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Courgette"/>
      <p:regular r:id="rId23"/>
    </p:embeddedFont>
    <p:embeddedFont>
      <p:font typeface="Old Standard TT"/>
      <p:regular r:id="rId24"/>
      <p:bold r:id="rId25"/>
      <p:italic r:id="rId26"/>
    </p:embeddedFont>
    <p:embeddedFont>
      <p:font typeface="Forum"/>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ldStandardTT-regular.fntdata"/><Relationship Id="rId23" Type="http://schemas.openxmlformats.org/officeDocument/2006/relationships/font" Target="fonts/Courgett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ldStandardTT-italic.fntdata"/><Relationship Id="rId25" Type="http://schemas.openxmlformats.org/officeDocument/2006/relationships/font" Target="fonts/OldStandardTT-bold.fntdata"/><Relationship Id="rId27" Type="http://schemas.openxmlformats.org/officeDocument/2006/relationships/font" Target="fonts/For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152848cd9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152848cd9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52848cd96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152848cd96_1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152848cd96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152848cd96_1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152848cd96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152848cd96_1_3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152848cd96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152848cd96_1_3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152848cd96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152848cd96_1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152848cd96_1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152848cd96_1_3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152848cd96_1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152848cd96_1_4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152848cd96_1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152848cd96_1_4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52848cd96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152848cd96_1_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152848cd96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152848cd96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52848cd96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152848cd96_1_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52848cd96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152848cd96_1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152848cd96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152848cd96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152848cd96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152848cd96_1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152848cd96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152848cd96_1_2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152848cd96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152848cd96_1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9.png"/><Relationship Id="rId10" Type="http://schemas.openxmlformats.org/officeDocument/2006/relationships/image" Target="../media/image17.png"/><Relationship Id="rId9"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png"/><Relationship Id="rId4" Type="http://schemas.openxmlformats.org/officeDocument/2006/relationships/image" Target="../media/image31.png"/><Relationship Id="rId10" Type="http://schemas.openxmlformats.org/officeDocument/2006/relationships/image" Target="../media/image11.png"/><Relationship Id="rId9" Type="http://schemas.openxmlformats.org/officeDocument/2006/relationships/image" Target="../media/image24.pn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27.png"/><Relationship Id="rId8"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8.png"/><Relationship Id="rId6" Type="http://schemas.openxmlformats.org/officeDocument/2006/relationships/image" Target="../media/image32.png"/><Relationship Id="rId7" Type="http://schemas.openxmlformats.org/officeDocument/2006/relationships/image" Target="../media/image2.png"/><Relationship Id="rId8" Type="http://schemas.openxmlformats.org/officeDocument/2006/relationships/image" Target="../media/image3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8.png"/><Relationship Id="rId5"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3.jpg"/><Relationship Id="rId7" Type="http://schemas.openxmlformats.org/officeDocument/2006/relationships/image" Target="../media/image4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327235">
            <a:off x="3132646" y="23162"/>
            <a:ext cx="1375679" cy="1375679"/>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370544" y="2381835"/>
            <a:ext cx="2269218" cy="2773489"/>
          </a:xfrm>
          <a:custGeom>
            <a:rect b="b" l="l" r="r" t="t"/>
            <a:pathLst>
              <a:path extrusionOk="0" h="5546977" w="4538436">
                <a:moveTo>
                  <a:pt x="0" y="0"/>
                </a:moveTo>
                <a:lnTo>
                  <a:pt x="4538436" y="0"/>
                </a:lnTo>
                <a:lnTo>
                  <a:pt x="4538436" y="5546978"/>
                </a:lnTo>
                <a:lnTo>
                  <a:pt x="0" y="5546978"/>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327313" y="305561"/>
            <a:ext cx="2314671" cy="2095830"/>
          </a:xfrm>
          <a:custGeom>
            <a:rect b="b" l="l" r="r" t="t"/>
            <a:pathLst>
              <a:path extrusionOk="0" h="4191659" w="4629342">
                <a:moveTo>
                  <a:pt x="0" y="0"/>
                </a:moveTo>
                <a:lnTo>
                  <a:pt x="4629342" y="0"/>
                </a:lnTo>
                <a:lnTo>
                  <a:pt x="4629342" y="4191659"/>
                </a:lnTo>
                <a:lnTo>
                  <a:pt x="0" y="4191659"/>
                </a:lnTo>
                <a:lnTo>
                  <a:pt x="0" y="0"/>
                </a:lnTo>
                <a:close/>
              </a:path>
            </a:pathLst>
          </a:custGeom>
          <a:blipFill rotWithShape="1">
            <a:blip r:embed="rId4">
              <a:alphaModFix/>
            </a:blip>
            <a:stretch>
              <a:fillRect b="0" l="0" r="0" t="0"/>
            </a:stretch>
          </a:blipFill>
          <a:ln>
            <a:noFill/>
          </a:ln>
        </p:spPr>
      </p:sp>
      <p:sp>
        <p:nvSpPr>
          <p:cNvPr id="13" name="Google Shape;13;p2"/>
          <p:cNvSpPr/>
          <p:nvPr/>
        </p:nvSpPr>
        <p:spPr>
          <a:xfrm rot="206018">
            <a:off x="6880933" y="-700317"/>
            <a:ext cx="4122200" cy="41222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5">
              <a:alphaModFix/>
            </a:blip>
            <a:stretch>
              <a:fillRect b="0" l="0" r="0" t="0"/>
            </a:stretch>
          </a:blipFill>
          <a:ln>
            <a:noFill/>
          </a:ln>
        </p:spPr>
      </p:sp>
      <p:sp>
        <p:nvSpPr>
          <p:cNvPr id="14" name="Google Shape;14;p2"/>
          <p:cNvSpPr/>
          <p:nvPr/>
        </p:nvSpPr>
        <p:spPr>
          <a:xfrm flipH="1">
            <a:off x="6845042" y="454441"/>
            <a:ext cx="2313257" cy="5147811"/>
          </a:xfrm>
          <a:custGeom>
            <a:rect b="b" l="l" r="r" t="t"/>
            <a:pathLst>
              <a:path extrusionOk="0" h="10295623" w="4626514">
                <a:moveTo>
                  <a:pt x="4626514" y="0"/>
                </a:moveTo>
                <a:lnTo>
                  <a:pt x="0" y="0"/>
                </a:lnTo>
                <a:lnTo>
                  <a:pt x="0" y="10295622"/>
                </a:lnTo>
                <a:lnTo>
                  <a:pt x="4626514" y="10295622"/>
                </a:lnTo>
                <a:lnTo>
                  <a:pt x="4626514" y="0"/>
                </a:lnTo>
                <a:close/>
              </a:path>
            </a:pathLst>
          </a:custGeom>
          <a:blipFill rotWithShape="1">
            <a:blip r:embed="rId6">
              <a:alphaModFix/>
            </a:blip>
            <a:stretch>
              <a:fillRect b="0" l="0" r="0" t="0"/>
            </a:stretch>
          </a:blipFill>
          <a:ln>
            <a:noFill/>
          </a:ln>
        </p:spPr>
      </p:sp>
      <p:sp>
        <p:nvSpPr>
          <p:cNvPr id="15" name="Google Shape;15;p2"/>
          <p:cNvSpPr/>
          <p:nvPr/>
        </p:nvSpPr>
        <p:spPr>
          <a:xfrm rot="-1046363">
            <a:off x="7542649" y="-1221772"/>
            <a:ext cx="1643688" cy="3230836"/>
          </a:xfrm>
          <a:custGeom>
            <a:rect b="b" l="l" r="r" t="t"/>
            <a:pathLst>
              <a:path extrusionOk="0" h="6455140" w="3284053">
                <a:moveTo>
                  <a:pt x="0" y="0"/>
                </a:moveTo>
                <a:lnTo>
                  <a:pt x="3284053" y="0"/>
                </a:lnTo>
                <a:lnTo>
                  <a:pt x="3284053" y="6455140"/>
                </a:lnTo>
                <a:lnTo>
                  <a:pt x="0" y="6455140"/>
                </a:lnTo>
                <a:lnTo>
                  <a:pt x="0" y="0"/>
                </a:lnTo>
                <a:close/>
              </a:path>
            </a:pathLst>
          </a:custGeom>
          <a:blipFill rotWithShape="1">
            <a:blip r:embed="rId7">
              <a:alphaModFix/>
            </a:blip>
            <a:stretch>
              <a:fillRect b="0" l="0" r="0" t="0"/>
            </a:stretch>
          </a:blipFill>
          <a:ln>
            <a:noFill/>
          </a:ln>
        </p:spPr>
      </p:sp>
      <p:sp>
        <p:nvSpPr>
          <p:cNvPr id="16" name="Google Shape;16;p2"/>
          <p:cNvSpPr/>
          <p:nvPr/>
        </p:nvSpPr>
        <p:spPr>
          <a:xfrm>
            <a:off x="-107676" y="-317828"/>
            <a:ext cx="2155372" cy="2057400"/>
          </a:xfrm>
          <a:custGeom>
            <a:rect b="b" l="l" r="r" t="t"/>
            <a:pathLst>
              <a:path extrusionOk="0" h="4114800" w="4310743">
                <a:moveTo>
                  <a:pt x="0" y="0"/>
                </a:moveTo>
                <a:lnTo>
                  <a:pt x="4310742" y="0"/>
                </a:lnTo>
                <a:lnTo>
                  <a:pt x="4310742" y="4114800"/>
                </a:lnTo>
                <a:lnTo>
                  <a:pt x="0" y="4114800"/>
                </a:lnTo>
                <a:lnTo>
                  <a:pt x="0" y="0"/>
                </a:lnTo>
                <a:close/>
              </a:path>
            </a:pathLst>
          </a:custGeom>
          <a:blipFill rotWithShape="1">
            <a:blip r:embed="rId8">
              <a:alphaModFix/>
            </a:blip>
            <a:stretch>
              <a:fillRect b="0" l="0" r="0" t="0"/>
            </a:stretch>
          </a:blipFill>
          <a:ln>
            <a:noFill/>
          </a:ln>
        </p:spPr>
      </p:sp>
      <p:sp>
        <p:nvSpPr>
          <p:cNvPr id="17" name="Google Shape;17;p2"/>
          <p:cNvSpPr/>
          <p:nvPr/>
        </p:nvSpPr>
        <p:spPr>
          <a:xfrm rot="959088">
            <a:off x="5791845" y="-310724"/>
            <a:ext cx="1615114" cy="1230746"/>
          </a:xfrm>
          <a:custGeom>
            <a:rect b="b" l="l" r="r" t="t"/>
            <a:pathLst>
              <a:path extrusionOk="0" h="2464915" w="3234720">
                <a:moveTo>
                  <a:pt x="0" y="0"/>
                </a:moveTo>
                <a:lnTo>
                  <a:pt x="3234720" y="0"/>
                </a:lnTo>
                <a:lnTo>
                  <a:pt x="3234720" y="2464915"/>
                </a:lnTo>
                <a:lnTo>
                  <a:pt x="0" y="2464915"/>
                </a:lnTo>
                <a:lnTo>
                  <a:pt x="0" y="0"/>
                </a:lnTo>
                <a:close/>
              </a:path>
            </a:pathLst>
          </a:custGeom>
          <a:blipFill rotWithShape="1">
            <a:blip r:embed="rId9">
              <a:alphaModFix/>
            </a:blip>
            <a:stretch>
              <a:fillRect b="0" l="0" r="0" t="0"/>
            </a:stretch>
          </a:blipFill>
          <a:ln>
            <a:noFill/>
          </a:ln>
        </p:spPr>
      </p:sp>
      <p:sp>
        <p:nvSpPr>
          <p:cNvPr id="18" name="Google Shape;18;p2"/>
          <p:cNvSpPr/>
          <p:nvPr/>
        </p:nvSpPr>
        <p:spPr>
          <a:xfrm rot="-1100666">
            <a:off x="2141926" y="4567689"/>
            <a:ext cx="2070467" cy="2059174"/>
          </a:xfrm>
          <a:custGeom>
            <a:rect b="b" l="l" r="r" t="t"/>
            <a:pathLst>
              <a:path extrusionOk="0" h="4114800" w="4137367">
                <a:moveTo>
                  <a:pt x="0" y="0"/>
                </a:moveTo>
                <a:lnTo>
                  <a:pt x="4137368" y="0"/>
                </a:lnTo>
                <a:lnTo>
                  <a:pt x="4137368" y="4114800"/>
                </a:lnTo>
                <a:lnTo>
                  <a:pt x="0" y="4114800"/>
                </a:lnTo>
                <a:lnTo>
                  <a:pt x="0" y="0"/>
                </a:lnTo>
                <a:close/>
              </a:path>
            </a:pathLst>
          </a:custGeom>
          <a:blipFill rotWithShape="1">
            <a:blip r:embed="rId10">
              <a:alphaModFix/>
            </a:blip>
            <a:stretch>
              <a:fillRect b="0" l="0" r="0" t="0"/>
            </a:stretch>
          </a:blipFill>
          <a:ln>
            <a:noFill/>
          </a:ln>
        </p:spPr>
      </p:sp>
      <p:sp>
        <p:nvSpPr>
          <p:cNvPr id="19" name="Google Shape;19;p2"/>
          <p:cNvSpPr txBox="1"/>
          <p:nvPr>
            <p:ph type="ctrTitle"/>
          </p:nvPr>
        </p:nvSpPr>
        <p:spPr>
          <a:xfrm>
            <a:off x="1302150" y="1049375"/>
            <a:ext cx="65397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311700" y="31389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2242748" y="1515125"/>
            <a:ext cx="4284650" cy="7240074"/>
          </a:xfrm>
          <a:prstGeom prst="rect">
            <a:avLst/>
          </a:prstGeom>
          <a:noFill/>
          <a:ln>
            <a:noFill/>
          </a:ln>
        </p:spPr>
      </p:pic>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3"/>
          <p:cNvSpPr/>
          <p:nvPr/>
        </p:nvSpPr>
        <p:spPr>
          <a:xfrm>
            <a:off x="-1946672" y="1391185"/>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26" name="Google Shape;26;p3"/>
          <p:cNvSpPr/>
          <p:nvPr/>
        </p:nvSpPr>
        <p:spPr>
          <a:xfrm>
            <a:off x="6748462" y="-277831"/>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4">
              <a:alphaModFix/>
            </a:blip>
            <a:stretch>
              <a:fillRect b="0" l="0" r="0" t="0"/>
            </a:stretch>
          </a:blipFill>
          <a:ln>
            <a:noFill/>
          </a:ln>
        </p:spPr>
      </p:sp>
      <p:sp>
        <p:nvSpPr>
          <p:cNvPr id="27" name="Google Shape;27;p3"/>
          <p:cNvSpPr/>
          <p:nvPr/>
        </p:nvSpPr>
        <p:spPr>
          <a:xfrm rot="-327235">
            <a:off x="7052145" y="3843880"/>
            <a:ext cx="1375679" cy="1375679"/>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5">
              <a:alphaModFix/>
            </a:blip>
            <a:stretch>
              <a:fillRect b="0" l="0" r="0" t="0"/>
            </a:stretch>
          </a:blipFill>
          <a:ln>
            <a:noFill/>
          </a:ln>
        </p:spPr>
      </p:sp>
      <p:sp>
        <p:nvSpPr>
          <p:cNvPr id="28" name="Google Shape;28;p3"/>
          <p:cNvSpPr/>
          <p:nvPr/>
        </p:nvSpPr>
        <p:spPr>
          <a:xfrm rot="-1046363">
            <a:off x="-309769" y="3018535"/>
            <a:ext cx="1643688" cy="3230836"/>
          </a:xfrm>
          <a:custGeom>
            <a:rect b="b" l="l" r="r" t="t"/>
            <a:pathLst>
              <a:path extrusionOk="0" h="6455140" w="3284053">
                <a:moveTo>
                  <a:pt x="0" y="0"/>
                </a:moveTo>
                <a:lnTo>
                  <a:pt x="3284052" y="0"/>
                </a:lnTo>
                <a:lnTo>
                  <a:pt x="3284052" y="6455140"/>
                </a:lnTo>
                <a:lnTo>
                  <a:pt x="0" y="6455140"/>
                </a:lnTo>
                <a:lnTo>
                  <a:pt x="0" y="0"/>
                </a:lnTo>
                <a:close/>
              </a:path>
            </a:pathLst>
          </a:custGeom>
          <a:blipFill rotWithShape="1">
            <a:blip r:embed="rId6">
              <a:alphaModFix/>
            </a:blip>
            <a:stretch>
              <a:fillRect b="0" l="0" r="0" t="0"/>
            </a:stretch>
          </a:blipFill>
          <a:ln>
            <a:noFill/>
          </a:ln>
        </p:spPr>
      </p:sp>
      <p:sp>
        <p:nvSpPr>
          <p:cNvPr id="29" name="Google Shape;29;p3"/>
          <p:cNvSpPr/>
          <p:nvPr/>
        </p:nvSpPr>
        <p:spPr>
          <a:xfrm flipH="1">
            <a:off x="7235557" y="-80263"/>
            <a:ext cx="2155371"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7">
              <a:alphaModFix/>
            </a:blip>
            <a:stretch>
              <a:fillRect b="0" l="0" r="0" t="0"/>
            </a:stretch>
          </a:blipFill>
          <a:ln>
            <a:noFill/>
          </a:ln>
        </p:spPr>
      </p:sp>
      <p:sp>
        <p:nvSpPr>
          <p:cNvPr id="30" name="Google Shape;30;p3"/>
          <p:cNvSpPr/>
          <p:nvPr/>
        </p:nvSpPr>
        <p:spPr>
          <a:xfrm>
            <a:off x="-333718" y="205337"/>
            <a:ext cx="2708181" cy="2057400"/>
          </a:xfrm>
          <a:custGeom>
            <a:rect b="b" l="l" r="r" t="t"/>
            <a:pathLst>
              <a:path extrusionOk="0" h="4114800" w="5416361">
                <a:moveTo>
                  <a:pt x="0" y="0"/>
                </a:moveTo>
                <a:lnTo>
                  <a:pt x="5416361" y="0"/>
                </a:lnTo>
                <a:lnTo>
                  <a:pt x="5416361" y="4114800"/>
                </a:lnTo>
                <a:lnTo>
                  <a:pt x="0" y="4114800"/>
                </a:lnTo>
                <a:lnTo>
                  <a:pt x="0" y="0"/>
                </a:lnTo>
                <a:close/>
              </a:path>
            </a:pathLst>
          </a:custGeom>
          <a:blipFill rotWithShape="1">
            <a:blip r:embed="rId8">
              <a:alphaModFix/>
            </a:blip>
            <a:stretch>
              <a:fillRect b="0" l="0" r="0" t="0"/>
            </a:stretch>
          </a:blipFill>
          <a:ln>
            <a:noFill/>
          </a:ln>
        </p:spPr>
      </p:sp>
      <p:sp>
        <p:nvSpPr>
          <p:cNvPr id="31" name="Google Shape;31;p3"/>
          <p:cNvSpPr txBox="1"/>
          <p:nvPr>
            <p:ph type="title"/>
          </p:nvPr>
        </p:nvSpPr>
        <p:spPr>
          <a:xfrm>
            <a:off x="2642550" y="2150850"/>
            <a:ext cx="38589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pic>
        <p:nvPicPr>
          <p:cNvPr id="33" name="Google Shape;33;p4"/>
          <p:cNvPicPr preferRelativeResize="0"/>
          <p:nvPr/>
        </p:nvPicPr>
        <p:blipFill rotWithShape="1">
          <a:blip r:embed="rId2">
            <a:alphaModFix/>
          </a:blip>
          <a:srcRect b="62096" l="0" r="76496" t="0"/>
          <a:stretch/>
        </p:blipFill>
        <p:spPr>
          <a:xfrm>
            <a:off x="-1625600" y="-1329225"/>
            <a:ext cx="2725499" cy="2832826"/>
          </a:xfrm>
          <a:prstGeom prst="rect">
            <a:avLst/>
          </a:prstGeom>
          <a:noFill/>
          <a:ln>
            <a:noFill/>
          </a:ln>
        </p:spPr>
      </p:pic>
      <p:sp>
        <p:nvSpPr>
          <p:cNvPr id="34" name="Google Shape;34;p4"/>
          <p:cNvSpPr/>
          <p:nvPr>
            <p:ph idx="2" type="pic"/>
          </p:nvPr>
        </p:nvSpPr>
        <p:spPr>
          <a:xfrm>
            <a:off x="5870100" y="323100"/>
            <a:ext cx="3190800" cy="4497300"/>
          </a:xfrm>
          <a:prstGeom prst="rect">
            <a:avLst/>
          </a:prstGeom>
          <a:noFill/>
          <a:ln>
            <a:noFill/>
          </a:ln>
        </p:spPr>
      </p:sp>
      <p:sp>
        <p:nvSpPr>
          <p:cNvPr id="35" name="Google Shape;35;p4"/>
          <p:cNvSpPr/>
          <p:nvPr/>
        </p:nvSpPr>
        <p:spPr>
          <a:xfrm rot="959088">
            <a:off x="4710282" y="-101936"/>
            <a:ext cx="1615114" cy="1230746"/>
          </a:xfrm>
          <a:custGeom>
            <a:rect b="b" l="l" r="r" t="t"/>
            <a:pathLst>
              <a:path extrusionOk="0" h="2464915" w="3234720">
                <a:moveTo>
                  <a:pt x="0" y="0"/>
                </a:moveTo>
                <a:lnTo>
                  <a:pt x="3234720" y="0"/>
                </a:lnTo>
                <a:lnTo>
                  <a:pt x="3234720" y="2464916"/>
                </a:lnTo>
                <a:lnTo>
                  <a:pt x="0" y="2464916"/>
                </a:lnTo>
                <a:lnTo>
                  <a:pt x="0" y="0"/>
                </a:lnTo>
                <a:close/>
              </a:path>
            </a:pathLst>
          </a:custGeom>
          <a:blipFill rotWithShape="1">
            <a:blip r:embed="rId3">
              <a:alphaModFix/>
            </a:blip>
            <a:stretch>
              <a:fillRect b="0" l="0" r="0" t="0"/>
            </a:stretch>
          </a:blipFill>
          <a:ln>
            <a:noFill/>
          </a:ln>
        </p:spPr>
      </p:sp>
      <p:sp>
        <p:nvSpPr>
          <p:cNvPr id="36" name="Google Shape;36;p4"/>
          <p:cNvSpPr/>
          <p:nvPr/>
        </p:nvSpPr>
        <p:spPr>
          <a:xfrm>
            <a:off x="4740722" y="2734324"/>
            <a:ext cx="1367851" cy="3346425"/>
          </a:xfrm>
          <a:custGeom>
            <a:rect b="b" l="l" r="r" t="t"/>
            <a:pathLst>
              <a:path extrusionOk="0" h="6692850" w="2735702">
                <a:moveTo>
                  <a:pt x="0" y="0"/>
                </a:moveTo>
                <a:lnTo>
                  <a:pt x="2735702" y="0"/>
                </a:lnTo>
                <a:lnTo>
                  <a:pt x="2735702" y="6692850"/>
                </a:lnTo>
                <a:lnTo>
                  <a:pt x="0" y="6692850"/>
                </a:lnTo>
                <a:lnTo>
                  <a:pt x="0" y="0"/>
                </a:lnTo>
                <a:close/>
              </a:path>
            </a:pathLst>
          </a:custGeom>
          <a:blipFill rotWithShape="1">
            <a:blip r:embed="rId4">
              <a:alphaModFix/>
            </a:blip>
            <a:stretch>
              <a:fillRect b="0" l="0" r="0" t="0"/>
            </a:stretch>
          </a:blipFill>
          <a:ln>
            <a:noFill/>
          </a:ln>
        </p:spPr>
      </p:sp>
      <p:sp>
        <p:nvSpPr>
          <p:cNvPr id="37" name="Google Shape;37;p4"/>
          <p:cNvSpPr txBox="1"/>
          <p:nvPr>
            <p:ph type="title"/>
          </p:nvPr>
        </p:nvSpPr>
        <p:spPr>
          <a:xfrm>
            <a:off x="540300" y="1054625"/>
            <a:ext cx="52101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4"/>
          <p:cNvSpPr txBox="1"/>
          <p:nvPr>
            <p:ph idx="1" type="body"/>
          </p:nvPr>
        </p:nvSpPr>
        <p:spPr>
          <a:xfrm>
            <a:off x="540300" y="1762075"/>
            <a:ext cx="52101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9" name="Google Shape;3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4"/>
          <p:cNvPicPr preferRelativeResize="0"/>
          <p:nvPr/>
        </p:nvPicPr>
        <p:blipFill rotWithShape="1">
          <a:blip r:embed="rId2">
            <a:alphaModFix/>
          </a:blip>
          <a:srcRect b="72504" l="80311" r="0" t="0"/>
          <a:stretch/>
        </p:blipFill>
        <p:spPr>
          <a:xfrm>
            <a:off x="7687275" y="-1329225"/>
            <a:ext cx="2282998" cy="2054950"/>
          </a:xfrm>
          <a:prstGeom prst="rect">
            <a:avLst/>
          </a:prstGeom>
          <a:noFill/>
          <a:ln>
            <a:noFill/>
          </a:ln>
        </p:spPr>
      </p:pic>
      <p:pic>
        <p:nvPicPr>
          <p:cNvPr id="41" name="Google Shape;41;p4"/>
          <p:cNvPicPr preferRelativeResize="0"/>
          <p:nvPr/>
        </p:nvPicPr>
        <p:blipFill rotWithShape="1">
          <a:blip r:embed="rId2">
            <a:alphaModFix/>
          </a:blip>
          <a:srcRect b="854" l="0" r="76496" t="51921"/>
          <a:stretch/>
        </p:blipFill>
        <p:spPr>
          <a:xfrm>
            <a:off x="-1625600" y="2551350"/>
            <a:ext cx="2725499" cy="3529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pic>
        <p:nvPicPr>
          <p:cNvPr id="43" name="Google Shape;43;p5"/>
          <p:cNvPicPr preferRelativeResize="0"/>
          <p:nvPr/>
        </p:nvPicPr>
        <p:blipFill>
          <a:blip r:embed="rId2">
            <a:alphaModFix/>
          </a:blip>
          <a:stretch>
            <a:fillRect/>
          </a:stretch>
        </p:blipFill>
        <p:spPr>
          <a:xfrm>
            <a:off x="641325" y="3536222"/>
            <a:ext cx="2540951" cy="3569504"/>
          </a:xfrm>
          <a:prstGeom prst="rect">
            <a:avLst/>
          </a:prstGeom>
          <a:noFill/>
          <a:ln>
            <a:noFill/>
          </a:ln>
        </p:spPr>
      </p:pic>
      <p:sp>
        <p:nvSpPr>
          <p:cNvPr id="44" name="Google Shape;44;p5"/>
          <p:cNvSpPr/>
          <p:nvPr/>
        </p:nvSpPr>
        <p:spPr>
          <a:xfrm rot="1470904">
            <a:off x="-2301631" y="-2203266"/>
            <a:ext cx="4115469" cy="4115469"/>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45" name="Google Shape;45;p5"/>
          <p:cNvSpPr/>
          <p:nvPr/>
        </p:nvSpPr>
        <p:spPr>
          <a:xfrm>
            <a:off x="6480919" y="4392457"/>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4">
              <a:alphaModFix/>
            </a:blip>
            <a:stretch>
              <a:fillRect b="0" l="0" r="0" t="0"/>
            </a:stretch>
          </a:blipFill>
          <a:ln>
            <a:noFill/>
          </a:ln>
        </p:spPr>
      </p:sp>
      <p:sp>
        <p:nvSpPr>
          <p:cNvPr id="46" name="Google Shape;46;p5"/>
          <p:cNvSpPr/>
          <p:nvPr/>
        </p:nvSpPr>
        <p:spPr>
          <a:xfrm rot="-327235">
            <a:off x="1223961" y="-385909"/>
            <a:ext cx="1375679" cy="1375679"/>
          </a:xfrm>
          <a:custGeom>
            <a:rect b="b" l="l" r="r" t="t"/>
            <a:pathLst>
              <a:path extrusionOk="0" h="2752665" w="2752665">
                <a:moveTo>
                  <a:pt x="0" y="0"/>
                </a:moveTo>
                <a:lnTo>
                  <a:pt x="2752664" y="0"/>
                </a:lnTo>
                <a:lnTo>
                  <a:pt x="2752664" y="2752665"/>
                </a:lnTo>
                <a:lnTo>
                  <a:pt x="0" y="2752665"/>
                </a:lnTo>
                <a:lnTo>
                  <a:pt x="0" y="0"/>
                </a:lnTo>
                <a:close/>
              </a:path>
            </a:pathLst>
          </a:custGeom>
          <a:blipFill rotWithShape="1">
            <a:blip r:embed="rId5">
              <a:alphaModFix/>
            </a:blip>
            <a:stretch>
              <a:fillRect b="0" l="0" r="0" t="0"/>
            </a:stretch>
          </a:blipFill>
          <a:ln>
            <a:noFill/>
          </a:ln>
        </p:spPr>
      </p:sp>
      <p:sp>
        <p:nvSpPr>
          <p:cNvPr id="47" name="Google Shape;47;p5"/>
          <p:cNvSpPr/>
          <p:nvPr/>
        </p:nvSpPr>
        <p:spPr>
          <a:xfrm rot="-1100666">
            <a:off x="7985096" y="-53977"/>
            <a:ext cx="2070467" cy="2059174"/>
          </a:xfrm>
          <a:custGeom>
            <a:rect b="b" l="l" r="r" t="t"/>
            <a:pathLst>
              <a:path extrusionOk="0" h="4114800" w="4137367">
                <a:moveTo>
                  <a:pt x="0" y="0"/>
                </a:moveTo>
                <a:lnTo>
                  <a:pt x="4137367" y="0"/>
                </a:lnTo>
                <a:lnTo>
                  <a:pt x="4137367" y="4114800"/>
                </a:lnTo>
                <a:lnTo>
                  <a:pt x="0" y="4114800"/>
                </a:lnTo>
                <a:lnTo>
                  <a:pt x="0" y="0"/>
                </a:lnTo>
                <a:close/>
              </a:path>
            </a:pathLst>
          </a:custGeom>
          <a:blipFill rotWithShape="1">
            <a:blip r:embed="rId6">
              <a:alphaModFix/>
            </a:blip>
            <a:stretch>
              <a:fillRect b="0" l="0" r="0" t="0"/>
            </a:stretch>
          </a:blipFill>
          <a:ln>
            <a:noFill/>
          </a:ln>
        </p:spPr>
      </p:sp>
      <p:sp>
        <p:nvSpPr>
          <p:cNvPr id="48" name="Google Shape;48;p5"/>
          <p:cNvSpPr/>
          <p:nvPr/>
        </p:nvSpPr>
        <p:spPr>
          <a:xfrm>
            <a:off x="-503559" y="3782833"/>
            <a:ext cx="1815134" cy="2057400"/>
          </a:xfrm>
          <a:custGeom>
            <a:rect b="b" l="l" r="r" t="t"/>
            <a:pathLst>
              <a:path extrusionOk="0" h="4114800" w="3630267">
                <a:moveTo>
                  <a:pt x="0" y="0"/>
                </a:moveTo>
                <a:lnTo>
                  <a:pt x="3630267" y="0"/>
                </a:lnTo>
                <a:lnTo>
                  <a:pt x="3630267" y="4114800"/>
                </a:lnTo>
                <a:lnTo>
                  <a:pt x="0" y="4114800"/>
                </a:lnTo>
                <a:lnTo>
                  <a:pt x="0" y="0"/>
                </a:lnTo>
                <a:close/>
              </a:path>
            </a:pathLst>
          </a:custGeom>
          <a:blipFill rotWithShape="1">
            <a:blip r:embed="rId7">
              <a:alphaModFix/>
            </a:blip>
            <a:stretch>
              <a:fillRect b="0" l="0" r="0" t="0"/>
            </a:stretch>
          </a:blipFill>
          <a:ln>
            <a:noFill/>
          </a:ln>
        </p:spPr>
      </p:sp>
      <p:sp>
        <p:nvSpPr>
          <p:cNvPr id="49" name="Google Shape;49;p5"/>
          <p:cNvSpPr/>
          <p:nvPr/>
        </p:nvSpPr>
        <p:spPr>
          <a:xfrm rot="4021637">
            <a:off x="6331541" y="-150868"/>
            <a:ext cx="2007263" cy="2055856"/>
          </a:xfrm>
          <a:custGeom>
            <a:rect b="b" l="l" r="r" t="t"/>
            <a:pathLst>
              <a:path extrusionOk="0" h="4114800" w="4017541">
                <a:moveTo>
                  <a:pt x="0" y="0"/>
                </a:moveTo>
                <a:lnTo>
                  <a:pt x="4017541" y="0"/>
                </a:lnTo>
                <a:lnTo>
                  <a:pt x="4017541" y="4114800"/>
                </a:lnTo>
                <a:lnTo>
                  <a:pt x="0" y="4114800"/>
                </a:lnTo>
                <a:lnTo>
                  <a:pt x="0" y="0"/>
                </a:lnTo>
                <a:close/>
              </a:path>
            </a:pathLst>
          </a:custGeom>
          <a:blipFill rotWithShape="1">
            <a:blip r:embed="rId8">
              <a:alphaModFix/>
            </a:blip>
            <a:stretch>
              <a:fillRect b="0" l="0" r="0" t="0"/>
            </a:stretch>
          </a:blipFill>
          <a:ln>
            <a:noFill/>
          </a:ln>
        </p:spPr>
      </p:sp>
      <p:sp>
        <p:nvSpPr>
          <p:cNvPr id="50" name="Google Shape;50;p5"/>
          <p:cNvSpPr/>
          <p:nvPr/>
        </p:nvSpPr>
        <p:spPr>
          <a:xfrm>
            <a:off x="6028857" y="3987645"/>
            <a:ext cx="3657600" cy="1955153"/>
          </a:xfrm>
          <a:custGeom>
            <a:rect b="b" l="l" r="r" t="t"/>
            <a:pathLst>
              <a:path extrusionOk="0" h="3910307" w="7315200">
                <a:moveTo>
                  <a:pt x="0" y="0"/>
                </a:moveTo>
                <a:lnTo>
                  <a:pt x="7315200" y="0"/>
                </a:lnTo>
                <a:lnTo>
                  <a:pt x="7315200" y="3910307"/>
                </a:lnTo>
                <a:lnTo>
                  <a:pt x="0" y="3910307"/>
                </a:lnTo>
                <a:lnTo>
                  <a:pt x="0" y="0"/>
                </a:lnTo>
                <a:close/>
              </a:path>
            </a:pathLst>
          </a:custGeom>
          <a:blipFill rotWithShape="1">
            <a:blip r:embed="rId9">
              <a:alphaModFix/>
            </a:blip>
            <a:stretch>
              <a:fillRect b="0" l="0" r="0" t="0"/>
            </a:stretch>
          </a:blipFill>
          <a:ln>
            <a:noFill/>
          </a:ln>
        </p:spPr>
      </p:sp>
      <p:sp>
        <p:nvSpPr>
          <p:cNvPr id="51" name="Google Shape;51;p5"/>
          <p:cNvSpPr/>
          <p:nvPr/>
        </p:nvSpPr>
        <p:spPr>
          <a:xfrm flipH="1">
            <a:off x="7235557" y="-80263"/>
            <a:ext cx="2155371"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10">
              <a:alphaModFix/>
            </a:blip>
            <a:stretch>
              <a:fillRect b="0" l="0" r="0" t="0"/>
            </a:stretch>
          </a:blipFill>
          <a:ln>
            <a:noFill/>
          </a:ln>
        </p:spPr>
      </p:sp>
      <p:sp>
        <p:nvSpPr>
          <p:cNvPr id="52" name="Google Shape;52;p5"/>
          <p:cNvSpPr txBox="1"/>
          <p:nvPr>
            <p:ph type="title"/>
          </p:nvPr>
        </p:nvSpPr>
        <p:spPr>
          <a:xfrm>
            <a:off x="311700" y="978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5"/>
          <p:cNvSpPr txBox="1"/>
          <p:nvPr>
            <p:ph idx="1" type="body"/>
          </p:nvPr>
        </p:nvSpPr>
        <p:spPr>
          <a:xfrm>
            <a:off x="311700" y="16858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5"/>
          <p:cNvSpPr txBox="1"/>
          <p:nvPr>
            <p:ph idx="2" type="body"/>
          </p:nvPr>
        </p:nvSpPr>
        <p:spPr>
          <a:xfrm>
            <a:off x="4832400" y="16858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6"/>
          <p:cNvSpPr/>
          <p:nvPr/>
        </p:nvSpPr>
        <p:spPr>
          <a:xfrm rot="206018">
            <a:off x="2882824" y="2547112"/>
            <a:ext cx="3051016" cy="3051016"/>
          </a:xfrm>
          <a:custGeom>
            <a:rect b="b" l="l" r="r" t="t"/>
            <a:pathLst>
              <a:path extrusionOk="0" h="6091078" w="6091078">
                <a:moveTo>
                  <a:pt x="0" y="0"/>
                </a:moveTo>
                <a:lnTo>
                  <a:pt x="6091078" y="0"/>
                </a:lnTo>
                <a:lnTo>
                  <a:pt x="6091078" y="6091078"/>
                </a:lnTo>
                <a:lnTo>
                  <a:pt x="0" y="6091078"/>
                </a:lnTo>
                <a:lnTo>
                  <a:pt x="0" y="0"/>
                </a:lnTo>
                <a:close/>
              </a:path>
            </a:pathLst>
          </a:custGeom>
          <a:blipFill rotWithShape="1">
            <a:blip r:embed="rId2">
              <a:alphaModFix/>
            </a:blip>
            <a:stretch>
              <a:fillRect b="0" l="0" r="0" t="0"/>
            </a:stretch>
          </a:blipFill>
          <a:ln>
            <a:noFill/>
          </a:ln>
        </p:spPr>
      </p:sp>
      <p:pic>
        <p:nvPicPr>
          <p:cNvPr id="60" name="Google Shape;60;p6"/>
          <p:cNvPicPr preferRelativeResize="0"/>
          <p:nvPr/>
        </p:nvPicPr>
        <p:blipFill>
          <a:blip r:embed="rId3">
            <a:alphaModFix/>
          </a:blip>
          <a:stretch>
            <a:fillRect/>
          </a:stretch>
        </p:blipFill>
        <p:spPr>
          <a:xfrm>
            <a:off x="2790190" y="1267624"/>
            <a:ext cx="3563674" cy="3669537"/>
          </a:xfrm>
          <a:prstGeom prst="rect">
            <a:avLst/>
          </a:prstGeom>
          <a:noFill/>
          <a:ln>
            <a:noFill/>
          </a:ln>
        </p:spPr>
      </p:pic>
      <p:sp>
        <p:nvSpPr>
          <p:cNvPr id="61" name="Google Shape;61;p6"/>
          <p:cNvSpPr/>
          <p:nvPr/>
        </p:nvSpPr>
        <p:spPr>
          <a:xfrm>
            <a:off x="3065309" y="1975383"/>
            <a:ext cx="3061007" cy="2254014"/>
          </a:xfrm>
          <a:custGeom>
            <a:rect b="b" l="l" r="r" t="t"/>
            <a:pathLst>
              <a:path extrusionOk="0" h="4508028" w="6122013">
                <a:moveTo>
                  <a:pt x="0" y="0"/>
                </a:moveTo>
                <a:lnTo>
                  <a:pt x="6122014" y="0"/>
                </a:lnTo>
                <a:lnTo>
                  <a:pt x="6122014" y="4508028"/>
                </a:lnTo>
                <a:lnTo>
                  <a:pt x="0" y="4508028"/>
                </a:lnTo>
                <a:lnTo>
                  <a:pt x="0" y="0"/>
                </a:lnTo>
                <a:close/>
              </a:path>
            </a:pathLst>
          </a:custGeom>
          <a:blipFill rotWithShape="1">
            <a:blip r:embed="rId4">
              <a:alphaModFix/>
            </a:blip>
            <a:stretch>
              <a:fillRect b="0" l="0" r="0" t="0"/>
            </a:stretch>
          </a:blipFill>
          <a:ln>
            <a:noFill/>
          </a:ln>
        </p:spPr>
      </p:sp>
      <p:sp>
        <p:nvSpPr>
          <p:cNvPr id="62" name="Google Shape;62;p6"/>
          <p:cNvSpPr/>
          <p:nvPr/>
        </p:nvSpPr>
        <p:spPr>
          <a:xfrm rot="-327235">
            <a:off x="-260621" y="81922"/>
            <a:ext cx="1375679" cy="1375679"/>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5">
              <a:alphaModFix/>
            </a:blip>
            <a:stretch>
              <a:fillRect b="0" l="0" r="0" t="0"/>
            </a:stretch>
          </a:blipFill>
          <a:ln>
            <a:noFill/>
          </a:ln>
        </p:spPr>
      </p:sp>
      <p:sp>
        <p:nvSpPr>
          <p:cNvPr id="63" name="Google Shape;63;p6"/>
          <p:cNvSpPr/>
          <p:nvPr/>
        </p:nvSpPr>
        <p:spPr>
          <a:xfrm>
            <a:off x="7517186" y="-1387534"/>
            <a:ext cx="1479999" cy="2579520"/>
          </a:xfrm>
          <a:custGeom>
            <a:rect b="b" l="l" r="r" t="t"/>
            <a:pathLst>
              <a:path extrusionOk="0" h="5159039" w="2959999">
                <a:moveTo>
                  <a:pt x="0" y="0"/>
                </a:moveTo>
                <a:lnTo>
                  <a:pt x="2959998" y="0"/>
                </a:lnTo>
                <a:lnTo>
                  <a:pt x="2959998" y="5159039"/>
                </a:lnTo>
                <a:lnTo>
                  <a:pt x="0" y="5159039"/>
                </a:lnTo>
                <a:lnTo>
                  <a:pt x="0" y="0"/>
                </a:lnTo>
                <a:close/>
              </a:path>
            </a:pathLst>
          </a:custGeom>
          <a:blipFill rotWithShape="1">
            <a:blip r:embed="rId6">
              <a:alphaModFix/>
            </a:blip>
            <a:stretch>
              <a:fillRect b="0" l="0" r="0" t="0"/>
            </a:stretch>
          </a:blipFill>
          <a:ln>
            <a:noFill/>
          </a:ln>
        </p:spPr>
      </p:sp>
      <p:sp>
        <p:nvSpPr>
          <p:cNvPr id="64" name="Google Shape;64;p6"/>
          <p:cNvSpPr/>
          <p:nvPr/>
        </p:nvSpPr>
        <p:spPr>
          <a:xfrm>
            <a:off x="3537181" y="4067212"/>
            <a:ext cx="2708181" cy="2057400"/>
          </a:xfrm>
          <a:custGeom>
            <a:rect b="b" l="l" r="r" t="t"/>
            <a:pathLst>
              <a:path extrusionOk="0" h="4114800" w="5416361">
                <a:moveTo>
                  <a:pt x="0" y="0"/>
                </a:moveTo>
                <a:lnTo>
                  <a:pt x="5416361" y="0"/>
                </a:lnTo>
                <a:lnTo>
                  <a:pt x="5416361" y="4114800"/>
                </a:lnTo>
                <a:lnTo>
                  <a:pt x="0" y="4114800"/>
                </a:lnTo>
                <a:lnTo>
                  <a:pt x="0" y="0"/>
                </a:lnTo>
                <a:close/>
              </a:path>
            </a:pathLst>
          </a:custGeom>
          <a:blipFill rotWithShape="1">
            <a:blip r:embed="rId7">
              <a:alphaModFix/>
            </a:blip>
            <a:stretch>
              <a:fillRect b="0" l="0" r="0" t="0"/>
            </a:stretch>
          </a:blipFill>
          <a:ln>
            <a:noFill/>
          </a:ln>
        </p:spPr>
      </p:sp>
      <p:sp>
        <p:nvSpPr>
          <p:cNvPr id="65" name="Google Shape;65;p6"/>
          <p:cNvSpPr/>
          <p:nvPr/>
        </p:nvSpPr>
        <p:spPr>
          <a:xfrm>
            <a:off x="7621460" y="-603985"/>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8">
              <a:alphaModFix/>
            </a:blip>
            <a:stretch>
              <a:fillRect b="0" l="0" r="0" t="0"/>
            </a:stretch>
          </a:blipFill>
          <a:ln>
            <a:noFill/>
          </a:ln>
        </p:spPr>
      </p:sp>
      <p:sp>
        <p:nvSpPr>
          <p:cNvPr id="66" name="Google Shape;66;p6"/>
          <p:cNvSpPr txBox="1"/>
          <p:nvPr/>
        </p:nvSpPr>
        <p:spPr>
          <a:xfrm>
            <a:off x="4503312" y="2348752"/>
            <a:ext cx="137400" cy="3540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 sz="2300" u="none" cap="none" strike="noStrike">
                <a:solidFill>
                  <a:srgbClr val="000000"/>
                </a:solidFill>
                <a:latin typeface="Forum"/>
                <a:ea typeface="Forum"/>
                <a:cs typeface="Forum"/>
                <a:sym typeface="Forum"/>
              </a:rPr>
              <a:t>=</a:t>
            </a:r>
            <a:endParaRPr sz="7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7"/>
          <p:cNvSpPr/>
          <p:nvPr>
            <p:ph idx="2" type="pic"/>
          </p:nvPr>
        </p:nvSpPr>
        <p:spPr>
          <a:xfrm rot="-469476">
            <a:off x="234449" y="323137"/>
            <a:ext cx="3190808" cy="4497178"/>
          </a:xfrm>
          <a:prstGeom prst="rect">
            <a:avLst/>
          </a:prstGeom>
          <a:noFill/>
          <a:ln>
            <a:noFill/>
          </a:ln>
        </p:spPr>
      </p:sp>
      <p:pic>
        <p:nvPicPr>
          <p:cNvPr id="69" name="Google Shape;69;p7"/>
          <p:cNvPicPr preferRelativeResize="0"/>
          <p:nvPr/>
        </p:nvPicPr>
        <p:blipFill>
          <a:blip r:embed="rId2">
            <a:alphaModFix/>
          </a:blip>
          <a:stretch>
            <a:fillRect/>
          </a:stretch>
        </p:blipFill>
        <p:spPr>
          <a:xfrm>
            <a:off x="-848375" y="-1123176"/>
            <a:ext cx="10618148" cy="4562477"/>
          </a:xfrm>
          <a:prstGeom prst="rect">
            <a:avLst/>
          </a:prstGeom>
          <a:noFill/>
          <a:ln>
            <a:noFill/>
          </a:ln>
        </p:spPr>
      </p:pic>
      <p:sp>
        <p:nvSpPr>
          <p:cNvPr id="70" name="Google Shape;70;p7"/>
          <p:cNvSpPr/>
          <p:nvPr/>
        </p:nvSpPr>
        <p:spPr>
          <a:xfrm flipH="1">
            <a:off x="7022454" y="3268286"/>
            <a:ext cx="2449285" cy="2057400"/>
          </a:xfrm>
          <a:custGeom>
            <a:rect b="b" l="l" r="r" t="t"/>
            <a:pathLst>
              <a:path extrusionOk="0" h="4114800" w="4898571">
                <a:moveTo>
                  <a:pt x="4898571" y="0"/>
                </a:moveTo>
                <a:lnTo>
                  <a:pt x="0" y="0"/>
                </a:lnTo>
                <a:lnTo>
                  <a:pt x="0" y="4114800"/>
                </a:lnTo>
                <a:lnTo>
                  <a:pt x="4898571" y="4114800"/>
                </a:lnTo>
                <a:lnTo>
                  <a:pt x="4898571" y="0"/>
                </a:lnTo>
                <a:close/>
              </a:path>
            </a:pathLst>
          </a:custGeom>
          <a:blipFill rotWithShape="1">
            <a:blip r:embed="rId3">
              <a:alphaModFix/>
            </a:blip>
            <a:stretch>
              <a:fillRect b="0" l="0" r="0" t="0"/>
            </a:stretch>
          </a:blipFill>
          <a:ln>
            <a:noFill/>
          </a:ln>
        </p:spPr>
      </p:sp>
      <p:sp>
        <p:nvSpPr>
          <p:cNvPr id="71" name="Google Shape;71;p7"/>
          <p:cNvSpPr/>
          <p:nvPr/>
        </p:nvSpPr>
        <p:spPr>
          <a:xfrm rot="-327235">
            <a:off x="7704646" y="63098"/>
            <a:ext cx="1375679" cy="1375679"/>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4">
              <a:alphaModFix/>
            </a:blip>
            <a:stretch>
              <a:fillRect b="0" l="0" r="0" t="0"/>
            </a:stretch>
          </a:blipFill>
          <a:ln>
            <a:noFill/>
          </a:ln>
        </p:spPr>
      </p:sp>
      <p:sp>
        <p:nvSpPr>
          <p:cNvPr id="72" name="Google Shape;72;p7"/>
          <p:cNvSpPr/>
          <p:nvPr/>
        </p:nvSpPr>
        <p:spPr>
          <a:xfrm rot="888120">
            <a:off x="169042" y="3661341"/>
            <a:ext cx="2005001" cy="2053539"/>
          </a:xfrm>
          <a:custGeom>
            <a:rect b="b" l="l" r="r" t="t"/>
            <a:pathLst>
              <a:path extrusionOk="0" h="4114800" w="4017541">
                <a:moveTo>
                  <a:pt x="0" y="0"/>
                </a:moveTo>
                <a:lnTo>
                  <a:pt x="4017541" y="0"/>
                </a:lnTo>
                <a:lnTo>
                  <a:pt x="4017541" y="4114800"/>
                </a:lnTo>
                <a:lnTo>
                  <a:pt x="0" y="4114800"/>
                </a:lnTo>
                <a:lnTo>
                  <a:pt x="0" y="0"/>
                </a:lnTo>
                <a:close/>
              </a:path>
            </a:pathLst>
          </a:custGeom>
          <a:blipFill rotWithShape="1">
            <a:blip r:embed="rId5">
              <a:alphaModFix/>
            </a:blip>
            <a:stretch>
              <a:fillRect b="0" l="0" r="0" t="0"/>
            </a:stretch>
          </a:blipFill>
          <a:ln>
            <a:noFill/>
          </a:ln>
        </p:spPr>
      </p:sp>
      <p:sp>
        <p:nvSpPr>
          <p:cNvPr id="73" name="Google Shape;73;p7"/>
          <p:cNvSpPr txBox="1"/>
          <p:nvPr>
            <p:ph type="title"/>
          </p:nvPr>
        </p:nvSpPr>
        <p:spPr>
          <a:xfrm>
            <a:off x="3134325" y="450150"/>
            <a:ext cx="4889400" cy="4090800"/>
          </a:xfrm>
          <a:prstGeom prst="rect">
            <a:avLst/>
          </a:prstGeom>
        </p:spPr>
        <p:txBody>
          <a:bodyPr anchorCtr="0" anchor="ctr" bIns="91425" lIns="91425" spcFirstLastPara="1" rIns="91425" wrap="square" tIns="91425">
            <a:normAutofit/>
          </a:bodyPr>
          <a:lstStyle>
            <a:lvl1pPr lvl="0" algn="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4" name="Google Shape;7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sp>
        <p:nvSpPr>
          <p:cNvPr id="76" name="Google Shape;7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327235">
            <a:off x="5868020" y="-2569085"/>
            <a:ext cx="4112845" cy="4112845"/>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2">
              <a:alphaModFix/>
            </a:blip>
            <a:stretch>
              <a:fillRect b="0" l="0" r="0" t="0"/>
            </a:stretch>
          </a:blipFill>
          <a:ln>
            <a:noFill/>
          </a:ln>
        </p:spPr>
      </p:sp>
      <p:pic>
        <p:nvPicPr>
          <p:cNvPr id="78" name="Google Shape;78;p8"/>
          <p:cNvPicPr preferRelativeResize="0"/>
          <p:nvPr/>
        </p:nvPicPr>
        <p:blipFill>
          <a:blip r:embed="rId3">
            <a:alphaModFix/>
          </a:blip>
          <a:stretch>
            <a:fillRect/>
          </a:stretch>
        </p:blipFill>
        <p:spPr>
          <a:xfrm>
            <a:off x="6088700" y="-1464524"/>
            <a:ext cx="2491600" cy="3500173"/>
          </a:xfrm>
          <a:prstGeom prst="rect">
            <a:avLst/>
          </a:prstGeom>
          <a:noFill/>
          <a:ln>
            <a:noFill/>
          </a:ln>
        </p:spPr>
      </p:pic>
      <p:sp>
        <p:nvSpPr>
          <p:cNvPr id="79" name="Google Shape;79;p8"/>
          <p:cNvSpPr/>
          <p:nvPr/>
        </p:nvSpPr>
        <p:spPr>
          <a:xfrm>
            <a:off x="7621460" y="-603985"/>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4">
              <a:alphaModFix/>
            </a:blip>
            <a:stretch>
              <a:fillRect b="0" l="0" r="0" t="0"/>
            </a:stretch>
          </a:blipFill>
          <a:ln>
            <a:noFill/>
          </a:ln>
        </p:spPr>
      </p:sp>
      <p:sp>
        <p:nvSpPr>
          <p:cNvPr id="80" name="Google Shape;80;p8"/>
          <p:cNvSpPr/>
          <p:nvPr/>
        </p:nvSpPr>
        <p:spPr>
          <a:xfrm rot="-327235">
            <a:off x="4843557" y="-189863"/>
            <a:ext cx="1375679" cy="1375679"/>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5">
              <a:alphaModFix/>
            </a:blip>
            <a:stretch>
              <a:fillRect b="0" l="0" r="0" t="0"/>
            </a:stretch>
          </a:blipFill>
          <a:ln>
            <a:noFill/>
          </a:ln>
        </p:spPr>
      </p:sp>
      <p:sp>
        <p:nvSpPr>
          <p:cNvPr id="81" name="Google Shape;81;p8"/>
          <p:cNvSpPr txBox="1"/>
          <p:nvPr>
            <p:ph type="title"/>
          </p:nvPr>
        </p:nvSpPr>
        <p:spPr>
          <a:xfrm>
            <a:off x="265500" y="14617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2" name="Google Shape;82;p8"/>
          <p:cNvSpPr txBox="1"/>
          <p:nvPr>
            <p:ph idx="1" type="subTitle"/>
          </p:nvPr>
        </p:nvSpPr>
        <p:spPr>
          <a:xfrm>
            <a:off x="265500" y="30316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3" name="Google Shape;83;p8"/>
          <p:cNvSpPr txBox="1"/>
          <p:nvPr>
            <p:ph idx="2" type="body"/>
          </p:nvPr>
        </p:nvSpPr>
        <p:spPr>
          <a:xfrm>
            <a:off x="4939500" y="1505800"/>
            <a:ext cx="3837000" cy="29133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sp>
        <p:nvSpPr>
          <p:cNvPr id="86" name="Google Shape;86;p9"/>
          <p:cNvSpPr txBox="1"/>
          <p:nvPr>
            <p:ph idx="1" type="body"/>
          </p:nvPr>
        </p:nvSpPr>
        <p:spPr>
          <a:xfrm>
            <a:off x="311700" y="424100"/>
            <a:ext cx="3798600" cy="79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7" name="Google Shape;8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9"/>
          <p:cNvSpPr/>
          <p:nvPr/>
        </p:nvSpPr>
        <p:spPr>
          <a:xfrm rot="-959088">
            <a:off x="6575347" y="-165984"/>
            <a:ext cx="4109087" cy="4109087"/>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2">
              <a:alphaModFix/>
            </a:blip>
            <a:stretch>
              <a:fillRect b="0" l="0" r="0" t="0"/>
            </a:stretch>
          </a:blipFill>
          <a:ln>
            <a:noFill/>
          </a:ln>
        </p:spPr>
      </p:sp>
      <p:pic>
        <p:nvPicPr>
          <p:cNvPr id="89" name="Google Shape;89;p9"/>
          <p:cNvPicPr preferRelativeResize="0"/>
          <p:nvPr/>
        </p:nvPicPr>
        <p:blipFill>
          <a:blip r:embed="rId3">
            <a:alphaModFix/>
          </a:blip>
          <a:stretch>
            <a:fillRect/>
          </a:stretch>
        </p:blipFill>
        <p:spPr>
          <a:xfrm>
            <a:off x="7764500" y="2184416"/>
            <a:ext cx="1819801" cy="3310934"/>
          </a:xfrm>
          <a:prstGeom prst="rect">
            <a:avLst/>
          </a:prstGeom>
          <a:noFill/>
          <a:ln>
            <a:noFill/>
          </a:ln>
        </p:spPr>
      </p:pic>
      <p:sp>
        <p:nvSpPr>
          <p:cNvPr id="90" name="Google Shape;90;p9"/>
          <p:cNvSpPr/>
          <p:nvPr/>
        </p:nvSpPr>
        <p:spPr>
          <a:xfrm rot="-327235">
            <a:off x="7500279" y="3750240"/>
            <a:ext cx="1375679" cy="1375679"/>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4">
              <a:alphaModFix/>
            </a:blip>
            <a:stretch>
              <a:fillRect b="0" l="0" r="0" t="0"/>
            </a:stretch>
          </a:blipFill>
          <a:ln>
            <a:noFill/>
          </a:ln>
        </p:spPr>
      </p:sp>
      <p:sp>
        <p:nvSpPr>
          <p:cNvPr id="91" name="Google Shape;91;p9"/>
          <p:cNvSpPr/>
          <p:nvPr/>
        </p:nvSpPr>
        <p:spPr>
          <a:xfrm>
            <a:off x="2637601" y="3687141"/>
            <a:ext cx="2314671" cy="2095830"/>
          </a:xfrm>
          <a:custGeom>
            <a:rect b="b" l="l" r="r" t="t"/>
            <a:pathLst>
              <a:path extrusionOk="0" h="4191659" w="4629342">
                <a:moveTo>
                  <a:pt x="0" y="0"/>
                </a:moveTo>
                <a:lnTo>
                  <a:pt x="4629342" y="0"/>
                </a:lnTo>
                <a:lnTo>
                  <a:pt x="4629342" y="4191658"/>
                </a:lnTo>
                <a:lnTo>
                  <a:pt x="0" y="4191658"/>
                </a:lnTo>
                <a:lnTo>
                  <a:pt x="0" y="0"/>
                </a:lnTo>
                <a:close/>
              </a:path>
            </a:pathLst>
          </a:custGeom>
          <a:blipFill rotWithShape="1">
            <a:blip r:embed="rId5">
              <a:alphaModFix/>
            </a:blip>
            <a:stretch>
              <a:fillRect b="0" l="0" r="0" t="0"/>
            </a:stretch>
          </a:blipFill>
          <a:ln>
            <a:noFill/>
          </a:ln>
        </p:spPr>
      </p:sp>
      <p:sp>
        <p:nvSpPr>
          <p:cNvPr id="92" name="Google Shape;92;p9"/>
          <p:cNvSpPr/>
          <p:nvPr/>
        </p:nvSpPr>
        <p:spPr>
          <a:xfrm rot="621362">
            <a:off x="5043741" y="-232623"/>
            <a:ext cx="1978406" cy="2891517"/>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6">
              <a:alphaModFix/>
            </a:blip>
            <a:stretch>
              <a:fillRect b="0" l="0" r="0" t="0"/>
            </a:stretch>
          </a:blipFill>
          <a:ln>
            <a:noFill/>
          </a:ln>
        </p:spPr>
      </p:sp>
      <p:sp>
        <p:nvSpPr>
          <p:cNvPr id="93" name="Google Shape;93;p9"/>
          <p:cNvSpPr/>
          <p:nvPr/>
        </p:nvSpPr>
        <p:spPr>
          <a:xfrm rot="-725685">
            <a:off x="5301306" y="2433990"/>
            <a:ext cx="1980255" cy="289421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0"/>
          <p:cNvPicPr preferRelativeResize="0"/>
          <p:nvPr/>
        </p:nvPicPr>
        <p:blipFill>
          <a:blip r:embed="rId2">
            <a:alphaModFix/>
          </a:blip>
          <a:stretch>
            <a:fillRect/>
          </a:stretch>
        </p:blipFill>
        <p:spPr>
          <a:xfrm>
            <a:off x="-381350" y="-140176"/>
            <a:ext cx="9906698" cy="5625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1pPr>
            <a:lvl2pPr lvl="1">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2pPr>
            <a:lvl3pPr lvl="2">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3pPr>
            <a:lvl4pPr lvl="3">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4pPr>
            <a:lvl5pPr lvl="4">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5pPr>
            <a:lvl6pPr lvl="5">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6pPr>
            <a:lvl7pPr lvl="6">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7pPr>
            <a:lvl8pPr lvl="7">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8pPr>
            <a:lvl9pPr lvl="8">
              <a:spcBef>
                <a:spcPts val="0"/>
              </a:spcBef>
              <a:spcAft>
                <a:spcPts val="0"/>
              </a:spcAft>
              <a:buClr>
                <a:schemeClr val="dk1"/>
              </a:buClr>
              <a:buSzPts val="2800"/>
              <a:buFont typeface="Courgette"/>
              <a:buNone/>
              <a:defRPr sz="2800">
                <a:solidFill>
                  <a:schemeClr val="dk1"/>
                </a:solidFill>
                <a:latin typeface="Courgette"/>
                <a:ea typeface="Courgette"/>
                <a:cs typeface="Courgette"/>
                <a:sym typeface="Courgett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ourgette"/>
              <a:buChar char="●"/>
              <a:defRPr sz="1800">
                <a:solidFill>
                  <a:schemeClr val="dk2"/>
                </a:solidFill>
                <a:latin typeface="Courgette"/>
                <a:ea typeface="Courgette"/>
                <a:cs typeface="Courgette"/>
                <a:sym typeface="Courgette"/>
              </a:defRPr>
            </a:lvl1pPr>
            <a:lvl2pPr indent="-317500" lvl="1" marL="914400">
              <a:lnSpc>
                <a:spcPct val="115000"/>
              </a:lnSpc>
              <a:spcBef>
                <a:spcPts val="0"/>
              </a:spcBef>
              <a:spcAft>
                <a:spcPts val="0"/>
              </a:spcAft>
              <a:buClr>
                <a:schemeClr val="dk2"/>
              </a:buClr>
              <a:buSzPts val="1400"/>
              <a:buFont typeface="Forum"/>
              <a:buChar char="○"/>
              <a:defRPr>
                <a:solidFill>
                  <a:schemeClr val="dk2"/>
                </a:solidFill>
                <a:latin typeface="Forum"/>
                <a:ea typeface="Forum"/>
                <a:cs typeface="Forum"/>
                <a:sym typeface="Forum"/>
              </a:defRPr>
            </a:lvl2pPr>
            <a:lvl3pPr indent="-317500" lvl="2" marL="13716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11.png"/><Relationship Id="rId13" Type="http://schemas.openxmlformats.org/officeDocument/2006/relationships/image" Target="../media/image17.png"/><Relationship Id="rId12" Type="http://schemas.openxmlformats.org/officeDocument/2006/relationships/image" Target="../media/image15.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7.png"/><Relationship Id="rId1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64.png"/></Relationships>
</file>

<file path=ppt/slides/_rels/slide11.xml.rels><?xml version="1.0" encoding="UTF-8" standalone="yes"?><Relationships xmlns="http://schemas.openxmlformats.org/package/2006/relationships"><Relationship Id="rId10" Type="http://schemas.openxmlformats.org/officeDocument/2006/relationships/image" Target="../media/image63.png"/><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80.png"/><Relationship Id="rId9" Type="http://schemas.openxmlformats.org/officeDocument/2006/relationships/image" Target="../media/image37.png"/><Relationship Id="rId5" Type="http://schemas.openxmlformats.org/officeDocument/2006/relationships/image" Target="../media/image77.png"/><Relationship Id="rId6" Type="http://schemas.openxmlformats.org/officeDocument/2006/relationships/image" Target="../media/image14.png"/><Relationship Id="rId7" Type="http://schemas.openxmlformats.org/officeDocument/2006/relationships/image" Target="../media/image3.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6.jpg"/><Relationship Id="rId4" Type="http://schemas.openxmlformats.org/officeDocument/2006/relationships/image" Target="../media/image12.png"/><Relationship Id="rId9" Type="http://schemas.openxmlformats.org/officeDocument/2006/relationships/image" Target="../media/image14.png"/><Relationship Id="rId5" Type="http://schemas.openxmlformats.org/officeDocument/2006/relationships/image" Target="../media/image63.png"/><Relationship Id="rId6" Type="http://schemas.openxmlformats.org/officeDocument/2006/relationships/image" Target="../media/image11.png"/><Relationship Id="rId7" Type="http://schemas.openxmlformats.org/officeDocument/2006/relationships/image" Target="../media/image62.jp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64.png"/><Relationship Id="rId6" Type="http://schemas.openxmlformats.org/officeDocument/2006/relationships/image" Target="../media/image37.png"/><Relationship Id="rId7"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42.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43.jpg"/><Relationship Id="rId8" Type="http://schemas.openxmlformats.org/officeDocument/2006/relationships/image" Target="../media/image49.jpg"/></Relationships>
</file>

<file path=ppt/slides/_rels/slide15.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png"/><Relationship Id="rId13" Type="http://schemas.openxmlformats.org/officeDocument/2006/relationships/image" Target="../media/image14.png"/><Relationship Id="rId12"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png"/><Relationship Id="rId15" Type="http://schemas.openxmlformats.org/officeDocument/2006/relationships/image" Target="../media/image24.png"/><Relationship Id="rId14" Type="http://schemas.openxmlformats.org/officeDocument/2006/relationships/image" Target="../media/image27.png"/><Relationship Id="rId16" Type="http://schemas.openxmlformats.org/officeDocument/2006/relationships/image" Target="../media/image32.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12.png"/></Relationships>
</file>

<file path=ppt/slides/_rels/slide16.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86.png"/><Relationship Id="rId13" Type="http://schemas.openxmlformats.org/officeDocument/2006/relationships/image" Target="../media/image64.png"/><Relationship Id="rId12" Type="http://schemas.openxmlformats.org/officeDocument/2006/relationships/image" Target="../media/image88.jp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image" Target="../media/image85.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35.png"/><Relationship Id="rId8" Type="http://schemas.openxmlformats.org/officeDocument/2006/relationships/image" Target="../media/image8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84.png"/><Relationship Id="rId6" Type="http://schemas.openxmlformats.org/officeDocument/2006/relationships/image" Target="../media/image82.png"/><Relationship Id="rId7" Type="http://schemas.openxmlformats.org/officeDocument/2006/relationships/image" Target="../media/image37.png"/></Relationships>
</file>

<file path=ppt/slides/_rels/slide2.xml.rels><?xml version="1.0" encoding="UTF-8" standalone="yes"?><Relationships xmlns="http://schemas.openxmlformats.org/package/2006/relationships"><Relationship Id="rId10" Type="http://schemas.openxmlformats.org/officeDocument/2006/relationships/image" Target="../media/image79.png"/><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2.png"/><Relationship Id="rId12"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41.png"/><Relationship Id="rId9" Type="http://schemas.openxmlformats.org/officeDocument/2006/relationships/image" Target="../media/image27.png"/><Relationship Id="rId5" Type="http://schemas.openxmlformats.org/officeDocument/2006/relationships/image" Target="../media/image3.png"/><Relationship Id="rId6" Type="http://schemas.openxmlformats.org/officeDocument/2006/relationships/image" Target="../media/image31.png"/><Relationship Id="rId7" Type="http://schemas.openxmlformats.org/officeDocument/2006/relationships/image" Target="../media/image8.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8.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8.png"/><Relationship Id="rId7" Type="http://schemas.openxmlformats.org/officeDocument/2006/relationships/image" Target="../media/image32.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52.png"/><Relationship Id="rId9" Type="http://schemas.openxmlformats.org/officeDocument/2006/relationships/image" Target="../media/image63.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4.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7.png"/><Relationship Id="rId4" Type="http://schemas.openxmlformats.org/officeDocument/2006/relationships/image" Target="../media/image81.png"/><Relationship Id="rId5"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5.png"/><Relationship Id="rId8"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83.png"/><Relationship Id="rId4"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8.pn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1"/>
          <p:cNvSpPr/>
          <p:nvPr/>
        </p:nvSpPr>
        <p:spPr>
          <a:xfrm rot="-321157">
            <a:off x="-870554" y="-1896362"/>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102" name="Google Shape;102;p11"/>
          <p:cNvSpPr/>
          <p:nvPr/>
        </p:nvSpPr>
        <p:spPr>
          <a:xfrm rot="-329178">
            <a:off x="3133026" y="22705"/>
            <a:ext cx="1376333" cy="1376332"/>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4">
              <a:alphaModFix/>
            </a:blip>
            <a:stretch>
              <a:fillRect b="0" l="0" r="0" t="0"/>
            </a:stretch>
          </a:blipFill>
          <a:ln>
            <a:noFill/>
          </a:ln>
        </p:spPr>
      </p:sp>
      <p:sp>
        <p:nvSpPr>
          <p:cNvPr id="103" name="Google Shape;103;p11"/>
          <p:cNvSpPr/>
          <p:nvPr/>
        </p:nvSpPr>
        <p:spPr>
          <a:xfrm>
            <a:off x="-663613" y="4191157"/>
            <a:ext cx="1795549" cy="2057400"/>
          </a:xfrm>
          <a:custGeom>
            <a:rect b="b" l="l" r="r" t="t"/>
            <a:pathLst>
              <a:path extrusionOk="0" h="4114800" w="3591098">
                <a:moveTo>
                  <a:pt x="0" y="0"/>
                </a:moveTo>
                <a:lnTo>
                  <a:pt x="3591098" y="0"/>
                </a:lnTo>
                <a:lnTo>
                  <a:pt x="3591098" y="4114800"/>
                </a:lnTo>
                <a:lnTo>
                  <a:pt x="0" y="4114800"/>
                </a:lnTo>
                <a:lnTo>
                  <a:pt x="0" y="0"/>
                </a:lnTo>
                <a:close/>
              </a:path>
            </a:pathLst>
          </a:custGeom>
          <a:blipFill rotWithShape="1">
            <a:blip r:embed="rId5">
              <a:alphaModFix/>
            </a:blip>
            <a:stretch>
              <a:fillRect b="0" l="0" r="0" t="0"/>
            </a:stretch>
          </a:blipFill>
          <a:ln>
            <a:noFill/>
          </a:ln>
        </p:spPr>
      </p:sp>
      <p:sp>
        <p:nvSpPr>
          <p:cNvPr id="104" name="Google Shape;104;p11"/>
          <p:cNvSpPr/>
          <p:nvPr/>
        </p:nvSpPr>
        <p:spPr>
          <a:xfrm>
            <a:off x="-370544" y="2381835"/>
            <a:ext cx="2269218" cy="2773489"/>
          </a:xfrm>
          <a:custGeom>
            <a:rect b="b" l="l" r="r" t="t"/>
            <a:pathLst>
              <a:path extrusionOk="0" h="5546977" w="4538436">
                <a:moveTo>
                  <a:pt x="0" y="0"/>
                </a:moveTo>
                <a:lnTo>
                  <a:pt x="4538436" y="0"/>
                </a:lnTo>
                <a:lnTo>
                  <a:pt x="4538436" y="5546978"/>
                </a:lnTo>
                <a:lnTo>
                  <a:pt x="0" y="5546978"/>
                </a:lnTo>
                <a:lnTo>
                  <a:pt x="0" y="0"/>
                </a:lnTo>
                <a:close/>
              </a:path>
            </a:pathLst>
          </a:custGeom>
          <a:blipFill rotWithShape="1">
            <a:blip r:embed="rId6">
              <a:alphaModFix/>
            </a:blip>
            <a:stretch>
              <a:fillRect b="0" l="0" r="0" t="0"/>
            </a:stretch>
          </a:blipFill>
          <a:ln>
            <a:noFill/>
          </a:ln>
        </p:spPr>
      </p:sp>
      <p:sp>
        <p:nvSpPr>
          <p:cNvPr id="105" name="Google Shape;105;p11"/>
          <p:cNvSpPr/>
          <p:nvPr/>
        </p:nvSpPr>
        <p:spPr>
          <a:xfrm>
            <a:off x="-327313" y="305562"/>
            <a:ext cx="2314671" cy="2095830"/>
          </a:xfrm>
          <a:custGeom>
            <a:rect b="b" l="l" r="r" t="t"/>
            <a:pathLst>
              <a:path extrusionOk="0" h="4191659" w="4629342">
                <a:moveTo>
                  <a:pt x="0" y="0"/>
                </a:moveTo>
                <a:lnTo>
                  <a:pt x="4629342" y="0"/>
                </a:lnTo>
                <a:lnTo>
                  <a:pt x="4629342" y="4191659"/>
                </a:lnTo>
                <a:lnTo>
                  <a:pt x="0" y="4191659"/>
                </a:lnTo>
                <a:lnTo>
                  <a:pt x="0" y="0"/>
                </a:lnTo>
                <a:close/>
              </a:path>
            </a:pathLst>
          </a:custGeom>
          <a:blipFill rotWithShape="1">
            <a:blip r:embed="rId7">
              <a:alphaModFix/>
            </a:blip>
            <a:stretch>
              <a:fillRect b="0" l="0" r="0" t="0"/>
            </a:stretch>
          </a:blipFill>
          <a:ln>
            <a:noFill/>
          </a:ln>
        </p:spPr>
      </p:sp>
      <p:sp>
        <p:nvSpPr>
          <p:cNvPr id="106" name="Google Shape;106;p11"/>
          <p:cNvSpPr/>
          <p:nvPr/>
        </p:nvSpPr>
        <p:spPr>
          <a:xfrm rot="199983">
            <a:off x="6580180" y="-703924"/>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8">
              <a:alphaModFix/>
            </a:blip>
            <a:stretch>
              <a:fillRect b="0" l="0" r="0" t="0"/>
            </a:stretch>
          </a:blipFill>
          <a:ln>
            <a:noFill/>
          </a:ln>
        </p:spPr>
      </p:sp>
      <p:sp>
        <p:nvSpPr>
          <p:cNvPr id="107" name="Google Shape;107;p11"/>
          <p:cNvSpPr/>
          <p:nvPr/>
        </p:nvSpPr>
        <p:spPr>
          <a:xfrm flipH="1">
            <a:off x="6464042" y="759241"/>
            <a:ext cx="2313257" cy="5147811"/>
          </a:xfrm>
          <a:custGeom>
            <a:rect b="b" l="l" r="r" t="t"/>
            <a:pathLst>
              <a:path extrusionOk="0" h="10295623" w="4626514">
                <a:moveTo>
                  <a:pt x="4626514" y="0"/>
                </a:moveTo>
                <a:lnTo>
                  <a:pt x="0" y="0"/>
                </a:lnTo>
                <a:lnTo>
                  <a:pt x="0" y="10295622"/>
                </a:lnTo>
                <a:lnTo>
                  <a:pt x="4626514" y="10295622"/>
                </a:lnTo>
                <a:lnTo>
                  <a:pt x="4626514" y="0"/>
                </a:lnTo>
                <a:close/>
              </a:path>
            </a:pathLst>
          </a:custGeom>
          <a:blipFill rotWithShape="1">
            <a:blip r:embed="rId9">
              <a:alphaModFix/>
            </a:blip>
            <a:stretch>
              <a:fillRect b="0" l="0" r="0" t="0"/>
            </a:stretch>
          </a:blipFill>
          <a:ln>
            <a:noFill/>
          </a:ln>
        </p:spPr>
      </p:sp>
      <p:sp>
        <p:nvSpPr>
          <p:cNvPr id="108" name="Google Shape;108;p11"/>
          <p:cNvSpPr/>
          <p:nvPr/>
        </p:nvSpPr>
        <p:spPr>
          <a:xfrm>
            <a:off x="-107676" y="-317828"/>
            <a:ext cx="2155372" cy="2057400"/>
          </a:xfrm>
          <a:custGeom>
            <a:rect b="b" l="l" r="r" t="t"/>
            <a:pathLst>
              <a:path extrusionOk="0" h="4114800" w="4310743">
                <a:moveTo>
                  <a:pt x="0" y="0"/>
                </a:moveTo>
                <a:lnTo>
                  <a:pt x="4310742" y="0"/>
                </a:lnTo>
                <a:lnTo>
                  <a:pt x="4310742" y="4114800"/>
                </a:lnTo>
                <a:lnTo>
                  <a:pt x="0" y="4114800"/>
                </a:lnTo>
                <a:lnTo>
                  <a:pt x="0" y="0"/>
                </a:lnTo>
                <a:close/>
              </a:path>
            </a:pathLst>
          </a:custGeom>
          <a:blipFill rotWithShape="1">
            <a:blip r:embed="rId10">
              <a:alphaModFix/>
            </a:blip>
            <a:stretch>
              <a:fillRect b="0" l="0" r="0" t="0"/>
            </a:stretch>
          </a:blipFill>
          <a:ln>
            <a:noFill/>
          </a:ln>
        </p:spPr>
      </p:sp>
      <p:sp>
        <p:nvSpPr>
          <p:cNvPr id="109" name="Google Shape;109;p11"/>
          <p:cNvSpPr/>
          <p:nvPr/>
        </p:nvSpPr>
        <p:spPr>
          <a:xfrm flipH="1">
            <a:off x="3024569" y="3724968"/>
            <a:ext cx="3094864" cy="602092"/>
          </a:xfrm>
          <a:custGeom>
            <a:rect b="b" l="l" r="r" t="t"/>
            <a:pathLst>
              <a:path extrusionOk="0" h="1204183" w="6189727">
                <a:moveTo>
                  <a:pt x="6189726" y="0"/>
                </a:moveTo>
                <a:lnTo>
                  <a:pt x="0" y="0"/>
                </a:lnTo>
                <a:lnTo>
                  <a:pt x="0" y="1204183"/>
                </a:lnTo>
                <a:lnTo>
                  <a:pt x="6189726" y="1204183"/>
                </a:lnTo>
                <a:lnTo>
                  <a:pt x="6189726" y="0"/>
                </a:lnTo>
                <a:close/>
              </a:path>
            </a:pathLst>
          </a:custGeom>
          <a:blipFill rotWithShape="1">
            <a:blip r:embed="rId11">
              <a:alphaModFix/>
            </a:blip>
            <a:stretch>
              <a:fillRect b="0" l="0" r="0" t="0"/>
            </a:stretch>
          </a:blipFill>
          <a:ln>
            <a:noFill/>
          </a:ln>
        </p:spPr>
      </p:sp>
      <p:sp>
        <p:nvSpPr>
          <p:cNvPr id="110" name="Google Shape;110;p11"/>
          <p:cNvSpPr/>
          <p:nvPr/>
        </p:nvSpPr>
        <p:spPr>
          <a:xfrm rot="957847">
            <a:off x="5791385" y="-310667"/>
            <a:ext cx="1617360" cy="1232458"/>
          </a:xfrm>
          <a:custGeom>
            <a:rect b="b" l="l" r="r" t="t"/>
            <a:pathLst>
              <a:path extrusionOk="0" h="2464915" w="3234720">
                <a:moveTo>
                  <a:pt x="0" y="0"/>
                </a:moveTo>
                <a:lnTo>
                  <a:pt x="3234720" y="0"/>
                </a:lnTo>
                <a:lnTo>
                  <a:pt x="3234720" y="2464915"/>
                </a:lnTo>
                <a:lnTo>
                  <a:pt x="0" y="2464915"/>
                </a:lnTo>
                <a:lnTo>
                  <a:pt x="0" y="0"/>
                </a:lnTo>
                <a:close/>
              </a:path>
            </a:pathLst>
          </a:custGeom>
          <a:blipFill rotWithShape="1">
            <a:blip r:embed="rId12">
              <a:alphaModFix/>
            </a:blip>
            <a:stretch>
              <a:fillRect b="0" l="0" r="0" t="0"/>
            </a:stretch>
          </a:blipFill>
          <a:ln>
            <a:noFill/>
          </a:ln>
        </p:spPr>
      </p:sp>
      <p:sp>
        <p:nvSpPr>
          <p:cNvPr id="111" name="Google Shape;111;p11"/>
          <p:cNvSpPr/>
          <p:nvPr/>
        </p:nvSpPr>
        <p:spPr>
          <a:xfrm rot="-1100842">
            <a:off x="2141726" y="4567947"/>
            <a:ext cx="2068684" cy="2057400"/>
          </a:xfrm>
          <a:custGeom>
            <a:rect b="b" l="l" r="r" t="t"/>
            <a:pathLst>
              <a:path extrusionOk="0" h="4114800" w="4137367">
                <a:moveTo>
                  <a:pt x="0" y="0"/>
                </a:moveTo>
                <a:lnTo>
                  <a:pt x="4137368" y="0"/>
                </a:lnTo>
                <a:lnTo>
                  <a:pt x="4137368" y="4114800"/>
                </a:lnTo>
                <a:lnTo>
                  <a:pt x="0" y="4114800"/>
                </a:lnTo>
                <a:lnTo>
                  <a:pt x="0" y="0"/>
                </a:lnTo>
                <a:close/>
              </a:path>
            </a:pathLst>
          </a:custGeom>
          <a:blipFill rotWithShape="1">
            <a:blip r:embed="rId13">
              <a:alphaModFix/>
            </a:blip>
            <a:stretch>
              <a:fillRect b="0" l="0" r="0" t="0"/>
            </a:stretch>
          </a:blipFill>
          <a:ln>
            <a:noFill/>
          </a:ln>
        </p:spPr>
      </p:sp>
      <p:sp>
        <p:nvSpPr>
          <p:cNvPr id="112" name="Google Shape;112;p11"/>
          <p:cNvSpPr txBox="1"/>
          <p:nvPr/>
        </p:nvSpPr>
        <p:spPr>
          <a:xfrm>
            <a:off x="1010439" y="1393079"/>
            <a:ext cx="7123200" cy="233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600" u="none" cap="none" strike="noStrike">
                <a:solidFill>
                  <a:srgbClr val="7F0000"/>
                </a:solidFill>
                <a:latin typeface="Courgette"/>
                <a:ea typeface="Courgette"/>
                <a:cs typeface="Courgette"/>
                <a:sym typeface="Courgette"/>
              </a:rPr>
              <a:t>French</a:t>
            </a:r>
            <a:endParaRPr sz="700"/>
          </a:p>
          <a:p>
            <a:pPr indent="0" lvl="0" marL="0" marR="0" rtl="0" algn="ctr">
              <a:lnSpc>
                <a:spcPct val="100000"/>
              </a:lnSpc>
              <a:spcBef>
                <a:spcPts val="0"/>
              </a:spcBef>
              <a:spcAft>
                <a:spcPts val="0"/>
              </a:spcAft>
              <a:buNone/>
            </a:pPr>
            <a:r>
              <a:rPr b="0" i="0" lang="en" sz="7600" u="none" cap="none" strike="noStrike">
                <a:solidFill>
                  <a:srgbClr val="7F0000"/>
                </a:solidFill>
                <a:latin typeface="Courgette"/>
                <a:ea typeface="Courgette"/>
                <a:cs typeface="Courgette"/>
                <a:sym typeface="Courgette"/>
              </a:rPr>
              <a:t>Revolution</a:t>
            </a:r>
            <a:endParaRPr sz="700"/>
          </a:p>
        </p:txBody>
      </p:sp>
      <p:sp>
        <p:nvSpPr>
          <p:cNvPr id="113" name="Google Shape;113;p11"/>
          <p:cNvSpPr txBox="1"/>
          <p:nvPr/>
        </p:nvSpPr>
        <p:spPr>
          <a:xfrm>
            <a:off x="3104216" y="3720954"/>
            <a:ext cx="2754850" cy="397487"/>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Presentation Slides</a:t>
            </a:r>
            <a:endParaRPr sz="700"/>
          </a:p>
        </p:txBody>
      </p:sp>
      <p:pic>
        <p:nvPicPr>
          <p:cNvPr id="114" name="Google Shape;114;p11"/>
          <p:cNvPicPr preferRelativeResize="0"/>
          <p:nvPr/>
        </p:nvPicPr>
        <p:blipFill>
          <a:blip r:embed="rId14">
            <a:alphaModFix/>
          </a:blip>
          <a:stretch>
            <a:fillRect/>
          </a:stretch>
        </p:blipFill>
        <p:spPr>
          <a:xfrm>
            <a:off x="7096299" y="-1406629"/>
            <a:ext cx="2540950" cy="35738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0"/>
          <p:cNvPicPr preferRelativeResize="0"/>
          <p:nvPr/>
        </p:nvPicPr>
        <p:blipFill>
          <a:blip r:embed="rId3">
            <a:alphaModFix/>
          </a:blip>
          <a:stretch>
            <a:fillRect/>
          </a:stretch>
        </p:blipFill>
        <p:spPr>
          <a:xfrm>
            <a:off x="-976850" y="3010950"/>
            <a:ext cx="2540951" cy="3569486"/>
          </a:xfrm>
          <a:prstGeom prst="rect">
            <a:avLst/>
          </a:prstGeom>
          <a:noFill/>
          <a:ln>
            <a:noFill/>
          </a:ln>
        </p:spPr>
      </p:pic>
      <p:pic>
        <p:nvPicPr>
          <p:cNvPr id="281" name="Google Shape;281;p20"/>
          <p:cNvPicPr preferRelativeResize="0"/>
          <p:nvPr/>
        </p:nvPicPr>
        <p:blipFill>
          <a:blip r:embed="rId4">
            <a:alphaModFix/>
          </a:blip>
          <a:stretch>
            <a:fillRect/>
          </a:stretch>
        </p:blipFill>
        <p:spPr>
          <a:xfrm>
            <a:off x="6397800" y="1076695"/>
            <a:ext cx="2799200" cy="3350529"/>
          </a:xfrm>
          <a:prstGeom prst="rect">
            <a:avLst/>
          </a:prstGeom>
          <a:noFill/>
          <a:ln>
            <a:noFill/>
          </a:ln>
        </p:spPr>
      </p:pic>
      <p:sp>
        <p:nvSpPr>
          <p:cNvPr id="282" name="Google Shape;282;p20"/>
          <p:cNvSpPr/>
          <p:nvPr/>
        </p:nvSpPr>
        <p:spPr>
          <a:xfrm>
            <a:off x="6682748" y="3549620"/>
            <a:ext cx="2708181" cy="2057400"/>
          </a:xfrm>
          <a:custGeom>
            <a:rect b="b" l="l" r="r" t="t"/>
            <a:pathLst>
              <a:path extrusionOk="0" h="4114800" w="5416361">
                <a:moveTo>
                  <a:pt x="0" y="0"/>
                </a:moveTo>
                <a:lnTo>
                  <a:pt x="5416361" y="0"/>
                </a:lnTo>
                <a:lnTo>
                  <a:pt x="5416361" y="4114800"/>
                </a:lnTo>
                <a:lnTo>
                  <a:pt x="0" y="4114800"/>
                </a:lnTo>
                <a:lnTo>
                  <a:pt x="0" y="0"/>
                </a:lnTo>
                <a:close/>
              </a:path>
            </a:pathLst>
          </a:custGeom>
          <a:blipFill rotWithShape="1">
            <a:blip r:embed="rId5">
              <a:alphaModFix/>
            </a:blip>
            <a:stretch>
              <a:fillRect b="0" l="0" r="0" t="0"/>
            </a:stretch>
          </a:blipFill>
          <a:ln>
            <a:noFill/>
          </a:ln>
        </p:spPr>
      </p:sp>
      <p:sp>
        <p:nvSpPr>
          <p:cNvPr id="283" name="Google Shape;283;p20"/>
          <p:cNvSpPr/>
          <p:nvPr/>
        </p:nvSpPr>
        <p:spPr>
          <a:xfrm flipH="1">
            <a:off x="5790677" y="-1203952"/>
            <a:ext cx="3600252" cy="3436604"/>
          </a:xfrm>
          <a:custGeom>
            <a:rect b="b" l="l" r="r" t="t"/>
            <a:pathLst>
              <a:path extrusionOk="0" h="6873207" w="7200503">
                <a:moveTo>
                  <a:pt x="7200503" y="0"/>
                </a:moveTo>
                <a:lnTo>
                  <a:pt x="0" y="0"/>
                </a:lnTo>
                <a:lnTo>
                  <a:pt x="0" y="6873208"/>
                </a:lnTo>
                <a:lnTo>
                  <a:pt x="7200503" y="6873208"/>
                </a:lnTo>
                <a:lnTo>
                  <a:pt x="7200503" y="0"/>
                </a:lnTo>
                <a:close/>
              </a:path>
            </a:pathLst>
          </a:custGeom>
          <a:blipFill rotWithShape="1">
            <a:blip r:embed="rId6">
              <a:alphaModFix/>
            </a:blip>
            <a:stretch>
              <a:fillRect b="0" l="0" r="0" t="0"/>
            </a:stretch>
          </a:blipFill>
          <a:ln>
            <a:noFill/>
          </a:ln>
        </p:spPr>
      </p:sp>
      <p:sp>
        <p:nvSpPr>
          <p:cNvPr id="284" name="Google Shape;284;p20"/>
          <p:cNvSpPr/>
          <p:nvPr/>
        </p:nvSpPr>
        <p:spPr>
          <a:xfrm flipH="1">
            <a:off x="-246929" y="-2833266"/>
            <a:ext cx="3600252" cy="3436604"/>
          </a:xfrm>
          <a:custGeom>
            <a:rect b="b" l="l" r="r" t="t"/>
            <a:pathLst>
              <a:path extrusionOk="0" h="6873207" w="7200503">
                <a:moveTo>
                  <a:pt x="7200503" y="0"/>
                </a:moveTo>
                <a:lnTo>
                  <a:pt x="0" y="0"/>
                </a:lnTo>
                <a:lnTo>
                  <a:pt x="0" y="6873207"/>
                </a:lnTo>
                <a:lnTo>
                  <a:pt x="7200503" y="6873207"/>
                </a:lnTo>
                <a:lnTo>
                  <a:pt x="7200503" y="0"/>
                </a:lnTo>
                <a:close/>
              </a:path>
            </a:pathLst>
          </a:custGeom>
          <a:blipFill rotWithShape="1">
            <a:blip r:embed="rId6">
              <a:alphaModFix/>
            </a:blip>
            <a:stretch>
              <a:fillRect b="0" l="0" r="0" t="0"/>
            </a:stretch>
          </a:blipFill>
          <a:ln>
            <a:noFill/>
          </a:ln>
        </p:spPr>
      </p:sp>
      <p:sp>
        <p:nvSpPr>
          <p:cNvPr id="285" name="Google Shape;285;p20"/>
          <p:cNvSpPr/>
          <p:nvPr/>
        </p:nvSpPr>
        <p:spPr>
          <a:xfrm rot="-329178">
            <a:off x="7467216" y="-32966"/>
            <a:ext cx="1376332" cy="1376332"/>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7">
              <a:alphaModFix/>
            </a:blip>
            <a:stretch>
              <a:fillRect b="0" l="0" r="0" t="0"/>
            </a:stretch>
          </a:blipFill>
          <a:ln>
            <a:noFill/>
          </a:ln>
        </p:spPr>
      </p:sp>
      <p:sp>
        <p:nvSpPr>
          <p:cNvPr id="286" name="Google Shape;286;p20"/>
          <p:cNvSpPr/>
          <p:nvPr/>
        </p:nvSpPr>
        <p:spPr>
          <a:xfrm>
            <a:off x="794366" y="1732050"/>
            <a:ext cx="538065" cy="475453"/>
          </a:xfrm>
          <a:custGeom>
            <a:rect b="b" l="l" r="r" t="t"/>
            <a:pathLst>
              <a:path extrusionOk="0" h="950906" w="1076129">
                <a:moveTo>
                  <a:pt x="0" y="0"/>
                </a:moveTo>
                <a:lnTo>
                  <a:pt x="1076129" y="0"/>
                </a:lnTo>
                <a:lnTo>
                  <a:pt x="1076129" y="950907"/>
                </a:lnTo>
                <a:lnTo>
                  <a:pt x="0" y="950907"/>
                </a:lnTo>
                <a:lnTo>
                  <a:pt x="0" y="0"/>
                </a:lnTo>
                <a:close/>
              </a:path>
            </a:pathLst>
          </a:custGeom>
          <a:blipFill rotWithShape="1">
            <a:blip r:embed="rId8">
              <a:alphaModFix/>
            </a:blip>
            <a:stretch>
              <a:fillRect b="0" l="0" r="0" t="0"/>
            </a:stretch>
          </a:blipFill>
          <a:ln>
            <a:noFill/>
          </a:ln>
        </p:spPr>
      </p:sp>
      <p:sp>
        <p:nvSpPr>
          <p:cNvPr id="287" name="Google Shape;287;p20"/>
          <p:cNvSpPr/>
          <p:nvPr/>
        </p:nvSpPr>
        <p:spPr>
          <a:xfrm>
            <a:off x="794366" y="3274260"/>
            <a:ext cx="538065" cy="475453"/>
          </a:xfrm>
          <a:custGeom>
            <a:rect b="b" l="l" r="r" t="t"/>
            <a:pathLst>
              <a:path extrusionOk="0" h="950906" w="1076129">
                <a:moveTo>
                  <a:pt x="0" y="0"/>
                </a:moveTo>
                <a:lnTo>
                  <a:pt x="1076129" y="0"/>
                </a:lnTo>
                <a:lnTo>
                  <a:pt x="1076129" y="950907"/>
                </a:lnTo>
                <a:lnTo>
                  <a:pt x="0" y="950907"/>
                </a:lnTo>
                <a:lnTo>
                  <a:pt x="0" y="0"/>
                </a:lnTo>
                <a:close/>
              </a:path>
            </a:pathLst>
          </a:custGeom>
          <a:blipFill rotWithShape="1">
            <a:blip r:embed="rId8">
              <a:alphaModFix/>
            </a:blip>
            <a:stretch>
              <a:fillRect b="0" l="0" r="0" t="0"/>
            </a:stretch>
          </a:blipFill>
          <a:ln>
            <a:noFill/>
          </a:ln>
        </p:spPr>
      </p:sp>
      <p:sp>
        <p:nvSpPr>
          <p:cNvPr id="288" name="Google Shape;288;p20"/>
          <p:cNvSpPr/>
          <p:nvPr/>
        </p:nvSpPr>
        <p:spPr>
          <a:xfrm>
            <a:off x="3584393" y="1732050"/>
            <a:ext cx="538064" cy="475453"/>
          </a:xfrm>
          <a:custGeom>
            <a:rect b="b" l="l" r="r" t="t"/>
            <a:pathLst>
              <a:path extrusionOk="0" h="950906" w="1076129">
                <a:moveTo>
                  <a:pt x="0" y="0"/>
                </a:moveTo>
                <a:lnTo>
                  <a:pt x="1076129" y="0"/>
                </a:lnTo>
                <a:lnTo>
                  <a:pt x="1076129" y="950907"/>
                </a:lnTo>
                <a:lnTo>
                  <a:pt x="0" y="950907"/>
                </a:lnTo>
                <a:lnTo>
                  <a:pt x="0" y="0"/>
                </a:lnTo>
                <a:close/>
              </a:path>
            </a:pathLst>
          </a:custGeom>
          <a:blipFill rotWithShape="1">
            <a:blip r:embed="rId8">
              <a:alphaModFix/>
            </a:blip>
            <a:stretch>
              <a:fillRect b="0" l="0" r="0" t="0"/>
            </a:stretch>
          </a:blipFill>
          <a:ln>
            <a:noFill/>
          </a:ln>
        </p:spPr>
      </p:sp>
      <p:sp>
        <p:nvSpPr>
          <p:cNvPr id="289" name="Google Shape;289;p20"/>
          <p:cNvSpPr/>
          <p:nvPr/>
        </p:nvSpPr>
        <p:spPr>
          <a:xfrm>
            <a:off x="3584393" y="3274260"/>
            <a:ext cx="538064" cy="475453"/>
          </a:xfrm>
          <a:custGeom>
            <a:rect b="b" l="l" r="r" t="t"/>
            <a:pathLst>
              <a:path extrusionOk="0" h="950906" w="1076129">
                <a:moveTo>
                  <a:pt x="0" y="0"/>
                </a:moveTo>
                <a:lnTo>
                  <a:pt x="1076129" y="0"/>
                </a:lnTo>
                <a:lnTo>
                  <a:pt x="1076129" y="950907"/>
                </a:lnTo>
                <a:lnTo>
                  <a:pt x="0" y="950907"/>
                </a:lnTo>
                <a:lnTo>
                  <a:pt x="0" y="0"/>
                </a:lnTo>
                <a:close/>
              </a:path>
            </a:pathLst>
          </a:custGeom>
          <a:blipFill rotWithShape="1">
            <a:blip r:embed="rId8">
              <a:alphaModFix/>
            </a:blip>
            <a:stretch>
              <a:fillRect b="0" l="0" r="0" t="0"/>
            </a:stretch>
          </a:blipFill>
          <a:ln>
            <a:noFill/>
          </a:ln>
        </p:spPr>
      </p:sp>
      <p:sp>
        <p:nvSpPr>
          <p:cNvPr id="290" name="Google Shape;290;p20"/>
          <p:cNvSpPr txBox="1"/>
          <p:nvPr/>
        </p:nvSpPr>
        <p:spPr>
          <a:xfrm>
            <a:off x="1476156" y="1896208"/>
            <a:ext cx="1914900" cy="708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Add a</a:t>
            </a:r>
            <a:endParaRPr sz="700"/>
          </a:p>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291" name="Google Shape;291;p20"/>
          <p:cNvSpPr txBox="1"/>
          <p:nvPr/>
        </p:nvSpPr>
        <p:spPr>
          <a:xfrm>
            <a:off x="902287" y="1746779"/>
            <a:ext cx="430143"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01.</a:t>
            </a:r>
            <a:endParaRPr sz="700"/>
          </a:p>
        </p:txBody>
      </p:sp>
      <p:sp>
        <p:nvSpPr>
          <p:cNvPr id="292" name="Google Shape;292;p20"/>
          <p:cNvSpPr txBox="1"/>
          <p:nvPr/>
        </p:nvSpPr>
        <p:spPr>
          <a:xfrm>
            <a:off x="4260797" y="1896208"/>
            <a:ext cx="1914999" cy="608297"/>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Add a</a:t>
            </a:r>
            <a:endParaRPr sz="700"/>
          </a:p>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293" name="Google Shape;293;p20"/>
          <p:cNvSpPr txBox="1"/>
          <p:nvPr/>
        </p:nvSpPr>
        <p:spPr>
          <a:xfrm>
            <a:off x="3717986" y="1779318"/>
            <a:ext cx="1085700" cy="354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02.</a:t>
            </a:r>
            <a:endParaRPr sz="700"/>
          </a:p>
        </p:txBody>
      </p:sp>
      <p:sp>
        <p:nvSpPr>
          <p:cNvPr id="294" name="Google Shape;294;p20"/>
          <p:cNvSpPr txBox="1"/>
          <p:nvPr/>
        </p:nvSpPr>
        <p:spPr>
          <a:xfrm>
            <a:off x="1476156" y="3464614"/>
            <a:ext cx="1914900" cy="708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Add a</a:t>
            </a:r>
            <a:endParaRPr sz="700"/>
          </a:p>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295" name="Google Shape;295;p20"/>
          <p:cNvSpPr txBox="1"/>
          <p:nvPr/>
        </p:nvSpPr>
        <p:spPr>
          <a:xfrm>
            <a:off x="902287" y="3315185"/>
            <a:ext cx="1085623"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03.</a:t>
            </a:r>
            <a:endParaRPr sz="700"/>
          </a:p>
        </p:txBody>
      </p:sp>
      <p:sp>
        <p:nvSpPr>
          <p:cNvPr id="296" name="Google Shape;296;p20"/>
          <p:cNvSpPr txBox="1"/>
          <p:nvPr/>
        </p:nvSpPr>
        <p:spPr>
          <a:xfrm>
            <a:off x="4260797" y="3464614"/>
            <a:ext cx="1914900" cy="708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Add a</a:t>
            </a:r>
            <a:endParaRPr sz="700"/>
          </a:p>
          <a:p>
            <a:pPr indent="0" lvl="0" marL="0" marR="0" rtl="0" algn="just">
              <a:lnSpc>
                <a:spcPct val="100000"/>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297" name="Google Shape;297;p20"/>
          <p:cNvSpPr txBox="1"/>
          <p:nvPr/>
        </p:nvSpPr>
        <p:spPr>
          <a:xfrm>
            <a:off x="3629778" y="3315185"/>
            <a:ext cx="599961"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04.</a:t>
            </a:r>
            <a:endParaRPr sz="700"/>
          </a:p>
        </p:txBody>
      </p:sp>
      <p:sp>
        <p:nvSpPr>
          <p:cNvPr id="298" name="Google Shape;298;p20"/>
          <p:cNvSpPr txBox="1"/>
          <p:nvPr/>
        </p:nvSpPr>
        <p:spPr>
          <a:xfrm>
            <a:off x="902286" y="588806"/>
            <a:ext cx="3220171" cy="677838"/>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Your Title</a:t>
            </a:r>
            <a:endParaRPr sz="700"/>
          </a:p>
        </p:txBody>
      </p:sp>
      <p:sp>
        <p:nvSpPr>
          <p:cNvPr id="299" name="Google Shape;299;p20"/>
          <p:cNvSpPr txBox="1"/>
          <p:nvPr/>
        </p:nvSpPr>
        <p:spPr>
          <a:xfrm>
            <a:off x="1476156" y="2606314"/>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00" name="Google Shape;300;p20"/>
          <p:cNvSpPr txBox="1"/>
          <p:nvPr/>
        </p:nvSpPr>
        <p:spPr>
          <a:xfrm>
            <a:off x="1476156" y="4176774"/>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01" name="Google Shape;301;p20"/>
          <p:cNvSpPr txBox="1"/>
          <p:nvPr/>
        </p:nvSpPr>
        <p:spPr>
          <a:xfrm>
            <a:off x="4260797" y="2606314"/>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02" name="Google Shape;302;p20"/>
          <p:cNvSpPr txBox="1"/>
          <p:nvPr/>
        </p:nvSpPr>
        <p:spPr>
          <a:xfrm>
            <a:off x="4260797" y="4176774"/>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1"/>
          <p:cNvSpPr/>
          <p:nvPr/>
        </p:nvSpPr>
        <p:spPr>
          <a:xfrm rot="10164365">
            <a:off x="4281572" y="-2851504"/>
            <a:ext cx="5005769" cy="5005769"/>
          </a:xfrm>
          <a:custGeom>
            <a:rect b="b" l="l" r="r" t="t"/>
            <a:pathLst>
              <a:path extrusionOk="0" h="10011538" w="10011538">
                <a:moveTo>
                  <a:pt x="0" y="0"/>
                </a:moveTo>
                <a:lnTo>
                  <a:pt x="10011538" y="0"/>
                </a:lnTo>
                <a:lnTo>
                  <a:pt x="10011538" y="10011538"/>
                </a:lnTo>
                <a:lnTo>
                  <a:pt x="0" y="10011538"/>
                </a:lnTo>
                <a:lnTo>
                  <a:pt x="0" y="0"/>
                </a:lnTo>
                <a:close/>
              </a:path>
            </a:pathLst>
          </a:custGeom>
          <a:blipFill rotWithShape="1">
            <a:blip r:embed="rId3">
              <a:alphaModFix/>
            </a:blip>
            <a:stretch>
              <a:fillRect b="0" l="0" r="0" t="0"/>
            </a:stretch>
          </a:blipFill>
          <a:ln>
            <a:noFill/>
          </a:ln>
        </p:spPr>
      </p:sp>
      <p:pic>
        <p:nvPicPr>
          <p:cNvPr id="308" name="Google Shape;308;p21"/>
          <p:cNvPicPr preferRelativeResize="0"/>
          <p:nvPr/>
        </p:nvPicPr>
        <p:blipFill>
          <a:blip r:embed="rId4">
            <a:alphaModFix/>
          </a:blip>
          <a:stretch>
            <a:fillRect/>
          </a:stretch>
        </p:blipFill>
        <p:spPr>
          <a:xfrm>
            <a:off x="6716350" y="664944"/>
            <a:ext cx="2225950" cy="3054203"/>
          </a:xfrm>
          <a:prstGeom prst="rect">
            <a:avLst/>
          </a:prstGeom>
          <a:noFill/>
          <a:ln>
            <a:noFill/>
          </a:ln>
        </p:spPr>
      </p:pic>
      <p:pic>
        <p:nvPicPr>
          <p:cNvPr id="309" name="Google Shape;309;p21"/>
          <p:cNvPicPr preferRelativeResize="0"/>
          <p:nvPr/>
        </p:nvPicPr>
        <p:blipFill>
          <a:blip r:embed="rId5">
            <a:alphaModFix/>
          </a:blip>
          <a:stretch>
            <a:fillRect/>
          </a:stretch>
        </p:blipFill>
        <p:spPr>
          <a:xfrm>
            <a:off x="7096300" y="-1417342"/>
            <a:ext cx="3503200" cy="6240041"/>
          </a:xfrm>
          <a:prstGeom prst="rect">
            <a:avLst/>
          </a:prstGeom>
          <a:noFill/>
          <a:ln>
            <a:noFill/>
          </a:ln>
        </p:spPr>
      </p:pic>
      <p:sp>
        <p:nvSpPr>
          <p:cNvPr id="310" name="Google Shape;310;p21"/>
          <p:cNvSpPr/>
          <p:nvPr/>
        </p:nvSpPr>
        <p:spPr>
          <a:xfrm>
            <a:off x="6461480" y="3270580"/>
            <a:ext cx="1367851" cy="3346425"/>
          </a:xfrm>
          <a:custGeom>
            <a:rect b="b" l="l" r="r" t="t"/>
            <a:pathLst>
              <a:path extrusionOk="0" h="6692850" w="2735702">
                <a:moveTo>
                  <a:pt x="0" y="0"/>
                </a:moveTo>
                <a:lnTo>
                  <a:pt x="2735703" y="0"/>
                </a:lnTo>
                <a:lnTo>
                  <a:pt x="2735703" y="6692850"/>
                </a:lnTo>
                <a:lnTo>
                  <a:pt x="0" y="6692850"/>
                </a:lnTo>
                <a:lnTo>
                  <a:pt x="0" y="0"/>
                </a:lnTo>
                <a:close/>
              </a:path>
            </a:pathLst>
          </a:custGeom>
          <a:blipFill rotWithShape="1">
            <a:blip r:embed="rId6">
              <a:alphaModFix/>
            </a:blip>
            <a:stretch>
              <a:fillRect b="0" l="0" r="0" t="0"/>
            </a:stretch>
          </a:blipFill>
          <a:ln>
            <a:noFill/>
          </a:ln>
        </p:spPr>
      </p:sp>
      <p:sp>
        <p:nvSpPr>
          <p:cNvPr id="311" name="Google Shape;311;p21"/>
          <p:cNvSpPr txBox="1"/>
          <p:nvPr/>
        </p:nvSpPr>
        <p:spPr>
          <a:xfrm>
            <a:off x="514350" y="1036758"/>
            <a:ext cx="4642501" cy="1335038"/>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Write Your Topic or Idea</a:t>
            </a:r>
            <a:endParaRPr sz="700"/>
          </a:p>
        </p:txBody>
      </p:sp>
      <p:sp>
        <p:nvSpPr>
          <p:cNvPr id="312" name="Google Shape;312;p21"/>
          <p:cNvSpPr txBox="1"/>
          <p:nvPr/>
        </p:nvSpPr>
        <p:spPr>
          <a:xfrm>
            <a:off x="555603" y="2835781"/>
            <a:ext cx="2087100" cy="1215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13" name="Google Shape;313;p21"/>
          <p:cNvSpPr txBox="1"/>
          <p:nvPr/>
        </p:nvSpPr>
        <p:spPr>
          <a:xfrm>
            <a:off x="3057057" y="2835781"/>
            <a:ext cx="2058600" cy="1215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314" name="Google Shape;314;p21"/>
          <p:cNvSpPr/>
          <p:nvPr/>
        </p:nvSpPr>
        <p:spPr>
          <a:xfrm rot="-321157">
            <a:off x="-141501" y="4685300"/>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7">
              <a:alphaModFix/>
            </a:blip>
            <a:stretch>
              <a:fillRect b="0" l="0" r="0" t="0"/>
            </a:stretch>
          </a:blipFill>
          <a:ln>
            <a:noFill/>
          </a:ln>
        </p:spPr>
      </p:sp>
      <p:sp>
        <p:nvSpPr>
          <p:cNvPr id="315" name="Google Shape;315;p21"/>
          <p:cNvSpPr/>
          <p:nvPr/>
        </p:nvSpPr>
        <p:spPr>
          <a:xfrm rot="-1244681">
            <a:off x="-522082" y="-473502"/>
            <a:ext cx="2155371" cy="2057400"/>
          </a:xfrm>
          <a:custGeom>
            <a:rect b="b" l="l" r="r" t="t"/>
            <a:pathLst>
              <a:path extrusionOk="0" h="4114800" w="4310743">
                <a:moveTo>
                  <a:pt x="0" y="0"/>
                </a:moveTo>
                <a:lnTo>
                  <a:pt x="4310742" y="0"/>
                </a:lnTo>
                <a:lnTo>
                  <a:pt x="4310742" y="4114800"/>
                </a:lnTo>
                <a:lnTo>
                  <a:pt x="0" y="4114800"/>
                </a:lnTo>
                <a:lnTo>
                  <a:pt x="0" y="0"/>
                </a:lnTo>
                <a:close/>
              </a:path>
            </a:pathLst>
          </a:custGeom>
          <a:blipFill rotWithShape="1">
            <a:blip r:embed="rId8">
              <a:alphaModFix/>
            </a:blip>
            <a:stretch>
              <a:fillRect b="0" l="0" r="0" t="0"/>
            </a:stretch>
          </a:blipFill>
          <a:ln>
            <a:noFill/>
          </a:ln>
        </p:spPr>
      </p:sp>
      <p:sp>
        <p:nvSpPr>
          <p:cNvPr id="316" name="Google Shape;316;p21"/>
          <p:cNvSpPr/>
          <p:nvPr/>
        </p:nvSpPr>
        <p:spPr>
          <a:xfrm>
            <a:off x="4984337" y="2444947"/>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9">
              <a:alphaModFix/>
            </a:blip>
            <a:stretch>
              <a:fillRect b="0" l="0" r="0" t="0"/>
            </a:stretch>
          </a:blipFill>
          <a:ln>
            <a:noFill/>
          </a:ln>
        </p:spPr>
      </p:sp>
      <p:sp>
        <p:nvSpPr>
          <p:cNvPr id="317" name="Google Shape;317;p21"/>
          <p:cNvSpPr/>
          <p:nvPr/>
        </p:nvSpPr>
        <p:spPr>
          <a:xfrm rot="957847">
            <a:off x="5631676" y="103042"/>
            <a:ext cx="1617360" cy="1232458"/>
          </a:xfrm>
          <a:custGeom>
            <a:rect b="b" l="l" r="r" t="t"/>
            <a:pathLst>
              <a:path extrusionOk="0" h="2464915" w="3234720">
                <a:moveTo>
                  <a:pt x="0" y="0"/>
                </a:moveTo>
                <a:lnTo>
                  <a:pt x="3234720" y="0"/>
                </a:lnTo>
                <a:lnTo>
                  <a:pt x="3234720" y="2464915"/>
                </a:lnTo>
                <a:lnTo>
                  <a:pt x="0" y="246491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2"/>
          <p:cNvSpPr/>
          <p:nvPr/>
        </p:nvSpPr>
        <p:spPr>
          <a:xfrm rot="-892569">
            <a:off x="-174881" y="110138"/>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
        <p:nvSpPr>
          <p:cNvPr id="323" name="Google Shape;323;p22"/>
          <p:cNvSpPr/>
          <p:nvPr/>
        </p:nvSpPr>
        <p:spPr>
          <a:xfrm rot="-8934625">
            <a:off x="-306663" y="3015365"/>
            <a:ext cx="1642027" cy="3227570"/>
          </a:xfrm>
          <a:custGeom>
            <a:rect b="b" l="l" r="r" t="t"/>
            <a:pathLst>
              <a:path extrusionOk="0" h="6455140" w="3284053">
                <a:moveTo>
                  <a:pt x="0" y="0"/>
                </a:moveTo>
                <a:lnTo>
                  <a:pt x="3284052" y="0"/>
                </a:lnTo>
                <a:lnTo>
                  <a:pt x="3284052" y="6455140"/>
                </a:lnTo>
                <a:lnTo>
                  <a:pt x="0" y="6455140"/>
                </a:lnTo>
                <a:lnTo>
                  <a:pt x="0" y="0"/>
                </a:lnTo>
                <a:close/>
              </a:path>
            </a:pathLst>
          </a:custGeom>
          <a:blipFill rotWithShape="1">
            <a:blip r:embed="rId4">
              <a:alphaModFix/>
            </a:blip>
            <a:stretch>
              <a:fillRect b="0" l="0" r="0" t="0"/>
            </a:stretch>
          </a:blipFill>
          <a:ln>
            <a:noFill/>
          </a:ln>
        </p:spPr>
      </p:sp>
      <p:sp>
        <p:nvSpPr>
          <p:cNvPr id="324" name="Google Shape;324;p22"/>
          <p:cNvSpPr/>
          <p:nvPr/>
        </p:nvSpPr>
        <p:spPr>
          <a:xfrm rot="957847">
            <a:off x="207251" y="3788441"/>
            <a:ext cx="1617360" cy="1232458"/>
          </a:xfrm>
          <a:custGeom>
            <a:rect b="b" l="l" r="r" t="t"/>
            <a:pathLst>
              <a:path extrusionOk="0" h="2464915" w="3234720">
                <a:moveTo>
                  <a:pt x="0" y="0"/>
                </a:moveTo>
                <a:lnTo>
                  <a:pt x="3234720" y="0"/>
                </a:lnTo>
                <a:lnTo>
                  <a:pt x="3234720" y="2464915"/>
                </a:lnTo>
                <a:lnTo>
                  <a:pt x="0" y="2464915"/>
                </a:lnTo>
                <a:lnTo>
                  <a:pt x="0" y="0"/>
                </a:lnTo>
                <a:close/>
              </a:path>
            </a:pathLst>
          </a:custGeom>
          <a:blipFill rotWithShape="1">
            <a:blip r:embed="rId5">
              <a:alphaModFix/>
            </a:blip>
            <a:stretch>
              <a:fillRect b="0" l="0" r="0" t="0"/>
            </a:stretch>
          </a:blipFill>
          <a:ln>
            <a:noFill/>
          </a:ln>
        </p:spPr>
      </p:sp>
      <p:sp>
        <p:nvSpPr>
          <p:cNvPr id="325" name="Google Shape;325;p22"/>
          <p:cNvSpPr/>
          <p:nvPr/>
        </p:nvSpPr>
        <p:spPr>
          <a:xfrm flipH="1" rot="1596996">
            <a:off x="7897725" y="-341117"/>
            <a:ext cx="2155372"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6">
              <a:alphaModFix/>
            </a:blip>
            <a:stretch>
              <a:fillRect b="0" l="0" r="0" t="0"/>
            </a:stretch>
          </a:blipFill>
          <a:ln>
            <a:noFill/>
          </a:ln>
        </p:spPr>
      </p:sp>
      <p:sp>
        <p:nvSpPr>
          <p:cNvPr id="326" name="Google Shape;326;p22"/>
          <p:cNvSpPr/>
          <p:nvPr/>
        </p:nvSpPr>
        <p:spPr>
          <a:xfrm flipH="1" rot="1596996">
            <a:off x="-451284" y="-936399"/>
            <a:ext cx="2155372"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6">
              <a:alphaModFix/>
            </a:blip>
            <a:stretch>
              <a:fillRect b="0" l="0" r="0" t="0"/>
            </a:stretch>
          </a:blipFill>
          <a:ln>
            <a:noFill/>
          </a:ln>
        </p:spPr>
      </p:sp>
      <p:grpSp>
        <p:nvGrpSpPr>
          <p:cNvPr id="327" name="Google Shape;327;p22"/>
          <p:cNvGrpSpPr/>
          <p:nvPr/>
        </p:nvGrpSpPr>
        <p:grpSpPr>
          <a:xfrm>
            <a:off x="1880802" y="1128448"/>
            <a:ext cx="5382396" cy="2947326"/>
            <a:chOff x="0" y="161925"/>
            <a:chExt cx="14353056" cy="7859535"/>
          </a:xfrm>
        </p:grpSpPr>
        <p:sp>
          <p:nvSpPr>
            <p:cNvPr id="328" name="Google Shape;328;p22"/>
            <p:cNvSpPr txBox="1"/>
            <p:nvPr/>
          </p:nvSpPr>
          <p:spPr>
            <a:xfrm>
              <a:off x="0" y="161925"/>
              <a:ext cx="14353056" cy="536661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Write an original statement or inspiring quote</a:t>
              </a:r>
              <a:endParaRPr sz="700"/>
            </a:p>
          </p:txBody>
        </p:sp>
        <p:sp>
          <p:nvSpPr>
            <p:cNvPr id="329" name="Google Shape;329;p22"/>
            <p:cNvSpPr txBox="1"/>
            <p:nvPr/>
          </p:nvSpPr>
          <p:spPr>
            <a:xfrm>
              <a:off x="3304035" y="7502687"/>
              <a:ext cx="7744986" cy="518773"/>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Include a credit, citation, or supporting message</a:t>
              </a:r>
              <a:endParaRPr sz="700"/>
            </a:p>
          </p:txBody>
        </p:sp>
        <p:cxnSp>
          <p:nvCxnSpPr>
            <p:cNvPr id="330" name="Google Shape;330;p22"/>
            <p:cNvCxnSpPr/>
            <p:nvPr/>
          </p:nvCxnSpPr>
          <p:spPr>
            <a:xfrm>
              <a:off x="5280544" y="6903682"/>
              <a:ext cx="3791967" cy="2139"/>
            </a:xfrm>
            <a:prstGeom prst="straightConnector1">
              <a:avLst/>
            </a:prstGeom>
            <a:noFill/>
            <a:ln cap="flat" cmpd="sng" w="25400">
              <a:solidFill>
                <a:srgbClr val="D63022"/>
              </a:solidFill>
              <a:prstDash val="solid"/>
              <a:round/>
              <a:headEnd len="sm" w="sm" type="none"/>
              <a:tailEnd len="sm" w="sm" type="none"/>
            </a:ln>
          </p:spPr>
        </p:cxnSp>
      </p:grpSp>
      <p:sp>
        <p:nvSpPr>
          <p:cNvPr id="331" name="Google Shape;331;p22"/>
          <p:cNvSpPr/>
          <p:nvPr/>
        </p:nvSpPr>
        <p:spPr>
          <a:xfrm rot="643528">
            <a:off x="7112275" y="2445149"/>
            <a:ext cx="1975815"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7">
              <a:alphaModFix/>
            </a:blip>
            <a:stretch>
              <a:fillRect b="0" l="0" r="0" t="0"/>
            </a:stretch>
          </a:blipFill>
          <a:ln>
            <a:noFill/>
          </a:ln>
        </p:spPr>
      </p:sp>
      <p:sp>
        <p:nvSpPr>
          <p:cNvPr id="332" name="Google Shape;332;p22"/>
          <p:cNvSpPr/>
          <p:nvPr/>
        </p:nvSpPr>
        <p:spPr>
          <a:xfrm>
            <a:off x="7166637" y="708607"/>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8">
              <a:alphaModFix/>
            </a:blip>
            <a:stretch>
              <a:fillRect b="0" l="0" r="0" t="0"/>
            </a:stretch>
          </a:blipFill>
          <a:ln>
            <a:noFill/>
          </a:ln>
        </p:spPr>
      </p:sp>
      <p:sp>
        <p:nvSpPr>
          <p:cNvPr id="333" name="Google Shape;333;p22"/>
          <p:cNvSpPr/>
          <p:nvPr/>
        </p:nvSpPr>
        <p:spPr>
          <a:xfrm>
            <a:off x="6331630" y="3717841"/>
            <a:ext cx="1367851" cy="3346425"/>
          </a:xfrm>
          <a:custGeom>
            <a:rect b="b" l="l" r="r" t="t"/>
            <a:pathLst>
              <a:path extrusionOk="0" h="6692850" w="2735702">
                <a:moveTo>
                  <a:pt x="0" y="0"/>
                </a:moveTo>
                <a:lnTo>
                  <a:pt x="2735702" y="0"/>
                </a:lnTo>
                <a:lnTo>
                  <a:pt x="2735702" y="6692850"/>
                </a:lnTo>
                <a:lnTo>
                  <a:pt x="0" y="669285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3"/>
          <p:cNvSpPr/>
          <p:nvPr/>
        </p:nvSpPr>
        <p:spPr>
          <a:xfrm rot="-321157">
            <a:off x="5864830" y="-2565218"/>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pic>
        <p:nvPicPr>
          <p:cNvPr id="339" name="Google Shape;339;p23"/>
          <p:cNvPicPr preferRelativeResize="0"/>
          <p:nvPr/>
        </p:nvPicPr>
        <p:blipFill>
          <a:blip r:embed="rId4">
            <a:alphaModFix/>
          </a:blip>
          <a:stretch>
            <a:fillRect/>
          </a:stretch>
        </p:blipFill>
        <p:spPr>
          <a:xfrm>
            <a:off x="6088700" y="-1464524"/>
            <a:ext cx="2491600" cy="3500173"/>
          </a:xfrm>
          <a:prstGeom prst="rect">
            <a:avLst/>
          </a:prstGeom>
          <a:noFill/>
          <a:ln>
            <a:noFill/>
          </a:ln>
        </p:spPr>
      </p:pic>
      <p:sp>
        <p:nvSpPr>
          <p:cNvPr id="340" name="Google Shape;340;p23"/>
          <p:cNvSpPr/>
          <p:nvPr/>
        </p:nvSpPr>
        <p:spPr>
          <a:xfrm>
            <a:off x="4791693" y="2396418"/>
            <a:ext cx="538064" cy="475453"/>
          </a:xfrm>
          <a:custGeom>
            <a:rect b="b" l="l" r="r" t="t"/>
            <a:pathLst>
              <a:path extrusionOk="0" h="950906" w="1076129">
                <a:moveTo>
                  <a:pt x="0" y="0"/>
                </a:moveTo>
                <a:lnTo>
                  <a:pt x="1076128" y="0"/>
                </a:lnTo>
                <a:lnTo>
                  <a:pt x="1076128" y="950906"/>
                </a:lnTo>
                <a:lnTo>
                  <a:pt x="0" y="950906"/>
                </a:lnTo>
                <a:lnTo>
                  <a:pt x="0" y="0"/>
                </a:lnTo>
                <a:close/>
              </a:path>
            </a:pathLst>
          </a:custGeom>
          <a:blipFill rotWithShape="1">
            <a:blip r:embed="rId5">
              <a:alphaModFix/>
            </a:blip>
            <a:stretch>
              <a:fillRect b="0" l="0" r="0" t="0"/>
            </a:stretch>
          </a:blipFill>
          <a:ln>
            <a:noFill/>
          </a:ln>
        </p:spPr>
      </p:sp>
      <p:sp>
        <p:nvSpPr>
          <p:cNvPr id="341" name="Google Shape;341;p23"/>
          <p:cNvSpPr/>
          <p:nvPr/>
        </p:nvSpPr>
        <p:spPr>
          <a:xfrm>
            <a:off x="4791693" y="3193739"/>
            <a:ext cx="538064" cy="475453"/>
          </a:xfrm>
          <a:custGeom>
            <a:rect b="b" l="l" r="r" t="t"/>
            <a:pathLst>
              <a:path extrusionOk="0" h="950906" w="1076129">
                <a:moveTo>
                  <a:pt x="0" y="0"/>
                </a:moveTo>
                <a:lnTo>
                  <a:pt x="1076128" y="0"/>
                </a:lnTo>
                <a:lnTo>
                  <a:pt x="1076128" y="950907"/>
                </a:lnTo>
                <a:lnTo>
                  <a:pt x="0" y="950907"/>
                </a:lnTo>
                <a:lnTo>
                  <a:pt x="0" y="0"/>
                </a:lnTo>
                <a:close/>
              </a:path>
            </a:pathLst>
          </a:custGeom>
          <a:blipFill rotWithShape="1">
            <a:blip r:embed="rId5">
              <a:alphaModFix/>
            </a:blip>
            <a:stretch>
              <a:fillRect b="0" l="0" r="0" t="0"/>
            </a:stretch>
          </a:blipFill>
          <a:ln>
            <a:noFill/>
          </a:ln>
        </p:spPr>
      </p:sp>
      <p:sp>
        <p:nvSpPr>
          <p:cNvPr id="342" name="Google Shape;342;p23"/>
          <p:cNvSpPr/>
          <p:nvPr/>
        </p:nvSpPr>
        <p:spPr>
          <a:xfrm>
            <a:off x="4791693" y="3974789"/>
            <a:ext cx="538064" cy="475453"/>
          </a:xfrm>
          <a:custGeom>
            <a:rect b="b" l="l" r="r" t="t"/>
            <a:pathLst>
              <a:path extrusionOk="0" h="950906" w="1076129">
                <a:moveTo>
                  <a:pt x="0" y="0"/>
                </a:moveTo>
                <a:lnTo>
                  <a:pt x="1076128" y="0"/>
                </a:lnTo>
                <a:lnTo>
                  <a:pt x="1076128" y="950907"/>
                </a:lnTo>
                <a:lnTo>
                  <a:pt x="0" y="950907"/>
                </a:lnTo>
                <a:lnTo>
                  <a:pt x="0" y="0"/>
                </a:lnTo>
                <a:close/>
              </a:path>
            </a:pathLst>
          </a:custGeom>
          <a:blipFill rotWithShape="1">
            <a:blip r:embed="rId5">
              <a:alphaModFix/>
            </a:blip>
            <a:stretch>
              <a:fillRect b="0" l="0" r="0" t="0"/>
            </a:stretch>
          </a:blipFill>
          <a:ln>
            <a:noFill/>
          </a:ln>
        </p:spPr>
      </p:sp>
      <p:sp>
        <p:nvSpPr>
          <p:cNvPr id="343" name="Google Shape;343;p23"/>
          <p:cNvSpPr/>
          <p:nvPr/>
        </p:nvSpPr>
        <p:spPr>
          <a:xfrm>
            <a:off x="7621460" y="-603985"/>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6">
              <a:alphaModFix/>
            </a:blip>
            <a:stretch>
              <a:fillRect b="0" l="0" r="0" t="0"/>
            </a:stretch>
          </a:blipFill>
          <a:ln>
            <a:noFill/>
          </a:ln>
        </p:spPr>
      </p:sp>
      <p:sp>
        <p:nvSpPr>
          <p:cNvPr id="344" name="Google Shape;344;p23"/>
          <p:cNvSpPr txBox="1"/>
          <p:nvPr/>
        </p:nvSpPr>
        <p:spPr>
          <a:xfrm>
            <a:off x="592319" y="3989872"/>
            <a:ext cx="634430" cy="397664"/>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03.</a:t>
            </a:r>
            <a:endParaRPr sz="700"/>
          </a:p>
        </p:txBody>
      </p:sp>
      <p:sp>
        <p:nvSpPr>
          <p:cNvPr id="345" name="Google Shape;345;p23"/>
          <p:cNvSpPr txBox="1"/>
          <p:nvPr/>
        </p:nvSpPr>
        <p:spPr>
          <a:xfrm>
            <a:off x="4897673" y="3989872"/>
            <a:ext cx="634430" cy="397664"/>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06.</a:t>
            </a:r>
            <a:endParaRPr sz="700"/>
          </a:p>
        </p:txBody>
      </p:sp>
      <p:sp>
        <p:nvSpPr>
          <p:cNvPr id="346" name="Google Shape;346;p23"/>
          <p:cNvSpPr txBox="1"/>
          <p:nvPr/>
        </p:nvSpPr>
        <p:spPr>
          <a:xfrm>
            <a:off x="638235" y="676804"/>
            <a:ext cx="4514850" cy="1335038"/>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Write Your Topic or Idea</a:t>
            </a:r>
            <a:endParaRPr sz="700"/>
          </a:p>
        </p:txBody>
      </p:sp>
      <p:sp>
        <p:nvSpPr>
          <p:cNvPr id="347" name="Google Shape;347;p23"/>
          <p:cNvSpPr txBox="1"/>
          <p:nvPr/>
        </p:nvSpPr>
        <p:spPr>
          <a:xfrm>
            <a:off x="592319" y="2427772"/>
            <a:ext cx="483289" cy="397664"/>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01.</a:t>
            </a:r>
            <a:endParaRPr sz="700"/>
          </a:p>
        </p:txBody>
      </p:sp>
      <p:sp>
        <p:nvSpPr>
          <p:cNvPr id="348" name="Google Shape;348;p23"/>
          <p:cNvSpPr txBox="1"/>
          <p:nvPr/>
        </p:nvSpPr>
        <p:spPr>
          <a:xfrm>
            <a:off x="4897673" y="2427772"/>
            <a:ext cx="483289" cy="397664"/>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04.</a:t>
            </a:r>
            <a:endParaRPr sz="700"/>
          </a:p>
        </p:txBody>
      </p:sp>
      <p:sp>
        <p:nvSpPr>
          <p:cNvPr id="349" name="Google Shape;349;p23"/>
          <p:cNvSpPr txBox="1"/>
          <p:nvPr/>
        </p:nvSpPr>
        <p:spPr>
          <a:xfrm>
            <a:off x="592319" y="3208822"/>
            <a:ext cx="483289" cy="397663"/>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02.</a:t>
            </a:r>
            <a:endParaRPr sz="700"/>
          </a:p>
        </p:txBody>
      </p:sp>
      <p:sp>
        <p:nvSpPr>
          <p:cNvPr id="350" name="Google Shape;350;p23"/>
          <p:cNvSpPr txBox="1"/>
          <p:nvPr/>
        </p:nvSpPr>
        <p:spPr>
          <a:xfrm>
            <a:off x="4897673" y="3208822"/>
            <a:ext cx="483289" cy="397663"/>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05.</a:t>
            </a:r>
            <a:endParaRPr sz="700"/>
          </a:p>
        </p:txBody>
      </p:sp>
      <p:sp>
        <p:nvSpPr>
          <p:cNvPr id="351" name="Google Shape;351;p23"/>
          <p:cNvSpPr txBox="1"/>
          <p:nvPr/>
        </p:nvSpPr>
        <p:spPr>
          <a:xfrm>
            <a:off x="1342627" y="2864500"/>
            <a:ext cx="2957857" cy="20763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52" name="Google Shape;352;p23"/>
          <p:cNvSpPr txBox="1"/>
          <p:nvPr/>
        </p:nvSpPr>
        <p:spPr>
          <a:xfrm>
            <a:off x="5671793" y="2864500"/>
            <a:ext cx="2957857" cy="20763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53" name="Google Shape;353;p23"/>
          <p:cNvSpPr txBox="1"/>
          <p:nvPr/>
        </p:nvSpPr>
        <p:spPr>
          <a:xfrm>
            <a:off x="1342627" y="3645550"/>
            <a:ext cx="2957857" cy="20763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54" name="Google Shape;354;p23"/>
          <p:cNvSpPr txBox="1"/>
          <p:nvPr/>
        </p:nvSpPr>
        <p:spPr>
          <a:xfrm>
            <a:off x="5671793" y="3645550"/>
            <a:ext cx="2957857" cy="20763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55" name="Google Shape;355;p23"/>
          <p:cNvSpPr txBox="1"/>
          <p:nvPr/>
        </p:nvSpPr>
        <p:spPr>
          <a:xfrm>
            <a:off x="1342627" y="2539099"/>
            <a:ext cx="1776757" cy="313038"/>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356" name="Google Shape;356;p23"/>
          <p:cNvSpPr txBox="1"/>
          <p:nvPr/>
        </p:nvSpPr>
        <p:spPr>
          <a:xfrm>
            <a:off x="5671793" y="2539099"/>
            <a:ext cx="1776757" cy="313038"/>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357" name="Google Shape;357;p23"/>
          <p:cNvSpPr txBox="1"/>
          <p:nvPr/>
        </p:nvSpPr>
        <p:spPr>
          <a:xfrm>
            <a:off x="1342627" y="3320149"/>
            <a:ext cx="1776757" cy="313038"/>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358" name="Google Shape;358;p23"/>
          <p:cNvSpPr txBox="1"/>
          <p:nvPr/>
        </p:nvSpPr>
        <p:spPr>
          <a:xfrm>
            <a:off x="5671793" y="3320149"/>
            <a:ext cx="1776757" cy="313038"/>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359" name="Google Shape;359;p23"/>
          <p:cNvSpPr txBox="1"/>
          <p:nvPr/>
        </p:nvSpPr>
        <p:spPr>
          <a:xfrm>
            <a:off x="1342627" y="4426600"/>
            <a:ext cx="2957857" cy="20763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60" name="Google Shape;360;p23"/>
          <p:cNvSpPr txBox="1"/>
          <p:nvPr/>
        </p:nvSpPr>
        <p:spPr>
          <a:xfrm>
            <a:off x="5671793" y="4426600"/>
            <a:ext cx="2957857" cy="20763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361" name="Google Shape;361;p23"/>
          <p:cNvSpPr txBox="1"/>
          <p:nvPr/>
        </p:nvSpPr>
        <p:spPr>
          <a:xfrm>
            <a:off x="1342627" y="4101199"/>
            <a:ext cx="1776757" cy="313038"/>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362" name="Google Shape;362;p23"/>
          <p:cNvSpPr txBox="1"/>
          <p:nvPr/>
        </p:nvSpPr>
        <p:spPr>
          <a:xfrm>
            <a:off x="5671793" y="4101199"/>
            <a:ext cx="1776757" cy="313038"/>
          </a:xfrm>
          <a:prstGeom prst="rect">
            <a:avLst/>
          </a:prstGeom>
          <a:noFill/>
          <a:ln>
            <a:noFill/>
          </a:ln>
        </p:spPr>
        <p:txBody>
          <a:bodyPr anchorCtr="0" anchor="t" bIns="0" lIns="0" spcFirstLastPara="1" rIns="0" wrap="square" tIns="0">
            <a:spAutoFit/>
          </a:bodyPr>
          <a:lstStyle/>
          <a:p>
            <a:pPr indent="0" lvl="0" marL="0" marR="0" rtl="0" algn="just">
              <a:lnSpc>
                <a:spcPct val="100993"/>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363" name="Google Shape;363;p23"/>
          <p:cNvSpPr/>
          <p:nvPr/>
        </p:nvSpPr>
        <p:spPr>
          <a:xfrm>
            <a:off x="462526" y="2396418"/>
            <a:ext cx="538065" cy="475453"/>
          </a:xfrm>
          <a:custGeom>
            <a:rect b="b" l="l" r="r" t="t"/>
            <a:pathLst>
              <a:path extrusionOk="0" h="950906" w="1076129">
                <a:moveTo>
                  <a:pt x="0" y="0"/>
                </a:moveTo>
                <a:lnTo>
                  <a:pt x="1076129" y="0"/>
                </a:lnTo>
                <a:lnTo>
                  <a:pt x="1076129" y="950906"/>
                </a:lnTo>
                <a:lnTo>
                  <a:pt x="0" y="950906"/>
                </a:lnTo>
                <a:lnTo>
                  <a:pt x="0" y="0"/>
                </a:lnTo>
                <a:close/>
              </a:path>
            </a:pathLst>
          </a:custGeom>
          <a:blipFill rotWithShape="1">
            <a:blip r:embed="rId5">
              <a:alphaModFix/>
            </a:blip>
            <a:stretch>
              <a:fillRect b="0" l="0" r="0" t="0"/>
            </a:stretch>
          </a:blipFill>
          <a:ln>
            <a:noFill/>
          </a:ln>
        </p:spPr>
      </p:sp>
      <p:sp>
        <p:nvSpPr>
          <p:cNvPr id="364" name="Google Shape;364;p23"/>
          <p:cNvSpPr/>
          <p:nvPr/>
        </p:nvSpPr>
        <p:spPr>
          <a:xfrm>
            <a:off x="462526" y="3193739"/>
            <a:ext cx="538065" cy="475453"/>
          </a:xfrm>
          <a:custGeom>
            <a:rect b="b" l="l" r="r" t="t"/>
            <a:pathLst>
              <a:path extrusionOk="0" h="950906" w="1076129">
                <a:moveTo>
                  <a:pt x="0" y="0"/>
                </a:moveTo>
                <a:lnTo>
                  <a:pt x="1076129" y="0"/>
                </a:lnTo>
                <a:lnTo>
                  <a:pt x="1076129" y="950907"/>
                </a:lnTo>
                <a:lnTo>
                  <a:pt x="0" y="950907"/>
                </a:lnTo>
                <a:lnTo>
                  <a:pt x="0" y="0"/>
                </a:lnTo>
                <a:close/>
              </a:path>
            </a:pathLst>
          </a:custGeom>
          <a:blipFill rotWithShape="1">
            <a:blip r:embed="rId5">
              <a:alphaModFix/>
            </a:blip>
            <a:stretch>
              <a:fillRect b="0" l="0" r="0" t="0"/>
            </a:stretch>
          </a:blipFill>
          <a:ln>
            <a:noFill/>
          </a:ln>
        </p:spPr>
      </p:sp>
      <p:sp>
        <p:nvSpPr>
          <p:cNvPr id="365" name="Google Shape;365;p23"/>
          <p:cNvSpPr/>
          <p:nvPr/>
        </p:nvSpPr>
        <p:spPr>
          <a:xfrm>
            <a:off x="462526" y="3974789"/>
            <a:ext cx="538065" cy="475453"/>
          </a:xfrm>
          <a:custGeom>
            <a:rect b="b" l="l" r="r" t="t"/>
            <a:pathLst>
              <a:path extrusionOk="0" h="950906" w="1076129">
                <a:moveTo>
                  <a:pt x="0" y="0"/>
                </a:moveTo>
                <a:lnTo>
                  <a:pt x="1076129" y="0"/>
                </a:lnTo>
                <a:lnTo>
                  <a:pt x="1076129" y="950907"/>
                </a:lnTo>
                <a:lnTo>
                  <a:pt x="0" y="950907"/>
                </a:lnTo>
                <a:lnTo>
                  <a:pt x="0" y="0"/>
                </a:lnTo>
                <a:close/>
              </a:path>
            </a:pathLst>
          </a:custGeom>
          <a:blipFill rotWithShape="1">
            <a:blip r:embed="rId5">
              <a:alphaModFix/>
            </a:blip>
            <a:stretch>
              <a:fillRect b="0" l="0" r="0" t="0"/>
            </a:stretch>
          </a:blipFill>
          <a:ln>
            <a:noFill/>
          </a:ln>
        </p:spPr>
      </p:sp>
      <p:sp>
        <p:nvSpPr>
          <p:cNvPr id="366" name="Google Shape;366;p23"/>
          <p:cNvSpPr/>
          <p:nvPr/>
        </p:nvSpPr>
        <p:spPr>
          <a:xfrm rot="-329178">
            <a:off x="4843937" y="-190319"/>
            <a:ext cx="1376332" cy="1376332"/>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4"/>
          <p:cNvSpPr/>
          <p:nvPr/>
        </p:nvSpPr>
        <p:spPr>
          <a:xfrm rot="-949919">
            <a:off x="6572250" y="-160100"/>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pic>
        <p:nvPicPr>
          <p:cNvPr id="372" name="Google Shape;372;p24"/>
          <p:cNvPicPr preferRelativeResize="0"/>
          <p:nvPr/>
        </p:nvPicPr>
        <p:blipFill>
          <a:blip r:embed="rId4">
            <a:alphaModFix/>
          </a:blip>
          <a:stretch>
            <a:fillRect/>
          </a:stretch>
        </p:blipFill>
        <p:spPr>
          <a:xfrm>
            <a:off x="7764500" y="2184416"/>
            <a:ext cx="1819801" cy="3310934"/>
          </a:xfrm>
          <a:prstGeom prst="rect">
            <a:avLst/>
          </a:prstGeom>
          <a:noFill/>
          <a:ln>
            <a:noFill/>
          </a:ln>
        </p:spPr>
      </p:pic>
      <p:sp>
        <p:nvSpPr>
          <p:cNvPr id="373" name="Google Shape;373;p24"/>
          <p:cNvSpPr/>
          <p:nvPr/>
        </p:nvSpPr>
        <p:spPr>
          <a:xfrm rot="-329178">
            <a:off x="7500659" y="3749783"/>
            <a:ext cx="1376332" cy="1376333"/>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5">
              <a:alphaModFix/>
            </a:blip>
            <a:stretch>
              <a:fillRect b="0" l="0" r="0" t="0"/>
            </a:stretch>
          </a:blipFill>
          <a:ln>
            <a:noFill/>
          </a:ln>
        </p:spPr>
      </p:sp>
      <p:sp>
        <p:nvSpPr>
          <p:cNvPr id="374" name="Google Shape;374;p24"/>
          <p:cNvSpPr/>
          <p:nvPr/>
        </p:nvSpPr>
        <p:spPr>
          <a:xfrm>
            <a:off x="2637601" y="3687142"/>
            <a:ext cx="2314671" cy="2095830"/>
          </a:xfrm>
          <a:custGeom>
            <a:rect b="b" l="l" r="r" t="t"/>
            <a:pathLst>
              <a:path extrusionOk="0" h="4191659" w="4629342">
                <a:moveTo>
                  <a:pt x="0" y="0"/>
                </a:moveTo>
                <a:lnTo>
                  <a:pt x="4629342" y="0"/>
                </a:lnTo>
                <a:lnTo>
                  <a:pt x="4629342" y="4191658"/>
                </a:lnTo>
                <a:lnTo>
                  <a:pt x="0" y="4191658"/>
                </a:lnTo>
                <a:lnTo>
                  <a:pt x="0" y="0"/>
                </a:lnTo>
                <a:close/>
              </a:path>
            </a:pathLst>
          </a:custGeom>
          <a:blipFill rotWithShape="1">
            <a:blip r:embed="rId6">
              <a:alphaModFix/>
            </a:blip>
            <a:stretch>
              <a:fillRect b="0" l="0" r="0" t="0"/>
            </a:stretch>
          </a:blipFill>
          <a:ln>
            <a:noFill/>
          </a:ln>
        </p:spPr>
      </p:sp>
      <p:sp>
        <p:nvSpPr>
          <p:cNvPr id="375" name="Google Shape;375;p24"/>
          <p:cNvSpPr/>
          <p:nvPr/>
        </p:nvSpPr>
        <p:spPr>
          <a:xfrm rot="627385">
            <a:off x="5041301" y="-231580"/>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7">
              <a:alphaModFix/>
            </a:blip>
            <a:stretch>
              <a:fillRect b="0" l="0" r="0" t="0"/>
            </a:stretch>
          </a:blipFill>
          <a:ln>
            <a:noFill/>
          </a:ln>
        </p:spPr>
      </p:sp>
      <p:sp>
        <p:nvSpPr>
          <p:cNvPr id="376" name="Google Shape;376;p24"/>
          <p:cNvSpPr/>
          <p:nvPr/>
        </p:nvSpPr>
        <p:spPr>
          <a:xfrm rot="-726617">
            <a:off x="5301002" y="2434184"/>
            <a:ext cx="1975814" cy="2887729"/>
          </a:xfrm>
          <a:custGeom>
            <a:rect b="b" l="l" r="r" t="t"/>
            <a:pathLst>
              <a:path extrusionOk="0" h="5775458" w="3951629">
                <a:moveTo>
                  <a:pt x="0" y="0"/>
                </a:moveTo>
                <a:lnTo>
                  <a:pt x="3951629" y="0"/>
                </a:lnTo>
                <a:lnTo>
                  <a:pt x="3951629" y="5775457"/>
                </a:lnTo>
                <a:lnTo>
                  <a:pt x="0" y="5775457"/>
                </a:lnTo>
                <a:lnTo>
                  <a:pt x="0" y="0"/>
                </a:lnTo>
                <a:close/>
              </a:path>
            </a:pathLst>
          </a:custGeom>
          <a:blipFill rotWithShape="1">
            <a:blip r:embed="rId8">
              <a:alphaModFix/>
            </a:blip>
            <a:stretch>
              <a:fillRect b="0" l="0" r="0" t="0"/>
            </a:stretch>
          </a:blipFill>
          <a:ln>
            <a:noFill/>
          </a:ln>
        </p:spPr>
      </p:sp>
      <p:grpSp>
        <p:nvGrpSpPr>
          <p:cNvPr id="377" name="Google Shape;377;p24"/>
          <p:cNvGrpSpPr/>
          <p:nvPr/>
        </p:nvGrpSpPr>
        <p:grpSpPr>
          <a:xfrm>
            <a:off x="813030" y="1273006"/>
            <a:ext cx="4443210" cy="1766651"/>
            <a:chOff x="0" y="161925"/>
            <a:chExt cx="11848560" cy="4711069"/>
          </a:xfrm>
        </p:grpSpPr>
        <p:sp>
          <p:nvSpPr>
            <p:cNvPr id="378" name="Google Shape;378;p24"/>
            <p:cNvSpPr txBox="1"/>
            <p:nvPr/>
          </p:nvSpPr>
          <p:spPr>
            <a:xfrm>
              <a:off x="0" y="161925"/>
              <a:ext cx="11848560" cy="1861542"/>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Thank you!</a:t>
              </a:r>
              <a:endParaRPr sz="700"/>
            </a:p>
          </p:txBody>
        </p:sp>
        <p:sp>
          <p:nvSpPr>
            <p:cNvPr id="379" name="Google Shape;379;p24"/>
            <p:cNvSpPr txBox="1"/>
            <p:nvPr/>
          </p:nvSpPr>
          <p:spPr>
            <a:xfrm>
              <a:off x="0" y="2574394"/>
              <a:ext cx="7693200" cy="22986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grpSp>
        <p:nvGrpSpPr>
          <p:cNvPr id="384" name="Google Shape;384;p25"/>
          <p:cNvGrpSpPr/>
          <p:nvPr/>
        </p:nvGrpSpPr>
        <p:grpSpPr>
          <a:xfrm>
            <a:off x="387109" y="1106783"/>
            <a:ext cx="2548821" cy="3736326"/>
            <a:chOff x="0" y="-19050"/>
            <a:chExt cx="1342589" cy="1968106"/>
          </a:xfrm>
        </p:grpSpPr>
        <p:sp>
          <p:nvSpPr>
            <p:cNvPr id="385" name="Google Shape;385;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C7A37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5"/>
          <p:cNvGrpSpPr/>
          <p:nvPr/>
        </p:nvGrpSpPr>
        <p:grpSpPr>
          <a:xfrm>
            <a:off x="3054992" y="1106783"/>
            <a:ext cx="5756490" cy="3736326"/>
            <a:chOff x="0" y="-19050"/>
            <a:chExt cx="3032225" cy="1968106"/>
          </a:xfrm>
        </p:grpSpPr>
        <p:sp>
          <p:nvSpPr>
            <p:cNvPr id="388" name="Google Shape;388;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C7A37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0" name="Google Shape;390;p25"/>
          <p:cNvGrpSpPr/>
          <p:nvPr/>
        </p:nvGrpSpPr>
        <p:grpSpPr>
          <a:xfrm>
            <a:off x="569502" y="1247142"/>
            <a:ext cx="2184034" cy="359784"/>
            <a:chOff x="0" y="-19050"/>
            <a:chExt cx="1150437" cy="189516"/>
          </a:xfrm>
        </p:grpSpPr>
        <p:sp>
          <p:nvSpPr>
            <p:cNvPr id="391" name="Google Shape;391;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5"/>
          <p:cNvGrpSpPr/>
          <p:nvPr/>
        </p:nvGrpSpPr>
        <p:grpSpPr>
          <a:xfrm>
            <a:off x="4841220" y="1247142"/>
            <a:ext cx="2184034" cy="359784"/>
            <a:chOff x="0" y="-19050"/>
            <a:chExt cx="1150437" cy="189516"/>
          </a:xfrm>
        </p:grpSpPr>
        <p:sp>
          <p:nvSpPr>
            <p:cNvPr id="394" name="Google Shape;39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5"/>
          <p:cNvGrpSpPr/>
          <p:nvPr/>
        </p:nvGrpSpPr>
        <p:grpSpPr>
          <a:xfrm>
            <a:off x="569502" y="3564341"/>
            <a:ext cx="2184034" cy="359784"/>
            <a:chOff x="0" y="-19050"/>
            <a:chExt cx="1150437" cy="189516"/>
          </a:xfrm>
        </p:grpSpPr>
        <p:sp>
          <p:nvSpPr>
            <p:cNvPr id="397" name="Google Shape;397;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9" name="Google Shape;399;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00" name="Google Shape;400;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01" name="Google Shape;401;p25"/>
          <p:cNvSpPr txBox="1"/>
          <p:nvPr/>
        </p:nvSpPr>
        <p:spPr>
          <a:xfrm>
            <a:off x="873885" y="2071728"/>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COURGETTE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FORUM</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OLD STANDARD</a:t>
            </a:r>
            <a:endParaRPr sz="700"/>
          </a:p>
        </p:txBody>
      </p:sp>
      <p:grpSp>
        <p:nvGrpSpPr>
          <p:cNvPr id="402" name="Google Shape;402;p25"/>
          <p:cNvGrpSpPr/>
          <p:nvPr/>
        </p:nvGrpSpPr>
        <p:grpSpPr>
          <a:xfrm>
            <a:off x="854099" y="4048653"/>
            <a:ext cx="610687" cy="537881"/>
            <a:chOff x="0" y="-23569"/>
            <a:chExt cx="1628498" cy="1434350"/>
          </a:xfrm>
        </p:grpSpPr>
        <p:grpSp>
          <p:nvGrpSpPr>
            <p:cNvPr id="403" name="Google Shape;403;p25"/>
            <p:cNvGrpSpPr/>
            <p:nvPr/>
          </p:nvGrpSpPr>
          <p:grpSpPr>
            <a:xfrm>
              <a:off x="311446" y="-23569"/>
              <a:ext cx="1005606" cy="1029175"/>
              <a:chOff x="0" y="-19050"/>
              <a:chExt cx="812800" cy="831850"/>
            </a:xfrm>
          </p:grpSpPr>
          <p:sp>
            <p:nvSpPr>
              <p:cNvPr id="404" name="Google Shape;404;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F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5" name="Google Shape;405;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6" name="Google Shape;406;p25"/>
            <p:cNvSpPr txBox="1"/>
            <p:nvPr/>
          </p:nvSpPr>
          <p:spPr>
            <a:xfrm>
              <a:off x="0" y="1167027"/>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#7F0000</a:t>
              </a:r>
              <a:endParaRPr sz="700"/>
            </a:p>
          </p:txBody>
        </p:sp>
      </p:grpSp>
      <p:grpSp>
        <p:nvGrpSpPr>
          <p:cNvPr id="407" name="Google Shape;407;p25"/>
          <p:cNvGrpSpPr/>
          <p:nvPr/>
        </p:nvGrpSpPr>
        <p:grpSpPr>
          <a:xfrm>
            <a:off x="1344481" y="4048653"/>
            <a:ext cx="610687" cy="537881"/>
            <a:chOff x="0" y="-23569"/>
            <a:chExt cx="1628498" cy="1434350"/>
          </a:xfrm>
        </p:grpSpPr>
        <p:grpSp>
          <p:nvGrpSpPr>
            <p:cNvPr id="408" name="Google Shape;408;p25"/>
            <p:cNvGrpSpPr/>
            <p:nvPr/>
          </p:nvGrpSpPr>
          <p:grpSpPr>
            <a:xfrm>
              <a:off x="311446" y="-23569"/>
              <a:ext cx="1005606" cy="1029175"/>
              <a:chOff x="0" y="-19050"/>
              <a:chExt cx="812800" cy="831850"/>
            </a:xfrm>
          </p:grpSpPr>
          <p:sp>
            <p:nvSpPr>
              <p:cNvPr id="409" name="Google Shape;40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4A98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0" name="Google Shape;410;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1" name="Google Shape;411;p25"/>
            <p:cNvSpPr txBox="1"/>
            <p:nvPr/>
          </p:nvSpPr>
          <p:spPr>
            <a:xfrm>
              <a:off x="0" y="1167027"/>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#C4A987</a:t>
              </a:r>
              <a:endParaRPr sz="700"/>
            </a:p>
          </p:txBody>
        </p:sp>
      </p:grpSp>
      <p:grpSp>
        <p:nvGrpSpPr>
          <p:cNvPr id="412" name="Google Shape;412;p25"/>
          <p:cNvGrpSpPr/>
          <p:nvPr/>
        </p:nvGrpSpPr>
        <p:grpSpPr>
          <a:xfrm>
            <a:off x="1834862" y="4048653"/>
            <a:ext cx="610687" cy="537881"/>
            <a:chOff x="0" y="-23569"/>
            <a:chExt cx="1628498" cy="1434350"/>
          </a:xfrm>
        </p:grpSpPr>
        <p:grpSp>
          <p:nvGrpSpPr>
            <p:cNvPr id="413" name="Google Shape;413;p25"/>
            <p:cNvGrpSpPr/>
            <p:nvPr/>
          </p:nvGrpSpPr>
          <p:grpSpPr>
            <a:xfrm>
              <a:off x="311446" y="-23569"/>
              <a:ext cx="1005606" cy="1029175"/>
              <a:chOff x="0" y="-19050"/>
              <a:chExt cx="812800" cy="831850"/>
            </a:xfrm>
          </p:grpSpPr>
          <p:sp>
            <p:nvSpPr>
              <p:cNvPr id="414" name="Google Shape;414;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5" name="Google Shape;415;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6" name="Google Shape;416;p25"/>
            <p:cNvSpPr txBox="1"/>
            <p:nvPr/>
          </p:nvSpPr>
          <p:spPr>
            <a:xfrm>
              <a:off x="0" y="1167027"/>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grpSp>
      <p:sp>
        <p:nvSpPr>
          <p:cNvPr id="417" name="Google Shape;417;p25"/>
          <p:cNvSpPr txBox="1"/>
          <p:nvPr/>
        </p:nvSpPr>
        <p:spPr>
          <a:xfrm>
            <a:off x="2105002" y="808019"/>
            <a:ext cx="4933995" cy="20763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Use these design resources in your Canva Presentation.</a:t>
            </a:r>
            <a:endParaRPr sz="700"/>
          </a:p>
        </p:txBody>
      </p:sp>
      <p:sp>
        <p:nvSpPr>
          <p:cNvPr id="418" name="Google Shape;418;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419" name="Google Shape;419;p25"/>
          <p:cNvSpPr txBox="1"/>
          <p:nvPr/>
        </p:nvSpPr>
        <p:spPr>
          <a:xfrm>
            <a:off x="1888606" y="309362"/>
            <a:ext cx="5366788" cy="554394"/>
          </a:xfrm>
          <a:prstGeom prst="rect">
            <a:avLst/>
          </a:prstGeom>
          <a:noFill/>
          <a:ln>
            <a:noFill/>
          </a:ln>
        </p:spPr>
        <p:txBody>
          <a:bodyPr anchorCtr="0" anchor="t" bIns="0" lIns="0" spcFirstLastPara="1" rIns="0" wrap="square" tIns="0">
            <a:spAutoFit/>
          </a:bodyPr>
          <a:lstStyle/>
          <a:p>
            <a:pPr indent="0" lvl="0" marL="0" marR="0" rtl="0" algn="ctr">
              <a:lnSpc>
                <a:spcPct val="103989"/>
              </a:lnSpc>
              <a:spcBef>
                <a:spcPts val="0"/>
              </a:spcBef>
              <a:spcAft>
                <a:spcPts val="0"/>
              </a:spcAft>
              <a:buNone/>
            </a:pPr>
            <a:r>
              <a:rPr b="0" i="0" lang="en" sz="4100" u="none" cap="none" strike="noStrike">
                <a:solidFill>
                  <a:srgbClr val="7F0000"/>
                </a:solidFill>
                <a:latin typeface="Courgette"/>
                <a:ea typeface="Courgette"/>
                <a:cs typeface="Courgette"/>
                <a:sym typeface="Courgette"/>
              </a:rPr>
              <a:t>Resource Page</a:t>
            </a:r>
            <a:endParaRPr sz="700"/>
          </a:p>
        </p:txBody>
      </p:sp>
      <p:sp>
        <p:nvSpPr>
          <p:cNvPr id="420" name="Google Shape;420;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1" name="Google Shape;421;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2" name="Google Shape;422;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23" name="Google Shape;423;p25"/>
          <p:cNvSpPr/>
          <p:nvPr/>
        </p:nvSpPr>
        <p:spPr>
          <a:xfrm rot="-321157">
            <a:off x="3331316" y="1361917"/>
            <a:ext cx="993607" cy="993607"/>
          </a:xfrm>
          <a:custGeom>
            <a:rect b="b" l="l" r="r" t="t"/>
            <a:pathLst>
              <a:path extrusionOk="0" h="1987214" w="1987214">
                <a:moveTo>
                  <a:pt x="0" y="0"/>
                </a:moveTo>
                <a:lnTo>
                  <a:pt x="1987214" y="0"/>
                </a:lnTo>
                <a:lnTo>
                  <a:pt x="1987214" y="1987214"/>
                </a:lnTo>
                <a:lnTo>
                  <a:pt x="0" y="1987214"/>
                </a:lnTo>
                <a:lnTo>
                  <a:pt x="0" y="0"/>
                </a:lnTo>
                <a:close/>
              </a:path>
            </a:pathLst>
          </a:custGeom>
          <a:blipFill rotWithShape="1">
            <a:blip r:embed="rId3">
              <a:alphaModFix/>
            </a:blip>
            <a:stretch>
              <a:fillRect b="0" l="0" r="0" t="0"/>
            </a:stretch>
          </a:blipFill>
          <a:ln>
            <a:noFill/>
          </a:ln>
        </p:spPr>
      </p:sp>
      <p:sp>
        <p:nvSpPr>
          <p:cNvPr id="424" name="Google Shape;424;p25"/>
          <p:cNvSpPr/>
          <p:nvPr/>
        </p:nvSpPr>
        <p:spPr>
          <a:xfrm rot="-329178">
            <a:off x="4536094" y="1668591"/>
            <a:ext cx="644204" cy="644204"/>
          </a:xfrm>
          <a:custGeom>
            <a:rect b="b" l="l" r="r" t="t"/>
            <a:pathLst>
              <a:path extrusionOk="0" h="1288408" w="1288408">
                <a:moveTo>
                  <a:pt x="0" y="0"/>
                </a:moveTo>
                <a:lnTo>
                  <a:pt x="1288408" y="0"/>
                </a:lnTo>
                <a:lnTo>
                  <a:pt x="1288408" y="1288408"/>
                </a:lnTo>
                <a:lnTo>
                  <a:pt x="0" y="1288408"/>
                </a:lnTo>
                <a:lnTo>
                  <a:pt x="0" y="0"/>
                </a:lnTo>
                <a:close/>
              </a:path>
            </a:pathLst>
          </a:custGeom>
          <a:blipFill rotWithShape="1">
            <a:blip r:embed="rId4">
              <a:alphaModFix/>
            </a:blip>
            <a:stretch>
              <a:fillRect b="0" l="0" r="0" t="0"/>
            </a:stretch>
          </a:blipFill>
          <a:ln>
            <a:noFill/>
          </a:ln>
        </p:spPr>
      </p:sp>
      <p:sp>
        <p:nvSpPr>
          <p:cNvPr id="425" name="Google Shape;425;p25"/>
          <p:cNvSpPr/>
          <p:nvPr/>
        </p:nvSpPr>
        <p:spPr>
          <a:xfrm>
            <a:off x="3287138" y="3746686"/>
            <a:ext cx="785358" cy="959882"/>
          </a:xfrm>
          <a:custGeom>
            <a:rect b="b" l="l" r="r" t="t"/>
            <a:pathLst>
              <a:path extrusionOk="0" h="1919765" w="1570717">
                <a:moveTo>
                  <a:pt x="0" y="0"/>
                </a:moveTo>
                <a:lnTo>
                  <a:pt x="1570717" y="0"/>
                </a:lnTo>
                <a:lnTo>
                  <a:pt x="1570717" y="1919766"/>
                </a:lnTo>
                <a:lnTo>
                  <a:pt x="0" y="1919766"/>
                </a:lnTo>
                <a:lnTo>
                  <a:pt x="0" y="0"/>
                </a:lnTo>
                <a:close/>
              </a:path>
            </a:pathLst>
          </a:custGeom>
          <a:blipFill rotWithShape="1">
            <a:blip r:embed="rId5">
              <a:alphaModFix/>
            </a:blip>
            <a:stretch>
              <a:fillRect b="0" l="0" r="0" t="0"/>
            </a:stretch>
          </a:blipFill>
          <a:ln>
            <a:noFill/>
          </a:ln>
        </p:spPr>
      </p:sp>
      <p:sp>
        <p:nvSpPr>
          <p:cNvPr id="426" name="Google Shape;426;p25"/>
          <p:cNvSpPr/>
          <p:nvPr/>
        </p:nvSpPr>
        <p:spPr>
          <a:xfrm>
            <a:off x="3232493" y="2545669"/>
            <a:ext cx="1083401" cy="980970"/>
          </a:xfrm>
          <a:custGeom>
            <a:rect b="b" l="l" r="r" t="t"/>
            <a:pathLst>
              <a:path extrusionOk="0" h="1961941" w="2166802">
                <a:moveTo>
                  <a:pt x="0" y="0"/>
                </a:moveTo>
                <a:lnTo>
                  <a:pt x="2166802" y="0"/>
                </a:lnTo>
                <a:lnTo>
                  <a:pt x="2166802" y="1961940"/>
                </a:lnTo>
                <a:lnTo>
                  <a:pt x="0" y="1961940"/>
                </a:lnTo>
                <a:lnTo>
                  <a:pt x="0" y="0"/>
                </a:lnTo>
                <a:close/>
              </a:path>
            </a:pathLst>
          </a:custGeom>
          <a:blipFill rotWithShape="1">
            <a:blip r:embed="rId6">
              <a:alphaModFix/>
            </a:blip>
            <a:stretch>
              <a:fillRect b="0" l="0" r="0" t="0"/>
            </a:stretch>
          </a:blipFill>
          <a:ln>
            <a:noFill/>
          </a:ln>
        </p:spPr>
      </p:sp>
      <p:sp>
        <p:nvSpPr>
          <p:cNvPr id="427" name="Google Shape;427;p25"/>
          <p:cNvSpPr/>
          <p:nvPr/>
        </p:nvSpPr>
        <p:spPr>
          <a:xfrm flipH="1">
            <a:off x="4369101" y="3249569"/>
            <a:ext cx="654728" cy="1457000"/>
          </a:xfrm>
          <a:custGeom>
            <a:rect b="b" l="l" r="r" t="t"/>
            <a:pathLst>
              <a:path extrusionOk="0" h="2914000" w="1309456">
                <a:moveTo>
                  <a:pt x="1309455" y="0"/>
                </a:moveTo>
                <a:lnTo>
                  <a:pt x="0" y="0"/>
                </a:lnTo>
                <a:lnTo>
                  <a:pt x="0" y="2914000"/>
                </a:lnTo>
                <a:lnTo>
                  <a:pt x="1309455" y="2914000"/>
                </a:lnTo>
                <a:lnTo>
                  <a:pt x="1309455" y="0"/>
                </a:lnTo>
                <a:close/>
              </a:path>
            </a:pathLst>
          </a:custGeom>
          <a:blipFill rotWithShape="1">
            <a:blip r:embed="rId7">
              <a:alphaModFix/>
            </a:blip>
            <a:stretch>
              <a:fillRect b="0" l="0" r="0" t="0"/>
            </a:stretch>
          </a:blipFill>
          <a:ln>
            <a:noFill/>
          </a:ln>
        </p:spPr>
      </p:sp>
      <p:sp>
        <p:nvSpPr>
          <p:cNvPr id="428" name="Google Shape;428;p25"/>
          <p:cNvSpPr/>
          <p:nvPr/>
        </p:nvSpPr>
        <p:spPr>
          <a:xfrm>
            <a:off x="5145603" y="3526639"/>
            <a:ext cx="586432" cy="1152692"/>
          </a:xfrm>
          <a:custGeom>
            <a:rect b="b" l="l" r="r" t="t"/>
            <a:pathLst>
              <a:path extrusionOk="0" h="2305383" w="1172864">
                <a:moveTo>
                  <a:pt x="0" y="0"/>
                </a:moveTo>
                <a:lnTo>
                  <a:pt x="1172863" y="0"/>
                </a:lnTo>
                <a:lnTo>
                  <a:pt x="1172863" y="2305383"/>
                </a:lnTo>
                <a:lnTo>
                  <a:pt x="0" y="2305383"/>
                </a:lnTo>
                <a:lnTo>
                  <a:pt x="0" y="0"/>
                </a:lnTo>
                <a:close/>
              </a:path>
            </a:pathLst>
          </a:custGeom>
          <a:blipFill rotWithShape="1">
            <a:blip r:embed="rId8">
              <a:alphaModFix/>
            </a:blip>
            <a:stretch>
              <a:fillRect b="0" l="0" r="0" t="0"/>
            </a:stretch>
          </a:blipFill>
          <a:ln>
            <a:noFill/>
          </a:ln>
        </p:spPr>
      </p:sp>
      <p:sp>
        <p:nvSpPr>
          <p:cNvPr id="429" name="Google Shape;429;p25"/>
          <p:cNvSpPr/>
          <p:nvPr/>
        </p:nvSpPr>
        <p:spPr>
          <a:xfrm>
            <a:off x="4496869" y="2563656"/>
            <a:ext cx="1008840" cy="962983"/>
          </a:xfrm>
          <a:custGeom>
            <a:rect b="b" l="l" r="r" t="t"/>
            <a:pathLst>
              <a:path extrusionOk="0" h="1925966" w="2017679">
                <a:moveTo>
                  <a:pt x="0" y="0"/>
                </a:moveTo>
                <a:lnTo>
                  <a:pt x="2017679" y="0"/>
                </a:lnTo>
                <a:lnTo>
                  <a:pt x="2017679" y="1925966"/>
                </a:lnTo>
                <a:lnTo>
                  <a:pt x="0" y="1925966"/>
                </a:lnTo>
                <a:lnTo>
                  <a:pt x="0" y="0"/>
                </a:lnTo>
                <a:close/>
              </a:path>
            </a:pathLst>
          </a:custGeom>
          <a:blipFill rotWithShape="1">
            <a:blip r:embed="rId9">
              <a:alphaModFix/>
            </a:blip>
            <a:stretch>
              <a:fillRect b="0" l="0" r="0" t="0"/>
            </a:stretch>
          </a:blipFill>
          <a:ln>
            <a:noFill/>
          </a:ln>
        </p:spPr>
      </p:sp>
      <p:sp>
        <p:nvSpPr>
          <p:cNvPr id="430" name="Google Shape;430;p25"/>
          <p:cNvSpPr/>
          <p:nvPr/>
        </p:nvSpPr>
        <p:spPr>
          <a:xfrm>
            <a:off x="6322426" y="1515502"/>
            <a:ext cx="1224373" cy="930155"/>
          </a:xfrm>
          <a:custGeom>
            <a:rect b="b" l="l" r="r" t="t"/>
            <a:pathLst>
              <a:path extrusionOk="0" h="1860309" w="2448747">
                <a:moveTo>
                  <a:pt x="0" y="0"/>
                </a:moveTo>
                <a:lnTo>
                  <a:pt x="2448747" y="0"/>
                </a:lnTo>
                <a:lnTo>
                  <a:pt x="2448747" y="1860309"/>
                </a:lnTo>
                <a:lnTo>
                  <a:pt x="0" y="1860309"/>
                </a:lnTo>
                <a:lnTo>
                  <a:pt x="0" y="0"/>
                </a:lnTo>
                <a:close/>
              </a:path>
            </a:pathLst>
          </a:custGeom>
          <a:blipFill rotWithShape="1">
            <a:blip r:embed="rId10">
              <a:alphaModFix/>
            </a:blip>
            <a:stretch>
              <a:fillRect b="0" l="0" r="0" t="0"/>
            </a:stretch>
          </a:blipFill>
          <a:ln>
            <a:noFill/>
          </a:ln>
        </p:spPr>
      </p:sp>
      <p:sp>
        <p:nvSpPr>
          <p:cNvPr id="431" name="Google Shape;431;p25"/>
          <p:cNvSpPr/>
          <p:nvPr/>
        </p:nvSpPr>
        <p:spPr>
          <a:xfrm>
            <a:off x="5429228" y="1847464"/>
            <a:ext cx="847367" cy="847367"/>
          </a:xfrm>
          <a:custGeom>
            <a:rect b="b" l="l" r="r" t="t"/>
            <a:pathLst>
              <a:path extrusionOk="0" h="1694733" w="1694733">
                <a:moveTo>
                  <a:pt x="0" y="0"/>
                </a:moveTo>
                <a:lnTo>
                  <a:pt x="1694733" y="0"/>
                </a:lnTo>
                <a:lnTo>
                  <a:pt x="1694733" y="1694733"/>
                </a:lnTo>
                <a:lnTo>
                  <a:pt x="0" y="1694733"/>
                </a:lnTo>
                <a:lnTo>
                  <a:pt x="0" y="0"/>
                </a:lnTo>
                <a:close/>
              </a:path>
            </a:pathLst>
          </a:custGeom>
          <a:blipFill rotWithShape="1">
            <a:blip r:embed="rId11">
              <a:alphaModFix/>
            </a:blip>
            <a:stretch>
              <a:fillRect b="0" l="0" r="0" t="0"/>
            </a:stretch>
          </a:blipFill>
          <a:ln>
            <a:noFill/>
          </a:ln>
        </p:spPr>
      </p:sp>
      <p:sp>
        <p:nvSpPr>
          <p:cNvPr id="432" name="Google Shape;432;p25"/>
          <p:cNvSpPr/>
          <p:nvPr/>
        </p:nvSpPr>
        <p:spPr>
          <a:xfrm rot="-1999957">
            <a:off x="6604657" y="2566015"/>
            <a:ext cx="939583" cy="1076605"/>
          </a:xfrm>
          <a:custGeom>
            <a:rect b="b" l="l" r="r" t="t"/>
            <a:pathLst>
              <a:path extrusionOk="0" h="2153210" w="1879165">
                <a:moveTo>
                  <a:pt x="0" y="0"/>
                </a:moveTo>
                <a:lnTo>
                  <a:pt x="1879165" y="0"/>
                </a:lnTo>
                <a:lnTo>
                  <a:pt x="1879165" y="2153210"/>
                </a:lnTo>
                <a:lnTo>
                  <a:pt x="0" y="2153210"/>
                </a:lnTo>
                <a:lnTo>
                  <a:pt x="0" y="0"/>
                </a:lnTo>
                <a:close/>
              </a:path>
            </a:pathLst>
          </a:custGeom>
          <a:blipFill rotWithShape="1">
            <a:blip r:embed="rId12">
              <a:alphaModFix/>
            </a:blip>
            <a:stretch>
              <a:fillRect b="0" l="0" r="0" t="0"/>
            </a:stretch>
          </a:blipFill>
          <a:ln>
            <a:noFill/>
          </a:ln>
        </p:spPr>
      </p:sp>
      <p:sp>
        <p:nvSpPr>
          <p:cNvPr id="433" name="Google Shape;433;p25"/>
          <p:cNvSpPr/>
          <p:nvPr/>
        </p:nvSpPr>
        <p:spPr>
          <a:xfrm>
            <a:off x="5806665" y="2925322"/>
            <a:ext cx="716951" cy="1754009"/>
          </a:xfrm>
          <a:custGeom>
            <a:rect b="b" l="l" r="r" t="t"/>
            <a:pathLst>
              <a:path extrusionOk="0" h="3508018" w="1433902">
                <a:moveTo>
                  <a:pt x="0" y="0"/>
                </a:moveTo>
                <a:lnTo>
                  <a:pt x="1433903" y="0"/>
                </a:lnTo>
                <a:lnTo>
                  <a:pt x="1433903" y="3508018"/>
                </a:lnTo>
                <a:lnTo>
                  <a:pt x="0" y="3508018"/>
                </a:lnTo>
                <a:lnTo>
                  <a:pt x="0" y="0"/>
                </a:lnTo>
                <a:close/>
              </a:path>
            </a:pathLst>
          </a:custGeom>
          <a:blipFill rotWithShape="1">
            <a:blip r:embed="rId13">
              <a:alphaModFix/>
            </a:blip>
            <a:stretch>
              <a:fillRect b="0" l="0" r="0" t="0"/>
            </a:stretch>
          </a:blipFill>
          <a:ln>
            <a:noFill/>
          </a:ln>
        </p:spPr>
      </p:sp>
      <p:sp>
        <p:nvSpPr>
          <p:cNvPr id="434" name="Google Shape;434;p25"/>
          <p:cNvSpPr/>
          <p:nvPr/>
        </p:nvSpPr>
        <p:spPr>
          <a:xfrm>
            <a:off x="7696508" y="3338061"/>
            <a:ext cx="1034106" cy="1172128"/>
          </a:xfrm>
          <a:custGeom>
            <a:rect b="b" l="l" r="r" t="t"/>
            <a:pathLst>
              <a:path extrusionOk="0" h="2344256" w="2068211">
                <a:moveTo>
                  <a:pt x="0" y="0"/>
                </a:moveTo>
                <a:lnTo>
                  <a:pt x="2068211" y="0"/>
                </a:lnTo>
                <a:lnTo>
                  <a:pt x="2068211" y="2344256"/>
                </a:lnTo>
                <a:lnTo>
                  <a:pt x="0" y="2344256"/>
                </a:lnTo>
                <a:lnTo>
                  <a:pt x="0" y="0"/>
                </a:lnTo>
                <a:close/>
              </a:path>
            </a:pathLst>
          </a:custGeom>
          <a:blipFill rotWithShape="1">
            <a:blip r:embed="rId14">
              <a:alphaModFix/>
            </a:blip>
            <a:stretch>
              <a:fillRect b="0" l="0" r="0" t="0"/>
            </a:stretch>
          </a:blipFill>
          <a:ln>
            <a:noFill/>
          </a:ln>
        </p:spPr>
      </p:sp>
      <p:sp>
        <p:nvSpPr>
          <p:cNvPr id="435" name="Google Shape;435;p25"/>
          <p:cNvSpPr/>
          <p:nvPr/>
        </p:nvSpPr>
        <p:spPr>
          <a:xfrm>
            <a:off x="6265434" y="3802326"/>
            <a:ext cx="1497318" cy="800385"/>
          </a:xfrm>
          <a:custGeom>
            <a:rect b="b" l="l" r="r" t="t"/>
            <a:pathLst>
              <a:path extrusionOk="0" h="1600769" w="2994635">
                <a:moveTo>
                  <a:pt x="0" y="0"/>
                </a:moveTo>
                <a:lnTo>
                  <a:pt x="2994636" y="0"/>
                </a:lnTo>
                <a:lnTo>
                  <a:pt x="2994636" y="1600769"/>
                </a:lnTo>
                <a:lnTo>
                  <a:pt x="0" y="1600769"/>
                </a:lnTo>
                <a:lnTo>
                  <a:pt x="0" y="0"/>
                </a:lnTo>
                <a:close/>
              </a:path>
            </a:pathLst>
          </a:custGeom>
          <a:blipFill rotWithShape="1">
            <a:blip r:embed="rId15">
              <a:alphaModFix/>
            </a:blip>
            <a:stretch>
              <a:fillRect b="0" l="0" r="0" t="0"/>
            </a:stretch>
          </a:blipFill>
          <a:ln>
            <a:noFill/>
          </a:ln>
        </p:spPr>
      </p:sp>
      <p:sp>
        <p:nvSpPr>
          <p:cNvPr id="436" name="Google Shape;436;p25"/>
          <p:cNvSpPr/>
          <p:nvPr/>
        </p:nvSpPr>
        <p:spPr>
          <a:xfrm>
            <a:off x="7556780" y="1363706"/>
            <a:ext cx="1072870" cy="1869926"/>
          </a:xfrm>
          <a:custGeom>
            <a:rect b="b" l="l" r="r" t="t"/>
            <a:pathLst>
              <a:path extrusionOk="0" h="3739852" w="2145740">
                <a:moveTo>
                  <a:pt x="0" y="0"/>
                </a:moveTo>
                <a:lnTo>
                  <a:pt x="2145740" y="0"/>
                </a:lnTo>
                <a:lnTo>
                  <a:pt x="2145740" y="3739852"/>
                </a:lnTo>
                <a:lnTo>
                  <a:pt x="0" y="3739852"/>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grpSp>
        <p:nvGrpSpPr>
          <p:cNvPr id="441" name="Google Shape;441;p26"/>
          <p:cNvGrpSpPr/>
          <p:nvPr/>
        </p:nvGrpSpPr>
        <p:grpSpPr>
          <a:xfrm>
            <a:off x="387109" y="1106783"/>
            <a:ext cx="2548821" cy="3736326"/>
            <a:chOff x="0" y="-19050"/>
            <a:chExt cx="1342589" cy="1968106"/>
          </a:xfrm>
        </p:grpSpPr>
        <p:sp>
          <p:nvSpPr>
            <p:cNvPr id="442" name="Google Shape;442;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C7A37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3" name="Google Shape;443;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4" name="Google Shape;444;p26"/>
          <p:cNvGrpSpPr/>
          <p:nvPr/>
        </p:nvGrpSpPr>
        <p:grpSpPr>
          <a:xfrm>
            <a:off x="3054992" y="1106783"/>
            <a:ext cx="5756490" cy="3736326"/>
            <a:chOff x="0" y="-19050"/>
            <a:chExt cx="3032225" cy="1968106"/>
          </a:xfrm>
        </p:grpSpPr>
        <p:sp>
          <p:nvSpPr>
            <p:cNvPr id="445" name="Google Shape;445;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C7A37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7" name="Google Shape;447;p26"/>
          <p:cNvGrpSpPr/>
          <p:nvPr/>
        </p:nvGrpSpPr>
        <p:grpSpPr>
          <a:xfrm>
            <a:off x="569502" y="1247142"/>
            <a:ext cx="2184034" cy="359784"/>
            <a:chOff x="0" y="-19050"/>
            <a:chExt cx="1150437" cy="189516"/>
          </a:xfrm>
        </p:grpSpPr>
        <p:sp>
          <p:nvSpPr>
            <p:cNvPr id="448" name="Google Shape;44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9" name="Google Shape;44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0" name="Google Shape;450;p26"/>
          <p:cNvGrpSpPr/>
          <p:nvPr/>
        </p:nvGrpSpPr>
        <p:grpSpPr>
          <a:xfrm>
            <a:off x="4841220" y="1247142"/>
            <a:ext cx="2184034" cy="359784"/>
            <a:chOff x="0" y="-19050"/>
            <a:chExt cx="1150437" cy="189516"/>
          </a:xfrm>
        </p:grpSpPr>
        <p:sp>
          <p:nvSpPr>
            <p:cNvPr id="451" name="Google Shape;45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2" name="Google Shape;45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3" name="Google Shape;453;p26"/>
          <p:cNvGrpSpPr/>
          <p:nvPr/>
        </p:nvGrpSpPr>
        <p:grpSpPr>
          <a:xfrm>
            <a:off x="569502" y="3564341"/>
            <a:ext cx="2184034" cy="359784"/>
            <a:chOff x="0" y="-19050"/>
            <a:chExt cx="1150437" cy="189516"/>
          </a:xfrm>
        </p:grpSpPr>
        <p:sp>
          <p:nvSpPr>
            <p:cNvPr id="454" name="Google Shape;45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6" name="Google Shape;456;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57" name="Google Shape;457;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58" name="Google Shape;458;p26"/>
          <p:cNvSpPr txBox="1"/>
          <p:nvPr/>
        </p:nvSpPr>
        <p:spPr>
          <a:xfrm>
            <a:off x="873885" y="2071728"/>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COURGETTE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FORUM</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OLD STANDARD</a:t>
            </a:r>
            <a:endParaRPr sz="700"/>
          </a:p>
        </p:txBody>
      </p:sp>
      <p:grpSp>
        <p:nvGrpSpPr>
          <p:cNvPr id="459" name="Google Shape;459;p26"/>
          <p:cNvGrpSpPr/>
          <p:nvPr/>
        </p:nvGrpSpPr>
        <p:grpSpPr>
          <a:xfrm>
            <a:off x="854099" y="4048653"/>
            <a:ext cx="610687" cy="537881"/>
            <a:chOff x="0" y="-23569"/>
            <a:chExt cx="1628498" cy="1434350"/>
          </a:xfrm>
        </p:grpSpPr>
        <p:grpSp>
          <p:nvGrpSpPr>
            <p:cNvPr id="460" name="Google Shape;460;p26"/>
            <p:cNvGrpSpPr/>
            <p:nvPr/>
          </p:nvGrpSpPr>
          <p:grpSpPr>
            <a:xfrm>
              <a:off x="311446" y="-23569"/>
              <a:ext cx="1005606" cy="1029175"/>
              <a:chOff x="0" y="-19050"/>
              <a:chExt cx="812800" cy="831850"/>
            </a:xfrm>
          </p:grpSpPr>
          <p:sp>
            <p:nvSpPr>
              <p:cNvPr id="461" name="Google Shape;46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F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2" name="Google Shape;462;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3" name="Google Shape;463;p26"/>
            <p:cNvSpPr txBox="1"/>
            <p:nvPr/>
          </p:nvSpPr>
          <p:spPr>
            <a:xfrm>
              <a:off x="0" y="1167027"/>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#7F0000</a:t>
              </a:r>
              <a:endParaRPr sz="700"/>
            </a:p>
          </p:txBody>
        </p:sp>
      </p:grpSp>
      <p:grpSp>
        <p:nvGrpSpPr>
          <p:cNvPr id="464" name="Google Shape;464;p26"/>
          <p:cNvGrpSpPr/>
          <p:nvPr/>
        </p:nvGrpSpPr>
        <p:grpSpPr>
          <a:xfrm>
            <a:off x="1344481" y="4048653"/>
            <a:ext cx="610687" cy="537881"/>
            <a:chOff x="0" y="-23569"/>
            <a:chExt cx="1628498" cy="1434350"/>
          </a:xfrm>
        </p:grpSpPr>
        <p:grpSp>
          <p:nvGrpSpPr>
            <p:cNvPr id="465" name="Google Shape;465;p26"/>
            <p:cNvGrpSpPr/>
            <p:nvPr/>
          </p:nvGrpSpPr>
          <p:grpSpPr>
            <a:xfrm>
              <a:off x="311446" y="-23569"/>
              <a:ext cx="1005606" cy="1029175"/>
              <a:chOff x="0" y="-19050"/>
              <a:chExt cx="812800" cy="831850"/>
            </a:xfrm>
          </p:grpSpPr>
          <p:sp>
            <p:nvSpPr>
              <p:cNvPr id="466" name="Google Shape;46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4A98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8" name="Google Shape;468;p26"/>
            <p:cNvSpPr txBox="1"/>
            <p:nvPr/>
          </p:nvSpPr>
          <p:spPr>
            <a:xfrm>
              <a:off x="0" y="1167027"/>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#C4A987</a:t>
              </a:r>
              <a:endParaRPr sz="700"/>
            </a:p>
          </p:txBody>
        </p:sp>
      </p:grpSp>
      <p:grpSp>
        <p:nvGrpSpPr>
          <p:cNvPr id="469" name="Google Shape;469;p26"/>
          <p:cNvGrpSpPr/>
          <p:nvPr/>
        </p:nvGrpSpPr>
        <p:grpSpPr>
          <a:xfrm>
            <a:off x="1834862" y="4048653"/>
            <a:ext cx="610687" cy="537881"/>
            <a:chOff x="0" y="-23569"/>
            <a:chExt cx="1628498" cy="1434350"/>
          </a:xfrm>
        </p:grpSpPr>
        <p:grpSp>
          <p:nvGrpSpPr>
            <p:cNvPr id="470" name="Google Shape;470;p26"/>
            <p:cNvGrpSpPr/>
            <p:nvPr/>
          </p:nvGrpSpPr>
          <p:grpSpPr>
            <a:xfrm>
              <a:off x="311446" y="-23569"/>
              <a:ext cx="1005606" cy="1029175"/>
              <a:chOff x="0" y="-19050"/>
              <a:chExt cx="812800" cy="831850"/>
            </a:xfrm>
          </p:grpSpPr>
          <p:sp>
            <p:nvSpPr>
              <p:cNvPr id="471" name="Google Shape;47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3" name="Google Shape;473;p26"/>
            <p:cNvSpPr txBox="1"/>
            <p:nvPr/>
          </p:nvSpPr>
          <p:spPr>
            <a:xfrm>
              <a:off x="0" y="1167027"/>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grpSp>
      <p:sp>
        <p:nvSpPr>
          <p:cNvPr id="474" name="Google Shape;474;p26"/>
          <p:cNvSpPr txBox="1"/>
          <p:nvPr/>
        </p:nvSpPr>
        <p:spPr>
          <a:xfrm>
            <a:off x="2105002" y="808019"/>
            <a:ext cx="4933995" cy="20763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Use these design resources in your Canva Presentation.</a:t>
            </a:r>
            <a:endParaRPr sz="700"/>
          </a:p>
        </p:txBody>
      </p:sp>
      <p:sp>
        <p:nvSpPr>
          <p:cNvPr id="475" name="Google Shape;475;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476" name="Google Shape;476;p26"/>
          <p:cNvSpPr txBox="1"/>
          <p:nvPr/>
        </p:nvSpPr>
        <p:spPr>
          <a:xfrm>
            <a:off x="1888606" y="309362"/>
            <a:ext cx="5366700" cy="554400"/>
          </a:xfrm>
          <a:prstGeom prst="rect">
            <a:avLst/>
          </a:prstGeom>
          <a:noFill/>
          <a:ln>
            <a:noFill/>
          </a:ln>
        </p:spPr>
        <p:txBody>
          <a:bodyPr anchorCtr="0" anchor="t" bIns="0" lIns="0" spcFirstLastPara="1" rIns="0" wrap="square" tIns="0">
            <a:spAutoFit/>
          </a:bodyPr>
          <a:lstStyle/>
          <a:p>
            <a:pPr indent="0" lvl="0" marL="0" marR="0" rtl="0" algn="ctr">
              <a:lnSpc>
                <a:spcPct val="103989"/>
              </a:lnSpc>
              <a:spcBef>
                <a:spcPts val="0"/>
              </a:spcBef>
              <a:spcAft>
                <a:spcPts val="0"/>
              </a:spcAft>
              <a:buNone/>
            </a:pPr>
            <a:r>
              <a:rPr b="0" i="0" lang="en" sz="4100" u="none" cap="none" strike="noStrike">
                <a:solidFill>
                  <a:srgbClr val="7F0000"/>
                </a:solidFill>
                <a:latin typeface="Courgette"/>
                <a:ea typeface="Courgette"/>
                <a:cs typeface="Courgette"/>
                <a:sym typeface="Courgette"/>
              </a:rPr>
              <a:t>Resource Page</a:t>
            </a:r>
            <a:endParaRPr sz="700"/>
          </a:p>
        </p:txBody>
      </p:sp>
      <p:sp>
        <p:nvSpPr>
          <p:cNvPr id="477" name="Google Shape;477;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78" name="Google Shape;478;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79" name="Google Shape;479;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80" name="Google Shape;480;p26"/>
          <p:cNvSpPr/>
          <p:nvPr/>
        </p:nvSpPr>
        <p:spPr>
          <a:xfrm rot="199983">
            <a:off x="3337493" y="3585775"/>
            <a:ext cx="1066038" cy="1066038"/>
          </a:xfrm>
          <a:custGeom>
            <a:rect b="b" l="l" r="r" t="t"/>
            <a:pathLst>
              <a:path extrusionOk="0" h="2132075" w="2132075">
                <a:moveTo>
                  <a:pt x="0" y="0"/>
                </a:moveTo>
                <a:lnTo>
                  <a:pt x="2132075" y="0"/>
                </a:lnTo>
                <a:lnTo>
                  <a:pt x="2132075" y="2132075"/>
                </a:lnTo>
                <a:lnTo>
                  <a:pt x="0" y="2132075"/>
                </a:lnTo>
                <a:lnTo>
                  <a:pt x="0" y="0"/>
                </a:lnTo>
                <a:close/>
              </a:path>
            </a:pathLst>
          </a:custGeom>
          <a:blipFill rotWithShape="1">
            <a:blip r:embed="rId3">
              <a:alphaModFix/>
            </a:blip>
            <a:stretch>
              <a:fillRect b="0" l="0" r="0" t="0"/>
            </a:stretch>
          </a:blipFill>
          <a:ln>
            <a:noFill/>
          </a:ln>
        </p:spPr>
      </p:sp>
      <p:sp>
        <p:nvSpPr>
          <p:cNvPr id="481" name="Google Shape;481;p26"/>
          <p:cNvSpPr/>
          <p:nvPr/>
        </p:nvSpPr>
        <p:spPr>
          <a:xfrm>
            <a:off x="4572000" y="3368766"/>
            <a:ext cx="1775065" cy="1307093"/>
          </a:xfrm>
          <a:custGeom>
            <a:rect b="b" l="l" r="r" t="t"/>
            <a:pathLst>
              <a:path extrusionOk="0" h="2614187" w="3550131">
                <a:moveTo>
                  <a:pt x="0" y="0"/>
                </a:moveTo>
                <a:lnTo>
                  <a:pt x="3550131" y="0"/>
                </a:lnTo>
                <a:lnTo>
                  <a:pt x="3550131" y="2614188"/>
                </a:lnTo>
                <a:lnTo>
                  <a:pt x="0" y="2614188"/>
                </a:lnTo>
                <a:lnTo>
                  <a:pt x="0" y="0"/>
                </a:lnTo>
                <a:close/>
              </a:path>
            </a:pathLst>
          </a:custGeom>
          <a:blipFill rotWithShape="1">
            <a:blip r:embed="rId4">
              <a:alphaModFix/>
            </a:blip>
            <a:stretch>
              <a:fillRect b="0" l="0" r="0" t="0"/>
            </a:stretch>
          </a:blipFill>
          <a:ln>
            <a:noFill/>
          </a:ln>
        </p:spPr>
      </p:sp>
      <p:sp>
        <p:nvSpPr>
          <p:cNvPr id="482" name="Google Shape;482;p26"/>
          <p:cNvSpPr/>
          <p:nvPr/>
        </p:nvSpPr>
        <p:spPr>
          <a:xfrm>
            <a:off x="3136693" y="2089024"/>
            <a:ext cx="919194" cy="1311457"/>
          </a:xfrm>
          <a:custGeom>
            <a:rect b="b" l="l" r="r" t="t"/>
            <a:pathLst>
              <a:path extrusionOk="0" h="2622914" w="1838388">
                <a:moveTo>
                  <a:pt x="0" y="0"/>
                </a:moveTo>
                <a:lnTo>
                  <a:pt x="1838388" y="0"/>
                </a:lnTo>
                <a:lnTo>
                  <a:pt x="1838388" y="2622914"/>
                </a:lnTo>
                <a:lnTo>
                  <a:pt x="0" y="2622914"/>
                </a:lnTo>
                <a:lnTo>
                  <a:pt x="0" y="0"/>
                </a:lnTo>
                <a:close/>
              </a:path>
            </a:pathLst>
          </a:custGeom>
          <a:blipFill rotWithShape="1">
            <a:blip r:embed="rId5">
              <a:alphaModFix/>
            </a:blip>
            <a:stretch>
              <a:fillRect b="0" l="0" r="0" t="0"/>
            </a:stretch>
          </a:blipFill>
          <a:ln>
            <a:noFill/>
          </a:ln>
        </p:spPr>
      </p:sp>
      <p:sp>
        <p:nvSpPr>
          <p:cNvPr id="483" name="Google Shape;483;p26"/>
          <p:cNvSpPr/>
          <p:nvPr/>
        </p:nvSpPr>
        <p:spPr>
          <a:xfrm>
            <a:off x="3181703" y="1283307"/>
            <a:ext cx="1535733" cy="753787"/>
          </a:xfrm>
          <a:custGeom>
            <a:rect b="b" l="l" r="r" t="t"/>
            <a:pathLst>
              <a:path extrusionOk="0" h="1507574" w="3071466">
                <a:moveTo>
                  <a:pt x="0" y="0"/>
                </a:moveTo>
                <a:lnTo>
                  <a:pt x="3071465" y="0"/>
                </a:lnTo>
                <a:lnTo>
                  <a:pt x="3071465" y="1507574"/>
                </a:lnTo>
                <a:lnTo>
                  <a:pt x="0" y="1507574"/>
                </a:lnTo>
                <a:lnTo>
                  <a:pt x="0" y="0"/>
                </a:lnTo>
                <a:close/>
              </a:path>
            </a:pathLst>
          </a:custGeom>
          <a:blipFill rotWithShape="1">
            <a:blip r:embed="rId6">
              <a:alphaModFix/>
            </a:blip>
            <a:stretch>
              <a:fillRect b="0" l="0" r="0" t="0"/>
            </a:stretch>
          </a:blipFill>
          <a:ln>
            <a:noFill/>
          </a:ln>
        </p:spPr>
      </p:sp>
      <p:sp>
        <p:nvSpPr>
          <p:cNvPr id="484" name="Google Shape;484;p26"/>
          <p:cNvSpPr/>
          <p:nvPr/>
        </p:nvSpPr>
        <p:spPr>
          <a:xfrm flipH="1">
            <a:off x="4196374" y="2254720"/>
            <a:ext cx="1289692" cy="1083342"/>
          </a:xfrm>
          <a:custGeom>
            <a:rect b="b" l="l" r="r" t="t"/>
            <a:pathLst>
              <a:path extrusionOk="0" h="2166683" w="2579384">
                <a:moveTo>
                  <a:pt x="2579384" y="0"/>
                </a:moveTo>
                <a:lnTo>
                  <a:pt x="0" y="0"/>
                </a:lnTo>
                <a:lnTo>
                  <a:pt x="0" y="2166682"/>
                </a:lnTo>
                <a:lnTo>
                  <a:pt x="2579384" y="2166682"/>
                </a:lnTo>
                <a:lnTo>
                  <a:pt x="2579384" y="0"/>
                </a:lnTo>
                <a:close/>
              </a:path>
            </a:pathLst>
          </a:custGeom>
          <a:blipFill rotWithShape="1">
            <a:blip r:embed="rId7">
              <a:alphaModFix/>
            </a:blip>
            <a:stretch>
              <a:fillRect b="0" l="0" r="0" t="0"/>
            </a:stretch>
          </a:blipFill>
          <a:ln>
            <a:noFill/>
          </a:ln>
        </p:spPr>
      </p:sp>
      <p:sp>
        <p:nvSpPr>
          <p:cNvPr id="485" name="Google Shape;485;p26"/>
          <p:cNvSpPr/>
          <p:nvPr/>
        </p:nvSpPr>
        <p:spPr>
          <a:xfrm>
            <a:off x="5853103" y="1730823"/>
            <a:ext cx="1161055" cy="1607238"/>
          </a:xfrm>
          <a:custGeom>
            <a:rect b="b" l="l" r="r" t="t"/>
            <a:pathLst>
              <a:path extrusionOk="0" h="3214477" w="2322111">
                <a:moveTo>
                  <a:pt x="0" y="0"/>
                </a:moveTo>
                <a:lnTo>
                  <a:pt x="2322111" y="0"/>
                </a:lnTo>
                <a:lnTo>
                  <a:pt x="2322111" y="3214476"/>
                </a:lnTo>
                <a:lnTo>
                  <a:pt x="0" y="3214476"/>
                </a:lnTo>
                <a:lnTo>
                  <a:pt x="0" y="0"/>
                </a:lnTo>
                <a:close/>
              </a:path>
            </a:pathLst>
          </a:custGeom>
          <a:blipFill rotWithShape="1">
            <a:blip r:embed="rId8">
              <a:alphaModFix/>
            </a:blip>
            <a:stretch>
              <a:fillRect b="-2788" l="0" r="0" t="-2789"/>
            </a:stretch>
          </a:blipFill>
          <a:ln>
            <a:noFill/>
          </a:ln>
        </p:spPr>
      </p:sp>
      <p:sp>
        <p:nvSpPr>
          <p:cNvPr id="486" name="Google Shape;486;p26"/>
          <p:cNvSpPr/>
          <p:nvPr/>
        </p:nvSpPr>
        <p:spPr>
          <a:xfrm>
            <a:off x="6276706" y="3338061"/>
            <a:ext cx="620958" cy="1368504"/>
          </a:xfrm>
          <a:custGeom>
            <a:rect b="b" l="l" r="r" t="t"/>
            <a:pathLst>
              <a:path extrusionOk="0" h="2737007" w="1241917">
                <a:moveTo>
                  <a:pt x="0" y="0"/>
                </a:moveTo>
                <a:lnTo>
                  <a:pt x="1241917" y="0"/>
                </a:lnTo>
                <a:lnTo>
                  <a:pt x="1241917" y="2737007"/>
                </a:lnTo>
                <a:lnTo>
                  <a:pt x="0" y="2737007"/>
                </a:lnTo>
                <a:lnTo>
                  <a:pt x="0" y="0"/>
                </a:lnTo>
                <a:close/>
              </a:path>
            </a:pathLst>
          </a:custGeom>
          <a:blipFill rotWithShape="1">
            <a:blip r:embed="rId9">
              <a:alphaModFix/>
            </a:blip>
            <a:stretch>
              <a:fillRect b="0" l="0" r="0" t="0"/>
            </a:stretch>
          </a:blipFill>
          <a:ln>
            <a:noFill/>
          </a:ln>
        </p:spPr>
      </p:sp>
      <p:sp>
        <p:nvSpPr>
          <p:cNvPr id="487" name="Google Shape;487;p26"/>
          <p:cNvSpPr/>
          <p:nvPr/>
        </p:nvSpPr>
        <p:spPr>
          <a:xfrm rot="957847">
            <a:off x="6823494" y="3644618"/>
            <a:ext cx="1200154" cy="914539"/>
          </a:xfrm>
          <a:custGeom>
            <a:rect b="b" l="l" r="r" t="t"/>
            <a:pathLst>
              <a:path extrusionOk="0" h="1829078" w="2400307">
                <a:moveTo>
                  <a:pt x="0" y="0"/>
                </a:moveTo>
                <a:lnTo>
                  <a:pt x="2400307" y="0"/>
                </a:lnTo>
                <a:lnTo>
                  <a:pt x="2400307" y="1829077"/>
                </a:lnTo>
                <a:lnTo>
                  <a:pt x="0" y="1829077"/>
                </a:lnTo>
                <a:lnTo>
                  <a:pt x="0" y="0"/>
                </a:lnTo>
                <a:close/>
              </a:path>
            </a:pathLst>
          </a:custGeom>
          <a:blipFill rotWithShape="1">
            <a:blip r:embed="rId10">
              <a:alphaModFix/>
            </a:blip>
            <a:stretch>
              <a:fillRect b="0" l="0" r="0" t="0"/>
            </a:stretch>
          </a:blipFill>
          <a:ln>
            <a:noFill/>
          </a:ln>
        </p:spPr>
      </p:sp>
      <p:sp>
        <p:nvSpPr>
          <p:cNvPr id="488" name="Google Shape;488;p26"/>
          <p:cNvSpPr/>
          <p:nvPr/>
        </p:nvSpPr>
        <p:spPr>
          <a:xfrm rot="3485454">
            <a:off x="7470733" y="1039427"/>
            <a:ext cx="1212203" cy="1241548"/>
          </a:xfrm>
          <a:custGeom>
            <a:rect b="b" l="l" r="r" t="t"/>
            <a:pathLst>
              <a:path extrusionOk="0" h="2483097" w="2424406">
                <a:moveTo>
                  <a:pt x="0" y="0"/>
                </a:moveTo>
                <a:lnTo>
                  <a:pt x="2424406" y="0"/>
                </a:lnTo>
                <a:lnTo>
                  <a:pt x="2424406" y="2483097"/>
                </a:lnTo>
                <a:lnTo>
                  <a:pt x="0" y="2483097"/>
                </a:lnTo>
                <a:lnTo>
                  <a:pt x="0" y="0"/>
                </a:lnTo>
                <a:close/>
              </a:path>
            </a:pathLst>
          </a:custGeom>
          <a:blipFill rotWithShape="1">
            <a:blip r:embed="rId11">
              <a:alphaModFix/>
            </a:blip>
            <a:stretch>
              <a:fillRect b="0" l="0" r="0" t="0"/>
            </a:stretch>
          </a:blipFill>
          <a:ln>
            <a:noFill/>
          </a:ln>
        </p:spPr>
      </p:sp>
      <p:sp>
        <p:nvSpPr>
          <p:cNvPr id="489" name="Google Shape;489;p26"/>
          <p:cNvSpPr/>
          <p:nvPr/>
        </p:nvSpPr>
        <p:spPr>
          <a:xfrm>
            <a:off x="7396149" y="1832533"/>
            <a:ext cx="1107946" cy="1619307"/>
          </a:xfrm>
          <a:custGeom>
            <a:rect b="b" l="l" r="r" t="t"/>
            <a:pathLst>
              <a:path extrusionOk="0" h="3238613" w="2215893">
                <a:moveTo>
                  <a:pt x="0" y="0"/>
                </a:moveTo>
                <a:lnTo>
                  <a:pt x="2215894" y="0"/>
                </a:lnTo>
                <a:lnTo>
                  <a:pt x="2215894" y="3238613"/>
                </a:lnTo>
                <a:lnTo>
                  <a:pt x="0" y="3238613"/>
                </a:lnTo>
                <a:lnTo>
                  <a:pt x="0" y="0"/>
                </a:lnTo>
                <a:close/>
              </a:path>
            </a:pathLst>
          </a:custGeom>
          <a:blipFill rotWithShape="1">
            <a:blip r:embed="rId12">
              <a:alphaModFix/>
            </a:blip>
            <a:stretch>
              <a:fillRect b="0" l="0" r="0" t="0"/>
            </a:stretch>
          </a:blipFill>
          <a:ln>
            <a:noFill/>
          </a:ln>
        </p:spPr>
      </p:sp>
      <p:sp>
        <p:nvSpPr>
          <p:cNvPr id="490" name="Google Shape;490;p26"/>
          <p:cNvSpPr/>
          <p:nvPr/>
        </p:nvSpPr>
        <p:spPr>
          <a:xfrm>
            <a:off x="4999817" y="1781983"/>
            <a:ext cx="570906" cy="504474"/>
          </a:xfrm>
          <a:custGeom>
            <a:rect b="b" l="l" r="r" t="t"/>
            <a:pathLst>
              <a:path extrusionOk="0" h="1008947" w="1141812">
                <a:moveTo>
                  <a:pt x="0" y="0"/>
                </a:moveTo>
                <a:lnTo>
                  <a:pt x="1141812" y="0"/>
                </a:lnTo>
                <a:lnTo>
                  <a:pt x="1141812" y="1008947"/>
                </a:lnTo>
                <a:lnTo>
                  <a:pt x="0" y="1008947"/>
                </a:lnTo>
                <a:lnTo>
                  <a:pt x="0" y="0"/>
                </a:lnTo>
                <a:close/>
              </a:path>
            </a:pathLst>
          </a:custGeom>
          <a:blipFill rotWithShape="1">
            <a:blip r:embed="rId13">
              <a:alphaModFix/>
            </a:blip>
            <a:stretch>
              <a:fillRect b="0" l="0" r="0" t="0"/>
            </a:stretch>
          </a:blipFill>
          <a:ln>
            <a:noFill/>
          </a:ln>
        </p:spPr>
      </p:sp>
      <p:sp>
        <p:nvSpPr>
          <p:cNvPr id="491" name="Google Shape;491;p26"/>
          <p:cNvSpPr/>
          <p:nvPr/>
        </p:nvSpPr>
        <p:spPr>
          <a:xfrm rot="5660531">
            <a:off x="7918048" y="3862952"/>
            <a:ext cx="925843" cy="499955"/>
          </a:xfrm>
          <a:custGeom>
            <a:rect b="b" l="l" r="r" t="t"/>
            <a:pathLst>
              <a:path extrusionOk="0" h="999911" w="1851686">
                <a:moveTo>
                  <a:pt x="0" y="0"/>
                </a:moveTo>
                <a:lnTo>
                  <a:pt x="1851686" y="0"/>
                </a:lnTo>
                <a:lnTo>
                  <a:pt x="1851686" y="999911"/>
                </a:lnTo>
                <a:lnTo>
                  <a:pt x="0" y="999911"/>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7"/>
          <p:cNvSpPr/>
          <p:nvPr/>
        </p:nvSpPr>
        <p:spPr>
          <a:xfrm rot="-949919">
            <a:off x="-1987402" y="2709378"/>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497" name="Google Shape;497;p27"/>
          <p:cNvSpPr/>
          <p:nvPr/>
        </p:nvSpPr>
        <p:spPr>
          <a:xfrm rot="-321157">
            <a:off x="7495973" y="-1248721"/>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4">
              <a:alphaModFix/>
            </a:blip>
            <a:stretch>
              <a:fillRect b="0" l="0" r="0" t="0"/>
            </a:stretch>
          </a:blipFill>
          <a:ln>
            <a:noFill/>
          </a:ln>
        </p:spPr>
      </p:sp>
      <p:pic>
        <p:nvPicPr>
          <p:cNvPr id="498" name="Google Shape;498;p27"/>
          <p:cNvPicPr preferRelativeResize="0"/>
          <p:nvPr/>
        </p:nvPicPr>
        <p:blipFill>
          <a:blip r:embed="rId5">
            <a:alphaModFix/>
          </a:blip>
          <a:stretch>
            <a:fillRect/>
          </a:stretch>
        </p:blipFill>
        <p:spPr>
          <a:xfrm>
            <a:off x="6964450" y="-793841"/>
            <a:ext cx="3072801" cy="3611815"/>
          </a:xfrm>
          <a:prstGeom prst="rect">
            <a:avLst/>
          </a:prstGeom>
          <a:noFill/>
          <a:ln>
            <a:noFill/>
          </a:ln>
        </p:spPr>
      </p:pic>
      <p:pic>
        <p:nvPicPr>
          <p:cNvPr id="499" name="Google Shape;499;p27"/>
          <p:cNvPicPr preferRelativeResize="0"/>
          <p:nvPr/>
        </p:nvPicPr>
        <p:blipFill>
          <a:blip r:embed="rId5">
            <a:alphaModFix/>
          </a:blip>
          <a:stretch>
            <a:fillRect/>
          </a:stretch>
        </p:blipFill>
        <p:spPr>
          <a:xfrm>
            <a:off x="-1022050" y="2817984"/>
            <a:ext cx="3072801" cy="3611815"/>
          </a:xfrm>
          <a:prstGeom prst="rect">
            <a:avLst/>
          </a:prstGeom>
          <a:noFill/>
          <a:ln>
            <a:noFill/>
          </a:ln>
        </p:spPr>
      </p:pic>
      <p:grpSp>
        <p:nvGrpSpPr>
          <p:cNvPr id="500" name="Google Shape;500;p27"/>
          <p:cNvGrpSpPr/>
          <p:nvPr/>
        </p:nvGrpSpPr>
        <p:grpSpPr>
          <a:xfrm>
            <a:off x="2997636" y="1314181"/>
            <a:ext cx="3148728" cy="1287724"/>
            <a:chOff x="0" y="-19050"/>
            <a:chExt cx="1658589" cy="678307"/>
          </a:xfrm>
        </p:grpSpPr>
        <p:sp>
          <p:nvSpPr>
            <p:cNvPr id="501" name="Google Shape;50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C7A376">
                <a:alpha val="7882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3" name="Google Shape;503;p27"/>
          <p:cNvSpPr/>
          <p:nvPr/>
        </p:nvSpPr>
        <p:spPr>
          <a:xfrm>
            <a:off x="3389498" y="155496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6">
              <a:alphaModFix/>
            </a:blip>
            <a:stretch>
              <a:fillRect b="0" l="0" r="0" t="0"/>
            </a:stretch>
          </a:blipFill>
          <a:ln>
            <a:noFill/>
          </a:ln>
        </p:spPr>
      </p:sp>
      <p:sp>
        <p:nvSpPr>
          <p:cNvPr id="504" name="Google Shape;504;p27"/>
          <p:cNvSpPr/>
          <p:nvPr/>
        </p:nvSpPr>
        <p:spPr>
          <a:xfrm>
            <a:off x="-605475" y="1088222"/>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7">
              <a:alphaModFix/>
            </a:blip>
            <a:stretch>
              <a:fillRect b="0" l="0" r="0" t="0"/>
            </a:stretch>
          </a:blipFill>
          <a:ln>
            <a:noFill/>
          </a:ln>
        </p:spPr>
      </p:sp>
      <p:grpSp>
        <p:nvGrpSpPr>
          <p:cNvPr id="505" name="Google Shape;505;p27"/>
          <p:cNvGrpSpPr/>
          <p:nvPr/>
        </p:nvGrpSpPr>
        <p:grpSpPr>
          <a:xfrm>
            <a:off x="2997636" y="2851489"/>
            <a:ext cx="3148728" cy="1287724"/>
            <a:chOff x="0" y="-19050"/>
            <a:chExt cx="1658589" cy="678307"/>
          </a:xfrm>
        </p:grpSpPr>
        <p:sp>
          <p:nvSpPr>
            <p:cNvPr id="506" name="Google Shape;506;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C7A376">
                <a:alpha val="78823"/>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7" name="Google Shape;507;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8" name="Google Shape;508;p27"/>
          <p:cNvSpPr txBox="1"/>
          <p:nvPr/>
        </p:nvSpPr>
        <p:spPr>
          <a:xfrm>
            <a:off x="1688740" y="907724"/>
            <a:ext cx="5766520" cy="20763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509" name="Google Shape;509;p27"/>
          <p:cNvSpPr txBox="1"/>
          <p:nvPr/>
        </p:nvSpPr>
        <p:spPr>
          <a:xfrm>
            <a:off x="2997636" y="4479818"/>
            <a:ext cx="3148728" cy="33676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2500" u="none" cap="none" strike="noStrike">
                <a:solidFill>
                  <a:srgbClr val="7F0000"/>
                </a:solidFill>
                <a:latin typeface="Courgette"/>
                <a:ea typeface="Courgette"/>
                <a:cs typeface="Courgette"/>
                <a:sym typeface="Courgette"/>
              </a:rPr>
              <a:t>Happy designing!</a:t>
            </a:r>
            <a:endParaRPr sz="700"/>
          </a:p>
        </p:txBody>
      </p:sp>
      <p:sp>
        <p:nvSpPr>
          <p:cNvPr id="510" name="Google Shape;510;p27"/>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11" name="Google Shape;511;p27"/>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12" name="Google Shape;512;p27"/>
          <p:cNvSpPr txBox="1"/>
          <p:nvPr/>
        </p:nvSpPr>
        <p:spPr>
          <a:xfrm>
            <a:off x="2734987" y="344208"/>
            <a:ext cx="3674027" cy="553992"/>
          </a:xfrm>
          <a:prstGeom prst="rect">
            <a:avLst/>
          </a:prstGeom>
          <a:noFill/>
          <a:ln>
            <a:noFill/>
          </a:ln>
        </p:spPr>
        <p:txBody>
          <a:bodyPr anchorCtr="0" anchor="t" bIns="0" lIns="0" spcFirstLastPara="1" rIns="0" wrap="square" tIns="0">
            <a:spAutoFit/>
          </a:bodyPr>
          <a:lstStyle/>
          <a:p>
            <a:pPr indent="0" lvl="0" marL="0" marR="0" rtl="0" algn="ctr">
              <a:lnSpc>
                <a:spcPct val="104001"/>
              </a:lnSpc>
              <a:spcBef>
                <a:spcPts val="0"/>
              </a:spcBef>
              <a:spcAft>
                <a:spcPts val="0"/>
              </a:spcAft>
              <a:buNone/>
            </a:pPr>
            <a:r>
              <a:rPr b="0" i="0" lang="en" sz="4100" u="none" cap="none" strike="noStrike">
                <a:solidFill>
                  <a:srgbClr val="7F0000"/>
                </a:solidFill>
                <a:latin typeface="Courgette"/>
                <a:ea typeface="Courgette"/>
                <a:cs typeface="Courgette"/>
                <a:sym typeface="Courgette"/>
              </a:rPr>
              <a:t>Credits</a:t>
            </a:r>
            <a:endParaRPr sz="700"/>
          </a:p>
        </p:txBody>
      </p:sp>
      <p:sp>
        <p:nvSpPr>
          <p:cNvPr id="513" name="Google Shape;513;p27"/>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2"/>
          <p:cNvSpPr/>
          <p:nvPr/>
        </p:nvSpPr>
        <p:spPr>
          <a:xfrm>
            <a:off x="-1946672" y="1391185"/>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120" name="Google Shape;120;p12"/>
          <p:cNvSpPr/>
          <p:nvPr/>
        </p:nvSpPr>
        <p:spPr>
          <a:xfrm>
            <a:off x="6748462" y="-277831"/>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4">
              <a:alphaModFix/>
            </a:blip>
            <a:stretch>
              <a:fillRect b="0" l="0" r="0" t="0"/>
            </a:stretch>
          </a:blipFill>
          <a:ln>
            <a:noFill/>
          </a:ln>
        </p:spPr>
      </p:sp>
      <p:sp>
        <p:nvSpPr>
          <p:cNvPr id="121" name="Google Shape;121;p12"/>
          <p:cNvSpPr/>
          <p:nvPr/>
        </p:nvSpPr>
        <p:spPr>
          <a:xfrm rot="-329178">
            <a:off x="7052524" y="3843423"/>
            <a:ext cx="1376332" cy="1376332"/>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5">
              <a:alphaModFix/>
            </a:blip>
            <a:stretch>
              <a:fillRect b="0" l="0" r="0" t="0"/>
            </a:stretch>
          </a:blipFill>
          <a:ln>
            <a:noFill/>
          </a:ln>
        </p:spPr>
      </p:sp>
      <p:sp>
        <p:nvSpPr>
          <p:cNvPr id="122" name="Google Shape;122;p12"/>
          <p:cNvSpPr/>
          <p:nvPr/>
        </p:nvSpPr>
        <p:spPr>
          <a:xfrm rot="-1055830">
            <a:off x="-306663" y="3015365"/>
            <a:ext cx="1642027" cy="3227570"/>
          </a:xfrm>
          <a:custGeom>
            <a:rect b="b" l="l" r="r" t="t"/>
            <a:pathLst>
              <a:path extrusionOk="0" h="6455140" w="3284053">
                <a:moveTo>
                  <a:pt x="0" y="0"/>
                </a:moveTo>
                <a:lnTo>
                  <a:pt x="3284052" y="0"/>
                </a:lnTo>
                <a:lnTo>
                  <a:pt x="3284052" y="6455140"/>
                </a:lnTo>
                <a:lnTo>
                  <a:pt x="0" y="6455140"/>
                </a:lnTo>
                <a:lnTo>
                  <a:pt x="0" y="0"/>
                </a:lnTo>
                <a:close/>
              </a:path>
            </a:pathLst>
          </a:custGeom>
          <a:blipFill rotWithShape="1">
            <a:blip r:embed="rId6">
              <a:alphaModFix/>
            </a:blip>
            <a:stretch>
              <a:fillRect b="0" l="0" r="0" t="0"/>
            </a:stretch>
          </a:blipFill>
          <a:ln>
            <a:noFill/>
          </a:ln>
        </p:spPr>
      </p:sp>
      <p:sp>
        <p:nvSpPr>
          <p:cNvPr id="123" name="Google Shape;123;p12"/>
          <p:cNvSpPr/>
          <p:nvPr/>
        </p:nvSpPr>
        <p:spPr>
          <a:xfrm flipH="1">
            <a:off x="7235557" y="-80263"/>
            <a:ext cx="2155371"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7">
              <a:alphaModFix/>
            </a:blip>
            <a:stretch>
              <a:fillRect b="0" l="0" r="0" t="0"/>
            </a:stretch>
          </a:blipFill>
          <a:ln>
            <a:noFill/>
          </a:ln>
        </p:spPr>
      </p:sp>
      <p:pic>
        <p:nvPicPr>
          <p:cNvPr id="124" name="Google Shape;124;p12"/>
          <p:cNvPicPr preferRelativeResize="0"/>
          <p:nvPr/>
        </p:nvPicPr>
        <p:blipFill>
          <a:blip r:embed="rId8">
            <a:alphaModFix/>
          </a:blip>
          <a:stretch>
            <a:fillRect/>
          </a:stretch>
        </p:blipFill>
        <p:spPr>
          <a:xfrm>
            <a:off x="1365900" y="802727"/>
            <a:ext cx="4049725" cy="6843100"/>
          </a:xfrm>
          <a:prstGeom prst="rect">
            <a:avLst/>
          </a:prstGeom>
          <a:noFill/>
          <a:ln>
            <a:noFill/>
          </a:ln>
        </p:spPr>
      </p:pic>
      <p:sp>
        <p:nvSpPr>
          <p:cNvPr id="125" name="Google Shape;125;p12"/>
          <p:cNvSpPr txBox="1"/>
          <p:nvPr/>
        </p:nvSpPr>
        <p:spPr>
          <a:xfrm>
            <a:off x="1600827" y="1542977"/>
            <a:ext cx="3814800" cy="2021400"/>
          </a:xfrm>
          <a:prstGeom prst="rect">
            <a:avLst/>
          </a:prstGeom>
          <a:noFill/>
          <a:ln>
            <a:noFill/>
          </a:ln>
        </p:spPr>
        <p:txBody>
          <a:bodyPr anchorCtr="0" anchor="t" bIns="0" lIns="0" spcFirstLastPara="1" rIns="0" wrap="square" tIns="0">
            <a:spAutoFit/>
          </a:bodyPr>
          <a:lstStyle/>
          <a:p>
            <a:pPr indent="0" lvl="0" marL="0" marR="0" rtl="0" algn="ctr">
              <a:lnSpc>
                <a:spcPct val="98003"/>
              </a:lnSpc>
              <a:spcBef>
                <a:spcPts val="0"/>
              </a:spcBef>
              <a:spcAft>
                <a:spcPts val="0"/>
              </a:spcAft>
              <a:buNone/>
            </a:pPr>
            <a:r>
              <a:rPr b="0" i="0" lang="en" sz="6700" u="none" cap="none" strike="noStrike">
                <a:solidFill>
                  <a:srgbClr val="F2E5DA"/>
                </a:solidFill>
                <a:latin typeface="Courgette"/>
                <a:ea typeface="Courgette"/>
                <a:cs typeface="Courgette"/>
                <a:sym typeface="Courgette"/>
              </a:rPr>
              <a:t>Hello There!</a:t>
            </a:r>
            <a:endParaRPr sz="700"/>
          </a:p>
        </p:txBody>
      </p:sp>
      <p:sp>
        <p:nvSpPr>
          <p:cNvPr id="126" name="Google Shape;126;p12"/>
          <p:cNvSpPr txBox="1"/>
          <p:nvPr/>
        </p:nvSpPr>
        <p:spPr>
          <a:xfrm>
            <a:off x="2237963" y="3511703"/>
            <a:ext cx="2540400" cy="615900"/>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F2E5DA"/>
                </a:solidFill>
                <a:latin typeface="Arial"/>
                <a:ea typeface="Arial"/>
                <a:cs typeface="Arial"/>
                <a:sym typeface="Arial"/>
              </a:rPr>
              <a:t>I'm Rain, and I'll be sharing with you my beautiful ideas. Follow me at @reallygreatsite to learn more. </a:t>
            </a:r>
            <a:endParaRPr sz="700"/>
          </a:p>
        </p:txBody>
      </p:sp>
      <p:sp>
        <p:nvSpPr>
          <p:cNvPr id="127" name="Google Shape;127;p12"/>
          <p:cNvSpPr/>
          <p:nvPr/>
        </p:nvSpPr>
        <p:spPr>
          <a:xfrm>
            <a:off x="-333718" y="205337"/>
            <a:ext cx="2708181" cy="2057400"/>
          </a:xfrm>
          <a:custGeom>
            <a:rect b="b" l="l" r="r" t="t"/>
            <a:pathLst>
              <a:path extrusionOk="0" h="4114800" w="5416361">
                <a:moveTo>
                  <a:pt x="0" y="0"/>
                </a:moveTo>
                <a:lnTo>
                  <a:pt x="5416361" y="0"/>
                </a:lnTo>
                <a:lnTo>
                  <a:pt x="5416361" y="4114800"/>
                </a:lnTo>
                <a:lnTo>
                  <a:pt x="0" y="4114800"/>
                </a:lnTo>
                <a:lnTo>
                  <a:pt x="0" y="0"/>
                </a:lnTo>
                <a:close/>
              </a:path>
            </a:pathLst>
          </a:custGeom>
          <a:blipFill rotWithShape="1">
            <a:blip r:embed="rId9">
              <a:alphaModFix/>
            </a:blip>
            <a:stretch>
              <a:fillRect b="0" l="0" r="0" t="0"/>
            </a:stretch>
          </a:blipFill>
          <a:ln>
            <a:noFill/>
          </a:ln>
        </p:spPr>
      </p:sp>
      <p:pic>
        <p:nvPicPr>
          <p:cNvPr id="128" name="Google Shape;128;p12"/>
          <p:cNvPicPr preferRelativeResize="0"/>
          <p:nvPr/>
        </p:nvPicPr>
        <p:blipFill>
          <a:blip r:embed="rId10">
            <a:alphaModFix/>
          </a:blip>
          <a:stretch>
            <a:fillRect/>
          </a:stretch>
        </p:blipFill>
        <p:spPr>
          <a:xfrm>
            <a:off x="3863225" y="-1260925"/>
            <a:ext cx="4824177" cy="6662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3"/>
          <p:cNvPicPr preferRelativeResize="0"/>
          <p:nvPr/>
        </p:nvPicPr>
        <p:blipFill>
          <a:blip r:embed="rId3">
            <a:alphaModFix/>
          </a:blip>
          <a:stretch>
            <a:fillRect/>
          </a:stretch>
        </p:blipFill>
        <p:spPr>
          <a:xfrm>
            <a:off x="641325" y="3536222"/>
            <a:ext cx="2540951" cy="3569504"/>
          </a:xfrm>
          <a:prstGeom prst="rect">
            <a:avLst/>
          </a:prstGeom>
          <a:noFill/>
          <a:ln>
            <a:noFill/>
          </a:ln>
        </p:spPr>
      </p:pic>
      <p:cxnSp>
        <p:nvCxnSpPr>
          <p:cNvPr id="134" name="Google Shape;134;p13"/>
          <p:cNvCxnSpPr/>
          <p:nvPr/>
        </p:nvCxnSpPr>
        <p:spPr>
          <a:xfrm>
            <a:off x="1316023" y="2355354"/>
            <a:ext cx="6345200" cy="10113"/>
          </a:xfrm>
          <a:prstGeom prst="straightConnector1">
            <a:avLst/>
          </a:prstGeom>
          <a:noFill/>
          <a:ln cap="flat" cmpd="sng" w="19050">
            <a:solidFill>
              <a:srgbClr val="CF0F1D"/>
            </a:solidFill>
            <a:prstDash val="solid"/>
            <a:round/>
            <a:headEnd len="sm" w="sm" type="none"/>
            <a:tailEnd len="sm" w="sm" type="none"/>
          </a:ln>
        </p:spPr>
      </p:cxnSp>
      <p:cxnSp>
        <p:nvCxnSpPr>
          <p:cNvPr id="135" name="Google Shape;135;p13"/>
          <p:cNvCxnSpPr/>
          <p:nvPr/>
        </p:nvCxnSpPr>
        <p:spPr>
          <a:xfrm>
            <a:off x="1332700" y="2336414"/>
            <a:ext cx="0" cy="413744"/>
          </a:xfrm>
          <a:prstGeom prst="straightConnector1">
            <a:avLst/>
          </a:prstGeom>
          <a:noFill/>
          <a:ln cap="flat" cmpd="sng" w="19050">
            <a:solidFill>
              <a:srgbClr val="CF0F1D"/>
            </a:solidFill>
            <a:prstDash val="solid"/>
            <a:round/>
            <a:headEnd len="lg" w="lg" type="oval"/>
            <a:tailEnd len="lg" w="lg" type="oval"/>
          </a:ln>
        </p:spPr>
      </p:cxnSp>
      <p:cxnSp>
        <p:nvCxnSpPr>
          <p:cNvPr id="136" name="Google Shape;136;p13"/>
          <p:cNvCxnSpPr/>
          <p:nvPr/>
        </p:nvCxnSpPr>
        <p:spPr>
          <a:xfrm>
            <a:off x="2880286" y="2336414"/>
            <a:ext cx="0" cy="413744"/>
          </a:xfrm>
          <a:prstGeom prst="straightConnector1">
            <a:avLst/>
          </a:prstGeom>
          <a:noFill/>
          <a:ln cap="flat" cmpd="sng" w="19050">
            <a:solidFill>
              <a:srgbClr val="CF0F1D"/>
            </a:solidFill>
            <a:prstDash val="solid"/>
            <a:round/>
            <a:headEnd len="lg" w="lg" type="oval"/>
            <a:tailEnd len="lg" w="lg" type="oval"/>
          </a:ln>
        </p:spPr>
      </p:cxnSp>
      <p:cxnSp>
        <p:nvCxnSpPr>
          <p:cNvPr id="137" name="Google Shape;137;p13"/>
          <p:cNvCxnSpPr/>
          <p:nvPr/>
        </p:nvCxnSpPr>
        <p:spPr>
          <a:xfrm>
            <a:off x="4501857" y="2341066"/>
            <a:ext cx="0" cy="413744"/>
          </a:xfrm>
          <a:prstGeom prst="straightConnector1">
            <a:avLst/>
          </a:prstGeom>
          <a:noFill/>
          <a:ln cap="flat" cmpd="sng" w="19050">
            <a:solidFill>
              <a:srgbClr val="CF0F1D"/>
            </a:solidFill>
            <a:prstDash val="solid"/>
            <a:round/>
            <a:headEnd len="lg" w="lg" type="oval"/>
            <a:tailEnd len="lg" w="lg" type="oval"/>
          </a:ln>
        </p:spPr>
      </p:cxnSp>
      <p:cxnSp>
        <p:nvCxnSpPr>
          <p:cNvPr id="138" name="Google Shape;138;p13"/>
          <p:cNvCxnSpPr/>
          <p:nvPr/>
        </p:nvCxnSpPr>
        <p:spPr>
          <a:xfrm>
            <a:off x="6111707" y="2336414"/>
            <a:ext cx="0" cy="413744"/>
          </a:xfrm>
          <a:prstGeom prst="straightConnector1">
            <a:avLst/>
          </a:prstGeom>
          <a:noFill/>
          <a:ln cap="flat" cmpd="sng" w="19050">
            <a:solidFill>
              <a:srgbClr val="CF0F1D"/>
            </a:solidFill>
            <a:prstDash val="solid"/>
            <a:round/>
            <a:headEnd len="lg" w="lg" type="oval"/>
            <a:tailEnd len="lg" w="lg" type="oval"/>
          </a:ln>
        </p:spPr>
      </p:cxnSp>
      <p:cxnSp>
        <p:nvCxnSpPr>
          <p:cNvPr id="139" name="Google Shape;139;p13"/>
          <p:cNvCxnSpPr/>
          <p:nvPr/>
        </p:nvCxnSpPr>
        <p:spPr>
          <a:xfrm>
            <a:off x="7673138" y="2341066"/>
            <a:ext cx="0" cy="413744"/>
          </a:xfrm>
          <a:prstGeom prst="straightConnector1">
            <a:avLst/>
          </a:prstGeom>
          <a:noFill/>
          <a:ln cap="flat" cmpd="sng" w="19050">
            <a:solidFill>
              <a:srgbClr val="CF0F1D"/>
            </a:solidFill>
            <a:prstDash val="solid"/>
            <a:round/>
            <a:headEnd len="lg" w="lg" type="oval"/>
            <a:tailEnd len="lg" w="lg" type="oval"/>
          </a:ln>
        </p:spPr>
      </p:cxnSp>
      <p:sp>
        <p:nvSpPr>
          <p:cNvPr id="140" name="Google Shape;140;p13"/>
          <p:cNvSpPr/>
          <p:nvPr/>
        </p:nvSpPr>
        <p:spPr>
          <a:xfrm>
            <a:off x="641321" y="2757989"/>
            <a:ext cx="1340506" cy="499643"/>
          </a:xfrm>
          <a:custGeom>
            <a:rect b="b" l="l" r="r" t="t"/>
            <a:pathLst>
              <a:path extrusionOk="0" h="999286" w="2681012">
                <a:moveTo>
                  <a:pt x="0" y="0"/>
                </a:moveTo>
                <a:lnTo>
                  <a:pt x="2681012" y="0"/>
                </a:lnTo>
                <a:lnTo>
                  <a:pt x="2681012" y="999286"/>
                </a:lnTo>
                <a:lnTo>
                  <a:pt x="0" y="999286"/>
                </a:lnTo>
                <a:lnTo>
                  <a:pt x="0" y="0"/>
                </a:lnTo>
                <a:close/>
              </a:path>
            </a:pathLst>
          </a:custGeom>
          <a:blipFill rotWithShape="1">
            <a:blip r:embed="rId4">
              <a:alphaModFix/>
            </a:blip>
            <a:stretch>
              <a:fillRect b="0" l="0" r="0" t="0"/>
            </a:stretch>
          </a:blipFill>
          <a:ln>
            <a:noFill/>
          </a:ln>
        </p:spPr>
      </p:sp>
      <p:sp>
        <p:nvSpPr>
          <p:cNvPr id="141" name="Google Shape;141;p13"/>
          <p:cNvSpPr/>
          <p:nvPr/>
        </p:nvSpPr>
        <p:spPr>
          <a:xfrm>
            <a:off x="2210647" y="2757989"/>
            <a:ext cx="1340506" cy="499643"/>
          </a:xfrm>
          <a:custGeom>
            <a:rect b="b" l="l" r="r" t="t"/>
            <a:pathLst>
              <a:path extrusionOk="0" h="999286" w="2681012">
                <a:moveTo>
                  <a:pt x="0" y="0"/>
                </a:moveTo>
                <a:lnTo>
                  <a:pt x="2681011" y="0"/>
                </a:lnTo>
                <a:lnTo>
                  <a:pt x="2681011" y="999286"/>
                </a:lnTo>
                <a:lnTo>
                  <a:pt x="0" y="999286"/>
                </a:lnTo>
                <a:lnTo>
                  <a:pt x="0" y="0"/>
                </a:lnTo>
                <a:close/>
              </a:path>
            </a:pathLst>
          </a:custGeom>
          <a:blipFill rotWithShape="1">
            <a:blip r:embed="rId4">
              <a:alphaModFix/>
            </a:blip>
            <a:stretch>
              <a:fillRect b="0" l="0" r="0" t="0"/>
            </a:stretch>
          </a:blipFill>
          <a:ln>
            <a:noFill/>
          </a:ln>
        </p:spPr>
      </p:sp>
      <p:sp>
        <p:nvSpPr>
          <p:cNvPr id="142" name="Google Shape;142;p13"/>
          <p:cNvSpPr/>
          <p:nvPr/>
        </p:nvSpPr>
        <p:spPr>
          <a:xfrm>
            <a:off x="3779973" y="2757989"/>
            <a:ext cx="1340506" cy="499643"/>
          </a:xfrm>
          <a:custGeom>
            <a:rect b="b" l="l" r="r" t="t"/>
            <a:pathLst>
              <a:path extrusionOk="0" h="999286" w="2681012">
                <a:moveTo>
                  <a:pt x="0" y="0"/>
                </a:moveTo>
                <a:lnTo>
                  <a:pt x="2681011" y="0"/>
                </a:lnTo>
                <a:lnTo>
                  <a:pt x="2681011" y="999286"/>
                </a:lnTo>
                <a:lnTo>
                  <a:pt x="0" y="999286"/>
                </a:lnTo>
                <a:lnTo>
                  <a:pt x="0" y="0"/>
                </a:lnTo>
                <a:close/>
              </a:path>
            </a:pathLst>
          </a:custGeom>
          <a:blipFill rotWithShape="1">
            <a:blip r:embed="rId4">
              <a:alphaModFix/>
            </a:blip>
            <a:stretch>
              <a:fillRect b="0" l="0" r="0" t="0"/>
            </a:stretch>
          </a:blipFill>
          <a:ln>
            <a:noFill/>
          </a:ln>
        </p:spPr>
      </p:sp>
      <p:sp>
        <p:nvSpPr>
          <p:cNvPr id="143" name="Google Shape;143;p13"/>
          <p:cNvSpPr/>
          <p:nvPr/>
        </p:nvSpPr>
        <p:spPr>
          <a:xfrm>
            <a:off x="5349298" y="2757989"/>
            <a:ext cx="1340506" cy="499643"/>
          </a:xfrm>
          <a:custGeom>
            <a:rect b="b" l="l" r="r" t="t"/>
            <a:pathLst>
              <a:path extrusionOk="0" h="999286" w="2681012">
                <a:moveTo>
                  <a:pt x="0" y="0"/>
                </a:moveTo>
                <a:lnTo>
                  <a:pt x="2681012" y="0"/>
                </a:lnTo>
                <a:lnTo>
                  <a:pt x="2681012" y="999286"/>
                </a:lnTo>
                <a:lnTo>
                  <a:pt x="0" y="999286"/>
                </a:lnTo>
                <a:lnTo>
                  <a:pt x="0" y="0"/>
                </a:lnTo>
                <a:close/>
              </a:path>
            </a:pathLst>
          </a:custGeom>
          <a:blipFill rotWithShape="1">
            <a:blip r:embed="rId4">
              <a:alphaModFix/>
            </a:blip>
            <a:stretch>
              <a:fillRect b="0" l="0" r="0" t="0"/>
            </a:stretch>
          </a:blipFill>
          <a:ln>
            <a:noFill/>
          </a:ln>
        </p:spPr>
      </p:sp>
      <p:sp>
        <p:nvSpPr>
          <p:cNvPr id="144" name="Google Shape;144;p13"/>
          <p:cNvSpPr/>
          <p:nvPr/>
        </p:nvSpPr>
        <p:spPr>
          <a:xfrm>
            <a:off x="6918624" y="2757989"/>
            <a:ext cx="1340506" cy="499643"/>
          </a:xfrm>
          <a:custGeom>
            <a:rect b="b" l="l" r="r" t="t"/>
            <a:pathLst>
              <a:path extrusionOk="0" h="999286" w="2681012">
                <a:moveTo>
                  <a:pt x="0" y="0"/>
                </a:moveTo>
                <a:lnTo>
                  <a:pt x="2681012" y="0"/>
                </a:lnTo>
                <a:lnTo>
                  <a:pt x="2681012" y="999286"/>
                </a:lnTo>
                <a:lnTo>
                  <a:pt x="0" y="999286"/>
                </a:lnTo>
                <a:lnTo>
                  <a:pt x="0" y="0"/>
                </a:lnTo>
                <a:close/>
              </a:path>
            </a:pathLst>
          </a:custGeom>
          <a:blipFill rotWithShape="1">
            <a:blip r:embed="rId4">
              <a:alphaModFix/>
            </a:blip>
            <a:stretch>
              <a:fillRect b="0" l="0" r="0" t="0"/>
            </a:stretch>
          </a:blipFill>
          <a:ln>
            <a:noFill/>
          </a:ln>
        </p:spPr>
      </p:sp>
      <p:sp>
        <p:nvSpPr>
          <p:cNvPr id="145" name="Google Shape;145;p13"/>
          <p:cNvSpPr/>
          <p:nvPr/>
        </p:nvSpPr>
        <p:spPr>
          <a:xfrm rot="1474519">
            <a:off x="-2304328" y="-2202305"/>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5">
              <a:alphaModFix/>
            </a:blip>
            <a:stretch>
              <a:fillRect b="0" l="0" r="0" t="0"/>
            </a:stretch>
          </a:blipFill>
          <a:ln>
            <a:noFill/>
          </a:ln>
        </p:spPr>
      </p:sp>
      <p:sp>
        <p:nvSpPr>
          <p:cNvPr id="146" name="Google Shape;146;p13"/>
          <p:cNvSpPr/>
          <p:nvPr/>
        </p:nvSpPr>
        <p:spPr>
          <a:xfrm>
            <a:off x="6480919" y="4392457"/>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6">
              <a:alphaModFix/>
            </a:blip>
            <a:stretch>
              <a:fillRect b="0" l="0" r="0" t="0"/>
            </a:stretch>
          </a:blipFill>
          <a:ln>
            <a:noFill/>
          </a:ln>
        </p:spPr>
      </p:sp>
      <p:sp>
        <p:nvSpPr>
          <p:cNvPr id="147" name="Google Shape;147;p13"/>
          <p:cNvSpPr txBox="1"/>
          <p:nvPr/>
        </p:nvSpPr>
        <p:spPr>
          <a:xfrm>
            <a:off x="1574600" y="1480494"/>
            <a:ext cx="6038089" cy="677838"/>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Timeline</a:t>
            </a:r>
            <a:endParaRPr sz="700"/>
          </a:p>
        </p:txBody>
      </p:sp>
      <p:sp>
        <p:nvSpPr>
          <p:cNvPr id="148" name="Google Shape;148;p13"/>
          <p:cNvSpPr/>
          <p:nvPr/>
        </p:nvSpPr>
        <p:spPr>
          <a:xfrm rot="-329178">
            <a:off x="945866" y="123034"/>
            <a:ext cx="1376332" cy="1376332"/>
          </a:xfrm>
          <a:custGeom>
            <a:rect b="b" l="l" r="r" t="t"/>
            <a:pathLst>
              <a:path extrusionOk="0" h="2752665" w="2752665">
                <a:moveTo>
                  <a:pt x="0" y="0"/>
                </a:moveTo>
                <a:lnTo>
                  <a:pt x="2752664" y="0"/>
                </a:lnTo>
                <a:lnTo>
                  <a:pt x="2752664" y="2752665"/>
                </a:lnTo>
                <a:lnTo>
                  <a:pt x="0" y="2752665"/>
                </a:lnTo>
                <a:lnTo>
                  <a:pt x="0" y="0"/>
                </a:lnTo>
                <a:close/>
              </a:path>
            </a:pathLst>
          </a:custGeom>
          <a:blipFill rotWithShape="1">
            <a:blip r:embed="rId7">
              <a:alphaModFix/>
            </a:blip>
            <a:stretch>
              <a:fillRect b="0" l="0" r="0" t="0"/>
            </a:stretch>
          </a:blipFill>
          <a:ln>
            <a:noFill/>
          </a:ln>
        </p:spPr>
      </p:sp>
      <p:sp>
        <p:nvSpPr>
          <p:cNvPr id="149" name="Google Shape;149;p13"/>
          <p:cNvSpPr/>
          <p:nvPr/>
        </p:nvSpPr>
        <p:spPr>
          <a:xfrm rot="-1100842">
            <a:off x="7984896" y="-53718"/>
            <a:ext cx="2068684" cy="2057400"/>
          </a:xfrm>
          <a:custGeom>
            <a:rect b="b" l="l" r="r" t="t"/>
            <a:pathLst>
              <a:path extrusionOk="0" h="4114800" w="4137367">
                <a:moveTo>
                  <a:pt x="0" y="0"/>
                </a:moveTo>
                <a:lnTo>
                  <a:pt x="4137367" y="0"/>
                </a:lnTo>
                <a:lnTo>
                  <a:pt x="4137367" y="4114800"/>
                </a:lnTo>
                <a:lnTo>
                  <a:pt x="0" y="4114800"/>
                </a:lnTo>
                <a:lnTo>
                  <a:pt x="0" y="0"/>
                </a:lnTo>
                <a:close/>
              </a:path>
            </a:pathLst>
          </a:custGeom>
          <a:blipFill rotWithShape="1">
            <a:blip r:embed="rId8">
              <a:alphaModFix/>
            </a:blip>
            <a:stretch>
              <a:fillRect b="0" l="0" r="0" t="0"/>
            </a:stretch>
          </a:blipFill>
          <a:ln>
            <a:noFill/>
          </a:ln>
        </p:spPr>
      </p:sp>
      <p:sp>
        <p:nvSpPr>
          <p:cNvPr id="150" name="Google Shape;150;p13"/>
          <p:cNvSpPr/>
          <p:nvPr/>
        </p:nvSpPr>
        <p:spPr>
          <a:xfrm>
            <a:off x="-503559" y="3782833"/>
            <a:ext cx="1815134" cy="2057400"/>
          </a:xfrm>
          <a:custGeom>
            <a:rect b="b" l="l" r="r" t="t"/>
            <a:pathLst>
              <a:path extrusionOk="0" h="4114800" w="3630267">
                <a:moveTo>
                  <a:pt x="0" y="0"/>
                </a:moveTo>
                <a:lnTo>
                  <a:pt x="3630267" y="0"/>
                </a:lnTo>
                <a:lnTo>
                  <a:pt x="3630267" y="4114800"/>
                </a:lnTo>
                <a:lnTo>
                  <a:pt x="0" y="4114800"/>
                </a:lnTo>
                <a:lnTo>
                  <a:pt x="0" y="0"/>
                </a:lnTo>
                <a:close/>
              </a:path>
            </a:pathLst>
          </a:custGeom>
          <a:blipFill rotWithShape="1">
            <a:blip r:embed="rId9">
              <a:alphaModFix/>
            </a:blip>
            <a:stretch>
              <a:fillRect b="0" l="0" r="0" t="0"/>
            </a:stretch>
          </a:blipFill>
          <a:ln>
            <a:noFill/>
          </a:ln>
        </p:spPr>
      </p:sp>
      <p:sp>
        <p:nvSpPr>
          <p:cNvPr id="151" name="Google Shape;151;p13"/>
          <p:cNvSpPr/>
          <p:nvPr/>
        </p:nvSpPr>
        <p:spPr>
          <a:xfrm rot="4024491">
            <a:off x="6329270" y="-151107"/>
            <a:ext cx="2008770" cy="2057400"/>
          </a:xfrm>
          <a:custGeom>
            <a:rect b="b" l="l" r="r" t="t"/>
            <a:pathLst>
              <a:path extrusionOk="0" h="4114800" w="4017541">
                <a:moveTo>
                  <a:pt x="0" y="0"/>
                </a:moveTo>
                <a:lnTo>
                  <a:pt x="4017541" y="0"/>
                </a:lnTo>
                <a:lnTo>
                  <a:pt x="4017541" y="4114800"/>
                </a:lnTo>
                <a:lnTo>
                  <a:pt x="0" y="4114800"/>
                </a:lnTo>
                <a:lnTo>
                  <a:pt x="0" y="0"/>
                </a:lnTo>
                <a:close/>
              </a:path>
            </a:pathLst>
          </a:custGeom>
          <a:blipFill rotWithShape="1">
            <a:blip r:embed="rId10">
              <a:alphaModFix/>
            </a:blip>
            <a:stretch>
              <a:fillRect b="0" l="0" r="0" t="0"/>
            </a:stretch>
          </a:blipFill>
          <a:ln>
            <a:noFill/>
          </a:ln>
        </p:spPr>
      </p:sp>
      <p:sp>
        <p:nvSpPr>
          <p:cNvPr id="152" name="Google Shape;152;p13"/>
          <p:cNvSpPr/>
          <p:nvPr/>
        </p:nvSpPr>
        <p:spPr>
          <a:xfrm>
            <a:off x="6028857" y="3987645"/>
            <a:ext cx="3657600" cy="1955153"/>
          </a:xfrm>
          <a:custGeom>
            <a:rect b="b" l="l" r="r" t="t"/>
            <a:pathLst>
              <a:path extrusionOk="0" h="3910307" w="7315200">
                <a:moveTo>
                  <a:pt x="0" y="0"/>
                </a:moveTo>
                <a:lnTo>
                  <a:pt x="7315200" y="0"/>
                </a:lnTo>
                <a:lnTo>
                  <a:pt x="7315200" y="3910307"/>
                </a:lnTo>
                <a:lnTo>
                  <a:pt x="0" y="3910307"/>
                </a:lnTo>
                <a:lnTo>
                  <a:pt x="0" y="0"/>
                </a:lnTo>
                <a:close/>
              </a:path>
            </a:pathLst>
          </a:custGeom>
          <a:blipFill rotWithShape="1">
            <a:blip r:embed="rId11">
              <a:alphaModFix/>
            </a:blip>
            <a:stretch>
              <a:fillRect b="0" l="0" r="0" t="0"/>
            </a:stretch>
          </a:blipFill>
          <a:ln>
            <a:noFill/>
          </a:ln>
        </p:spPr>
      </p:sp>
      <p:sp>
        <p:nvSpPr>
          <p:cNvPr id="153" name="Google Shape;153;p13"/>
          <p:cNvSpPr txBox="1"/>
          <p:nvPr/>
        </p:nvSpPr>
        <p:spPr>
          <a:xfrm>
            <a:off x="2221798" y="3311775"/>
            <a:ext cx="1501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54" name="Google Shape;154;p13"/>
          <p:cNvSpPr txBox="1"/>
          <p:nvPr/>
        </p:nvSpPr>
        <p:spPr>
          <a:xfrm>
            <a:off x="850435" y="2811953"/>
            <a:ext cx="11658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YEAR</a:t>
            </a:r>
            <a:endParaRPr sz="700"/>
          </a:p>
        </p:txBody>
      </p:sp>
      <p:sp>
        <p:nvSpPr>
          <p:cNvPr id="155" name="Google Shape;155;p13"/>
          <p:cNvSpPr txBox="1"/>
          <p:nvPr/>
        </p:nvSpPr>
        <p:spPr>
          <a:xfrm>
            <a:off x="682588" y="3332350"/>
            <a:ext cx="1501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56" name="Google Shape;156;p13"/>
          <p:cNvSpPr txBox="1"/>
          <p:nvPr/>
        </p:nvSpPr>
        <p:spPr>
          <a:xfrm>
            <a:off x="2417320" y="2811953"/>
            <a:ext cx="11658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YEAR</a:t>
            </a:r>
            <a:endParaRPr sz="700"/>
          </a:p>
        </p:txBody>
      </p:sp>
      <p:sp>
        <p:nvSpPr>
          <p:cNvPr id="157" name="Google Shape;157;p13"/>
          <p:cNvSpPr txBox="1"/>
          <p:nvPr/>
        </p:nvSpPr>
        <p:spPr>
          <a:xfrm>
            <a:off x="3761008" y="3311775"/>
            <a:ext cx="1501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58" name="Google Shape;158;p13"/>
          <p:cNvSpPr txBox="1"/>
          <p:nvPr/>
        </p:nvSpPr>
        <p:spPr>
          <a:xfrm>
            <a:off x="3984205" y="2811953"/>
            <a:ext cx="11658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YEAR</a:t>
            </a:r>
            <a:endParaRPr sz="700"/>
          </a:p>
        </p:txBody>
      </p:sp>
      <p:sp>
        <p:nvSpPr>
          <p:cNvPr id="159" name="Google Shape;159;p13"/>
          <p:cNvSpPr txBox="1"/>
          <p:nvPr/>
        </p:nvSpPr>
        <p:spPr>
          <a:xfrm>
            <a:off x="5300217" y="3332350"/>
            <a:ext cx="15753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60" name="Google Shape;160;p13"/>
          <p:cNvSpPr txBox="1"/>
          <p:nvPr/>
        </p:nvSpPr>
        <p:spPr>
          <a:xfrm>
            <a:off x="5551090" y="2811953"/>
            <a:ext cx="11658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YEAR</a:t>
            </a:r>
            <a:endParaRPr sz="700"/>
          </a:p>
        </p:txBody>
      </p:sp>
      <p:sp>
        <p:nvSpPr>
          <p:cNvPr id="161" name="Google Shape;161;p13"/>
          <p:cNvSpPr txBox="1"/>
          <p:nvPr/>
        </p:nvSpPr>
        <p:spPr>
          <a:xfrm>
            <a:off x="6913227" y="3311775"/>
            <a:ext cx="15753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162" name="Google Shape;162;p13"/>
          <p:cNvSpPr txBox="1"/>
          <p:nvPr/>
        </p:nvSpPr>
        <p:spPr>
          <a:xfrm>
            <a:off x="7117975" y="2811953"/>
            <a:ext cx="11658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YEAR</a:t>
            </a:r>
            <a:endParaRPr sz="700"/>
          </a:p>
        </p:txBody>
      </p:sp>
      <p:sp>
        <p:nvSpPr>
          <p:cNvPr id="163" name="Google Shape;163;p13"/>
          <p:cNvSpPr/>
          <p:nvPr/>
        </p:nvSpPr>
        <p:spPr>
          <a:xfrm flipH="1">
            <a:off x="7235557" y="-80263"/>
            <a:ext cx="2155371"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12">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4"/>
          <p:cNvPicPr preferRelativeResize="0"/>
          <p:nvPr/>
        </p:nvPicPr>
        <p:blipFill>
          <a:blip r:embed="rId3">
            <a:alphaModFix/>
          </a:blip>
          <a:stretch>
            <a:fillRect/>
          </a:stretch>
        </p:blipFill>
        <p:spPr>
          <a:xfrm>
            <a:off x="5719551" y="240950"/>
            <a:ext cx="3189526" cy="4657888"/>
          </a:xfrm>
          <a:prstGeom prst="rect">
            <a:avLst/>
          </a:prstGeom>
          <a:noFill/>
          <a:ln>
            <a:noFill/>
          </a:ln>
        </p:spPr>
      </p:pic>
      <p:pic>
        <p:nvPicPr>
          <p:cNvPr id="169" name="Google Shape;169;p14"/>
          <p:cNvPicPr preferRelativeResize="0"/>
          <p:nvPr/>
        </p:nvPicPr>
        <p:blipFill>
          <a:blip r:embed="rId4">
            <a:alphaModFix/>
          </a:blip>
          <a:stretch>
            <a:fillRect/>
          </a:stretch>
        </p:blipFill>
        <p:spPr>
          <a:xfrm>
            <a:off x="-1625600" y="-1329225"/>
            <a:ext cx="11595878" cy="7473926"/>
          </a:xfrm>
          <a:prstGeom prst="rect">
            <a:avLst/>
          </a:prstGeom>
          <a:noFill/>
          <a:ln>
            <a:noFill/>
          </a:ln>
        </p:spPr>
      </p:pic>
      <p:sp>
        <p:nvSpPr>
          <p:cNvPr id="170" name="Google Shape;170;p14"/>
          <p:cNvSpPr txBox="1"/>
          <p:nvPr/>
        </p:nvSpPr>
        <p:spPr>
          <a:xfrm>
            <a:off x="531136" y="1077621"/>
            <a:ext cx="5834034" cy="677838"/>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Table of Contents</a:t>
            </a:r>
            <a:endParaRPr sz="700"/>
          </a:p>
        </p:txBody>
      </p:sp>
      <p:cxnSp>
        <p:nvCxnSpPr>
          <p:cNvPr id="171" name="Google Shape;171;p14"/>
          <p:cNvCxnSpPr/>
          <p:nvPr/>
        </p:nvCxnSpPr>
        <p:spPr>
          <a:xfrm>
            <a:off x="-83717" y="2521750"/>
            <a:ext cx="5803262" cy="0"/>
          </a:xfrm>
          <a:prstGeom prst="straightConnector1">
            <a:avLst/>
          </a:prstGeom>
          <a:noFill/>
          <a:ln cap="flat" cmpd="sng" w="19050">
            <a:solidFill>
              <a:srgbClr val="D63022"/>
            </a:solidFill>
            <a:prstDash val="solid"/>
            <a:round/>
            <a:headEnd len="sm" w="sm" type="none"/>
            <a:tailEnd len="sm" w="sm" type="none"/>
          </a:ln>
        </p:spPr>
      </p:cxnSp>
      <p:cxnSp>
        <p:nvCxnSpPr>
          <p:cNvPr id="172" name="Google Shape;172;p14"/>
          <p:cNvCxnSpPr/>
          <p:nvPr/>
        </p:nvCxnSpPr>
        <p:spPr>
          <a:xfrm>
            <a:off x="-83717" y="3061860"/>
            <a:ext cx="5803262" cy="0"/>
          </a:xfrm>
          <a:prstGeom prst="straightConnector1">
            <a:avLst/>
          </a:prstGeom>
          <a:noFill/>
          <a:ln cap="flat" cmpd="sng" w="19050">
            <a:solidFill>
              <a:srgbClr val="D63022"/>
            </a:solidFill>
            <a:prstDash val="solid"/>
            <a:round/>
            <a:headEnd len="sm" w="sm" type="none"/>
            <a:tailEnd len="sm" w="sm" type="none"/>
          </a:ln>
        </p:spPr>
      </p:cxnSp>
      <p:cxnSp>
        <p:nvCxnSpPr>
          <p:cNvPr id="173" name="Google Shape;173;p14"/>
          <p:cNvCxnSpPr/>
          <p:nvPr/>
        </p:nvCxnSpPr>
        <p:spPr>
          <a:xfrm>
            <a:off x="-83717" y="3601970"/>
            <a:ext cx="5803262" cy="0"/>
          </a:xfrm>
          <a:prstGeom prst="straightConnector1">
            <a:avLst/>
          </a:prstGeom>
          <a:noFill/>
          <a:ln cap="flat" cmpd="sng" w="19050">
            <a:solidFill>
              <a:srgbClr val="D63022"/>
            </a:solidFill>
            <a:prstDash val="solid"/>
            <a:round/>
            <a:headEnd len="sm" w="sm" type="none"/>
            <a:tailEnd len="sm" w="sm" type="none"/>
          </a:ln>
        </p:spPr>
      </p:cxnSp>
      <p:cxnSp>
        <p:nvCxnSpPr>
          <p:cNvPr id="174" name="Google Shape;174;p14"/>
          <p:cNvCxnSpPr/>
          <p:nvPr/>
        </p:nvCxnSpPr>
        <p:spPr>
          <a:xfrm>
            <a:off x="0" y="4142079"/>
            <a:ext cx="5719545" cy="0"/>
          </a:xfrm>
          <a:prstGeom prst="straightConnector1">
            <a:avLst/>
          </a:prstGeom>
          <a:noFill/>
          <a:ln cap="flat" cmpd="sng" w="19050">
            <a:solidFill>
              <a:srgbClr val="D63022"/>
            </a:solidFill>
            <a:prstDash val="solid"/>
            <a:round/>
            <a:headEnd len="sm" w="sm" type="none"/>
            <a:tailEnd len="sm" w="sm" type="none"/>
          </a:ln>
        </p:spPr>
      </p:cxnSp>
      <p:sp>
        <p:nvSpPr>
          <p:cNvPr id="175" name="Google Shape;175;p14"/>
          <p:cNvSpPr/>
          <p:nvPr/>
        </p:nvSpPr>
        <p:spPr>
          <a:xfrm rot="957847">
            <a:off x="4710298" y="-101879"/>
            <a:ext cx="1617360" cy="1232458"/>
          </a:xfrm>
          <a:custGeom>
            <a:rect b="b" l="l" r="r" t="t"/>
            <a:pathLst>
              <a:path extrusionOk="0" h="2464915" w="3234720">
                <a:moveTo>
                  <a:pt x="0" y="0"/>
                </a:moveTo>
                <a:lnTo>
                  <a:pt x="3234720" y="0"/>
                </a:lnTo>
                <a:lnTo>
                  <a:pt x="3234720" y="2464916"/>
                </a:lnTo>
                <a:lnTo>
                  <a:pt x="0" y="2464916"/>
                </a:lnTo>
                <a:lnTo>
                  <a:pt x="0" y="0"/>
                </a:lnTo>
                <a:close/>
              </a:path>
            </a:pathLst>
          </a:custGeom>
          <a:blipFill rotWithShape="1">
            <a:blip r:embed="rId5">
              <a:alphaModFix/>
            </a:blip>
            <a:stretch>
              <a:fillRect b="0" l="0" r="0" t="0"/>
            </a:stretch>
          </a:blipFill>
          <a:ln>
            <a:noFill/>
          </a:ln>
        </p:spPr>
      </p:sp>
      <p:sp>
        <p:nvSpPr>
          <p:cNvPr id="176" name="Google Shape;176;p14"/>
          <p:cNvSpPr/>
          <p:nvPr/>
        </p:nvSpPr>
        <p:spPr>
          <a:xfrm>
            <a:off x="4740722" y="2734324"/>
            <a:ext cx="1367851" cy="3346425"/>
          </a:xfrm>
          <a:custGeom>
            <a:rect b="b" l="l" r="r" t="t"/>
            <a:pathLst>
              <a:path extrusionOk="0" h="6692850" w="2735702">
                <a:moveTo>
                  <a:pt x="0" y="0"/>
                </a:moveTo>
                <a:lnTo>
                  <a:pt x="2735702" y="0"/>
                </a:lnTo>
                <a:lnTo>
                  <a:pt x="2735702" y="6692850"/>
                </a:lnTo>
                <a:lnTo>
                  <a:pt x="0" y="6692850"/>
                </a:lnTo>
                <a:lnTo>
                  <a:pt x="0" y="0"/>
                </a:lnTo>
                <a:close/>
              </a:path>
            </a:pathLst>
          </a:custGeom>
          <a:blipFill rotWithShape="1">
            <a:blip r:embed="rId6">
              <a:alphaModFix/>
            </a:blip>
            <a:stretch>
              <a:fillRect b="0" l="0" r="0" t="0"/>
            </a:stretch>
          </a:blipFill>
          <a:ln>
            <a:noFill/>
          </a:ln>
        </p:spPr>
      </p:sp>
      <p:sp>
        <p:nvSpPr>
          <p:cNvPr id="177" name="Google Shape;177;p14"/>
          <p:cNvSpPr txBox="1"/>
          <p:nvPr/>
        </p:nvSpPr>
        <p:spPr>
          <a:xfrm>
            <a:off x="531137" y="2043520"/>
            <a:ext cx="445140" cy="398372"/>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01.</a:t>
            </a:r>
            <a:endParaRPr sz="700"/>
          </a:p>
        </p:txBody>
      </p:sp>
      <p:sp>
        <p:nvSpPr>
          <p:cNvPr id="178" name="Google Shape;178;p14"/>
          <p:cNvSpPr txBox="1"/>
          <p:nvPr/>
        </p:nvSpPr>
        <p:spPr>
          <a:xfrm>
            <a:off x="531137" y="2568807"/>
            <a:ext cx="445140" cy="398372"/>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02.</a:t>
            </a:r>
            <a:endParaRPr sz="700"/>
          </a:p>
        </p:txBody>
      </p:sp>
      <p:sp>
        <p:nvSpPr>
          <p:cNvPr id="179" name="Google Shape;179;p14"/>
          <p:cNvSpPr txBox="1"/>
          <p:nvPr/>
        </p:nvSpPr>
        <p:spPr>
          <a:xfrm>
            <a:off x="1083086" y="2043520"/>
            <a:ext cx="3255552"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Content title here</a:t>
            </a:r>
            <a:endParaRPr sz="700"/>
          </a:p>
        </p:txBody>
      </p:sp>
      <p:sp>
        <p:nvSpPr>
          <p:cNvPr id="180" name="Google Shape;180;p14"/>
          <p:cNvSpPr txBox="1"/>
          <p:nvPr/>
        </p:nvSpPr>
        <p:spPr>
          <a:xfrm>
            <a:off x="1083086" y="2568807"/>
            <a:ext cx="3255552"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Content title here</a:t>
            </a:r>
            <a:endParaRPr sz="700"/>
          </a:p>
        </p:txBody>
      </p:sp>
      <p:sp>
        <p:nvSpPr>
          <p:cNvPr id="181" name="Google Shape;181;p14"/>
          <p:cNvSpPr txBox="1"/>
          <p:nvPr/>
        </p:nvSpPr>
        <p:spPr>
          <a:xfrm>
            <a:off x="531137" y="3122636"/>
            <a:ext cx="445140" cy="398372"/>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03..</a:t>
            </a:r>
            <a:endParaRPr sz="700"/>
          </a:p>
        </p:txBody>
      </p:sp>
      <p:sp>
        <p:nvSpPr>
          <p:cNvPr id="182" name="Google Shape;182;p14"/>
          <p:cNvSpPr txBox="1"/>
          <p:nvPr/>
        </p:nvSpPr>
        <p:spPr>
          <a:xfrm>
            <a:off x="1083086" y="3122636"/>
            <a:ext cx="3255552"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Content title here</a:t>
            </a:r>
            <a:endParaRPr sz="700"/>
          </a:p>
        </p:txBody>
      </p:sp>
      <p:sp>
        <p:nvSpPr>
          <p:cNvPr id="183" name="Google Shape;183;p14"/>
          <p:cNvSpPr txBox="1"/>
          <p:nvPr/>
        </p:nvSpPr>
        <p:spPr>
          <a:xfrm>
            <a:off x="531137" y="3635307"/>
            <a:ext cx="445140" cy="398372"/>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04.</a:t>
            </a:r>
            <a:endParaRPr sz="700"/>
          </a:p>
        </p:txBody>
      </p:sp>
      <p:sp>
        <p:nvSpPr>
          <p:cNvPr id="184" name="Google Shape;184;p14"/>
          <p:cNvSpPr txBox="1"/>
          <p:nvPr/>
        </p:nvSpPr>
        <p:spPr>
          <a:xfrm>
            <a:off x="1083086" y="3635307"/>
            <a:ext cx="3255552" cy="398372"/>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Content title here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5"/>
          <p:cNvSpPr/>
          <p:nvPr/>
        </p:nvSpPr>
        <p:spPr>
          <a:xfrm rot="199983">
            <a:off x="2885819" y="2544442"/>
            <a:ext cx="3045539" cy="3045539"/>
          </a:xfrm>
          <a:custGeom>
            <a:rect b="b" l="l" r="r" t="t"/>
            <a:pathLst>
              <a:path extrusionOk="0" h="6091078" w="6091078">
                <a:moveTo>
                  <a:pt x="0" y="0"/>
                </a:moveTo>
                <a:lnTo>
                  <a:pt x="6091078" y="0"/>
                </a:lnTo>
                <a:lnTo>
                  <a:pt x="6091078" y="6091078"/>
                </a:lnTo>
                <a:lnTo>
                  <a:pt x="0" y="6091078"/>
                </a:lnTo>
                <a:lnTo>
                  <a:pt x="0" y="0"/>
                </a:lnTo>
                <a:close/>
              </a:path>
            </a:pathLst>
          </a:custGeom>
          <a:blipFill rotWithShape="1">
            <a:blip r:embed="rId3">
              <a:alphaModFix/>
            </a:blip>
            <a:stretch>
              <a:fillRect b="0" l="0" r="0" t="0"/>
            </a:stretch>
          </a:blipFill>
          <a:ln>
            <a:noFill/>
          </a:ln>
        </p:spPr>
      </p:sp>
      <p:pic>
        <p:nvPicPr>
          <p:cNvPr id="190" name="Google Shape;190;p15"/>
          <p:cNvPicPr preferRelativeResize="0"/>
          <p:nvPr/>
        </p:nvPicPr>
        <p:blipFill>
          <a:blip r:embed="rId4">
            <a:alphaModFix/>
          </a:blip>
          <a:stretch>
            <a:fillRect/>
          </a:stretch>
        </p:blipFill>
        <p:spPr>
          <a:xfrm>
            <a:off x="2790190" y="1267624"/>
            <a:ext cx="3563674" cy="3669537"/>
          </a:xfrm>
          <a:prstGeom prst="rect">
            <a:avLst/>
          </a:prstGeom>
          <a:noFill/>
          <a:ln>
            <a:noFill/>
          </a:ln>
        </p:spPr>
      </p:pic>
      <p:sp>
        <p:nvSpPr>
          <p:cNvPr id="191" name="Google Shape;191;p15"/>
          <p:cNvSpPr/>
          <p:nvPr/>
        </p:nvSpPr>
        <p:spPr>
          <a:xfrm>
            <a:off x="3065309" y="1975383"/>
            <a:ext cx="3061007" cy="2254014"/>
          </a:xfrm>
          <a:custGeom>
            <a:rect b="b" l="l" r="r" t="t"/>
            <a:pathLst>
              <a:path extrusionOk="0" h="4508028" w="6122013">
                <a:moveTo>
                  <a:pt x="0" y="0"/>
                </a:moveTo>
                <a:lnTo>
                  <a:pt x="6122014" y="0"/>
                </a:lnTo>
                <a:lnTo>
                  <a:pt x="6122014" y="4508028"/>
                </a:lnTo>
                <a:lnTo>
                  <a:pt x="0" y="4508028"/>
                </a:lnTo>
                <a:lnTo>
                  <a:pt x="0" y="0"/>
                </a:lnTo>
                <a:close/>
              </a:path>
            </a:pathLst>
          </a:custGeom>
          <a:blipFill rotWithShape="1">
            <a:blip r:embed="rId5">
              <a:alphaModFix/>
            </a:blip>
            <a:stretch>
              <a:fillRect b="0" l="0" r="0" t="0"/>
            </a:stretch>
          </a:blipFill>
          <a:ln>
            <a:noFill/>
          </a:ln>
        </p:spPr>
      </p:sp>
      <p:sp>
        <p:nvSpPr>
          <p:cNvPr id="192" name="Google Shape;192;p15"/>
          <p:cNvSpPr txBox="1"/>
          <p:nvPr/>
        </p:nvSpPr>
        <p:spPr>
          <a:xfrm>
            <a:off x="1084003" y="1253897"/>
            <a:ext cx="1085623"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01</a:t>
            </a:r>
            <a:endParaRPr sz="700"/>
          </a:p>
        </p:txBody>
      </p:sp>
      <p:cxnSp>
        <p:nvCxnSpPr>
          <p:cNvPr id="193" name="Google Shape;193;p15"/>
          <p:cNvCxnSpPr/>
          <p:nvPr/>
        </p:nvCxnSpPr>
        <p:spPr>
          <a:xfrm>
            <a:off x="915821" y="1782378"/>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194" name="Google Shape;194;p15"/>
          <p:cNvCxnSpPr/>
          <p:nvPr/>
        </p:nvCxnSpPr>
        <p:spPr>
          <a:xfrm>
            <a:off x="6806192" y="1782378"/>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195" name="Google Shape;195;p15"/>
          <p:cNvCxnSpPr/>
          <p:nvPr/>
        </p:nvCxnSpPr>
        <p:spPr>
          <a:xfrm>
            <a:off x="915821" y="3668327"/>
            <a:ext cx="1421988" cy="802"/>
          </a:xfrm>
          <a:prstGeom prst="straightConnector1">
            <a:avLst/>
          </a:prstGeom>
          <a:noFill/>
          <a:ln cap="flat" cmpd="sng" w="19050">
            <a:solidFill>
              <a:srgbClr val="D63022"/>
            </a:solidFill>
            <a:prstDash val="solid"/>
            <a:round/>
            <a:headEnd len="sm" w="sm" type="none"/>
            <a:tailEnd len="sm" w="sm" type="none"/>
          </a:ln>
        </p:spPr>
      </p:cxnSp>
      <p:cxnSp>
        <p:nvCxnSpPr>
          <p:cNvPr id="196" name="Google Shape;196;p15"/>
          <p:cNvCxnSpPr/>
          <p:nvPr/>
        </p:nvCxnSpPr>
        <p:spPr>
          <a:xfrm>
            <a:off x="6806192" y="3668327"/>
            <a:ext cx="1421988" cy="802"/>
          </a:xfrm>
          <a:prstGeom prst="straightConnector1">
            <a:avLst/>
          </a:prstGeom>
          <a:noFill/>
          <a:ln cap="flat" cmpd="sng" w="19050">
            <a:solidFill>
              <a:srgbClr val="D63022"/>
            </a:solidFill>
            <a:prstDash val="solid"/>
            <a:round/>
            <a:headEnd len="sm" w="sm" type="none"/>
            <a:tailEnd len="sm" w="sm" type="none"/>
          </a:ln>
        </p:spPr>
      </p:cxnSp>
      <p:sp>
        <p:nvSpPr>
          <p:cNvPr id="197" name="Google Shape;197;p15"/>
          <p:cNvSpPr/>
          <p:nvPr/>
        </p:nvSpPr>
        <p:spPr>
          <a:xfrm rot="-329178">
            <a:off x="-260241" y="81465"/>
            <a:ext cx="1376332" cy="1376332"/>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6">
              <a:alphaModFix/>
            </a:blip>
            <a:stretch>
              <a:fillRect b="0" l="0" r="0" t="0"/>
            </a:stretch>
          </a:blipFill>
          <a:ln>
            <a:noFill/>
          </a:ln>
        </p:spPr>
      </p:sp>
      <p:sp>
        <p:nvSpPr>
          <p:cNvPr id="198" name="Google Shape;198;p15"/>
          <p:cNvSpPr/>
          <p:nvPr/>
        </p:nvSpPr>
        <p:spPr>
          <a:xfrm>
            <a:off x="7517186" y="-1387534"/>
            <a:ext cx="1479999" cy="2579520"/>
          </a:xfrm>
          <a:custGeom>
            <a:rect b="b" l="l" r="r" t="t"/>
            <a:pathLst>
              <a:path extrusionOk="0" h="5159039" w="2959999">
                <a:moveTo>
                  <a:pt x="0" y="0"/>
                </a:moveTo>
                <a:lnTo>
                  <a:pt x="2959998" y="0"/>
                </a:lnTo>
                <a:lnTo>
                  <a:pt x="2959998" y="5159039"/>
                </a:lnTo>
                <a:lnTo>
                  <a:pt x="0" y="5159039"/>
                </a:lnTo>
                <a:lnTo>
                  <a:pt x="0" y="0"/>
                </a:lnTo>
                <a:close/>
              </a:path>
            </a:pathLst>
          </a:custGeom>
          <a:blipFill rotWithShape="1">
            <a:blip r:embed="rId7">
              <a:alphaModFix/>
            </a:blip>
            <a:stretch>
              <a:fillRect b="0" l="0" r="0" t="0"/>
            </a:stretch>
          </a:blipFill>
          <a:ln>
            <a:noFill/>
          </a:ln>
        </p:spPr>
      </p:sp>
      <p:sp>
        <p:nvSpPr>
          <p:cNvPr id="199" name="Google Shape;199;p15"/>
          <p:cNvSpPr/>
          <p:nvPr/>
        </p:nvSpPr>
        <p:spPr>
          <a:xfrm>
            <a:off x="3537181" y="4067212"/>
            <a:ext cx="2708181" cy="2057400"/>
          </a:xfrm>
          <a:custGeom>
            <a:rect b="b" l="l" r="r" t="t"/>
            <a:pathLst>
              <a:path extrusionOk="0" h="4114800" w="5416361">
                <a:moveTo>
                  <a:pt x="0" y="0"/>
                </a:moveTo>
                <a:lnTo>
                  <a:pt x="5416361" y="0"/>
                </a:lnTo>
                <a:lnTo>
                  <a:pt x="5416361" y="4114800"/>
                </a:lnTo>
                <a:lnTo>
                  <a:pt x="0" y="4114800"/>
                </a:lnTo>
                <a:lnTo>
                  <a:pt x="0" y="0"/>
                </a:lnTo>
                <a:close/>
              </a:path>
            </a:pathLst>
          </a:custGeom>
          <a:blipFill rotWithShape="1">
            <a:blip r:embed="rId8">
              <a:alphaModFix/>
            </a:blip>
            <a:stretch>
              <a:fillRect b="0" l="0" r="0" t="0"/>
            </a:stretch>
          </a:blipFill>
          <a:ln>
            <a:noFill/>
          </a:ln>
        </p:spPr>
      </p:sp>
      <p:sp>
        <p:nvSpPr>
          <p:cNvPr id="200" name="Google Shape;200;p15"/>
          <p:cNvSpPr/>
          <p:nvPr/>
        </p:nvSpPr>
        <p:spPr>
          <a:xfrm>
            <a:off x="7621460" y="-603985"/>
            <a:ext cx="1867090" cy="4114800"/>
          </a:xfrm>
          <a:custGeom>
            <a:rect b="b" l="l" r="r" t="t"/>
            <a:pathLst>
              <a:path extrusionOk="0" h="8229600" w="3734181">
                <a:moveTo>
                  <a:pt x="0" y="0"/>
                </a:moveTo>
                <a:lnTo>
                  <a:pt x="3734181" y="0"/>
                </a:lnTo>
                <a:lnTo>
                  <a:pt x="3734181" y="8229600"/>
                </a:lnTo>
                <a:lnTo>
                  <a:pt x="0" y="8229600"/>
                </a:lnTo>
                <a:lnTo>
                  <a:pt x="0" y="0"/>
                </a:lnTo>
                <a:close/>
              </a:path>
            </a:pathLst>
          </a:custGeom>
          <a:blipFill rotWithShape="1">
            <a:blip r:embed="rId9">
              <a:alphaModFix/>
            </a:blip>
            <a:stretch>
              <a:fillRect b="0" l="0" r="0" t="0"/>
            </a:stretch>
          </a:blipFill>
          <a:ln>
            <a:noFill/>
          </a:ln>
        </p:spPr>
      </p:sp>
      <p:sp>
        <p:nvSpPr>
          <p:cNvPr id="201" name="Google Shape;201;p15"/>
          <p:cNvSpPr txBox="1"/>
          <p:nvPr/>
        </p:nvSpPr>
        <p:spPr>
          <a:xfrm>
            <a:off x="1759758" y="593622"/>
            <a:ext cx="5624484" cy="677838"/>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Your Title</a:t>
            </a:r>
            <a:endParaRPr sz="700"/>
          </a:p>
        </p:txBody>
      </p:sp>
      <p:sp>
        <p:nvSpPr>
          <p:cNvPr id="202" name="Google Shape;202;p15"/>
          <p:cNvSpPr txBox="1"/>
          <p:nvPr/>
        </p:nvSpPr>
        <p:spPr>
          <a:xfrm>
            <a:off x="588996" y="2318464"/>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03" name="Google Shape;203;p15"/>
          <p:cNvSpPr txBox="1"/>
          <p:nvPr/>
        </p:nvSpPr>
        <p:spPr>
          <a:xfrm>
            <a:off x="307365" y="1864142"/>
            <a:ext cx="2638899"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Add a main point</a:t>
            </a:r>
            <a:endParaRPr sz="700"/>
          </a:p>
        </p:txBody>
      </p:sp>
      <p:sp>
        <p:nvSpPr>
          <p:cNvPr id="204" name="Google Shape;204;p15"/>
          <p:cNvSpPr txBox="1"/>
          <p:nvPr/>
        </p:nvSpPr>
        <p:spPr>
          <a:xfrm>
            <a:off x="6479367" y="2318464"/>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05" name="Google Shape;205;p15"/>
          <p:cNvSpPr txBox="1"/>
          <p:nvPr/>
        </p:nvSpPr>
        <p:spPr>
          <a:xfrm>
            <a:off x="6245361" y="1864142"/>
            <a:ext cx="2543649"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Add a main point</a:t>
            </a:r>
            <a:endParaRPr sz="700"/>
          </a:p>
        </p:txBody>
      </p:sp>
      <p:sp>
        <p:nvSpPr>
          <p:cNvPr id="206" name="Google Shape;206;p15"/>
          <p:cNvSpPr txBox="1"/>
          <p:nvPr/>
        </p:nvSpPr>
        <p:spPr>
          <a:xfrm>
            <a:off x="6974374" y="1253897"/>
            <a:ext cx="1085623"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03</a:t>
            </a:r>
            <a:endParaRPr sz="700"/>
          </a:p>
        </p:txBody>
      </p:sp>
      <p:sp>
        <p:nvSpPr>
          <p:cNvPr id="207" name="Google Shape;207;p15"/>
          <p:cNvSpPr txBox="1"/>
          <p:nvPr/>
        </p:nvSpPr>
        <p:spPr>
          <a:xfrm>
            <a:off x="588996" y="4177010"/>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08" name="Google Shape;208;p15"/>
          <p:cNvSpPr txBox="1"/>
          <p:nvPr/>
        </p:nvSpPr>
        <p:spPr>
          <a:xfrm>
            <a:off x="307365" y="3722688"/>
            <a:ext cx="2638899"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Add a main point</a:t>
            </a:r>
            <a:endParaRPr sz="700"/>
          </a:p>
        </p:txBody>
      </p:sp>
      <p:sp>
        <p:nvSpPr>
          <p:cNvPr id="209" name="Google Shape;209;p15"/>
          <p:cNvSpPr txBox="1"/>
          <p:nvPr/>
        </p:nvSpPr>
        <p:spPr>
          <a:xfrm>
            <a:off x="1084003" y="3112443"/>
            <a:ext cx="1085623"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02</a:t>
            </a:r>
            <a:endParaRPr sz="700"/>
          </a:p>
        </p:txBody>
      </p:sp>
      <p:sp>
        <p:nvSpPr>
          <p:cNvPr id="210" name="Google Shape;210;p15"/>
          <p:cNvSpPr txBox="1"/>
          <p:nvPr/>
        </p:nvSpPr>
        <p:spPr>
          <a:xfrm>
            <a:off x="6479367" y="4177010"/>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11" name="Google Shape;211;p15"/>
          <p:cNvSpPr txBox="1"/>
          <p:nvPr/>
        </p:nvSpPr>
        <p:spPr>
          <a:xfrm>
            <a:off x="6245361" y="3722688"/>
            <a:ext cx="2543649"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Add a main point</a:t>
            </a:r>
            <a:endParaRPr sz="700"/>
          </a:p>
        </p:txBody>
      </p:sp>
      <p:sp>
        <p:nvSpPr>
          <p:cNvPr id="212" name="Google Shape;212;p15"/>
          <p:cNvSpPr txBox="1"/>
          <p:nvPr/>
        </p:nvSpPr>
        <p:spPr>
          <a:xfrm>
            <a:off x="6974374" y="3112443"/>
            <a:ext cx="1085623"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04</a:t>
            </a:r>
            <a:endParaRPr sz="700"/>
          </a:p>
        </p:txBody>
      </p:sp>
      <p:sp>
        <p:nvSpPr>
          <p:cNvPr id="213" name="Google Shape;213;p15"/>
          <p:cNvSpPr txBox="1"/>
          <p:nvPr/>
        </p:nvSpPr>
        <p:spPr>
          <a:xfrm>
            <a:off x="4503312" y="2348752"/>
            <a:ext cx="137376"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6"/>
          <p:cNvPicPr preferRelativeResize="0"/>
          <p:nvPr/>
        </p:nvPicPr>
        <p:blipFill>
          <a:blip r:embed="rId3">
            <a:alphaModFix/>
          </a:blip>
          <a:stretch>
            <a:fillRect/>
          </a:stretch>
        </p:blipFill>
        <p:spPr>
          <a:xfrm>
            <a:off x="7495927" y="-1624787"/>
            <a:ext cx="2540950" cy="3573797"/>
          </a:xfrm>
          <a:prstGeom prst="rect">
            <a:avLst/>
          </a:prstGeom>
          <a:noFill/>
          <a:ln>
            <a:noFill/>
          </a:ln>
        </p:spPr>
      </p:pic>
      <p:pic>
        <p:nvPicPr>
          <p:cNvPr id="219" name="Google Shape;219;p16"/>
          <p:cNvPicPr preferRelativeResize="0"/>
          <p:nvPr/>
        </p:nvPicPr>
        <p:blipFill>
          <a:blip r:embed="rId4">
            <a:alphaModFix/>
          </a:blip>
          <a:stretch>
            <a:fillRect/>
          </a:stretch>
        </p:blipFill>
        <p:spPr>
          <a:xfrm>
            <a:off x="641750" y="1494050"/>
            <a:ext cx="2105350" cy="2105350"/>
          </a:xfrm>
          <a:prstGeom prst="rect">
            <a:avLst/>
          </a:prstGeom>
          <a:noFill/>
          <a:ln>
            <a:noFill/>
          </a:ln>
        </p:spPr>
      </p:pic>
      <p:pic>
        <p:nvPicPr>
          <p:cNvPr id="220" name="Google Shape;220;p16"/>
          <p:cNvPicPr preferRelativeResize="0"/>
          <p:nvPr/>
        </p:nvPicPr>
        <p:blipFill>
          <a:blip r:embed="rId5">
            <a:alphaModFix/>
          </a:blip>
          <a:stretch>
            <a:fillRect/>
          </a:stretch>
        </p:blipFill>
        <p:spPr>
          <a:xfrm>
            <a:off x="6561825" y="1494050"/>
            <a:ext cx="2070175" cy="2070175"/>
          </a:xfrm>
          <a:prstGeom prst="rect">
            <a:avLst/>
          </a:prstGeom>
          <a:noFill/>
          <a:ln>
            <a:noFill/>
          </a:ln>
        </p:spPr>
      </p:pic>
      <p:pic>
        <p:nvPicPr>
          <p:cNvPr id="221" name="Google Shape;221;p16"/>
          <p:cNvPicPr preferRelativeResize="0"/>
          <p:nvPr/>
        </p:nvPicPr>
        <p:blipFill>
          <a:blip r:embed="rId6">
            <a:alphaModFix/>
          </a:blip>
          <a:stretch>
            <a:fillRect/>
          </a:stretch>
        </p:blipFill>
        <p:spPr>
          <a:xfrm>
            <a:off x="3616637" y="1494050"/>
            <a:ext cx="2075651" cy="2078684"/>
          </a:xfrm>
          <a:prstGeom prst="rect">
            <a:avLst/>
          </a:prstGeom>
          <a:noFill/>
          <a:ln>
            <a:noFill/>
          </a:ln>
        </p:spPr>
      </p:pic>
      <p:sp>
        <p:nvSpPr>
          <p:cNvPr id="222" name="Google Shape;222;p16"/>
          <p:cNvSpPr/>
          <p:nvPr/>
        </p:nvSpPr>
        <p:spPr>
          <a:xfrm>
            <a:off x="7701978" y="99262"/>
            <a:ext cx="1442022" cy="2057400"/>
          </a:xfrm>
          <a:custGeom>
            <a:rect b="b" l="l" r="r" t="t"/>
            <a:pathLst>
              <a:path extrusionOk="0" h="4114800" w="2884044">
                <a:moveTo>
                  <a:pt x="0" y="0"/>
                </a:moveTo>
                <a:lnTo>
                  <a:pt x="2884044" y="0"/>
                </a:lnTo>
                <a:lnTo>
                  <a:pt x="2884044" y="4114800"/>
                </a:lnTo>
                <a:lnTo>
                  <a:pt x="0" y="4114800"/>
                </a:lnTo>
                <a:lnTo>
                  <a:pt x="0" y="0"/>
                </a:lnTo>
                <a:close/>
              </a:path>
            </a:pathLst>
          </a:custGeom>
          <a:blipFill rotWithShape="1">
            <a:blip r:embed="rId7">
              <a:alphaModFix/>
            </a:blip>
            <a:stretch>
              <a:fillRect b="0" l="0" r="0" t="0"/>
            </a:stretch>
          </a:blipFill>
          <a:ln>
            <a:noFill/>
          </a:ln>
        </p:spPr>
      </p:sp>
      <p:sp>
        <p:nvSpPr>
          <p:cNvPr id="223" name="Google Shape;223;p16"/>
          <p:cNvSpPr txBox="1"/>
          <p:nvPr/>
        </p:nvSpPr>
        <p:spPr>
          <a:xfrm>
            <a:off x="3769788" y="4356978"/>
            <a:ext cx="1606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24" name="Google Shape;224;p16"/>
          <p:cNvSpPr txBox="1"/>
          <p:nvPr/>
        </p:nvSpPr>
        <p:spPr>
          <a:xfrm>
            <a:off x="3651824" y="3725193"/>
            <a:ext cx="19149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225" name="Google Shape;225;p16"/>
          <p:cNvSpPr txBox="1"/>
          <p:nvPr/>
        </p:nvSpPr>
        <p:spPr>
          <a:xfrm>
            <a:off x="6758451" y="4356978"/>
            <a:ext cx="1666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26" name="Google Shape;226;p16"/>
          <p:cNvSpPr txBox="1"/>
          <p:nvPr/>
        </p:nvSpPr>
        <p:spPr>
          <a:xfrm>
            <a:off x="6634332" y="3725193"/>
            <a:ext cx="19149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sp>
        <p:nvSpPr>
          <p:cNvPr id="227" name="Google Shape;227;p16"/>
          <p:cNvSpPr txBox="1"/>
          <p:nvPr/>
        </p:nvSpPr>
        <p:spPr>
          <a:xfrm>
            <a:off x="2664633" y="450125"/>
            <a:ext cx="3814734" cy="677837"/>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Your Title</a:t>
            </a:r>
            <a:endParaRPr sz="700"/>
          </a:p>
        </p:txBody>
      </p:sp>
      <p:sp>
        <p:nvSpPr>
          <p:cNvPr id="228" name="Google Shape;228;p16"/>
          <p:cNvSpPr txBox="1"/>
          <p:nvPr/>
        </p:nvSpPr>
        <p:spPr>
          <a:xfrm>
            <a:off x="866025" y="4356978"/>
            <a:ext cx="1521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29" name="Google Shape;229;p16"/>
          <p:cNvSpPr txBox="1"/>
          <p:nvPr/>
        </p:nvSpPr>
        <p:spPr>
          <a:xfrm>
            <a:off x="669315" y="3725193"/>
            <a:ext cx="19149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Main Point</a:t>
            </a:r>
            <a:endParaRPr sz="700"/>
          </a:p>
        </p:txBody>
      </p:sp>
      <p:cxnSp>
        <p:nvCxnSpPr>
          <p:cNvPr id="230" name="Google Shape;230;p16"/>
          <p:cNvCxnSpPr/>
          <p:nvPr/>
        </p:nvCxnSpPr>
        <p:spPr>
          <a:xfrm>
            <a:off x="920583" y="4291577"/>
            <a:ext cx="1422000" cy="900"/>
          </a:xfrm>
          <a:prstGeom prst="straightConnector1">
            <a:avLst/>
          </a:prstGeom>
          <a:noFill/>
          <a:ln cap="flat" cmpd="sng" w="19050">
            <a:solidFill>
              <a:srgbClr val="D63022"/>
            </a:solidFill>
            <a:prstDash val="solid"/>
            <a:round/>
            <a:headEnd len="sm" w="sm" type="none"/>
            <a:tailEnd len="sm" w="sm" type="none"/>
          </a:ln>
        </p:spPr>
      </p:cxnSp>
      <p:cxnSp>
        <p:nvCxnSpPr>
          <p:cNvPr id="231" name="Google Shape;231;p16"/>
          <p:cNvCxnSpPr/>
          <p:nvPr/>
        </p:nvCxnSpPr>
        <p:spPr>
          <a:xfrm>
            <a:off x="3900710" y="4291577"/>
            <a:ext cx="1422000" cy="900"/>
          </a:xfrm>
          <a:prstGeom prst="straightConnector1">
            <a:avLst/>
          </a:prstGeom>
          <a:noFill/>
          <a:ln cap="flat" cmpd="sng" w="19050">
            <a:solidFill>
              <a:srgbClr val="D63022"/>
            </a:solidFill>
            <a:prstDash val="solid"/>
            <a:round/>
            <a:headEnd len="sm" w="sm" type="none"/>
            <a:tailEnd len="sm" w="sm" type="none"/>
          </a:ln>
        </p:spPr>
      </p:cxnSp>
      <p:cxnSp>
        <p:nvCxnSpPr>
          <p:cNvPr id="232" name="Google Shape;232;p16"/>
          <p:cNvCxnSpPr/>
          <p:nvPr/>
        </p:nvCxnSpPr>
        <p:spPr>
          <a:xfrm>
            <a:off x="6880838" y="4291577"/>
            <a:ext cx="1422000" cy="900"/>
          </a:xfrm>
          <a:prstGeom prst="straightConnector1">
            <a:avLst/>
          </a:prstGeom>
          <a:noFill/>
          <a:ln cap="flat" cmpd="sng" w="19050">
            <a:solidFill>
              <a:srgbClr val="D63022"/>
            </a:solidFill>
            <a:prstDash val="solid"/>
            <a:round/>
            <a:headEnd len="sm" w="sm" type="none"/>
            <a:tailEnd len="sm" w="sm" type="none"/>
          </a:ln>
        </p:spPr>
      </p:cxnSp>
      <p:sp>
        <p:nvSpPr>
          <p:cNvPr id="233" name="Google Shape;233;p16"/>
          <p:cNvSpPr/>
          <p:nvPr/>
        </p:nvSpPr>
        <p:spPr>
          <a:xfrm flipH="1">
            <a:off x="-708543" y="-280138"/>
            <a:ext cx="2155372" cy="2057400"/>
          </a:xfrm>
          <a:custGeom>
            <a:rect b="b" l="l" r="r" t="t"/>
            <a:pathLst>
              <a:path extrusionOk="0" h="4114800" w="4310743">
                <a:moveTo>
                  <a:pt x="4310743" y="0"/>
                </a:moveTo>
                <a:lnTo>
                  <a:pt x="0" y="0"/>
                </a:lnTo>
                <a:lnTo>
                  <a:pt x="0" y="4114800"/>
                </a:lnTo>
                <a:lnTo>
                  <a:pt x="4310743" y="4114800"/>
                </a:lnTo>
                <a:lnTo>
                  <a:pt x="4310743" y="0"/>
                </a:lnTo>
                <a:close/>
              </a:path>
            </a:pathLst>
          </a:custGeom>
          <a:blipFill rotWithShape="1">
            <a:blip r:embed="rId8">
              <a:alphaModFix/>
            </a:blip>
            <a:stretch>
              <a:fillRect b="0" l="0" r="0" t="0"/>
            </a:stretch>
          </a:blipFill>
          <a:ln>
            <a:noFill/>
          </a:ln>
        </p:spPr>
      </p:sp>
      <p:sp>
        <p:nvSpPr>
          <p:cNvPr id="234" name="Google Shape;234;p16"/>
          <p:cNvSpPr/>
          <p:nvPr/>
        </p:nvSpPr>
        <p:spPr>
          <a:xfrm rot="957847">
            <a:off x="57345" y="254534"/>
            <a:ext cx="1617360" cy="1232458"/>
          </a:xfrm>
          <a:custGeom>
            <a:rect b="b" l="l" r="r" t="t"/>
            <a:pathLst>
              <a:path extrusionOk="0" h="2464915" w="3234720">
                <a:moveTo>
                  <a:pt x="0" y="0"/>
                </a:moveTo>
                <a:lnTo>
                  <a:pt x="3234720" y="0"/>
                </a:lnTo>
                <a:lnTo>
                  <a:pt x="3234720" y="2464915"/>
                </a:lnTo>
                <a:lnTo>
                  <a:pt x="0" y="246491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7"/>
          <p:cNvSpPr/>
          <p:nvPr/>
        </p:nvSpPr>
        <p:spPr>
          <a:xfrm>
            <a:off x="4134267" y="3618833"/>
            <a:ext cx="5009734" cy="2458939"/>
          </a:xfrm>
          <a:custGeom>
            <a:rect b="b" l="l" r="r" t="t"/>
            <a:pathLst>
              <a:path extrusionOk="0" h="4917877" w="10019467">
                <a:moveTo>
                  <a:pt x="0" y="0"/>
                </a:moveTo>
                <a:lnTo>
                  <a:pt x="10019467" y="0"/>
                </a:lnTo>
                <a:lnTo>
                  <a:pt x="10019467" y="4917877"/>
                </a:lnTo>
                <a:lnTo>
                  <a:pt x="0" y="4917877"/>
                </a:lnTo>
                <a:lnTo>
                  <a:pt x="0" y="0"/>
                </a:lnTo>
                <a:close/>
              </a:path>
            </a:pathLst>
          </a:custGeom>
          <a:blipFill rotWithShape="1">
            <a:blip r:embed="rId3">
              <a:alphaModFix/>
            </a:blip>
            <a:stretch>
              <a:fillRect b="0" l="0" r="0" t="0"/>
            </a:stretch>
          </a:blipFill>
          <a:ln>
            <a:noFill/>
          </a:ln>
        </p:spPr>
      </p:sp>
      <p:pic>
        <p:nvPicPr>
          <p:cNvPr id="240" name="Google Shape;240;p17"/>
          <p:cNvPicPr preferRelativeResize="0"/>
          <p:nvPr/>
        </p:nvPicPr>
        <p:blipFill>
          <a:blip r:embed="rId4">
            <a:alphaModFix/>
          </a:blip>
          <a:stretch>
            <a:fillRect/>
          </a:stretch>
        </p:blipFill>
        <p:spPr>
          <a:xfrm>
            <a:off x="-228452" y="-525208"/>
            <a:ext cx="5179551" cy="6344310"/>
          </a:xfrm>
          <a:prstGeom prst="rect">
            <a:avLst/>
          </a:prstGeom>
          <a:noFill/>
          <a:ln>
            <a:noFill/>
          </a:ln>
        </p:spPr>
      </p:pic>
      <p:pic>
        <p:nvPicPr>
          <p:cNvPr id="241" name="Google Shape;241;p17"/>
          <p:cNvPicPr preferRelativeResize="0"/>
          <p:nvPr/>
        </p:nvPicPr>
        <p:blipFill>
          <a:blip r:embed="rId5">
            <a:alphaModFix/>
          </a:blip>
          <a:stretch>
            <a:fillRect/>
          </a:stretch>
        </p:blipFill>
        <p:spPr>
          <a:xfrm>
            <a:off x="4089975" y="-1696798"/>
            <a:ext cx="6577023" cy="3613951"/>
          </a:xfrm>
          <a:prstGeom prst="rect">
            <a:avLst/>
          </a:prstGeom>
          <a:noFill/>
          <a:ln>
            <a:noFill/>
          </a:ln>
        </p:spPr>
      </p:pic>
      <p:cxnSp>
        <p:nvCxnSpPr>
          <p:cNvPr id="242" name="Google Shape;242;p17"/>
          <p:cNvCxnSpPr/>
          <p:nvPr/>
        </p:nvCxnSpPr>
        <p:spPr>
          <a:xfrm>
            <a:off x="6380736" y="1458542"/>
            <a:ext cx="1421988" cy="802"/>
          </a:xfrm>
          <a:prstGeom prst="straightConnector1">
            <a:avLst/>
          </a:prstGeom>
          <a:noFill/>
          <a:ln cap="flat" cmpd="sng" w="19050">
            <a:solidFill>
              <a:srgbClr val="D63022"/>
            </a:solidFill>
            <a:prstDash val="solid"/>
            <a:round/>
            <a:headEnd len="sm" w="sm" type="none"/>
            <a:tailEnd len="sm" w="sm" type="none"/>
          </a:ln>
        </p:spPr>
      </p:cxnSp>
      <p:sp>
        <p:nvSpPr>
          <p:cNvPr id="243" name="Google Shape;243;p17"/>
          <p:cNvSpPr txBox="1"/>
          <p:nvPr/>
        </p:nvSpPr>
        <p:spPr>
          <a:xfrm>
            <a:off x="4762169" y="1786986"/>
            <a:ext cx="4574326" cy="1335038"/>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Add Section Title Here</a:t>
            </a:r>
            <a:endParaRPr sz="700"/>
          </a:p>
        </p:txBody>
      </p:sp>
      <p:sp>
        <p:nvSpPr>
          <p:cNvPr id="244" name="Google Shape;244;p17"/>
          <p:cNvSpPr txBox="1"/>
          <p:nvPr/>
        </p:nvSpPr>
        <p:spPr>
          <a:xfrm>
            <a:off x="6262599" y="3312523"/>
            <a:ext cx="1573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Briefly elaborate on what you want to discuss. </a:t>
            </a:r>
            <a:endParaRPr sz="700"/>
          </a:p>
        </p:txBody>
      </p:sp>
      <p:sp>
        <p:nvSpPr>
          <p:cNvPr id="245" name="Google Shape;245;p17"/>
          <p:cNvSpPr txBox="1"/>
          <p:nvPr/>
        </p:nvSpPr>
        <p:spPr>
          <a:xfrm>
            <a:off x="6048044" y="897734"/>
            <a:ext cx="2002576" cy="39837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01</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p:nvPr/>
        </p:nvSpPr>
        <p:spPr>
          <a:xfrm rot="-949919">
            <a:off x="-1987402" y="2709378"/>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251" name="Google Shape;251;p18"/>
          <p:cNvSpPr/>
          <p:nvPr/>
        </p:nvSpPr>
        <p:spPr>
          <a:xfrm>
            <a:off x="2881273" y="1391179"/>
            <a:ext cx="3226894" cy="3943982"/>
          </a:xfrm>
          <a:custGeom>
            <a:rect b="b" l="l" r="r" t="t"/>
            <a:pathLst>
              <a:path extrusionOk="0" h="7887963" w="6453788">
                <a:moveTo>
                  <a:pt x="0" y="0"/>
                </a:moveTo>
                <a:lnTo>
                  <a:pt x="6453788" y="0"/>
                </a:lnTo>
                <a:lnTo>
                  <a:pt x="6453788" y="7887963"/>
                </a:lnTo>
                <a:lnTo>
                  <a:pt x="0" y="7887963"/>
                </a:lnTo>
                <a:lnTo>
                  <a:pt x="0" y="0"/>
                </a:lnTo>
                <a:close/>
              </a:path>
            </a:pathLst>
          </a:custGeom>
          <a:blipFill rotWithShape="1">
            <a:blip r:embed="rId4">
              <a:alphaModFix/>
            </a:blip>
            <a:stretch>
              <a:fillRect b="0" l="0" r="0" t="0"/>
            </a:stretch>
          </a:blipFill>
          <a:ln>
            <a:noFill/>
          </a:ln>
        </p:spPr>
      </p:sp>
      <p:sp>
        <p:nvSpPr>
          <p:cNvPr id="252" name="Google Shape;252;p18"/>
          <p:cNvSpPr txBox="1"/>
          <p:nvPr/>
        </p:nvSpPr>
        <p:spPr>
          <a:xfrm>
            <a:off x="2664600" y="595313"/>
            <a:ext cx="3814800" cy="7695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Your Title</a:t>
            </a:r>
            <a:endParaRPr sz="700"/>
          </a:p>
        </p:txBody>
      </p:sp>
      <p:grpSp>
        <p:nvGrpSpPr>
          <p:cNvPr id="253" name="Google Shape;253;p18"/>
          <p:cNvGrpSpPr/>
          <p:nvPr/>
        </p:nvGrpSpPr>
        <p:grpSpPr>
          <a:xfrm>
            <a:off x="1231650" y="1568260"/>
            <a:ext cx="6680699" cy="2072315"/>
            <a:chOff x="1349788" y="1568260"/>
            <a:chExt cx="6680699" cy="2072315"/>
          </a:xfrm>
        </p:grpSpPr>
        <p:sp>
          <p:nvSpPr>
            <p:cNvPr id="254" name="Google Shape;254;p18"/>
            <p:cNvSpPr txBox="1"/>
            <p:nvPr/>
          </p:nvSpPr>
          <p:spPr>
            <a:xfrm>
              <a:off x="1349788" y="2247675"/>
              <a:ext cx="1746900" cy="1392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55" name="Google Shape;255;p18"/>
            <p:cNvSpPr txBox="1"/>
            <p:nvPr/>
          </p:nvSpPr>
          <p:spPr>
            <a:xfrm>
              <a:off x="6234988" y="2247675"/>
              <a:ext cx="1795500" cy="1392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56" name="Google Shape;256;p18"/>
            <p:cNvSpPr txBox="1"/>
            <p:nvPr/>
          </p:nvSpPr>
          <p:spPr>
            <a:xfrm>
              <a:off x="1680427" y="1568260"/>
              <a:ext cx="10857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01</a:t>
              </a:r>
              <a:endParaRPr sz="700"/>
            </a:p>
          </p:txBody>
        </p:sp>
        <p:sp>
          <p:nvSpPr>
            <p:cNvPr id="257" name="Google Shape;257;p18"/>
            <p:cNvSpPr txBox="1"/>
            <p:nvPr/>
          </p:nvSpPr>
          <p:spPr>
            <a:xfrm>
              <a:off x="6589927" y="1568260"/>
              <a:ext cx="1085700" cy="354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300" u="none" cap="none" strike="noStrike">
                  <a:solidFill>
                    <a:srgbClr val="000000"/>
                  </a:solidFill>
                  <a:latin typeface="Forum"/>
                  <a:ea typeface="Forum"/>
                  <a:cs typeface="Forum"/>
                  <a:sym typeface="Forum"/>
                </a:rPr>
                <a:t>02</a:t>
              </a:r>
              <a:endParaRPr sz="700"/>
            </a:p>
          </p:txBody>
        </p:sp>
        <p:cxnSp>
          <p:nvCxnSpPr>
            <p:cNvPr id="258" name="Google Shape;258;p18"/>
            <p:cNvCxnSpPr/>
            <p:nvPr/>
          </p:nvCxnSpPr>
          <p:spPr>
            <a:xfrm>
              <a:off x="1512244" y="2096740"/>
              <a:ext cx="1422000" cy="900"/>
            </a:xfrm>
            <a:prstGeom prst="straightConnector1">
              <a:avLst/>
            </a:prstGeom>
            <a:noFill/>
            <a:ln cap="flat" cmpd="sng" w="19050">
              <a:solidFill>
                <a:srgbClr val="D63022"/>
              </a:solidFill>
              <a:prstDash val="solid"/>
              <a:round/>
              <a:headEnd len="sm" w="sm" type="none"/>
              <a:tailEnd len="sm" w="sm" type="none"/>
            </a:ln>
          </p:spPr>
        </p:cxnSp>
        <p:cxnSp>
          <p:nvCxnSpPr>
            <p:cNvPr id="259" name="Google Shape;259;p18"/>
            <p:cNvCxnSpPr/>
            <p:nvPr/>
          </p:nvCxnSpPr>
          <p:spPr>
            <a:xfrm>
              <a:off x="6421744" y="2096740"/>
              <a:ext cx="1422000" cy="900"/>
            </a:xfrm>
            <a:prstGeom prst="straightConnector1">
              <a:avLst/>
            </a:prstGeom>
            <a:noFill/>
            <a:ln cap="flat" cmpd="sng" w="19050">
              <a:solidFill>
                <a:srgbClr val="D63022"/>
              </a:solidFill>
              <a:prstDash val="solid"/>
              <a:round/>
              <a:headEnd len="sm" w="sm" type="none"/>
              <a:tailEnd len="sm" w="sm" type="none"/>
            </a:ln>
          </p:spPr>
        </p:cxnSp>
      </p:grpSp>
      <p:sp>
        <p:nvSpPr>
          <p:cNvPr id="260" name="Google Shape;260;p18"/>
          <p:cNvSpPr/>
          <p:nvPr/>
        </p:nvSpPr>
        <p:spPr>
          <a:xfrm>
            <a:off x="6912244" y="3950933"/>
            <a:ext cx="2708180" cy="2057400"/>
          </a:xfrm>
          <a:custGeom>
            <a:rect b="b" l="l" r="r" t="t"/>
            <a:pathLst>
              <a:path extrusionOk="0" h="4114800" w="5416361">
                <a:moveTo>
                  <a:pt x="0" y="0"/>
                </a:moveTo>
                <a:lnTo>
                  <a:pt x="5416361" y="0"/>
                </a:lnTo>
                <a:lnTo>
                  <a:pt x="5416361" y="4114800"/>
                </a:lnTo>
                <a:lnTo>
                  <a:pt x="0" y="4114800"/>
                </a:lnTo>
                <a:lnTo>
                  <a:pt x="0" y="0"/>
                </a:lnTo>
                <a:close/>
              </a:path>
            </a:pathLst>
          </a:custGeom>
          <a:blipFill rotWithShape="1">
            <a:blip r:embed="rId5">
              <a:alphaModFix/>
            </a:blip>
            <a:stretch>
              <a:fillRect b="0" l="0" r="0" t="0"/>
            </a:stretch>
          </a:blipFill>
          <a:ln>
            <a:noFill/>
          </a:ln>
        </p:spPr>
      </p:sp>
      <p:sp>
        <p:nvSpPr>
          <p:cNvPr id="261" name="Google Shape;261;p18"/>
          <p:cNvSpPr/>
          <p:nvPr/>
        </p:nvSpPr>
        <p:spPr>
          <a:xfrm rot="-329178">
            <a:off x="638192" y="53086"/>
            <a:ext cx="1376332" cy="1376332"/>
          </a:xfrm>
          <a:custGeom>
            <a:rect b="b" l="l" r="r" t="t"/>
            <a:pathLst>
              <a:path extrusionOk="0" h="2752665" w="2752665">
                <a:moveTo>
                  <a:pt x="0" y="0"/>
                </a:moveTo>
                <a:lnTo>
                  <a:pt x="2752665" y="0"/>
                </a:lnTo>
                <a:lnTo>
                  <a:pt x="2752665" y="2752664"/>
                </a:lnTo>
                <a:lnTo>
                  <a:pt x="0" y="2752664"/>
                </a:lnTo>
                <a:lnTo>
                  <a:pt x="0" y="0"/>
                </a:lnTo>
                <a:close/>
              </a:path>
            </a:pathLst>
          </a:custGeom>
          <a:blipFill rotWithShape="1">
            <a:blip r:embed="rId6">
              <a:alphaModFix/>
            </a:blip>
            <a:stretch>
              <a:fillRect b="0" l="0" r="0" t="0"/>
            </a:stretch>
          </a:blipFill>
          <a:ln>
            <a:noFill/>
          </a:ln>
        </p:spPr>
      </p:sp>
      <p:sp>
        <p:nvSpPr>
          <p:cNvPr id="262" name="Google Shape;262;p18"/>
          <p:cNvSpPr/>
          <p:nvPr/>
        </p:nvSpPr>
        <p:spPr>
          <a:xfrm rot="957847">
            <a:off x="7457654" y="-39923"/>
            <a:ext cx="1617360" cy="1232458"/>
          </a:xfrm>
          <a:custGeom>
            <a:rect b="b" l="l" r="r" t="t"/>
            <a:pathLst>
              <a:path extrusionOk="0" h="2464915" w="3234720">
                <a:moveTo>
                  <a:pt x="0" y="0"/>
                </a:moveTo>
                <a:lnTo>
                  <a:pt x="3234720" y="0"/>
                </a:lnTo>
                <a:lnTo>
                  <a:pt x="3234720" y="2464915"/>
                </a:lnTo>
                <a:lnTo>
                  <a:pt x="0" y="2464915"/>
                </a:lnTo>
                <a:lnTo>
                  <a:pt x="0" y="0"/>
                </a:lnTo>
                <a:close/>
              </a:path>
            </a:pathLst>
          </a:custGeom>
          <a:blipFill rotWithShape="1">
            <a:blip r:embed="rId7">
              <a:alphaModFix/>
            </a:blip>
            <a:stretch>
              <a:fillRect b="0" l="0" r="0" t="0"/>
            </a:stretch>
          </a:blipFill>
          <a:ln>
            <a:noFill/>
          </a:ln>
        </p:spPr>
      </p:sp>
      <p:pic>
        <p:nvPicPr>
          <p:cNvPr id="263" name="Google Shape;263;p18"/>
          <p:cNvPicPr preferRelativeResize="0"/>
          <p:nvPr/>
        </p:nvPicPr>
        <p:blipFill>
          <a:blip r:embed="rId8">
            <a:alphaModFix/>
          </a:blip>
          <a:stretch>
            <a:fillRect/>
          </a:stretch>
        </p:blipFill>
        <p:spPr>
          <a:xfrm>
            <a:off x="-646850" y="-1170250"/>
            <a:ext cx="8066525" cy="83141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19"/>
          <p:cNvPicPr preferRelativeResize="0"/>
          <p:nvPr/>
        </p:nvPicPr>
        <p:blipFill>
          <a:blip r:embed="rId3">
            <a:alphaModFix/>
          </a:blip>
          <a:stretch>
            <a:fillRect/>
          </a:stretch>
        </p:blipFill>
        <p:spPr>
          <a:xfrm>
            <a:off x="50250" y="240925"/>
            <a:ext cx="3482501" cy="4746903"/>
          </a:xfrm>
          <a:prstGeom prst="rect">
            <a:avLst/>
          </a:prstGeom>
          <a:noFill/>
          <a:ln>
            <a:noFill/>
          </a:ln>
        </p:spPr>
      </p:pic>
      <p:pic>
        <p:nvPicPr>
          <p:cNvPr id="269" name="Google Shape;269;p19"/>
          <p:cNvPicPr preferRelativeResize="0"/>
          <p:nvPr/>
        </p:nvPicPr>
        <p:blipFill>
          <a:blip r:embed="rId4">
            <a:alphaModFix/>
          </a:blip>
          <a:stretch>
            <a:fillRect/>
          </a:stretch>
        </p:blipFill>
        <p:spPr>
          <a:xfrm>
            <a:off x="-1054750" y="-894576"/>
            <a:ext cx="10618148" cy="4562477"/>
          </a:xfrm>
          <a:prstGeom prst="rect">
            <a:avLst/>
          </a:prstGeom>
          <a:noFill/>
          <a:ln>
            <a:noFill/>
          </a:ln>
        </p:spPr>
      </p:pic>
      <p:sp>
        <p:nvSpPr>
          <p:cNvPr id="270" name="Google Shape;270;p19"/>
          <p:cNvSpPr/>
          <p:nvPr/>
        </p:nvSpPr>
        <p:spPr>
          <a:xfrm flipH="1">
            <a:off x="7022454" y="3268286"/>
            <a:ext cx="2449285" cy="2057400"/>
          </a:xfrm>
          <a:custGeom>
            <a:rect b="b" l="l" r="r" t="t"/>
            <a:pathLst>
              <a:path extrusionOk="0" h="4114800" w="4898571">
                <a:moveTo>
                  <a:pt x="4898571" y="0"/>
                </a:moveTo>
                <a:lnTo>
                  <a:pt x="0" y="0"/>
                </a:lnTo>
                <a:lnTo>
                  <a:pt x="0" y="4114800"/>
                </a:lnTo>
                <a:lnTo>
                  <a:pt x="4898571" y="4114800"/>
                </a:lnTo>
                <a:lnTo>
                  <a:pt x="4898571" y="0"/>
                </a:lnTo>
                <a:close/>
              </a:path>
            </a:pathLst>
          </a:custGeom>
          <a:blipFill rotWithShape="1">
            <a:blip r:embed="rId5">
              <a:alphaModFix/>
            </a:blip>
            <a:stretch>
              <a:fillRect b="0" l="0" r="0" t="0"/>
            </a:stretch>
          </a:blipFill>
          <a:ln>
            <a:noFill/>
          </a:ln>
        </p:spPr>
      </p:sp>
      <p:sp>
        <p:nvSpPr>
          <p:cNvPr id="271" name="Google Shape;271;p19"/>
          <p:cNvSpPr/>
          <p:nvPr/>
        </p:nvSpPr>
        <p:spPr>
          <a:xfrm rot="-329178">
            <a:off x="7705026" y="62642"/>
            <a:ext cx="1376332" cy="1376332"/>
          </a:xfrm>
          <a:custGeom>
            <a:rect b="b" l="l" r="r" t="t"/>
            <a:pathLst>
              <a:path extrusionOk="0" h="2752665" w="2752665">
                <a:moveTo>
                  <a:pt x="0" y="0"/>
                </a:moveTo>
                <a:lnTo>
                  <a:pt x="2752665" y="0"/>
                </a:lnTo>
                <a:lnTo>
                  <a:pt x="2752665" y="2752665"/>
                </a:lnTo>
                <a:lnTo>
                  <a:pt x="0" y="2752665"/>
                </a:lnTo>
                <a:lnTo>
                  <a:pt x="0" y="0"/>
                </a:lnTo>
                <a:close/>
              </a:path>
            </a:pathLst>
          </a:custGeom>
          <a:blipFill rotWithShape="1">
            <a:blip r:embed="rId6">
              <a:alphaModFix/>
            </a:blip>
            <a:stretch>
              <a:fillRect b="0" l="0" r="0" t="0"/>
            </a:stretch>
          </a:blipFill>
          <a:ln>
            <a:noFill/>
          </a:ln>
        </p:spPr>
      </p:sp>
      <p:sp>
        <p:nvSpPr>
          <p:cNvPr id="272" name="Google Shape;272;p19"/>
          <p:cNvSpPr/>
          <p:nvPr/>
        </p:nvSpPr>
        <p:spPr>
          <a:xfrm rot="893215">
            <a:off x="166631" y="3662807"/>
            <a:ext cx="2008771" cy="2057400"/>
          </a:xfrm>
          <a:custGeom>
            <a:rect b="b" l="l" r="r" t="t"/>
            <a:pathLst>
              <a:path extrusionOk="0" h="4114800" w="4017541">
                <a:moveTo>
                  <a:pt x="0" y="0"/>
                </a:moveTo>
                <a:lnTo>
                  <a:pt x="4017541" y="0"/>
                </a:lnTo>
                <a:lnTo>
                  <a:pt x="4017541" y="4114800"/>
                </a:lnTo>
                <a:lnTo>
                  <a:pt x="0" y="4114800"/>
                </a:lnTo>
                <a:lnTo>
                  <a:pt x="0" y="0"/>
                </a:lnTo>
                <a:close/>
              </a:path>
            </a:pathLst>
          </a:custGeom>
          <a:blipFill rotWithShape="1">
            <a:blip r:embed="rId7">
              <a:alphaModFix/>
            </a:blip>
            <a:stretch>
              <a:fillRect b="0" l="0" r="0" t="0"/>
            </a:stretch>
          </a:blipFill>
          <a:ln>
            <a:noFill/>
          </a:ln>
        </p:spPr>
      </p:sp>
      <p:sp>
        <p:nvSpPr>
          <p:cNvPr id="273" name="Google Shape;273;p19"/>
          <p:cNvSpPr txBox="1"/>
          <p:nvPr/>
        </p:nvSpPr>
        <p:spPr>
          <a:xfrm>
            <a:off x="3802283" y="1077583"/>
            <a:ext cx="3220171" cy="677838"/>
          </a:xfrm>
          <a:prstGeom prst="rect">
            <a:avLst/>
          </a:prstGeom>
          <a:noFill/>
          <a:ln>
            <a:noFill/>
          </a:ln>
        </p:spPr>
        <p:txBody>
          <a:bodyPr anchorCtr="0" anchor="t" bIns="0" lIns="0" spcFirstLastPara="1" rIns="0" wrap="square" tIns="0">
            <a:spAutoFit/>
          </a:bodyPr>
          <a:lstStyle/>
          <a:p>
            <a:pPr indent="0" lvl="0" marL="0" marR="0" rtl="0" algn="just">
              <a:lnSpc>
                <a:spcPct val="104000"/>
              </a:lnSpc>
              <a:spcBef>
                <a:spcPts val="0"/>
              </a:spcBef>
              <a:spcAft>
                <a:spcPts val="0"/>
              </a:spcAft>
              <a:buNone/>
            </a:pPr>
            <a:r>
              <a:rPr b="0" i="0" lang="en" sz="5000" u="none" cap="none" strike="noStrike">
                <a:solidFill>
                  <a:srgbClr val="7F0000"/>
                </a:solidFill>
                <a:latin typeface="Courgette"/>
                <a:ea typeface="Courgette"/>
                <a:cs typeface="Courgette"/>
                <a:sym typeface="Courgette"/>
              </a:rPr>
              <a:t>Your Title</a:t>
            </a:r>
            <a:endParaRPr sz="700"/>
          </a:p>
        </p:txBody>
      </p:sp>
      <p:sp>
        <p:nvSpPr>
          <p:cNvPr id="274" name="Google Shape;274;p19"/>
          <p:cNvSpPr txBox="1"/>
          <p:nvPr/>
        </p:nvSpPr>
        <p:spPr>
          <a:xfrm>
            <a:off x="3802284" y="2008428"/>
            <a:ext cx="3042300" cy="8619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275" name="Google Shape;275;p19"/>
          <p:cNvSpPr txBox="1"/>
          <p:nvPr/>
        </p:nvSpPr>
        <p:spPr>
          <a:xfrm>
            <a:off x="3802284" y="3158226"/>
            <a:ext cx="3042300" cy="8619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 sz="1000" u="none" cap="none" strike="noStrike">
                <a:solidFill>
                  <a:srgbClr val="000000"/>
                </a:solidFill>
                <a:latin typeface="Arial"/>
                <a:ea typeface="Arial"/>
                <a:cs typeface="Arial"/>
                <a:sym typeface="Arial"/>
              </a:rPr>
              <a:t>Lorem ipsum dolor sit amet, consectetur adipiscing elit, sed do eiusmod tempor incididunt ut labore et dolore magna aliqua. Tellus molestie nunc non blandit massa enim. Nulla facilisi cras fermentum odio eu feugiat pretium.</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7F0000"/>
      </a:dk1>
      <a:lt1>
        <a:srgbClr val="D3B693"/>
      </a:lt1>
      <a:dk2>
        <a:srgbClr val="000000"/>
      </a:dk2>
      <a:lt2>
        <a:srgbClr val="D3B69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