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leo Script"/>
      <p:regular r:id="rId23"/>
      <p:bold r:id="rId24"/>
    </p:embeddedFont>
    <p:embeddedFont>
      <p:font typeface="Bree Serif"/>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eoScript-bold.fntdata"/><Relationship Id="rId23" Type="http://schemas.openxmlformats.org/officeDocument/2006/relationships/font" Target="fonts/OleoScrip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BreeSerif-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5822e26a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5822e26a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e5822e26a8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e5822e26a8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5822e26a8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5822e26a8_3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e5822e26a8_3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e5822e26a8_3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e5822e26a8_3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e5822e26a8_3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e5822e26a8_3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e5822e26a8_3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e5822e26a8_3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e5822e26a8_3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5822e26a8_3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e5822e26a8_3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e5822e26a8_3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e5822e26a8_3_2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5822e26a8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5822e26a8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5822e26a8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e5822e26a8_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5822e26a8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5822e26a8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5822e26a8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5822e26a8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5822e26a8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e5822e26a8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e5822e26a8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e5822e26a8_1_1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5822e26a8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5822e26a8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e5822e26a8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5822e26a8_1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8.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9.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11267" r="11344" t="0"/>
          <a:stretch/>
        </p:blipFill>
        <p:spPr>
          <a:xfrm>
            <a:off x="0" y="91925"/>
            <a:ext cx="9144003" cy="5019550"/>
          </a:xfrm>
          <a:prstGeom prst="rect">
            <a:avLst/>
          </a:prstGeom>
          <a:noFill/>
          <a:ln>
            <a:noFill/>
          </a:ln>
        </p:spPr>
      </p:pic>
      <p:pic>
        <p:nvPicPr>
          <p:cNvPr id="11" name="Google Shape;11;p2"/>
          <p:cNvPicPr preferRelativeResize="0"/>
          <p:nvPr/>
        </p:nvPicPr>
        <p:blipFill rotWithShape="1">
          <a:blip r:embed="rId3">
            <a:alphaModFix/>
          </a:blip>
          <a:srcRect b="0" l="11297" r="11374" t="0"/>
          <a:stretch/>
        </p:blipFill>
        <p:spPr>
          <a:xfrm>
            <a:off x="0" y="318100"/>
            <a:ext cx="9144003" cy="4567200"/>
          </a:xfrm>
          <a:prstGeom prst="rect">
            <a:avLst/>
          </a:prstGeom>
          <a:noFill/>
          <a:ln>
            <a:noFill/>
          </a:ln>
        </p:spPr>
      </p:pic>
      <p:sp>
        <p:nvSpPr>
          <p:cNvPr id="12" name="Google Shape;12;p2"/>
          <p:cNvSpPr/>
          <p:nvPr/>
        </p:nvSpPr>
        <p:spPr>
          <a:xfrm rot="-604460">
            <a:off x="7862623" y="747759"/>
            <a:ext cx="1191233" cy="1156579"/>
          </a:xfrm>
          <a:custGeom>
            <a:rect b="b" l="l" r="r" t="t"/>
            <a:pathLst>
              <a:path extrusionOk="0" h="2312176" w="2381455">
                <a:moveTo>
                  <a:pt x="0" y="0"/>
                </a:moveTo>
                <a:lnTo>
                  <a:pt x="2381455" y="0"/>
                </a:lnTo>
                <a:lnTo>
                  <a:pt x="2381455" y="2312176"/>
                </a:lnTo>
                <a:lnTo>
                  <a:pt x="0" y="2312176"/>
                </a:lnTo>
                <a:lnTo>
                  <a:pt x="0" y="0"/>
                </a:lnTo>
                <a:close/>
              </a:path>
            </a:pathLst>
          </a:custGeom>
          <a:blipFill rotWithShape="1">
            <a:blip r:embed="rId4">
              <a:alphaModFix/>
            </a:blip>
            <a:stretch>
              <a:fillRect b="0" l="0" r="0" t="0"/>
            </a:stretch>
          </a:blipFill>
          <a:ln>
            <a:noFill/>
          </a:ln>
        </p:spPr>
      </p:sp>
      <p:sp>
        <p:nvSpPr>
          <p:cNvPr id="13" name="Google Shape;13;p2"/>
          <p:cNvSpPr/>
          <p:nvPr/>
        </p:nvSpPr>
        <p:spPr>
          <a:xfrm rot="-1138733">
            <a:off x="51930" y="3967488"/>
            <a:ext cx="2435039" cy="1164392"/>
          </a:xfrm>
          <a:custGeom>
            <a:rect b="b" l="l" r="r" t="t"/>
            <a:pathLst>
              <a:path extrusionOk="0" h="2330357" w="4873369">
                <a:moveTo>
                  <a:pt x="0" y="0"/>
                </a:moveTo>
                <a:lnTo>
                  <a:pt x="4873369" y="0"/>
                </a:lnTo>
                <a:lnTo>
                  <a:pt x="4873369" y="2330356"/>
                </a:lnTo>
                <a:lnTo>
                  <a:pt x="0" y="2330356"/>
                </a:lnTo>
                <a:lnTo>
                  <a:pt x="0" y="0"/>
                </a:lnTo>
                <a:close/>
              </a:path>
            </a:pathLst>
          </a:custGeom>
          <a:blipFill rotWithShape="1">
            <a:blip r:embed="rId5">
              <a:alphaModFix/>
            </a:blip>
            <a:stretch>
              <a:fillRect b="0" l="0" r="0" t="0"/>
            </a:stretch>
          </a:blipFill>
          <a:ln>
            <a:noFill/>
          </a:ln>
        </p:spPr>
      </p:sp>
      <p:sp>
        <p:nvSpPr>
          <p:cNvPr id="14" name="Google Shape;14;p2"/>
          <p:cNvSpPr/>
          <p:nvPr/>
        </p:nvSpPr>
        <p:spPr>
          <a:xfrm rot="1231348">
            <a:off x="7305296" y="175082"/>
            <a:ext cx="2252800" cy="675280"/>
          </a:xfrm>
          <a:custGeom>
            <a:rect b="b" l="l" r="r" t="t"/>
            <a:pathLst>
              <a:path extrusionOk="0" h="1352776" w="4512997">
                <a:moveTo>
                  <a:pt x="0" y="0"/>
                </a:moveTo>
                <a:lnTo>
                  <a:pt x="4512997" y="0"/>
                </a:lnTo>
                <a:lnTo>
                  <a:pt x="4512997" y="1352776"/>
                </a:lnTo>
                <a:lnTo>
                  <a:pt x="0" y="1352776"/>
                </a:lnTo>
                <a:lnTo>
                  <a:pt x="0" y="0"/>
                </a:lnTo>
                <a:close/>
              </a:path>
            </a:pathLst>
          </a:custGeom>
          <a:blipFill rotWithShape="1">
            <a:blip r:embed="rId6">
              <a:alphaModFix/>
            </a:blip>
            <a:stretch>
              <a:fillRect b="0" l="0" r="0" t="0"/>
            </a:stretch>
          </a:blipFill>
          <a:ln>
            <a:noFill/>
          </a:ln>
        </p:spPr>
      </p:sp>
      <p:sp>
        <p:nvSpPr>
          <p:cNvPr id="15" name="Google Shape;15;p2"/>
          <p:cNvSpPr/>
          <p:nvPr/>
        </p:nvSpPr>
        <p:spPr>
          <a:xfrm flipH="1" rot="-7929472">
            <a:off x="2694809" y="2602558"/>
            <a:ext cx="436804" cy="419332"/>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7">
              <a:alphaModFix/>
            </a:blip>
            <a:stretch>
              <a:fillRect b="0" l="0" r="0" t="0"/>
            </a:stretch>
          </a:blipFill>
          <a:ln>
            <a:noFill/>
          </a:ln>
        </p:spPr>
      </p:sp>
      <p:sp>
        <p:nvSpPr>
          <p:cNvPr id="16" name="Google Shape;16;p2"/>
          <p:cNvSpPr/>
          <p:nvPr/>
        </p:nvSpPr>
        <p:spPr>
          <a:xfrm flipH="1" rot="-7929472">
            <a:off x="5899012" y="2602558"/>
            <a:ext cx="436804" cy="419332"/>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7">
              <a:alphaModFix/>
            </a:blip>
            <a:stretch>
              <a:fillRect b="0" l="0" r="0" t="0"/>
            </a:stretch>
          </a:blipFill>
          <a:ln>
            <a:noFill/>
          </a:ln>
        </p:spPr>
      </p:sp>
      <p:sp>
        <p:nvSpPr>
          <p:cNvPr id="17" name="Google Shape;17;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2"/>
          <p:cNvSpPr/>
          <p:nvPr>
            <p:ph idx="2" type="pic"/>
          </p:nvPr>
        </p:nvSpPr>
        <p:spPr>
          <a:xfrm rot="-427386">
            <a:off x="-422295" y="-1012280"/>
            <a:ext cx="2233035" cy="2884552"/>
          </a:xfrm>
          <a:prstGeom prst="rect">
            <a:avLst/>
          </a:prstGeom>
          <a:noFill/>
          <a:ln>
            <a:noFill/>
          </a:ln>
        </p:spPr>
      </p:sp>
      <p:sp>
        <p:nvSpPr>
          <p:cNvPr id="21" name="Google Shape;21;p2"/>
          <p:cNvSpPr/>
          <p:nvPr>
            <p:ph idx="3" type="pic"/>
          </p:nvPr>
        </p:nvSpPr>
        <p:spPr>
          <a:xfrm rot="-427386">
            <a:off x="7511053" y="3107421"/>
            <a:ext cx="2233035" cy="2884552"/>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32407" l="11917" r="0" t="8734"/>
          <a:stretch/>
        </p:blipFill>
        <p:spPr>
          <a:xfrm>
            <a:off x="0" y="0"/>
            <a:ext cx="4830100" cy="5143501"/>
          </a:xfrm>
          <a:prstGeom prst="rect">
            <a:avLst/>
          </a:prstGeom>
          <a:noFill/>
          <a:ln>
            <a:noFill/>
          </a:ln>
        </p:spPr>
      </p:pic>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4"/>
          <p:cNvSpPr/>
          <p:nvPr/>
        </p:nvSpPr>
        <p:spPr>
          <a:xfrm>
            <a:off x="6888026" y="4129123"/>
            <a:ext cx="2052352" cy="1000055"/>
          </a:xfrm>
          <a:custGeom>
            <a:rect b="b" l="l" r="r" t="t"/>
            <a:pathLst>
              <a:path extrusionOk="0" h="2000110" w="4104704">
                <a:moveTo>
                  <a:pt x="0" y="0"/>
                </a:moveTo>
                <a:lnTo>
                  <a:pt x="4104705" y="0"/>
                </a:lnTo>
                <a:lnTo>
                  <a:pt x="4104705" y="2000110"/>
                </a:lnTo>
                <a:lnTo>
                  <a:pt x="0" y="2000110"/>
                </a:lnTo>
                <a:lnTo>
                  <a:pt x="0" y="0"/>
                </a:lnTo>
                <a:close/>
              </a:path>
            </a:pathLst>
          </a:custGeom>
          <a:blipFill rotWithShape="1">
            <a:blip r:embed="rId3">
              <a:alphaModFix/>
            </a:blip>
            <a:stretch>
              <a:fillRect b="0" l="0" r="0" t="0"/>
            </a:stretch>
          </a:blipFill>
          <a:ln>
            <a:noFill/>
          </a:ln>
        </p:spPr>
      </p:sp>
      <p:sp>
        <p:nvSpPr>
          <p:cNvPr id="31" name="Google Shape;31;p4"/>
          <p:cNvSpPr/>
          <p:nvPr/>
        </p:nvSpPr>
        <p:spPr>
          <a:xfrm rot="1547762">
            <a:off x="7441848" y="114717"/>
            <a:ext cx="2119161" cy="715217"/>
          </a:xfrm>
          <a:custGeom>
            <a:rect b="b" l="l" r="r" t="t"/>
            <a:pathLst>
              <a:path extrusionOk="0" h="1430988" w="4239966">
                <a:moveTo>
                  <a:pt x="0" y="0"/>
                </a:moveTo>
                <a:lnTo>
                  <a:pt x="4239965" y="0"/>
                </a:lnTo>
                <a:lnTo>
                  <a:pt x="4239965" y="1430989"/>
                </a:lnTo>
                <a:lnTo>
                  <a:pt x="0" y="143098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1"/>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4507" r="10768" t="12503"/>
          <a:stretch/>
        </p:blipFill>
        <p:spPr>
          <a:xfrm>
            <a:off x="0" y="0"/>
            <a:ext cx="9143997" cy="4011774"/>
          </a:xfrm>
          <a:prstGeom prst="rect">
            <a:avLst/>
          </a:prstGeom>
          <a:noFill/>
          <a:ln>
            <a:noFill/>
          </a:ln>
        </p:spPr>
      </p:pic>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5"/>
          <p:cNvSpPr/>
          <p:nvPr/>
        </p:nvSpPr>
        <p:spPr>
          <a:xfrm rot="1324074">
            <a:off x="7326930" y="-408980"/>
            <a:ext cx="2048500" cy="998178"/>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3">
              <a:alphaModFix/>
            </a:blip>
            <a:stretch>
              <a:fillRect b="0" l="0" r="0" t="0"/>
            </a:stretch>
          </a:blipFill>
          <a:ln>
            <a:noFill/>
          </a:ln>
        </p:spPr>
      </p:sp>
      <p:grpSp>
        <p:nvGrpSpPr>
          <p:cNvPr id="39" name="Google Shape;39;p5"/>
          <p:cNvGrpSpPr/>
          <p:nvPr/>
        </p:nvGrpSpPr>
        <p:grpSpPr>
          <a:xfrm>
            <a:off x="1781479" y="4639915"/>
            <a:ext cx="1639230" cy="285750"/>
            <a:chOff x="0" y="0"/>
            <a:chExt cx="4371280" cy="762000"/>
          </a:xfrm>
        </p:grpSpPr>
        <p:sp>
          <p:nvSpPr>
            <p:cNvPr id="40" name="Google Shape;40;p5"/>
            <p:cNvSpPr/>
            <p:nvPr/>
          </p:nvSpPr>
          <p:spPr>
            <a:xfrm>
              <a:off x="0"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4">
                <a:alphaModFix/>
              </a:blip>
              <a:stretch>
                <a:fillRect b="-358391" l="-254228" r="-248908" t="-102901"/>
              </a:stretch>
            </a:blipFill>
            <a:ln>
              <a:noFill/>
            </a:ln>
          </p:spPr>
        </p:sp>
        <p:sp>
          <p:nvSpPr>
            <p:cNvPr id="41" name="Google Shape;41;p5"/>
            <p:cNvSpPr/>
            <p:nvPr/>
          </p:nvSpPr>
          <p:spPr>
            <a:xfrm>
              <a:off x="1128833"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5">
                <a:alphaModFix/>
              </a:blip>
              <a:stretch>
                <a:fillRect b="-358391" l="-254228" r="-248908" t="-102901"/>
              </a:stretch>
            </a:blipFill>
            <a:ln>
              <a:noFill/>
            </a:ln>
          </p:spPr>
        </p:sp>
        <p:sp>
          <p:nvSpPr>
            <p:cNvPr id="42" name="Google Shape;42;p5"/>
            <p:cNvSpPr/>
            <p:nvPr/>
          </p:nvSpPr>
          <p:spPr>
            <a:xfrm>
              <a:off x="2392869"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4">
                <a:alphaModFix/>
              </a:blip>
              <a:stretch>
                <a:fillRect b="-358391" l="-254228" r="-248908" t="-102901"/>
              </a:stretch>
            </a:blipFill>
            <a:ln>
              <a:noFill/>
            </a:ln>
          </p:spPr>
        </p:sp>
        <p:sp>
          <p:nvSpPr>
            <p:cNvPr id="43" name="Google Shape;43;p5"/>
            <p:cNvSpPr/>
            <p:nvPr/>
          </p:nvSpPr>
          <p:spPr>
            <a:xfrm>
              <a:off x="3656905"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5">
                <a:alphaModFix/>
              </a:blip>
              <a:stretch>
                <a:fillRect b="-358391" l="-254228" r="-248908" t="-102901"/>
              </a:stretch>
            </a:blipFill>
            <a:ln>
              <a:noFill/>
            </a:ln>
          </p:spPr>
        </p:sp>
      </p:grpSp>
      <p:grpSp>
        <p:nvGrpSpPr>
          <p:cNvPr id="44" name="Google Shape;44;p5"/>
          <p:cNvGrpSpPr/>
          <p:nvPr/>
        </p:nvGrpSpPr>
        <p:grpSpPr>
          <a:xfrm>
            <a:off x="5857205" y="4639915"/>
            <a:ext cx="1639230" cy="285750"/>
            <a:chOff x="0" y="0"/>
            <a:chExt cx="4371280" cy="762000"/>
          </a:xfrm>
        </p:grpSpPr>
        <p:sp>
          <p:nvSpPr>
            <p:cNvPr id="45" name="Google Shape;45;p5"/>
            <p:cNvSpPr/>
            <p:nvPr/>
          </p:nvSpPr>
          <p:spPr>
            <a:xfrm>
              <a:off x="0"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4">
                <a:alphaModFix/>
              </a:blip>
              <a:stretch>
                <a:fillRect b="-358391" l="-254228" r="-248908" t="-102901"/>
              </a:stretch>
            </a:blipFill>
            <a:ln>
              <a:noFill/>
            </a:ln>
          </p:spPr>
        </p:sp>
        <p:sp>
          <p:nvSpPr>
            <p:cNvPr id="46" name="Google Shape;46;p5"/>
            <p:cNvSpPr/>
            <p:nvPr/>
          </p:nvSpPr>
          <p:spPr>
            <a:xfrm>
              <a:off x="1128833"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5">
                <a:alphaModFix/>
              </a:blip>
              <a:stretch>
                <a:fillRect b="-358391" l="-254228" r="-248908" t="-102901"/>
              </a:stretch>
            </a:blipFill>
            <a:ln>
              <a:noFill/>
            </a:ln>
          </p:spPr>
        </p:sp>
        <p:sp>
          <p:nvSpPr>
            <p:cNvPr id="47" name="Google Shape;47;p5"/>
            <p:cNvSpPr/>
            <p:nvPr/>
          </p:nvSpPr>
          <p:spPr>
            <a:xfrm>
              <a:off x="2392869"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4">
                <a:alphaModFix/>
              </a:blip>
              <a:stretch>
                <a:fillRect b="-358391" l="-254228" r="-248908" t="-102901"/>
              </a:stretch>
            </a:blipFill>
            <a:ln>
              <a:noFill/>
            </a:ln>
          </p:spPr>
        </p:sp>
        <p:sp>
          <p:nvSpPr>
            <p:cNvPr id="48" name="Google Shape;48;p5"/>
            <p:cNvSpPr/>
            <p:nvPr/>
          </p:nvSpPr>
          <p:spPr>
            <a:xfrm>
              <a:off x="3656905"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5">
                <a:alphaModFix/>
              </a:blip>
              <a:stretch>
                <a:fillRect b="-358391" l="-254228" r="-248908" t="-102901"/>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49" name="Shape 49"/>
        <p:cNvGrpSpPr/>
        <p:nvPr/>
      </p:nvGrpSpPr>
      <p:grpSpPr>
        <a:xfrm>
          <a:off x="0" y="0"/>
          <a:ext cx="0" cy="0"/>
          <a:chOff x="0" y="0"/>
          <a:chExt cx="0" cy="0"/>
        </a:xfrm>
      </p:grpSpPr>
      <p:sp>
        <p:nvSpPr>
          <p:cNvPr id="50" name="Google Shape;50;p6"/>
          <p:cNvSpPr/>
          <p:nvPr>
            <p:ph idx="2" type="pic"/>
          </p:nvPr>
        </p:nvSpPr>
        <p:spPr>
          <a:xfrm>
            <a:off x="2125050" y="2378650"/>
            <a:ext cx="4893900" cy="2284500"/>
          </a:xfrm>
          <a:prstGeom prst="roundRect">
            <a:avLst>
              <a:gd fmla="val 16667" name="adj"/>
            </a:avLst>
          </a:prstGeom>
          <a:noFill/>
          <a:ln>
            <a:noFill/>
          </a:ln>
        </p:spPr>
      </p:sp>
      <p:pic>
        <p:nvPicPr>
          <p:cNvPr id="51" name="Google Shape;51;p6"/>
          <p:cNvPicPr preferRelativeResize="0"/>
          <p:nvPr/>
        </p:nvPicPr>
        <p:blipFill rotWithShape="1">
          <a:blip r:embed="rId2">
            <a:alphaModFix/>
          </a:blip>
          <a:srcRect b="0" l="0" r="0" t="69491"/>
          <a:stretch/>
        </p:blipFill>
        <p:spPr>
          <a:xfrm>
            <a:off x="1373613" y="0"/>
            <a:ext cx="6396774" cy="2226601"/>
          </a:xfrm>
          <a:prstGeom prst="rect">
            <a:avLst/>
          </a:prstGeom>
          <a:noFill/>
          <a:ln>
            <a:noFill/>
          </a:ln>
        </p:spPr>
      </p:pic>
      <p:sp>
        <p:nvSpPr>
          <p:cNvPr id="52" name="Google Shape;52;p6"/>
          <p:cNvSpPr/>
          <p:nvPr/>
        </p:nvSpPr>
        <p:spPr>
          <a:xfrm>
            <a:off x="4100798" y="2066960"/>
            <a:ext cx="2052352" cy="1000055"/>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3">
              <a:alphaModFix/>
            </a:blip>
            <a:stretch>
              <a:fillRect b="0" l="0" r="0" t="0"/>
            </a:stretch>
          </a:blipFill>
          <a:ln>
            <a:noFill/>
          </a:ln>
        </p:spPr>
      </p:sp>
      <p:sp>
        <p:nvSpPr>
          <p:cNvPr id="53" name="Google Shape;53;p6"/>
          <p:cNvSpPr/>
          <p:nvPr/>
        </p:nvSpPr>
        <p:spPr>
          <a:xfrm rot="937874">
            <a:off x="7564685" y="186546"/>
            <a:ext cx="1604967" cy="1604967"/>
          </a:xfrm>
          <a:custGeom>
            <a:rect b="b" l="l" r="r" t="t"/>
            <a:pathLst>
              <a:path extrusionOk="0" h="3203334" w="3203334">
                <a:moveTo>
                  <a:pt x="0" y="0"/>
                </a:moveTo>
                <a:lnTo>
                  <a:pt x="3203334" y="0"/>
                </a:lnTo>
                <a:lnTo>
                  <a:pt x="3203334" y="3203334"/>
                </a:lnTo>
                <a:lnTo>
                  <a:pt x="0" y="3203334"/>
                </a:lnTo>
                <a:lnTo>
                  <a:pt x="0" y="0"/>
                </a:lnTo>
                <a:close/>
              </a:path>
            </a:pathLst>
          </a:custGeom>
          <a:blipFill rotWithShape="1">
            <a:blip r:embed="rId4">
              <a:alphaModFix/>
            </a:blip>
            <a:stretch>
              <a:fillRect b="0" l="0" r="0" t="0"/>
            </a:stretch>
          </a:blipFill>
          <a:ln>
            <a:noFill/>
          </a:ln>
        </p:spPr>
      </p:sp>
      <p:sp>
        <p:nvSpPr>
          <p:cNvPr id="54" name="Google Shape;54;p6"/>
          <p:cNvSpPr/>
          <p:nvPr/>
        </p:nvSpPr>
        <p:spPr>
          <a:xfrm rot="-621362">
            <a:off x="-1828701" y="-35042"/>
            <a:ext cx="3662397" cy="1099175"/>
          </a:xfrm>
          <a:custGeom>
            <a:rect b="b" l="l" r="r" t="t"/>
            <a:pathLst>
              <a:path extrusionOk="0" h="2195471" w="7315200">
                <a:moveTo>
                  <a:pt x="0" y="0"/>
                </a:moveTo>
                <a:lnTo>
                  <a:pt x="7315200" y="0"/>
                </a:lnTo>
                <a:lnTo>
                  <a:pt x="7315200" y="2195470"/>
                </a:lnTo>
                <a:lnTo>
                  <a:pt x="0" y="2195470"/>
                </a:lnTo>
                <a:lnTo>
                  <a:pt x="0" y="0"/>
                </a:lnTo>
                <a:close/>
              </a:path>
            </a:pathLst>
          </a:custGeom>
          <a:blipFill rotWithShape="1">
            <a:blip r:embed="rId5">
              <a:alphaModFix/>
            </a:blip>
            <a:stretch>
              <a:fillRect b="0" l="0" r="0" t="0"/>
            </a:stretch>
          </a:blipFill>
          <a:ln>
            <a:noFill/>
          </a:ln>
        </p:spPr>
      </p:sp>
      <p:sp>
        <p:nvSpPr>
          <p:cNvPr id="55" name="Google Shape;5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56" name="Google Shape;5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7"/>
          <p:cNvSpPr/>
          <p:nvPr>
            <p:ph idx="2" type="pic"/>
          </p:nvPr>
        </p:nvSpPr>
        <p:spPr>
          <a:xfrm>
            <a:off x="-29500" y="-41650"/>
            <a:ext cx="9173400" cy="5185200"/>
          </a:xfrm>
          <a:prstGeom prst="rect">
            <a:avLst/>
          </a:prstGeom>
          <a:noFill/>
          <a:ln>
            <a:noFill/>
          </a:ln>
        </p:spPr>
      </p:sp>
      <p:pic>
        <p:nvPicPr>
          <p:cNvPr id="59" name="Google Shape;59;p7"/>
          <p:cNvPicPr preferRelativeResize="0"/>
          <p:nvPr/>
        </p:nvPicPr>
        <p:blipFill rotWithShape="1">
          <a:blip r:embed="rId2">
            <a:alphaModFix/>
          </a:blip>
          <a:srcRect b="38019" l="0" r="0" t="0"/>
          <a:stretch/>
        </p:blipFill>
        <p:spPr>
          <a:xfrm>
            <a:off x="1741425" y="1142300"/>
            <a:ext cx="5661149" cy="4001198"/>
          </a:xfrm>
          <a:prstGeom prst="rect">
            <a:avLst/>
          </a:prstGeom>
          <a:noFill/>
          <a:ln>
            <a:noFill/>
          </a:ln>
        </p:spPr>
      </p:pic>
      <p:sp>
        <p:nvSpPr>
          <p:cNvPr id="60" name="Google Shape;60;p7"/>
          <p:cNvSpPr/>
          <p:nvPr/>
        </p:nvSpPr>
        <p:spPr>
          <a:xfrm rot="-1269676">
            <a:off x="6502142" y="4233122"/>
            <a:ext cx="2852781" cy="793592"/>
          </a:xfrm>
          <a:custGeom>
            <a:rect b="b" l="l" r="r" t="t"/>
            <a:pathLst>
              <a:path extrusionOk="0" h="1591566" w="5721317">
                <a:moveTo>
                  <a:pt x="0" y="0"/>
                </a:moveTo>
                <a:lnTo>
                  <a:pt x="5721317" y="0"/>
                </a:lnTo>
                <a:lnTo>
                  <a:pt x="5721317" y="1591566"/>
                </a:lnTo>
                <a:lnTo>
                  <a:pt x="0" y="1591566"/>
                </a:lnTo>
                <a:lnTo>
                  <a:pt x="0" y="0"/>
                </a:lnTo>
                <a:close/>
              </a:path>
            </a:pathLst>
          </a:custGeom>
          <a:blipFill rotWithShape="1">
            <a:blip r:embed="rId3">
              <a:alphaModFix/>
            </a:blip>
            <a:stretch>
              <a:fillRect b="0" l="0" r="0" t="0"/>
            </a:stretch>
          </a:blipFill>
          <a:ln>
            <a:noFill/>
          </a:ln>
        </p:spPr>
      </p:sp>
      <p:sp>
        <p:nvSpPr>
          <p:cNvPr id="61" name="Google Shape;61;p7"/>
          <p:cNvSpPr txBox="1"/>
          <p:nvPr>
            <p:ph type="title"/>
          </p:nvPr>
        </p:nvSpPr>
        <p:spPr>
          <a:xfrm>
            <a:off x="2486700" y="450150"/>
            <a:ext cx="41706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2" name="Google Shape;6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7"/>
          <p:cNvSpPr/>
          <p:nvPr/>
        </p:nvSpPr>
        <p:spPr>
          <a:xfrm>
            <a:off x="7897561" y="-335472"/>
            <a:ext cx="721185" cy="1415655"/>
          </a:xfrm>
          <a:custGeom>
            <a:rect b="b" l="l" r="r" t="t"/>
            <a:pathLst>
              <a:path extrusionOk="0" h="2817224" w="1435195">
                <a:moveTo>
                  <a:pt x="0" y="0"/>
                </a:moveTo>
                <a:lnTo>
                  <a:pt x="1435195" y="0"/>
                </a:lnTo>
                <a:lnTo>
                  <a:pt x="1435195" y="2817224"/>
                </a:lnTo>
                <a:lnTo>
                  <a:pt x="0" y="2817224"/>
                </a:lnTo>
                <a:lnTo>
                  <a:pt x="0" y="0"/>
                </a:lnTo>
                <a:close/>
              </a:path>
            </a:pathLst>
          </a:custGeom>
          <a:blipFill rotWithShape="1">
            <a:blip r:embed="rId4">
              <a:alphaModFix/>
            </a:blip>
            <a:stretch>
              <a:fillRect b="-30929"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4509" r="2700" t="22750"/>
          <a:stretch/>
        </p:blipFill>
        <p:spPr>
          <a:xfrm>
            <a:off x="0" y="-125"/>
            <a:ext cx="9144003" cy="3234125"/>
          </a:xfrm>
          <a:prstGeom prst="rect">
            <a:avLst/>
          </a:prstGeom>
          <a:noFill/>
          <a:ln>
            <a:noFill/>
          </a:ln>
        </p:spPr>
      </p:pic>
      <p:sp>
        <p:nvSpPr>
          <p:cNvPr id="66" name="Google Shape;66;p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8" name="Google Shape;68;p8"/>
          <p:cNvSpPr txBox="1"/>
          <p:nvPr>
            <p:ph idx="1" type="subTitle"/>
          </p:nvPr>
        </p:nvSpPr>
        <p:spPr>
          <a:xfrm>
            <a:off x="265500" y="3565375"/>
            <a:ext cx="4045200" cy="77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9" name="Google Shape;69;p8"/>
          <p:cNvSpPr txBox="1"/>
          <p:nvPr>
            <p:ph idx="2" type="body"/>
          </p:nvPr>
        </p:nvSpPr>
        <p:spPr>
          <a:xfrm>
            <a:off x="4939500" y="10288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70" name="Google Shape;7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8"/>
          <p:cNvSpPr/>
          <p:nvPr/>
        </p:nvSpPr>
        <p:spPr>
          <a:xfrm rot="292966">
            <a:off x="6717887" y="330756"/>
            <a:ext cx="2235113" cy="1373579"/>
          </a:xfrm>
          <a:custGeom>
            <a:rect b="b" l="l" r="r" t="t"/>
            <a:pathLst>
              <a:path extrusionOk="0" h="2750943" w="4476386">
                <a:moveTo>
                  <a:pt x="0" y="0"/>
                </a:moveTo>
                <a:lnTo>
                  <a:pt x="4476386" y="0"/>
                </a:lnTo>
                <a:lnTo>
                  <a:pt x="4476386" y="2750943"/>
                </a:lnTo>
                <a:lnTo>
                  <a:pt x="0" y="2750943"/>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72" name="Shape 72"/>
        <p:cNvGrpSpPr/>
        <p:nvPr/>
      </p:nvGrpSpPr>
      <p:grpSpPr>
        <a:xfrm>
          <a:off x="0" y="0"/>
          <a:ext cx="0" cy="0"/>
          <a:chOff x="0" y="0"/>
          <a:chExt cx="0" cy="0"/>
        </a:xfrm>
      </p:grpSpPr>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4" name="Google Shape;74;p9"/>
          <p:cNvPicPr preferRelativeResize="0"/>
          <p:nvPr/>
        </p:nvPicPr>
        <p:blipFill rotWithShape="1">
          <a:blip r:embed="rId2">
            <a:alphaModFix/>
          </a:blip>
          <a:srcRect b="0" l="4509" r="2700" t="32028"/>
          <a:stretch/>
        </p:blipFill>
        <p:spPr>
          <a:xfrm>
            <a:off x="0" y="0"/>
            <a:ext cx="9144003" cy="2845724"/>
          </a:xfrm>
          <a:prstGeom prst="rect">
            <a:avLst/>
          </a:prstGeom>
          <a:noFill/>
          <a:ln>
            <a:noFill/>
          </a:ln>
        </p:spPr>
      </p:pic>
      <p:sp>
        <p:nvSpPr>
          <p:cNvPr id="75" name="Google Shape;75;p9"/>
          <p:cNvSpPr/>
          <p:nvPr/>
        </p:nvSpPr>
        <p:spPr>
          <a:xfrm rot="431774">
            <a:off x="719057" y="1534562"/>
            <a:ext cx="1247363" cy="1599183"/>
          </a:xfrm>
          <a:custGeom>
            <a:rect b="b" l="l" r="r" t="t"/>
            <a:pathLst>
              <a:path extrusionOk="0" h="3205224" w="2500075">
                <a:moveTo>
                  <a:pt x="0" y="0"/>
                </a:moveTo>
                <a:lnTo>
                  <a:pt x="2500074" y="0"/>
                </a:lnTo>
                <a:lnTo>
                  <a:pt x="2500074" y="3205224"/>
                </a:lnTo>
                <a:lnTo>
                  <a:pt x="0" y="3205224"/>
                </a:lnTo>
                <a:lnTo>
                  <a:pt x="0" y="0"/>
                </a:lnTo>
                <a:close/>
              </a:path>
            </a:pathLst>
          </a:custGeom>
          <a:blipFill rotWithShape="1">
            <a:blip r:embed="rId3">
              <a:alphaModFix/>
            </a:blip>
            <a:stretch>
              <a:fillRect b="0" l="0" r="0" t="0"/>
            </a:stretch>
          </a:blipFill>
          <a:ln>
            <a:noFill/>
          </a:ln>
        </p:spPr>
      </p:sp>
      <p:grpSp>
        <p:nvGrpSpPr>
          <p:cNvPr id="76" name="Google Shape;76;p9"/>
          <p:cNvGrpSpPr/>
          <p:nvPr/>
        </p:nvGrpSpPr>
        <p:grpSpPr>
          <a:xfrm rot="-326855">
            <a:off x="2860580" y="1422674"/>
            <a:ext cx="1250016" cy="1715688"/>
            <a:chOff x="0" y="-301614"/>
            <a:chExt cx="3333433" cy="4575246"/>
          </a:xfrm>
        </p:grpSpPr>
        <p:sp>
          <p:nvSpPr>
            <p:cNvPr id="77" name="Google Shape;77;p9"/>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3">
                <a:alphaModFix/>
              </a:blip>
              <a:stretch>
                <a:fillRect b="0" l="0" r="0" t="0"/>
              </a:stretch>
            </a:blipFill>
            <a:ln>
              <a:noFill/>
            </a:ln>
          </p:spPr>
        </p:sp>
        <p:grpSp>
          <p:nvGrpSpPr>
            <p:cNvPr id="78" name="Google Shape;78;p9"/>
            <p:cNvGrpSpPr/>
            <p:nvPr/>
          </p:nvGrpSpPr>
          <p:grpSpPr>
            <a:xfrm>
              <a:off x="282416" y="-301614"/>
              <a:ext cx="2766266" cy="4362032"/>
              <a:chOff x="0" y="-104775"/>
              <a:chExt cx="546423" cy="861636"/>
            </a:xfrm>
          </p:grpSpPr>
          <p:sp>
            <p:nvSpPr>
              <p:cNvPr id="79" name="Google Shape;79;p9"/>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80" name="Google Shape;80;p9"/>
              <p:cNvSpPr txBox="1"/>
              <p:nvPr/>
            </p:nvSpPr>
            <p:spPr>
              <a:xfrm>
                <a:off x="0" y="-104775"/>
                <a:ext cx="546300" cy="861600"/>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 name="Google Shape;81;p9"/>
            <p:cNvSpPr/>
            <p:nvPr/>
          </p:nvSpPr>
          <p:spPr>
            <a:xfrm>
              <a:off x="490270" y="532542"/>
              <a:ext cx="1612883" cy="1415305"/>
            </a:xfrm>
            <a:custGeom>
              <a:rect b="b" l="l" r="r" t="t"/>
              <a:pathLst>
                <a:path extrusionOk="0" h="1415305" w="1612883">
                  <a:moveTo>
                    <a:pt x="0" y="0"/>
                  </a:moveTo>
                  <a:lnTo>
                    <a:pt x="1612883" y="0"/>
                  </a:lnTo>
                  <a:lnTo>
                    <a:pt x="1612883" y="1415305"/>
                  </a:lnTo>
                  <a:lnTo>
                    <a:pt x="0" y="1415305"/>
                  </a:lnTo>
                  <a:lnTo>
                    <a:pt x="0" y="0"/>
                  </a:lnTo>
                  <a:close/>
                </a:path>
              </a:pathLst>
            </a:custGeom>
            <a:blipFill rotWithShape="1">
              <a:blip r:embed="rId4">
                <a:alphaModFix/>
              </a:blip>
              <a:stretch>
                <a:fillRect b="0" l="0" r="0" t="0"/>
              </a:stretch>
            </a:blipFill>
            <a:ln>
              <a:noFill/>
            </a:ln>
          </p:spPr>
        </p:sp>
        <p:sp>
          <p:nvSpPr>
            <p:cNvPr id="82" name="Google Shape;82;p9"/>
            <p:cNvSpPr/>
            <p:nvPr/>
          </p:nvSpPr>
          <p:spPr>
            <a:xfrm>
              <a:off x="1296711" y="2358323"/>
              <a:ext cx="1612883" cy="1415305"/>
            </a:xfrm>
            <a:custGeom>
              <a:rect b="b" l="l" r="r" t="t"/>
              <a:pathLst>
                <a:path extrusionOk="0" h="1415305" w="1612883">
                  <a:moveTo>
                    <a:pt x="0" y="0"/>
                  </a:moveTo>
                  <a:lnTo>
                    <a:pt x="1612883" y="0"/>
                  </a:lnTo>
                  <a:lnTo>
                    <a:pt x="1612883" y="1415305"/>
                  </a:lnTo>
                  <a:lnTo>
                    <a:pt x="0" y="1415305"/>
                  </a:lnTo>
                  <a:lnTo>
                    <a:pt x="0" y="0"/>
                  </a:lnTo>
                  <a:close/>
                </a:path>
              </a:pathLst>
            </a:custGeom>
            <a:blipFill rotWithShape="1">
              <a:blip r:embed="rId4">
                <a:alphaModFix/>
              </a:blip>
              <a:stretch>
                <a:fillRect b="0" l="0" r="0" t="0"/>
              </a:stretch>
            </a:blipFill>
            <a:ln>
              <a:noFill/>
            </a:ln>
          </p:spPr>
        </p:sp>
        <p:sp>
          <p:nvSpPr>
            <p:cNvPr id="83" name="Google Shape;83;p9"/>
            <p:cNvSpPr/>
            <p:nvPr/>
          </p:nvSpPr>
          <p:spPr>
            <a:xfrm rot="1320846">
              <a:off x="2175094" y="1240156"/>
              <a:ext cx="836012" cy="891746"/>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5">
                <a:alphaModFix/>
              </a:blip>
              <a:stretch>
                <a:fillRect b="-358391" l="-254228" r="-248908" t="-102901"/>
              </a:stretch>
            </a:blipFill>
            <a:ln>
              <a:noFill/>
            </a:ln>
          </p:spPr>
        </p:sp>
        <p:sp>
          <p:nvSpPr>
            <p:cNvPr id="84" name="Google Shape;84;p9"/>
            <p:cNvSpPr/>
            <p:nvPr/>
          </p:nvSpPr>
          <p:spPr>
            <a:xfrm rot="1320846">
              <a:off x="368719" y="2173701"/>
              <a:ext cx="836012" cy="891746"/>
            </a:xfrm>
            <a:custGeom>
              <a:rect b="b" l="l" r="r" t="t"/>
              <a:pathLst>
                <a:path extrusionOk="0" h="891353" w="835644">
                  <a:moveTo>
                    <a:pt x="0" y="0"/>
                  </a:moveTo>
                  <a:lnTo>
                    <a:pt x="835644" y="0"/>
                  </a:lnTo>
                  <a:lnTo>
                    <a:pt x="835644" y="891354"/>
                  </a:lnTo>
                  <a:lnTo>
                    <a:pt x="0" y="891354"/>
                  </a:lnTo>
                  <a:lnTo>
                    <a:pt x="0" y="0"/>
                  </a:lnTo>
                  <a:close/>
                </a:path>
              </a:pathLst>
            </a:custGeom>
            <a:blipFill rotWithShape="1">
              <a:blip r:embed="rId5">
                <a:alphaModFix/>
              </a:blip>
              <a:stretch>
                <a:fillRect b="-358391" l="-254228" r="-248908" t="-102901"/>
              </a:stretch>
            </a:blipFill>
            <a:ln>
              <a:noFill/>
            </a:ln>
          </p:spPr>
        </p:sp>
      </p:grpSp>
      <p:grpSp>
        <p:nvGrpSpPr>
          <p:cNvPr id="85" name="Google Shape;85;p9"/>
          <p:cNvGrpSpPr/>
          <p:nvPr/>
        </p:nvGrpSpPr>
        <p:grpSpPr>
          <a:xfrm rot="-318554">
            <a:off x="5010722" y="1422791"/>
            <a:ext cx="1250067" cy="1715758"/>
            <a:chOff x="0" y="-301614"/>
            <a:chExt cx="3333433" cy="4575246"/>
          </a:xfrm>
        </p:grpSpPr>
        <p:sp>
          <p:nvSpPr>
            <p:cNvPr id="86" name="Google Shape;86;p9"/>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3">
                <a:alphaModFix/>
              </a:blip>
              <a:stretch>
                <a:fillRect b="0" l="0" r="0" t="0"/>
              </a:stretch>
            </a:blipFill>
            <a:ln>
              <a:noFill/>
            </a:ln>
          </p:spPr>
        </p:sp>
        <p:grpSp>
          <p:nvGrpSpPr>
            <p:cNvPr id="87" name="Google Shape;87;p9"/>
            <p:cNvGrpSpPr/>
            <p:nvPr/>
          </p:nvGrpSpPr>
          <p:grpSpPr>
            <a:xfrm>
              <a:off x="282416" y="-301614"/>
              <a:ext cx="2766266" cy="4362032"/>
              <a:chOff x="0" y="-104775"/>
              <a:chExt cx="546423" cy="861636"/>
            </a:xfrm>
          </p:grpSpPr>
          <p:sp>
            <p:nvSpPr>
              <p:cNvPr id="88" name="Google Shape;88;p9"/>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89" name="Google Shape;89;p9"/>
              <p:cNvSpPr txBox="1"/>
              <p:nvPr/>
            </p:nvSpPr>
            <p:spPr>
              <a:xfrm>
                <a:off x="0" y="-104775"/>
                <a:ext cx="546300" cy="861600"/>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0" name="Google Shape;90;p9"/>
            <p:cNvSpPr/>
            <p:nvPr/>
          </p:nvSpPr>
          <p:spPr>
            <a:xfrm>
              <a:off x="394895" y="854888"/>
              <a:ext cx="2607777" cy="3006871"/>
            </a:xfrm>
            <a:custGeom>
              <a:rect b="b" l="l" r="r" t="t"/>
              <a:pathLst>
                <a:path extrusionOk="0" h="3006871" w="2607777">
                  <a:moveTo>
                    <a:pt x="0" y="0"/>
                  </a:moveTo>
                  <a:lnTo>
                    <a:pt x="2607777" y="0"/>
                  </a:lnTo>
                  <a:lnTo>
                    <a:pt x="2607777" y="3006871"/>
                  </a:lnTo>
                  <a:lnTo>
                    <a:pt x="0" y="3006871"/>
                  </a:lnTo>
                  <a:lnTo>
                    <a:pt x="0" y="0"/>
                  </a:lnTo>
                  <a:close/>
                </a:path>
              </a:pathLst>
            </a:custGeom>
            <a:blipFill rotWithShape="1">
              <a:blip r:embed="rId6">
                <a:alphaModFix/>
              </a:blip>
              <a:stretch>
                <a:fillRect b="0" l="0" r="0" t="0"/>
              </a:stretch>
            </a:blipFill>
            <a:ln>
              <a:noFill/>
            </a:ln>
          </p:spPr>
        </p:sp>
        <p:sp>
          <p:nvSpPr>
            <p:cNvPr id="91" name="Google Shape;91;p9"/>
            <p:cNvSpPr/>
            <p:nvPr/>
          </p:nvSpPr>
          <p:spPr>
            <a:xfrm flipH="1" rot="-7923704">
              <a:off x="1579061" y="450036"/>
              <a:ext cx="747362" cy="717468"/>
            </a:xfrm>
            <a:custGeom>
              <a:rect b="b" l="l" r="r" t="t"/>
              <a:pathLst>
                <a:path extrusionOk="0" h="717394" w="747285">
                  <a:moveTo>
                    <a:pt x="747286" y="0"/>
                  </a:moveTo>
                  <a:lnTo>
                    <a:pt x="0" y="0"/>
                  </a:lnTo>
                  <a:lnTo>
                    <a:pt x="0" y="717394"/>
                  </a:lnTo>
                  <a:lnTo>
                    <a:pt x="747286" y="717394"/>
                  </a:lnTo>
                  <a:lnTo>
                    <a:pt x="747286" y="0"/>
                  </a:lnTo>
                  <a:close/>
                </a:path>
              </a:pathLst>
            </a:custGeom>
            <a:blipFill rotWithShape="1">
              <a:blip r:embed="rId7">
                <a:alphaModFix/>
              </a:blip>
              <a:stretch>
                <a:fillRect b="0" l="0" r="0" t="0"/>
              </a:stretch>
            </a:blipFill>
            <a:ln>
              <a:noFill/>
            </a:ln>
          </p:spPr>
        </p:sp>
        <p:sp>
          <p:nvSpPr>
            <p:cNvPr id="92" name="Google Shape;92;p9"/>
            <p:cNvSpPr/>
            <p:nvPr/>
          </p:nvSpPr>
          <p:spPr>
            <a:xfrm flipH="1" rot="-7923704">
              <a:off x="808482" y="1743347"/>
              <a:ext cx="747362" cy="717468"/>
            </a:xfrm>
            <a:custGeom>
              <a:rect b="b" l="l" r="r" t="t"/>
              <a:pathLst>
                <a:path extrusionOk="0" h="717394" w="747285">
                  <a:moveTo>
                    <a:pt x="747286" y="0"/>
                  </a:moveTo>
                  <a:lnTo>
                    <a:pt x="0" y="0"/>
                  </a:lnTo>
                  <a:lnTo>
                    <a:pt x="0" y="717394"/>
                  </a:lnTo>
                  <a:lnTo>
                    <a:pt x="747286" y="717394"/>
                  </a:lnTo>
                  <a:lnTo>
                    <a:pt x="747286" y="0"/>
                  </a:lnTo>
                  <a:close/>
                </a:path>
              </a:pathLst>
            </a:custGeom>
            <a:blipFill rotWithShape="1">
              <a:blip r:embed="rId7">
                <a:alphaModFix/>
              </a:blip>
              <a:stretch>
                <a:fillRect b="0" l="0" r="0" t="0"/>
              </a:stretch>
            </a:blipFill>
            <a:ln>
              <a:noFill/>
            </a:ln>
          </p:spPr>
        </p:sp>
      </p:grpSp>
      <p:grpSp>
        <p:nvGrpSpPr>
          <p:cNvPr id="93" name="Google Shape;93;p9"/>
          <p:cNvGrpSpPr/>
          <p:nvPr/>
        </p:nvGrpSpPr>
        <p:grpSpPr>
          <a:xfrm rot="392255">
            <a:off x="7196689" y="1422822"/>
            <a:ext cx="1250166" cy="1715895"/>
            <a:chOff x="0" y="-301614"/>
            <a:chExt cx="3333433" cy="4575246"/>
          </a:xfrm>
        </p:grpSpPr>
        <p:sp>
          <p:nvSpPr>
            <p:cNvPr id="94" name="Google Shape;94;p9"/>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3">
                <a:alphaModFix/>
              </a:blip>
              <a:stretch>
                <a:fillRect b="0" l="0" r="0" t="0"/>
              </a:stretch>
            </a:blipFill>
            <a:ln>
              <a:noFill/>
            </a:ln>
          </p:spPr>
        </p:sp>
        <p:grpSp>
          <p:nvGrpSpPr>
            <p:cNvPr id="95" name="Google Shape;95;p9"/>
            <p:cNvGrpSpPr/>
            <p:nvPr/>
          </p:nvGrpSpPr>
          <p:grpSpPr>
            <a:xfrm>
              <a:off x="282416" y="-301614"/>
              <a:ext cx="2766266" cy="4362032"/>
              <a:chOff x="0" y="-104775"/>
              <a:chExt cx="546423" cy="861636"/>
            </a:xfrm>
          </p:grpSpPr>
          <p:sp>
            <p:nvSpPr>
              <p:cNvPr id="96" name="Google Shape;96;p9"/>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97" name="Google Shape;97;p9"/>
              <p:cNvSpPr txBox="1"/>
              <p:nvPr/>
            </p:nvSpPr>
            <p:spPr>
              <a:xfrm>
                <a:off x="0" y="-104775"/>
                <a:ext cx="546300" cy="861600"/>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8" name="Google Shape;98;p9"/>
            <p:cNvSpPr/>
            <p:nvPr/>
          </p:nvSpPr>
          <p:spPr>
            <a:xfrm rot="1320846">
              <a:off x="2129378" y="2758023"/>
              <a:ext cx="836012" cy="891746"/>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5">
                <a:alphaModFix/>
              </a:blip>
              <a:stretch>
                <a:fillRect b="-358391" l="-254228" r="-248908" t="-102901"/>
              </a:stretch>
            </a:blipFill>
            <a:ln>
              <a:noFill/>
            </a:ln>
          </p:spPr>
        </p:sp>
        <p:sp>
          <p:nvSpPr>
            <p:cNvPr id="99" name="Google Shape;99;p9"/>
            <p:cNvSpPr/>
            <p:nvPr/>
          </p:nvSpPr>
          <p:spPr>
            <a:xfrm rot="1320846">
              <a:off x="419271" y="352985"/>
              <a:ext cx="836012" cy="891746"/>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5">
                <a:alphaModFix/>
              </a:blip>
              <a:stretch>
                <a:fillRect b="-358391" l="-254228" r="-248908" t="-102901"/>
              </a:stretch>
            </a:blipFill>
            <a:ln>
              <a:noFill/>
            </a:ln>
          </p:spPr>
        </p:sp>
        <p:sp>
          <p:nvSpPr>
            <p:cNvPr id="100" name="Google Shape;100;p9"/>
            <p:cNvSpPr/>
            <p:nvPr/>
          </p:nvSpPr>
          <p:spPr>
            <a:xfrm rot="-388013">
              <a:off x="419665" y="963410"/>
              <a:ext cx="2593093" cy="2583663"/>
            </a:xfrm>
            <a:custGeom>
              <a:rect b="b" l="l" r="r" t="t"/>
              <a:pathLst>
                <a:path extrusionOk="0" h="2586623" w="2596064">
                  <a:moveTo>
                    <a:pt x="0" y="0"/>
                  </a:moveTo>
                  <a:lnTo>
                    <a:pt x="2596063" y="0"/>
                  </a:lnTo>
                  <a:lnTo>
                    <a:pt x="2596063" y="2586624"/>
                  </a:lnTo>
                  <a:lnTo>
                    <a:pt x="0" y="2586624"/>
                  </a:lnTo>
                  <a:lnTo>
                    <a:pt x="0" y="0"/>
                  </a:lnTo>
                  <a:close/>
                </a:path>
              </a:pathLst>
            </a:custGeom>
            <a:blipFill rotWithShape="1">
              <a:blip r:embed="rId8">
                <a:alphaModFix/>
              </a:blip>
              <a:stretch>
                <a:fillRect b="0" l="0" r="0" t="0"/>
              </a:stretch>
            </a:blipFill>
            <a:ln>
              <a:noFill/>
            </a:ln>
          </p:spPr>
        </p:sp>
      </p:grpSp>
      <p:sp>
        <p:nvSpPr>
          <p:cNvPr id="101" name="Google Shape;101;p9"/>
          <p:cNvSpPr txBox="1"/>
          <p:nvPr>
            <p:ph idx="1" type="body"/>
          </p:nvPr>
        </p:nvSpPr>
        <p:spPr>
          <a:xfrm>
            <a:off x="1572600" y="255050"/>
            <a:ext cx="5998800" cy="7965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dk1"/>
              </a:buClr>
              <a:buSzPts val="3300"/>
              <a:buNone/>
              <a:defRPr sz="3300">
                <a:solidFill>
                  <a:schemeClr val="dk1"/>
                </a:solidFill>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leo Script"/>
              <a:buNone/>
              <a:defRPr sz="2800">
                <a:solidFill>
                  <a:schemeClr val="dk1"/>
                </a:solidFill>
                <a:latin typeface="Oleo Script"/>
                <a:ea typeface="Oleo Script"/>
                <a:cs typeface="Oleo Script"/>
                <a:sym typeface="Oleo Scrip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leo Script"/>
              <a:buChar char="●"/>
              <a:defRPr sz="1800">
                <a:solidFill>
                  <a:schemeClr val="dk2"/>
                </a:solidFill>
                <a:latin typeface="Oleo Script"/>
                <a:ea typeface="Oleo Script"/>
                <a:cs typeface="Oleo Script"/>
                <a:sym typeface="Oleo Script"/>
              </a:defRPr>
            </a:lvl1pPr>
            <a:lvl2pPr indent="-317500" lvl="1" marL="914400">
              <a:lnSpc>
                <a:spcPct val="115000"/>
              </a:lnSpc>
              <a:spcBef>
                <a:spcPts val="0"/>
              </a:spcBef>
              <a:spcAft>
                <a:spcPts val="0"/>
              </a:spcAft>
              <a:buClr>
                <a:schemeClr val="dk2"/>
              </a:buClr>
              <a:buSzPts val="1400"/>
              <a:buFont typeface="Bree Serif"/>
              <a:buChar char="○"/>
              <a:defRPr b="1">
                <a:solidFill>
                  <a:schemeClr val="dk2"/>
                </a:solidFill>
                <a:latin typeface="Bree Serif"/>
                <a:ea typeface="Bree Serif"/>
                <a:cs typeface="Bree Serif"/>
                <a:sym typeface="Bree Serif"/>
              </a:defRPr>
            </a:lvl2pPr>
            <a:lvl3pPr indent="-317500" lvl="2" marL="13716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3pPr>
            <a:lvl4pPr indent="-317500" lvl="3" marL="18288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4pPr>
            <a:lvl5pPr indent="-317500" lvl="4" marL="22860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5pPr>
            <a:lvl6pPr indent="-317500" lvl="5" marL="27432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6pPr>
            <a:lvl7pPr indent="-317500" lvl="6" marL="32004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7pPr>
            <a:lvl8pPr indent="-317500" lvl="7" marL="36576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8pPr>
            <a:lvl9pPr indent="-317500" lvl="8" marL="4114800">
              <a:lnSpc>
                <a:spcPct val="115000"/>
              </a:lnSpc>
              <a:spcBef>
                <a:spcPts val="0"/>
              </a:spcBef>
              <a:spcAft>
                <a:spcPts val="0"/>
              </a:spcAft>
              <a:buClr>
                <a:schemeClr val="dk2"/>
              </a:buClr>
              <a:buSzPts val="1400"/>
              <a:buFont typeface="Bree Serif"/>
              <a:buChar char="■"/>
              <a:defRPr>
                <a:solidFill>
                  <a:schemeClr val="dk2"/>
                </a:solidFill>
                <a:latin typeface="Bree Serif"/>
                <a:ea typeface="Bree Serif"/>
                <a:cs typeface="Bree Serif"/>
                <a:sym typeface="Bree Serif"/>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png"/><Relationship Id="rId11" Type="http://schemas.openxmlformats.org/officeDocument/2006/relationships/image" Target="../media/image4.png"/><Relationship Id="rId10" Type="http://schemas.openxmlformats.org/officeDocument/2006/relationships/image" Target="../media/image25.png"/><Relationship Id="rId9" Type="http://schemas.openxmlformats.org/officeDocument/2006/relationships/image" Target="../media/image1.png"/><Relationship Id="rId5" Type="http://schemas.openxmlformats.org/officeDocument/2006/relationships/image" Target="../media/image51.png"/><Relationship Id="rId6" Type="http://schemas.openxmlformats.org/officeDocument/2006/relationships/image" Target="../media/image38.png"/><Relationship Id="rId7" Type="http://schemas.openxmlformats.org/officeDocument/2006/relationships/image" Target="../media/image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115.png"/><Relationship Id="rId5" Type="http://schemas.openxmlformats.org/officeDocument/2006/relationships/image" Target="../media/image4.png"/><Relationship Id="rId6" Type="http://schemas.openxmlformats.org/officeDocument/2006/relationships/image" Target="../media/image63.png"/><Relationship Id="rId7"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92.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26.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0.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21.png"/><Relationship Id="rId7"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71.pn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4.png"/><Relationship Id="rId4" Type="http://schemas.openxmlformats.org/officeDocument/2006/relationships/image" Target="../media/image9.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19.png"/><Relationship Id="rId21" Type="http://schemas.openxmlformats.org/officeDocument/2006/relationships/image" Target="../media/image69.png"/><Relationship Id="rId24" Type="http://schemas.openxmlformats.org/officeDocument/2006/relationships/image" Target="../media/image40.png"/><Relationship Id="rId23"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47.png"/><Relationship Id="rId26" Type="http://schemas.openxmlformats.org/officeDocument/2006/relationships/image" Target="../media/image34.png"/><Relationship Id="rId25" Type="http://schemas.openxmlformats.org/officeDocument/2006/relationships/image" Target="../media/image26.png"/><Relationship Id="rId27"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image" Target="../media/image4.png"/><Relationship Id="rId8" Type="http://schemas.openxmlformats.org/officeDocument/2006/relationships/image" Target="../media/image8.png"/><Relationship Id="rId11" Type="http://schemas.openxmlformats.org/officeDocument/2006/relationships/image" Target="../media/image46.png"/><Relationship Id="rId10" Type="http://schemas.openxmlformats.org/officeDocument/2006/relationships/image" Target="../media/image7.png"/><Relationship Id="rId13" Type="http://schemas.openxmlformats.org/officeDocument/2006/relationships/image" Target="../media/image10.png"/><Relationship Id="rId12"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4.png"/><Relationship Id="rId17" Type="http://schemas.openxmlformats.org/officeDocument/2006/relationships/image" Target="../media/image22.png"/><Relationship Id="rId16" Type="http://schemas.openxmlformats.org/officeDocument/2006/relationships/image" Target="../media/image55.png"/><Relationship Id="rId19" Type="http://schemas.openxmlformats.org/officeDocument/2006/relationships/image" Target="../media/image97.png"/><Relationship Id="rId18"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09.png"/><Relationship Id="rId4" Type="http://schemas.openxmlformats.org/officeDocument/2006/relationships/image" Target="../media/image35.png"/><Relationship Id="rId5" Type="http://schemas.openxmlformats.org/officeDocument/2006/relationships/image" Target="../media/image63.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46.png"/><Relationship Id="rId5" Type="http://schemas.openxmlformats.org/officeDocument/2006/relationships/image" Target="../media/image8.png"/><Relationship Id="rId6" Type="http://schemas.openxmlformats.org/officeDocument/2006/relationships/image" Target="../media/image47.png"/><Relationship Id="rId7" Type="http://schemas.openxmlformats.org/officeDocument/2006/relationships/image" Target="../media/image7.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6.png"/><Relationship Id="rId5" Type="http://schemas.openxmlformats.org/officeDocument/2006/relationships/image" Target="../media/image90.png"/><Relationship Id="rId6" Type="http://schemas.openxmlformats.org/officeDocument/2006/relationships/image" Target="../media/image53.png"/><Relationship Id="rId7" Type="http://schemas.openxmlformats.org/officeDocument/2006/relationships/image" Target="../media/image10.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13.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8.png"/><Relationship Id="rId5" Type="http://schemas.openxmlformats.org/officeDocument/2006/relationships/image" Target="../media/image52.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106.png"/><Relationship Id="rId5" Type="http://schemas.openxmlformats.org/officeDocument/2006/relationships/image" Target="../media/image55.png"/><Relationship Id="rId6" Type="http://schemas.openxmlformats.org/officeDocument/2006/relationships/image" Target="../media/image47.png"/><Relationship Id="rId7" Type="http://schemas.openxmlformats.org/officeDocument/2006/relationships/image" Target="../media/image10.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87.png"/><Relationship Id="rId10" Type="http://schemas.openxmlformats.org/officeDocument/2006/relationships/image" Target="../media/image86.png"/><Relationship Id="rId9" Type="http://schemas.openxmlformats.org/officeDocument/2006/relationships/image" Target="../media/image11.png"/><Relationship Id="rId5" Type="http://schemas.openxmlformats.org/officeDocument/2006/relationships/image" Target="../media/image22.png"/><Relationship Id="rId6" Type="http://schemas.openxmlformats.org/officeDocument/2006/relationships/image" Target="../media/image58.png"/><Relationship Id="rId7" Type="http://schemas.openxmlformats.org/officeDocument/2006/relationships/image" Target="../media/image7.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99.png"/><Relationship Id="rId4" Type="http://schemas.openxmlformats.org/officeDocument/2006/relationships/image" Target="../media/image119.png"/><Relationship Id="rId9" Type="http://schemas.openxmlformats.org/officeDocument/2006/relationships/image" Target="../media/image62.png"/><Relationship Id="rId5" Type="http://schemas.openxmlformats.org/officeDocument/2006/relationships/image" Target="../media/image110.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107" name="Shape 107"/>
        <p:cNvGrpSpPr/>
        <p:nvPr/>
      </p:nvGrpSpPr>
      <p:grpSpPr>
        <a:xfrm>
          <a:off x="0" y="0"/>
          <a:ext cx="0" cy="0"/>
          <a:chOff x="0" y="0"/>
          <a:chExt cx="0" cy="0"/>
        </a:xfrm>
      </p:grpSpPr>
      <p:pic>
        <p:nvPicPr>
          <p:cNvPr id="108" name="Google Shape;108;p11"/>
          <p:cNvPicPr preferRelativeResize="0"/>
          <p:nvPr/>
        </p:nvPicPr>
        <p:blipFill rotWithShape="1">
          <a:blip r:embed="rId3">
            <a:alphaModFix/>
          </a:blip>
          <a:srcRect b="0" l="11267" r="11344" t="0"/>
          <a:stretch/>
        </p:blipFill>
        <p:spPr>
          <a:xfrm>
            <a:off x="0" y="91925"/>
            <a:ext cx="9144003" cy="5019550"/>
          </a:xfrm>
          <a:prstGeom prst="rect">
            <a:avLst/>
          </a:prstGeom>
          <a:noFill/>
          <a:ln>
            <a:noFill/>
          </a:ln>
        </p:spPr>
      </p:pic>
      <p:pic>
        <p:nvPicPr>
          <p:cNvPr id="109" name="Google Shape;109;p11"/>
          <p:cNvPicPr preferRelativeResize="0"/>
          <p:nvPr/>
        </p:nvPicPr>
        <p:blipFill rotWithShape="1">
          <a:blip r:embed="rId4">
            <a:alphaModFix/>
          </a:blip>
          <a:srcRect b="0" l="11297" r="11374" t="0"/>
          <a:stretch/>
        </p:blipFill>
        <p:spPr>
          <a:xfrm>
            <a:off x="0" y="318100"/>
            <a:ext cx="9144003" cy="4567200"/>
          </a:xfrm>
          <a:prstGeom prst="rect">
            <a:avLst/>
          </a:prstGeom>
          <a:noFill/>
          <a:ln>
            <a:noFill/>
          </a:ln>
        </p:spPr>
      </p:pic>
      <p:pic>
        <p:nvPicPr>
          <p:cNvPr id="110" name="Google Shape;110;p11"/>
          <p:cNvPicPr preferRelativeResize="0"/>
          <p:nvPr/>
        </p:nvPicPr>
        <p:blipFill>
          <a:blip r:embed="rId5">
            <a:alphaModFix/>
          </a:blip>
          <a:stretch>
            <a:fillRect/>
          </a:stretch>
        </p:blipFill>
        <p:spPr>
          <a:xfrm>
            <a:off x="6901825" y="2046549"/>
            <a:ext cx="2493925" cy="3582752"/>
          </a:xfrm>
          <a:prstGeom prst="rect">
            <a:avLst/>
          </a:prstGeom>
          <a:noFill/>
          <a:ln>
            <a:noFill/>
          </a:ln>
        </p:spPr>
      </p:pic>
      <p:pic>
        <p:nvPicPr>
          <p:cNvPr id="111" name="Google Shape;111;p11"/>
          <p:cNvPicPr preferRelativeResize="0"/>
          <p:nvPr/>
        </p:nvPicPr>
        <p:blipFill>
          <a:blip r:embed="rId6">
            <a:alphaModFix/>
          </a:blip>
          <a:stretch>
            <a:fillRect/>
          </a:stretch>
        </p:blipFill>
        <p:spPr>
          <a:xfrm>
            <a:off x="-513748" y="-404500"/>
            <a:ext cx="2593250" cy="3488835"/>
          </a:xfrm>
          <a:prstGeom prst="rect">
            <a:avLst/>
          </a:prstGeom>
          <a:noFill/>
          <a:ln>
            <a:noFill/>
          </a:ln>
        </p:spPr>
      </p:pic>
      <p:sp>
        <p:nvSpPr>
          <p:cNvPr id="112" name="Google Shape;112;p11"/>
          <p:cNvSpPr/>
          <p:nvPr/>
        </p:nvSpPr>
        <p:spPr>
          <a:xfrm rot="-599857">
            <a:off x="7861961" y="748727"/>
            <a:ext cx="1190728" cy="1156088"/>
          </a:xfrm>
          <a:custGeom>
            <a:rect b="b" l="l" r="r" t="t"/>
            <a:pathLst>
              <a:path extrusionOk="0" h="2312176" w="2381455">
                <a:moveTo>
                  <a:pt x="0" y="0"/>
                </a:moveTo>
                <a:lnTo>
                  <a:pt x="2381455" y="0"/>
                </a:lnTo>
                <a:lnTo>
                  <a:pt x="2381455" y="2312176"/>
                </a:lnTo>
                <a:lnTo>
                  <a:pt x="0" y="2312176"/>
                </a:lnTo>
                <a:lnTo>
                  <a:pt x="0" y="0"/>
                </a:lnTo>
                <a:close/>
              </a:path>
            </a:pathLst>
          </a:custGeom>
          <a:blipFill rotWithShape="1">
            <a:blip r:embed="rId7">
              <a:alphaModFix/>
            </a:blip>
            <a:stretch>
              <a:fillRect b="0" l="0" r="0" t="0"/>
            </a:stretch>
          </a:blipFill>
          <a:ln>
            <a:noFill/>
          </a:ln>
        </p:spPr>
      </p:sp>
      <p:sp>
        <p:nvSpPr>
          <p:cNvPr id="113" name="Google Shape;113;p11"/>
          <p:cNvSpPr/>
          <p:nvPr/>
        </p:nvSpPr>
        <p:spPr>
          <a:xfrm rot="-1130629">
            <a:off x="51645" y="3970361"/>
            <a:ext cx="2436685" cy="1165179"/>
          </a:xfrm>
          <a:custGeom>
            <a:rect b="b" l="l" r="r" t="t"/>
            <a:pathLst>
              <a:path extrusionOk="0" h="2330357" w="4873369">
                <a:moveTo>
                  <a:pt x="0" y="0"/>
                </a:moveTo>
                <a:lnTo>
                  <a:pt x="4873369" y="0"/>
                </a:lnTo>
                <a:lnTo>
                  <a:pt x="4873369" y="2330356"/>
                </a:lnTo>
                <a:lnTo>
                  <a:pt x="0" y="2330356"/>
                </a:lnTo>
                <a:lnTo>
                  <a:pt x="0" y="0"/>
                </a:lnTo>
                <a:close/>
              </a:path>
            </a:pathLst>
          </a:custGeom>
          <a:blipFill rotWithShape="1">
            <a:blip r:embed="rId8">
              <a:alphaModFix/>
            </a:blip>
            <a:stretch>
              <a:fillRect b="0" l="0" r="0" t="0"/>
            </a:stretch>
          </a:blipFill>
          <a:ln>
            <a:noFill/>
          </a:ln>
        </p:spPr>
      </p:sp>
      <p:sp>
        <p:nvSpPr>
          <p:cNvPr id="114" name="Google Shape;114;p11"/>
          <p:cNvSpPr/>
          <p:nvPr/>
        </p:nvSpPr>
        <p:spPr>
          <a:xfrm rot="1233036">
            <a:off x="7304635" y="176156"/>
            <a:ext cx="2256499" cy="676388"/>
          </a:xfrm>
          <a:custGeom>
            <a:rect b="b" l="l" r="r" t="t"/>
            <a:pathLst>
              <a:path extrusionOk="0" h="1352776" w="4512997">
                <a:moveTo>
                  <a:pt x="0" y="0"/>
                </a:moveTo>
                <a:lnTo>
                  <a:pt x="4512997" y="0"/>
                </a:lnTo>
                <a:lnTo>
                  <a:pt x="4512997" y="1352776"/>
                </a:lnTo>
                <a:lnTo>
                  <a:pt x="0" y="1352776"/>
                </a:lnTo>
                <a:lnTo>
                  <a:pt x="0" y="0"/>
                </a:lnTo>
                <a:close/>
              </a:path>
            </a:pathLst>
          </a:custGeom>
          <a:blipFill rotWithShape="1">
            <a:blip r:embed="rId9">
              <a:alphaModFix/>
            </a:blip>
            <a:stretch>
              <a:fillRect b="0" l="0" r="0" t="0"/>
            </a:stretch>
          </a:blipFill>
          <a:ln>
            <a:noFill/>
          </a:ln>
        </p:spPr>
      </p:sp>
      <p:sp>
        <p:nvSpPr>
          <p:cNvPr id="115" name="Google Shape;115;p11"/>
          <p:cNvSpPr txBox="1"/>
          <p:nvPr/>
        </p:nvSpPr>
        <p:spPr>
          <a:xfrm>
            <a:off x="2140539" y="1114231"/>
            <a:ext cx="4863000" cy="197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400" u="none" cap="none" strike="noStrike">
                <a:solidFill>
                  <a:srgbClr val="F46142"/>
                </a:solidFill>
                <a:latin typeface="Oleo Script"/>
                <a:ea typeface="Oleo Script"/>
                <a:cs typeface="Oleo Script"/>
                <a:sym typeface="Oleo Script"/>
              </a:rPr>
              <a:t>Valentine's</a:t>
            </a:r>
            <a:endParaRPr b="1" sz="1300">
              <a:latin typeface="Oleo Script"/>
              <a:ea typeface="Oleo Script"/>
              <a:cs typeface="Oleo Script"/>
              <a:sym typeface="Oleo Script"/>
            </a:endParaRPr>
          </a:p>
          <a:p>
            <a:pPr indent="0" lvl="0" marL="0" marR="0" rtl="0" algn="ctr">
              <a:lnSpc>
                <a:spcPct val="100000"/>
              </a:lnSpc>
              <a:spcBef>
                <a:spcPts val="0"/>
              </a:spcBef>
              <a:spcAft>
                <a:spcPts val="0"/>
              </a:spcAft>
              <a:buNone/>
            </a:pPr>
            <a:r>
              <a:rPr b="1" i="0" lang="en" sz="6400" u="none" cap="none" strike="noStrike">
                <a:solidFill>
                  <a:srgbClr val="F46142"/>
                </a:solidFill>
                <a:latin typeface="Oleo Script"/>
                <a:ea typeface="Oleo Script"/>
                <a:cs typeface="Oleo Script"/>
                <a:sym typeface="Oleo Script"/>
              </a:rPr>
              <a:t>Day </a:t>
            </a:r>
            <a:endParaRPr b="1" sz="1300">
              <a:latin typeface="Oleo Script"/>
              <a:ea typeface="Oleo Script"/>
              <a:cs typeface="Oleo Script"/>
              <a:sym typeface="Oleo Script"/>
            </a:endParaRPr>
          </a:p>
        </p:txBody>
      </p:sp>
      <p:sp>
        <p:nvSpPr>
          <p:cNvPr id="116" name="Google Shape;116;p11"/>
          <p:cNvSpPr/>
          <p:nvPr/>
        </p:nvSpPr>
        <p:spPr>
          <a:xfrm>
            <a:off x="782872" y="2094594"/>
            <a:ext cx="1134211" cy="1138351"/>
          </a:xfrm>
          <a:custGeom>
            <a:rect b="b" l="l" r="r" t="t"/>
            <a:pathLst>
              <a:path extrusionOk="0" h="2276702" w="2268423">
                <a:moveTo>
                  <a:pt x="0" y="0"/>
                </a:moveTo>
                <a:lnTo>
                  <a:pt x="2268423" y="0"/>
                </a:lnTo>
                <a:lnTo>
                  <a:pt x="2268423" y="2276702"/>
                </a:lnTo>
                <a:lnTo>
                  <a:pt x="0" y="2276702"/>
                </a:lnTo>
                <a:lnTo>
                  <a:pt x="0" y="0"/>
                </a:lnTo>
                <a:close/>
              </a:path>
            </a:pathLst>
          </a:custGeom>
          <a:blipFill rotWithShape="1">
            <a:blip r:embed="rId10">
              <a:alphaModFix/>
            </a:blip>
            <a:stretch>
              <a:fillRect b="0" l="0" r="0" t="0"/>
            </a:stretch>
          </a:blipFill>
          <a:ln>
            <a:noFill/>
          </a:ln>
        </p:spPr>
      </p:sp>
      <p:sp>
        <p:nvSpPr>
          <p:cNvPr id="117" name="Google Shape;117;p11"/>
          <p:cNvSpPr txBox="1"/>
          <p:nvPr/>
        </p:nvSpPr>
        <p:spPr>
          <a:xfrm>
            <a:off x="2663348" y="3174574"/>
            <a:ext cx="3817200" cy="708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4600" u="none" cap="none" strike="noStrike">
                <a:solidFill>
                  <a:srgbClr val="667BB2"/>
                </a:solidFill>
                <a:latin typeface="Bree Serif"/>
                <a:ea typeface="Bree Serif"/>
                <a:cs typeface="Bree Serif"/>
                <a:sym typeface="Bree Serif"/>
              </a:rPr>
              <a:t>in France </a:t>
            </a:r>
            <a:endParaRPr b="1" sz="100">
              <a:latin typeface="Bree Serif"/>
              <a:ea typeface="Bree Serif"/>
              <a:cs typeface="Bree Serif"/>
              <a:sym typeface="Bree Serif"/>
            </a:endParaRPr>
          </a:p>
        </p:txBody>
      </p:sp>
      <p:sp>
        <p:nvSpPr>
          <p:cNvPr id="118" name="Google Shape;118;p11"/>
          <p:cNvSpPr/>
          <p:nvPr/>
        </p:nvSpPr>
        <p:spPr>
          <a:xfrm flipH="1" rot="-7926205">
            <a:off x="2694936" y="2602515"/>
            <a:ext cx="437571"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11">
              <a:alphaModFix/>
            </a:blip>
            <a:stretch>
              <a:fillRect b="0" l="0" r="0" t="0"/>
            </a:stretch>
          </a:blipFill>
          <a:ln>
            <a:noFill/>
          </a:ln>
        </p:spPr>
      </p:sp>
      <p:sp>
        <p:nvSpPr>
          <p:cNvPr id="119" name="Google Shape;119;p11"/>
          <p:cNvSpPr/>
          <p:nvPr/>
        </p:nvSpPr>
        <p:spPr>
          <a:xfrm flipH="1" rot="-7926205">
            <a:off x="5899139" y="2602515"/>
            <a:ext cx="437571" cy="420067"/>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1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314" name="Shape 314"/>
        <p:cNvGrpSpPr/>
        <p:nvPr/>
      </p:nvGrpSpPr>
      <p:grpSpPr>
        <a:xfrm>
          <a:off x="0" y="0"/>
          <a:ext cx="0" cy="0"/>
          <a:chOff x="0" y="0"/>
          <a:chExt cx="0" cy="0"/>
        </a:xfrm>
      </p:grpSpPr>
      <p:pic>
        <p:nvPicPr>
          <p:cNvPr id="315" name="Google Shape;315;p20"/>
          <p:cNvPicPr preferRelativeResize="0"/>
          <p:nvPr/>
        </p:nvPicPr>
        <p:blipFill rotWithShape="1">
          <a:blip r:embed="rId3">
            <a:alphaModFix/>
          </a:blip>
          <a:srcRect b="0" l="0" r="0" t="13352"/>
          <a:stretch/>
        </p:blipFill>
        <p:spPr>
          <a:xfrm>
            <a:off x="5315150" y="0"/>
            <a:ext cx="3497126" cy="4832099"/>
          </a:xfrm>
          <a:prstGeom prst="rect">
            <a:avLst/>
          </a:prstGeom>
          <a:noFill/>
          <a:ln>
            <a:noFill/>
          </a:ln>
        </p:spPr>
      </p:pic>
      <p:pic>
        <p:nvPicPr>
          <p:cNvPr id="316" name="Google Shape;316;p20"/>
          <p:cNvPicPr preferRelativeResize="0"/>
          <p:nvPr/>
        </p:nvPicPr>
        <p:blipFill rotWithShape="1">
          <a:blip r:embed="rId4">
            <a:alphaModFix/>
          </a:blip>
          <a:srcRect b="39503" l="65389" r="9278" t="0"/>
          <a:stretch/>
        </p:blipFill>
        <p:spPr>
          <a:xfrm>
            <a:off x="5979325" y="0"/>
            <a:ext cx="2316301" cy="3111550"/>
          </a:xfrm>
          <a:prstGeom prst="rect">
            <a:avLst/>
          </a:prstGeom>
          <a:noFill/>
          <a:ln>
            <a:noFill/>
          </a:ln>
        </p:spPr>
      </p:pic>
      <p:sp>
        <p:nvSpPr>
          <p:cNvPr id="317" name="Google Shape;317;p20"/>
          <p:cNvSpPr/>
          <p:nvPr/>
        </p:nvSpPr>
        <p:spPr>
          <a:xfrm flipH="1" rot="-7926205">
            <a:off x="5236007" y="4537700"/>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5">
              <a:alphaModFix/>
            </a:blip>
            <a:stretch>
              <a:fillRect b="0" l="0" r="0" t="0"/>
            </a:stretch>
          </a:blipFill>
          <a:ln>
            <a:noFill/>
          </a:ln>
        </p:spPr>
      </p:sp>
      <p:sp>
        <p:nvSpPr>
          <p:cNvPr id="318" name="Google Shape;318;p20"/>
          <p:cNvSpPr/>
          <p:nvPr/>
        </p:nvSpPr>
        <p:spPr>
          <a:xfrm flipH="1" rot="-7926205">
            <a:off x="8290964" y="4537700"/>
            <a:ext cx="437570" cy="420067"/>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5">
              <a:alphaModFix/>
            </a:blip>
            <a:stretch>
              <a:fillRect b="0" l="0" r="0" t="0"/>
            </a:stretch>
          </a:blipFill>
          <a:ln>
            <a:noFill/>
          </a:ln>
        </p:spPr>
      </p:sp>
      <p:sp>
        <p:nvSpPr>
          <p:cNvPr id="319" name="Google Shape;319;p20"/>
          <p:cNvSpPr/>
          <p:nvPr/>
        </p:nvSpPr>
        <p:spPr>
          <a:xfrm rot="-1074326">
            <a:off x="-368203" y="3659214"/>
            <a:ext cx="1479357" cy="1570746"/>
          </a:xfrm>
          <a:custGeom>
            <a:rect b="b" l="l" r="r" t="t"/>
            <a:pathLst>
              <a:path extrusionOk="0" h="3141492" w="2958714">
                <a:moveTo>
                  <a:pt x="0" y="0"/>
                </a:moveTo>
                <a:lnTo>
                  <a:pt x="2958714" y="0"/>
                </a:lnTo>
                <a:lnTo>
                  <a:pt x="2958714" y="3141492"/>
                </a:lnTo>
                <a:lnTo>
                  <a:pt x="0" y="3141492"/>
                </a:lnTo>
                <a:lnTo>
                  <a:pt x="0" y="0"/>
                </a:lnTo>
                <a:close/>
              </a:path>
            </a:pathLst>
          </a:custGeom>
          <a:blipFill rotWithShape="1">
            <a:blip r:embed="rId6">
              <a:alphaModFix/>
            </a:blip>
            <a:stretch>
              <a:fillRect b="0" l="0" r="0" t="0"/>
            </a:stretch>
          </a:blipFill>
          <a:ln>
            <a:noFill/>
          </a:ln>
        </p:spPr>
      </p:sp>
      <p:sp>
        <p:nvSpPr>
          <p:cNvPr id="320" name="Google Shape;320;p20"/>
          <p:cNvSpPr/>
          <p:nvPr/>
        </p:nvSpPr>
        <p:spPr>
          <a:xfrm rot="498546">
            <a:off x="3830294" y="-69129"/>
            <a:ext cx="1909987" cy="982775"/>
          </a:xfrm>
          <a:custGeom>
            <a:rect b="b" l="l" r="r" t="t"/>
            <a:pathLst>
              <a:path extrusionOk="0" h="1965550" w="3819974">
                <a:moveTo>
                  <a:pt x="0" y="0"/>
                </a:moveTo>
                <a:lnTo>
                  <a:pt x="3819974" y="0"/>
                </a:lnTo>
                <a:lnTo>
                  <a:pt x="3819974" y="1965550"/>
                </a:lnTo>
                <a:lnTo>
                  <a:pt x="0" y="1965550"/>
                </a:lnTo>
                <a:lnTo>
                  <a:pt x="0" y="0"/>
                </a:lnTo>
                <a:close/>
              </a:path>
            </a:pathLst>
          </a:custGeom>
          <a:blipFill rotWithShape="1">
            <a:blip r:embed="rId7">
              <a:alphaModFix/>
            </a:blip>
            <a:stretch>
              <a:fillRect b="0" l="0" r="0" t="0"/>
            </a:stretch>
          </a:blipFill>
          <a:ln>
            <a:noFill/>
          </a:ln>
        </p:spPr>
      </p:sp>
      <p:grpSp>
        <p:nvGrpSpPr>
          <p:cNvPr id="321" name="Google Shape;321;p20"/>
          <p:cNvGrpSpPr/>
          <p:nvPr/>
        </p:nvGrpSpPr>
        <p:grpSpPr>
          <a:xfrm>
            <a:off x="845043" y="740926"/>
            <a:ext cx="3315262" cy="3284769"/>
            <a:chOff x="0" y="-142875"/>
            <a:chExt cx="8840700" cy="8759383"/>
          </a:xfrm>
        </p:grpSpPr>
        <p:sp>
          <p:nvSpPr>
            <p:cNvPr id="322" name="Google Shape;322;p20"/>
            <p:cNvSpPr txBox="1"/>
            <p:nvPr/>
          </p:nvSpPr>
          <p:spPr>
            <a:xfrm>
              <a:off x="188421" y="-142875"/>
              <a:ext cx="84636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4500" u="none" cap="none" strike="noStrike">
                  <a:solidFill>
                    <a:srgbClr val="FDF3EF"/>
                  </a:solidFill>
                  <a:latin typeface="Oleo Script"/>
                  <a:ea typeface="Oleo Script"/>
                  <a:cs typeface="Oleo Script"/>
                  <a:sym typeface="Oleo Script"/>
                </a:rPr>
                <a:t>Romantic Escapes</a:t>
              </a:r>
              <a:endParaRPr sz="4500">
                <a:latin typeface="Oleo Script"/>
                <a:ea typeface="Oleo Script"/>
                <a:cs typeface="Oleo Script"/>
                <a:sym typeface="Oleo Script"/>
              </a:endParaRPr>
            </a:p>
          </p:txBody>
        </p:sp>
        <p:sp>
          <p:nvSpPr>
            <p:cNvPr id="323" name="Google Shape;323;p20"/>
            <p:cNvSpPr txBox="1"/>
            <p:nvPr/>
          </p:nvSpPr>
          <p:spPr>
            <a:xfrm>
              <a:off x="0" y="4011208"/>
              <a:ext cx="8840700" cy="460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Welcome to our guide to romantic escapes in Paris, where every corner of the city is steeped in love and enchantment. Whether you're seeking a cozy café for a tête-à-tête or a scenic spot for a sunset stroll, Paris offers an array of perfect date spots to ignite sparks and create lasting memories. From iconic landmarks like the Eiffel Tower to hidden gems in Montmartre, let us be your guide to crafting unforgettable moments of romance in the City of Love.</a:t>
              </a:r>
              <a:endParaRPr sz="700">
                <a:latin typeface="Bree Serif"/>
                <a:ea typeface="Bree Serif"/>
                <a:cs typeface="Bree Serif"/>
                <a:sym typeface="Bree Serif"/>
              </a:endParaRPr>
            </a:p>
          </p:txBody>
        </p:sp>
      </p:grpSp>
      <p:sp>
        <p:nvSpPr>
          <p:cNvPr id="324" name="Google Shape;324;p20"/>
          <p:cNvSpPr txBox="1"/>
          <p:nvPr/>
        </p:nvSpPr>
        <p:spPr>
          <a:xfrm>
            <a:off x="5979334" y="3306318"/>
            <a:ext cx="23163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Celebrating love amidst the charm of Paris, I found my favorite date in a candlelit dinner by the Seine, where every moment felt like a whispered promise of forever.</a:t>
            </a:r>
            <a:endParaRPr sz="700">
              <a:latin typeface="Bree Serif"/>
              <a:ea typeface="Bree Serif"/>
              <a:cs typeface="Bree Serif"/>
              <a:sym typeface="Bree Serif"/>
            </a:endParaRPr>
          </a:p>
        </p:txBody>
      </p:sp>
      <p:sp>
        <p:nvSpPr>
          <p:cNvPr id="325" name="Google Shape;325;p20"/>
          <p:cNvSpPr/>
          <p:nvPr/>
        </p:nvSpPr>
        <p:spPr>
          <a:xfrm>
            <a:off x="5787268" y="2539412"/>
            <a:ext cx="10053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326" name="Google Shape;326;p20"/>
          <p:cNvSpPr txBox="1"/>
          <p:nvPr/>
        </p:nvSpPr>
        <p:spPr>
          <a:xfrm>
            <a:off x="5879586" y="2524125"/>
            <a:ext cx="35637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500" u="none" cap="none" strike="noStrike">
                <a:solidFill>
                  <a:srgbClr val="FAF5EB"/>
                </a:solidFill>
                <a:latin typeface="Bree Serif"/>
                <a:ea typeface="Bree Serif"/>
                <a:cs typeface="Bree Serif"/>
                <a:sym typeface="Bree Serif"/>
              </a:rPr>
              <a:t>Name</a:t>
            </a:r>
            <a:endParaRPr b="1" sz="700">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330" name="Shape 330"/>
        <p:cNvGrpSpPr/>
        <p:nvPr/>
      </p:nvGrpSpPr>
      <p:grpSpPr>
        <a:xfrm>
          <a:off x="0" y="0"/>
          <a:ext cx="0" cy="0"/>
          <a:chOff x="0" y="0"/>
          <a:chExt cx="0" cy="0"/>
        </a:xfrm>
      </p:grpSpPr>
      <p:grpSp>
        <p:nvGrpSpPr>
          <p:cNvPr id="331" name="Google Shape;331;p21"/>
          <p:cNvGrpSpPr/>
          <p:nvPr/>
        </p:nvGrpSpPr>
        <p:grpSpPr>
          <a:xfrm rot="-160492">
            <a:off x="2766416" y="-61515"/>
            <a:ext cx="3151374" cy="5305977"/>
            <a:chOff x="0" y="-38100"/>
            <a:chExt cx="1659983" cy="2794918"/>
          </a:xfrm>
        </p:grpSpPr>
        <p:sp>
          <p:nvSpPr>
            <p:cNvPr id="332" name="Google Shape;332;p21"/>
            <p:cNvSpPr/>
            <p:nvPr/>
          </p:nvSpPr>
          <p:spPr>
            <a:xfrm>
              <a:off x="0" y="0"/>
              <a:ext cx="1659983" cy="2756818"/>
            </a:xfrm>
            <a:custGeom>
              <a:rect b="b" l="l" r="r" t="t"/>
              <a:pathLst>
                <a:path extrusionOk="0" h="2756818" w="1659983">
                  <a:moveTo>
                    <a:pt x="0" y="0"/>
                  </a:moveTo>
                  <a:lnTo>
                    <a:pt x="1659983" y="0"/>
                  </a:lnTo>
                  <a:lnTo>
                    <a:pt x="1659983" y="2756818"/>
                  </a:lnTo>
                  <a:lnTo>
                    <a:pt x="0" y="2756818"/>
                  </a:lnTo>
                  <a:close/>
                </a:path>
              </a:pathLst>
            </a:custGeom>
            <a:solidFill>
              <a:srgbClr val="667BB2"/>
            </a:solidFill>
            <a:ln>
              <a:noFill/>
            </a:ln>
          </p:spPr>
        </p:sp>
        <p:sp>
          <p:nvSpPr>
            <p:cNvPr id="333" name="Google Shape;333;p21"/>
            <p:cNvSpPr txBox="1"/>
            <p:nvPr/>
          </p:nvSpPr>
          <p:spPr>
            <a:xfrm>
              <a:off x="0" y="-38100"/>
              <a:ext cx="1659983" cy="279491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34" name="Google Shape;334;p21"/>
          <p:cNvPicPr preferRelativeResize="0"/>
          <p:nvPr/>
        </p:nvPicPr>
        <p:blipFill rotWithShape="1">
          <a:blip r:embed="rId3">
            <a:alphaModFix/>
          </a:blip>
          <a:srcRect b="19081" l="0" r="0" t="17819"/>
          <a:stretch/>
        </p:blipFill>
        <p:spPr>
          <a:xfrm>
            <a:off x="-94350" y="0"/>
            <a:ext cx="9238349" cy="5143499"/>
          </a:xfrm>
          <a:prstGeom prst="rect">
            <a:avLst/>
          </a:prstGeom>
          <a:noFill/>
          <a:ln>
            <a:noFill/>
          </a:ln>
        </p:spPr>
      </p:pic>
      <p:pic>
        <p:nvPicPr>
          <p:cNvPr id="335" name="Google Shape;335;p21"/>
          <p:cNvPicPr preferRelativeResize="0"/>
          <p:nvPr/>
        </p:nvPicPr>
        <p:blipFill>
          <a:blip r:embed="rId4">
            <a:alphaModFix/>
          </a:blip>
          <a:stretch>
            <a:fillRect/>
          </a:stretch>
        </p:blipFill>
        <p:spPr>
          <a:xfrm>
            <a:off x="309875" y="-357716"/>
            <a:ext cx="3805500" cy="5909018"/>
          </a:xfrm>
          <a:prstGeom prst="rect">
            <a:avLst/>
          </a:prstGeom>
          <a:noFill/>
          <a:ln>
            <a:noFill/>
          </a:ln>
        </p:spPr>
      </p:pic>
      <p:pic>
        <p:nvPicPr>
          <p:cNvPr id="336" name="Google Shape;336;p21"/>
          <p:cNvPicPr preferRelativeResize="0"/>
          <p:nvPr/>
        </p:nvPicPr>
        <p:blipFill>
          <a:blip r:embed="rId5">
            <a:alphaModFix/>
          </a:blip>
          <a:stretch>
            <a:fillRect/>
          </a:stretch>
        </p:blipFill>
        <p:spPr>
          <a:xfrm>
            <a:off x="4943725" y="-357725"/>
            <a:ext cx="3902299" cy="5909024"/>
          </a:xfrm>
          <a:prstGeom prst="rect">
            <a:avLst/>
          </a:prstGeom>
          <a:noFill/>
          <a:ln>
            <a:noFill/>
          </a:ln>
        </p:spPr>
      </p:pic>
      <p:sp>
        <p:nvSpPr>
          <p:cNvPr id="337" name="Google Shape;337;p21"/>
          <p:cNvSpPr/>
          <p:nvPr/>
        </p:nvSpPr>
        <p:spPr>
          <a:xfrm rot="848575">
            <a:off x="2861050" y="-15226"/>
            <a:ext cx="2065721" cy="1059152"/>
          </a:xfrm>
          <a:custGeom>
            <a:rect b="b" l="l" r="r" t="t"/>
            <a:pathLst>
              <a:path extrusionOk="0" h="2118303" w="4131443">
                <a:moveTo>
                  <a:pt x="0" y="0"/>
                </a:moveTo>
                <a:lnTo>
                  <a:pt x="4131443" y="0"/>
                </a:lnTo>
                <a:lnTo>
                  <a:pt x="4131443" y="2118304"/>
                </a:lnTo>
                <a:lnTo>
                  <a:pt x="0" y="2118304"/>
                </a:lnTo>
                <a:lnTo>
                  <a:pt x="0" y="0"/>
                </a:lnTo>
                <a:close/>
              </a:path>
            </a:pathLst>
          </a:custGeom>
          <a:blipFill rotWithShape="1">
            <a:blip r:embed="rId6">
              <a:alphaModFix/>
            </a:blip>
            <a:stretch>
              <a:fillRect b="0" l="0" r="0" t="0"/>
            </a:stretch>
          </a:blipFill>
          <a:ln>
            <a:noFill/>
          </a:ln>
        </p:spPr>
      </p:sp>
      <p:sp>
        <p:nvSpPr>
          <p:cNvPr id="338" name="Google Shape;338;p21"/>
          <p:cNvSpPr/>
          <p:nvPr/>
        </p:nvSpPr>
        <p:spPr>
          <a:xfrm>
            <a:off x="6953250" y="3705763"/>
            <a:ext cx="1676400" cy="1609344"/>
          </a:xfrm>
          <a:custGeom>
            <a:rect b="b" l="l" r="r" t="t"/>
            <a:pathLst>
              <a:path extrusionOk="0" h="3218688" w="3352800">
                <a:moveTo>
                  <a:pt x="0" y="0"/>
                </a:moveTo>
                <a:lnTo>
                  <a:pt x="3352800" y="0"/>
                </a:lnTo>
                <a:lnTo>
                  <a:pt x="3352800" y="3218688"/>
                </a:lnTo>
                <a:lnTo>
                  <a:pt x="0" y="321868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342" name="Shape 342"/>
        <p:cNvGrpSpPr/>
        <p:nvPr/>
      </p:nvGrpSpPr>
      <p:grpSpPr>
        <a:xfrm>
          <a:off x="0" y="0"/>
          <a:ext cx="0" cy="0"/>
          <a:chOff x="0" y="0"/>
          <a:chExt cx="0" cy="0"/>
        </a:xfrm>
      </p:grpSpPr>
      <p:sp>
        <p:nvSpPr>
          <p:cNvPr id="343" name="Google Shape;343;p22"/>
          <p:cNvSpPr/>
          <p:nvPr/>
        </p:nvSpPr>
        <p:spPr>
          <a:xfrm>
            <a:off x="2743275" y="3268900"/>
            <a:ext cx="1779900" cy="5214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4" name="Google Shape;344;p22"/>
          <p:cNvSpPr/>
          <p:nvPr/>
        </p:nvSpPr>
        <p:spPr>
          <a:xfrm>
            <a:off x="4841600" y="3268900"/>
            <a:ext cx="1779900" cy="5214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5" name="Google Shape;345;p22"/>
          <p:cNvSpPr/>
          <p:nvPr/>
        </p:nvSpPr>
        <p:spPr>
          <a:xfrm>
            <a:off x="6831475" y="3268900"/>
            <a:ext cx="1779900" cy="5214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6" name="Google Shape;346;p22"/>
          <p:cNvSpPr/>
          <p:nvPr/>
        </p:nvSpPr>
        <p:spPr>
          <a:xfrm>
            <a:off x="570025" y="3268900"/>
            <a:ext cx="1779900" cy="5214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47" name="Google Shape;347;p22"/>
          <p:cNvPicPr preferRelativeResize="0"/>
          <p:nvPr/>
        </p:nvPicPr>
        <p:blipFill rotWithShape="1">
          <a:blip r:embed="rId3">
            <a:alphaModFix/>
          </a:blip>
          <a:srcRect b="0" l="4509" r="2700" t="32028"/>
          <a:stretch/>
        </p:blipFill>
        <p:spPr>
          <a:xfrm>
            <a:off x="0" y="0"/>
            <a:ext cx="9144003" cy="2845724"/>
          </a:xfrm>
          <a:prstGeom prst="rect">
            <a:avLst/>
          </a:prstGeom>
          <a:noFill/>
          <a:ln>
            <a:noFill/>
          </a:ln>
        </p:spPr>
      </p:pic>
      <p:sp>
        <p:nvSpPr>
          <p:cNvPr id="348" name="Google Shape;348;p22"/>
          <p:cNvSpPr/>
          <p:nvPr/>
        </p:nvSpPr>
        <p:spPr>
          <a:xfrm rot="437451">
            <a:off x="717389" y="1535574"/>
            <a:ext cx="1250038" cy="1602612"/>
          </a:xfrm>
          <a:custGeom>
            <a:rect b="b" l="l" r="r" t="t"/>
            <a:pathLst>
              <a:path extrusionOk="0" h="3205224" w="2500075">
                <a:moveTo>
                  <a:pt x="0" y="0"/>
                </a:moveTo>
                <a:lnTo>
                  <a:pt x="2500074" y="0"/>
                </a:lnTo>
                <a:lnTo>
                  <a:pt x="2500074" y="3205224"/>
                </a:lnTo>
                <a:lnTo>
                  <a:pt x="0" y="3205224"/>
                </a:lnTo>
                <a:lnTo>
                  <a:pt x="0" y="0"/>
                </a:lnTo>
                <a:close/>
              </a:path>
            </a:pathLst>
          </a:custGeom>
          <a:blipFill rotWithShape="1">
            <a:blip r:embed="rId4">
              <a:alphaModFix/>
            </a:blip>
            <a:stretch>
              <a:fillRect b="0" l="0" r="0" t="0"/>
            </a:stretch>
          </a:blipFill>
          <a:ln>
            <a:noFill/>
          </a:ln>
        </p:spPr>
      </p:sp>
      <p:grpSp>
        <p:nvGrpSpPr>
          <p:cNvPr id="349" name="Google Shape;349;p22"/>
          <p:cNvGrpSpPr/>
          <p:nvPr/>
        </p:nvGrpSpPr>
        <p:grpSpPr>
          <a:xfrm rot="-326594">
            <a:off x="2860529" y="1422723"/>
            <a:ext cx="1250037" cy="1715717"/>
            <a:chOff x="0" y="-301614"/>
            <a:chExt cx="3333433" cy="4575246"/>
          </a:xfrm>
        </p:grpSpPr>
        <p:sp>
          <p:nvSpPr>
            <p:cNvPr id="350" name="Google Shape;350;p22"/>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4">
                <a:alphaModFix/>
              </a:blip>
              <a:stretch>
                <a:fillRect b="0" l="0" r="0" t="0"/>
              </a:stretch>
            </a:blipFill>
            <a:ln>
              <a:noFill/>
            </a:ln>
          </p:spPr>
        </p:sp>
        <p:grpSp>
          <p:nvGrpSpPr>
            <p:cNvPr id="351" name="Google Shape;351;p22"/>
            <p:cNvGrpSpPr/>
            <p:nvPr/>
          </p:nvGrpSpPr>
          <p:grpSpPr>
            <a:xfrm>
              <a:off x="282416" y="-301614"/>
              <a:ext cx="2766267" cy="4362031"/>
              <a:chOff x="0" y="-104775"/>
              <a:chExt cx="546423" cy="861636"/>
            </a:xfrm>
          </p:grpSpPr>
          <p:sp>
            <p:nvSpPr>
              <p:cNvPr id="352" name="Google Shape;352;p22"/>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353" name="Google Shape;353;p22"/>
              <p:cNvSpPr txBox="1"/>
              <p:nvPr/>
            </p:nvSpPr>
            <p:spPr>
              <a:xfrm>
                <a:off x="0" y="-104775"/>
                <a:ext cx="546423" cy="861636"/>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4" name="Google Shape;354;p22"/>
            <p:cNvSpPr/>
            <p:nvPr/>
          </p:nvSpPr>
          <p:spPr>
            <a:xfrm>
              <a:off x="490270" y="532542"/>
              <a:ext cx="1612883" cy="1415305"/>
            </a:xfrm>
            <a:custGeom>
              <a:rect b="b" l="l" r="r" t="t"/>
              <a:pathLst>
                <a:path extrusionOk="0" h="1415305" w="1612883">
                  <a:moveTo>
                    <a:pt x="0" y="0"/>
                  </a:moveTo>
                  <a:lnTo>
                    <a:pt x="1612883" y="0"/>
                  </a:lnTo>
                  <a:lnTo>
                    <a:pt x="1612883" y="1415305"/>
                  </a:lnTo>
                  <a:lnTo>
                    <a:pt x="0" y="1415305"/>
                  </a:lnTo>
                  <a:lnTo>
                    <a:pt x="0" y="0"/>
                  </a:lnTo>
                  <a:close/>
                </a:path>
              </a:pathLst>
            </a:custGeom>
            <a:blipFill rotWithShape="1">
              <a:blip r:embed="rId5">
                <a:alphaModFix/>
              </a:blip>
              <a:stretch>
                <a:fillRect b="0" l="0" r="0" t="0"/>
              </a:stretch>
            </a:blipFill>
            <a:ln>
              <a:noFill/>
            </a:ln>
          </p:spPr>
        </p:sp>
        <p:sp>
          <p:nvSpPr>
            <p:cNvPr id="355" name="Google Shape;355;p22"/>
            <p:cNvSpPr/>
            <p:nvPr/>
          </p:nvSpPr>
          <p:spPr>
            <a:xfrm>
              <a:off x="1296711" y="2358323"/>
              <a:ext cx="1612883" cy="1415305"/>
            </a:xfrm>
            <a:custGeom>
              <a:rect b="b" l="l" r="r" t="t"/>
              <a:pathLst>
                <a:path extrusionOk="0" h="1415305" w="1612883">
                  <a:moveTo>
                    <a:pt x="0" y="0"/>
                  </a:moveTo>
                  <a:lnTo>
                    <a:pt x="1612883" y="0"/>
                  </a:lnTo>
                  <a:lnTo>
                    <a:pt x="1612883" y="1415305"/>
                  </a:lnTo>
                  <a:lnTo>
                    <a:pt x="0" y="1415305"/>
                  </a:lnTo>
                  <a:lnTo>
                    <a:pt x="0" y="0"/>
                  </a:lnTo>
                  <a:close/>
                </a:path>
              </a:pathLst>
            </a:custGeom>
            <a:blipFill rotWithShape="1">
              <a:blip r:embed="rId5">
                <a:alphaModFix/>
              </a:blip>
              <a:stretch>
                <a:fillRect b="0" l="0" r="0" t="0"/>
              </a:stretch>
            </a:blipFill>
            <a:ln>
              <a:noFill/>
            </a:ln>
          </p:spPr>
        </p:sp>
        <p:sp>
          <p:nvSpPr>
            <p:cNvPr id="356" name="Google Shape;356;p22"/>
            <p:cNvSpPr/>
            <p:nvPr/>
          </p:nvSpPr>
          <p:spPr>
            <a:xfrm rot="1322298">
              <a:off x="2174940" y="1240194"/>
              <a:ext cx="835644" cy="891353"/>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6">
                <a:alphaModFix/>
              </a:blip>
              <a:stretch>
                <a:fillRect b="-358385" l="-254234" r="-248902" t="-102907"/>
              </a:stretch>
            </a:blipFill>
            <a:ln>
              <a:noFill/>
            </a:ln>
          </p:spPr>
        </p:sp>
        <p:sp>
          <p:nvSpPr>
            <p:cNvPr id="357" name="Google Shape;357;p22"/>
            <p:cNvSpPr/>
            <p:nvPr/>
          </p:nvSpPr>
          <p:spPr>
            <a:xfrm rot="1322298">
              <a:off x="368565" y="2173739"/>
              <a:ext cx="835644" cy="891353"/>
            </a:xfrm>
            <a:custGeom>
              <a:rect b="b" l="l" r="r" t="t"/>
              <a:pathLst>
                <a:path extrusionOk="0" h="891353" w="835644">
                  <a:moveTo>
                    <a:pt x="0" y="0"/>
                  </a:moveTo>
                  <a:lnTo>
                    <a:pt x="835644" y="0"/>
                  </a:lnTo>
                  <a:lnTo>
                    <a:pt x="835644" y="891354"/>
                  </a:lnTo>
                  <a:lnTo>
                    <a:pt x="0" y="891354"/>
                  </a:lnTo>
                  <a:lnTo>
                    <a:pt x="0" y="0"/>
                  </a:lnTo>
                  <a:close/>
                </a:path>
              </a:pathLst>
            </a:custGeom>
            <a:blipFill rotWithShape="1">
              <a:blip r:embed="rId6">
                <a:alphaModFix/>
              </a:blip>
              <a:stretch>
                <a:fillRect b="-358385" l="-254234" r="-248902" t="-102907"/>
              </a:stretch>
            </a:blipFill>
            <a:ln>
              <a:noFill/>
            </a:ln>
          </p:spPr>
        </p:sp>
      </p:grpSp>
      <p:grpSp>
        <p:nvGrpSpPr>
          <p:cNvPr id="358" name="Google Shape;358;p22"/>
          <p:cNvGrpSpPr/>
          <p:nvPr/>
        </p:nvGrpSpPr>
        <p:grpSpPr>
          <a:xfrm rot="-318972">
            <a:off x="5010804" y="1422711"/>
            <a:ext cx="1250038" cy="1715717"/>
            <a:chOff x="0" y="-301614"/>
            <a:chExt cx="3333433" cy="4575246"/>
          </a:xfrm>
        </p:grpSpPr>
        <p:sp>
          <p:nvSpPr>
            <p:cNvPr id="359" name="Google Shape;359;p22"/>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4">
                <a:alphaModFix/>
              </a:blip>
              <a:stretch>
                <a:fillRect b="0" l="0" r="0" t="0"/>
              </a:stretch>
            </a:blipFill>
            <a:ln>
              <a:noFill/>
            </a:ln>
          </p:spPr>
        </p:sp>
        <p:grpSp>
          <p:nvGrpSpPr>
            <p:cNvPr id="360" name="Google Shape;360;p22"/>
            <p:cNvGrpSpPr/>
            <p:nvPr/>
          </p:nvGrpSpPr>
          <p:grpSpPr>
            <a:xfrm>
              <a:off x="282416" y="-301614"/>
              <a:ext cx="2766267" cy="4362031"/>
              <a:chOff x="0" y="-104775"/>
              <a:chExt cx="546423" cy="861636"/>
            </a:xfrm>
          </p:grpSpPr>
          <p:sp>
            <p:nvSpPr>
              <p:cNvPr id="361" name="Google Shape;361;p22"/>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362" name="Google Shape;362;p22"/>
              <p:cNvSpPr txBox="1"/>
              <p:nvPr/>
            </p:nvSpPr>
            <p:spPr>
              <a:xfrm>
                <a:off x="0" y="-104775"/>
                <a:ext cx="546423" cy="861636"/>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22"/>
            <p:cNvSpPr/>
            <p:nvPr/>
          </p:nvSpPr>
          <p:spPr>
            <a:xfrm>
              <a:off x="394895" y="854888"/>
              <a:ext cx="2607777" cy="3006871"/>
            </a:xfrm>
            <a:custGeom>
              <a:rect b="b" l="l" r="r" t="t"/>
              <a:pathLst>
                <a:path extrusionOk="0" h="3006871" w="2607777">
                  <a:moveTo>
                    <a:pt x="0" y="0"/>
                  </a:moveTo>
                  <a:lnTo>
                    <a:pt x="2607777" y="0"/>
                  </a:lnTo>
                  <a:lnTo>
                    <a:pt x="2607777" y="3006871"/>
                  </a:lnTo>
                  <a:lnTo>
                    <a:pt x="0" y="3006871"/>
                  </a:lnTo>
                  <a:lnTo>
                    <a:pt x="0" y="0"/>
                  </a:lnTo>
                  <a:close/>
                </a:path>
              </a:pathLst>
            </a:custGeom>
            <a:blipFill rotWithShape="1">
              <a:blip r:embed="rId7">
                <a:alphaModFix/>
              </a:blip>
              <a:stretch>
                <a:fillRect b="0" l="0" r="0" t="0"/>
              </a:stretch>
            </a:blipFill>
            <a:ln>
              <a:noFill/>
            </a:ln>
          </p:spPr>
        </p:sp>
        <p:sp>
          <p:nvSpPr>
            <p:cNvPr id="364" name="Google Shape;364;p22"/>
            <p:cNvSpPr/>
            <p:nvPr/>
          </p:nvSpPr>
          <p:spPr>
            <a:xfrm flipH="1" rot="-7926205">
              <a:off x="1579073" y="449693"/>
              <a:ext cx="747285" cy="717394"/>
            </a:xfrm>
            <a:custGeom>
              <a:rect b="b" l="l" r="r" t="t"/>
              <a:pathLst>
                <a:path extrusionOk="0" h="717394" w="747285">
                  <a:moveTo>
                    <a:pt x="747286" y="0"/>
                  </a:moveTo>
                  <a:lnTo>
                    <a:pt x="0" y="0"/>
                  </a:lnTo>
                  <a:lnTo>
                    <a:pt x="0" y="717394"/>
                  </a:lnTo>
                  <a:lnTo>
                    <a:pt x="747286" y="717394"/>
                  </a:lnTo>
                  <a:lnTo>
                    <a:pt x="747286" y="0"/>
                  </a:lnTo>
                  <a:close/>
                </a:path>
              </a:pathLst>
            </a:custGeom>
            <a:blipFill rotWithShape="1">
              <a:blip r:embed="rId8">
                <a:alphaModFix/>
              </a:blip>
              <a:stretch>
                <a:fillRect b="0" l="0" r="0" t="0"/>
              </a:stretch>
            </a:blipFill>
            <a:ln>
              <a:noFill/>
            </a:ln>
          </p:spPr>
        </p:sp>
        <p:sp>
          <p:nvSpPr>
            <p:cNvPr id="365" name="Google Shape;365;p22"/>
            <p:cNvSpPr/>
            <p:nvPr/>
          </p:nvSpPr>
          <p:spPr>
            <a:xfrm flipH="1" rot="-7926205">
              <a:off x="808494" y="1743004"/>
              <a:ext cx="747285" cy="717394"/>
            </a:xfrm>
            <a:custGeom>
              <a:rect b="b" l="l" r="r" t="t"/>
              <a:pathLst>
                <a:path extrusionOk="0" h="717394" w="747285">
                  <a:moveTo>
                    <a:pt x="747286" y="0"/>
                  </a:moveTo>
                  <a:lnTo>
                    <a:pt x="0" y="0"/>
                  </a:lnTo>
                  <a:lnTo>
                    <a:pt x="0" y="717394"/>
                  </a:lnTo>
                  <a:lnTo>
                    <a:pt x="747286" y="717394"/>
                  </a:lnTo>
                  <a:lnTo>
                    <a:pt x="747286" y="0"/>
                  </a:lnTo>
                  <a:close/>
                </a:path>
              </a:pathLst>
            </a:custGeom>
            <a:blipFill rotWithShape="1">
              <a:blip r:embed="rId8">
                <a:alphaModFix/>
              </a:blip>
              <a:stretch>
                <a:fillRect b="0" l="0" r="0" t="0"/>
              </a:stretch>
            </a:blipFill>
            <a:ln>
              <a:noFill/>
            </a:ln>
          </p:spPr>
        </p:sp>
      </p:grpSp>
      <p:grpSp>
        <p:nvGrpSpPr>
          <p:cNvPr id="366" name="Google Shape;366;p22"/>
          <p:cNvGrpSpPr/>
          <p:nvPr/>
        </p:nvGrpSpPr>
        <p:grpSpPr>
          <a:xfrm rot="392316">
            <a:off x="7196684" y="1422836"/>
            <a:ext cx="1250038" cy="1715717"/>
            <a:chOff x="0" y="-301614"/>
            <a:chExt cx="3333433" cy="4575246"/>
          </a:xfrm>
        </p:grpSpPr>
        <p:sp>
          <p:nvSpPr>
            <p:cNvPr id="367" name="Google Shape;367;p22"/>
            <p:cNvSpPr/>
            <p:nvPr/>
          </p:nvSpPr>
          <p:spPr>
            <a:xfrm>
              <a:off x="0" y="0"/>
              <a:ext cx="3333433" cy="4273632"/>
            </a:xfrm>
            <a:custGeom>
              <a:rect b="b" l="l" r="r" t="t"/>
              <a:pathLst>
                <a:path extrusionOk="0" h="4273632" w="3333433">
                  <a:moveTo>
                    <a:pt x="0" y="0"/>
                  </a:moveTo>
                  <a:lnTo>
                    <a:pt x="3333433" y="0"/>
                  </a:lnTo>
                  <a:lnTo>
                    <a:pt x="3333433" y="4273632"/>
                  </a:lnTo>
                  <a:lnTo>
                    <a:pt x="0" y="4273632"/>
                  </a:lnTo>
                  <a:lnTo>
                    <a:pt x="0" y="0"/>
                  </a:lnTo>
                  <a:close/>
                </a:path>
              </a:pathLst>
            </a:custGeom>
            <a:blipFill rotWithShape="1">
              <a:blip r:embed="rId4">
                <a:alphaModFix/>
              </a:blip>
              <a:stretch>
                <a:fillRect b="0" l="0" r="0" t="0"/>
              </a:stretch>
            </a:blipFill>
            <a:ln>
              <a:noFill/>
            </a:ln>
          </p:spPr>
        </p:sp>
        <p:grpSp>
          <p:nvGrpSpPr>
            <p:cNvPr id="368" name="Google Shape;368;p22"/>
            <p:cNvGrpSpPr/>
            <p:nvPr/>
          </p:nvGrpSpPr>
          <p:grpSpPr>
            <a:xfrm>
              <a:off x="282416" y="-301614"/>
              <a:ext cx="2766267" cy="4362031"/>
              <a:chOff x="0" y="-104775"/>
              <a:chExt cx="546423" cy="861636"/>
            </a:xfrm>
          </p:grpSpPr>
          <p:sp>
            <p:nvSpPr>
              <p:cNvPr id="369" name="Google Shape;369;p22"/>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370" name="Google Shape;370;p22"/>
              <p:cNvSpPr txBox="1"/>
              <p:nvPr/>
            </p:nvSpPr>
            <p:spPr>
              <a:xfrm>
                <a:off x="0" y="-104775"/>
                <a:ext cx="546423" cy="861636"/>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1" name="Google Shape;371;p22"/>
            <p:cNvSpPr/>
            <p:nvPr/>
          </p:nvSpPr>
          <p:spPr>
            <a:xfrm rot="1322298">
              <a:off x="2129224" y="2758061"/>
              <a:ext cx="835644" cy="891353"/>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6">
                <a:alphaModFix/>
              </a:blip>
              <a:stretch>
                <a:fillRect b="-358385" l="-254234" r="-248902" t="-102907"/>
              </a:stretch>
            </a:blipFill>
            <a:ln>
              <a:noFill/>
            </a:ln>
          </p:spPr>
        </p:sp>
        <p:sp>
          <p:nvSpPr>
            <p:cNvPr id="372" name="Google Shape;372;p22"/>
            <p:cNvSpPr/>
            <p:nvPr/>
          </p:nvSpPr>
          <p:spPr>
            <a:xfrm rot="1322298">
              <a:off x="419117" y="353023"/>
              <a:ext cx="835644" cy="891353"/>
            </a:xfrm>
            <a:custGeom>
              <a:rect b="b" l="l" r="r" t="t"/>
              <a:pathLst>
                <a:path extrusionOk="0" h="891353" w="835644">
                  <a:moveTo>
                    <a:pt x="0" y="0"/>
                  </a:moveTo>
                  <a:lnTo>
                    <a:pt x="835644" y="0"/>
                  </a:lnTo>
                  <a:lnTo>
                    <a:pt x="835644" y="891353"/>
                  </a:lnTo>
                  <a:lnTo>
                    <a:pt x="0" y="891353"/>
                  </a:lnTo>
                  <a:lnTo>
                    <a:pt x="0" y="0"/>
                  </a:lnTo>
                  <a:close/>
                </a:path>
              </a:pathLst>
            </a:custGeom>
            <a:blipFill rotWithShape="1">
              <a:blip r:embed="rId6">
                <a:alphaModFix/>
              </a:blip>
              <a:stretch>
                <a:fillRect b="-358385" l="-254234" r="-248902" t="-102907"/>
              </a:stretch>
            </a:blipFill>
            <a:ln>
              <a:noFill/>
            </a:ln>
          </p:spPr>
        </p:sp>
        <p:sp>
          <p:nvSpPr>
            <p:cNvPr id="373" name="Google Shape;373;p22"/>
            <p:cNvSpPr/>
            <p:nvPr/>
          </p:nvSpPr>
          <p:spPr>
            <a:xfrm rot="-389891">
              <a:off x="420444" y="962449"/>
              <a:ext cx="2596064" cy="2586623"/>
            </a:xfrm>
            <a:custGeom>
              <a:rect b="b" l="l" r="r" t="t"/>
              <a:pathLst>
                <a:path extrusionOk="0" h="2586623" w="2596064">
                  <a:moveTo>
                    <a:pt x="0" y="0"/>
                  </a:moveTo>
                  <a:lnTo>
                    <a:pt x="2596063" y="0"/>
                  </a:lnTo>
                  <a:lnTo>
                    <a:pt x="2596063" y="2586624"/>
                  </a:lnTo>
                  <a:lnTo>
                    <a:pt x="0" y="2586624"/>
                  </a:lnTo>
                  <a:lnTo>
                    <a:pt x="0" y="0"/>
                  </a:lnTo>
                  <a:close/>
                </a:path>
              </a:pathLst>
            </a:custGeom>
            <a:blipFill rotWithShape="1">
              <a:blip r:embed="rId9">
                <a:alphaModFix/>
              </a:blip>
              <a:stretch>
                <a:fillRect b="0" l="0" r="0" t="0"/>
              </a:stretch>
            </a:blipFill>
            <a:ln>
              <a:noFill/>
            </a:ln>
          </p:spPr>
        </p:sp>
      </p:grpSp>
      <p:grpSp>
        <p:nvGrpSpPr>
          <p:cNvPr id="374" name="Google Shape;374;p22"/>
          <p:cNvGrpSpPr/>
          <p:nvPr/>
        </p:nvGrpSpPr>
        <p:grpSpPr>
          <a:xfrm>
            <a:off x="536725" y="3354350"/>
            <a:ext cx="1846500" cy="1228531"/>
            <a:chOff x="536725" y="3278150"/>
            <a:chExt cx="1846500" cy="1228531"/>
          </a:xfrm>
        </p:grpSpPr>
        <p:sp>
          <p:nvSpPr>
            <p:cNvPr id="375" name="Google Shape;375;p22"/>
            <p:cNvSpPr txBox="1"/>
            <p:nvPr/>
          </p:nvSpPr>
          <p:spPr>
            <a:xfrm>
              <a:off x="921925" y="3948081"/>
              <a:ext cx="1076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76" name="Google Shape;376;p22"/>
            <p:cNvSpPr txBox="1"/>
            <p:nvPr/>
          </p:nvSpPr>
          <p:spPr>
            <a:xfrm>
              <a:off x="536725" y="3278150"/>
              <a:ext cx="18465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377" name="Google Shape;377;p22"/>
          <p:cNvGrpSpPr/>
          <p:nvPr/>
        </p:nvGrpSpPr>
        <p:grpSpPr>
          <a:xfrm>
            <a:off x="2826526" y="3354350"/>
            <a:ext cx="1613400" cy="1228531"/>
            <a:chOff x="2803378" y="3278150"/>
            <a:chExt cx="1613400" cy="1228531"/>
          </a:xfrm>
        </p:grpSpPr>
        <p:sp>
          <p:nvSpPr>
            <p:cNvPr id="378" name="Google Shape;378;p22"/>
            <p:cNvSpPr txBox="1"/>
            <p:nvPr/>
          </p:nvSpPr>
          <p:spPr>
            <a:xfrm>
              <a:off x="3072028" y="3948081"/>
              <a:ext cx="1076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79" name="Google Shape;379;p22"/>
            <p:cNvSpPr txBox="1"/>
            <p:nvPr/>
          </p:nvSpPr>
          <p:spPr>
            <a:xfrm>
              <a:off x="2803378" y="3278150"/>
              <a:ext cx="16134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380" name="Google Shape;380;p22"/>
          <p:cNvGrpSpPr/>
          <p:nvPr/>
        </p:nvGrpSpPr>
        <p:grpSpPr>
          <a:xfrm>
            <a:off x="4883227" y="3354350"/>
            <a:ext cx="1613400" cy="1228531"/>
            <a:chOff x="4871650" y="3278150"/>
            <a:chExt cx="1613400" cy="1228531"/>
          </a:xfrm>
        </p:grpSpPr>
        <p:sp>
          <p:nvSpPr>
            <p:cNvPr id="381" name="Google Shape;381;p22"/>
            <p:cNvSpPr txBox="1"/>
            <p:nvPr/>
          </p:nvSpPr>
          <p:spPr>
            <a:xfrm>
              <a:off x="5140300" y="3948081"/>
              <a:ext cx="1076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82" name="Google Shape;382;p22"/>
            <p:cNvSpPr txBox="1"/>
            <p:nvPr/>
          </p:nvSpPr>
          <p:spPr>
            <a:xfrm>
              <a:off x="4871650" y="3278150"/>
              <a:ext cx="16134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383" name="Google Shape;383;p22"/>
          <p:cNvGrpSpPr/>
          <p:nvPr/>
        </p:nvGrpSpPr>
        <p:grpSpPr>
          <a:xfrm>
            <a:off x="6939928" y="3354350"/>
            <a:ext cx="1563000" cy="1228531"/>
            <a:chOff x="6939928" y="3278150"/>
            <a:chExt cx="1563000" cy="1228531"/>
          </a:xfrm>
        </p:grpSpPr>
        <p:sp>
          <p:nvSpPr>
            <p:cNvPr id="384" name="Google Shape;384;p22"/>
            <p:cNvSpPr txBox="1"/>
            <p:nvPr/>
          </p:nvSpPr>
          <p:spPr>
            <a:xfrm>
              <a:off x="7183378" y="3948081"/>
              <a:ext cx="1076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85" name="Google Shape;385;p22"/>
            <p:cNvSpPr txBox="1"/>
            <p:nvPr/>
          </p:nvSpPr>
          <p:spPr>
            <a:xfrm>
              <a:off x="6939928" y="3278150"/>
              <a:ext cx="15630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sp>
        <p:nvSpPr>
          <p:cNvPr id="386" name="Google Shape;386;p22"/>
          <p:cNvSpPr txBox="1"/>
          <p:nvPr/>
        </p:nvSpPr>
        <p:spPr>
          <a:xfrm>
            <a:off x="254441" y="547004"/>
            <a:ext cx="8681100" cy="692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Key Aspects of Valentine's</a:t>
            </a:r>
            <a:endParaRPr sz="4500">
              <a:latin typeface="Oleo Script"/>
              <a:ea typeface="Oleo Script"/>
              <a:cs typeface="Oleo Script"/>
              <a:sym typeface="Oleo Scrip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390" name="Shape 390"/>
        <p:cNvGrpSpPr/>
        <p:nvPr/>
      </p:nvGrpSpPr>
      <p:grpSpPr>
        <a:xfrm>
          <a:off x="0" y="0"/>
          <a:ext cx="0" cy="0"/>
          <a:chOff x="0" y="0"/>
          <a:chExt cx="0" cy="0"/>
        </a:xfrm>
      </p:grpSpPr>
      <p:pic>
        <p:nvPicPr>
          <p:cNvPr id="391" name="Google Shape;391;p23"/>
          <p:cNvPicPr preferRelativeResize="0"/>
          <p:nvPr/>
        </p:nvPicPr>
        <p:blipFill>
          <a:blip r:embed="rId3">
            <a:alphaModFix/>
          </a:blip>
          <a:stretch>
            <a:fillRect/>
          </a:stretch>
        </p:blipFill>
        <p:spPr>
          <a:xfrm>
            <a:off x="2293200" y="2292971"/>
            <a:ext cx="4729050" cy="2413028"/>
          </a:xfrm>
          <a:prstGeom prst="rect">
            <a:avLst/>
          </a:prstGeom>
          <a:noFill/>
          <a:ln>
            <a:noFill/>
          </a:ln>
        </p:spPr>
      </p:pic>
      <p:pic>
        <p:nvPicPr>
          <p:cNvPr id="392" name="Google Shape;392;p23"/>
          <p:cNvPicPr preferRelativeResize="0"/>
          <p:nvPr/>
        </p:nvPicPr>
        <p:blipFill rotWithShape="1">
          <a:blip r:embed="rId4">
            <a:alphaModFix/>
          </a:blip>
          <a:srcRect b="0" l="0" r="0" t="69491"/>
          <a:stretch/>
        </p:blipFill>
        <p:spPr>
          <a:xfrm>
            <a:off x="1373613" y="0"/>
            <a:ext cx="6396774" cy="2226601"/>
          </a:xfrm>
          <a:prstGeom prst="rect">
            <a:avLst/>
          </a:prstGeom>
          <a:noFill/>
          <a:ln>
            <a:noFill/>
          </a:ln>
        </p:spPr>
      </p:pic>
      <p:sp>
        <p:nvSpPr>
          <p:cNvPr id="393" name="Google Shape;393;p23"/>
          <p:cNvSpPr/>
          <p:nvPr/>
        </p:nvSpPr>
        <p:spPr>
          <a:xfrm>
            <a:off x="3318300" y="4389250"/>
            <a:ext cx="2679000" cy="5187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4" name="Google Shape;394;p23"/>
          <p:cNvSpPr/>
          <p:nvPr/>
        </p:nvSpPr>
        <p:spPr>
          <a:xfrm>
            <a:off x="4100798" y="2066960"/>
            <a:ext cx="2052352" cy="1000055"/>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5">
              <a:alphaModFix/>
            </a:blip>
            <a:stretch>
              <a:fillRect b="0" l="0" r="0" t="0"/>
            </a:stretch>
          </a:blipFill>
          <a:ln>
            <a:noFill/>
          </a:ln>
        </p:spPr>
      </p:sp>
      <p:sp>
        <p:nvSpPr>
          <p:cNvPr id="395" name="Google Shape;395;p23"/>
          <p:cNvSpPr/>
          <p:nvPr/>
        </p:nvSpPr>
        <p:spPr>
          <a:xfrm rot="935680">
            <a:off x="7565821" y="185807"/>
            <a:ext cx="1601667" cy="1601667"/>
          </a:xfrm>
          <a:custGeom>
            <a:rect b="b" l="l" r="r" t="t"/>
            <a:pathLst>
              <a:path extrusionOk="0" h="3203334" w="3203334">
                <a:moveTo>
                  <a:pt x="0" y="0"/>
                </a:moveTo>
                <a:lnTo>
                  <a:pt x="3203334" y="0"/>
                </a:lnTo>
                <a:lnTo>
                  <a:pt x="3203334" y="3203334"/>
                </a:lnTo>
                <a:lnTo>
                  <a:pt x="0" y="3203334"/>
                </a:lnTo>
                <a:lnTo>
                  <a:pt x="0" y="0"/>
                </a:lnTo>
                <a:close/>
              </a:path>
            </a:pathLst>
          </a:custGeom>
          <a:blipFill rotWithShape="1">
            <a:blip r:embed="rId6">
              <a:alphaModFix/>
            </a:blip>
            <a:stretch>
              <a:fillRect b="0" l="0" r="0" t="0"/>
            </a:stretch>
          </a:blipFill>
          <a:ln>
            <a:noFill/>
          </a:ln>
        </p:spPr>
      </p:sp>
      <p:sp>
        <p:nvSpPr>
          <p:cNvPr id="396" name="Google Shape;396;p23"/>
          <p:cNvSpPr/>
          <p:nvPr/>
        </p:nvSpPr>
        <p:spPr>
          <a:xfrm rot="-621213">
            <a:off x="-1828800" y="-34517"/>
            <a:ext cx="3657600" cy="1097736"/>
          </a:xfrm>
          <a:custGeom>
            <a:rect b="b" l="l" r="r" t="t"/>
            <a:pathLst>
              <a:path extrusionOk="0" h="2195471" w="7315200">
                <a:moveTo>
                  <a:pt x="0" y="0"/>
                </a:moveTo>
                <a:lnTo>
                  <a:pt x="7315200" y="0"/>
                </a:lnTo>
                <a:lnTo>
                  <a:pt x="7315200" y="2195470"/>
                </a:lnTo>
                <a:lnTo>
                  <a:pt x="0" y="2195470"/>
                </a:lnTo>
                <a:lnTo>
                  <a:pt x="0" y="0"/>
                </a:lnTo>
                <a:close/>
              </a:path>
            </a:pathLst>
          </a:custGeom>
          <a:blipFill rotWithShape="1">
            <a:blip r:embed="rId7">
              <a:alphaModFix/>
            </a:blip>
            <a:stretch>
              <a:fillRect b="0" l="0" r="0" t="0"/>
            </a:stretch>
          </a:blipFill>
          <a:ln>
            <a:noFill/>
          </a:ln>
        </p:spPr>
      </p:sp>
      <p:sp>
        <p:nvSpPr>
          <p:cNvPr id="397" name="Google Shape;397;p23"/>
          <p:cNvSpPr txBox="1"/>
          <p:nvPr/>
        </p:nvSpPr>
        <p:spPr>
          <a:xfrm>
            <a:off x="2186740" y="343365"/>
            <a:ext cx="49419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Valentine's Day in</a:t>
            </a:r>
            <a:endParaRPr sz="4500">
              <a:latin typeface="Oleo Script"/>
              <a:ea typeface="Oleo Script"/>
              <a:cs typeface="Oleo Script"/>
              <a:sym typeface="Oleo Script"/>
            </a:endParaRPr>
          </a:p>
          <a:p>
            <a:pPr indent="0" lvl="0" marL="0" marR="0" rtl="0" algn="ctr">
              <a:lnSpc>
                <a:spcPct val="100000"/>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French Culture</a:t>
            </a:r>
            <a:endParaRPr sz="4500">
              <a:latin typeface="Oleo Script"/>
              <a:ea typeface="Oleo Script"/>
              <a:cs typeface="Oleo Script"/>
              <a:sym typeface="Oleo Script"/>
            </a:endParaRPr>
          </a:p>
        </p:txBody>
      </p:sp>
      <p:sp>
        <p:nvSpPr>
          <p:cNvPr id="398" name="Google Shape;398;p23"/>
          <p:cNvSpPr txBox="1"/>
          <p:nvPr/>
        </p:nvSpPr>
        <p:spPr>
          <a:xfrm>
            <a:off x="2875950" y="4456150"/>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AF5EB"/>
                </a:solidFill>
                <a:latin typeface="Bree Serif"/>
                <a:ea typeface="Bree Serif"/>
                <a:cs typeface="Bree Serif"/>
                <a:sym typeface="Bree Serif"/>
              </a:rPr>
              <a:t>Add A Main Point</a:t>
            </a:r>
            <a:endParaRPr b="1" sz="700">
              <a:latin typeface="Bree Serif"/>
              <a:ea typeface="Bree Serif"/>
              <a:cs typeface="Bree Serif"/>
              <a:sym typeface="Bree Serif"/>
            </a:endParaRPr>
          </a:p>
        </p:txBody>
      </p:sp>
      <p:sp>
        <p:nvSpPr>
          <p:cNvPr id="399" name="Google Shape;399;p23"/>
          <p:cNvSpPr txBox="1"/>
          <p:nvPr/>
        </p:nvSpPr>
        <p:spPr>
          <a:xfrm>
            <a:off x="346800" y="2560225"/>
            <a:ext cx="1710900" cy="153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Valentine's Day is deeply embedded in French culture, celebrated not just by couples but also by friends and family. It’s a day for expressing affection and appreciation to all loved ones.</a:t>
            </a:r>
            <a:endParaRPr sz="700">
              <a:latin typeface="Bree Serif"/>
              <a:ea typeface="Bree Serif"/>
              <a:cs typeface="Bree Serif"/>
              <a:sym typeface="Bree Serif"/>
            </a:endParaRPr>
          </a:p>
        </p:txBody>
      </p:sp>
      <p:sp>
        <p:nvSpPr>
          <p:cNvPr id="400" name="Google Shape;400;p23"/>
          <p:cNvSpPr txBox="1"/>
          <p:nvPr/>
        </p:nvSpPr>
        <p:spPr>
          <a:xfrm>
            <a:off x="7260375" y="2560225"/>
            <a:ext cx="1769400" cy="153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Valentine's Day is deeply embedded in French culture, celebrated not just by couples but also by friends and family. It’s a day for expressing affection and appreciation to all loved ones.</a:t>
            </a:r>
            <a:endParaRPr sz="700">
              <a:latin typeface="Bree Serif"/>
              <a:ea typeface="Bree Serif"/>
              <a:cs typeface="Bree Serif"/>
              <a:sym typeface="Bree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404" name="Shape 404"/>
        <p:cNvGrpSpPr/>
        <p:nvPr/>
      </p:nvGrpSpPr>
      <p:grpSpPr>
        <a:xfrm>
          <a:off x="0" y="0"/>
          <a:ext cx="0" cy="0"/>
          <a:chOff x="0" y="0"/>
          <a:chExt cx="0" cy="0"/>
        </a:xfrm>
      </p:grpSpPr>
      <p:pic>
        <p:nvPicPr>
          <p:cNvPr id="405" name="Google Shape;405;p24"/>
          <p:cNvPicPr preferRelativeResize="0"/>
          <p:nvPr/>
        </p:nvPicPr>
        <p:blipFill>
          <a:blip r:embed="rId3">
            <a:alphaModFix/>
          </a:blip>
          <a:stretch>
            <a:fillRect/>
          </a:stretch>
        </p:blipFill>
        <p:spPr>
          <a:xfrm>
            <a:off x="11875" y="0"/>
            <a:ext cx="9120251" cy="5143501"/>
          </a:xfrm>
          <a:prstGeom prst="rect">
            <a:avLst/>
          </a:prstGeom>
          <a:noFill/>
          <a:ln>
            <a:noFill/>
          </a:ln>
        </p:spPr>
      </p:pic>
      <p:pic>
        <p:nvPicPr>
          <p:cNvPr id="406" name="Google Shape;406;p24"/>
          <p:cNvPicPr preferRelativeResize="0"/>
          <p:nvPr/>
        </p:nvPicPr>
        <p:blipFill rotWithShape="1">
          <a:blip r:embed="rId4">
            <a:alphaModFix/>
          </a:blip>
          <a:srcRect b="38019" l="0" r="0" t="0"/>
          <a:stretch/>
        </p:blipFill>
        <p:spPr>
          <a:xfrm>
            <a:off x="1741425" y="1142300"/>
            <a:ext cx="5661149" cy="4001198"/>
          </a:xfrm>
          <a:prstGeom prst="rect">
            <a:avLst/>
          </a:prstGeom>
          <a:noFill/>
          <a:ln>
            <a:noFill/>
          </a:ln>
        </p:spPr>
      </p:pic>
      <p:grpSp>
        <p:nvGrpSpPr>
          <p:cNvPr id="407" name="Google Shape;407;p24"/>
          <p:cNvGrpSpPr/>
          <p:nvPr/>
        </p:nvGrpSpPr>
        <p:grpSpPr>
          <a:xfrm>
            <a:off x="3567013" y="514350"/>
            <a:ext cx="2009976" cy="350378"/>
            <a:chOff x="0" y="0"/>
            <a:chExt cx="5359935" cy="934342"/>
          </a:xfrm>
        </p:grpSpPr>
        <p:sp>
          <p:nvSpPr>
            <p:cNvPr id="408" name="Google Shape;408;p24"/>
            <p:cNvSpPr/>
            <p:nvPr/>
          </p:nvSpPr>
          <p:spPr>
            <a:xfrm>
              <a:off x="0" y="0"/>
              <a:ext cx="875946" cy="934342"/>
            </a:xfrm>
            <a:custGeom>
              <a:rect b="b" l="l" r="r" t="t"/>
              <a:pathLst>
                <a:path extrusionOk="0" h="934342" w="875946">
                  <a:moveTo>
                    <a:pt x="0" y="0"/>
                  </a:moveTo>
                  <a:lnTo>
                    <a:pt x="875946" y="0"/>
                  </a:lnTo>
                  <a:lnTo>
                    <a:pt x="875946" y="934342"/>
                  </a:lnTo>
                  <a:lnTo>
                    <a:pt x="0" y="934342"/>
                  </a:lnTo>
                  <a:lnTo>
                    <a:pt x="0" y="0"/>
                  </a:lnTo>
                  <a:close/>
                </a:path>
              </a:pathLst>
            </a:custGeom>
            <a:blipFill rotWithShape="1">
              <a:blip r:embed="rId5">
                <a:alphaModFix/>
              </a:blip>
              <a:stretch>
                <a:fillRect b="-358385" l="-254234" r="-248902" t="-102907"/>
              </a:stretch>
            </a:blipFill>
            <a:ln>
              <a:noFill/>
            </a:ln>
          </p:spPr>
        </p:sp>
        <p:sp>
          <p:nvSpPr>
            <p:cNvPr id="409" name="Google Shape;409;p24"/>
            <p:cNvSpPr/>
            <p:nvPr/>
          </p:nvSpPr>
          <p:spPr>
            <a:xfrm>
              <a:off x="1384142" y="0"/>
              <a:ext cx="875946" cy="934342"/>
            </a:xfrm>
            <a:custGeom>
              <a:rect b="b" l="l" r="r" t="t"/>
              <a:pathLst>
                <a:path extrusionOk="0" h="934342" w="875946">
                  <a:moveTo>
                    <a:pt x="0" y="0"/>
                  </a:moveTo>
                  <a:lnTo>
                    <a:pt x="875945" y="0"/>
                  </a:lnTo>
                  <a:lnTo>
                    <a:pt x="875945" y="934342"/>
                  </a:lnTo>
                  <a:lnTo>
                    <a:pt x="0" y="934342"/>
                  </a:lnTo>
                  <a:lnTo>
                    <a:pt x="0" y="0"/>
                  </a:lnTo>
                  <a:close/>
                </a:path>
              </a:pathLst>
            </a:custGeom>
            <a:blipFill rotWithShape="1">
              <a:blip r:embed="rId5">
                <a:alphaModFix/>
              </a:blip>
              <a:stretch>
                <a:fillRect b="-358385" l="-254234" r="-248902" t="-102907"/>
              </a:stretch>
            </a:blipFill>
            <a:ln>
              <a:noFill/>
            </a:ln>
          </p:spPr>
        </p:sp>
        <p:sp>
          <p:nvSpPr>
            <p:cNvPr id="410" name="Google Shape;410;p24"/>
            <p:cNvSpPr/>
            <p:nvPr/>
          </p:nvSpPr>
          <p:spPr>
            <a:xfrm>
              <a:off x="2934065" y="0"/>
              <a:ext cx="875946" cy="934342"/>
            </a:xfrm>
            <a:custGeom>
              <a:rect b="b" l="l" r="r" t="t"/>
              <a:pathLst>
                <a:path extrusionOk="0" h="934342" w="875946">
                  <a:moveTo>
                    <a:pt x="0" y="0"/>
                  </a:moveTo>
                  <a:lnTo>
                    <a:pt x="875946" y="0"/>
                  </a:lnTo>
                  <a:lnTo>
                    <a:pt x="875946" y="934342"/>
                  </a:lnTo>
                  <a:lnTo>
                    <a:pt x="0" y="934342"/>
                  </a:lnTo>
                  <a:lnTo>
                    <a:pt x="0" y="0"/>
                  </a:lnTo>
                  <a:close/>
                </a:path>
              </a:pathLst>
            </a:custGeom>
            <a:blipFill rotWithShape="1">
              <a:blip r:embed="rId5">
                <a:alphaModFix/>
              </a:blip>
              <a:stretch>
                <a:fillRect b="-358385" l="-254234" r="-248902" t="-102907"/>
              </a:stretch>
            </a:blipFill>
            <a:ln>
              <a:noFill/>
            </a:ln>
          </p:spPr>
        </p:sp>
        <p:sp>
          <p:nvSpPr>
            <p:cNvPr id="411" name="Google Shape;411;p24"/>
            <p:cNvSpPr/>
            <p:nvPr/>
          </p:nvSpPr>
          <p:spPr>
            <a:xfrm>
              <a:off x="4483989" y="0"/>
              <a:ext cx="875946" cy="934342"/>
            </a:xfrm>
            <a:custGeom>
              <a:rect b="b" l="l" r="r" t="t"/>
              <a:pathLst>
                <a:path extrusionOk="0" h="934342" w="875946">
                  <a:moveTo>
                    <a:pt x="0" y="0"/>
                  </a:moveTo>
                  <a:lnTo>
                    <a:pt x="875945" y="0"/>
                  </a:lnTo>
                  <a:lnTo>
                    <a:pt x="875945" y="934342"/>
                  </a:lnTo>
                  <a:lnTo>
                    <a:pt x="0" y="934342"/>
                  </a:lnTo>
                  <a:lnTo>
                    <a:pt x="0" y="0"/>
                  </a:lnTo>
                  <a:close/>
                </a:path>
              </a:pathLst>
            </a:custGeom>
            <a:blipFill rotWithShape="1">
              <a:blip r:embed="rId5">
                <a:alphaModFix/>
              </a:blip>
              <a:stretch>
                <a:fillRect b="-358385" l="-254234" r="-248902" t="-102907"/>
              </a:stretch>
            </a:blipFill>
            <a:ln>
              <a:noFill/>
            </a:ln>
          </p:spPr>
        </p:sp>
      </p:grpSp>
      <p:sp>
        <p:nvSpPr>
          <p:cNvPr id="412" name="Google Shape;412;p24"/>
          <p:cNvSpPr/>
          <p:nvPr/>
        </p:nvSpPr>
        <p:spPr>
          <a:xfrm rot="-1270532">
            <a:off x="6502235" y="4231259"/>
            <a:ext cx="2860659" cy="795783"/>
          </a:xfrm>
          <a:custGeom>
            <a:rect b="b" l="l" r="r" t="t"/>
            <a:pathLst>
              <a:path extrusionOk="0" h="1591566" w="5721317">
                <a:moveTo>
                  <a:pt x="0" y="0"/>
                </a:moveTo>
                <a:lnTo>
                  <a:pt x="5721317" y="0"/>
                </a:lnTo>
                <a:lnTo>
                  <a:pt x="5721317" y="1591566"/>
                </a:lnTo>
                <a:lnTo>
                  <a:pt x="0" y="1591566"/>
                </a:lnTo>
                <a:lnTo>
                  <a:pt x="0" y="0"/>
                </a:lnTo>
                <a:close/>
              </a:path>
            </a:pathLst>
          </a:custGeom>
          <a:blipFill rotWithShape="1">
            <a:blip r:embed="rId6">
              <a:alphaModFix/>
            </a:blip>
            <a:stretch>
              <a:fillRect b="0" l="0" r="0" t="0"/>
            </a:stretch>
          </a:blipFill>
          <a:ln>
            <a:noFill/>
          </a:ln>
        </p:spPr>
      </p:sp>
      <p:sp>
        <p:nvSpPr>
          <p:cNvPr id="413" name="Google Shape;413;p24"/>
          <p:cNvSpPr txBox="1"/>
          <p:nvPr/>
        </p:nvSpPr>
        <p:spPr>
          <a:xfrm>
            <a:off x="2569500" y="2957481"/>
            <a:ext cx="40050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From the land of wine and romance, I pen these words with a mischievous grin, knowing you're the reason for my Parisian adventures. In the city where love swirls in the air like fine champagne, thoughts of you intoxicate my every moment.</a:t>
            </a:r>
            <a:endParaRPr sz="700">
              <a:latin typeface="Bree Serif"/>
              <a:ea typeface="Bree Serif"/>
              <a:cs typeface="Bree Serif"/>
              <a:sym typeface="Bree Serif"/>
            </a:endParaRPr>
          </a:p>
          <a:p>
            <a:pPr indent="0" lvl="0" marL="0" marR="0" rtl="0" algn="ctr">
              <a:lnSpc>
                <a:spcPct val="115000"/>
              </a:lnSpc>
              <a:spcBef>
                <a:spcPts val="0"/>
              </a:spcBef>
              <a:spcAft>
                <a:spcPts val="0"/>
              </a:spcAft>
              <a:buNone/>
            </a:pPr>
            <a:r>
              <a:t/>
            </a:r>
            <a:endParaRPr i="0" sz="1100" u="none" cap="none" strike="noStrike">
              <a:solidFill>
                <a:srgbClr val="4B7AAF"/>
              </a:solidFill>
              <a:latin typeface="Bree Serif"/>
              <a:ea typeface="Bree Serif"/>
              <a:cs typeface="Bree Serif"/>
              <a:sym typeface="Bree Serif"/>
            </a:endParaRPr>
          </a:p>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Here's to us, my partner in crime, stirring up mischief and passion wherever we go. Let's keep painting the town red, one cheeky escapade at a time.</a:t>
            </a:r>
            <a:endParaRPr sz="700">
              <a:latin typeface="Bree Serif"/>
              <a:ea typeface="Bree Serif"/>
              <a:cs typeface="Bree Serif"/>
              <a:sym typeface="Bree Serif"/>
            </a:endParaRPr>
          </a:p>
        </p:txBody>
      </p:sp>
      <p:sp>
        <p:nvSpPr>
          <p:cNvPr id="414" name="Google Shape;414;p24"/>
          <p:cNvSpPr txBox="1"/>
          <p:nvPr/>
        </p:nvSpPr>
        <p:spPr>
          <a:xfrm>
            <a:off x="2688900" y="1770154"/>
            <a:ext cx="3766200" cy="692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A Love Letter</a:t>
            </a:r>
            <a:endParaRPr sz="4500">
              <a:latin typeface="Oleo Script"/>
              <a:ea typeface="Oleo Script"/>
              <a:cs typeface="Oleo Script"/>
              <a:sym typeface="Oleo Script"/>
            </a:endParaRPr>
          </a:p>
        </p:txBody>
      </p:sp>
      <p:sp>
        <p:nvSpPr>
          <p:cNvPr id="415" name="Google Shape;415;p24"/>
          <p:cNvSpPr txBox="1"/>
          <p:nvPr/>
        </p:nvSpPr>
        <p:spPr>
          <a:xfrm>
            <a:off x="3840750" y="2444725"/>
            <a:ext cx="14625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Dear You,</a:t>
            </a:r>
            <a:endParaRPr b="1" sz="700">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419" name="Shape 419"/>
        <p:cNvGrpSpPr/>
        <p:nvPr/>
      </p:nvGrpSpPr>
      <p:grpSpPr>
        <a:xfrm>
          <a:off x="0" y="0"/>
          <a:ext cx="0" cy="0"/>
          <a:chOff x="0" y="0"/>
          <a:chExt cx="0" cy="0"/>
        </a:xfrm>
      </p:grpSpPr>
      <p:pic>
        <p:nvPicPr>
          <p:cNvPr id="420" name="Google Shape;420;p25"/>
          <p:cNvPicPr preferRelativeResize="0"/>
          <p:nvPr/>
        </p:nvPicPr>
        <p:blipFill>
          <a:blip r:embed="rId3">
            <a:alphaModFix/>
          </a:blip>
          <a:stretch>
            <a:fillRect/>
          </a:stretch>
        </p:blipFill>
        <p:spPr>
          <a:xfrm>
            <a:off x="93786" y="506509"/>
            <a:ext cx="6444349" cy="4537491"/>
          </a:xfrm>
          <a:prstGeom prst="rect">
            <a:avLst/>
          </a:prstGeom>
          <a:noFill/>
          <a:ln>
            <a:noFill/>
          </a:ln>
        </p:spPr>
      </p:pic>
      <p:pic>
        <p:nvPicPr>
          <p:cNvPr id="421" name="Google Shape;421;p25"/>
          <p:cNvPicPr preferRelativeResize="0"/>
          <p:nvPr/>
        </p:nvPicPr>
        <p:blipFill rotWithShape="1">
          <a:blip r:embed="rId4">
            <a:alphaModFix/>
          </a:blip>
          <a:srcRect b="0" l="4509" r="2700" t="64398"/>
          <a:stretch/>
        </p:blipFill>
        <p:spPr>
          <a:xfrm>
            <a:off x="0" y="0"/>
            <a:ext cx="9144003" cy="1490475"/>
          </a:xfrm>
          <a:prstGeom prst="rect">
            <a:avLst/>
          </a:prstGeom>
          <a:noFill/>
          <a:ln>
            <a:noFill/>
          </a:ln>
        </p:spPr>
      </p:pic>
      <p:sp>
        <p:nvSpPr>
          <p:cNvPr id="422" name="Google Shape;422;p25"/>
          <p:cNvSpPr/>
          <p:nvPr/>
        </p:nvSpPr>
        <p:spPr>
          <a:xfrm rot="299571">
            <a:off x="6716299" y="332912"/>
            <a:ext cx="2238193" cy="1375471"/>
          </a:xfrm>
          <a:custGeom>
            <a:rect b="b" l="l" r="r" t="t"/>
            <a:pathLst>
              <a:path extrusionOk="0" h="2750943" w="4476386">
                <a:moveTo>
                  <a:pt x="0" y="0"/>
                </a:moveTo>
                <a:lnTo>
                  <a:pt x="4476386" y="0"/>
                </a:lnTo>
                <a:lnTo>
                  <a:pt x="4476386" y="2750943"/>
                </a:lnTo>
                <a:lnTo>
                  <a:pt x="0" y="2750943"/>
                </a:lnTo>
                <a:lnTo>
                  <a:pt x="0" y="0"/>
                </a:lnTo>
                <a:close/>
              </a:path>
            </a:pathLst>
          </a:custGeom>
          <a:blipFill rotWithShape="1">
            <a:blip r:embed="rId5">
              <a:alphaModFix/>
            </a:blip>
            <a:stretch>
              <a:fillRect b="0" l="0" r="0" t="0"/>
            </a:stretch>
          </a:blipFill>
          <a:ln>
            <a:noFill/>
          </a:ln>
        </p:spPr>
      </p:sp>
      <p:sp>
        <p:nvSpPr>
          <p:cNvPr id="423" name="Google Shape;423;p25"/>
          <p:cNvSpPr txBox="1"/>
          <p:nvPr/>
        </p:nvSpPr>
        <p:spPr>
          <a:xfrm>
            <a:off x="690775" y="67475"/>
            <a:ext cx="52932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2500" u="none" cap="none" strike="noStrike">
                <a:solidFill>
                  <a:srgbClr val="F46142"/>
                </a:solidFill>
                <a:latin typeface="Bree Serif"/>
                <a:ea typeface="Bree Serif"/>
                <a:cs typeface="Bree Serif"/>
                <a:sym typeface="Bree Serif"/>
              </a:rPr>
              <a:t>A picture is worth a thousand words</a:t>
            </a:r>
            <a:endParaRPr b="1" sz="700">
              <a:latin typeface="Bree Serif"/>
              <a:ea typeface="Bree Serif"/>
              <a:cs typeface="Bree Serif"/>
              <a:sym typeface="Bree Serif"/>
            </a:endParaRPr>
          </a:p>
        </p:txBody>
      </p:sp>
      <p:sp>
        <p:nvSpPr>
          <p:cNvPr id="424" name="Google Shape;424;p25"/>
          <p:cNvSpPr txBox="1"/>
          <p:nvPr/>
        </p:nvSpPr>
        <p:spPr>
          <a:xfrm>
            <a:off x="6827975" y="1974850"/>
            <a:ext cx="2106000" cy="2455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Share a buttery croissant with your loved one as you bask in the morning sunlight, sipping on café au lait in a quaint café along the cobblestone streets of Montmartre. Let the aroma of freshly baked pastries and the charm of Parisian ambiance set the stage for a morning filled with love and laughter.</a:t>
            </a:r>
            <a:endParaRPr sz="700">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428" name="Shape 428"/>
        <p:cNvGrpSpPr/>
        <p:nvPr/>
      </p:nvGrpSpPr>
      <p:grpSpPr>
        <a:xfrm>
          <a:off x="0" y="0"/>
          <a:ext cx="0" cy="0"/>
          <a:chOff x="0" y="0"/>
          <a:chExt cx="0" cy="0"/>
        </a:xfrm>
      </p:grpSpPr>
      <p:grpSp>
        <p:nvGrpSpPr>
          <p:cNvPr id="429" name="Google Shape;429;p26"/>
          <p:cNvGrpSpPr/>
          <p:nvPr/>
        </p:nvGrpSpPr>
        <p:grpSpPr>
          <a:xfrm>
            <a:off x="3209592" y="1106783"/>
            <a:ext cx="5756490" cy="3736326"/>
            <a:chOff x="0" y="-19050"/>
            <a:chExt cx="3032225" cy="1968106"/>
          </a:xfrm>
        </p:grpSpPr>
        <p:sp>
          <p:nvSpPr>
            <p:cNvPr id="430" name="Google Shape;430;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6"/>
          <p:cNvGrpSpPr/>
          <p:nvPr/>
        </p:nvGrpSpPr>
        <p:grpSpPr>
          <a:xfrm>
            <a:off x="387109" y="1106783"/>
            <a:ext cx="2548821" cy="3736326"/>
            <a:chOff x="0" y="-19050"/>
            <a:chExt cx="1342589" cy="1968106"/>
          </a:xfrm>
        </p:grpSpPr>
        <p:sp>
          <p:nvSpPr>
            <p:cNvPr id="433" name="Google Shape;433;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4" name="Google Shape;434;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6"/>
          <p:cNvGrpSpPr/>
          <p:nvPr/>
        </p:nvGrpSpPr>
        <p:grpSpPr>
          <a:xfrm>
            <a:off x="569502" y="1247142"/>
            <a:ext cx="2184034" cy="359784"/>
            <a:chOff x="0" y="-19050"/>
            <a:chExt cx="1150437" cy="189516"/>
          </a:xfrm>
        </p:grpSpPr>
        <p:sp>
          <p:nvSpPr>
            <p:cNvPr id="436" name="Google Shape;43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7" name="Google Shape;43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8" name="Google Shape;438;p26"/>
          <p:cNvGrpSpPr/>
          <p:nvPr/>
        </p:nvGrpSpPr>
        <p:grpSpPr>
          <a:xfrm>
            <a:off x="4841220" y="1247142"/>
            <a:ext cx="2184034" cy="359784"/>
            <a:chOff x="0" y="-19050"/>
            <a:chExt cx="1150437" cy="189516"/>
          </a:xfrm>
        </p:grpSpPr>
        <p:sp>
          <p:nvSpPr>
            <p:cNvPr id="439" name="Google Shape;43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26"/>
          <p:cNvGrpSpPr/>
          <p:nvPr/>
        </p:nvGrpSpPr>
        <p:grpSpPr>
          <a:xfrm>
            <a:off x="569502" y="3564341"/>
            <a:ext cx="2184034" cy="359784"/>
            <a:chOff x="0" y="-19050"/>
            <a:chExt cx="1150437" cy="189516"/>
          </a:xfrm>
        </p:grpSpPr>
        <p:sp>
          <p:nvSpPr>
            <p:cNvPr id="442" name="Google Shape;44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4" name="Google Shape;444;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45" name="Google Shape;445;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46" name="Google Shape;446;p26"/>
          <p:cNvSpPr txBox="1"/>
          <p:nvPr/>
        </p:nvSpPr>
        <p:spPr>
          <a:xfrm>
            <a:off x="873885" y="2089402"/>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lang="en" sz="1100"/>
              <a:t>OLEO SCRIPT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lang="en" sz="1100"/>
              <a:t>BREE SERIF BOLD</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rtl="0" algn="ctr">
              <a:lnSpc>
                <a:spcPct val="100000"/>
              </a:lnSpc>
              <a:spcBef>
                <a:spcPts val="0"/>
              </a:spcBef>
              <a:spcAft>
                <a:spcPts val="0"/>
              </a:spcAft>
              <a:buClr>
                <a:schemeClr val="dk1"/>
              </a:buClr>
              <a:buFont typeface="Arial"/>
              <a:buNone/>
            </a:pPr>
            <a:r>
              <a:rPr lang="en" sz="1100">
                <a:solidFill>
                  <a:schemeClr val="dk1"/>
                </a:solidFill>
              </a:rPr>
              <a:t>BREE SERIF</a:t>
            </a:r>
            <a:endParaRPr sz="700"/>
          </a:p>
        </p:txBody>
      </p:sp>
      <p:grpSp>
        <p:nvGrpSpPr>
          <p:cNvPr id="447" name="Google Shape;447;p26"/>
          <p:cNvGrpSpPr/>
          <p:nvPr/>
        </p:nvGrpSpPr>
        <p:grpSpPr>
          <a:xfrm>
            <a:off x="1093486" y="4048637"/>
            <a:ext cx="610687" cy="537898"/>
            <a:chOff x="0" y="-23569"/>
            <a:chExt cx="1628498" cy="1434394"/>
          </a:xfrm>
        </p:grpSpPr>
        <p:grpSp>
          <p:nvGrpSpPr>
            <p:cNvPr id="448" name="Google Shape;448;p26"/>
            <p:cNvGrpSpPr/>
            <p:nvPr/>
          </p:nvGrpSpPr>
          <p:grpSpPr>
            <a:xfrm>
              <a:off x="311446" y="-23569"/>
              <a:ext cx="1005606" cy="1029175"/>
              <a:chOff x="0" y="-19050"/>
              <a:chExt cx="812800" cy="831850"/>
            </a:xfrm>
          </p:grpSpPr>
          <p:sp>
            <p:nvSpPr>
              <p:cNvPr id="449" name="Google Shape;44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B7AA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0" name="Google Shape;45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1" name="Google Shape;451;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#FECE41</a:t>
              </a:r>
              <a:endParaRPr sz="700"/>
            </a:p>
          </p:txBody>
        </p:sp>
      </p:grpSp>
      <p:grpSp>
        <p:nvGrpSpPr>
          <p:cNvPr id="452" name="Google Shape;452;p26"/>
          <p:cNvGrpSpPr/>
          <p:nvPr/>
        </p:nvGrpSpPr>
        <p:grpSpPr>
          <a:xfrm>
            <a:off x="1599244" y="4048637"/>
            <a:ext cx="610687" cy="537898"/>
            <a:chOff x="0" y="-23569"/>
            <a:chExt cx="1628498" cy="1434394"/>
          </a:xfrm>
        </p:grpSpPr>
        <p:grpSp>
          <p:nvGrpSpPr>
            <p:cNvPr id="453" name="Google Shape;453;p26"/>
            <p:cNvGrpSpPr/>
            <p:nvPr/>
          </p:nvGrpSpPr>
          <p:grpSpPr>
            <a:xfrm>
              <a:off x="311446" y="-23569"/>
              <a:ext cx="1005606" cy="1029175"/>
              <a:chOff x="0" y="-19050"/>
              <a:chExt cx="812800" cy="831850"/>
            </a:xfrm>
          </p:grpSpPr>
          <p:sp>
            <p:nvSpPr>
              <p:cNvPr id="454" name="Google Shape;45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59CA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6" name="Google Shape;456;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#FF9CB6</a:t>
              </a:r>
              <a:endParaRPr sz="700"/>
            </a:p>
          </p:txBody>
        </p:sp>
      </p:grpSp>
      <p:grpSp>
        <p:nvGrpSpPr>
          <p:cNvPr id="457" name="Google Shape;457;p26"/>
          <p:cNvGrpSpPr/>
          <p:nvPr/>
        </p:nvGrpSpPr>
        <p:grpSpPr>
          <a:xfrm>
            <a:off x="2105003" y="4048637"/>
            <a:ext cx="610687" cy="537898"/>
            <a:chOff x="0" y="-23569"/>
            <a:chExt cx="1628498" cy="1434394"/>
          </a:xfrm>
        </p:grpSpPr>
        <p:grpSp>
          <p:nvGrpSpPr>
            <p:cNvPr id="458" name="Google Shape;458;p26"/>
            <p:cNvGrpSpPr/>
            <p:nvPr/>
          </p:nvGrpSpPr>
          <p:grpSpPr>
            <a:xfrm>
              <a:off x="311446" y="-23569"/>
              <a:ext cx="1005606" cy="1029175"/>
              <a:chOff x="0" y="-19050"/>
              <a:chExt cx="812800" cy="831850"/>
            </a:xfrm>
          </p:grpSpPr>
          <p:sp>
            <p:nvSpPr>
              <p:cNvPr id="459" name="Google Shape;45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F3F0"/>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#F7F5E0</a:t>
              </a:r>
              <a:endParaRPr sz="700"/>
            </a:p>
          </p:txBody>
        </p:sp>
      </p:grpSp>
      <p:grpSp>
        <p:nvGrpSpPr>
          <p:cNvPr id="462" name="Google Shape;462;p26"/>
          <p:cNvGrpSpPr/>
          <p:nvPr/>
        </p:nvGrpSpPr>
        <p:grpSpPr>
          <a:xfrm>
            <a:off x="587727" y="4048637"/>
            <a:ext cx="610687" cy="537898"/>
            <a:chOff x="0" y="-23569"/>
            <a:chExt cx="1628498" cy="1434394"/>
          </a:xfrm>
        </p:grpSpPr>
        <p:grpSp>
          <p:nvGrpSpPr>
            <p:cNvPr id="463" name="Google Shape;463;p26"/>
            <p:cNvGrpSpPr/>
            <p:nvPr/>
          </p:nvGrpSpPr>
          <p:grpSpPr>
            <a:xfrm>
              <a:off x="311446" y="-23569"/>
              <a:ext cx="1005606" cy="1029175"/>
              <a:chOff x="0" y="-19050"/>
              <a:chExt cx="812800" cy="831850"/>
            </a:xfrm>
          </p:grpSpPr>
          <p:sp>
            <p:nvSpPr>
              <p:cNvPr id="464" name="Google Shape;46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604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#E84715</a:t>
              </a:r>
              <a:endParaRPr sz="700"/>
            </a:p>
          </p:txBody>
        </p:sp>
      </p:grpSp>
      <p:sp>
        <p:nvSpPr>
          <p:cNvPr id="467" name="Google Shape;467;p26"/>
          <p:cNvSpPr txBox="1"/>
          <p:nvPr/>
        </p:nvSpPr>
        <p:spPr>
          <a:xfrm>
            <a:off x="2105002" y="742867"/>
            <a:ext cx="4933995" cy="219107"/>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b="0" i="0" lang="en" sz="1100" u="none" cap="none" strike="noStrike">
                <a:solidFill>
                  <a:srgbClr val="FAF5EB"/>
                </a:solidFill>
                <a:latin typeface="Arial"/>
                <a:ea typeface="Arial"/>
                <a:cs typeface="Arial"/>
                <a:sym typeface="Arial"/>
              </a:rPr>
              <a:t>Use these design resources in your Canva Presentation.</a:t>
            </a:r>
            <a:endParaRPr sz="700"/>
          </a:p>
        </p:txBody>
      </p:sp>
      <p:sp>
        <p:nvSpPr>
          <p:cNvPr id="468" name="Google Shape;468;p26"/>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AF5EB"/>
                </a:solidFill>
                <a:latin typeface="Arial"/>
                <a:ea typeface="Arial"/>
                <a:cs typeface="Arial"/>
                <a:sym typeface="Arial"/>
              </a:rPr>
              <a:t>DON'T FORGET TO DELETE THIS PAGE BEFORE PRESENTING. </a:t>
            </a:r>
            <a:endParaRPr sz="700"/>
          </a:p>
        </p:txBody>
      </p:sp>
      <p:sp>
        <p:nvSpPr>
          <p:cNvPr id="469" name="Google Shape;469;p26"/>
          <p:cNvSpPr txBox="1"/>
          <p:nvPr/>
        </p:nvSpPr>
        <p:spPr>
          <a:xfrm>
            <a:off x="2105003" y="179657"/>
            <a:ext cx="4934100" cy="4464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i="0" lang="en" sz="2900" u="none" cap="none" strike="noStrike">
                <a:solidFill>
                  <a:srgbClr val="FDF3EF"/>
                </a:solidFill>
                <a:latin typeface="Oleo Script"/>
                <a:ea typeface="Oleo Script"/>
                <a:cs typeface="Oleo Script"/>
                <a:sym typeface="Oleo Script"/>
              </a:rPr>
              <a:t>Resource Page</a:t>
            </a:r>
            <a:endParaRPr sz="700">
              <a:latin typeface="Oleo Script"/>
              <a:ea typeface="Oleo Script"/>
              <a:cs typeface="Oleo Script"/>
              <a:sym typeface="Oleo Script"/>
            </a:endParaRPr>
          </a:p>
        </p:txBody>
      </p:sp>
      <p:sp>
        <p:nvSpPr>
          <p:cNvPr id="470" name="Google Shape;470;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71" name="Google Shape;471;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72" name="Google Shape;472;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73" name="Google Shape;473;p26"/>
          <p:cNvSpPr/>
          <p:nvPr/>
        </p:nvSpPr>
        <p:spPr>
          <a:xfrm rot="-599857">
            <a:off x="4080498" y="1348597"/>
            <a:ext cx="540670" cy="524942"/>
          </a:xfrm>
          <a:custGeom>
            <a:rect b="b" l="l" r="r" t="t"/>
            <a:pathLst>
              <a:path extrusionOk="0" h="1049883" w="1081340">
                <a:moveTo>
                  <a:pt x="0" y="0"/>
                </a:moveTo>
                <a:lnTo>
                  <a:pt x="1081340" y="0"/>
                </a:lnTo>
                <a:lnTo>
                  <a:pt x="1081340" y="1049883"/>
                </a:lnTo>
                <a:lnTo>
                  <a:pt x="0" y="1049883"/>
                </a:lnTo>
                <a:lnTo>
                  <a:pt x="0" y="0"/>
                </a:lnTo>
                <a:close/>
              </a:path>
            </a:pathLst>
          </a:custGeom>
          <a:blipFill rotWithShape="1">
            <a:blip r:embed="rId3">
              <a:alphaModFix/>
            </a:blip>
            <a:stretch>
              <a:fillRect b="0" l="0" r="0" t="0"/>
            </a:stretch>
          </a:blipFill>
          <a:ln>
            <a:noFill/>
          </a:ln>
        </p:spPr>
      </p:sp>
      <p:sp>
        <p:nvSpPr>
          <p:cNvPr id="474" name="Google Shape;474;p26"/>
          <p:cNvSpPr/>
          <p:nvPr/>
        </p:nvSpPr>
        <p:spPr>
          <a:xfrm>
            <a:off x="3438428" y="1994044"/>
            <a:ext cx="1175822" cy="562257"/>
          </a:xfrm>
          <a:custGeom>
            <a:rect b="b" l="l" r="r" t="t"/>
            <a:pathLst>
              <a:path extrusionOk="0" h="1124514" w="2351645">
                <a:moveTo>
                  <a:pt x="0" y="0"/>
                </a:moveTo>
                <a:lnTo>
                  <a:pt x="2351645" y="0"/>
                </a:lnTo>
                <a:lnTo>
                  <a:pt x="2351645" y="1124514"/>
                </a:lnTo>
                <a:lnTo>
                  <a:pt x="0" y="1124514"/>
                </a:lnTo>
                <a:lnTo>
                  <a:pt x="0" y="0"/>
                </a:lnTo>
                <a:close/>
              </a:path>
            </a:pathLst>
          </a:custGeom>
          <a:blipFill rotWithShape="1">
            <a:blip r:embed="rId4">
              <a:alphaModFix/>
            </a:blip>
            <a:stretch>
              <a:fillRect b="0" l="0" r="0" t="0"/>
            </a:stretch>
          </a:blipFill>
          <a:ln>
            <a:noFill/>
          </a:ln>
        </p:spPr>
      </p:sp>
      <p:sp>
        <p:nvSpPr>
          <p:cNvPr id="475" name="Google Shape;475;p26"/>
          <p:cNvSpPr/>
          <p:nvPr/>
        </p:nvSpPr>
        <p:spPr>
          <a:xfrm>
            <a:off x="4841220" y="1795827"/>
            <a:ext cx="1246617" cy="373675"/>
          </a:xfrm>
          <a:custGeom>
            <a:rect b="b" l="l" r="r" t="t"/>
            <a:pathLst>
              <a:path extrusionOk="0" h="747350" w="2493233">
                <a:moveTo>
                  <a:pt x="0" y="0"/>
                </a:moveTo>
                <a:lnTo>
                  <a:pt x="2493234" y="0"/>
                </a:lnTo>
                <a:lnTo>
                  <a:pt x="2493234" y="747350"/>
                </a:lnTo>
                <a:lnTo>
                  <a:pt x="0" y="747350"/>
                </a:lnTo>
                <a:lnTo>
                  <a:pt x="0" y="0"/>
                </a:lnTo>
                <a:close/>
              </a:path>
            </a:pathLst>
          </a:custGeom>
          <a:blipFill rotWithShape="1">
            <a:blip r:embed="rId5">
              <a:alphaModFix/>
            </a:blip>
            <a:stretch>
              <a:fillRect b="0" l="0" r="0" t="0"/>
            </a:stretch>
          </a:blipFill>
          <a:ln>
            <a:noFill/>
          </a:ln>
        </p:spPr>
      </p:sp>
      <p:sp>
        <p:nvSpPr>
          <p:cNvPr id="476" name="Google Shape;476;p26"/>
          <p:cNvSpPr/>
          <p:nvPr/>
        </p:nvSpPr>
        <p:spPr>
          <a:xfrm>
            <a:off x="3431199" y="1336731"/>
            <a:ext cx="539571" cy="541540"/>
          </a:xfrm>
          <a:custGeom>
            <a:rect b="b" l="l" r="r" t="t"/>
            <a:pathLst>
              <a:path extrusionOk="0" h="1083080" w="1079142">
                <a:moveTo>
                  <a:pt x="0" y="0"/>
                </a:moveTo>
                <a:lnTo>
                  <a:pt x="1079142" y="0"/>
                </a:lnTo>
                <a:lnTo>
                  <a:pt x="1079142" y="1083081"/>
                </a:lnTo>
                <a:lnTo>
                  <a:pt x="0" y="1083081"/>
                </a:lnTo>
                <a:lnTo>
                  <a:pt x="0" y="0"/>
                </a:lnTo>
                <a:close/>
              </a:path>
            </a:pathLst>
          </a:custGeom>
          <a:blipFill rotWithShape="1">
            <a:blip r:embed="rId6">
              <a:alphaModFix/>
            </a:blip>
            <a:stretch>
              <a:fillRect b="0" l="0" r="0" t="0"/>
            </a:stretch>
          </a:blipFill>
          <a:ln>
            <a:noFill/>
          </a:ln>
        </p:spPr>
      </p:sp>
      <p:sp>
        <p:nvSpPr>
          <p:cNvPr id="477" name="Google Shape;477;p26"/>
          <p:cNvSpPr/>
          <p:nvPr/>
        </p:nvSpPr>
        <p:spPr>
          <a:xfrm flipH="1" rot="-7926205">
            <a:off x="4908062" y="2322822"/>
            <a:ext cx="349290" cy="335318"/>
          </a:xfrm>
          <a:custGeom>
            <a:rect b="b" l="l" r="r" t="t"/>
            <a:pathLst>
              <a:path extrusionOk="0" h="670636" w="698580">
                <a:moveTo>
                  <a:pt x="698579" y="0"/>
                </a:moveTo>
                <a:lnTo>
                  <a:pt x="0" y="0"/>
                </a:lnTo>
                <a:lnTo>
                  <a:pt x="0" y="670636"/>
                </a:lnTo>
                <a:lnTo>
                  <a:pt x="698579" y="670636"/>
                </a:lnTo>
                <a:lnTo>
                  <a:pt x="698579" y="0"/>
                </a:lnTo>
                <a:close/>
              </a:path>
            </a:pathLst>
          </a:custGeom>
          <a:blipFill rotWithShape="1">
            <a:blip r:embed="rId7">
              <a:alphaModFix/>
            </a:blip>
            <a:stretch>
              <a:fillRect b="0" l="0" r="0" t="0"/>
            </a:stretch>
          </a:blipFill>
          <a:ln>
            <a:noFill/>
          </a:ln>
        </p:spPr>
      </p:sp>
      <p:sp>
        <p:nvSpPr>
          <p:cNvPr id="478" name="Google Shape;478;p26"/>
          <p:cNvSpPr/>
          <p:nvPr/>
        </p:nvSpPr>
        <p:spPr>
          <a:xfrm>
            <a:off x="7598745" y="3379142"/>
            <a:ext cx="1212737" cy="409299"/>
          </a:xfrm>
          <a:custGeom>
            <a:rect b="b" l="l" r="r" t="t"/>
            <a:pathLst>
              <a:path extrusionOk="0" h="818598" w="2425474">
                <a:moveTo>
                  <a:pt x="0" y="0"/>
                </a:moveTo>
                <a:lnTo>
                  <a:pt x="2425474" y="0"/>
                </a:lnTo>
                <a:lnTo>
                  <a:pt x="2425474" y="818598"/>
                </a:lnTo>
                <a:lnTo>
                  <a:pt x="0" y="818598"/>
                </a:lnTo>
                <a:lnTo>
                  <a:pt x="0" y="0"/>
                </a:lnTo>
                <a:close/>
              </a:path>
            </a:pathLst>
          </a:custGeom>
          <a:blipFill rotWithShape="1">
            <a:blip r:embed="rId8">
              <a:alphaModFix/>
            </a:blip>
            <a:stretch>
              <a:fillRect b="0" l="0" r="0" t="0"/>
            </a:stretch>
          </a:blipFill>
          <a:ln>
            <a:noFill/>
          </a:ln>
        </p:spPr>
      </p:sp>
      <p:sp>
        <p:nvSpPr>
          <p:cNvPr id="479" name="Google Shape;479;p26"/>
          <p:cNvSpPr/>
          <p:nvPr/>
        </p:nvSpPr>
        <p:spPr>
          <a:xfrm>
            <a:off x="7332293" y="1283307"/>
            <a:ext cx="1314633" cy="415060"/>
          </a:xfrm>
          <a:custGeom>
            <a:rect b="b" l="l" r="r" t="t"/>
            <a:pathLst>
              <a:path extrusionOk="0" h="830121" w="2629267">
                <a:moveTo>
                  <a:pt x="0" y="0"/>
                </a:moveTo>
                <a:lnTo>
                  <a:pt x="2629266" y="0"/>
                </a:lnTo>
                <a:lnTo>
                  <a:pt x="2629266" y="830121"/>
                </a:lnTo>
                <a:lnTo>
                  <a:pt x="0" y="830121"/>
                </a:lnTo>
                <a:lnTo>
                  <a:pt x="0" y="0"/>
                </a:lnTo>
                <a:close/>
              </a:path>
            </a:pathLst>
          </a:custGeom>
          <a:blipFill rotWithShape="1">
            <a:blip r:embed="rId9">
              <a:alphaModFix/>
            </a:blip>
            <a:stretch>
              <a:fillRect b="0" l="0" r="0" t="0"/>
            </a:stretch>
          </a:blipFill>
          <a:ln>
            <a:noFill/>
          </a:ln>
        </p:spPr>
      </p:sp>
      <p:sp>
        <p:nvSpPr>
          <p:cNvPr id="480" name="Google Shape;480;p26"/>
          <p:cNvSpPr/>
          <p:nvPr/>
        </p:nvSpPr>
        <p:spPr>
          <a:xfrm rot="629536">
            <a:off x="5492099" y="2090145"/>
            <a:ext cx="1118541" cy="545034"/>
          </a:xfrm>
          <a:custGeom>
            <a:rect b="b" l="l" r="r" t="t"/>
            <a:pathLst>
              <a:path extrusionOk="0" h="1090069" w="2237082">
                <a:moveTo>
                  <a:pt x="0" y="0"/>
                </a:moveTo>
                <a:lnTo>
                  <a:pt x="2237081" y="0"/>
                </a:lnTo>
                <a:lnTo>
                  <a:pt x="2237081" y="1090068"/>
                </a:lnTo>
                <a:lnTo>
                  <a:pt x="0" y="1090068"/>
                </a:lnTo>
                <a:lnTo>
                  <a:pt x="0" y="0"/>
                </a:lnTo>
                <a:close/>
              </a:path>
            </a:pathLst>
          </a:custGeom>
          <a:blipFill rotWithShape="1">
            <a:blip r:embed="rId10">
              <a:alphaModFix/>
            </a:blip>
            <a:stretch>
              <a:fillRect b="0" l="0" r="0" t="0"/>
            </a:stretch>
          </a:blipFill>
          <a:ln>
            <a:noFill/>
          </a:ln>
        </p:spPr>
      </p:sp>
      <p:sp>
        <p:nvSpPr>
          <p:cNvPr id="481" name="Google Shape;481;p26"/>
          <p:cNvSpPr/>
          <p:nvPr/>
        </p:nvSpPr>
        <p:spPr>
          <a:xfrm>
            <a:off x="3374954" y="2599261"/>
            <a:ext cx="1328164" cy="1352760"/>
          </a:xfrm>
          <a:custGeom>
            <a:rect b="b" l="l" r="r" t="t"/>
            <a:pathLst>
              <a:path extrusionOk="0" h="2705519" w="2656328">
                <a:moveTo>
                  <a:pt x="0" y="0"/>
                </a:moveTo>
                <a:lnTo>
                  <a:pt x="2656328" y="0"/>
                </a:lnTo>
                <a:lnTo>
                  <a:pt x="2656328" y="2705519"/>
                </a:lnTo>
                <a:lnTo>
                  <a:pt x="0" y="2705519"/>
                </a:lnTo>
                <a:lnTo>
                  <a:pt x="0" y="0"/>
                </a:lnTo>
                <a:close/>
              </a:path>
            </a:pathLst>
          </a:custGeom>
          <a:blipFill rotWithShape="1">
            <a:blip r:embed="rId11">
              <a:alphaModFix/>
            </a:blip>
            <a:stretch>
              <a:fillRect b="0" l="0" r="0" t="0"/>
            </a:stretch>
          </a:blipFill>
          <a:ln>
            <a:noFill/>
          </a:ln>
        </p:spPr>
      </p:sp>
      <p:sp>
        <p:nvSpPr>
          <p:cNvPr id="482" name="Google Shape;482;p26"/>
          <p:cNvSpPr/>
          <p:nvPr/>
        </p:nvSpPr>
        <p:spPr>
          <a:xfrm>
            <a:off x="4878000" y="3840349"/>
            <a:ext cx="1804461" cy="823490"/>
          </a:xfrm>
          <a:custGeom>
            <a:rect b="b" l="l" r="r" t="t"/>
            <a:pathLst>
              <a:path extrusionOk="0" h="1646981" w="3608923">
                <a:moveTo>
                  <a:pt x="0" y="0"/>
                </a:moveTo>
                <a:lnTo>
                  <a:pt x="3608923" y="0"/>
                </a:lnTo>
                <a:lnTo>
                  <a:pt x="3608923" y="1646982"/>
                </a:lnTo>
                <a:lnTo>
                  <a:pt x="0" y="1646982"/>
                </a:lnTo>
                <a:lnTo>
                  <a:pt x="0" y="0"/>
                </a:lnTo>
                <a:close/>
              </a:path>
            </a:pathLst>
          </a:custGeom>
          <a:blipFill rotWithShape="1">
            <a:blip r:embed="rId12">
              <a:alphaModFix/>
            </a:blip>
            <a:stretch>
              <a:fillRect b="0" l="0" r="0" t="0"/>
            </a:stretch>
          </a:blipFill>
          <a:ln>
            <a:noFill/>
          </a:ln>
        </p:spPr>
      </p:sp>
      <p:sp>
        <p:nvSpPr>
          <p:cNvPr id="483" name="Google Shape;483;p26"/>
          <p:cNvSpPr/>
          <p:nvPr/>
        </p:nvSpPr>
        <p:spPr>
          <a:xfrm>
            <a:off x="6316437" y="1721226"/>
            <a:ext cx="343586" cy="366492"/>
          </a:xfrm>
          <a:custGeom>
            <a:rect b="b" l="l" r="r" t="t"/>
            <a:pathLst>
              <a:path extrusionOk="0" h="732985" w="687173">
                <a:moveTo>
                  <a:pt x="0" y="0"/>
                </a:moveTo>
                <a:lnTo>
                  <a:pt x="687173" y="0"/>
                </a:lnTo>
                <a:lnTo>
                  <a:pt x="687173" y="732985"/>
                </a:lnTo>
                <a:lnTo>
                  <a:pt x="0" y="732985"/>
                </a:lnTo>
                <a:lnTo>
                  <a:pt x="0" y="0"/>
                </a:lnTo>
                <a:close/>
              </a:path>
            </a:pathLst>
          </a:custGeom>
          <a:blipFill rotWithShape="1">
            <a:blip r:embed="rId13">
              <a:alphaModFix/>
            </a:blip>
            <a:stretch>
              <a:fillRect b="-358385" l="-254234" r="-248902" t="-102907"/>
            </a:stretch>
          </a:blipFill>
          <a:ln>
            <a:noFill/>
          </a:ln>
        </p:spPr>
      </p:sp>
      <p:sp>
        <p:nvSpPr>
          <p:cNvPr id="484" name="Google Shape;484;p26"/>
          <p:cNvSpPr/>
          <p:nvPr/>
        </p:nvSpPr>
        <p:spPr>
          <a:xfrm>
            <a:off x="4841220" y="2845461"/>
            <a:ext cx="656303" cy="985201"/>
          </a:xfrm>
          <a:custGeom>
            <a:rect b="b" l="l" r="r" t="t"/>
            <a:pathLst>
              <a:path extrusionOk="0" h="1970402" w="1312605">
                <a:moveTo>
                  <a:pt x="0" y="0"/>
                </a:moveTo>
                <a:lnTo>
                  <a:pt x="1312605" y="0"/>
                </a:lnTo>
                <a:lnTo>
                  <a:pt x="1312605" y="1970403"/>
                </a:lnTo>
                <a:lnTo>
                  <a:pt x="0" y="1970403"/>
                </a:lnTo>
                <a:lnTo>
                  <a:pt x="0" y="0"/>
                </a:lnTo>
                <a:close/>
              </a:path>
            </a:pathLst>
          </a:custGeom>
          <a:blipFill rotWithShape="1">
            <a:blip r:embed="rId14">
              <a:alphaModFix/>
            </a:blip>
            <a:stretch>
              <a:fillRect b="0" l="0" r="0" t="0"/>
            </a:stretch>
          </a:blipFill>
          <a:ln>
            <a:noFill/>
          </a:ln>
        </p:spPr>
      </p:sp>
      <p:sp>
        <p:nvSpPr>
          <p:cNvPr id="485" name="Google Shape;485;p26"/>
          <p:cNvSpPr/>
          <p:nvPr/>
        </p:nvSpPr>
        <p:spPr>
          <a:xfrm>
            <a:off x="5635635" y="3233437"/>
            <a:ext cx="1020425" cy="513249"/>
          </a:xfrm>
          <a:custGeom>
            <a:rect b="b" l="l" r="r" t="t"/>
            <a:pathLst>
              <a:path extrusionOk="0" h="1026499" w="2040850">
                <a:moveTo>
                  <a:pt x="0" y="0"/>
                </a:moveTo>
                <a:lnTo>
                  <a:pt x="2040850" y="0"/>
                </a:lnTo>
                <a:lnTo>
                  <a:pt x="2040850" y="1026499"/>
                </a:lnTo>
                <a:lnTo>
                  <a:pt x="0" y="1026499"/>
                </a:lnTo>
                <a:lnTo>
                  <a:pt x="0" y="0"/>
                </a:lnTo>
                <a:close/>
              </a:path>
            </a:pathLst>
          </a:custGeom>
          <a:blipFill rotWithShape="1">
            <a:blip r:embed="rId15">
              <a:alphaModFix/>
            </a:blip>
            <a:stretch>
              <a:fillRect b="0" l="0" r="0" t="0"/>
            </a:stretch>
          </a:blipFill>
          <a:ln>
            <a:noFill/>
          </a:ln>
        </p:spPr>
      </p:sp>
      <p:sp>
        <p:nvSpPr>
          <p:cNvPr id="486" name="Google Shape;486;p26"/>
          <p:cNvSpPr/>
          <p:nvPr/>
        </p:nvSpPr>
        <p:spPr>
          <a:xfrm>
            <a:off x="5558226" y="2732467"/>
            <a:ext cx="1175244" cy="351694"/>
          </a:xfrm>
          <a:custGeom>
            <a:rect b="b" l="l" r="r" t="t"/>
            <a:pathLst>
              <a:path extrusionOk="0" h="703388" w="2350487">
                <a:moveTo>
                  <a:pt x="0" y="0"/>
                </a:moveTo>
                <a:lnTo>
                  <a:pt x="2350487" y="0"/>
                </a:lnTo>
                <a:lnTo>
                  <a:pt x="2350487" y="703388"/>
                </a:lnTo>
                <a:lnTo>
                  <a:pt x="0" y="703388"/>
                </a:lnTo>
                <a:lnTo>
                  <a:pt x="0" y="0"/>
                </a:lnTo>
                <a:close/>
              </a:path>
            </a:pathLst>
          </a:custGeom>
          <a:blipFill rotWithShape="1">
            <a:blip r:embed="rId16">
              <a:alphaModFix/>
            </a:blip>
            <a:stretch>
              <a:fillRect b="0" l="0" r="0" t="0"/>
            </a:stretch>
          </a:blipFill>
          <a:ln>
            <a:noFill/>
          </a:ln>
        </p:spPr>
      </p:sp>
      <p:sp>
        <p:nvSpPr>
          <p:cNvPr id="487" name="Google Shape;487;p26"/>
          <p:cNvSpPr/>
          <p:nvPr/>
        </p:nvSpPr>
        <p:spPr>
          <a:xfrm>
            <a:off x="6862057" y="1812667"/>
            <a:ext cx="647745" cy="1271494"/>
          </a:xfrm>
          <a:custGeom>
            <a:rect b="b" l="l" r="r" t="t"/>
            <a:pathLst>
              <a:path extrusionOk="0" h="2542987" w="1295489">
                <a:moveTo>
                  <a:pt x="0" y="0"/>
                </a:moveTo>
                <a:lnTo>
                  <a:pt x="1295489" y="0"/>
                </a:lnTo>
                <a:lnTo>
                  <a:pt x="1295489" y="2542987"/>
                </a:lnTo>
                <a:lnTo>
                  <a:pt x="0" y="2542987"/>
                </a:lnTo>
                <a:lnTo>
                  <a:pt x="0" y="0"/>
                </a:lnTo>
                <a:close/>
              </a:path>
            </a:pathLst>
          </a:custGeom>
          <a:blipFill rotWithShape="1">
            <a:blip r:embed="rId17">
              <a:alphaModFix/>
            </a:blip>
            <a:stretch>
              <a:fillRect b="-30927" l="0" r="0" t="0"/>
            </a:stretch>
          </a:blipFill>
          <a:ln>
            <a:noFill/>
          </a:ln>
        </p:spPr>
      </p:sp>
      <p:sp>
        <p:nvSpPr>
          <p:cNvPr id="488" name="Google Shape;488;p26"/>
          <p:cNvSpPr/>
          <p:nvPr/>
        </p:nvSpPr>
        <p:spPr>
          <a:xfrm rot="5400000">
            <a:off x="6337430" y="3766817"/>
            <a:ext cx="1585049" cy="448337"/>
          </a:xfrm>
          <a:custGeom>
            <a:rect b="b" l="l" r="r" t="t"/>
            <a:pathLst>
              <a:path extrusionOk="0" h="896674" w="3170098">
                <a:moveTo>
                  <a:pt x="0" y="0"/>
                </a:moveTo>
                <a:lnTo>
                  <a:pt x="3170098" y="0"/>
                </a:lnTo>
                <a:lnTo>
                  <a:pt x="3170098" y="896674"/>
                </a:lnTo>
                <a:lnTo>
                  <a:pt x="0" y="896674"/>
                </a:lnTo>
                <a:lnTo>
                  <a:pt x="0" y="0"/>
                </a:lnTo>
                <a:close/>
              </a:path>
            </a:pathLst>
          </a:custGeom>
          <a:blipFill rotWithShape="1">
            <a:blip r:embed="rId18">
              <a:alphaModFix/>
            </a:blip>
            <a:stretch>
              <a:fillRect b="0" l="0" r="0" t="0"/>
            </a:stretch>
          </a:blipFill>
          <a:ln>
            <a:noFill/>
          </a:ln>
        </p:spPr>
      </p:sp>
      <p:sp>
        <p:nvSpPr>
          <p:cNvPr id="489" name="Google Shape;489;p26"/>
          <p:cNvSpPr/>
          <p:nvPr/>
        </p:nvSpPr>
        <p:spPr>
          <a:xfrm>
            <a:off x="7607158" y="1747405"/>
            <a:ext cx="660223" cy="701009"/>
          </a:xfrm>
          <a:custGeom>
            <a:rect b="b" l="l" r="r" t="t"/>
            <a:pathLst>
              <a:path extrusionOk="0" h="1402018" w="1320446">
                <a:moveTo>
                  <a:pt x="0" y="0"/>
                </a:moveTo>
                <a:lnTo>
                  <a:pt x="1320446" y="0"/>
                </a:lnTo>
                <a:lnTo>
                  <a:pt x="1320446" y="1402018"/>
                </a:lnTo>
                <a:lnTo>
                  <a:pt x="0" y="1402018"/>
                </a:lnTo>
                <a:lnTo>
                  <a:pt x="0" y="0"/>
                </a:lnTo>
                <a:close/>
              </a:path>
            </a:pathLst>
          </a:custGeom>
          <a:blipFill rotWithShape="1">
            <a:blip r:embed="rId19">
              <a:alphaModFix/>
            </a:blip>
            <a:stretch>
              <a:fillRect b="0" l="0" r="0" t="0"/>
            </a:stretch>
          </a:blipFill>
          <a:ln>
            <a:noFill/>
          </a:ln>
        </p:spPr>
      </p:sp>
      <p:sp>
        <p:nvSpPr>
          <p:cNvPr id="490" name="Google Shape;490;p26"/>
          <p:cNvSpPr/>
          <p:nvPr/>
        </p:nvSpPr>
        <p:spPr>
          <a:xfrm>
            <a:off x="7571714" y="2611178"/>
            <a:ext cx="1239768" cy="637917"/>
          </a:xfrm>
          <a:custGeom>
            <a:rect b="b" l="l" r="r" t="t"/>
            <a:pathLst>
              <a:path extrusionOk="0" h="1275834" w="2479535">
                <a:moveTo>
                  <a:pt x="0" y="0"/>
                </a:moveTo>
                <a:lnTo>
                  <a:pt x="2479535" y="0"/>
                </a:lnTo>
                <a:lnTo>
                  <a:pt x="2479535" y="1275834"/>
                </a:lnTo>
                <a:lnTo>
                  <a:pt x="0" y="1275834"/>
                </a:lnTo>
                <a:lnTo>
                  <a:pt x="0" y="0"/>
                </a:lnTo>
                <a:close/>
              </a:path>
            </a:pathLst>
          </a:custGeom>
          <a:blipFill rotWithShape="1">
            <a:blip r:embed="rId20">
              <a:alphaModFix/>
            </a:blip>
            <a:stretch>
              <a:fillRect b="0" l="0" r="0" t="0"/>
            </a:stretch>
          </a:blipFill>
          <a:ln>
            <a:noFill/>
          </a:ln>
        </p:spPr>
      </p:sp>
      <p:sp>
        <p:nvSpPr>
          <p:cNvPr id="491" name="Google Shape;491;p26"/>
          <p:cNvSpPr/>
          <p:nvPr/>
        </p:nvSpPr>
        <p:spPr>
          <a:xfrm>
            <a:off x="8267381" y="1864852"/>
            <a:ext cx="634687" cy="609299"/>
          </a:xfrm>
          <a:custGeom>
            <a:rect b="b" l="l" r="r" t="t"/>
            <a:pathLst>
              <a:path extrusionOk="0" h="1218598" w="1269373">
                <a:moveTo>
                  <a:pt x="0" y="0"/>
                </a:moveTo>
                <a:lnTo>
                  <a:pt x="1269374" y="0"/>
                </a:lnTo>
                <a:lnTo>
                  <a:pt x="1269374" y="1218598"/>
                </a:lnTo>
                <a:lnTo>
                  <a:pt x="0" y="1218598"/>
                </a:lnTo>
                <a:lnTo>
                  <a:pt x="0" y="0"/>
                </a:lnTo>
                <a:close/>
              </a:path>
            </a:pathLst>
          </a:custGeom>
          <a:blipFill rotWithShape="1">
            <a:blip r:embed="rId21">
              <a:alphaModFix/>
            </a:blip>
            <a:stretch>
              <a:fillRect b="0" l="0" r="0" t="0"/>
            </a:stretch>
          </a:blipFill>
          <a:ln>
            <a:noFill/>
          </a:ln>
        </p:spPr>
      </p:sp>
      <p:sp>
        <p:nvSpPr>
          <p:cNvPr id="492" name="Google Shape;492;p26"/>
          <p:cNvSpPr/>
          <p:nvPr/>
        </p:nvSpPr>
        <p:spPr>
          <a:xfrm>
            <a:off x="3374954" y="3909255"/>
            <a:ext cx="651385" cy="835109"/>
          </a:xfrm>
          <a:custGeom>
            <a:rect b="b" l="l" r="r" t="t"/>
            <a:pathLst>
              <a:path extrusionOk="0" h="1670218" w="1302770">
                <a:moveTo>
                  <a:pt x="0" y="0"/>
                </a:moveTo>
                <a:lnTo>
                  <a:pt x="1302770" y="0"/>
                </a:lnTo>
                <a:lnTo>
                  <a:pt x="1302770" y="1670217"/>
                </a:lnTo>
                <a:lnTo>
                  <a:pt x="0" y="1670217"/>
                </a:lnTo>
                <a:lnTo>
                  <a:pt x="0" y="0"/>
                </a:lnTo>
                <a:close/>
              </a:path>
            </a:pathLst>
          </a:custGeom>
          <a:blipFill rotWithShape="1">
            <a:blip r:embed="rId22">
              <a:alphaModFix/>
            </a:blip>
            <a:stretch>
              <a:fillRect b="0" l="0" r="0" t="0"/>
            </a:stretch>
          </a:blipFill>
          <a:ln>
            <a:noFill/>
          </a:ln>
        </p:spPr>
      </p:sp>
      <p:grpSp>
        <p:nvGrpSpPr>
          <p:cNvPr id="493" name="Google Shape;493;p26"/>
          <p:cNvGrpSpPr/>
          <p:nvPr/>
        </p:nvGrpSpPr>
        <p:grpSpPr>
          <a:xfrm>
            <a:off x="4141921" y="3872912"/>
            <a:ext cx="620496" cy="851651"/>
            <a:chOff x="0" y="-149716"/>
            <a:chExt cx="1654656" cy="2271070"/>
          </a:xfrm>
        </p:grpSpPr>
        <p:sp>
          <p:nvSpPr>
            <p:cNvPr id="494" name="Google Shape;494;p26"/>
            <p:cNvSpPr/>
            <p:nvPr/>
          </p:nvSpPr>
          <p:spPr>
            <a:xfrm>
              <a:off x="0" y="0"/>
              <a:ext cx="1654656" cy="2121354"/>
            </a:xfrm>
            <a:custGeom>
              <a:rect b="b" l="l" r="r" t="t"/>
              <a:pathLst>
                <a:path extrusionOk="0" h="2121354" w="1654656">
                  <a:moveTo>
                    <a:pt x="0" y="0"/>
                  </a:moveTo>
                  <a:lnTo>
                    <a:pt x="1654656" y="0"/>
                  </a:lnTo>
                  <a:lnTo>
                    <a:pt x="1654656" y="2121354"/>
                  </a:lnTo>
                  <a:lnTo>
                    <a:pt x="0" y="2121354"/>
                  </a:lnTo>
                  <a:lnTo>
                    <a:pt x="0" y="0"/>
                  </a:lnTo>
                  <a:close/>
                </a:path>
              </a:pathLst>
            </a:custGeom>
            <a:blipFill rotWithShape="1">
              <a:blip r:embed="rId22">
                <a:alphaModFix/>
              </a:blip>
              <a:stretch>
                <a:fillRect b="0" l="0" r="0" t="0"/>
              </a:stretch>
            </a:blipFill>
            <a:ln>
              <a:noFill/>
            </a:ln>
          </p:spPr>
        </p:sp>
        <p:grpSp>
          <p:nvGrpSpPr>
            <p:cNvPr id="495" name="Google Shape;495;p26"/>
            <p:cNvGrpSpPr/>
            <p:nvPr/>
          </p:nvGrpSpPr>
          <p:grpSpPr>
            <a:xfrm>
              <a:off x="140186" y="-149716"/>
              <a:ext cx="1373125" cy="2165234"/>
              <a:chOff x="0" y="-104775"/>
              <a:chExt cx="546423" cy="861636"/>
            </a:xfrm>
          </p:grpSpPr>
          <p:sp>
            <p:nvSpPr>
              <p:cNvPr id="496" name="Google Shape;496;p26"/>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497" name="Google Shape;497;p26"/>
              <p:cNvSpPr txBox="1"/>
              <p:nvPr/>
            </p:nvSpPr>
            <p:spPr>
              <a:xfrm>
                <a:off x="0" y="-104775"/>
                <a:ext cx="546423" cy="861636"/>
              </a:xfrm>
              <a:prstGeom prst="rect">
                <a:avLst/>
              </a:prstGeom>
              <a:noFill/>
              <a:ln>
                <a:noFill/>
              </a:ln>
            </p:spPr>
            <p:txBody>
              <a:bodyPr anchorCtr="0" anchor="ctr" bIns="25400" lIns="25400" spcFirstLastPara="1" rIns="25400" wrap="square" tIns="25400">
                <a:noAutofit/>
              </a:bodyPr>
              <a:lstStyle/>
              <a:p>
                <a:pPr indent="0" lvl="0" marL="0" marR="0" rtl="0" algn="ctr">
                  <a:lnSpc>
                    <a:spcPct val="202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8" name="Google Shape;498;p26"/>
            <p:cNvSpPr/>
            <p:nvPr/>
          </p:nvSpPr>
          <p:spPr>
            <a:xfrm>
              <a:off x="243361" y="264344"/>
              <a:ext cx="800606" cy="702532"/>
            </a:xfrm>
            <a:custGeom>
              <a:rect b="b" l="l" r="r" t="t"/>
              <a:pathLst>
                <a:path extrusionOk="0" h="702532" w="800606">
                  <a:moveTo>
                    <a:pt x="0" y="0"/>
                  </a:moveTo>
                  <a:lnTo>
                    <a:pt x="800606" y="0"/>
                  </a:lnTo>
                  <a:lnTo>
                    <a:pt x="800606" y="702532"/>
                  </a:lnTo>
                  <a:lnTo>
                    <a:pt x="0" y="702532"/>
                  </a:lnTo>
                  <a:lnTo>
                    <a:pt x="0" y="0"/>
                  </a:lnTo>
                  <a:close/>
                </a:path>
              </a:pathLst>
            </a:custGeom>
            <a:blipFill rotWithShape="1">
              <a:blip r:embed="rId23">
                <a:alphaModFix/>
              </a:blip>
              <a:stretch>
                <a:fillRect b="0" l="0" r="0" t="0"/>
              </a:stretch>
            </a:blipFill>
            <a:ln>
              <a:noFill/>
            </a:ln>
          </p:spPr>
        </p:sp>
        <p:sp>
          <p:nvSpPr>
            <p:cNvPr id="499" name="Google Shape;499;p26"/>
            <p:cNvSpPr/>
            <p:nvPr/>
          </p:nvSpPr>
          <p:spPr>
            <a:xfrm>
              <a:off x="643664" y="1170629"/>
              <a:ext cx="800606" cy="702532"/>
            </a:xfrm>
            <a:custGeom>
              <a:rect b="b" l="l" r="r" t="t"/>
              <a:pathLst>
                <a:path extrusionOk="0" h="702532" w="800606">
                  <a:moveTo>
                    <a:pt x="0" y="0"/>
                  </a:moveTo>
                  <a:lnTo>
                    <a:pt x="800606" y="0"/>
                  </a:lnTo>
                  <a:lnTo>
                    <a:pt x="800606" y="702532"/>
                  </a:lnTo>
                  <a:lnTo>
                    <a:pt x="0" y="702532"/>
                  </a:lnTo>
                  <a:lnTo>
                    <a:pt x="0" y="0"/>
                  </a:lnTo>
                  <a:close/>
                </a:path>
              </a:pathLst>
            </a:custGeom>
            <a:blipFill rotWithShape="1">
              <a:blip r:embed="rId23">
                <a:alphaModFix/>
              </a:blip>
              <a:stretch>
                <a:fillRect b="0" l="0" r="0" t="0"/>
              </a:stretch>
            </a:blipFill>
            <a:ln>
              <a:noFill/>
            </a:ln>
          </p:spPr>
        </p:sp>
        <p:sp>
          <p:nvSpPr>
            <p:cNvPr id="500" name="Google Shape;500;p26"/>
            <p:cNvSpPr/>
            <p:nvPr/>
          </p:nvSpPr>
          <p:spPr>
            <a:xfrm rot="1322298">
              <a:off x="1079601" y="615610"/>
              <a:ext cx="414798" cy="442452"/>
            </a:xfrm>
            <a:custGeom>
              <a:rect b="b" l="l" r="r" t="t"/>
              <a:pathLst>
                <a:path extrusionOk="0" h="442452" w="414798">
                  <a:moveTo>
                    <a:pt x="0" y="0"/>
                  </a:moveTo>
                  <a:lnTo>
                    <a:pt x="414799" y="0"/>
                  </a:lnTo>
                  <a:lnTo>
                    <a:pt x="414799" y="442452"/>
                  </a:lnTo>
                  <a:lnTo>
                    <a:pt x="0" y="442452"/>
                  </a:lnTo>
                  <a:lnTo>
                    <a:pt x="0" y="0"/>
                  </a:lnTo>
                  <a:close/>
                </a:path>
              </a:pathLst>
            </a:custGeom>
            <a:blipFill rotWithShape="1">
              <a:blip r:embed="rId24">
                <a:alphaModFix/>
              </a:blip>
              <a:stretch>
                <a:fillRect b="-358385" l="-254234" r="-248902" t="-102907"/>
              </a:stretch>
            </a:blipFill>
            <a:ln>
              <a:noFill/>
            </a:ln>
          </p:spPr>
        </p:sp>
        <p:sp>
          <p:nvSpPr>
            <p:cNvPr id="501" name="Google Shape;501;p26"/>
            <p:cNvSpPr/>
            <p:nvPr/>
          </p:nvSpPr>
          <p:spPr>
            <a:xfrm rot="1322298">
              <a:off x="182949" y="1079005"/>
              <a:ext cx="414798" cy="442452"/>
            </a:xfrm>
            <a:custGeom>
              <a:rect b="b" l="l" r="r" t="t"/>
              <a:pathLst>
                <a:path extrusionOk="0" h="442452" w="414798">
                  <a:moveTo>
                    <a:pt x="0" y="0"/>
                  </a:moveTo>
                  <a:lnTo>
                    <a:pt x="414799" y="0"/>
                  </a:lnTo>
                  <a:lnTo>
                    <a:pt x="414799" y="442452"/>
                  </a:lnTo>
                  <a:lnTo>
                    <a:pt x="0" y="442452"/>
                  </a:lnTo>
                  <a:lnTo>
                    <a:pt x="0" y="0"/>
                  </a:lnTo>
                  <a:close/>
                </a:path>
              </a:pathLst>
            </a:custGeom>
            <a:blipFill rotWithShape="1">
              <a:blip r:embed="rId24">
                <a:alphaModFix/>
              </a:blip>
              <a:stretch>
                <a:fillRect b="-358385" l="-254234" r="-248902" t="-102907"/>
              </a:stretch>
            </a:blipFill>
            <a:ln>
              <a:noFill/>
            </a:ln>
          </p:spPr>
        </p:sp>
      </p:grpSp>
      <p:grpSp>
        <p:nvGrpSpPr>
          <p:cNvPr id="502" name="Google Shape;502;p26"/>
          <p:cNvGrpSpPr/>
          <p:nvPr/>
        </p:nvGrpSpPr>
        <p:grpSpPr>
          <a:xfrm>
            <a:off x="7509802" y="3893274"/>
            <a:ext cx="604616" cy="821109"/>
            <a:chOff x="0" y="-122561"/>
            <a:chExt cx="1612309" cy="2189624"/>
          </a:xfrm>
        </p:grpSpPr>
        <p:sp>
          <p:nvSpPr>
            <p:cNvPr id="503" name="Google Shape;503;p26"/>
            <p:cNvSpPr/>
            <p:nvPr/>
          </p:nvSpPr>
          <p:spPr>
            <a:xfrm>
              <a:off x="0" y="0"/>
              <a:ext cx="1612309" cy="2067063"/>
            </a:xfrm>
            <a:custGeom>
              <a:rect b="b" l="l" r="r" t="t"/>
              <a:pathLst>
                <a:path extrusionOk="0" h="2067063" w="1612309">
                  <a:moveTo>
                    <a:pt x="0" y="0"/>
                  </a:moveTo>
                  <a:lnTo>
                    <a:pt x="1612309" y="0"/>
                  </a:lnTo>
                  <a:lnTo>
                    <a:pt x="1612309" y="2067063"/>
                  </a:lnTo>
                  <a:lnTo>
                    <a:pt x="0" y="2067063"/>
                  </a:lnTo>
                  <a:lnTo>
                    <a:pt x="0" y="0"/>
                  </a:lnTo>
                  <a:close/>
                </a:path>
              </a:pathLst>
            </a:custGeom>
            <a:blipFill rotWithShape="1">
              <a:blip r:embed="rId22">
                <a:alphaModFix/>
              </a:blip>
              <a:stretch>
                <a:fillRect b="0" l="0" r="0" t="0"/>
              </a:stretch>
            </a:blipFill>
            <a:ln>
              <a:noFill/>
            </a:ln>
          </p:spPr>
        </p:sp>
        <p:grpSp>
          <p:nvGrpSpPr>
            <p:cNvPr id="504" name="Google Shape;504;p26"/>
            <p:cNvGrpSpPr/>
            <p:nvPr/>
          </p:nvGrpSpPr>
          <p:grpSpPr>
            <a:xfrm>
              <a:off x="136599" y="-122561"/>
              <a:ext cx="1337983" cy="2086496"/>
              <a:chOff x="0" y="-95250"/>
              <a:chExt cx="546423" cy="852111"/>
            </a:xfrm>
          </p:grpSpPr>
          <p:sp>
            <p:nvSpPr>
              <p:cNvPr id="505" name="Google Shape;505;p26"/>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506" name="Google Shape;506;p26"/>
              <p:cNvSpPr txBox="1"/>
              <p:nvPr/>
            </p:nvSpPr>
            <p:spPr>
              <a:xfrm>
                <a:off x="0" y="-95250"/>
                <a:ext cx="546423" cy="852111"/>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7" name="Google Shape;507;p26"/>
            <p:cNvSpPr/>
            <p:nvPr/>
          </p:nvSpPr>
          <p:spPr>
            <a:xfrm>
              <a:off x="191002" y="413491"/>
              <a:ext cx="1261325" cy="1454358"/>
            </a:xfrm>
            <a:custGeom>
              <a:rect b="b" l="l" r="r" t="t"/>
              <a:pathLst>
                <a:path extrusionOk="0" h="1454358" w="1261325">
                  <a:moveTo>
                    <a:pt x="0" y="0"/>
                  </a:moveTo>
                  <a:lnTo>
                    <a:pt x="1261325" y="0"/>
                  </a:lnTo>
                  <a:lnTo>
                    <a:pt x="1261325" y="1454358"/>
                  </a:lnTo>
                  <a:lnTo>
                    <a:pt x="0" y="1454358"/>
                  </a:lnTo>
                  <a:lnTo>
                    <a:pt x="0" y="0"/>
                  </a:lnTo>
                  <a:close/>
                </a:path>
              </a:pathLst>
            </a:custGeom>
            <a:blipFill rotWithShape="1">
              <a:blip r:embed="rId25">
                <a:alphaModFix/>
              </a:blip>
              <a:stretch>
                <a:fillRect b="0" l="0" r="0" t="0"/>
              </a:stretch>
            </a:blipFill>
            <a:ln>
              <a:noFill/>
            </a:ln>
          </p:spPr>
        </p:sp>
        <p:sp>
          <p:nvSpPr>
            <p:cNvPr id="508" name="Google Shape;508;p26"/>
            <p:cNvSpPr/>
            <p:nvPr/>
          </p:nvSpPr>
          <p:spPr>
            <a:xfrm flipH="1" rot="-7926205">
              <a:off x="763763" y="217507"/>
              <a:ext cx="361446" cy="346988"/>
            </a:xfrm>
            <a:custGeom>
              <a:rect b="b" l="l" r="r" t="t"/>
              <a:pathLst>
                <a:path extrusionOk="0" h="346988" w="361446">
                  <a:moveTo>
                    <a:pt x="361446" y="0"/>
                  </a:moveTo>
                  <a:lnTo>
                    <a:pt x="0" y="0"/>
                  </a:lnTo>
                  <a:lnTo>
                    <a:pt x="0" y="346987"/>
                  </a:lnTo>
                  <a:lnTo>
                    <a:pt x="361446" y="346987"/>
                  </a:lnTo>
                  <a:lnTo>
                    <a:pt x="361446" y="0"/>
                  </a:lnTo>
                  <a:close/>
                </a:path>
              </a:pathLst>
            </a:custGeom>
            <a:blipFill rotWithShape="1">
              <a:blip r:embed="rId7">
                <a:alphaModFix/>
              </a:blip>
              <a:stretch>
                <a:fillRect b="0" l="0" r="0" t="0"/>
              </a:stretch>
            </a:blipFill>
            <a:ln>
              <a:noFill/>
            </a:ln>
          </p:spPr>
        </p:sp>
        <p:sp>
          <p:nvSpPr>
            <p:cNvPr id="509" name="Google Shape;509;p26"/>
            <p:cNvSpPr/>
            <p:nvPr/>
          </p:nvSpPr>
          <p:spPr>
            <a:xfrm flipH="1" rot="-7926205">
              <a:off x="391051" y="843053"/>
              <a:ext cx="361446" cy="346988"/>
            </a:xfrm>
            <a:custGeom>
              <a:rect b="b" l="l" r="r" t="t"/>
              <a:pathLst>
                <a:path extrusionOk="0" h="346988" w="361446">
                  <a:moveTo>
                    <a:pt x="361446" y="0"/>
                  </a:moveTo>
                  <a:lnTo>
                    <a:pt x="0" y="0"/>
                  </a:lnTo>
                  <a:lnTo>
                    <a:pt x="0" y="346988"/>
                  </a:lnTo>
                  <a:lnTo>
                    <a:pt x="361446" y="346988"/>
                  </a:lnTo>
                  <a:lnTo>
                    <a:pt x="361446" y="0"/>
                  </a:lnTo>
                  <a:close/>
                </a:path>
              </a:pathLst>
            </a:custGeom>
            <a:blipFill rotWithShape="1">
              <a:blip r:embed="rId7">
                <a:alphaModFix/>
              </a:blip>
              <a:stretch>
                <a:fillRect b="0" l="0" r="0" t="0"/>
              </a:stretch>
            </a:blipFill>
            <a:ln>
              <a:noFill/>
            </a:ln>
          </p:spPr>
        </p:sp>
      </p:grpSp>
      <p:grpSp>
        <p:nvGrpSpPr>
          <p:cNvPr id="510" name="Google Shape;510;p26"/>
          <p:cNvGrpSpPr/>
          <p:nvPr/>
        </p:nvGrpSpPr>
        <p:grpSpPr>
          <a:xfrm>
            <a:off x="8206866" y="3893274"/>
            <a:ext cx="604616" cy="821109"/>
            <a:chOff x="0" y="-122561"/>
            <a:chExt cx="1612309" cy="2189624"/>
          </a:xfrm>
        </p:grpSpPr>
        <p:sp>
          <p:nvSpPr>
            <p:cNvPr id="511" name="Google Shape;511;p26"/>
            <p:cNvSpPr/>
            <p:nvPr/>
          </p:nvSpPr>
          <p:spPr>
            <a:xfrm>
              <a:off x="0" y="0"/>
              <a:ext cx="1612309" cy="2067063"/>
            </a:xfrm>
            <a:custGeom>
              <a:rect b="b" l="l" r="r" t="t"/>
              <a:pathLst>
                <a:path extrusionOk="0" h="2067063" w="1612309">
                  <a:moveTo>
                    <a:pt x="0" y="0"/>
                  </a:moveTo>
                  <a:lnTo>
                    <a:pt x="1612309" y="0"/>
                  </a:lnTo>
                  <a:lnTo>
                    <a:pt x="1612309" y="2067063"/>
                  </a:lnTo>
                  <a:lnTo>
                    <a:pt x="0" y="2067063"/>
                  </a:lnTo>
                  <a:lnTo>
                    <a:pt x="0" y="0"/>
                  </a:lnTo>
                  <a:close/>
                </a:path>
              </a:pathLst>
            </a:custGeom>
            <a:blipFill rotWithShape="1">
              <a:blip r:embed="rId22">
                <a:alphaModFix/>
              </a:blip>
              <a:stretch>
                <a:fillRect b="0" l="0" r="0" t="0"/>
              </a:stretch>
            </a:blipFill>
            <a:ln>
              <a:noFill/>
            </a:ln>
          </p:spPr>
        </p:sp>
        <p:grpSp>
          <p:nvGrpSpPr>
            <p:cNvPr id="512" name="Google Shape;512;p26"/>
            <p:cNvGrpSpPr/>
            <p:nvPr/>
          </p:nvGrpSpPr>
          <p:grpSpPr>
            <a:xfrm>
              <a:off x="136599" y="-122561"/>
              <a:ext cx="1337983" cy="2086496"/>
              <a:chOff x="0" y="-95250"/>
              <a:chExt cx="546423" cy="852111"/>
            </a:xfrm>
          </p:grpSpPr>
          <p:sp>
            <p:nvSpPr>
              <p:cNvPr id="513" name="Google Shape;513;p26"/>
              <p:cNvSpPr/>
              <p:nvPr/>
            </p:nvSpPr>
            <p:spPr>
              <a:xfrm>
                <a:off x="0" y="0"/>
                <a:ext cx="546423" cy="756861"/>
              </a:xfrm>
              <a:custGeom>
                <a:rect b="b" l="l" r="r" t="t"/>
                <a:pathLst>
                  <a:path extrusionOk="0" h="756861" w="546423">
                    <a:moveTo>
                      <a:pt x="0" y="0"/>
                    </a:moveTo>
                    <a:lnTo>
                      <a:pt x="546423" y="0"/>
                    </a:lnTo>
                    <a:lnTo>
                      <a:pt x="546423" y="756861"/>
                    </a:lnTo>
                    <a:lnTo>
                      <a:pt x="0" y="756861"/>
                    </a:lnTo>
                    <a:close/>
                  </a:path>
                </a:pathLst>
              </a:custGeom>
              <a:solidFill>
                <a:srgbClr val="FDF3EF"/>
              </a:solidFill>
              <a:ln>
                <a:noFill/>
              </a:ln>
            </p:spPr>
          </p:sp>
          <p:sp>
            <p:nvSpPr>
              <p:cNvPr id="514" name="Google Shape;514;p26"/>
              <p:cNvSpPr txBox="1"/>
              <p:nvPr/>
            </p:nvSpPr>
            <p:spPr>
              <a:xfrm>
                <a:off x="0" y="-95250"/>
                <a:ext cx="546423" cy="852111"/>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6"/>
            <p:cNvSpPr/>
            <p:nvPr/>
          </p:nvSpPr>
          <p:spPr>
            <a:xfrm rot="1322298">
              <a:off x="1029859" y="1334014"/>
              <a:ext cx="404183" cy="431128"/>
            </a:xfrm>
            <a:custGeom>
              <a:rect b="b" l="l" r="r" t="t"/>
              <a:pathLst>
                <a:path extrusionOk="0" h="431128" w="404183">
                  <a:moveTo>
                    <a:pt x="0" y="0"/>
                  </a:moveTo>
                  <a:lnTo>
                    <a:pt x="404183" y="0"/>
                  </a:lnTo>
                  <a:lnTo>
                    <a:pt x="404183" y="431128"/>
                  </a:lnTo>
                  <a:lnTo>
                    <a:pt x="0" y="431128"/>
                  </a:lnTo>
                  <a:lnTo>
                    <a:pt x="0" y="0"/>
                  </a:lnTo>
                  <a:close/>
                </a:path>
              </a:pathLst>
            </a:custGeom>
            <a:blipFill rotWithShape="1">
              <a:blip r:embed="rId24">
                <a:alphaModFix/>
              </a:blip>
              <a:stretch>
                <a:fillRect b="-358385" l="-254234" r="-248902" t="-102907"/>
              </a:stretch>
            </a:blipFill>
            <a:ln>
              <a:noFill/>
            </a:ln>
          </p:spPr>
        </p:sp>
        <p:sp>
          <p:nvSpPr>
            <p:cNvPr id="516" name="Google Shape;516;p26"/>
            <p:cNvSpPr/>
            <p:nvPr/>
          </p:nvSpPr>
          <p:spPr>
            <a:xfrm rot="1322298">
              <a:off x="202718" y="170750"/>
              <a:ext cx="404183" cy="431128"/>
            </a:xfrm>
            <a:custGeom>
              <a:rect b="b" l="l" r="r" t="t"/>
              <a:pathLst>
                <a:path extrusionOk="0" h="431128" w="404183">
                  <a:moveTo>
                    <a:pt x="0" y="0"/>
                  </a:moveTo>
                  <a:lnTo>
                    <a:pt x="404182" y="0"/>
                  </a:lnTo>
                  <a:lnTo>
                    <a:pt x="404182" y="431128"/>
                  </a:lnTo>
                  <a:lnTo>
                    <a:pt x="0" y="431128"/>
                  </a:lnTo>
                  <a:lnTo>
                    <a:pt x="0" y="0"/>
                  </a:lnTo>
                  <a:close/>
                </a:path>
              </a:pathLst>
            </a:custGeom>
            <a:blipFill rotWithShape="1">
              <a:blip r:embed="rId24">
                <a:alphaModFix/>
              </a:blip>
              <a:stretch>
                <a:fillRect b="-358385" l="-254234" r="-248902" t="-102907"/>
              </a:stretch>
            </a:blipFill>
            <a:ln>
              <a:noFill/>
            </a:ln>
          </p:spPr>
        </p:sp>
        <p:sp>
          <p:nvSpPr>
            <p:cNvPr id="517" name="Google Shape;517;p26"/>
            <p:cNvSpPr/>
            <p:nvPr/>
          </p:nvSpPr>
          <p:spPr>
            <a:xfrm rot="-389891">
              <a:off x="203359" y="465516"/>
              <a:ext cx="1255659" cy="1251093"/>
            </a:xfrm>
            <a:custGeom>
              <a:rect b="b" l="l" r="r" t="t"/>
              <a:pathLst>
                <a:path extrusionOk="0" h="1251093" w="1255659">
                  <a:moveTo>
                    <a:pt x="0" y="0"/>
                  </a:moveTo>
                  <a:lnTo>
                    <a:pt x="1255660" y="0"/>
                  </a:lnTo>
                  <a:lnTo>
                    <a:pt x="1255660" y="1251093"/>
                  </a:lnTo>
                  <a:lnTo>
                    <a:pt x="0" y="1251093"/>
                  </a:lnTo>
                  <a:lnTo>
                    <a:pt x="0" y="0"/>
                  </a:lnTo>
                  <a:close/>
                </a:path>
              </a:pathLst>
            </a:custGeom>
            <a:blipFill rotWithShape="1">
              <a:blip r:embed="rId26">
                <a:alphaModFix/>
              </a:blip>
              <a:stretch>
                <a:fillRect b="0" l="0" r="0" t="0"/>
              </a:stretch>
            </a:blipFill>
            <a:ln>
              <a:noFill/>
            </a:ln>
          </p:spPr>
        </p:sp>
      </p:grpSp>
      <p:sp>
        <p:nvSpPr>
          <p:cNvPr id="518" name="Google Shape;518;p26"/>
          <p:cNvSpPr/>
          <p:nvPr/>
        </p:nvSpPr>
        <p:spPr>
          <a:xfrm>
            <a:off x="8501172" y="-57001"/>
            <a:ext cx="343587" cy="366493"/>
          </a:xfrm>
          <a:custGeom>
            <a:rect b="b" l="l" r="r" t="t"/>
            <a:pathLst>
              <a:path extrusionOk="0" h="732985" w="687173">
                <a:moveTo>
                  <a:pt x="0" y="0"/>
                </a:moveTo>
                <a:lnTo>
                  <a:pt x="687173" y="0"/>
                </a:lnTo>
                <a:lnTo>
                  <a:pt x="687173" y="732985"/>
                </a:lnTo>
                <a:lnTo>
                  <a:pt x="0" y="732985"/>
                </a:lnTo>
                <a:lnTo>
                  <a:pt x="0" y="0"/>
                </a:lnTo>
                <a:close/>
              </a:path>
            </a:pathLst>
          </a:custGeom>
          <a:blipFill rotWithShape="1">
            <a:blip r:embed="rId13">
              <a:alphaModFix/>
            </a:blip>
            <a:stretch>
              <a:fillRect b="-358385" l="-254234" r="-248902" t="-102907"/>
            </a:stretch>
          </a:blipFill>
          <a:ln>
            <a:noFill/>
          </a:ln>
        </p:spPr>
      </p:sp>
      <p:sp>
        <p:nvSpPr>
          <p:cNvPr id="519" name="Google Shape;519;p26"/>
          <p:cNvSpPr/>
          <p:nvPr/>
        </p:nvSpPr>
        <p:spPr>
          <a:xfrm>
            <a:off x="444030" y="-57001"/>
            <a:ext cx="343587"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13">
              <a:alphaModFix/>
            </a:blip>
            <a:stretch>
              <a:fillRect b="-358385" l="-254234" r="-248902" t="-102907"/>
            </a:stretch>
          </a:blipFill>
          <a:ln>
            <a:noFill/>
          </a:ln>
        </p:spPr>
      </p:sp>
      <p:sp>
        <p:nvSpPr>
          <p:cNvPr id="520" name="Google Shape;520;p26"/>
          <p:cNvSpPr/>
          <p:nvPr/>
        </p:nvSpPr>
        <p:spPr>
          <a:xfrm>
            <a:off x="7989609" y="187327"/>
            <a:ext cx="343587" cy="366492"/>
          </a:xfrm>
          <a:custGeom>
            <a:rect b="b" l="l" r="r" t="t"/>
            <a:pathLst>
              <a:path extrusionOk="0" h="732985" w="687173">
                <a:moveTo>
                  <a:pt x="0" y="0"/>
                </a:moveTo>
                <a:lnTo>
                  <a:pt x="687173" y="0"/>
                </a:lnTo>
                <a:lnTo>
                  <a:pt x="687173" y="732985"/>
                </a:lnTo>
                <a:lnTo>
                  <a:pt x="0" y="732985"/>
                </a:lnTo>
                <a:lnTo>
                  <a:pt x="0" y="0"/>
                </a:lnTo>
                <a:close/>
              </a:path>
            </a:pathLst>
          </a:custGeom>
          <a:blipFill rotWithShape="1">
            <a:blip r:embed="rId27">
              <a:alphaModFix/>
            </a:blip>
            <a:stretch>
              <a:fillRect b="-358385" l="-254234" r="-248902" t="-102907"/>
            </a:stretch>
          </a:blipFill>
          <a:ln>
            <a:noFill/>
          </a:ln>
        </p:spPr>
      </p:sp>
      <p:sp>
        <p:nvSpPr>
          <p:cNvPr id="521" name="Google Shape;521;p26"/>
          <p:cNvSpPr/>
          <p:nvPr/>
        </p:nvSpPr>
        <p:spPr>
          <a:xfrm>
            <a:off x="972809" y="187327"/>
            <a:ext cx="343587" cy="366492"/>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27">
              <a:alphaModFix/>
            </a:blip>
            <a:stretch>
              <a:fillRect b="-358385" l="-254234" r="-248902" t="-102907"/>
            </a:stretch>
          </a:blipFill>
          <a:ln>
            <a:noFill/>
          </a:ln>
        </p:spPr>
      </p:sp>
      <p:sp>
        <p:nvSpPr>
          <p:cNvPr id="522" name="Google Shape;522;p26"/>
          <p:cNvSpPr/>
          <p:nvPr/>
        </p:nvSpPr>
        <p:spPr>
          <a:xfrm>
            <a:off x="8488517" y="412706"/>
            <a:ext cx="526928" cy="562057"/>
          </a:xfrm>
          <a:custGeom>
            <a:rect b="b" l="l" r="r" t="t"/>
            <a:pathLst>
              <a:path extrusionOk="0" h="1124114" w="1053856">
                <a:moveTo>
                  <a:pt x="0" y="0"/>
                </a:moveTo>
                <a:lnTo>
                  <a:pt x="1053856" y="0"/>
                </a:lnTo>
                <a:lnTo>
                  <a:pt x="1053856" y="1124113"/>
                </a:lnTo>
                <a:lnTo>
                  <a:pt x="0" y="1124113"/>
                </a:lnTo>
                <a:lnTo>
                  <a:pt x="0" y="0"/>
                </a:lnTo>
                <a:close/>
              </a:path>
            </a:pathLst>
          </a:custGeom>
          <a:blipFill rotWithShape="1">
            <a:blip r:embed="rId13">
              <a:alphaModFix/>
            </a:blip>
            <a:stretch>
              <a:fillRect b="-358385" l="-254234" r="-248902" t="-102907"/>
            </a:stretch>
          </a:blipFill>
          <a:ln>
            <a:noFill/>
          </a:ln>
        </p:spPr>
      </p:sp>
      <p:sp>
        <p:nvSpPr>
          <p:cNvPr id="523" name="Google Shape;523;p26"/>
          <p:cNvSpPr/>
          <p:nvPr/>
        </p:nvSpPr>
        <p:spPr>
          <a:xfrm>
            <a:off x="288718" y="412706"/>
            <a:ext cx="526928" cy="562057"/>
          </a:xfrm>
          <a:custGeom>
            <a:rect b="b" l="l" r="r" t="t"/>
            <a:pathLst>
              <a:path extrusionOk="0" h="1124114" w="1053856">
                <a:moveTo>
                  <a:pt x="0" y="0"/>
                </a:moveTo>
                <a:lnTo>
                  <a:pt x="1053856" y="0"/>
                </a:lnTo>
                <a:lnTo>
                  <a:pt x="1053856" y="1124113"/>
                </a:lnTo>
                <a:lnTo>
                  <a:pt x="0" y="1124113"/>
                </a:lnTo>
                <a:lnTo>
                  <a:pt x="0" y="0"/>
                </a:lnTo>
                <a:close/>
              </a:path>
            </a:pathLst>
          </a:custGeom>
          <a:blipFill rotWithShape="1">
            <a:blip r:embed="rId13">
              <a:alphaModFix/>
            </a:blip>
            <a:stretch>
              <a:fillRect b="-358385" l="-254234" r="-248902" t="-102907"/>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527" name="Shape 527"/>
        <p:cNvGrpSpPr/>
        <p:nvPr/>
      </p:nvGrpSpPr>
      <p:grpSpPr>
        <a:xfrm>
          <a:off x="0" y="0"/>
          <a:ext cx="0" cy="0"/>
          <a:chOff x="0" y="0"/>
          <a:chExt cx="0" cy="0"/>
        </a:xfrm>
      </p:grpSpPr>
      <p:grpSp>
        <p:nvGrpSpPr>
          <p:cNvPr id="528" name="Google Shape;528;p27"/>
          <p:cNvGrpSpPr/>
          <p:nvPr/>
        </p:nvGrpSpPr>
        <p:grpSpPr>
          <a:xfrm>
            <a:off x="2997636" y="1369962"/>
            <a:ext cx="3148665" cy="1287698"/>
            <a:chOff x="0" y="-19050"/>
            <a:chExt cx="1658589" cy="678307"/>
          </a:xfrm>
        </p:grpSpPr>
        <p:sp>
          <p:nvSpPr>
            <p:cNvPr id="529" name="Google Shape;52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0" name="Google Shape;530;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1" name="Google Shape;531;p27"/>
          <p:cNvSpPr/>
          <p:nvPr/>
        </p:nvSpPr>
        <p:spPr>
          <a:xfrm>
            <a:off x="3389498" y="1647039"/>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532" name="Google Shape;532;p27"/>
          <p:cNvSpPr/>
          <p:nvPr/>
        </p:nvSpPr>
        <p:spPr>
          <a:xfrm>
            <a:off x="3268200" y="4313150"/>
            <a:ext cx="2607600" cy="7182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533" name="Google Shape;533;p27"/>
          <p:cNvGrpSpPr/>
          <p:nvPr/>
        </p:nvGrpSpPr>
        <p:grpSpPr>
          <a:xfrm>
            <a:off x="2997636" y="2812020"/>
            <a:ext cx="3148728" cy="1287724"/>
            <a:chOff x="0" y="-19050"/>
            <a:chExt cx="1658589" cy="678307"/>
          </a:xfrm>
        </p:grpSpPr>
        <p:sp>
          <p:nvSpPr>
            <p:cNvPr id="534" name="Google Shape;534;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5" name="Google Shape;535;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6" name="Google Shape;536;p27"/>
          <p:cNvSpPr txBox="1"/>
          <p:nvPr/>
        </p:nvSpPr>
        <p:spPr>
          <a:xfrm>
            <a:off x="1688740" y="820308"/>
            <a:ext cx="5766520" cy="219107"/>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b="0" i="0" lang="en" sz="1100" u="none" cap="none" strike="noStrike">
                <a:solidFill>
                  <a:srgbClr val="FAF5EB"/>
                </a:solidFill>
                <a:latin typeface="Arial"/>
                <a:ea typeface="Arial"/>
                <a:cs typeface="Arial"/>
                <a:sym typeface="Arial"/>
              </a:rPr>
              <a:t>This presentation template is free for everyone to use thanks to the following:</a:t>
            </a:r>
            <a:endParaRPr sz="700"/>
          </a:p>
        </p:txBody>
      </p:sp>
      <p:sp>
        <p:nvSpPr>
          <p:cNvPr id="537" name="Google Shape;537;p27"/>
          <p:cNvSpPr txBox="1"/>
          <p:nvPr/>
        </p:nvSpPr>
        <p:spPr>
          <a:xfrm>
            <a:off x="2997636" y="4433979"/>
            <a:ext cx="3148800" cy="3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 sz="2500" u="none" cap="none" strike="noStrike">
                <a:solidFill>
                  <a:srgbClr val="4B7AAF"/>
                </a:solidFill>
                <a:latin typeface="Oleo Script"/>
                <a:ea typeface="Oleo Script"/>
                <a:cs typeface="Oleo Script"/>
                <a:sym typeface="Oleo Script"/>
              </a:rPr>
              <a:t>Happy designing!</a:t>
            </a:r>
            <a:endParaRPr sz="700">
              <a:latin typeface="Oleo Script"/>
              <a:ea typeface="Oleo Script"/>
              <a:cs typeface="Oleo Script"/>
              <a:sym typeface="Oleo Script"/>
            </a:endParaRPr>
          </a:p>
        </p:txBody>
      </p:sp>
      <p:sp>
        <p:nvSpPr>
          <p:cNvPr id="538" name="Google Shape;538;p27"/>
          <p:cNvSpPr txBox="1"/>
          <p:nvPr/>
        </p:nvSpPr>
        <p:spPr>
          <a:xfrm>
            <a:off x="2105002" y="232530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9" name="Google Shape;539;p27"/>
          <p:cNvSpPr txBox="1"/>
          <p:nvPr/>
        </p:nvSpPr>
        <p:spPr>
          <a:xfrm>
            <a:off x="2105002" y="358231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40" name="Google Shape;540;p27"/>
          <p:cNvSpPr txBox="1"/>
          <p:nvPr/>
        </p:nvSpPr>
        <p:spPr>
          <a:xfrm>
            <a:off x="2175245" y="258838"/>
            <a:ext cx="4793400" cy="4464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i="0" lang="en" sz="2900" u="none" cap="none" strike="noStrike">
                <a:solidFill>
                  <a:srgbClr val="FDF3EF"/>
                </a:solidFill>
                <a:latin typeface="Oleo Script"/>
                <a:ea typeface="Oleo Script"/>
                <a:cs typeface="Oleo Script"/>
                <a:sym typeface="Oleo Script"/>
              </a:rPr>
              <a:t>Credits</a:t>
            </a:r>
            <a:endParaRPr sz="700">
              <a:latin typeface="Oleo Script"/>
              <a:ea typeface="Oleo Script"/>
              <a:cs typeface="Oleo Script"/>
              <a:sym typeface="Oleo Script"/>
            </a:endParaRPr>
          </a:p>
        </p:txBody>
      </p:sp>
      <p:sp>
        <p:nvSpPr>
          <p:cNvPr id="541" name="Google Shape;541;p27"/>
          <p:cNvSpPr txBox="1"/>
          <p:nvPr/>
        </p:nvSpPr>
        <p:spPr>
          <a:xfrm>
            <a:off x="3055013" y="3216078"/>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542" name="Google Shape;542;p27"/>
          <p:cNvSpPr/>
          <p:nvPr/>
        </p:nvSpPr>
        <p:spPr>
          <a:xfrm rot="1435544">
            <a:off x="-885825" y="4308892"/>
            <a:ext cx="3657600" cy="1097736"/>
          </a:xfrm>
          <a:custGeom>
            <a:rect b="b" l="l" r="r" t="t"/>
            <a:pathLst>
              <a:path extrusionOk="0" h="2195471" w="7315200">
                <a:moveTo>
                  <a:pt x="0" y="0"/>
                </a:moveTo>
                <a:lnTo>
                  <a:pt x="7315200" y="0"/>
                </a:lnTo>
                <a:lnTo>
                  <a:pt x="7315200" y="2195471"/>
                </a:lnTo>
                <a:lnTo>
                  <a:pt x="0" y="2195471"/>
                </a:lnTo>
                <a:lnTo>
                  <a:pt x="0" y="0"/>
                </a:lnTo>
                <a:close/>
              </a:path>
            </a:pathLst>
          </a:custGeom>
          <a:blipFill rotWithShape="1">
            <a:blip r:embed="rId4">
              <a:alphaModFix/>
            </a:blip>
            <a:stretch>
              <a:fillRect b="0" l="0" r="0" t="0"/>
            </a:stretch>
          </a:blipFill>
          <a:ln>
            <a:noFill/>
          </a:ln>
        </p:spPr>
      </p:sp>
      <p:sp>
        <p:nvSpPr>
          <p:cNvPr id="543" name="Google Shape;543;p27"/>
          <p:cNvSpPr/>
          <p:nvPr/>
        </p:nvSpPr>
        <p:spPr>
          <a:xfrm rot="-1074326">
            <a:off x="3749" y="2669302"/>
            <a:ext cx="1479357" cy="1570746"/>
          </a:xfrm>
          <a:custGeom>
            <a:rect b="b" l="l" r="r" t="t"/>
            <a:pathLst>
              <a:path extrusionOk="0" h="3141492" w="2958714">
                <a:moveTo>
                  <a:pt x="0" y="0"/>
                </a:moveTo>
                <a:lnTo>
                  <a:pt x="2958715" y="0"/>
                </a:lnTo>
                <a:lnTo>
                  <a:pt x="2958715" y="3141492"/>
                </a:lnTo>
                <a:lnTo>
                  <a:pt x="0" y="3141492"/>
                </a:lnTo>
                <a:lnTo>
                  <a:pt x="0" y="0"/>
                </a:lnTo>
                <a:close/>
              </a:path>
            </a:pathLst>
          </a:custGeom>
          <a:blipFill rotWithShape="1">
            <a:blip r:embed="rId5">
              <a:alphaModFix/>
            </a:blip>
            <a:stretch>
              <a:fillRect b="0" l="0" r="0" t="0"/>
            </a:stretch>
          </a:blipFill>
          <a:ln>
            <a:noFill/>
          </a:ln>
        </p:spPr>
      </p:sp>
      <p:sp>
        <p:nvSpPr>
          <p:cNvPr id="544" name="Google Shape;544;p27"/>
          <p:cNvSpPr/>
          <p:nvPr/>
        </p:nvSpPr>
        <p:spPr>
          <a:xfrm>
            <a:off x="7038998" y="4167273"/>
            <a:ext cx="2052352" cy="1000055"/>
          </a:xfrm>
          <a:custGeom>
            <a:rect b="b" l="l" r="r" t="t"/>
            <a:pathLst>
              <a:path extrusionOk="0" h="2000110" w="4104704">
                <a:moveTo>
                  <a:pt x="0" y="0"/>
                </a:moveTo>
                <a:lnTo>
                  <a:pt x="4104704" y="0"/>
                </a:lnTo>
                <a:lnTo>
                  <a:pt x="4104704" y="2000111"/>
                </a:lnTo>
                <a:lnTo>
                  <a:pt x="0" y="200011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123" name="Shape 123"/>
        <p:cNvGrpSpPr/>
        <p:nvPr/>
      </p:nvGrpSpPr>
      <p:grpSpPr>
        <a:xfrm>
          <a:off x="0" y="0"/>
          <a:ext cx="0" cy="0"/>
          <a:chOff x="0" y="0"/>
          <a:chExt cx="0" cy="0"/>
        </a:xfrm>
      </p:grpSpPr>
      <p:pic>
        <p:nvPicPr>
          <p:cNvPr id="124" name="Google Shape;124;p12"/>
          <p:cNvPicPr preferRelativeResize="0"/>
          <p:nvPr/>
        </p:nvPicPr>
        <p:blipFill>
          <a:blip r:embed="rId3">
            <a:alphaModFix/>
          </a:blip>
          <a:stretch>
            <a:fillRect/>
          </a:stretch>
        </p:blipFill>
        <p:spPr>
          <a:xfrm>
            <a:off x="1633900" y="548177"/>
            <a:ext cx="6458573" cy="4049222"/>
          </a:xfrm>
          <a:prstGeom prst="rect">
            <a:avLst/>
          </a:prstGeom>
          <a:noFill/>
          <a:ln>
            <a:noFill/>
          </a:ln>
        </p:spPr>
      </p:pic>
      <p:pic>
        <p:nvPicPr>
          <p:cNvPr id="125" name="Google Shape;125;p12"/>
          <p:cNvPicPr preferRelativeResize="0"/>
          <p:nvPr/>
        </p:nvPicPr>
        <p:blipFill>
          <a:blip r:embed="rId4">
            <a:alphaModFix/>
          </a:blip>
          <a:stretch>
            <a:fillRect/>
          </a:stretch>
        </p:blipFill>
        <p:spPr>
          <a:xfrm>
            <a:off x="837388" y="152400"/>
            <a:ext cx="3689690" cy="4805451"/>
          </a:xfrm>
          <a:prstGeom prst="rect">
            <a:avLst/>
          </a:prstGeom>
          <a:noFill/>
          <a:ln>
            <a:noFill/>
          </a:ln>
        </p:spPr>
      </p:pic>
      <p:sp>
        <p:nvSpPr>
          <p:cNvPr id="126" name="Google Shape;126;p12"/>
          <p:cNvSpPr/>
          <p:nvPr/>
        </p:nvSpPr>
        <p:spPr>
          <a:xfrm rot="-1085074">
            <a:off x="-68791" y="311370"/>
            <a:ext cx="2119983" cy="715494"/>
          </a:xfrm>
          <a:custGeom>
            <a:rect b="b" l="l" r="r" t="t"/>
            <a:pathLst>
              <a:path extrusionOk="0" h="1430988" w="4239966">
                <a:moveTo>
                  <a:pt x="0" y="0"/>
                </a:moveTo>
                <a:lnTo>
                  <a:pt x="4239966" y="0"/>
                </a:lnTo>
                <a:lnTo>
                  <a:pt x="4239966" y="1430989"/>
                </a:lnTo>
                <a:lnTo>
                  <a:pt x="0" y="1430989"/>
                </a:lnTo>
                <a:lnTo>
                  <a:pt x="0" y="0"/>
                </a:lnTo>
                <a:close/>
              </a:path>
            </a:pathLst>
          </a:custGeom>
          <a:blipFill rotWithShape="1">
            <a:blip r:embed="rId5">
              <a:alphaModFix/>
            </a:blip>
            <a:stretch>
              <a:fillRect b="0" l="0" r="0" t="0"/>
            </a:stretch>
          </a:blipFill>
          <a:ln>
            <a:noFill/>
          </a:ln>
        </p:spPr>
      </p:sp>
      <p:sp>
        <p:nvSpPr>
          <p:cNvPr id="127" name="Google Shape;127;p12"/>
          <p:cNvSpPr/>
          <p:nvPr/>
        </p:nvSpPr>
        <p:spPr>
          <a:xfrm rot="-1453701">
            <a:off x="6832819" y="4185496"/>
            <a:ext cx="1999414" cy="631262"/>
          </a:xfrm>
          <a:custGeom>
            <a:rect b="b" l="l" r="r" t="t"/>
            <a:pathLst>
              <a:path extrusionOk="0" h="1262523" w="3998828">
                <a:moveTo>
                  <a:pt x="0" y="0"/>
                </a:moveTo>
                <a:lnTo>
                  <a:pt x="3998828" y="0"/>
                </a:lnTo>
                <a:lnTo>
                  <a:pt x="3998828" y="1262523"/>
                </a:lnTo>
                <a:lnTo>
                  <a:pt x="0" y="1262523"/>
                </a:lnTo>
                <a:lnTo>
                  <a:pt x="0" y="0"/>
                </a:lnTo>
                <a:close/>
              </a:path>
            </a:pathLst>
          </a:custGeom>
          <a:blipFill rotWithShape="1">
            <a:blip r:embed="rId6">
              <a:alphaModFix/>
            </a:blip>
            <a:stretch>
              <a:fillRect b="0" l="0" r="0" t="0"/>
            </a:stretch>
          </a:blipFill>
          <a:ln>
            <a:noFill/>
          </a:ln>
        </p:spPr>
      </p:sp>
      <p:sp>
        <p:nvSpPr>
          <p:cNvPr id="128" name="Google Shape;128;p12"/>
          <p:cNvSpPr/>
          <p:nvPr/>
        </p:nvSpPr>
        <p:spPr>
          <a:xfrm>
            <a:off x="6821351" y="220311"/>
            <a:ext cx="2052352" cy="1000055"/>
          </a:xfrm>
          <a:custGeom>
            <a:rect b="b" l="l" r="r" t="t"/>
            <a:pathLst>
              <a:path extrusionOk="0" h="2000110" w="4104704">
                <a:moveTo>
                  <a:pt x="0" y="0"/>
                </a:moveTo>
                <a:lnTo>
                  <a:pt x="4104705" y="0"/>
                </a:lnTo>
                <a:lnTo>
                  <a:pt x="4104705" y="2000110"/>
                </a:lnTo>
                <a:lnTo>
                  <a:pt x="0" y="2000110"/>
                </a:lnTo>
                <a:lnTo>
                  <a:pt x="0" y="0"/>
                </a:lnTo>
                <a:close/>
              </a:path>
            </a:pathLst>
          </a:custGeom>
          <a:blipFill rotWithShape="1">
            <a:blip r:embed="rId7">
              <a:alphaModFix/>
            </a:blip>
            <a:stretch>
              <a:fillRect b="0" l="0" r="0" t="0"/>
            </a:stretch>
          </a:blipFill>
          <a:ln>
            <a:noFill/>
          </a:ln>
        </p:spPr>
      </p:sp>
      <p:sp>
        <p:nvSpPr>
          <p:cNvPr id="129" name="Google Shape;129;p12"/>
          <p:cNvSpPr/>
          <p:nvPr/>
        </p:nvSpPr>
        <p:spPr>
          <a:xfrm flipH="1" rot="-7926205">
            <a:off x="8410865" y="1738385"/>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8">
              <a:alphaModFix/>
            </a:blip>
            <a:stretch>
              <a:fillRect b="0" l="0" r="0" t="0"/>
            </a:stretch>
          </a:blipFill>
          <a:ln>
            <a:noFill/>
          </a:ln>
        </p:spPr>
      </p:sp>
      <p:sp>
        <p:nvSpPr>
          <p:cNvPr id="130" name="Google Shape;130;p12"/>
          <p:cNvSpPr/>
          <p:nvPr/>
        </p:nvSpPr>
        <p:spPr>
          <a:xfrm flipH="1" rot="-7926205">
            <a:off x="215121" y="1738385"/>
            <a:ext cx="437571" cy="420067"/>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8">
              <a:alphaModFix/>
            </a:blip>
            <a:stretch>
              <a:fillRect b="0" l="0" r="0" t="0"/>
            </a:stretch>
          </a:blipFill>
          <a:ln>
            <a:noFill/>
          </a:ln>
        </p:spPr>
      </p:sp>
      <p:sp>
        <p:nvSpPr>
          <p:cNvPr id="131" name="Google Shape;131;p12"/>
          <p:cNvSpPr/>
          <p:nvPr/>
        </p:nvSpPr>
        <p:spPr>
          <a:xfrm flipH="1" rot="-7926205">
            <a:off x="8410865" y="2365608"/>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8">
              <a:alphaModFix/>
            </a:blip>
            <a:stretch>
              <a:fillRect b="0" l="0" r="0" t="0"/>
            </a:stretch>
          </a:blipFill>
          <a:ln>
            <a:noFill/>
          </a:ln>
        </p:spPr>
      </p:sp>
      <p:sp>
        <p:nvSpPr>
          <p:cNvPr id="132" name="Google Shape;132;p12"/>
          <p:cNvSpPr/>
          <p:nvPr/>
        </p:nvSpPr>
        <p:spPr>
          <a:xfrm flipH="1" rot="-7926205">
            <a:off x="215121" y="2365608"/>
            <a:ext cx="437571" cy="420067"/>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8">
              <a:alphaModFix/>
            </a:blip>
            <a:stretch>
              <a:fillRect b="0" l="0" r="0" t="0"/>
            </a:stretch>
          </a:blipFill>
          <a:ln>
            <a:noFill/>
          </a:ln>
        </p:spPr>
      </p:sp>
      <p:sp>
        <p:nvSpPr>
          <p:cNvPr id="133" name="Google Shape;133;p12"/>
          <p:cNvSpPr/>
          <p:nvPr/>
        </p:nvSpPr>
        <p:spPr>
          <a:xfrm flipH="1" rot="-7926205">
            <a:off x="8410865" y="2992831"/>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8">
              <a:alphaModFix/>
            </a:blip>
            <a:stretch>
              <a:fillRect b="0" l="0" r="0" t="0"/>
            </a:stretch>
          </a:blipFill>
          <a:ln>
            <a:noFill/>
          </a:ln>
        </p:spPr>
      </p:sp>
      <p:sp>
        <p:nvSpPr>
          <p:cNvPr id="134" name="Google Shape;134;p12"/>
          <p:cNvSpPr/>
          <p:nvPr/>
        </p:nvSpPr>
        <p:spPr>
          <a:xfrm flipH="1" rot="-7926205">
            <a:off x="215121" y="2992831"/>
            <a:ext cx="437570" cy="420067"/>
          </a:xfrm>
          <a:custGeom>
            <a:rect b="b" l="l" r="r" t="t"/>
            <a:pathLst>
              <a:path extrusionOk="0" h="840135" w="875141">
                <a:moveTo>
                  <a:pt x="875141" y="0"/>
                </a:moveTo>
                <a:lnTo>
                  <a:pt x="0" y="0"/>
                </a:lnTo>
                <a:lnTo>
                  <a:pt x="0" y="840135"/>
                </a:lnTo>
                <a:lnTo>
                  <a:pt x="875141" y="840135"/>
                </a:lnTo>
                <a:lnTo>
                  <a:pt x="875141" y="0"/>
                </a:lnTo>
                <a:close/>
              </a:path>
            </a:pathLst>
          </a:custGeom>
          <a:blipFill rotWithShape="1">
            <a:blip r:embed="rId8">
              <a:alphaModFix/>
            </a:blip>
            <a:stretch>
              <a:fillRect b="0" l="0" r="0" t="0"/>
            </a:stretch>
          </a:blipFill>
          <a:ln>
            <a:noFill/>
          </a:ln>
        </p:spPr>
      </p:sp>
      <p:sp>
        <p:nvSpPr>
          <p:cNvPr id="135" name="Google Shape;135;p12"/>
          <p:cNvSpPr/>
          <p:nvPr/>
        </p:nvSpPr>
        <p:spPr>
          <a:xfrm>
            <a:off x="-127479" y="3472427"/>
            <a:ext cx="2019993" cy="2057400"/>
          </a:xfrm>
          <a:custGeom>
            <a:rect b="b" l="l" r="r" t="t"/>
            <a:pathLst>
              <a:path extrusionOk="0" h="4114800" w="4039985">
                <a:moveTo>
                  <a:pt x="0" y="0"/>
                </a:moveTo>
                <a:lnTo>
                  <a:pt x="4039985" y="0"/>
                </a:lnTo>
                <a:lnTo>
                  <a:pt x="4039985" y="4114800"/>
                </a:lnTo>
                <a:lnTo>
                  <a:pt x="0" y="4114800"/>
                </a:lnTo>
                <a:lnTo>
                  <a:pt x="0" y="0"/>
                </a:lnTo>
                <a:close/>
              </a:path>
            </a:pathLst>
          </a:custGeom>
          <a:blipFill rotWithShape="1">
            <a:blip r:embed="rId9">
              <a:alphaModFix/>
            </a:blip>
            <a:stretch>
              <a:fillRect b="0" l="0" r="0" t="0"/>
            </a:stretch>
          </a:blipFill>
          <a:ln>
            <a:noFill/>
          </a:ln>
        </p:spPr>
      </p:sp>
      <p:sp>
        <p:nvSpPr>
          <p:cNvPr id="136" name="Google Shape;136;p12"/>
          <p:cNvSpPr txBox="1"/>
          <p:nvPr/>
        </p:nvSpPr>
        <p:spPr>
          <a:xfrm>
            <a:off x="4628044" y="1704797"/>
            <a:ext cx="2914800" cy="692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Hello there!</a:t>
            </a:r>
            <a:endParaRPr sz="4500">
              <a:latin typeface="Oleo Script"/>
              <a:ea typeface="Oleo Script"/>
              <a:cs typeface="Oleo Script"/>
              <a:sym typeface="Oleo Script"/>
            </a:endParaRPr>
          </a:p>
        </p:txBody>
      </p:sp>
      <p:sp>
        <p:nvSpPr>
          <p:cNvPr id="137" name="Google Shape;137;p12"/>
          <p:cNvSpPr txBox="1"/>
          <p:nvPr/>
        </p:nvSpPr>
        <p:spPr>
          <a:xfrm>
            <a:off x="4927590" y="2710299"/>
            <a:ext cx="2315700" cy="731400"/>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i="0" lang="en" sz="1100" u="none" cap="none" strike="noStrike">
                <a:solidFill>
                  <a:srgbClr val="667BB2"/>
                </a:solidFill>
                <a:latin typeface="Bree Serif"/>
                <a:ea typeface="Bree Serif"/>
                <a:cs typeface="Bree Serif"/>
                <a:sym typeface="Bree Serif"/>
              </a:rPr>
              <a:t>I'm Rain, and I'll be sharing with you my beautiful ideas. Follow me at @reallygreatsite to learn more. </a:t>
            </a:r>
            <a:endParaRPr sz="700">
              <a:latin typeface="Bree Serif"/>
              <a:ea typeface="Bree Serif"/>
              <a:cs typeface="Bree Serif"/>
              <a:sym typeface="Bree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141" name="Shape 141"/>
        <p:cNvGrpSpPr/>
        <p:nvPr/>
      </p:nvGrpSpPr>
      <p:grpSpPr>
        <a:xfrm>
          <a:off x="0" y="0"/>
          <a:ext cx="0" cy="0"/>
          <a:chOff x="0" y="0"/>
          <a:chExt cx="0" cy="0"/>
        </a:xfrm>
      </p:grpSpPr>
      <p:pic>
        <p:nvPicPr>
          <p:cNvPr id="142" name="Google Shape;142;p13"/>
          <p:cNvPicPr preferRelativeResize="0"/>
          <p:nvPr/>
        </p:nvPicPr>
        <p:blipFill rotWithShape="1">
          <a:blip r:embed="rId3">
            <a:alphaModFix/>
          </a:blip>
          <a:srcRect b="33280" l="11917" r="0" t="7868"/>
          <a:stretch/>
        </p:blipFill>
        <p:spPr>
          <a:xfrm>
            <a:off x="0" y="0"/>
            <a:ext cx="4830100" cy="5143501"/>
          </a:xfrm>
          <a:prstGeom prst="rect">
            <a:avLst/>
          </a:prstGeom>
          <a:noFill/>
          <a:ln>
            <a:noFill/>
          </a:ln>
        </p:spPr>
      </p:pic>
      <p:pic>
        <p:nvPicPr>
          <p:cNvPr id="143" name="Google Shape;143;p13"/>
          <p:cNvPicPr preferRelativeResize="0"/>
          <p:nvPr/>
        </p:nvPicPr>
        <p:blipFill>
          <a:blip r:embed="rId4">
            <a:alphaModFix/>
          </a:blip>
          <a:stretch>
            <a:fillRect/>
          </a:stretch>
        </p:blipFill>
        <p:spPr>
          <a:xfrm>
            <a:off x="5001825" y="446524"/>
            <a:ext cx="3759225" cy="4271161"/>
          </a:xfrm>
          <a:prstGeom prst="rect">
            <a:avLst/>
          </a:prstGeom>
          <a:noFill/>
          <a:ln>
            <a:noFill/>
          </a:ln>
        </p:spPr>
      </p:pic>
      <p:sp>
        <p:nvSpPr>
          <p:cNvPr id="144" name="Google Shape;144;p13"/>
          <p:cNvSpPr/>
          <p:nvPr/>
        </p:nvSpPr>
        <p:spPr>
          <a:xfrm rot="722557">
            <a:off x="7573895" y="3803692"/>
            <a:ext cx="1370560" cy="2057400"/>
          </a:xfrm>
          <a:custGeom>
            <a:rect b="b" l="l" r="r" t="t"/>
            <a:pathLst>
              <a:path extrusionOk="0" h="4114800" w="2741119">
                <a:moveTo>
                  <a:pt x="0" y="0"/>
                </a:moveTo>
                <a:lnTo>
                  <a:pt x="2741119" y="0"/>
                </a:lnTo>
                <a:lnTo>
                  <a:pt x="2741119" y="4114800"/>
                </a:lnTo>
                <a:lnTo>
                  <a:pt x="0" y="4114800"/>
                </a:lnTo>
                <a:lnTo>
                  <a:pt x="0" y="0"/>
                </a:lnTo>
                <a:close/>
              </a:path>
            </a:pathLst>
          </a:custGeom>
          <a:blipFill rotWithShape="1">
            <a:blip r:embed="rId5">
              <a:alphaModFix/>
            </a:blip>
            <a:stretch>
              <a:fillRect b="0" l="0" r="0" t="0"/>
            </a:stretch>
          </a:blipFill>
          <a:ln>
            <a:noFill/>
          </a:ln>
        </p:spPr>
      </p:sp>
      <p:sp>
        <p:nvSpPr>
          <p:cNvPr id="145" name="Google Shape;145;p13"/>
          <p:cNvSpPr txBox="1"/>
          <p:nvPr/>
        </p:nvSpPr>
        <p:spPr>
          <a:xfrm>
            <a:off x="438100" y="1118100"/>
            <a:ext cx="4134000" cy="692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Essential Insights</a:t>
            </a:r>
            <a:endParaRPr sz="4500">
              <a:latin typeface="Oleo Script"/>
              <a:ea typeface="Oleo Script"/>
              <a:cs typeface="Oleo Script"/>
              <a:sym typeface="Oleo Script"/>
            </a:endParaRPr>
          </a:p>
        </p:txBody>
      </p:sp>
      <p:sp>
        <p:nvSpPr>
          <p:cNvPr id="146" name="Google Shape;146;p13"/>
          <p:cNvSpPr txBox="1"/>
          <p:nvPr/>
        </p:nvSpPr>
        <p:spPr>
          <a:xfrm>
            <a:off x="438101" y="2236373"/>
            <a:ext cx="15030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500" u="none" cap="none" strike="noStrike">
                <a:solidFill>
                  <a:srgbClr val="667BB2"/>
                </a:solidFill>
                <a:latin typeface="Bree Serif"/>
                <a:ea typeface="Bree Serif"/>
                <a:cs typeface="Bree Serif"/>
                <a:sym typeface="Bree Serif"/>
              </a:rPr>
              <a:t>Topic One</a:t>
            </a:r>
            <a:endParaRPr b="1" sz="700">
              <a:latin typeface="Bree Serif"/>
              <a:ea typeface="Bree Serif"/>
              <a:cs typeface="Bree Serif"/>
              <a:sym typeface="Bree Serif"/>
            </a:endParaRPr>
          </a:p>
        </p:txBody>
      </p:sp>
      <p:sp>
        <p:nvSpPr>
          <p:cNvPr id="147" name="Google Shape;147;p13"/>
          <p:cNvSpPr txBox="1"/>
          <p:nvPr/>
        </p:nvSpPr>
        <p:spPr>
          <a:xfrm>
            <a:off x="438101" y="3526575"/>
            <a:ext cx="19353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500" u="none" cap="none" strike="noStrike">
                <a:solidFill>
                  <a:srgbClr val="667BB2"/>
                </a:solidFill>
                <a:latin typeface="Bree Serif"/>
                <a:ea typeface="Bree Serif"/>
                <a:cs typeface="Bree Serif"/>
                <a:sym typeface="Bree Serif"/>
              </a:rPr>
              <a:t>Topic Three</a:t>
            </a:r>
            <a:endParaRPr b="1" sz="700">
              <a:latin typeface="Bree Serif"/>
              <a:ea typeface="Bree Serif"/>
              <a:cs typeface="Bree Serif"/>
              <a:sym typeface="Bree Serif"/>
            </a:endParaRPr>
          </a:p>
        </p:txBody>
      </p:sp>
      <p:sp>
        <p:nvSpPr>
          <p:cNvPr id="148" name="Google Shape;148;p13"/>
          <p:cNvSpPr txBox="1"/>
          <p:nvPr/>
        </p:nvSpPr>
        <p:spPr>
          <a:xfrm>
            <a:off x="2373477" y="2236373"/>
            <a:ext cx="16278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500" u="none" cap="none" strike="noStrike">
                <a:solidFill>
                  <a:srgbClr val="667BB2"/>
                </a:solidFill>
                <a:latin typeface="Bree Serif"/>
                <a:ea typeface="Bree Serif"/>
                <a:cs typeface="Bree Serif"/>
                <a:sym typeface="Bree Serif"/>
              </a:rPr>
              <a:t>Topic Two</a:t>
            </a:r>
            <a:endParaRPr b="1" sz="700">
              <a:latin typeface="Bree Serif"/>
              <a:ea typeface="Bree Serif"/>
              <a:cs typeface="Bree Serif"/>
              <a:sym typeface="Bree Serif"/>
            </a:endParaRPr>
          </a:p>
        </p:txBody>
      </p:sp>
      <p:sp>
        <p:nvSpPr>
          <p:cNvPr id="149" name="Google Shape;149;p13"/>
          <p:cNvSpPr/>
          <p:nvPr/>
        </p:nvSpPr>
        <p:spPr>
          <a:xfrm rot="-445787">
            <a:off x="4831374" y="85804"/>
            <a:ext cx="2273589" cy="127306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150" name="Google Shape;150;p13"/>
          <p:cNvSpPr txBox="1"/>
          <p:nvPr/>
        </p:nvSpPr>
        <p:spPr>
          <a:xfrm rot="-417240">
            <a:off x="5170206" y="283633"/>
            <a:ext cx="1595739" cy="87731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 sz="1500" u="none" cap="none" strike="noStrike">
                <a:solidFill>
                  <a:srgbClr val="4B7AAF"/>
                </a:solidFill>
                <a:latin typeface="Bree Serif"/>
                <a:ea typeface="Bree Serif"/>
                <a:cs typeface="Bree Serif"/>
                <a:sym typeface="Bree Serif"/>
              </a:rPr>
              <a:t>Navigating Valentine's Day in France</a:t>
            </a:r>
            <a:endParaRPr b="1" sz="300">
              <a:latin typeface="Bree Serif"/>
              <a:ea typeface="Bree Serif"/>
              <a:cs typeface="Bree Serif"/>
              <a:sym typeface="Bree Serif"/>
            </a:endParaRPr>
          </a:p>
        </p:txBody>
      </p:sp>
      <p:sp>
        <p:nvSpPr>
          <p:cNvPr id="151" name="Google Shape;151;p13"/>
          <p:cNvSpPr txBox="1"/>
          <p:nvPr/>
        </p:nvSpPr>
        <p:spPr>
          <a:xfrm>
            <a:off x="2373477" y="3526575"/>
            <a:ext cx="16278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500" u="none" cap="none" strike="noStrike">
                <a:solidFill>
                  <a:srgbClr val="667BB2"/>
                </a:solidFill>
                <a:latin typeface="Bree Serif"/>
                <a:ea typeface="Bree Serif"/>
                <a:cs typeface="Bree Serif"/>
                <a:sym typeface="Bree Serif"/>
              </a:rPr>
              <a:t>Topic Four</a:t>
            </a:r>
            <a:endParaRPr b="1" sz="700">
              <a:latin typeface="Bree Serif"/>
              <a:ea typeface="Bree Serif"/>
              <a:cs typeface="Bree Serif"/>
              <a:sym typeface="Bree Serif"/>
            </a:endParaRPr>
          </a:p>
        </p:txBody>
      </p:sp>
      <p:sp>
        <p:nvSpPr>
          <p:cNvPr id="152" name="Google Shape;152;p13"/>
          <p:cNvSpPr txBox="1"/>
          <p:nvPr/>
        </p:nvSpPr>
        <p:spPr>
          <a:xfrm>
            <a:off x="438101" y="2704309"/>
            <a:ext cx="1287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53" name="Google Shape;153;p13"/>
          <p:cNvSpPr txBox="1"/>
          <p:nvPr/>
        </p:nvSpPr>
        <p:spPr>
          <a:xfrm>
            <a:off x="438101" y="4002850"/>
            <a:ext cx="1287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54" name="Google Shape;154;p13"/>
          <p:cNvSpPr txBox="1"/>
          <p:nvPr/>
        </p:nvSpPr>
        <p:spPr>
          <a:xfrm>
            <a:off x="2373477" y="2704309"/>
            <a:ext cx="1287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55" name="Google Shape;155;p13"/>
          <p:cNvSpPr txBox="1"/>
          <p:nvPr/>
        </p:nvSpPr>
        <p:spPr>
          <a:xfrm>
            <a:off x="2373477" y="4002850"/>
            <a:ext cx="1287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56" name="Google Shape;156;p13"/>
          <p:cNvSpPr/>
          <p:nvPr/>
        </p:nvSpPr>
        <p:spPr>
          <a:xfrm flipH="1" rot="-7926205">
            <a:off x="4474007" y="1852913"/>
            <a:ext cx="437571"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157" name="Google Shape;157;p13"/>
          <p:cNvSpPr/>
          <p:nvPr/>
        </p:nvSpPr>
        <p:spPr>
          <a:xfrm flipH="1" rot="-7926205">
            <a:off x="4474007" y="749249"/>
            <a:ext cx="437571"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158" name="Google Shape;158;p13"/>
          <p:cNvSpPr/>
          <p:nvPr/>
        </p:nvSpPr>
        <p:spPr>
          <a:xfrm flipH="1" rot="-7926205">
            <a:off x="4474007" y="2971438"/>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159" name="Google Shape;159;p13"/>
          <p:cNvSpPr/>
          <p:nvPr/>
        </p:nvSpPr>
        <p:spPr>
          <a:xfrm flipH="1" rot="-7926205">
            <a:off x="4474007" y="4089962"/>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163" name="Shape 163"/>
        <p:cNvGrpSpPr/>
        <p:nvPr/>
      </p:nvGrpSpPr>
      <p:grpSpPr>
        <a:xfrm>
          <a:off x="0" y="0"/>
          <a:ext cx="0" cy="0"/>
          <a:chOff x="0" y="0"/>
          <a:chExt cx="0" cy="0"/>
        </a:xfrm>
      </p:grpSpPr>
      <p:pic>
        <p:nvPicPr>
          <p:cNvPr id="164" name="Google Shape;164;p14"/>
          <p:cNvPicPr preferRelativeResize="0"/>
          <p:nvPr/>
        </p:nvPicPr>
        <p:blipFill rotWithShape="1">
          <a:blip r:embed="rId3">
            <a:alphaModFix/>
          </a:blip>
          <a:srcRect b="0" l="4509" r="2700" t="38571"/>
          <a:stretch/>
        </p:blipFill>
        <p:spPr>
          <a:xfrm>
            <a:off x="0" y="0"/>
            <a:ext cx="9144003" cy="2571750"/>
          </a:xfrm>
          <a:prstGeom prst="rect">
            <a:avLst/>
          </a:prstGeom>
          <a:noFill/>
          <a:ln>
            <a:noFill/>
          </a:ln>
        </p:spPr>
      </p:pic>
      <p:pic>
        <p:nvPicPr>
          <p:cNvPr id="165" name="Google Shape;165;p14"/>
          <p:cNvPicPr preferRelativeResize="0"/>
          <p:nvPr/>
        </p:nvPicPr>
        <p:blipFill rotWithShape="1">
          <a:blip r:embed="rId4">
            <a:alphaModFix/>
          </a:blip>
          <a:srcRect b="15592" l="53721" r="10616" t="52708"/>
          <a:stretch/>
        </p:blipFill>
        <p:spPr>
          <a:xfrm>
            <a:off x="4912400" y="2762074"/>
            <a:ext cx="3260999" cy="1630500"/>
          </a:xfrm>
          <a:prstGeom prst="rect">
            <a:avLst/>
          </a:prstGeom>
          <a:noFill/>
          <a:ln>
            <a:noFill/>
          </a:ln>
        </p:spPr>
      </p:pic>
      <p:pic>
        <p:nvPicPr>
          <p:cNvPr id="166" name="Google Shape;166;p14"/>
          <p:cNvPicPr preferRelativeResize="0"/>
          <p:nvPr/>
        </p:nvPicPr>
        <p:blipFill rotWithShape="1">
          <a:blip r:embed="rId5">
            <a:alphaModFix/>
          </a:blip>
          <a:srcRect b="15592" l="10619" r="53719" t="52708"/>
          <a:stretch/>
        </p:blipFill>
        <p:spPr>
          <a:xfrm>
            <a:off x="970600" y="2762074"/>
            <a:ext cx="3260999" cy="1630500"/>
          </a:xfrm>
          <a:prstGeom prst="rect">
            <a:avLst/>
          </a:prstGeom>
          <a:noFill/>
          <a:ln>
            <a:noFill/>
          </a:ln>
        </p:spPr>
      </p:pic>
      <p:sp>
        <p:nvSpPr>
          <p:cNvPr id="167" name="Google Shape;167;p14"/>
          <p:cNvSpPr/>
          <p:nvPr/>
        </p:nvSpPr>
        <p:spPr>
          <a:xfrm rot="-689902">
            <a:off x="6914813" y="103389"/>
            <a:ext cx="2410303" cy="1099975"/>
          </a:xfrm>
          <a:custGeom>
            <a:rect b="b" l="l" r="r" t="t"/>
            <a:pathLst>
              <a:path extrusionOk="0" h="2199949" w="4820605">
                <a:moveTo>
                  <a:pt x="0" y="0"/>
                </a:moveTo>
                <a:lnTo>
                  <a:pt x="4820605" y="0"/>
                </a:lnTo>
                <a:lnTo>
                  <a:pt x="4820605" y="2199949"/>
                </a:lnTo>
                <a:lnTo>
                  <a:pt x="0" y="2199949"/>
                </a:lnTo>
                <a:lnTo>
                  <a:pt x="0" y="0"/>
                </a:lnTo>
                <a:close/>
              </a:path>
            </a:pathLst>
          </a:custGeom>
          <a:blipFill rotWithShape="1">
            <a:blip r:embed="rId6">
              <a:alphaModFix/>
            </a:blip>
            <a:stretch>
              <a:fillRect b="0" l="0" r="0" t="0"/>
            </a:stretch>
          </a:blipFill>
          <a:ln>
            <a:noFill/>
          </a:ln>
        </p:spPr>
      </p:sp>
      <p:sp>
        <p:nvSpPr>
          <p:cNvPr id="168" name="Google Shape;168;p14"/>
          <p:cNvSpPr/>
          <p:nvPr/>
        </p:nvSpPr>
        <p:spPr>
          <a:xfrm>
            <a:off x="304966" y="2859405"/>
            <a:ext cx="343587" cy="366492"/>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
        <p:nvSpPr>
          <p:cNvPr id="169" name="Google Shape;169;p14"/>
          <p:cNvSpPr/>
          <p:nvPr/>
        </p:nvSpPr>
        <p:spPr>
          <a:xfrm>
            <a:off x="4364098" y="2859405"/>
            <a:ext cx="343586" cy="366492"/>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8">
              <a:alphaModFix/>
            </a:blip>
            <a:stretch>
              <a:fillRect b="-358385" l="-254234" r="-248902" t="-102907"/>
            </a:stretch>
          </a:blipFill>
          <a:ln>
            <a:noFill/>
          </a:ln>
        </p:spPr>
      </p:sp>
      <p:sp>
        <p:nvSpPr>
          <p:cNvPr id="170" name="Google Shape;170;p14"/>
          <p:cNvSpPr/>
          <p:nvPr/>
        </p:nvSpPr>
        <p:spPr>
          <a:xfrm>
            <a:off x="8495447" y="2859405"/>
            <a:ext cx="343587" cy="366492"/>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
        <p:nvSpPr>
          <p:cNvPr id="171" name="Google Shape;171;p14"/>
          <p:cNvSpPr/>
          <p:nvPr/>
        </p:nvSpPr>
        <p:spPr>
          <a:xfrm>
            <a:off x="304966" y="3394079"/>
            <a:ext cx="343587"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8">
              <a:alphaModFix/>
            </a:blip>
            <a:stretch>
              <a:fillRect b="-358385" l="-254234" r="-248902" t="-102907"/>
            </a:stretch>
          </a:blipFill>
          <a:ln>
            <a:noFill/>
          </a:ln>
        </p:spPr>
      </p:sp>
      <p:sp>
        <p:nvSpPr>
          <p:cNvPr id="172" name="Google Shape;172;p14"/>
          <p:cNvSpPr/>
          <p:nvPr/>
        </p:nvSpPr>
        <p:spPr>
          <a:xfrm>
            <a:off x="4364098" y="3394079"/>
            <a:ext cx="343586"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
        <p:nvSpPr>
          <p:cNvPr id="173" name="Google Shape;173;p14"/>
          <p:cNvSpPr/>
          <p:nvPr/>
        </p:nvSpPr>
        <p:spPr>
          <a:xfrm>
            <a:off x="8495447" y="3394079"/>
            <a:ext cx="343587"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8">
              <a:alphaModFix/>
            </a:blip>
            <a:stretch>
              <a:fillRect b="-358385" l="-254234" r="-248902" t="-102907"/>
            </a:stretch>
          </a:blipFill>
          <a:ln>
            <a:noFill/>
          </a:ln>
        </p:spPr>
      </p:sp>
      <p:sp>
        <p:nvSpPr>
          <p:cNvPr id="174" name="Google Shape;174;p14"/>
          <p:cNvSpPr txBox="1"/>
          <p:nvPr/>
        </p:nvSpPr>
        <p:spPr>
          <a:xfrm>
            <a:off x="514350" y="452438"/>
            <a:ext cx="6424500" cy="69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 sz="4500" u="none" cap="none" strike="noStrike">
                <a:solidFill>
                  <a:srgbClr val="4B7AAF"/>
                </a:solidFill>
                <a:latin typeface="Oleo Script"/>
                <a:ea typeface="Oleo Script"/>
                <a:cs typeface="Oleo Script"/>
                <a:sym typeface="Oleo Script"/>
              </a:rPr>
              <a:t>Dream Vacation</a:t>
            </a:r>
            <a:endParaRPr sz="4500">
              <a:latin typeface="Oleo Script"/>
              <a:ea typeface="Oleo Script"/>
              <a:cs typeface="Oleo Script"/>
              <a:sym typeface="Oleo Script"/>
            </a:endParaRPr>
          </a:p>
        </p:txBody>
      </p:sp>
      <p:sp>
        <p:nvSpPr>
          <p:cNvPr id="175" name="Google Shape;175;p14"/>
          <p:cNvSpPr txBox="1"/>
          <p:nvPr/>
        </p:nvSpPr>
        <p:spPr>
          <a:xfrm>
            <a:off x="514350" y="1186086"/>
            <a:ext cx="6424500" cy="450300"/>
          </a:xfrm>
          <a:prstGeom prst="rect">
            <a:avLst/>
          </a:prstGeom>
          <a:noFill/>
          <a:ln>
            <a:noFill/>
          </a:ln>
        </p:spPr>
        <p:txBody>
          <a:bodyPr anchorCtr="0" anchor="t" bIns="0" lIns="0" spcFirstLastPara="1" rIns="0" wrap="square" tIns="0">
            <a:spAutoFit/>
          </a:bodyPr>
          <a:lstStyle/>
          <a:p>
            <a:pPr indent="0" lvl="0" marL="0" marR="0" rtl="0" algn="l">
              <a:lnSpc>
                <a:spcPct val="166030"/>
              </a:lnSpc>
              <a:spcBef>
                <a:spcPts val="0"/>
              </a:spcBef>
              <a:spcAft>
                <a:spcPts val="0"/>
              </a:spcAft>
              <a:buNone/>
            </a:pPr>
            <a:r>
              <a:rPr i="0" lang="en" sz="1100" u="none" cap="none" strike="noStrike">
                <a:solidFill>
                  <a:srgbClr val="667BB2"/>
                </a:solidFill>
                <a:latin typeface="Bree Serif"/>
                <a:ea typeface="Bree Serif"/>
                <a:cs typeface="Bree Serif"/>
                <a:sym typeface="Bree Serif"/>
              </a:rPr>
              <a:t>Valentine's Day, known as "La Saint-Valentin" in France, is a celebration of love and romance. This presentation explores the unique traditions and ways in which this special day is celebrated in France.</a:t>
            </a:r>
            <a:endParaRPr sz="700">
              <a:latin typeface="Bree Serif"/>
              <a:ea typeface="Bree Serif"/>
              <a:cs typeface="Bree Serif"/>
              <a:sym typeface="Bree Serif"/>
            </a:endParaRPr>
          </a:p>
        </p:txBody>
      </p:sp>
      <p:sp>
        <p:nvSpPr>
          <p:cNvPr id="176" name="Google Shape;176;p14"/>
          <p:cNvSpPr/>
          <p:nvPr/>
        </p:nvSpPr>
        <p:spPr>
          <a:xfrm>
            <a:off x="1699000" y="4160325"/>
            <a:ext cx="1804500" cy="5055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177" name="Google Shape;177;p14"/>
          <p:cNvSpPr txBox="1"/>
          <p:nvPr/>
        </p:nvSpPr>
        <p:spPr>
          <a:xfrm>
            <a:off x="819319" y="4223964"/>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Main Point</a:t>
            </a:r>
            <a:endParaRPr b="1" sz="700">
              <a:latin typeface="Bree Serif"/>
              <a:ea typeface="Bree Serif"/>
              <a:cs typeface="Bree Serif"/>
              <a:sym typeface="Bree Serif"/>
            </a:endParaRPr>
          </a:p>
        </p:txBody>
      </p:sp>
      <p:sp>
        <p:nvSpPr>
          <p:cNvPr id="178" name="Google Shape;178;p14"/>
          <p:cNvSpPr/>
          <p:nvPr/>
        </p:nvSpPr>
        <p:spPr>
          <a:xfrm>
            <a:off x="5640725" y="4163675"/>
            <a:ext cx="1804500" cy="5055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179" name="Google Shape;179;p14"/>
          <p:cNvSpPr txBox="1"/>
          <p:nvPr/>
        </p:nvSpPr>
        <p:spPr>
          <a:xfrm>
            <a:off x="4761131" y="4223964"/>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Main Point</a:t>
            </a:r>
            <a:endParaRPr b="1" sz="700">
              <a:latin typeface="Bree Serif"/>
              <a:ea typeface="Bree Serif"/>
              <a:cs typeface="Bree Serif"/>
              <a:sym typeface="Bree Serif"/>
            </a:endParaRPr>
          </a:p>
        </p:txBody>
      </p:sp>
      <p:sp>
        <p:nvSpPr>
          <p:cNvPr id="180" name="Google Shape;180;p14"/>
          <p:cNvSpPr txBox="1"/>
          <p:nvPr/>
        </p:nvSpPr>
        <p:spPr>
          <a:xfrm>
            <a:off x="630188" y="4720026"/>
            <a:ext cx="3941700" cy="169200"/>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i="0" lang="en" sz="1100" u="none" cap="none" strike="noStrike">
                <a:solidFill>
                  <a:srgbClr val="FAF5EB"/>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81" name="Google Shape;181;p14"/>
          <p:cNvSpPr txBox="1"/>
          <p:nvPr/>
        </p:nvSpPr>
        <p:spPr>
          <a:xfrm>
            <a:off x="4572000" y="4720026"/>
            <a:ext cx="3941700" cy="169200"/>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i="0" lang="en" sz="1100" u="none" cap="none" strike="noStrike">
                <a:solidFill>
                  <a:srgbClr val="FAF5EB"/>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sp>
        <p:nvSpPr>
          <p:cNvPr id="182" name="Google Shape;182;p14"/>
          <p:cNvSpPr/>
          <p:nvPr/>
        </p:nvSpPr>
        <p:spPr>
          <a:xfrm>
            <a:off x="304966" y="3928753"/>
            <a:ext cx="343587"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
        <p:nvSpPr>
          <p:cNvPr id="183" name="Google Shape;183;p14"/>
          <p:cNvSpPr/>
          <p:nvPr/>
        </p:nvSpPr>
        <p:spPr>
          <a:xfrm>
            <a:off x="4364098" y="3928753"/>
            <a:ext cx="343586"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8">
              <a:alphaModFix/>
            </a:blip>
            <a:stretch>
              <a:fillRect b="-358385" l="-254234" r="-248902" t="-102907"/>
            </a:stretch>
          </a:blipFill>
          <a:ln>
            <a:noFill/>
          </a:ln>
        </p:spPr>
      </p:sp>
      <p:sp>
        <p:nvSpPr>
          <p:cNvPr id="184" name="Google Shape;184;p14"/>
          <p:cNvSpPr/>
          <p:nvPr/>
        </p:nvSpPr>
        <p:spPr>
          <a:xfrm>
            <a:off x="8495447" y="3928753"/>
            <a:ext cx="343587"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188" name="Shape 188"/>
        <p:cNvGrpSpPr/>
        <p:nvPr/>
      </p:nvGrpSpPr>
      <p:grpSpPr>
        <a:xfrm>
          <a:off x="0" y="0"/>
          <a:ext cx="0" cy="0"/>
          <a:chOff x="0" y="0"/>
          <a:chExt cx="0" cy="0"/>
        </a:xfrm>
      </p:grpSpPr>
      <p:pic>
        <p:nvPicPr>
          <p:cNvPr id="189" name="Google Shape;189;p15"/>
          <p:cNvPicPr preferRelativeResize="0"/>
          <p:nvPr/>
        </p:nvPicPr>
        <p:blipFill rotWithShape="1">
          <a:blip r:embed="rId3">
            <a:alphaModFix/>
          </a:blip>
          <a:srcRect b="32407" l="11917" r="0" t="8734"/>
          <a:stretch/>
        </p:blipFill>
        <p:spPr>
          <a:xfrm>
            <a:off x="0" y="0"/>
            <a:ext cx="4830100" cy="5143501"/>
          </a:xfrm>
          <a:prstGeom prst="rect">
            <a:avLst/>
          </a:prstGeom>
          <a:noFill/>
          <a:ln>
            <a:noFill/>
          </a:ln>
        </p:spPr>
      </p:pic>
      <p:pic>
        <p:nvPicPr>
          <p:cNvPr id="190" name="Google Shape;190;p15"/>
          <p:cNvPicPr preferRelativeResize="0"/>
          <p:nvPr/>
        </p:nvPicPr>
        <p:blipFill rotWithShape="1">
          <a:blip r:embed="rId4">
            <a:alphaModFix/>
          </a:blip>
          <a:srcRect b="24153" l="6269" r="58068" t="42526"/>
          <a:stretch/>
        </p:blipFill>
        <p:spPr>
          <a:xfrm>
            <a:off x="573025" y="2238025"/>
            <a:ext cx="3261024" cy="1713875"/>
          </a:xfrm>
          <a:prstGeom prst="rect">
            <a:avLst/>
          </a:prstGeom>
          <a:noFill/>
          <a:ln>
            <a:noFill/>
          </a:ln>
        </p:spPr>
      </p:pic>
      <p:sp>
        <p:nvSpPr>
          <p:cNvPr id="191" name="Google Shape;191;p15"/>
          <p:cNvSpPr txBox="1"/>
          <p:nvPr/>
        </p:nvSpPr>
        <p:spPr>
          <a:xfrm>
            <a:off x="320108" y="714638"/>
            <a:ext cx="3766800" cy="692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Romantic Paris</a:t>
            </a:r>
            <a:endParaRPr sz="4500">
              <a:latin typeface="Oleo Script"/>
              <a:ea typeface="Oleo Script"/>
              <a:cs typeface="Oleo Script"/>
              <a:sym typeface="Oleo Script"/>
            </a:endParaRPr>
          </a:p>
        </p:txBody>
      </p:sp>
      <p:sp>
        <p:nvSpPr>
          <p:cNvPr id="192" name="Google Shape;192;p15"/>
          <p:cNvSpPr/>
          <p:nvPr/>
        </p:nvSpPr>
        <p:spPr>
          <a:xfrm>
            <a:off x="1334900" y="3609625"/>
            <a:ext cx="1727100" cy="4827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193" name="Google Shape;193;p15"/>
          <p:cNvSpPr txBox="1"/>
          <p:nvPr/>
        </p:nvSpPr>
        <p:spPr>
          <a:xfrm>
            <a:off x="421761" y="3647018"/>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AF5EB"/>
                </a:solidFill>
                <a:latin typeface="Bree Serif"/>
                <a:ea typeface="Bree Serif"/>
                <a:cs typeface="Bree Serif"/>
                <a:sym typeface="Bree Serif"/>
              </a:rPr>
              <a:t>Main Point</a:t>
            </a:r>
            <a:endParaRPr b="1" sz="700">
              <a:latin typeface="Bree Serif"/>
              <a:ea typeface="Bree Serif"/>
              <a:cs typeface="Bree Serif"/>
              <a:sym typeface="Bree Serif"/>
            </a:endParaRPr>
          </a:p>
        </p:txBody>
      </p:sp>
      <p:sp>
        <p:nvSpPr>
          <p:cNvPr id="194" name="Google Shape;194;p15"/>
          <p:cNvSpPr txBox="1"/>
          <p:nvPr/>
        </p:nvSpPr>
        <p:spPr>
          <a:xfrm>
            <a:off x="232630" y="4143080"/>
            <a:ext cx="3941700" cy="169200"/>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i="0" lang="en" sz="1100" u="none" cap="none" strike="noStrike">
                <a:solidFill>
                  <a:srgbClr val="F36342"/>
                </a:solidFill>
                <a:latin typeface="Bree Serif"/>
                <a:ea typeface="Bree Serif"/>
                <a:cs typeface="Bree Serif"/>
                <a:sym typeface="Bree Serif"/>
              </a:rPr>
              <a:t>Elaborate on what you want to discuss. </a:t>
            </a:r>
            <a:endParaRPr sz="700">
              <a:latin typeface="Bree Serif"/>
              <a:ea typeface="Bree Serif"/>
              <a:cs typeface="Bree Serif"/>
              <a:sym typeface="Bree Serif"/>
            </a:endParaRPr>
          </a:p>
        </p:txBody>
      </p:sp>
      <p:grpSp>
        <p:nvGrpSpPr>
          <p:cNvPr id="195" name="Google Shape;195;p15"/>
          <p:cNvGrpSpPr/>
          <p:nvPr/>
        </p:nvGrpSpPr>
        <p:grpSpPr>
          <a:xfrm>
            <a:off x="5562600" y="929862"/>
            <a:ext cx="2800350" cy="3069844"/>
            <a:chOff x="0" y="-95250"/>
            <a:chExt cx="7467600" cy="8186250"/>
          </a:xfrm>
        </p:grpSpPr>
        <p:sp>
          <p:nvSpPr>
            <p:cNvPr id="196" name="Google Shape;196;p15"/>
            <p:cNvSpPr txBox="1"/>
            <p:nvPr/>
          </p:nvSpPr>
          <p:spPr>
            <a:xfrm>
              <a:off x="0" y="-95250"/>
              <a:ext cx="7467600" cy="408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Paris, often called the "City of Love," is a popular destination for Valentine's Day. Couples enjoy romantic activities such as boat rides on the Seine, visits to the Eiffel Tower, and dining in cozy bistros. The charming streets and iconic landmarks provide a perfect backdrop for love-filled moments and memorable experiences.</a:t>
              </a:r>
              <a:endParaRPr sz="700">
                <a:latin typeface="Bree Serif"/>
                <a:ea typeface="Bree Serif"/>
                <a:cs typeface="Bree Serif"/>
                <a:sym typeface="Bree Serif"/>
              </a:endParaRPr>
            </a:p>
          </p:txBody>
        </p:sp>
        <p:sp>
          <p:nvSpPr>
            <p:cNvPr id="197" name="Google Shape;197;p15"/>
            <p:cNvSpPr txBox="1"/>
            <p:nvPr/>
          </p:nvSpPr>
          <p:spPr>
            <a:xfrm>
              <a:off x="0" y="5562600"/>
              <a:ext cx="7467600" cy="252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Strolling hand-in-hand along the Champs-Élysées, enjoying a sunset picnic in the Luxembourg Gardens, or exploring the art at the Louvre, Paris offers endless opportunities for romance and connection.</a:t>
              </a:r>
              <a:endParaRPr sz="700">
                <a:latin typeface="Bree Serif"/>
                <a:ea typeface="Bree Serif"/>
                <a:cs typeface="Bree Serif"/>
                <a:sym typeface="Bree Serif"/>
              </a:endParaRPr>
            </a:p>
          </p:txBody>
        </p:sp>
      </p:grpSp>
      <p:sp>
        <p:nvSpPr>
          <p:cNvPr id="198" name="Google Shape;198;p15"/>
          <p:cNvSpPr/>
          <p:nvPr/>
        </p:nvSpPr>
        <p:spPr>
          <a:xfrm>
            <a:off x="6888026" y="4129123"/>
            <a:ext cx="2052352" cy="1000055"/>
          </a:xfrm>
          <a:custGeom>
            <a:rect b="b" l="l" r="r" t="t"/>
            <a:pathLst>
              <a:path extrusionOk="0" h="2000110" w="4104704">
                <a:moveTo>
                  <a:pt x="0" y="0"/>
                </a:moveTo>
                <a:lnTo>
                  <a:pt x="4104705" y="0"/>
                </a:lnTo>
                <a:lnTo>
                  <a:pt x="4104705" y="2000110"/>
                </a:lnTo>
                <a:lnTo>
                  <a:pt x="0" y="2000110"/>
                </a:lnTo>
                <a:lnTo>
                  <a:pt x="0" y="0"/>
                </a:lnTo>
                <a:close/>
              </a:path>
            </a:pathLst>
          </a:custGeom>
          <a:blipFill rotWithShape="1">
            <a:blip r:embed="rId5">
              <a:alphaModFix/>
            </a:blip>
            <a:stretch>
              <a:fillRect b="0" l="0" r="0" t="0"/>
            </a:stretch>
          </a:blipFill>
          <a:ln>
            <a:noFill/>
          </a:ln>
        </p:spPr>
      </p:sp>
      <p:sp>
        <p:nvSpPr>
          <p:cNvPr id="199" name="Google Shape;199;p15"/>
          <p:cNvSpPr/>
          <p:nvPr/>
        </p:nvSpPr>
        <p:spPr>
          <a:xfrm flipH="1" rot="-7926205">
            <a:off x="4512107" y="4032812"/>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200" name="Google Shape;200;p15"/>
          <p:cNvSpPr/>
          <p:nvPr/>
        </p:nvSpPr>
        <p:spPr>
          <a:xfrm flipH="1" rot="-7926205">
            <a:off x="4512107" y="2880287"/>
            <a:ext cx="437570"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201" name="Google Shape;201;p15"/>
          <p:cNvSpPr/>
          <p:nvPr/>
        </p:nvSpPr>
        <p:spPr>
          <a:xfrm flipH="1" rot="-7926205">
            <a:off x="4512107" y="1813487"/>
            <a:ext cx="437571"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202" name="Google Shape;202;p15"/>
          <p:cNvSpPr/>
          <p:nvPr/>
        </p:nvSpPr>
        <p:spPr>
          <a:xfrm flipH="1" rot="-7926205">
            <a:off x="4512107" y="745232"/>
            <a:ext cx="437571" cy="420067"/>
          </a:xfrm>
          <a:custGeom>
            <a:rect b="b" l="l" r="r" t="t"/>
            <a:pathLst>
              <a:path extrusionOk="0" h="840135" w="875141">
                <a:moveTo>
                  <a:pt x="875140" y="0"/>
                </a:moveTo>
                <a:lnTo>
                  <a:pt x="0" y="0"/>
                </a:lnTo>
                <a:lnTo>
                  <a:pt x="0" y="840135"/>
                </a:lnTo>
                <a:lnTo>
                  <a:pt x="875140" y="840135"/>
                </a:lnTo>
                <a:lnTo>
                  <a:pt x="875140" y="0"/>
                </a:lnTo>
                <a:close/>
              </a:path>
            </a:pathLst>
          </a:custGeom>
          <a:blipFill rotWithShape="1">
            <a:blip r:embed="rId6">
              <a:alphaModFix/>
            </a:blip>
            <a:stretch>
              <a:fillRect b="0" l="0" r="0" t="0"/>
            </a:stretch>
          </a:blipFill>
          <a:ln>
            <a:noFill/>
          </a:ln>
        </p:spPr>
      </p:sp>
      <p:sp>
        <p:nvSpPr>
          <p:cNvPr id="203" name="Google Shape;203;p15"/>
          <p:cNvSpPr/>
          <p:nvPr/>
        </p:nvSpPr>
        <p:spPr>
          <a:xfrm rot="1552953">
            <a:off x="7440563" y="116087"/>
            <a:ext cx="2119983" cy="715494"/>
          </a:xfrm>
          <a:custGeom>
            <a:rect b="b" l="l" r="r" t="t"/>
            <a:pathLst>
              <a:path extrusionOk="0" h="1430988" w="4239966">
                <a:moveTo>
                  <a:pt x="0" y="0"/>
                </a:moveTo>
                <a:lnTo>
                  <a:pt x="4239965" y="0"/>
                </a:lnTo>
                <a:lnTo>
                  <a:pt x="4239965" y="1430989"/>
                </a:lnTo>
                <a:lnTo>
                  <a:pt x="0" y="143098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207" name="Shape 207"/>
        <p:cNvGrpSpPr/>
        <p:nvPr/>
      </p:nvGrpSpPr>
      <p:grpSpPr>
        <a:xfrm>
          <a:off x="0" y="0"/>
          <a:ext cx="0" cy="0"/>
          <a:chOff x="0" y="0"/>
          <a:chExt cx="0" cy="0"/>
        </a:xfrm>
      </p:grpSpPr>
      <p:pic>
        <p:nvPicPr>
          <p:cNvPr id="208" name="Google Shape;208;p16"/>
          <p:cNvPicPr preferRelativeResize="0"/>
          <p:nvPr/>
        </p:nvPicPr>
        <p:blipFill rotWithShape="1">
          <a:blip r:embed="rId3">
            <a:alphaModFix/>
          </a:blip>
          <a:srcRect b="78768" l="4509" r="2700" t="0"/>
          <a:stretch/>
        </p:blipFill>
        <p:spPr>
          <a:xfrm>
            <a:off x="0" y="4254650"/>
            <a:ext cx="9144003" cy="888851"/>
          </a:xfrm>
          <a:prstGeom prst="rect">
            <a:avLst/>
          </a:prstGeom>
          <a:noFill/>
          <a:ln>
            <a:noFill/>
          </a:ln>
        </p:spPr>
      </p:pic>
      <p:pic>
        <p:nvPicPr>
          <p:cNvPr id="209" name="Google Shape;209;p16"/>
          <p:cNvPicPr preferRelativeResize="0"/>
          <p:nvPr/>
        </p:nvPicPr>
        <p:blipFill>
          <a:blip r:embed="rId4">
            <a:alphaModFix/>
          </a:blip>
          <a:stretch>
            <a:fillRect/>
          </a:stretch>
        </p:blipFill>
        <p:spPr>
          <a:xfrm>
            <a:off x="5184844" y="0"/>
            <a:ext cx="3960739" cy="5143502"/>
          </a:xfrm>
          <a:prstGeom prst="rect">
            <a:avLst/>
          </a:prstGeom>
          <a:noFill/>
          <a:ln>
            <a:noFill/>
          </a:ln>
        </p:spPr>
      </p:pic>
      <p:sp>
        <p:nvSpPr>
          <p:cNvPr id="210" name="Google Shape;210;p16"/>
          <p:cNvSpPr/>
          <p:nvPr/>
        </p:nvSpPr>
        <p:spPr>
          <a:xfrm rot="1066203">
            <a:off x="4253581" y="3578499"/>
            <a:ext cx="2688628" cy="1352316"/>
          </a:xfrm>
          <a:custGeom>
            <a:rect b="b" l="l" r="r" t="t"/>
            <a:pathLst>
              <a:path extrusionOk="0" h="2704631" w="5377255">
                <a:moveTo>
                  <a:pt x="0" y="0"/>
                </a:moveTo>
                <a:lnTo>
                  <a:pt x="5377255" y="0"/>
                </a:lnTo>
                <a:lnTo>
                  <a:pt x="5377255" y="2704631"/>
                </a:lnTo>
                <a:lnTo>
                  <a:pt x="0" y="2704631"/>
                </a:lnTo>
                <a:lnTo>
                  <a:pt x="0" y="0"/>
                </a:lnTo>
                <a:close/>
              </a:path>
            </a:pathLst>
          </a:custGeom>
          <a:blipFill rotWithShape="1">
            <a:blip r:embed="rId5">
              <a:alphaModFix/>
            </a:blip>
            <a:stretch>
              <a:fillRect b="0" l="0" r="0" t="0"/>
            </a:stretch>
          </a:blipFill>
          <a:ln>
            <a:noFill/>
          </a:ln>
        </p:spPr>
      </p:sp>
      <p:sp>
        <p:nvSpPr>
          <p:cNvPr id="211" name="Google Shape;211;p16"/>
          <p:cNvSpPr txBox="1"/>
          <p:nvPr/>
        </p:nvSpPr>
        <p:spPr>
          <a:xfrm>
            <a:off x="626547" y="1415320"/>
            <a:ext cx="3761100" cy="6927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i="0" lang="en" sz="4500" u="none" cap="none" strike="noStrike">
                <a:solidFill>
                  <a:srgbClr val="FAF5EB"/>
                </a:solidFill>
                <a:latin typeface="Oleo Script"/>
                <a:ea typeface="Oleo Script"/>
                <a:cs typeface="Oleo Script"/>
                <a:sym typeface="Oleo Script"/>
              </a:rPr>
              <a:t>Moulin Rouge</a:t>
            </a:r>
            <a:endParaRPr sz="4500">
              <a:latin typeface="Oleo Script"/>
              <a:ea typeface="Oleo Script"/>
              <a:cs typeface="Oleo Script"/>
              <a:sym typeface="Oleo Script"/>
            </a:endParaRPr>
          </a:p>
        </p:txBody>
      </p:sp>
      <p:sp>
        <p:nvSpPr>
          <p:cNvPr id="212" name="Google Shape;212;p16"/>
          <p:cNvSpPr txBox="1"/>
          <p:nvPr/>
        </p:nvSpPr>
        <p:spPr>
          <a:xfrm>
            <a:off x="626547" y="2297017"/>
            <a:ext cx="37611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A date night at the iconic Moulin Rouge in Paris offers an unforgettable romantic experience. Known for its vibrant cabaret performances and rich history, the Moulin Rouge is a symbol of Parisian nightlife. Couples can enjoy a spectacular show featuring talented dancers, elaborate costumes, and stunning stage designs. </a:t>
            </a:r>
            <a:endParaRPr sz="700">
              <a:latin typeface="Bree Serif"/>
              <a:ea typeface="Bree Serif"/>
              <a:cs typeface="Bree Serif"/>
              <a:sym typeface="Bree Serif"/>
            </a:endParaRPr>
          </a:p>
        </p:txBody>
      </p:sp>
      <p:sp>
        <p:nvSpPr>
          <p:cNvPr id="213" name="Google Shape;213;p16"/>
          <p:cNvSpPr/>
          <p:nvPr/>
        </p:nvSpPr>
        <p:spPr>
          <a:xfrm>
            <a:off x="0" y="208719"/>
            <a:ext cx="2052352" cy="1000055"/>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6">
              <a:alphaModFix/>
            </a:blip>
            <a:stretch>
              <a:fillRect b="0" l="0" r="0" t="0"/>
            </a:stretch>
          </a:blipFill>
          <a:ln>
            <a:noFill/>
          </a:ln>
        </p:spPr>
      </p:sp>
      <p:sp>
        <p:nvSpPr>
          <p:cNvPr id="214" name="Google Shape;214;p16"/>
          <p:cNvSpPr/>
          <p:nvPr/>
        </p:nvSpPr>
        <p:spPr>
          <a:xfrm>
            <a:off x="4400207" y="342254"/>
            <a:ext cx="343586" cy="366493"/>
          </a:xfrm>
          <a:custGeom>
            <a:rect b="b" l="l" r="r" t="t"/>
            <a:pathLst>
              <a:path extrusionOk="0" h="732985" w="687173">
                <a:moveTo>
                  <a:pt x="0" y="0"/>
                </a:moveTo>
                <a:lnTo>
                  <a:pt x="687174" y="0"/>
                </a:lnTo>
                <a:lnTo>
                  <a:pt x="687174" y="732985"/>
                </a:lnTo>
                <a:lnTo>
                  <a:pt x="0" y="732985"/>
                </a:lnTo>
                <a:lnTo>
                  <a:pt x="0" y="0"/>
                </a:lnTo>
                <a:close/>
              </a:path>
            </a:pathLst>
          </a:custGeom>
          <a:blipFill rotWithShape="1">
            <a:blip r:embed="rId7">
              <a:alphaModFix/>
            </a:blip>
            <a:stretch>
              <a:fillRect b="-358385" l="-254234" r="-248902" t="-102907"/>
            </a:stretch>
          </a:blipFill>
          <a:ln>
            <a:noFill/>
          </a:ln>
        </p:spPr>
      </p:sp>
      <p:sp>
        <p:nvSpPr>
          <p:cNvPr id="215" name="Google Shape;215;p16"/>
          <p:cNvSpPr/>
          <p:nvPr/>
        </p:nvSpPr>
        <p:spPr>
          <a:xfrm>
            <a:off x="3888644" y="586582"/>
            <a:ext cx="343586" cy="366492"/>
          </a:xfrm>
          <a:custGeom>
            <a:rect b="b" l="l" r="r" t="t"/>
            <a:pathLst>
              <a:path extrusionOk="0" h="732985" w="687173">
                <a:moveTo>
                  <a:pt x="0" y="0"/>
                </a:moveTo>
                <a:lnTo>
                  <a:pt x="687174" y="0"/>
                </a:lnTo>
                <a:lnTo>
                  <a:pt x="687174" y="732986"/>
                </a:lnTo>
                <a:lnTo>
                  <a:pt x="0" y="732986"/>
                </a:lnTo>
                <a:lnTo>
                  <a:pt x="0" y="0"/>
                </a:lnTo>
                <a:close/>
              </a:path>
            </a:pathLst>
          </a:custGeom>
          <a:blipFill rotWithShape="1">
            <a:blip r:embed="rId8">
              <a:alphaModFix/>
            </a:blip>
            <a:stretch>
              <a:fillRect b="-358385" l="-254234" r="-248902" t="-102907"/>
            </a:stretch>
          </a:blipFill>
          <a:ln>
            <a:noFill/>
          </a:ln>
        </p:spPr>
      </p:sp>
      <p:sp>
        <p:nvSpPr>
          <p:cNvPr id="216" name="Google Shape;216;p16"/>
          <p:cNvSpPr/>
          <p:nvPr/>
        </p:nvSpPr>
        <p:spPr>
          <a:xfrm>
            <a:off x="4387552" y="811961"/>
            <a:ext cx="526928" cy="562057"/>
          </a:xfrm>
          <a:custGeom>
            <a:rect b="b" l="l" r="r" t="t"/>
            <a:pathLst>
              <a:path extrusionOk="0" h="1124114" w="1053856">
                <a:moveTo>
                  <a:pt x="0" y="0"/>
                </a:moveTo>
                <a:lnTo>
                  <a:pt x="1053856" y="0"/>
                </a:lnTo>
                <a:lnTo>
                  <a:pt x="1053856" y="1124113"/>
                </a:lnTo>
                <a:lnTo>
                  <a:pt x="0" y="1124113"/>
                </a:lnTo>
                <a:lnTo>
                  <a:pt x="0" y="0"/>
                </a:lnTo>
                <a:close/>
              </a:path>
            </a:pathLst>
          </a:custGeom>
          <a:blipFill rotWithShape="1">
            <a:blip r:embed="rId7">
              <a:alphaModFix/>
            </a:blip>
            <a:stretch>
              <a:fillRect b="-358385" l="-254234" r="-248902" t="-102907"/>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220" name="Shape 220"/>
        <p:cNvGrpSpPr/>
        <p:nvPr/>
      </p:nvGrpSpPr>
      <p:grpSpPr>
        <a:xfrm>
          <a:off x="0" y="0"/>
          <a:ext cx="0" cy="0"/>
          <a:chOff x="0" y="0"/>
          <a:chExt cx="0" cy="0"/>
        </a:xfrm>
      </p:grpSpPr>
      <p:sp>
        <p:nvSpPr>
          <p:cNvPr id="221" name="Google Shape;221;p17"/>
          <p:cNvSpPr/>
          <p:nvPr/>
        </p:nvSpPr>
        <p:spPr>
          <a:xfrm rot="5215263">
            <a:off x="-524811" y="1161117"/>
            <a:ext cx="4497671" cy="2821267"/>
          </a:xfrm>
          <a:custGeom>
            <a:rect b="b" l="l" r="r" t="t"/>
            <a:pathLst>
              <a:path extrusionOk="0" h="5642534" w="8995343">
                <a:moveTo>
                  <a:pt x="0" y="0"/>
                </a:moveTo>
                <a:lnTo>
                  <a:pt x="8995344" y="0"/>
                </a:lnTo>
                <a:lnTo>
                  <a:pt x="8995344" y="5642534"/>
                </a:lnTo>
                <a:lnTo>
                  <a:pt x="0" y="5642534"/>
                </a:lnTo>
                <a:lnTo>
                  <a:pt x="0" y="0"/>
                </a:lnTo>
                <a:close/>
              </a:path>
            </a:pathLst>
          </a:custGeom>
          <a:blipFill rotWithShape="1">
            <a:blip r:embed="rId3">
              <a:alphaModFix/>
            </a:blip>
            <a:stretch>
              <a:fillRect b="0" l="0" r="0" t="0"/>
            </a:stretch>
          </a:blipFill>
          <a:ln>
            <a:noFill/>
          </a:ln>
        </p:spPr>
      </p:sp>
      <p:sp>
        <p:nvSpPr>
          <p:cNvPr id="222" name="Google Shape;222;p17"/>
          <p:cNvSpPr/>
          <p:nvPr/>
        </p:nvSpPr>
        <p:spPr>
          <a:xfrm rot="5591957">
            <a:off x="5171139" y="1161117"/>
            <a:ext cx="4497671" cy="2821267"/>
          </a:xfrm>
          <a:custGeom>
            <a:rect b="b" l="l" r="r" t="t"/>
            <a:pathLst>
              <a:path extrusionOk="0" h="5642534" w="8995343">
                <a:moveTo>
                  <a:pt x="0" y="0"/>
                </a:moveTo>
                <a:lnTo>
                  <a:pt x="8995344" y="0"/>
                </a:lnTo>
                <a:lnTo>
                  <a:pt x="8995344" y="5642534"/>
                </a:lnTo>
                <a:lnTo>
                  <a:pt x="0" y="5642534"/>
                </a:lnTo>
                <a:lnTo>
                  <a:pt x="0" y="0"/>
                </a:lnTo>
                <a:close/>
              </a:path>
            </a:pathLst>
          </a:custGeom>
          <a:blipFill rotWithShape="1">
            <a:blip r:embed="rId3">
              <a:alphaModFix/>
            </a:blip>
            <a:stretch>
              <a:fillRect b="0" l="0" r="0" t="0"/>
            </a:stretch>
          </a:blipFill>
          <a:ln>
            <a:noFill/>
          </a:ln>
        </p:spPr>
      </p:sp>
      <p:pic>
        <p:nvPicPr>
          <p:cNvPr id="223" name="Google Shape;223;p17"/>
          <p:cNvPicPr preferRelativeResize="0"/>
          <p:nvPr/>
        </p:nvPicPr>
        <p:blipFill rotWithShape="1">
          <a:blip r:embed="rId4">
            <a:alphaModFix/>
          </a:blip>
          <a:srcRect b="25515" l="29235" r="29231" t="24027"/>
          <a:stretch/>
        </p:blipFill>
        <p:spPr>
          <a:xfrm>
            <a:off x="2673100" y="1274125"/>
            <a:ext cx="3797798" cy="2595250"/>
          </a:xfrm>
          <a:prstGeom prst="rect">
            <a:avLst/>
          </a:prstGeom>
          <a:noFill/>
          <a:ln>
            <a:noFill/>
          </a:ln>
        </p:spPr>
      </p:pic>
      <p:sp>
        <p:nvSpPr>
          <p:cNvPr id="224" name="Google Shape;224;p17"/>
          <p:cNvSpPr/>
          <p:nvPr/>
        </p:nvSpPr>
        <p:spPr>
          <a:xfrm rot="844001">
            <a:off x="2933700" y="3301330"/>
            <a:ext cx="2176736" cy="651393"/>
          </a:xfrm>
          <a:custGeom>
            <a:rect b="b" l="l" r="r" t="t"/>
            <a:pathLst>
              <a:path extrusionOk="0" h="1302785" w="4353472">
                <a:moveTo>
                  <a:pt x="0" y="0"/>
                </a:moveTo>
                <a:lnTo>
                  <a:pt x="4353472" y="0"/>
                </a:lnTo>
                <a:lnTo>
                  <a:pt x="4353472" y="1302784"/>
                </a:lnTo>
                <a:lnTo>
                  <a:pt x="0" y="1302784"/>
                </a:lnTo>
                <a:lnTo>
                  <a:pt x="0" y="0"/>
                </a:lnTo>
                <a:close/>
              </a:path>
            </a:pathLst>
          </a:custGeom>
          <a:blipFill rotWithShape="1">
            <a:blip r:embed="rId5">
              <a:alphaModFix/>
            </a:blip>
            <a:stretch>
              <a:fillRect b="0" l="0" r="0" t="0"/>
            </a:stretch>
          </a:blipFill>
          <a:ln>
            <a:noFill/>
          </a:ln>
        </p:spPr>
      </p:sp>
      <p:sp>
        <p:nvSpPr>
          <p:cNvPr id="225" name="Google Shape;225;p17"/>
          <p:cNvSpPr/>
          <p:nvPr/>
        </p:nvSpPr>
        <p:spPr>
          <a:xfrm>
            <a:off x="4471481" y="1121735"/>
            <a:ext cx="1999414" cy="631262"/>
          </a:xfrm>
          <a:custGeom>
            <a:rect b="b" l="l" r="r" t="t"/>
            <a:pathLst>
              <a:path extrusionOk="0" h="1262523" w="3998828">
                <a:moveTo>
                  <a:pt x="0" y="0"/>
                </a:moveTo>
                <a:lnTo>
                  <a:pt x="3998828" y="0"/>
                </a:lnTo>
                <a:lnTo>
                  <a:pt x="3998828" y="1262523"/>
                </a:lnTo>
                <a:lnTo>
                  <a:pt x="0" y="1262523"/>
                </a:lnTo>
                <a:lnTo>
                  <a:pt x="0" y="0"/>
                </a:lnTo>
                <a:close/>
              </a:path>
            </a:pathLst>
          </a:custGeom>
          <a:blipFill rotWithShape="1">
            <a:blip r:embed="rId6">
              <a:alphaModFix/>
            </a:blip>
            <a:stretch>
              <a:fillRect b="0" l="0" r="0" t="0"/>
            </a:stretch>
          </a:blipFill>
          <a:ln>
            <a:noFill/>
          </a:ln>
        </p:spPr>
      </p:sp>
      <p:grpSp>
        <p:nvGrpSpPr>
          <p:cNvPr id="226" name="Google Shape;226;p17"/>
          <p:cNvGrpSpPr/>
          <p:nvPr/>
        </p:nvGrpSpPr>
        <p:grpSpPr>
          <a:xfrm rot="-184736">
            <a:off x="866871" y="688403"/>
            <a:ext cx="1571400" cy="1110609"/>
            <a:chOff x="0" y="-95250"/>
            <a:chExt cx="4190400" cy="2961624"/>
          </a:xfrm>
        </p:grpSpPr>
        <p:sp>
          <p:nvSpPr>
            <p:cNvPr id="227" name="Google Shape;227;p17"/>
            <p:cNvSpPr txBox="1"/>
            <p:nvPr/>
          </p:nvSpPr>
          <p:spPr>
            <a:xfrm>
              <a:off x="0" y="1376574"/>
              <a:ext cx="4190400" cy="14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28" name="Google Shape;228;p17"/>
            <p:cNvSpPr txBox="1"/>
            <p:nvPr/>
          </p:nvSpPr>
          <p:spPr>
            <a:xfrm>
              <a:off x="21875" y="-95250"/>
              <a:ext cx="4164900" cy="1026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29" name="Google Shape;229;p17"/>
          <p:cNvGrpSpPr/>
          <p:nvPr/>
        </p:nvGrpSpPr>
        <p:grpSpPr>
          <a:xfrm rot="191957">
            <a:off x="6708475" y="688622"/>
            <a:ext cx="1573975" cy="1110725"/>
            <a:chOff x="0" y="-95261"/>
            <a:chExt cx="4197267" cy="2961935"/>
          </a:xfrm>
        </p:grpSpPr>
        <p:sp>
          <p:nvSpPr>
            <p:cNvPr id="230" name="Google Shape;230;p17"/>
            <p:cNvSpPr txBox="1"/>
            <p:nvPr/>
          </p:nvSpPr>
          <p:spPr>
            <a:xfrm>
              <a:off x="0" y="1376574"/>
              <a:ext cx="4190400" cy="1490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31" name="Google Shape;231;p17"/>
            <p:cNvSpPr txBox="1"/>
            <p:nvPr/>
          </p:nvSpPr>
          <p:spPr>
            <a:xfrm>
              <a:off x="26667" y="-95261"/>
              <a:ext cx="4170600" cy="102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32" name="Google Shape;232;p17"/>
          <p:cNvGrpSpPr/>
          <p:nvPr/>
        </p:nvGrpSpPr>
        <p:grpSpPr>
          <a:xfrm rot="-184736">
            <a:off x="940707" y="2061034"/>
            <a:ext cx="1576235" cy="1110596"/>
            <a:chOff x="0" y="-95216"/>
            <a:chExt cx="4203293" cy="2961590"/>
          </a:xfrm>
        </p:grpSpPr>
        <p:sp>
          <p:nvSpPr>
            <p:cNvPr id="233" name="Google Shape;233;p17"/>
            <p:cNvSpPr txBox="1"/>
            <p:nvPr/>
          </p:nvSpPr>
          <p:spPr>
            <a:xfrm>
              <a:off x="0" y="1376574"/>
              <a:ext cx="4190400" cy="14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34" name="Google Shape;234;p17"/>
            <p:cNvSpPr txBox="1"/>
            <p:nvPr/>
          </p:nvSpPr>
          <p:spPr>
            <a:xfrm>
              <a:off x="15293" y="-95216"/>
              <a:ext cx="4188000" cy="1026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35" name="Google Shape;235;p17"/>
          <p:cNvGrpSpPr/>
          <p:nvPr/>
        </p:nvGrpSpPr>
        <p:grpSpPr>
          <a:xfrm rot="191957">
            <a:off x="6631754" y="2061141"/>
            <a:ext cx="1571400" cy="1110723"/>
            <a:chOff x="0" y="-95255"/>
            <a:chExt cx="4190400" cy="2961929"/>
          </a:xfrm>
        </p:grpSpPr>
        <p:sp>
          <p:nvSpPr>
            <p:cNvPr id="236" name="Google Shape;236;p17"/>
            <p:cNvSpPr txBox="1"/>
            <p:nvPr/>
          </p:nvSpPr>
          <p:spPr>
            <a:xfrm>
              <a:off x="0" y="1376574"/>
              <a:ext cx="4190400" cy="1490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37" name="Google Shape;237;p17"/>
            <p:cNvSpPr txBox="1"/>
            <p:nvPr/>
          </p:nvSpPr>
          <p:spPr>
            <a:xfrm>
              <a:off x="751" y="-95255"/>
              <a:ext cx="4170600" cy="102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38" name="Google Shape;238;p17"/>
          <p:cNvGrpSpPr/>
          <p:nvPr/>
        </p:nvGrpSpPr>
        <p:grpSpPr>
          <a:xfrm rot="-184736">
            <a:off x="1014550" y="3433913"/>
            <a:ext cx="1571400" cy="1110594"/>
            <a:chOff x="0" y="-95210"/>
            <a:chExt cx="4190400" cy="2961584"/>
          </a:xfrm>
        </p:grpSpPr>
        <p:sp>
          <p:nvSpPr>
            <p:cNvPr id="239" name="Google Shape;239;p17"/>
            <p:cNvSpPr txBox="1"/>
            <p:nvPr/>
          </p:nvSpPr>
          <p:spPr>
            <a:xfrm>
              <a:off x="0" y="1376574"/>
              <a:ext cx="4190400" cy="14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40" name="Google Shape;240;p17"/>
            <p:cNvSpPr txBox="1"/>
            <p:nvPr/>
          </p:nvSpPr>
          <p:spPr>
            <a:xfrm>
              <a:off x="25669" y="-95210"/>
              <a:ext cx="4143000" cy="1026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41" name="Google Shape;241;p17"/>
          <p:cNvGrpSpPr/>
          <p:nvPr/>
        </p:nvGrpSpPr>
        <p:grpSpPr>
          <a:xfrm rot="191957">
            <a:off x="6552409" y="3433655"/>
            <a:ext cx="1574025" cy="1110725"/>
            <a:chOff x="-6999" y="-95260"/>
            <a:chExt cx="4197399" cy="2961934"/>
          </a:xfrm>
        </p:grpSpPr>
        <p:sp>
          <p:nvSpPr>
            <p:cNvPr id="242" name="Google Shape;242;p17"/>
            <p:cNvSpPr txBox="1"/>
            <p:nvPr/>
          </p:nvSpPr>
          <p:spPr>
            <a:xfrm>
              <a:off x="0" y="1376574"/>
              <a:ext cx="4190400" cy="1490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4B7AAF"/>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243" name="Google Shape;243;p17"/>
            <p:cNvSpPr txBox="1"/>
            <p:nvPr/>
          </p:nvSpPr>
          <p:spPr>
            <a:xfrm>
              <a:off x="-6999" y="-95260"/>
              <a:ext cx="4188600" cy="102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500" u="none" cap="none" strike="noStrike">
                  <a:solidFill>
                    <a:srgbClr val="4B7AAF"/>
                  </a:solidFill>
                  <a:latin typeface="Bree Serif"/>
                  <a:ea typeface="Bree Serif"/>
                  <a:cs typeface="Bree Serif"/>
                  <a:sym typeface="Bree Serif"/>
                </a:rPr>
                <a:t>Main Point</a:t>
              </a:r>
              <a:endParaRPr sz="700">
                <a:latin typeface="Bree Serif"/>
                <a:ea typeface="Bree Serif"/>
                <a:cs typeface="Bree Serif"/>
                <a:sym typeface="Bree Serif"/>
              </a:endParaRPr>
            </a:p>
          </p:txBody>
        </p:sp>
      </p:grpSp>
      <p:grpSp>
        <p:nvGrpSpPr>
          <p:cNvPr id="244" name="Google Shape;244;p17"/>
          <p:cNvGrpSpPr/>
          <p:nvPr/>
        </p:nvGrpSpPr>
        <p:grpSpPr>
          <a:xfrm>
            <a:off x="3520792" y="538955"/>
            <a:ext cx="2102416" cy="366493"/>
            <a:chOff x="0" y="0"/>
            <a:chExt cx="5606443" cy="977313"/>
          </a:xfrm>
        </p:grpSpPr>
        <p:sp>
          <p:nvSpPr>
            <p:cNvPr id="245" name="Google Shape;245;p17"/>
            <p:cNvSpPr/>
            <p:nvPr/>
          </p:nvSpPr>
          <p:spPr>
            <a:xfrm>
              <a:off x="0"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7">
                <a:alphaModFix/>
              </a:blip>
              <a:stretch>
                <a:fillRect b="-358385" l="-254234" r="-248902" t="-102907"/>
              </a:stretch>
            </a:blipFill>
            <a:ln>
              <a:noFill/>
            </a:ln>
          </p:spPr>
        </p:sp>
        <p:sp>
          <p:nvSpPr>
            <p:cNvPr id="246" name="Google Shape;246;p17"/>
            <p:cNvSpPr/>
            <p:nvPr/>
          </p:nvSpPr>
          <p:spPr>
            <a:xfrm>
              <a:off x="1447800"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8">
                <a:alphaModFix/>
              </a:blip>
              <a:stretch>
                <a:fillRect b="-358385" l="-254234" r="-248902" t="-102907"/>
              </a:stretch>
            </a:blipFill>
            <a:ln>
              <a:noFill/>
            </a:ln>
          </p:spPr>
        </p:sp>
        <p:sp>
          <p:nvSpPr>
            <p:cNvPr id="247" name="Google Shape;247;p17"/>
            <p:cNvSpPr/>
            <p:nvPr/>
          </p:nvSpPr>
          <p:spPr>
            <a:xfrm>
              <a:off x="3069006"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7">
                <a:alphaModFix/>
              </a:blip>
              <a:stretch>
                <a:fillRect b="-358385" l="-254234" r="-248902" t="-102907"/>
              </a:stretch>
            </a:blipFill>
            <a:ln>
              <a:noFill/>
            </a:ln>
          </p:spPr>
        </p:sp>
        <p:sp>
          <p:nvSpPr>
            <p:cNvPr id="248" name="Google Shape;248;p17"/>
            <p:cNvSpPr/>
            <p:nvPr/>
          </p:nvSpPr>
          <p:spPr>
            <a:xfrm>
              <a:off x="4690212" y="0"/>
              <a:ext cx="916231" cy="977313"/>
            </a:xfrm>
            <a:custGeom>
              <a:rect b="b" l="l" r="r" t="t"/>
              <a:pathLst>
                <a:path extrusionOk="0" h="977313" w="916231">
                  <a:moveTo>
                    <a:pt x="0" y="0"/>
                  </a:moveTo>
                  <a:lnTo>
                    <a:pt x="916232" y="0"/>
                  </a:lnTo>
                  <a:lnTo>
                    <a:pt x="916232" y="977313"/>
                  </a:lnTo>
                  <a:lnTo>
                    <a:pt x="0" y="977313"/>
                  </a:lnTo>
                  <a:lnTo>
                    <a:pt x="0" y="0"/>
                  </a:lnTo>
                  <a:close/>
                </a:path>
              </a:pathLst>
            </a:custGeom>
            <a:blipFill rotWithShape="1">
              <a:blip r:embed="rId8">
                <a:alphaModFix/>
              </a:blip>
              <a:stretch>
                <a:fillRect b="-358385" l="-254234" r="-248902" t="-102907"/>
              </a:stretch>
            </a:blipFill>
            <a:ln>
              <a:noFill/>
            </a:ln>
          </p:spPr>
        </p:sp>
      </p:grpSp>
      <p:grpSp>
        <p:nvGrpSpPr>
          <p:cNvPr id="249" name="Google Shape;249;p17"/>
          <p:cNvGrpSpPr/>
          <p:nvPr/>
        </p:nvGrpSpPr>
        <p:grpSpPr>
          <a:xfrm>
            <a:off x="3520792" y="4322079"/>
            <a:ext cx="2102416" cy="366493"/>
            <a:chOff x="0" y="0"/>
            <a:chExt cx="5606443" cy="977313"/>
          </a:xfrm>
        </p:grpSpPr>
        <p:sp>
          <p:nvSpPr>
            <p:cNvPr id="250" name="Google Shape;250;p17"/>
            <p:cNvSpPr/>
            <p:nvPr/>
          </p:nvSpPr>
          <p:spPr>
            <a:xfrm>
              <a:off x="0"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7">
                <a:alphaModFix/>
              </a:blip>
              <a:stretch>
                <a:fillRect b="-358385" l="-254234" r="-248902" t="-102907"/>
              </a:stretch>
            </a:blipFill>
            <a:ln>
              <a:noFill/>
            </a:ln>
          </p:spPr>
        </p:sp>
        <p:sp>
          <p:nvSpPr>
            <p:cNvPr id="251" name="Google Shape;251;p17"/>
            <p:cNvSpPr/>
            <p:nvPr/>
          </p:nvSpPr>
          <p:spPr>
            <a:xfrm>
              <a:off x="1447800"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8">
                <a:alphaModFix/>
              </a:blip>
              <a:stretch>
                <a:fillRect b="-358385" l="-254234" r="-248902" t="-102907"/>
              </a:stretch>
            </a:blipFill>
            <a:ln>
              <a:noFill/>
            </a:ln>
          </p:spPr>
        </p:sp>
        <p:sp>
          <p:nvSpPr>
            <p:cNvPr id="252" name="Google Shape;252;p17"/>
            <p:cNvSpPr/>
            <p:nvPr/>
          </p:nvSpPr>
          <p:spPr>
            <a:xfrm>
              <a:off x="3069006" y="0"/>
              <a:ext cx="916231" cy="977313"/>
            </a:xfrm>
            <a:custGeom>
              <a:rect b="b" l="l" r="r" t="t"/>
              <a:pathLst>
                <a:path extrusionOk="0" h="977313" w="916231">
                  <a:moveTo>
                    <a:pt x="0" y="0"/>
                  </a:moveTo>
                  <a:lnTo>
                    <a:pt x="916231" y="0"/>
                  </a:lnTo>
                  <a:lnTo>
                    <a:pt x="916231" y="977313"/>
                  </a:lnTo>
                  <a:lnTo>
                    <a:pt x="0" y="977313"/>
                  </a:lnTo>
                  <a:lnTo>
                    <a:pt x="0" y="0"/>
                  </a:lnTo>
                  <a:close/>
                </a:path>
              </a:pathLst>
            </a:custGeom>
            <a:blipFill rotWithShape="1">
              <a:blip r:embed="rId7">
                <a:alphaModFix/>
              </a:blip>
              <a:stretch>
                <a:fillRect b="-358385" l="-254234" r="-248902" t="-102907"/>
              </a:stretch>
            </a:blipFill>
            <a:ln>
              <a:noFill/>
            </a:ln>
          </p:spPr>
        </p:sp>
        <p:sp>
          <p:nvSpPr>
            <p:cNvPr id="253" name="Google Shape;253;p17"/>
            <p:cNvSpPr/>
            <p:nvPr/>
          </p:nvSpPr>
          <p:spPr>
            <a:xfrm>
              <a:off x="4690212" y="0"/>
              <a:ext cx="916231" cy="977313"/>
            </a:xfrm>
            <a:custGeom>
              <a:rect b="b" l="l" r="r" t="t"/>
              <a:pathLst>
                <a:path extrusionOk="0" h="977313" w="916231">
                  <a:moveTo>
                    <a:pt x="0" y="0"/>
                  </a:moveTo>
                  <a:lnTo>
                    <a:pt x="916232" y="0"/>
                  </a:lnTo>
                  <a:lnTo>
                    <a:pt x="916232" y="977313"/>
                  </a:lnTo>
                  <a:lnTo>
                    <a:pt x="0" y="977313"/>
                  </a:lnTo>
                  <a:lnTo>
                    <a:pt x="0" y="0"/>
                  </a:lnTo>
                  <a:close/>
                </a:path>
              </a:pathLst>
            </a:custGeom>
            <a:blipFill rotWithShape="1">
              <a:blip r:embed="rId8">
                <a:alphaModFix/>
              </a:blip>
              <a:stretch>
                <a:fillRect b="-358385" l="-254234" r="-248902" t="-102907"/>
              </a:stretch>
            </a:blipFill>
            <a:ln>
              <a:noFill/>
            </a:ln>
          </p:spPr>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142"/>
        </a:solidFill>
      </p:bgPr>
    </p:bg>
    <p:spTree>
      <p:nvGrpSpPr>
        <p:cNvPr id="257" name="Shape 257"/>
        <p:cNvGrpSpPr/>
        <p:nvPr/>
      </p:nvGrpSpPr>
      <p:grpSpPr>
        <a:xfrm>
          <a:off x="0" y="0"/>
          <a:ext cx="0" cy="0"/>
          <a:chOff x="0" y="0"/>
          <a:chExt cx="0" cy="0"/>
        </a:xfrm>
      </p:grpSpPr>
      <p:pic>
        <p:nvPicPr>
          <p:cNvPr id="258" name="Google Shape;258;p18"/>
          <p:cNvPicPr preferRelativeResize="0"/>
          <p:nvPr/>
        </p:nvPicPr>
        <p:blipFill rotWithShape="1">
          <a:blip r:embed="rId3">
            <a:alphaModFix/>
          </a:blip>
          <a:srcRect b="0" l="4509" r="2700" t="26567"/>
          <a:stretch/>
        </p:blipFill>
        <p:spPr>
          <a:xfrm>
            <a:off x="0" y="0"/>
            <a:ext cx="9144003" cy="3074326"/>
          </a:xfrm>
          <a:prstGeom prst="rect">
            <a:avLst/>
          </a:prstGeom>
          <a:noFill/>
          <a:ln>
            <a:noFill/>
          </a:ln>
        </p:spPr>
      </p:pic>
      <p:pic>
        <p:nvPicPr>
          <p:cNvPr id="259" name="Google Shape;259;p18"/>
          <p:cNvPicPr preferRelativeResize="0"/>
          <p:nvPr/>
        </p:nvPicPr>
        <p:blipFill rotWithShape="1">
          <a:blip r:embed="rId4">
            <a:alphaModFix/>
          </a:blip>
          <a:srcRect b="33810" l="55189" r="9147" t="29673"/>
          <a:stretch/>
        </p:blipFill>
        <p:spPr>
          <a:xfrm>
            <a:off x="5046324" y="1577025"/>
            <a:ext cx="3260999" cy="1878149"/>
          </a:xfrm>
          <a:prstGeom prst="rect">
            <a:avLst/>
          </a:prstGeom>
          <a:noFill/>
          <a:ln>
            <a:noFill/>
          </a:ln>
        </p:spPr>
      </p:pic>
      <p:sp>
        <p:nvSpPr>
          <p:cNvPr id="260" name="Google Shape;260;p18"/>
          <p:cNvSpPr/>
          <p:nvPr/>
        </p:nvSpPr>
        <p:spPr>
          <a:xfrm>
            <a:off x="252992" y="-37556"/>
            <a:ext cx="717598" cy="1408612"/>
          </a:xfrm>
          <a:custGeom>
            <a:rect b="b" l="l" r="r" t="t"/>
            <a:pathLst>
              <a:path extrusionOk="0" h="2817224" w="1435195">
                <a:moveTo>
                  <a:pt x="0" y="0"/>
                </a:moveTo>
                <a:lnTo>
                  <a:pt x="1435195" y="0"/>
                </a:lnTo>
                <a:lnTo>
                  <a:pt x="1435195" y="2817224"/>
                </a:lnTo>
                <a:lnTo>
                  <a:pt x="0" y="2817224"/>
                </a:lnTo>
                <a:lnTo>
                  <a:pt x="0" y="0"/>
                </a:lnTo>
                <a:close/>
              </a:path>
            </a:pathLst>
          </a:custGeom>
          <a:blipFill rotWithShape="1">
            <a:blip r:embed="rId5">
              <a:alphaModFix/>
            </a:blip>
            <a:stretch>
              <a:fillRect b="-30927" l="0" r="0" t="0"/>
            </a:stretch>
          </a:blipFill>
          <a:ln>
            <a:noFill/>
          </a:ln>
        </p:spPr>
      </p:sp>
      <p:sp>
        <p:nvSpPr>
          <p:cNvPr id="261" name="Google Shape;261;p18"/>
          <p:cNvSpPr/>
          <p:nvPr/>
        </p:nvSpPr>
        <p:spPr>
          <a:xfrm rot="1104813">
            <a:off x="6990557" y="1513664"/>
            <a:ext cx="1525587" cy="492736"/>
          </a:xfrm>
          <a:custGeom>
            <a:rect b="b" l="l" r="r" t="t"/>
            <a:pathLst>
              <a:path extrusionOk="0" h="985472" w="3051173">
                <a:moveTo>
                  <a:pt x="0" y="0"/>
                </a:moveTo>
                <a:lnTo>
                  <a:pt x="3051172" y="0"/>
                </a:lnTo>
                <a:lnTo>
                  <a:pt x="3051172" y="985472"/>
                </a:lnTo>
                <a:lnTo>
                  <a:pt x="0" y="985472"/>
                </a:lnTo>
                <a:lnTo>
                  <a:pt x="0" y="0"/>
                </a:lnTo>
                <a:close/>
              </a:path>
            </a:pathLst>
          </a:custGeom>
          <a:blipFill rotWithShape="1">
            <a:blip r:embed="rId6">
              <a:alphaModFix/>
            </a:blip>
            <a:stretch>
              <a:fillRect b="0" l="0" r="0" t="0"/>
            </a:stretch>
          </a:blipFill>
          <a:ln>
            <a:noFill/>
          </a:ln>
        </p:spPr>
      </p:sp>
      <p:sp>
        <p:nvSpPr>
          <p:cNvPr id="262" name="Google Shape;262;p18"/>
          <p:cNvSpPr txBox="1"/>
          <p:nvPr/>
        </p:nvSpPr>
        <p:spPr>
          <a:xfrm>
            <a:off x="-346639" y="442913"/>
            <a:ext cx="9837300" cy="692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i="0" lang="en" sz="4500" u="none" cap="none" strike="noStrike">
                <a:solidFill>
                  <a:srgbClr val="F46142"/>
                </a:solidFill>
                <a:latin typeface="Oleo Script"/>
                <a:ea typeface="Oleo Script"/>
                <a:cs typeface="Oleo Script"/>
                <a:sym typeface="Oleo Script"/>
              </a:rPr>
              <a:t>Capturing Romance</a:t>
            </a:r>
            <a:endParaRPr sz="4500">
              <a:latin typeface="Oleo Script"/>
              <a:ea typeface="Oleo Script"/>
              <a:cs typeface="Oleo Script"/>
              <a:sym typeface="Oleo Script"/>
            </a:endParaRPr>
          </a:p>
        </p:txBody>
      </p:sp>
      <p:sp>
        <p:nvSpPr>
          <p:cNvPr id="263" name="Google Shape;263;p18"/>
          <p:cNvSpPr/>
          <p:nvPr/>
        </p:nvSpPr>
        <p:spPr>
          <a:xfrm rot="1327785">
            <a:off x="7325520" y="-407502"/>
            <a:ext cx="2052352" cy="1000055"/>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7">
              <a:alphaModFix/>
            </a:blip>
            <a:stretch>
              <a:fillRect b="0" l="0" r="0" t="0"/>
            </a:stretch>
          </a:blipFill>
          <a:ln>
            <a:noFill/>
          </a:ln>
        </p:spPr>
      </p:sp>
      <p:sp>
        <p:nvSpPr>
          <p:cNvPr id="264" name="Google Shape;264;p18"/>
          <p:cNvSpPr txBox="1"/>
          <p:nvPr/>
        </p:nvSpPr>
        <p:spPr>
          <a:xfrm>
            <a:off x="5210739" y="3725482"/>
            <a:ext cx="29322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In France, Valentine's Day is not just a date but a rendezvous with romance itself, where every gesture whispers of love's timeless allure.</a:t>
            </a:r>
            <a:endParaRPr sz="700">
              <a:latin typeface="Bree Serif"/>
              <a:ea typeface="Bree Serif"/>
              <a:cs typeface="Bree Serif"/>
              <a:sym typeface="Bree Serif"/>
            </a:endParaRPr>
          </a:p>
        </p:txBody>
      </p:sp>
      <p:grpSp>
        <p:nvGrpSpPr>
          <p:cNvPr id="265" name="Google Shape;265;p18"/>
          <p:cNvGrpSpPr/>
          <p:nvPr/>
        </p:nvGrpSpPr>
        <p:grpSpPr>
          <a:xfrm>
            <a:off x="1781479" y="4639915"/>
            <a:ext cx="1639230" cy="285750"/>
            <a:chOff x="0" y="0"/>
            <a:chExt cx="4371280" cy="762000"/>
          </a:xfrm>
        </p:grpSpPr>
        <p:sp>
          <p:nvSpPr>
            <p:cNvPr id="266" name="Google Shape;266;p18"/>
            <p:cNvSpPr/>
            <p:nvPr/>
          </p:nvSpPr>
          <p:spPr>
            <a:xfrm>
              <a:off x="0"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8">
                <a:alphaModFix/>
              </a:blip>
              <a:stretch>
                <a:fillRect b="-358385" l="-254234" r="-248902" t="-102907"/>
              </a:stretch>
            </a:blipFill>
            <a:ln>
              <a:noFill/>
            </a:ln>
          </p:spPr>
        </p:sp>
        <p:sp>
          <p:nvSpPr>
            <p:cNvPr id="267" name="Google Shape;267;p18"/>
            <p:cNvSpPr/>
            <p:nvPr/>
          </p:nvSpPr>
          <p:spPr>
            <a:xfrm>
              <a:off x="1128833"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9">
                <a:alphaModFix/>
              </a:blip>
              <a:stretch>
                <a:fillRect b="-358385" l="-254234" r="-248902" t="-102907"/>
              </a:stretch>
            </a:blipFill>
            <a:ln>
              <a:noFill/>
            </a:ln>
          </p:spPr>
        </p:sp>
        <p:sp>
          <p:nvSpPr>
            <p:cNvPr id="268" name="Google Shape;268;p18"/>
            <p:cNvSpPr/>
            <p:nvPr/>
          </p:nvSpPr>
          <p:spPr>
            <a:xfrm>
              <a:off x="2392869"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8">
                <a:alphaModFix/>
              </a:blip>
              <a:stretch>
                <a:fillRect b="-358385" l="-254234" r="-248902" t="-102907"/>
              </a:stretch>
            </a:blipFill>
            <a:ln>
              <a:noFill/>
            </a:ln>
          </p:spPr>
        </p:sp>
        <p:sp>
          <p:nvSpPr>
            <p:cNvPr id="269" name="Google Shape;269;p18"/>
            <p:cNvSpPr/>
            <p:nvPr/>
          </p:nvSpPr>
          <p:spPr>
            <a:xfrm>
              <a:off x="3656905"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9">
                <a:alphaModFix/>
              </a:blip>
              <a:stretch>
                <a:fillRect b="-358385" l="-254234" r="-248902" t="-102907"/>
              </a:stretch>
            </a:blipFill>
            <a:ln>
              <a:noFill/>
            </a:ln>
          </p:spPr>
        </p:sp>
      </p:grpSp>
      <p:grpSp>
        <p:nvGrpSpPr>
          <p:cNvPr id="270" name="Google Shape;270;p18"/>
          <p:cNvGrpSpPr/>
          <p:nvPr/>
        </p:nvGrpSpPr>
        <p:grpSpPr>
          <a:xfrm>
            <a:off x="5857205" y="4639915"/>
            <a:ext cx="1639230" cy="285750"/>
            <a:chOff x="0" y="0"/>
            <a:chExt cx="4371280" cy="762000"/>
          </a:xfrm>
        </p:grpSpPr>
        <p:sp>
          <p:nvSpPr>
            <p:cNvPr id="271" name="Google Shape;271;p18"/>
            <p:cNvSpPr/>
            <p:nvPr/>
          </p:nvSpPr>
          <p:spPr>
            <a:xfrm>
              <a:off x="0"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8">
                <a:alphaModFix/>
              </a:blip>
              <a:stretch>
                <a:fillRect b="-358385" l="-254234" r="-248902" t="-102907"/>
              </a:stretch>
            </a:blipFill>
            <a:ln>
              <a:noFill/>
            </a:ln>
          </p:spPr>
        </p:sp>
        <p:sp>
          <p:nvSpPr>
            <p:cNvPr id="272" name="Google Shape;272;p18"/>
            <p:cNvSpPr/>
            <p:nvPr/>
          </p:nvSpPr>
          <p:spPr>
            <a:xfrm>
              <a:off x="1128833"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9">
                <a:alphaModFix/>
              </a:blip>
              <a:stretch>
                <a:fillRect b="-358385" l="-254234" r="-248902" t="-102907"/>
              </a:stretch>
            </a:blipFill>
            <a:ln>
              <a:noFill/>
            </a:ln>
          </p:spPr>
        </p:sp>
        <p:sp>
          <p:nvSpPr>
            <p:cNvPr id="273" name="Google Shape;273;p18"/>
            <p:cNvSpPr/>
            <p:nvPr/>
          </p:nvSpPr>
          <p:spPr>
            <a:xfrm>
              <a:off x="2392869"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8">
                <a:alphaModFix/>
              </a:blip>
              <a:stretch>
                <a:fillRect b="-358385" l="-254234" r="-248902" t="-102907"/>
              </a:stretch>
            </a:blipFill>
            <a:ln>
              <a:noFill/>
            </a:ln>
          </p:spPr>
        </p:sp>
        <p:sp>
          <p:nvSpPr>
            <p:cNvPr id="274" name="Google Shape;274;p18"/>
            <p:cNvSpPr/>
            <p:nvPr/>
          </p:nvSpPr>
          <p:spPr>
            <a:xfrm>
              <a:off x="3656905" y="0"/>
              <a:ext cx="714375" cy="762000"/>
            </a:xfrm>
            <a:custGeom>
              <a:rect b="b" l="l" r="r" t="t"/>
              <a:pathLst>
                <a:path extrusionOk="0" h="762000" w="714375">
                  <a:moveTo>
                    <a:pt x="0" y="0"/>
                  </a:moveTo>
                  <a:lnTo>
                    <a:pt x="714375" y="0"/>
                  </a:lnTo>
                  <a:lnTo>
                    <a:pt x="714375" y="762000"/>
                  </a:lnTo>
                  <a:lnTo>
                    <a:pt x="0" y="762000"/>
                  </a:lnTo>
                  <a:lnTo>
                    <a:pt x="0" y="0"/>
                  </a:lnTo>
                  <a:close/>
                </a:path>
              </a:pathLst>
            </a:custGeom>
            <a:blipFill rotWithShape="1">
              <a:blip r:embed="rId9">
                <a:alphaModFix/>
              </a:blip>
              <a:stretch>
                <a:fillRect b="-358385" l="-254234" r="-248902" t="-102907"/>
              </a:stretch>
            </a:blipFill>
            <a:ln>
              <a:noFill/>
            </a:ln>
          </p:spPr>
        </p:sp>
      </p:grpSp>
      <p:sp>
        <p:nvSpPr>
          <p:cNvPr id="275" name="Google Shape;275;p18"/>
          <p:cNvSpPr/>
          <p:nvPr/>
        </p:nvSpPr>
        <p:spPr>
          <a:xfrm>
            <a:off x="5295007" y="3157300"/>
            <a:ext cx="2763600" cy="4881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76" name="Google Shape;276;p18"/>
          <p:cNvSpPr txBox="1"/>
          <p:nvPr/>
        </p:nvSpPr>
        <p:spPr>
          <a:xfrm>
            <a:off x="4894957" y="3208900"/>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Add a main point</a:t>
            </a:r>
            <a:endParaRPr b="1" sz="700">
              <a:latin typeface="Bree Serif"/>
              <a:ea typeface="Bree Serif"/>
              <a:cs typeface="Bree Serif"/>
              <a:sym typeface="Bree Serif"/>
            </a:endParaRPr>
          </a:p>
        </p:txBody>
      </p:sp>
      <p:pic>
        <p:nvPicPr>
          <p:cNvPr id="277" name="Google Shape;277;p18"/>
          <p:cNvPicPr preferRelativeResize="0"/>
          <p:nvPr/>
        </p:nvPicPr>
        <p:blipFill rotWithShape="1">
          <a:blip r:embed="rId10">
            <a:alphaModFix/>
          </a:blip>
          <a:srcRect b="34057" l="10619" r="53719" t="29427"/>
          <a:stretch/>
        </p:blipFill>
        <p:spPr>
          <a:xfrm>
            <a:off x="970600" y="1577025"/>
            <a:ext cx="3260999" cy="1878149"/>
          </a:xfrm>
          <a:prstGeom prst="rect">
            <a:avLst/>
          </a:prstGeom>
          <a:noFill/>
          <a:ln>
            <a:noFill/>
          </a:ln>
        </p:spPr>
      </p:pic>
      <p:sp>
        <p:nvSpPr>
          <p:cNvPr id="278" name="Google Shape;278;p18"/>
          <p:cNvSpPr/>
          <p:nvPr/>
        </p:nvSpPr>
        <p:spPr>
          <a:xfrm>
            <a:off x="1219369" y="3155850"/>
            <a:ext cx="2763600" cy="488100"/>
          </a:xfrm>
          <a:prstGeom prst="roundRect">
            <a:avLst>
              <a:gd fmla="val 16667" name="adj"/>
            </a:avLst>
          </a:prstGeom>
          <a:solidFill>
            <a:srgbClr val="FDF3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79" name="Google Shape;279;p18"/>
          <p:cNvSpPr txBox="1"/>
          <p:nvPr/>
        </p:nvSpPr>
        <p:spPr>
          <a:xfrm>
            <a:off x="819319" y="3207450"/>
            <a:ext cx="35637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Add a main point</a:t>
            </a:r>
            <a:endParaRPr b="1" sz="700">
              <a:latin typeface="Bree Serif"/>
              <a:ea typeface="Bree Serif"/>
              <a:cs typeface="Bree Serif"/>
              <a:sym typeface="Bree Serif"/>
            </a:endParaRPr>
          </a:p>
        </p:txBody>
      </p:sp>
      <p:sp>
        <p:nvSpPr>
          <p:cNvPr id="280" name="Google Shape;280;p18"/>
          <p:cNvSpPr txBox="1"/>
          <p:nvPr/>
        </p:nvSpPr>
        <p:spPr>
          <a:xfrm>
            <a:off x="1192163" y="3725482"/>
            <a:ext cx="28179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100" u="none" cap="none" strike="noStrike">
                <a:solidFill>
                  <a:srgbClr val="FAF5EB"/>
                </a:solidFill>
                <a:latin typeface="Bree Serif"/>
                <a:ea typeface="Bree Serif"/>
                <a:cs typeface="Bree Serif"/>
                <a:sym typeface="Bree Serif"/>
              </a:rPr>
              <a:t>France, where love is not just a feeling but a celebration echoing through the cobblestone streets, a symphony of passion and devotion.</a:t>
            </a:r>
            <a:endParaRPr sz="700">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6342"/>
        </a:solidFill>
      </p:bgPr>
    </p:bg>
    <p:spTree>
      <p:nvGrpSpPr>
        <p:cNvPr id="284" name="Shape 284"/>
        <p:cNvGrpSpPr/>
        <p:nvPr/>
      </p:nvGrpSpPr>
      <p:grpSpPr>
        <a:xfrm>
          <a:off x="0" y="0"/>
          <a:ext cx="0" cy="0"/>
          <a:chOff x="0" y="0"/>
          <a:chExt cx="0" cy="0"/>
        </a:xfrm>
      </p:grpSpPr>
      <p:pic>
        <p:nvPicPr>
          <p:cNvPr id="285" name="Google Shape;285;p19"/>
          <p:cNvPicPr preferRelativeResize="0"/>
          <p:nvPr/>
        </p:nvPicPr>
        <p:blipFill rotWithShape="1">
          <a:blip r:embed="rId3">
            <a:alphaModFix/>
          </a:blip>
          <a:srcRect b="10970" l="29261" r="31557" t="51226"/>
          <a:stretch/>
        </p:blipFill>
        <p:spPr>
          <a:xfrm>
            <a:off x="2675550" y="2685799"/>
            <a:ext cx="3582774" cy="1944500"/>
          </a:xfrm>
          <a:prstGeom prst="rect">
            <a:avLst/>
          </a:prstGeom>
          <a:noFill/>
          <a:ln>
            <a:noFill/>
          </a:ln>
        </p:spPr>
      </p:pic>
      <p:pic>
        <p:nvPicPr>
          <p:cNvPr id="286" name="Google Shape;286;p19"/>
          <p:cNvPicPr preferRelativeResize="0"/>
          <p:nvPr/>
        </p:nvPicPr>
        <p:blipFill rotWithShape="1">
          <a:blip r:embed="rId4">
            <a:alphaModFix/>
          </a:blip>
          <a:srcRect b="53183" l="29261" r="31557" t="9012"/>
          <a:stretch/>
        </p:blipFill>
        <p:spPr>
          <a:xfrm>
            <a:off x="2675551" y="514350"/>
            <a:ext cx="3582774" cy="1944500"/>
          </a:xfrm>
          <a:prstGeom prst="rect">
            <a:avLst/>
          </a:prstGeom>
          <a:noFill/>
          <a:ln>
            <a:noFill/>
          </a:ln>
        </p:spPr>
      </p:pic>
      <p:pic>
        <p:nvPicPr>
          <p:cNvPr id="287" name="Google Shape;287;p19"/>
          <p:cNvPicPr preferRelativeResize="0"/>
          <p:nvPr/>
        </p:nvPicPr>
        <p:blipFill rotWithShape="1">
          <a:blip r:embed="rId5">
            <a:alphaModFix/>
          </a:blip>
          <a:srcRect b="10967" l="4042" r="74429" t="9032"/>
          <a:stretch/>
        </p:blipFill>
        <p:spPr>
          <a:xfrm>
            <a:off x="369700" y="515500"/>
            <a:ext cx="1968502" cy="4114800"/>
          </a:xfrm>
          <a:prstGeom prst="rect">
            <a:avLst/>
          </a:prstGeom>
          <a:noFill/>
          <a:ln>
            <a:noFill/>
          </a:ln>
        </p:spPr>
      </p:pic>
      <p:pic>
        <p:nvPicPr>
          <p:cNvPr id="288" name="Google Shape;288;p19"/>
          <p:cNvPicPr preferRelativeResize="0"/>
          <p:nvPr/>
        </p:nvPicPr>
        <p:blipFill rotWithShape="1">
          <a:blip r:embed="rId6">
            <a:alphaModFix/>
          </a:blip>
          <a:srcRect b="0" l="27828" r="19861" t="20344"/>
          <a:stretch/>
        </p:blipFill>
        <p:spPr>
          <a:xfrm rot="5400000">
            <a:off x="4900538" y="900037"/>
            <a:ext cx="5154775" cy="3334949"/>
          </a:xfrm>
          <a:prstGeom prst="rect">
            <a:avLst/>
          </a:prstGeom>
          <a:noFill/>
          <a:ln>
            <a:noFill/>
          </a:ln>
        </p:spPr>
      </p:pic>
      <p:sp>
        <p:nvSpPr>
          <p:cNvPr id="289" name="Google Shape;289;p19"/>
          <p:cNvSpPr/>
          <p:nvPr/>
        </p:nvSpPr>
        <p:spPr>
          <a:xfrm>
            <a:off x="7091648" y="4288584"/>
            <a:ext cx="2052352" cy="1000055"/>
          </a:xfrm>
          <a:custGeom>
            <a:rect b="b" l="l" r="r" t="t"/>
            <a:pathLst>
              <a:path extrusionOk="0" h="2000110" w="4104704">
                <a:moveTo>
                  <a:pt x="0" y="0"/>
                </a:moveTo>
                <a:lnTo>
                  <a:pt x="4104704" y="0"/>
                </a:lnTo>
                <a:lnTo>
                  <a:pt x="4104704" y="2000110"/>
                </a:lnTo>
                <a:lnTo>
                  <a:pt x="0" y="2000110"/>
                </a:lnTo>
                <a:lnTo>
                  <a:pt x="0" y="0"/>
                </a:lnTo>
                <a:close/>
              </a:path>
            </a:pathLst>
          </a:custGeom>
          <a:blipFill rotWithShape="1">
            <a:blip r:embed="rId7">
              <a:alphaModFix/>
            </a:blip>
            <a:stretch>
              <a:fillRect b="0" l="0" r="0" t="0"/>
            </a:stretch>
          </a:blipFill>
          <a:ln>
            <a:noFill/>
          </a:ln>
        </p:spPr>
      </p:sp>
      <p:sp>
        <p:nvSpPr>
          <p:cNvPr id="290" name="Google Shape;290;p19"/>
          <p:cNvSpPr/>
          <p:nvPr/>
        </p:nvSpPr>
        <p:spPr>
          <a:xfrm rot="844001">
            <a:off x="-151846" y="4304602"/>
            <a:ext cx="2176736" cy="651393"/>
          </a:xfrm>
          <a:custGeom>
            <a:rect b="b" l="l" r="r" t="t"/>
            <a:pathLst>
              <a:path extrusionOk="0" h="1302785" w="4353472">
                <a:moveTo>
                  <a:pt x="0" y="0"/>
                </a:moveTo>
                <a:lnTo>
                  <a:pt x="4353472" y="0"/>
                </a:lnTo>
                <a:lnTo>
                  <a:pt x="4353472" y="1302784"/>
                </a:lnTo>
                <a:lnTo>
                  <a:pt x="0" y="1302784"/>
                </a:lnTo>
                <a:lnTo>
                  <a:pt x="0" y="0"/>
                </a:lnTo>
                <a:close/>
              </a:path>
            </a:pathLst>
          </a:custGeom>
          <a:blipFill rotWithShape="1">
            <a:blip r:embed="rId8">
              <a:alphaModFix/>
            </a:blip>
            <a:stretch>
              <a:fillRect b="0" l="0" r="0" t="0"/>
            </a:stretch>
          </a:blipFill>
          <a:ln>
            <a:noFill/>
          </a:ln>
        </p:spPr>
      </p:sp>
      <p:sp>
        <p:nvSpPr>
          <p:cNvPr id="291" name="Google Shape;291;p19"/>
          <p:cNvSpPr/>
          <p:nvPr/>
        </p:nvSpPr>
        <p:spPr>
          <a:xfrm>
            <a:off x="1035325" y="277025"/>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92" name="Google Shape;292;p19"/>
          <p:cNvSpPr/>
          <p:nvPr/>
        </p:nvSpPr>
        <p:spPr>
          <a:xfrm rot="1536924">
            <a:off x="5854353" y="-723313"/>
            <a:ext cx="3657600" cy="1034565"/>
          </a:xfrm>
          <a:custGeom>
            <a:rect b="b" l="l" r="r" t="t"/>
            <a:pathLst>
              <a:path extrusionOk="0" h="2069130" w="7315200">
                <a:moveTo>
                  <a:pt x="0" y="0"/>
                </a:moveTo>
                <a:lnTo>
                  <a:pt x="7315200" y="0"/>
                </a:lnTo>
                <a:lnTo>
                  <a:pt x="7315200" y="2069130"/>
                </a:lnTo>
                <a:lnTo>
                  <a:pt x="0" y="2069130"/>
                </a:lnTo>
                <a:lnTo>
                  <a:pt x="0" y="0"/>
                </a:lnTo>
                <a:close/>
              </a:path>
            </a:pathLst>
          </a:custGeom>
          <a:blipFill rotWithShape="1">
            <a:blip r:embed="rId9">
              <a:alphaModFix/>
            </a:blip>
            <a:stretch>
              <a:fillRect b="0" l="0" r="0" t="0"/>
            </a:stretch>
          </a:blipFill>
          <a:ln>
            <a:noFill/>
          </a:ln>
        </p:spPr>
      </p:sp>
      <p:sp>
        <p:nvSpPr>
          <p:cNvPr id="293" name="Google Shape;293;p19"/>
          <p:cNvSpPr/>
          <p:nvPr/>
        </p:nvSpPr>
        <p:spPr>
          <a:xfrm>
            <a:off x="2508600" y="277025"/>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94" name="Google Shape;294;p19"/>
          <p:cNvSpPr txBox="1"/>
          <p:nvPr/>
        </p:nvSpPr>
        <p:spPr>
          <a:xfrm>
            <a:off x="711636" y="277019"/>
            <a:ext cx="12228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01.</a:t>
            </a:r>
            <a:endParaRPr b="1" sz="700">
              <a:latin typeface="Bree Serif"/>
              <a:ea typeface="Bree Serif"/>
              <a:cs typeface="Bree Serif"/>
              <a:sym typeface="Bree Serif"/>
            </a:endParaRPr>
          </a:p>
        </p:txBody>
      </p:sp>
      <p:sp>
        <p:nvSpPr>
          <p:cNvPr id="295" name="Google Shape;295;p19"/>
          <p:cNvSpPr/>
          <p:nvPr/>
        </p:nvSpPr>
        <p:spPr>
          <a:xfrm>
            <a:off x="2508600" y="2597100"/>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96" name="Google Shape;296;p19"/>
          <p:cNvSpPr txBox="1"/>
          <p:nvPr/>
        </p:nvSpPr>
        <p:spPr>
          <a:xfrm>
            <a:off x="2184911" y="277019"/>
            <a:ext cx="12228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02.</a:t>
            </a:r>
            <a:endParaRPr b="1" sz="700">
              <a:latin typeface="Bree Serif"/>
              <a:ea typeface="Bree Serif"/>
              <a:cs typeface="Bree Serif"/>
              <a:sym typeface="Bree Serif"/>
            </a:endParaRPr>
          </a:p>
        </p:txBody>
      </p:sp>
      <p:sp>
        <p:nvSpPr>
          <p:cNvPr id="297" name="Google Shape;297;p19"/>
          <p:cNvSpPr/>
          <p:nvPr/>
        </p:nvSpPr>
        <p:spPr>
          <a:xfrm>
            <a:off x="6516250" y="1021850"/>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98" name="Google Shape;298;p19"/>
          <p:cNvSpPr/>
          <p:nvPr/>
        </p:nvSpPr>
        <p:spPr>
          <a:xfrm>
            <a:off x="6516250" y="2231250"/>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sp>
        <p:nvSpPr>
          <p:cNvPr id="299" name="Google Shape;299;p19"/>
          <p:cNvSpPr txBox="1"/>
          <p:nvPr/>
        </p:nvSpPr>
        <p:spPr>
          <a:xfrm>
            <a:off x="2184911" y="2597091"/>
            <a:ext cx="12228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03.</a:t>
            </a:r>
            <a:endParaRPr b="1" sz="700">
              <a:latin typeface="Bree Serif"/>
              <a:ea typeface="Bree Serif"/>
              <a:cs typeface="Bree Serif"/>
              <a:sym typeface="Bree Serif"/>
            </a:endParaRPr>
          </a:p>
        </p:txBody>
      </p:sp>
      <p:sp>
        <p:nvSpPr>
          <p:cNvPr id="300" name="Google Shape;300;p19"/>
          <p:cNvSpPr/>
          <p:nvPr/>
        </p:nvSpPr>
        <p:spPr>
          <a:xfrm>
            <a:off x="6516250" y="3440650"/>
            <a:ext cx="575400" cy="384900"/>
          </a:xfrm>
          <a:prstGeom prst="roundRect">
            <a:avLst>
              <a:gd fmla="val 16667" name="adj"/>
            </a:avLst>
          </a:prstGeom>
          <a:solidFill>
            <a:srgbClr val="F59C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eo Script"/>
              <a:ea typeface="Oleo Script"/>
              <a:cs typeface="Oleo Script"/>
              <a:sym typeface="Oleo Script"/>
            </a:endParaRPr>
          </a:p>
        </p:txBody>
      </p:sp>
      <p:grpSp>
        <p:nvGrpSpPr>
          <p:cNvPr id="301" name="Google Shape;301;p19"/>
          <p:cNvGrpSpPr/>
          <p:nvPr/>
        </p:nvGrpSpPr>
        <p:grpSpPr>
          <a:xfrm>
            <a:off x="6458160" y="936125"/>
            <a:ext cx="2510422" cy="3166153"/>
            <a:chOff x="0" y="-95273"/>
            <a:chExt cx="6694458" cy="8443075"/>
          </a:xfrm>
        </p:grpSpPr>
        <p:sp>
          <p:nvSpPr>
            <p:cNvPr id="302" name="Google Shape;302;p19"/>
            <p:cNvSpPr txBox="1"/>
            <p:nvPr/>
          </p:nvSpPr>
          <p:spPr>
            <a:xfrm>
              <a:off x="0" y="115188"/>
              <a:ext cx="19137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01.</a:t>
              </a:r>
              <a:endParaRPr b="1" sz="700">
                <a:latin typeface="Bree Serif"/>
                <a:ea typeface="Bree Serif"/>
                <a:cs typeface="Bree Serif"/>
                <a:sym typeface="Bree Serif"/>
              </a:endParaRPr>
            </a:p>
          </p:txBody>
        </p:sp>
        <p:sp>
          <p:nvSpPr>
            <p:cNvPr id="303" name="Google Shape;303;p19"/>
            <p:cNvSpPr txBox="1"/>
            <p:nvPr/>
          </p:nvSpPr>
          <p:spPr>
            <a:xfrm>
              <a:off x="2146158" y="916517"/>
              <a:ext cx="45483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04" name="Google Shape;304;p19"/>
            <p:cNvSpPr txBox="1"/>
            <p:nvPr/>
          </p:nvSpPr>
          <p:spPr>
            <a:xfrm>
              <a:off x="2251651" y="-95273"/>
              <a:ext cx="4442700" cy="102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Main Point</a:t>
              </a:r>
              <a:endParaRPr b="1" sz="700">
                <a:latin typeface="Bree Serif"/>
                <a:ea typeface="Bree Serif"/>
                <a:cs typeface="Bree Serif"/>
                <a:sym typeface="Bree Serif"/>
              </a:endParaRPr>
            </a:p>
          </p:txBody>
        </p:sp>
        <p:sp>
          <p:nvSpPr>
            <p:cNvPr id="305" name="Google Shape;305;p19"/>
            <p:cNvSpPr txBox="1"/>
            <p:nvPr/>
          </p:nvSpPr>
          <p:spPr>
            <a:xfrm>
              <a:off x="0" y="3345431"/>
              <a:ext cx="19137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02.</a:t>
              </a:r>
              <a:endParaRPr b="1" sz="700">
                <a:latin typeface="Bree Serif"/>
                <a:ea typeface="Bree Serif"/>
                <a:cs typeface="Bree Serif"/>
                <a:sym typeface="Bree Serif"/>
              </a:endParaRPr>
            </a:p>
          </p:txBody>
        </p:sp>
        <p:sp>
          <p:nvSpPr>
            <p:cNvPr id="306" name="Google Shape;306;p19"/>
            <p:cNvSpPr txBox="1"/>
            <p:nvPr/>
          </p:nvSpPr>
          <p:spPr>
            <a:xfrm>
              <a:off x="2146158" y="4146759"/>
              <a:ext cx="45483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07" name="Google Shape;307;p19"/>
            <p:cNvSpPr txBox="1"/>
            <p:nvPr/>
          </p:nvSpPr>
          <p:spPr>
            <a:xfrm>
              <a:off x="2251651" y="3134993"/>
              <a:ext cx="4442700" cy="102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Main Point</a:t>
              </a:r>
              <a:endParaRPr b="1" sz="700">
                <a:latin typeface="Bree Serif"/>
                <a:ea typeface="Bree Serif"/>
                <a:cs typeface="Bree Serif"/>
                <a:sym typeface="Bree Serif"/>
              </a:endParaRPr>
            </a:p>
          </p:txBody>
        </p:sp>
        <p:sp>
          <p:nvSpPr>
            <p:cNvPr id="308" name="Google Shape;308;p19"/>
            <p:cNvSpPr txBox="1"/>
            <p:nvPr/>
          </p:nvSpPr>
          <p:spPr>
            <a:xfrm>
              <a:off x="0" y="6575674"/>
              <a:ext cx="19137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2500" u="none" cap="none" strike="noStrike">
                  <a:solidFill>
                    <a:srgbClr val="FDF3EF"/>
                  </a:solidFill>
                  <a:latin typeface="Bree Serif"/>
                  <a:ea typeface="Bree Serif"/>
                  <a:cs typeface="Bree Serif"/>
                  <a:sym typeface="Bree Serif"/>
                </a:rPr>
                <a:t>03.</a:t>
              </a:r>
              <a:endParaRPr b="1" sz="700">
                <a:latin typeface="Bree Serif"/>
                <a:ea typeface="Bree Serif"/>
                <a:cs typeface="Bree Serif"/>
                <a:sym typeface="Bree Serif"/>
              </a:endParaRPr>
            </a:p>
          </p:txBody>
        </p:sp>
        <p:sp>
          <p:nvSpPr>
            <p:cNvPr id="309" name="Google Shape;309;p19"/>
            <p:cNvSpPr txBox="1"/>
            <p:nvPr/>
          </p:nvSpPr>
          <p:spPr>
            <a:xfrm>
              <a:off x="2146158" y="7377002"/>
              <a:ext cx="45483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100" u="none" cap="none" strike="noStrike">
                  <a:solidFill>
                    <a:srgbClr val="667BB2"/>
                  </a:solidFill>
                  <a:latin typeface="Bree Serif"/>
                  <a:ea typeface="Bree Serif"/>
                  <a:cs typeface="Bree Serif"/>
                  <a:sym typeface="Bree Serif"/>
                </a:rPr>
                <a:t>Briefly elaborate on what you want to discuss.</a:t>
              </a:r>
              <a:endParaRPr sz="700">
                <a:latin typeface="Bree Serif"/>
                <a:ea typeface="Bree Serif"/>
                <a:cs typeface="Bree Serif"/>
                <a:sym typeface="Bree Serif"/>
              </a:endParaRPr>
            </a:p>
          </p:txBody>
        </p:sp>
        <p:sp>
          <p:nvSpPr>
            <p:cNvPr id="310" name="Google Shape;310;p19"/>
            <p:cNvSpPr txBox="1"/>
            <p:nvPr/>
          </p:nvSpPr>
          <p:spPr>
            <a:xfrm>
              <a:off x="2251651" y="6365260"/>
              <a:ext cx="4442700" cy="102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2500" u="none" cap="none" strike="noStrike">
                  <a:solidFill>
                    <a:srgbClr val="4B7AAF"/>
                  </a:solidFill>
                  <a:latin typeface="Bree Serif"/>
                  <a:ea typeface="Bree Serif"/>
                  <a:cs typeface="Bree Serif"/>
                  <a:sym typeface="Bree Serif"/>
                </a:rPr>
                <a:t>Main Point</a:t>
              </a:r>
              <a:endParaRPr b="1" sz="700">
                <a:latin typeface="Bree Serif"/>
                <a:ea typeface="Bree Serif"/>
                <a:cs typeface="Bree Serif"/>
                <a:sym typeface="Bree Serif"/>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36342"/>
      </a:dk1>
      <a:lt1>
        <a:srgbClr val="FDF3EF"/>
      </a:lt1>
      <a:dk2>
        <a:srgbClr val="4B7AAF"/>
      </a:dk2>
      <a:lt2>
        <a:srgbClr val="FAF5E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