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Londrina Solid"/>
      <p:regular r:id="rId15"/>
    </p:embeddedFont>
    <p:embeddedFont>
      <p:font typeface="Poppins Black"/>
      <p:bold r:id="rId16"/>
      <p:boldItalic r:id="rId17"/>
    </p:embeddedFont>
    <p:embeddedFont>
      <p:font typeface="Just Another Hand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ndrinaSolid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Black-boldItalic.fntdata"/><Relationship Id="rId16" Type="http://schemas.openxmlformats.org/officeDocument/2006/relationships/font" Target="fonts/Poppins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JustAnotherHa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D4081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413517" y="5319421"/>
            <a:ext cx="6733076" cy="4882176"/>
            <a:chOff x="0" y="-9525"/>
            <a:chExt cx="2412943" cy="1749633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412943" cy="1740108"/>
            </a:xfrm>
            <a:custGeom>
              <a:rect b="b" l="l" r="r" t="t"/>
              <a:pathLst>
                <a:path extrusionOk="0" h="1740108" w="2412943">
                  <a:moveTo>
                    <a:pt x="51743" y="0"/>
                  </a:moveTo>
                  <a:lnTo>
                    <a:pt x="2361200" y="0"/>
                  </a:lnTo>
                  <a:cubicBezTo>
                    <a:pt x="2389777" y="0"/>
                    <a:pt x="2412943" y="23166"/>
                    <a:pt x="2412943" y="51743"/>
                  </a:cubicBezTo>
                  <a:lnTo>
                    <a:pt x="2412943" y="1688365"/>
                  </a:lnTo>
                  <a:cubicBezTo>
                    <a:pt x="2412943" y="1716942"/>
                    <a:pt x="2389777" y="1740108"/>
                    <a:pt x="2361200" y="1740108"/>
                  </a:cubicBezTo>
                  <a:lnTo>
                    <a:pt x="51743" y="1740108"/>
                  </a:lnTo>
                  <a:cubicBezTo>
                    <a:pt x="23166" y="1740108"/>
                    <a:pt x="0" y="1716942"/>
                    <a:pt x="0" y="1688365"/>
                  </a:cubicBezTo>
                  <a:lnTo>
                    <a:pt x="0" y="51743"/>
                  </a:lnTo>
                  <a:cubicBezTo>
                    <a:pt x="0" y="23166"/>
                    <a:pt x="23166" y="0"/>
                    <a:pt x="51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0" y="-9525"/>
              <a:ext cx="2412900" cy="17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1759637"/>
            <a:ext cx="6733075" cy="462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2395283" y="2954142"/>
            <a:ext cx="2769433" cy="7218902"/>
          </a:xfrm>
          <a:custGeom>
            <a:rect b="b" l="l" r="r" t="t"/>
            <a:pathLst>
              <a:path extrusionOk="0" h="7218902" w="2769433">
                <a:moveTo>
                  <a:pt x="0" y="0"/>
                </a:moveTo>
                <a:lnTo>
                  <a:pt x="2769434" y="0"/>
                </a:lnTo>
                <a:lnTo>
                  <a:pt x="2769434" y="7218902"/>
                </a:lnTo>
                <a:lnTo>
                  <a:pt x="0" y="7218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" name="Google Shape;21;p4"/>
          <p:cNvGrpSpPr/>
          <p:nvPr/>
        </p:nvGrpSpPr>
        <p:grpSpPr>
          <a:xfrm>
            <a:off x="2798754" y="5536550"/>
            <a:ext cx="2034525" cy="4147930"/>
            <a:chOff x="0" y="0"/>
            <a:chExt cx="729116" cy="14865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729116" cy="1486376"/>
            </a:xfrm>
            <a:custGeom>
              <a:rect b="b" l="l" r="r" t="t"/>
              <a:pathLst>
                <a:path extrusionOk="0" h="1486376" w="729116">
                  <a:moveTo>
                    <a:pt x="114160" y="0"/>
                  </a:moveTo>
                  <a:lnTo>
                    <a:pt x="614956" y="0"/>
                  </a:lnTo>
                  <a:cubicBezTo>
                    <a:pt x="645233" y="0"/>
                    <a:pt x="674270" y="12028"/>
                    <a:pt x="695679" y="33437"/>
                  </a:cubicBezTo>
                  <a:cubicBezTo>
                    <a:pt x="717088" y="54846"/>
                    <a:pt x="729116" y="83883"/>
                    <a:pt x="729116" y="114160"/>
                  </a:cubicBezTo>
                  <a:lnTo>
                    <a:pt x="729116" y="1372216"/>
                  </a:lnTo>
                  <a:cubicBezTo>
                    <a:pt x="729116" y="1402493"/>
                    <a:pt x="717088" y="1431530"/>
                    <a:pt x="695679" y="1452939"/>
                  </a:cubicBezTo>
                  <a:cubicBezTo>
                    <a:pt x="674270" y="1474348"/>
                    <a:pt x="645233" y="1486376"/>
                    <a:pt x="614956" y="1486376"/>
                  </a:cubicBezTo>
                  <a:lnTo>
                    <a:pt x="114160" y="1486376"/>
                  </a:lnTo>
                  <a:cubicBezTo>
                    <a:pt x="83883" y="1486376"/>
                    <a:pt x="54846" y="1474348"/>
                    <a:pt x="33437" y="1452939"/>
                  </a:cubicBezTo>
                  <a:cubicBezTo>
                    <a:pt x="12028" y="1431530"/>
                    <a:pt x="0" y="1402493"/>
                    <a:pt x="0" y="1372216"/>
                  </a:cubicBezTo>
                  <a:lnTo>
                    <a:pt x="0" y="114160"/>
                  </a:lnTo>
                  <a:cubicBezTo>
                    <a:pt x="0" y="83883"/>
                    <a:pt x="12028" y="54846"/>
                    <a:pt x="33437" y="33437"/>
                  </a:cubicBezTo>
                  <a:cubicBezTo>
                    <a:pt x="54846" y="12028"/>
                    <a:pt x="83883" y="0"/>
                    <a:pt x="114160" y="0"/>
                  </a:cubicBezTo>
                  <a:close/>
                </a:path>
              </a:pathLst>
            </a:custGeom>
            <a:solidFill>
              <a:srgbClr val="0B85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 txBox="1"/>
            <p:nvPr/>
          </p:nvSpPr>
          <p:spPr>
            <a:xfrm>
              <a:off x="0" y="0"/>
              <a:ext cx="729000" cy="14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4"/>
          <p:cNvSpPr/>
          <p:nvPr/>
        </p:nvSpPr>
        <p:spPr>
          <a:xfrm>
            <a:off x="3174861" y="6697896"/>
            <a:ext cx="1282277" cy="2407005"/>
          </a:xfrm>
          <a:custGeom>
            <a:rect b="b" l="l" r="r" t="t"/>
            <a:pathLst>
              <a:path extrusionOk="0" h="2407005" w="1282277">
                <a:moveTo>
                  <a:pt x="0" y="0"/>
                </a:moveTo>
                <a:lnTo>
                  <a:pt x="1282278" y="0"/>
                </a:lnTo>
                <a:lnTo>
                  <a:pt x="1282278" y="2407005"/>
                </a:lnTo>
                <a:lnTo>
                  <a:pt x="0" y="2407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rgbClr val="FE772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3045648" y="5767398"/>
            <a:ext cx="4405280" cy="4924602"/>
          </a:xfrm>
          <a:custGeom>
            <a:rect b="b" l="l" r="r" t="t"/>
            <a:pathLst>
              <a:path extrusionOk="0" h="4924602" w="4405280">
                <a:moveTo>
                  <a:pt x="0" y="0"/>
                </a:moveTo>
                <a:lnTo>
                  <a:pt x="4405280" y="0"/>
                </a:lnTo>
                <a:lnTo>
                  <a:pt x="4405280" y="4924602"/>
                </a:lnTo>
                <a:lnTo>
                  <a:pt x="0" y="4924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" name="Google Shape;27;p5"/>
          <p:cNvGrpSpPr/>
          <p:nvPr/>
        </p:nvGrpSpPr>
        <p:grpSpPr>
          <a:xfrm>
            <a:off x="1805446" y="2036364"/>
            <a:ext cx="985507" cy="7998204"/>
            <a:chOff x="0" y="0"/>
            <a:chExt cx="241528" cy="1960200"/>
          </a:xfrm>
        </p:grpSpPr>
        <p:sp>
          <p:nvSpPr>
            <p:cNvPr id="28" name="Google Shape;28;p5"/>
            <p:cNvSpPr/>
            <p:nvPr/>
          </p:nvSpPr>
          <p:spPr>
            <a:xfrm>
              <a:off x="0" y="0"/>
              <a:ext cx="241528" cy="1960096"/>
            </a:xfrm>
            <a:custGeom>
              <a:rect b="b" l="l" r="r" t="t"/>
              <a:pathLst>
                <a:path extrusionOk="0" h="1960096" w="241528">
                  <a:moveTo>
                    <a:pt x="120764" y="0"/>
                  </a:moveTo>
                  <a:lnTo>
                    <a:pt x="120764" y="0"/>
                  </a:lnTo>
                  <a:cubicBezTo>
                    <a:pt x="152793" y="0"/>
                    <a:pt x="183509" y="12723"/>
                    <a:pt x="206157" y="35371"/>
                  </a:cubicBezTo>
                  <a:cubicBezTo>
                    <a:pt x="228805" y="58019"/>
                    <a:pt x="241528" y="88735"/>
                    <a:pt x="241528" y="120764"/>
                  </a:cubicBezTo>
                  <a:lnTo>
                    <a:pt x="241528" y="1839332"/>
                  </a:lnTo>
                  <a:cubicBezTo>
                    <a:pt x="241528" y="1871360"/>
                    <a:pt x="228805" y="1902077"/>
                    <a:pt x="206157" y="1924725"/>
                  </a:cubicBezTo>
                  <a:cubicBezTo>
                    <a:pt x="183509" y="1947373"/>
                    <a:pt x="152793" y="1960096"/>
                    <a:pt x="120764" y="1960096"/>
                  </a:cubicBezTo>
                  <a:lnTo>
                    <a:pt x="120764" y="1960096"/>
                  </a:lnTo>
                  <a:cubicBezTo>
                    <a:pt x="88735" y="1960096"/>
                    <a:pt x="58019" y="1947373"/>
                    <a:pt x="35371" y="1924725"/>
                  </a:cubicBezTo>
                  <a:cubicBezTo>
                    <a:pt x="12723" y="1902077"/>
                    <a:pt x="0" y="1871360"/>
                    <a:pt x="0" y="1839332"/>
                  </a:cubicBezTo>
                  <a:lnTo>
                    <a:pt x="0" y="120764"/>
                  </a:lnTo>
                  <a:cubicBezTo>
                    <a:pt x="0" y="88735"/>
                    <a:pt x="12723" y="58019"/>
                    <a:pt x="35371" y="35371"/>
                  </a:cubicBezTo>
                  <a:cubicBezTo>
                    <a:pt x="58019" y="12723"/>
                    <a:pt x="88735" y="0"/>
                    <a:pt x="120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 txBox="1"/>
            <p:nvPr/>
          </p:nvSpPr>
          <p:spPr>
            <a:xfrm>
              <a:off x="0" y="0"/>
              <a:ext cx="241500" cy="19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5"/>
          <p:cNvGrpSpPr/>
          <p:nvPr/>
        </p:nvGrpSpPr>
        <p:grpSpPr>
          <a:xfrm>
            <a:off x="1188000" y="8018824"/>
            <a:ext cx="2220407" cy="2220407"/>
            <a:chOff x="0" y="0"/>
            <a:chExt cx="812800" cy="8128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5"/>
          <p:cNvGrpSpPr/>
          <p:nvPr/>
        </p:nvGrpSpPr>
        <p:grpSpPr>
          <a:xfrm>
            <a:off x="1490823" y="8337690"/>
            <a:ext cx="1614790" cy="1614790"/>
            <a:chOff x="0" y="0"/>
            <a:chExt cx="812800" cy="812800"/>
          </a:xfrm>
        </p:grpSpPr>
        <p:sp>
          <p:nvSpPr>
            <p:cNvPr id="34" name="Google Shape;3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0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25" lIns="66625" spcFirstLastPara="1" rIns="66625" wrap="square" tIns="6662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5"/>
          <p:cNvGrpSpPr/>
          <p:nvPr/>
        </p:nvGrpSpPr>
        <p:grpSpPr>
          <a:xfrm>
            <a:off x="2027711" y="4864547"/>
            <a:ext cx="540983" cy="3883432"/>
            <a:chOff x="0" y="0"/>
            <a:chExt cx="167835" cy="1204800"/>
          </a:xfrm>
        </p:grpSpPr>
        <p:sp>
          <p:nvSpPr>
            <p:cNvPr id="37" name="Google Shape;37;p5"/>
            <p:cNvSpPr/>
            <p:nvPr/>
          </p:nvSpPr>
          <p:spPr>
            <a:xfrm>
              <a:off x="0" y="0"/>
              <a:ext cx="167835" cy="1204755"/>
            </a:xfrm>
            <a:custGeom>
              <a:rect b="b" l="l" r="r" t="t"/>
              <a:pathLst>
                <a:path extrusionOk="0" h="1204755" w="167835">
                  <a:moveTo>
                    <a:pt x="83917" y="0"/>
                  </a:moveTo>
                  <a:lnTo>
                    <a:pt x="83917" y="0"/>
                  </a:lnTo>
                  <a:cubicBezTo>
                    <a:pt x="106174" y="0"/>
                    <a:pt x="127518" y="8841"/>
                    <a:pt x="143256" y="24579"/>
                  </a:cubicBezTo>
                  <a:cubicBezTo>
                    <a:pt x="158994" y="40316"/>
                    <a:pt x="167835" y="61661"/>
                    <a:pt x="167835" y="83917"/>
                  </a:cubicBezTo>
                  <a:lnTo>
                    <a:pt x="167835" y="1120837"/>
                  </a:lnTo>
                  <a:cubicBezTo>
                    <a:pt x="167835" y="1167184"/>
                    <a:pt x="130264" y="1204755"/>
                    <a:pt x="83917" y="1204755"/>
                  </a:cubicBezTo>
                  <a:lnTo>
                    <a:pt x="83917" y="1204755"/>
                  </a:lnTo>
                  <a:cubicBezTo>
                    <a:pt x="37571" y="1204755"/>
                    <a:pt x="0" y="1167184"/>
                    <a:pt x="0" y="1120837"/>
                  </a:cubicBezTo>
                  <a:lnTo>
                    <a:pt x="0" y="83917"/>
                  </a:lnTo>
                  <a:cubicBezTo>
                    <a:pt x="0" y="37571"/>
                    <a:pt x="37571" y="0"/>
                    <a:pt x="83917" y="0"/>
                  </a:cubicBezTo>
                  <a:close/>
                </a:path>
              </a:pathLst>
            </a:custGeom>
            <a:solidFill>
              <a:srgbClr val="D40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 txBox="1"/>
            <p:nvPr/>
          </p:nvSpPr>
          <p:spPr>
            <a:xfrm>
              <a:off x="0" y="0"/>
              <a:ext cx="167700" cy="12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25" lIns="66625" spcFirstLastPara="1" rIns="66625" wrap="square" tIns="6662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081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413517" y="5319422"/>
            <a:ext cx="6732966" cy="4882097"/>
            <a:chOff x="0" y="-9525"/>
            <a:chExt cx="2412943" cy="1749633"/>
          </a:xfrm>
        </p:grpSpPr>
        <p:sp>
          <p:nvSpPr>
            <p:cNvPr id="44" name="Google Shape;44;p6"/>
            <p:cNvSpPr/>
            <p:nvPr/>
          </p:nvSpPr>
          <p:spPr>
            <a:xfrm>
              <a:off x="0" y="0"/>
              <a:ext cx="2412943" cy="1740108"/>
            </a:xfrm>
            <a:custGeom>
              <a:rect b="b" l="l" r="r" t="t"/>
              <a:pathLst>
                <a:path extrusionOk="0" h="1740108" w="2412943">
                  <a:moveTo>
                    <a:pt x="51743" y="0"/>
                  </a:moveTo>
                  <a:lnTo>
                    <a:pt x="2361200" y="0"/>
                  </a:lnTo>
                  <a:cubicBezTo>
                    <a:pt x="2389777" y="0"/>
                    <a:pt x="2412943" y="23166"/>
                    <a:pt x="2412943" y="51743"/>
                  </a:cubicBezTo>
                  <a:lnTo>
                    <a:pt x="2412943" y="1688365"/>
                  </a:lnTo>
                  <a:cubicBezTo>
                    <a:pt x="2412943" y="1716942"/>
                    <a:pt x="2389777" y="1740108"/>
                    <a:pt x="2361200" y="1740108"/>
                  </a:cubicBezTo>
                  <a:lnTo>
                    <a:pt x="51743" y="1740108"/>
                  </a:lnTo>
                  <a:cubicBezTo>
                    <a:pt x="23166" y="1740108"/>
                    <a:pt x="0" y="1716942"/>
                    <a:pt x="0" y="1688365"/>
                  </a:cubicBezTo>
                  <a:lnTo>
                    <a:pt x="0" y="51743"/>
                  </a:lnTo>
                  <a:cubicBezTo>
                    <a:pt x="0" y="23166"/>
                    <a:pt x="23166" y="0"/>
                    <a:pt x="51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 txBox="1"/>
            <p:nvPr/>
          </p:nvSpPr>
          <p:spPr>
            <a:xfrm>
              <a:off x="0" y="-9525"/>
              <a:ext cx="2412943" cy="1749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67" y="7742391"/>
            <a:ext cx="6913664" cy="1325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6"/>
          <p:cNvGrpSpPr/>
          <p:nvPr/>
        </p:nvGrpSpPr>
        <p:grpSpPr>
          <a:xfrm>
            <a:off x="756000" y="8291952"/>
            <a:ext cx="6048000" cy="360402"/>
            <a:chOff x="0" y="-9525"/>
            <a:chExt cx="2167467" cy="129160"/>
          </a:xfrm>
        </p:grpSpPr>
        <p:sp>
          <p:nvSpPr>
            <p:cNvPr id="48" name="Google Shape;48;p6"/>
            <p:cNvSpPr/>
            <p:nvPr/>
          </p:nvSpPr>
          <p:spPr>
            <a:xfrm>
              <a:off x="0" y="0"/>
              <a:ext cx="2167467" cy="119635"/>
            </a:xfrm>
            <a:custGeom>
              <a:rect b="b" l="l" r="r" t="t"/>
              <a:pathLst>
                <a:path extrusionOk="0" h="119635" w="2167467">
                  <a:moveTo>
                    <a:pt x="59817" y="0"/>
                  </a:moveTo>
                  <a:lnTo>
                    <a:pt x="2107649" y="0"/>
                  </a:lnTo>
                  <a:cubicBezTo>
                    <a:pt x="2140686" y="0"/>
                    <a:pt x="2167467" y="26781"/>
                    <a:pt x="2167467" y="59817"/>
                  </a:cubicBezTo>
                  <a:lnTo>
                    <a:pt x="2167467" y="59817"/>
                  </a:lnTo>
                  <a:cubicBezTo>
                    <a:pt x="2167467" y="75682"/>
                    <a:pt x="2161165" y="90897"/>
                    <a:pt x="2149947" y="102115"/>
                  </a:cubicBezTo>
                  <a:cubicBezTo>
                    <a:pt x="2138729" y="113333"/>
                    <a:pt x="2123514" y="119635"/>
                    <a:pt x="2107649" y="119635"/>
                  </a:cubicBezTo>
                  <a:lnTo>
                    <a:pt x="59817" y="119635"/>
                  </a:lnTo>
                  <a:cubicBezTo>
                    <a:pt x="26781" y="119635"/>
                    <a:pt x="0" y="92854"/>
                    <a:pt x="0" y="59817"/>
                  </a:cubicBezTo>
                  <a:lnTo>
                    <a:pt x="0" y="59817"/>
                  </a:lnTo>
                  <a:cubicBezTo>
                    <a:pt x="0" y="26781"/>
                    <a:pt x="26781" y="0"/>
                    <a:pt x="5981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 txBox="1"/>
            <p:nvPr/>
          </p:nvSpPr>
          <p:spPr>
            <a:xfrm>
              <a:off x="0" y="-9525"/>
              <a:ext cx="2167467" cy="12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6"/>
          <p:cNvSpPr txBox="1"/>
          <p:nvPr/>
        </p:nvSpPr>
        <p:spPr>
          <a:xfrm>
            <a:off x="899306" y="6617208"/>
            <a:ext cx="57615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Help the town ensure everyone has enough food each day!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99306" y="9341942"/>
            <a:ext cx="5761387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$9,500 raised of $20,000 goal</a:t>
            </a:r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790769" y="8335162"/>
            <a:ext cx="2707409" cy="273981"/>
            <a:chOff x="0" y="-9525"/>
            <a:chExt cx="970274" cy="98189"/>
          </a:xfrm>
        </p:grpSpPr>
        <p:sp>
          <p:nvSpPr>
            <p:cNvPr id="53" name="Google Shape;53;p6"/>
            <p:cNvSpPr/>
            <p:nvPr/>
          </p:nvSpPr>
          <p:spPr>
            <a:xfrm>
              <a:off x="0" y="0"/>
              <a:ext cx="970274" cy="88664"/>
            </a:xfrm>
            <a:custGeom>
              <a:rect b="b" l="l" r="r" t="t"/>
              <a:pathLst>
                <a:path extrusionOk="0" h="88664" w="970274">
                  <a:moveTo>
                    <a:pt x="44332" y="0"/>
                  </a:moveTo>
                  <a:lnTo>
                    <a:pt x="925943" y="0"/>
                  </a:lnTo>
                  <a:cubicBezTo>
                    <a:pt x="937700" y="0"/>
                    <a:pt x="948976" y="4671"/>
                    <a:pt x="957290" y="12984"/>
                  </a:cubicBezTo>
                  <a:cubicBezTo>
                    <a:pt x="965604" y="21298"/>
                    <a:pt x="970274" y="32574"/>
                    <a:pt x="970274" y="44332"/>
                  </a:cubicBezTo>
                  <a:lnTo>
                    <a:pt x="970274" y="44332"/>
                  </a:lnTo>
                  <a:cubicBezTo>
                    <a:pt x="970274" y="68816"/>
                    <a:pt x="950426" y="88664"/>
                    <a:pt x="925943" y="88664"/>
                  </a:cubicBezTo>
                  <a:lnTo>
                    <a:pt x="44332" y="88664"/>
                  </a:lnTo>
                  <a:cubicBezTo>
                    <a:pt x="32574" y="88664"/>
                    <a:pt x="21298" y="83993"/>
                    <a:pt x="12984" y="75679"/>
                  </a:cubicBezTo>
                  <a:cubicBezTo>
                    <a:pt x="4671" y="67365"/>
                    <a:pt x="0" y="56089"/>
                    <a:pt x="0" y="44332"/>
                  </a:cubicBezTo>
                  <a:lnTo>
                    <a:pt x="0" y="44332"/>
                  </a:lnTo>
                  <a:cubicBezTo>
                    <a:pt x="0" y="32574"/>
                    <a:pt x="4671" y="21298"/>
                    <a:pt x="12984" y="12984"/>
                  </a:cubicBezTo>
                  <a:cubicBezTo>
                    <a:pt x="21298" y="4671"/>
                    <a:pt x="32574" y="0"/>
                    <a:pt x="44332" y="0"/>
                  </a:cubicBezTo>
                  <a:close/>
                </a:path>
              </a:pathLst>
            </a:custGeom>
            <a:solidFill>
              <a:srgbClr val="D40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 txBox="1"/>
            <p:nvPr/>
          </p:nvSpPr>
          <p:spPr>
            <a:xfrm>
              <a:off x="0" y="-9525"/>
              <a:ext cx="970274" cy="98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6"/>
          <p:cNvSpPr/>
          <p:nvPr/>
        </p:nvSpPr>
        <p:spPr>
          <a:xfrm>
            <a:off x="3183060" y="8059901"/>
            <a:ext cx="814302" cy="862941"/>
          </a:xfrm>
          <a:custGeom>
            <a:rect b="b" l="l" r="r" t="t"/>
            <a:pathLst>
              <a:path extrusionOk="0" h="862941" w="814302">
                <a:moveTo>
                  <a:pt x="0" y="0"/>
                </a:moveTo>
                <a:lnTo>
                  <a:pt x="814303" y="0"/>
                </a:lnTo>
                <a:lnTo>
                  <a:pt x="814303" y="862941"/>
                </a:lnTo>
                <a:lnTo>
                  <a:pt x="0" y="862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6"/>
          <p:cNvSpPr txBox="1"/>
          <p:nvPr/>
        </p:nvSpPr>
        <p:spPr>
          <a:xfrm>
            <a:off x="109750" y="202525"/>
            <a:ext cx="7340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D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FUNDRAISING GOAL</a:t>
            </a:r>
            <a:endParaRPr/>
          </a:p>
        </p:txBody>
      </p:sp>
      <p:pic>
        <p:nvPicPr>
          <p:cNvPr id="57" name="Google Shape;5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25" y="1759637"/>
            <a:ext cx="6733075" cy="462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7"/>
          <p:cNvCxnSpPr/>
          <p:nvPr/>
        </p:nvCxnSpPr>
        <p:spPr>
          <a:xfrm>
            <a:off x="2150263" y="8704290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7"/>
          <p:cNvCxnSpPr/>
          <p:nvPr/>
        </p:nvCxnSpPr>
        <p:spPr>
          <a:xfrm>
            <a:off x="5056717" y="7685928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7"/>
          <p:cNvCxnSpPr/>
          <p:nvPr/>
        </p:nvCxnSpPr>
        <p:spPr>
          <a:xfrm>
            <a:off x="2078263" y="6563593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7"/>
          <p:cNvCxnSpPr/>
          <p:nvPr/>
        </p:nvCxnSpPr>
        <p:spPr>
          <a:xfrm>
            <a:off x="5092717" y="5197410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7" name="Google Shape;67;p7"/>
          <p:cNvGrpSpPr/>
          <p:nvPr/>
        </p:nvGrpSpPr>
        <p:grpSpPr>
          <a:xfrm>
            <a:off x="2119494" y="9477793"/>
            <a:ext cx="3393011" cy="825885"/>
            <a:chOff x="0" y="-32444"/>
            <a:chExt cx="1215979" cy="295979"/>
          </a:xfrm>
        </p:grpSpPr>
        <p:sp>
          <p:nvSpPr>
            <p:cNvPr id="68" name="Google Shape;68;p7"/>
            <p:cNvSpPr/>
            <p:nvPr/>
          </p:nvSpPr>
          <p:spPr>
            <a:xfrm>
              <a:off x="0" y="0"/>
              <a:ext cx="1215979" cy="263535"/>
            </a:xfrm>
            <a:custGeom>
              <a:rect b="b" l="l" r="r" t="t"/>
              <a:pathLst>
                <a:path extrusionOk="0" h="263535" w="1215979">
                  <a:moveTo>
                    <a:pt x="607989" y="0"/>
                  </a:moveTo>
                  <a:cubicBezTo>
                    <a:pt x="272206" y="0"/>
                    <a:pt x="0" y="58994"/>
                    <a:pt x="0" y="131767"/>
                  </a:cubicBezTo>
                  <a:cubicBezTo>
                    <a:pt x="0" y="204540"/>
                    <a:pt x="272206" y="263535"/>
                    <a:pt x="607989" y="263535"/>
                  </a:cubicBezTo>
                  <a:cubicBezTo>
                    <a:pt x="943772" y="263535"/>
                    <a:pt x="1215979" y="204540"/>
                    <a:pt x="1215979" y="131767"/>
                  </a:cubicBezTo>
                  <a:cubicBezTo>
                    <a:pt x="1215979" y="58994"/>
                    <a:pt x="943772" y="0"/>
                    <a:pt x="607989" y="0"/>
                  </a:cubicBezTo>
                  <a:close/>
                </a:path>
              </a:pathLst>
            </a:custGeom>
            <a:solidFill>
              <a:srgbClr val="0000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113998" y="-32444"/>
              <a:ext cx="987983" cy="271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7"/>
          <p:cNvSpPr/>
          <p:nvPr/>
        </p:nvSpPr>
        <p:spPr>
          <a:xfrm>
            <a:off x="2395283" y="2954142"/>
            <a:ext cx="2769433" cy="7218902"/>
          </a:xfrm>
          <a:custGeom>
            <a:rect b="b" l="l" r="r" t="t"/>
            <a:pathLst>
              <a:path extrusionOk="0" h="7218902" w="2769433">
                <a:moveTo>
                  <a:pt x="0" y="0"/>
                </a:moveTo>
                <a:lnTo>
                  <a:pt x="2769434" y="0"/>
                </a:lnTo>
                <a:lnTo>
                  <a:pt x="2769434" y="7218902"/>
                </a:lnTo>
                <a:lnTo>
                  <a:pt x="0" y="7218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" name="Google Shape;71;p7"/>
          <p:cNvGrpSpPr/>
          <p:nvPr/>
        </p:nvGrpSpPr>
        <p:grpSpPr>
          <a:xfrm>
            <a:off x="2798754" y="5536550"/>
            <a:ext cx="2034492" cy="4147516"/>
            <a:chOff x="0" y="0"/>
            <a:chExt cx="729116" cy="1486376"/>
          </a:xfrm>
        </p:grpSpPr>
        <p:sp>
          <p:nvSpPr>
            <p:cNvPr id="72" name="Google Shape;72;p7"/>
            <p:cNvSpPr/>
            <p:nvPr/>
          </p:nvSpPr>
          <p:spPr>
            <a:xfrm>
              <a:off x="0" y="0"/>
              <a:ext cx="729116" cy="1486376"/>
            </a:xfrm>
            <a:custGeom>
              <a:rect b="b" l="l" r="r" t="t"/>
              <a:pathLst>
                <a:path extrusionOk="0" h="1486376" w="729116">
                  <a:moveTo>
                    <a:pt x="114160" y="0"/>
                  </a:moveTo>
                  <a:lnTo>
                    <a:pt x="614956" y="0"/>
                  </a:lnTo>
                  <a:cubicBezTo>
                    <a:pt x="645233" y="0"/>
                    <a:pt x="674270" y="12028"/>
                    <a:pt x="695679" y="33437"/>
                  </a:cubicBezTo>
                  <a:cubicBezTo>
                    <a:pt x="717088" y="54846"/>
                    <a:pt x="729116" y="83883"/>
                    <a:pt x="729116" y="114160"/>
                  </a:cubicBezTo>
                  <a:lnTo>
                    <a:pt x="729116" y="1372216"/>
                  </a:lnTo>
                  <a:cubicBezTo>
                    <a:pt x="729116" y="1402493"/>
                    <a:pt x="717088" y="1431530"/>
                    <a:pt x="695679" y="1452939"/>
                  </a:cubicBezTo>
                  <a:cubicBezTo>
                    <a:pt x="674270" y="1474348"/>
                    <a:pt x="645233" y="1486376"/>
                    <a:pt x="614956" y="1486376"/>
                  </a:cubicBezTo>
                  <a:lnTo>
                    <a:pt x="114160" y="1486376"/>
                  </a:lnTo>
                  <a:cubicBezTo>
                    <a:pt x="83883" y="1486376"/>
                    <a:pt x="54846" y="1474348"/>
                    <a:pt x="33437" y="1452939"/>
                  </a:cubicBezTo>
                  <a:cubicBezTo>
                    <a:pt x="12028" y="1431530"/>
                    <a:pt x="0" y="1402493"/>
                    <a:pt x="0" y="1372216"/>
                  </a:cubicBezTo>
                  <a:lnTo>
                    <a:pt x="0" y="114160"/>
                  </a:lnTo>
                  <a:cubicBezTo>
                    <a:pt x="0" y="83883"/>
                    <a:pt x="12028" y="54846"/>
                    <a:pt x="33437" y="33437"/>
                  </a:cubicBezTo>
                  <a:cubicBezTo>
                    <a:pt x="54846" y="12028"/>
                    <a:pt x="83883" y="0"/>
                    <a:pt x="114160" y="0"/>
                  </a:cubicBezTo>
                  <a:close/>
                </a:path>
              </a:pathLst>
            </a:custGeom>
            <a:solidFill>
              <a:srgbClr val="0B85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 txBox="1"/>
            <p:nvPr/>
          </p:nvSpPr>
          <p:spPr>
            <a:xfrm>
              <a:off x="0" y="0"/>
              <a:ext cx="729116" cy="1486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7"/>
          <p:cNvSpPr/>
          <p:nvPr/>
        </p:nvSpPr>
        <p:spPr>
          <a:xfrm>
            <a:off x="3174861" y="6697896"/>
            <a:ext cx="1282277" cy="2407005"/>
          </a:xfrm>
          <a:custGeom>
            <a:rect b="b" l="l" r="r" t="t"/>
            <a:pathLst>
              <a:path extrusionOk="0" h="2407005" w="1282277">
                <a:moveTo>
                  <a:pt x="0" y="0"/>
                </a:moveTo>
                <a:lnTo>
                  <a:pt x="1282278" y="0"/>
                </a:lnTo>
                <a:lnTo>
                  <a:pt x="1282278" y="2407005"/>
                </a:lnTo>
                <a:lnTo>
                  <a:pt x="0" y="2407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5" name="Google Shape;75;p7"/>
          <p:cNvGrpSpPr/>
          <p:nvPr/>
        </p:nvGrpSpPr>
        <p:grpSpPr>
          <a:xfrm>
            <a:off x="420770" y="1345530"/>
            <a:ext cx="6718460" cy="1141887"/>
            <a:chOff x="0" y="-57150"/>
            <a:chExt cx="2407744" cy="409226"/>
          </a:xfrm>
        </p:grpSpPr>
        <p:sp>
          <p:nvSpPr>
            <p:cNvPr id="76" name="Google Shape;76;p7"/>
            <p:cNvSpPr/>
            <p:nvPr/>
          </p:nvSpPr>
          <p:spPr>
            <a:xfrm>
              <a:off x="0" y="0"/>
              <a:ext cx="2407744" cy="352076"/>
            </a:xfrm>
            <a:custGeom>
              <a:rect b="b" l="l" r="r" t="t"/>
              <a:pathLst>
                <a:path extrusionOk="0" h="352076" w="2407744">
                  <a:moveTo>
                    <a:pt x="115234" y="0"/>
                  </a:moveTo>
                  <a:lnTo>
                    <a:pt x="2292511" y="0"/>
                  </a:lnTo>
                  <a:cubicBezTo>
                    <a:pt x="2323073" y="0"/>
                    <a:pt x="2352383" y="12141"/>
                    <a:pt x="2373993" y="33751"/>
                  </a:cubicBezTo>
                  <a:cubicBezTo>
                    <a:pt x="2395604" y="55362"/>
                    <a:pt x="2407744" y="84672"/>
                    <a:pt x="2407744" y="115234"/>
                  </a:cubicBezTo>
                  <a:lnTo>
                    <a:pt x="2407744" y="236843"/>
                  </a:lnTo>
                  <a:cubicBezTo>
                    <a:pt x="2407744" y="267405"/>
                    <a:pt x="2395604" y="296715"/>
                    <a:pt x="2373993" y="318325"/>
                  </a:cubicBezTo>
                  <a:cubicBezTo>
                    <a:pt x="2352383" y="339936"/>
                    <a:pt x="2323073" y="352076"/>
                    <a:pt x="2292511" y="352076"/>
                  </a:cubicBezTo>
                  <a:lnTo>
                    <a:pt x="115234" y="352076"/>
                  </a:lnTo>
                  <a:cubicBezTo>
                    <a:pt x="84672" y="352076"/>
                    <a:pt x="55362" y="339936"/>
                    <a:pt x="33751" y="318325"/>
                  </a:cubicBezTo>
                  <a:cubicBezTo>
                    <a:pt x="12141" y="296715"/>
                    <a:pt x="0" y="267405"/>
                    <a:pt x="0" y="236843"/>
                  </a:cubicBezTo>
                  <a:lnTo>
                    <a:pt x="0" y="115234"/>
                  </a:lnTo>
                  <a:cubicBezTo>
                    <a:pt x="0" y="84672"/>
                    <a:pt x="12141" y="55362"/>
                    <a:pt x="33751" y="33751"/>
                  </a:cubicBezTo>
                  <a:cubicBezTo>
                    <a:pt x="55362" y="12141"/>
                    <a:pt x="84672" y="0"/>
                    <a:pt x="11523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 txBox="1"/>
            <p:nvPr/>
          </p:nvSpPr>
          <p:spPr>
            <a:xfrm>
              <a:off x="0" y="-57150"/>
              <a:ext cx="2407744" cy="409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7"/>
          <p:cNvSpPr txBox="1"/>
          <p:nvPr/>
        </p:nvSpPr>
        <p:spPr>
          <a:xfrm>
            <a:off x="-54300" y="202525"/>
            <a:ext cx="7668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28D4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FUNDRAISING GOAL</a:t>
            </a:r>
            <a:endParaRPr/>
          </a:p>
        </p:txBody>
      </p:sp>
      <p:sp>
        <p:nvSpPr>
          <p:cNvPr id="79" name="Google Shape;79;p7"/>
          <p:cNvSpPr txBox="1"/>
          <p:nvPr/>
        </p:nvSpPr>
        <p:spPr>
          <a:xfrm>
            <a:off x="998528" y="8512837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$5,000</a:t>
            </a:r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5690349" y="7494475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$10,000</a:t>
            </a:r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998528" y="6372141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$15,000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5690349" y="5020245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$20,000</a:t>
            </a:r>
            <a:endParaRPr/>
          </a:p>
        </p:txBody>
      </p:sp>
      <p:sp>
        <p:nvSpPr>
          <p:cNvPr id="83" name="Google Shape;83;p7"/>
          <p:cNvSpPr txBox="1"/>
          <p:nvPr/>
        </p:nvSpPr>
        <p:spPr>
          <a:xfrm>
            <a:off x="604282" y="1764553"/>
            <a:ext cx="642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$18,000 raised of $20,000 goal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772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805446" y="2036364"/>
            <a:ext cx="985507" cy="7997783"/>
            <a:chOff x="0" y="0"/>
            <a:chExt cx="241528" cy="1960096"/>
          </a:xfrm>
        </p:grpSpPr>
        <p:sp>
          <p:nvSpPr>
            <p:cNvPr id="89" name="Google Shape;89;p8"/>
            <p:cNvSpPr/>
            <p:nvPr/>
          </p:nvSpPr>
          <p:spPr>
            <a:xfrm>
              <a:off x="0" y="0"/>
              <a:ext cx="241528" cy="1960096"/>
            </a:xfrm>
            <a:custGeom>
              <a:rect b="b" l="l" r="r" t="t"/>
              <a:pathLst>
                <a:path extrusionOk="0" h="1960096" w="241528">
                  <a:moveTo>
                    <a:pt x="120764" y="0"/>
                  </a:moveTo>
                  <a:lnTo>
                    <a:pt x="120764" y="0"/>
                  </a:lnTo>
                  <a:cubicBezTo>
                    <a:pt x="152793" y="0"/>
                    <a:pt x="183509" y="12723"/>
                    <a:pt x="206157" y="35371"/>
                  </a:cubicBezTo>
                  <a:cubicBezTo>
                    <a:pt x="228805" y="58019"/>
                    <a:pt x="241528" y="88735"/>
                    <a:pt x="241528" y="120764"/>
                  </a:cubicBezTo>
                  <a:lnTo>
                    <a:pt x="241528" y="1839332"/>
                  </a:lnTo>
                  <a:cubicBezTo>
                    <a:pt x="241528" y="1871360"/>
                    <a:pt x="228805" y="1902077"/>
                    <a:pt x="206157" y="1924725"/>
                  </a:cubicBezTo>
                  <a:cubicBezTo>
                    <a:pt x="183509" y="1947373"/>
                    <a:pt x="152793" y="1960096"/>
                    <a:pt x="120764" y="1960096"/>
                  </a:cubicBezTo>
                  <a:lnTo>
                    <a:pt x="120764" y="1960096"/>
                  </a:lnTo>
                  <a:cubicBezTo>
                    <a:pt x="88735" y="1960096"/>
                    <a:pt x="58019" y="1947373"/>
                    <a:pt x="35371" y="1924725"/>
                  </a:cubicBezTo>
                  <a:cubicBezTo>
                    <a:pt x="12723" y="1902077"/>
                    <a:pt x="0" y="1871360"/>
                    <a:pt x="0" y="1839332"/>
                  </a:cubicBezTo>
                  <a:lnTo>
                    <a:pt x="0" y="120764"/>
                  </a:lnTo>
                  <a:cubicBezTo>
                    <a:pt x="0" y="88735"/>
                    <a:pt x="12723" y="58019"/>
                    <a:pt x="35371" y="35371"/>
                  </a:cubicBezTo>
                  <a:cubicBezTo>
                    <a:pt x="58019" y="12723"/>
                    <a:pt x="88735" y="0"/>
                    <a:pt x="120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 txBox="1"/>
            <p:nvPr/>
          </p:nvSpPr>
          <p:spPr>
            <a:xfrm>
              <a:off x="0" y="0"/>
              <a:ext cx="241528" cy="1960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1188000" y="8018824"/>
            <a:ext cx="2220399" cy="2220399"/>
            <a:chOff x="0" y="0"/>
            <a:chExt cx="812800" cy="812800"/>
          </a:xfrm>
        </p:grpSpPr>
        <p:sp>
          <p:nvSpPr>
            <p:cNvPr id="92" name="Google Shape;9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490823" y="8337690"/>
            <a:ext cx="1614753" cy="1614753"/>
            <a:chOff x="0" y="0"/>
            <a:chExt cx="812800" cy="812800"/>
          </a:xfrm>
        </p:grpSpPr>
        <p:sp>
          <p:nvSpPr>
            <p:cNvPr id="95" name="Google Shape;95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0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25" lIns="66625" spcFirstLastPara="1" rIns="66625" wrap="square" tIns="6662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8"/>
          <p:cNvGrpSpPr/>
          <p:nvPr/>
        </p:nvGrpSpPr>
        <p:grpSpPr>
          <a:xfrm>
            <a:off x="2027711" y="4864547"/>
            <a:ext cx="540976" cy="3883244"/>
            <a:chOff x="0" y="0"/>
            <a:chExt cx="167835" cy="1204755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167835" cy="1204755"/>
            </a:xfrm>
            <a:custGeom>
              <a:rect b="b" l="l" r="r" t="t"/>
              <a:pathLst>
                <a:path extrusionOk="0" h="1204755" w="167835">
                  <a:moveTo>
                    <a:pt x="83917" y="0"/>
                  </a:moveTo>
                  <a:lnTo>
                    <a:pt x="83917" y="0"/>
                  </a:lnTo>
                  <a:cubicBezTo>
                    <a:pt x="106174" y="0"/>
                    <a:pt x="127518" y="8841"/>
                    <a:pt x="143256" y="24579"/>
                  </a:cubicBezTo>
                  <a:cubicBezTo>
                    <a:pt x="158994" y="40316"/>
                    <a:pt x="167835" y="61661"/>
                    <a:pt x="167835" y="83917"/>
                  </a:cubicBezTo>
                  <a:lnTo>
                    <a:pt x="167835" y="1120837"/>
                  </a:lnTo>
                  <a:cubicBezTo>
                    <a:pt x="167835" y="1167184"/>
                    <a:pt x="130264" y="1204755"/>
                    <a:pt x="83917" y="1204755"/>
                  </a:cubicBezTo>
                  <a:lnTo>
                    <a:pt x="83917" y="1204755"/>
                  </a:lnTo>
                  <a:cubicBezTo>
                    <a:pt x="37571" y="1204755"/>
                    <a:pt x="0" y="1167184"/>
                    <a:pt x="0" y="1120837"/>
                  </a:cubicBezTo>
                  <a:lnTo>
                    <a:pt x="0" y="83917"/>
                  </a:lnTo>
                  <a:cubicBezTo>
                    <a:pt x="0" y="37571"/>
                    <a:pt x="37571" y="0"/>
                    <a:pt x="83917" y="0"/>
                  </a:cubicBezTo>
                  <a:close/>
                </a:path>
              </a:pathLst>
            </a:custGeom>
            <a:solidFill>
              <a:srgbClr val="D40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 txBox="1"/>
            <p:nvPr/>
          </p:nvSpPr>
          <p:spPr>
            <a:xfrm>
              <a:off x="0" y="0"/>
              <a:ext cx="167835" cy="120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25" lIns="66625" spcFirstLastPara="1" rIns="66625" wrap="square" tIns="66625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0" name="Google Shape;100;p8"/>
          <p:cNvCxnSpPr/>
          <p:nvPr/>
        </p:nvCxnSpPr>
        <p:spPr>
          <a:xfrm>
            <a:off x="1613154" y="2609479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8"/>
          <p:cNvCxnSpPr/>
          <p:nvPr/>
        </p:nvCxnSpPr>
        <p:spPr>
          <a:xfrm>
            <a:off x="1613154" y="3618196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8"/>
          <p:cNvCxnSpPr/>
          <p:nvPr/>
        </p:nvCxnSpPr>
        <p:spPr>
          <a:xfrm>
            <a:off x="1613154" y="4637733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8"/>
          <p:cNvCxnSpPr/>
          <p:nvPr/>
        </p:nvCxnSpPr>
        <p:spPr>
          <a:xfrm>
            <a:off x="1613154" y="5633096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8"/>
          <p:cNvCxnSpPr/>
          <p:nvPr/>
        </p:nvCxnSpPr>
        <p:spPr>
          <a:xfrm>
            <a:off x="1613154" y="6641813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8"/>
          <p:cNvCxnSpPr/>
          <p:nvPr/>
        </p:nvCxnSpPr>
        <p:spPr>
          <a:xfrm>
            <a:off x="1613154" y="7650530"/>
            <a:ext cx="41455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8"/>
          <p:cNvSpPr/>
          <p:nvPr/>
        </p:nvSpPr>
        <p:spPr>
          <a:xfrm>
            <a:off x="3045648" y="5767398"/>
            <a:ext cx="4405280" cy="4924602"/>
          </a:xfrm>
          <a:custGeom>
            <a:rect b="b" l="l" r="r" t="t"/>
            <a:pathLst>
              <a:path extrusionOk="0" h="4924602" w="4405280">
                <a:moveTo>
                  <a:pt x="0" y="0"/>
                </a:moveTo>
                <a:lnTo>
                  <a:pt x="4405280" y="0"/>
                </a:lnTo>
                <a:lnTo>
                  <a:pt x="4405280" y="4924602"/>
                </a:lnTo>
                <a:lnTo>
                  <a:pt x="0" y="4924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8"/>
          <p:cNvSpPr txBox="1"/>
          <p:nvPr/>
        </p:nvSpPr>
        <p:spPr>
          <a:xfrm>
            <a:off x="3434068" y="1769664"/>
            <a:ext cx="3852674" cy="2397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9" u="none" cap="none" strike="noStrike">
                <a:solidFill>
                  <a:srgbClr val="FDF2E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$30,000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3434068" y="3912459"/>
            <a:ext cx="3628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Fundraising Goal for Underprivileged Teens' College Education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3434068" y="4572762"/>
            <a:ext cx="3628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aim to raise $30,000 by March 31, 2025, to provide educational opportunities for teenagers from low-income families.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371195" y="7459078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$5,000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371195" y="6450360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$10,000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371195" y="5441643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$15,000</a:t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371195" y="4437561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$20,000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71195" y="3426006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$25,000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371195" y="2414451"/>
            <a:ext cx="913610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1D11"/>
                </a:solidFill>
                <a:latin typeface="Poppins"/>
                <a:ea typeface="Poppins"/>
                <a:cs typeface="Poppins"/>
                <a:sym typeface="Poppins"/>
              </a:rPr>
              <a:t>$30,000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109075" y="94075"/>
            <a:ext cx="7341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FUNDRAISING GOAL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22" name="Google Shape;122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25" name="Google Shape;125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9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28" name="Google Shape;128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9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31" name="Google Shape;131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9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2022035" y="3981020"/>
            <a:ext cx="3515930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LONDRINA SOLID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64326" y="7795670"/>
            <a:ext cx="2315417" cy="1591323"/>
          </a:xfrm>
          <a:custGeom>
            <a:rect b="b" l="l" r="r" t="t"/>
            <a:pathLst>
              <a:path extrusionOk="0" h="1591323" w="2315417">
                <a:moveTo>
                  <a:pt x="0" y="0"/>
                </a:moveTo>
                <a:lnTo>
                  <a:pt x="2315418" y="0"/>
                </a:lnTo>
                <a:lnTo>
                  <a:pt x="2315418" y="1591323"/>
                </a:lnTo>
                <a:lnTo>
                  <a:pt x="0" y="1591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9"/>
          <p:cNvSpPr/>
          <p:nvPr/>
        </p:nvSpPr>
        <p:spPr>
          <a:xfrm>
            <a:off x="3533591" y="7548020"/>
            <a:ext cx="776844" cy="2024949"/>
          </a:xfrm>
          <a:custGeom>
            <a:rect b="b" l="l" r="r" t="t"/>
            <a:pathLst>
              <a:path extrusionOk="0" h="2024949" w="776844">
                <a:moveTo>
                  <a:pt x="0" y="0"/>
                </a:moveTo>
                <a:lnTo>
                  <a:pt x="776844" y="0"/>
                </a:lnTo>
                <a:lnTo>
                  <a:pt x="776844" y="2024949"/>
                </a:lnTo>
                <a:lnTo>
                  <a:pt x="0" y="2024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9"/>
          <p:cNvSpPr/>
          <p:nvPr/>
        </p:nvSpPr>
        <p:spPr>
          <a:xfrm>
            <a:off x="4664283" y="7548020"/>
            <a:ext cx="1811409" cy="2024949"/>
          </a:xfrm>
          <a:custGeom>
            <a:rect b="b" l="l" r="r" t="t"/>
            <a:pathLst>
              <a:path extrusionOk="0" h="2024949" w="1811409">
                <a:moveTo>
                  <a:pt x="0" y="0"/>
                </a:moveTo>
                <a:lnTo>
                  <a:pt x="1811409" y="0"/>
                </a:lnTo>
                <a:lnTo>
                  <a:pt x="1811409" y="2024949"/>
                </a:lnTo>
                <a:lnTo>
                  <a:pt x="0" y="2024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313" y="4078813"/>
            <a:ext cx="4209516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