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Lst>
  <p:notesMasterIdLst>
    <p:notesMasterId r:id="rId5"/>
  </p:notesMasterIdLst>
  <p:sldIdLst>
    <p:sldId id="256" r:id="rId6"/>
    <p:sldId id="257" r:id="rId7"/>
    <p:sldId id="258" r:id="rId8"/>
    <p:sldId id="259" r:id="rId9"/>
  </p:sldIdLst>
  <p:sldSz cy="10693400" cx="7556500"/>
  <p:notesSz cx="6858000" cy="9144000"/>
  <p:embeddedFontLst>
    <p:embeddedFont>
      <p:font typeface="Anton"/>
      <p:regular r:id="rId10"/>
    </p:embeddedFont>
    <p:embeddedFont>
      <p:font typeface="Poppins"/>
      <p:bold r:id="rId11"/>
      <p:boldItalic r:id="rId12"/>
    </p:embeddedFont>
    <p:embeddedFont>
      <p:font typeface="Kalam"/>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oppins-bold.fntdata"/><Relationship Id="rId10" Type="http://schemas.openxmlformats.org/officeDocument/2006/relationships/font" Target="fonts/Anton-regular.fntdata"/><Relationship Id="rId13" Type="http://schemas.openxmlformats.org/officeDocument/2006/relationships/font" Target="fonts/Kalam-regular.fntdata"/><Relationship Id="rId12"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Kala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1855C"/>
        </a:solidFill>
      </p:bgPr>
    </p:bg>
    <p:spTree>
      <p:nvGrpSpPr>
        <p:cNvPr id="15" name="Shape 15"/>
        <p:cNvGrpSpPr/>
        <p:nvPr/>
      </p:nvGrpSpPr>
      <p:grpSpPr>
        <a:xfrm>
          <a:off x="0" y="0"/>
          <a:ext cx="0" cy="0"/>
          <a:chOff x="0" y="0"/>
          <a:chExt cx="0" cy="0"/>
        </a:xfrm>
      </p:grpSpPr>
      <p:sp>
        <p:nvSpPr>
          <p:cNvPr id="16" name="Google Shape;16;p3"/>
          <p:cNvSpPr/>
          <p:nvPr/>
        </p:nvSpPr>
        <p:spPr>
          <a:xfrm>
            <a:off x="0" y="1633810"/>
            <a:ext cx="7560000" cy="6392284"/>
          </a:xfrm>
          <a:custGeom>
            <a:rect b="b" l="l" r="r" t="t"/>
            <a:pathLst>
              <a:path extrusionOk="0" h="6392284" w="7560000">
                <a:moveTo>
                  <a:pt x="0" y="0"/>
                </a:moveTo>
                <a:lnTo>
                  <a:pt x="7560000" y="0"/>
                </a:lnTo>
                <a:lnTo>
                  <a:pt x="7560000" y="6392285"/>
                </a:lnTo>
                <a:lnTo>
                  <a:pt x="0" y="6392285"/>
                </a:lnTo>
                <a:lnTo>
                  <a:pt x="0" y="0"/>
                </a:lnTo>
                <a:close/>
              </a:path>
            </a:pathLst>
          </a:custGeom>
          <a:blipFill rotWithShape="1">
            <a:blip r:embed="rId2">
              <a:alphaModFix/>
            </a:blip>
            <a:stretch>
              <a:fillRect b="0" l="0" r="0" t="0"/>
            </a:stretch>
          </a:blipFill>
          <a:ln>
            <a:noFill/>
          </a:ln>
        </p:spPr>
      </p:sp>
      <p:grpSp>
        <p:nvGrpSpPr>
          <p:cNvPr id="17" name="Google Shape;17;p3"/>
          <p:cNvGrpSpPr/>
          <p:nvPr/>
        </p:nvGrpSpPr>
        <p:grpSpPr>
          <a:xfrm>
            <a:off x="0" y="9101186"/>
            <a:ext cx="7560123" cy="1590841"/>
            <a:chOff x="0" y="0"/>
            <a:chExt cx="2709333" cy="570112"/>
          </a:xfrm>
        </p:grpSpPr>
        <p:sp>
          <p:nvSpPr>
            <p:cNvPr id="18" name="Google Shape;18;p3"/>
            <p:cNvSpPr/>
            <p:nvPr/>
          </p:nvSpPr>
          <p:spPr>
            <a:xfrm>
              <a:off x="0" y="0"/>
              <a:ext cx="2709333" cy="570112"/>
            </a:xfrm>
            <a:custGeom>
              <a:rect b="b" l="l" r="r" t="t"/>
              <a:pathLst>
                <a:path extrusionOk="0" h="570112" w="2709333">
                  <a:moveTo>
                    <a:pt x="0" y="0"/>
                  </a:moveTo>
                  <a:lnTo>
                    <a:pt x="2709333" y="0"/>
                  </a:lnTo>
                  <a:lnTo>
                    <a:pt x="2709333" y="570112"/>
                  </a:lnTo>
                  <a:lnTo>
                    <a:pt x="0" y="570112"/>
                  </a:lnTo>
                  <a:close/>
                </a:path>
              </a:pathLst>
            </a:custGeom>
            <a:solidFill>
              <a:srgbClr val="012E1E"/>
            </a:solidFill>
            <a:ln>
              <a:noFill/>
            </a:ln>
          </p:spPr>
        </p:sp>
        <p:sp>
          <p:nvSpPr>
            <p:cNvPr id="19" name="Google Shape;19;p3"/>
            <p:cNvSpPr txBox="1"/>
            <p:nvPr/>
          </p:nvSpPr>
          <p:spPr>
            <a:xfrm>
              <a:off x="0" y="0"/>
              <a:ext cx="2709300" cy="570000"/>
            </a:xfrm>
            <a:prstGeom prst="rect">
              <a:avLst/>
            </a:prstGeom>
            <a:noFill/>
            <a:ln>
              <a:noFill/>
            </a:ln>
          </p:spPr>
          <p:txBody>
            <a:bodyPr anchorCtr="0" anchor="ctr" bIns="50800" lIns="50800" spcFirstLastPara="1" rIns="50800" wrap="square" tIns="50800">
              <a:noAutofit/>
            </a:bodyPr>
            <a:lstStyle/>
            <a:p>
              <a:pPr indent="0" lvl="0" marL="0" marR="0" rtl="0" algn="ctr">
                <a:lnSpc>
                  <a:spcPct val="9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bg>
      <p:bgPr>
        <a:solidFill>
          <a:srgbClr val="11855C"/>
        </a:solidFill>
      </p:bgPr>
    </p:bg>
    <p:spTree>
      <p:nvGrpSpPr>
        <p:cNvPr id="20" name="Shape 20"/>
        <p:cNvGrpSpPr/>
        <p:nvPr/>
      </p:nvGrpSpPr>
      <p:grpSpPr>
        <a:xfrm>
          <a:off x="0" y="0"/>
          <a:ext cx="0" cy="0"/>
          <a:chOff x="0" y="0"/>
          <a:chExt cx="0" cy="0"/>
        </a:xfrm>
      </p:grpSpPr>
      <p:grpSp>
        <p:nvGrpSpPr>
          <p:cNvPr id="21" name="Google Shape;21;p4"/>
          <p:cNvGrpSpPr/>
          <p:nvPr/>
        </p:nvGrpSpPr>
        <p:grpSpPr>
          <a:xfrm>
            <a:off x="-7449" y="6326633"/>
            <a:ext cx="7560123" cy="4365581"/>
            <a:chOff x="0" y="0"/>
            <a:chExt cx="2709333" cy="1564500"/>
          </a:xfrm>
        </p:grpSpPr>
        <p:sp>
          <p:nvSpPr>
            <p:cNvPr id="22" name="Google Shape;22;p4"/>
            <p:cNvSpPr/>
            <p:nvPr/>
          </p:nvSpPr>
          <p:spPr>
            <a:xfrm>
              <a:off x="0" y="0"/>
              <a:ext cx="2709333" cy="1564449"/>
            </a:xfrm>
            <a:custGeom>
              <a:rect b="b" l="l" r="r" t="t"/>
              <a:pathLst>
                <a:path extrusionOk="0" h="1564449" w="2709333">
                  <a:moveTo>
                    <a:pt x="0" y="0"/>
                  </a:moveTo>
                  <a:lnTo>
                    <a:pt x="2709333" y="0"/>
                  </a:lnTo>
                  <a:lnTo>
                    <a:pt x="2709333" y="1564449"/>
                  </a:lnTo>
                  <a:lnTo>
                    <a:pt x="0" y="1564449"/>
                  </a:lnTo>
                  <a:close/>
                </a:path>
              </a:pathLst>
            </a:custGeom>
            <a:solidFill>
              <a:srgbClr val="012E1E"/>
            </a:solidFill>
            <a:ln>
              <a:noFill/>
            </a:ln>
          </p:spPr>
        </p:sp>
        <p:sp>
          <p:nvSpPr>
            <p:cNvPr id="23" name="Google Shape;23;p4"/>
            <p:cNvSpPr txBox="1"/>
            <p:nvPr/>
          </p:nvSpPr>
          <p:spPr>
            <a:xfrm>
              <a:off x="0" y="0"/>
              <a:ext cx="2709300" cy="1564500"/>
            </a:xfrm>
            <a:prstGeom prst="rect">
              <a:avLst/>
            </a:prstGeom>
            <a:noFill/>
            <a:ln>
              <a:noFill/>
            </a:ln>
          </p:spPr>
          <p:txBody>
            <a:bodyPr anchorCtr="0" anchor="ctr" bIns="50800" lIns="50800" spcFirstLastPara="1" rIns="50800" wrap="square" tIns="50800">
              <a:noAutofit/>
            </a:bodyPr>
            <a:lstStyle/>
            <a:p>
              <a:pPr indent="0" lvl="0" marL="0" marR="0" rtl="0" algn="ctr">
                <a:lnSpc>
                  <a:spcPct val="9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 name="Google Shape;24;p4"/>
          <p:cNvSpPr/>
          <p:nvPr/>
        </p:nvSpPr>
        <p:spPr>
          <a:xfrm>
            <a:off x="136093" y="1582481"/>
            <a:ext cx="7272915" cy="5763442"/>
          </a:xfrm>
          <a:custGeom>
            <a:rect b="b" l="l" r="r" t="t"/>
            <a:pathLst>
              <a:path extrusionOk="0" h="5763442" w="7272915">
                <a:moveTo>
                  <a:pt x="0" y="0"/>
                </a:moveTo>
                <a:lnTo>
                  <a:pt x="7272915" y="0"/>
                </a:lnTo>
                <a:lnTo>
                  <a:pt x="7272915" y="5763442"/>
                </a:lnTo>
                <a:lnTo>
                  <a:pt x="0" y="576344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855C"/>
        </a:solidFill>
      </p:bgPr>
    </p:bg>
    <p:spTree>
      <p:nvGrpSpPr>
        <p:cNvPr id="28" name="Shape 28"/>
        <p:cNvGrpSpPr/>
        <p:nvPr/>
      </p:nvGrpSpPr>
      <p:grpSpPr>
        <a:xfrm>
          <a:off x="0" y="0"/>
          <a:ext cx="0" cy="0"/>
          <a:chOff x="0" y="0"/>
          <a:chExt cx="0" cy="0"/>
        </a:xfrm>
      </p:grpSpPr>
      <p:sp>
        <p:nvSpPr>
          <p:cNvPr id="29" name="Google Shape;29;p5"/>
          <p:cNvSpPr txBox="1"/>
          <p:nvPr/>
        </p:nvSpPr>
        <p:spPr>
          <a:xfrm>
            <a:off x="150992" y="355479"/>
            <a:ext cx="7257900" cy="18471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12000" u="none" cap="none" strike="noStrike">
                <a:solidFill>
                  <a:srgbClr val="FAF115"/>
                </a:solidFill>
                <a:latin typeface="Anton"/>
                <a:ea typeface="Anton"/>
                <a:cs typeface="Anton"/>
                <a:sym typeface="Anton"/>
              </a:rPr>
              <a:t>FUNDRAISING</a:t>
            </a:r>
            <a:endParaRPr sz="12000"/>
          </a:p>
        </p:txBody>
      </p:sp>
      <p:sp>
        <p:nvSpPr>
          <p:cNvPr id="30" name="Google Shape;30;p5"/>
          <p:cNvSpPr/>
          <p:nvPr/>
        </p:nvSpPr>
        <p:spPr>
          <a:xfrm>
            <a:off x="0" y="1633810"/>
            <a:ext cx="7560000" cy="6392284"/>
          </a:xfrm>
          <a:custGeom>
            <a:rect b="b" l="l" r="r" t="t"/>
            <a:pathLst>
              <a:path extrusionOk="0" h="6392284" w="7560000">
                <a:moveTo>
                  <a:pt x="0" y="0"/>
                </a:moveTo>
                <a:lnTo>
                  <a:pt x="7560000" y="0"/>
                </a:lnTo>
                <a:lnTo>
                  <a:pt x="7560000" y="6392285"/>
                </a:lnTo>
                <a:lnTo>
                  <a:pt x="0" y="6392285"/>
                </a:lnTo>
                <a:lnTo>
                  <a:pt x="0" y="0"/>
                </a:lnTo>
                <a:close/>
              </a:path>
            </a:pathLst>
          </a:custGeom>
          <a:blipFill rotWithShape="1">
            <a:blip r:embed="rId3">
              <a:alphaModFix/>
            </a:blip>
            <a:stretch>
              <a:fillRect b="0" l="0" r="0" t="0"/>
            </a:stretch>
          </a:blipFill>
          <a:ln>
            <a:noFill/>
          </a:ln>
        </p:spPr>
      </p:sp>
      <p:grpSp>
        <p:nvGrpSpPr>
          <p:cNvPr id="31" name="Google Shape;31;p5"/>
          <p:cNvGrpSpPr/>
          <p:nvPr/>
        </p:nvGrpSpPr>
        <p:grpSpPr>
          <a:xfrm>
            <a:off x="0" y="9101186"/>
            <a:ext cx="7560000" cy="1590814"/>
            <a:chOff x="0" y="0"/>
            <a:chExt cx="2709333" cy="570112"/>
          </a:xfrm>
        </p:grpSpPr>
        <p:sp>
          <p:nvSpPr>
            <p:cNvPr id="32" name="Google Shape;32;p5"/>
            <p:cNvSpPr/>
            <p:nvPr/>
          </p:nvSpPr>
          <p:spPr>
            <a:xfrm>
              <a:off x="0" y="0"/>
              <a:ext cx="2709333" cy="570112"/>
            </a:xfrm>
            <a:custGeom>
              <a:rect b="b" l="l" r="r" t="t"/>
              <a:pathLst>
                <a:path extrusionOk="0" h="570112" w="2709333">
                  <a:moveTo>
                    <a:pt x="0" y="0"/>
                  </a:moveTo>
                  <a:lnTo>
                    <a:pt x="2709333" y="0"/>
                  </a:lnTo>
                  <a:lnTo>
                    <a:pt x="2709333" y="570112"/>
                  </a:lnTo>
                  <a:lnTo>
                    <a:pt x="0" y="570112"/>
                  </a:lnTo>
                  <a:close/>
                </a:path>
              </a:pathLst>
            </a:custGeom>
            <a:solidFill>
              <a:srgbClr val="012E1E"/>
            </a:solidFill>
            <a:ln>
              <a:noFill/>
            </a:ln>
          </p:spPr>
        </p:sp>
        <p:sp>
          <p:nvSpPr>
            <p:cNvPr id="33" name="Google Shape;33;p5"/>
            <p:cNvSpPr txBox="1"/>
            <p:nvPr/>
          </p:nvSpPr>
          <p:spPr>
            <a:xfrm>
              <a:off x="0" y="0"/>
              <a:ext cx="2709333" cy="570112"/>
            </a:xfrm>
            <a:prstGeom prst="rect">
              <a:avLst/>
            </a:prstGeom>
            <a:noFill/>
            <a:ln>
              <a:noFill/>
            </a:ln>
          </p:spPr>
          <p:txBody>
            <a:bodyPr anchorCtr="0" anchor="ctr" bIns="50800" lIns="50800" spcFirstLastPara="1" rIns="50800" wrap="square" tIns="50800">
              <a:noAutofit/>
            </a:bodyPr>
            <a:lstStyle/>
            <a:p>
              <a:pPr indent="0" lvl="0" marL="0" marR="0" rtl="0" algn="ctr">
                <a:lnSpc>
                  <a:spcPct val="9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 name="Google Shape;34;p5"/>
          <p:cNvSpPr txBox="1"/>
          <p:nvPr/>
        </p:nvSpPr>
        <p:spPr>
          <a:xfrm>
            <a:off x="3682155" y="2152605"/>
            <a:ext cx="33069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000" u="none" cap="none" strike="noStrike">
                <a:solidFill>
                  <a:srgbClr val="FAF115"/>
                </a:solidFill>
                <a:latin typeface="Kalam"/>
                <a:ea typeface="Kalam"/>
                <a:cs typeface="Kalam"/>
                <a:sym typeface="Kalam"/>
              </a:rPr>
              <a:t>Make a Difference with Your Donation!</a:t>
            </a:r>
            <a:endParaRPr/>
          </a:p>
        </p:txBody>
      </p:sp>
      <p:sp>
        <p:nvSpPr>
          <p:cNvPr id="35" name="Google Shape;35;p5"/>
          <p:cNvSpPr txBox="1"/>
          <p:nvPr/>
        </p:nvSpPr>
        <p:spPr>
          <a:xfrm>
            <a:off x="312375" y="8452770"/>
            <a:ext cx="6935250" cy="38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999" u="none" cap="none" strike="noStrike">
                <a:solidFill>
                  <a:srgbClr val="FAF115"/>
                </a:solidFill>
                <a:latin typeface="Anton"/>
                <a:ea typeface="Anton"/>
                <a:cs typeface="Anton"/>
                <a:sym typeface="Anton"/>
              </a:rPr>
              <a:t>SEPTEMBER 11, 2025 | 8AM | COMMUNITY CENTER</a:t>
            </a:r>
            <a:endParaRPr/>
          </a:p>
        </p:txBody>
      </p:sp>
      <p:sp>
        <p:nvSpPr>
          <p:cNvPr id="36" name="Google Shape;36;p5"/>
          <p:cNvSpPr txBox="1"/>
          <p:nvPr/>
        </p:nvSpPr>
        <p:spPr>
          <a:xfrm>
            <a:off x="333375" y="9347890"/>
            <a:ext cx="6914250" cy="28892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000" u="none" cap="none" strike="noStrike">
                <a:solidFill>
                  <a:srgbClr val="F6F0E4"/>
                </a:solidFill>
                <a:latin typeface="Poppins"/>
                <a:ea typeface="Poppins"/>
                <a:cs typeface="Poppins"/>
                <a:sym typeface="Poppins"/>
              </a:rPr>
              <a:t>WHAT YOU CAN DONATE?</a:t>
            </a:r>
            <a:endParaRPr/>
          </a:p>
        </p:txBody>
      </p:sp>
      <p:sp>
        <p:nvSpPr>
          <p:cNvPr id="37" name="Google Shape;37;p5"/>
          <p:cNvSpPr txBox="1"/>
          <p:nvPr/>
        </p:nvSpPr>
        <p:spPr>
          <a:xfrm>
            <a:off x="242184" y="9848968"/>
            <a:ext cx="1837357" cy="493394"/>
          </a:xfrm>
          <a:prstGeom prst="rect">
            <a:avLst/>
          </a:prstGeom>
          <a:noFill/>
          <a:ln>
            <a:noFill/>
          </a:ln>
        </p:spPr>
        <p:txBody>
          <a:bodyPr anchorCtr="0" anchor="t" bIns="0" lIns="0" spcFirstLastPara="1" rIns="0" wrap="square" tIns="0">
            <a:spAutoFit/>
          </a:bodyPr>
          <a:lstStyle/>
          <a:p>
            <a:pPr indent="-140337" lvl="1" marL="280674" marR="0" rtl="0" algn="l">
              <a:lnSpc>
                <a:spcPct val="150000"/>
              </a:lnSpc>
              <a:spcBef>
                <a:spcPts val="0"/>
              </a:spcBef>
              <a:spcAft>
                <a:spcPts val="0"/>
              </a:spcAft>
              <a:buClr>
                <a:srgbClr val="FFFFFF"/>
              </a:buClr>
              <a:buSzPts val="1300"/>
              <a:buFont typeface="Arial"/>
              <a:buChar char="•"/>
            </a:pPr>
            <a:r>
              <a:rPr b="0" i="0" lang="en-US" sz="1300" u="none" cap="none" strike="noStrike">
                <a:solidFill>
                  <a:srgbClr val="FFFFFF"/>
                </a:solidFill>
                <a:latin typeface="Poppins"/>
                <a:ea typeface="Poppins"/>
                <a:cs typeface="Poppins"/>
                <a:sym typeface="Poppins"/>
              </a:rPr>
              <a:t>Foods</a:t>
            </a:r>
            <a:endParaRPr/>
          </a:p>
          <a:p>
            <a:pPr indent="-140337" lvl="1" marL="280674" marR="0" rtl="0" algn="l">
              <a:lnSpc>
                <a:spcPct val="150000"/>
              </a:lnSpc>
              <a:spcBef>
                <a:spcPts val="0"/>
              </a:spcBef>
              <a:spcAft>
                <a:spcPts val="0"/>
              </a:spcAft>
              <a:buClr>
                <a:srgbClr val="FFFFFF"/>
              </a:buClr>
              <a:buSzPts val="1300"/>
              <a:buFont typeface="Arial"/>
              <a:buChar char="•"/>
            </a:pPr>
            <a:r>
              <a:rPr b="0" i="0" lang="en-US" sz="1300" u="none" cap="none" strike="noStrike">
                <a:solidFill>
                  <a:srgbClr val="FFFFFF"/>
                </a:solidFill>
                <a:latin typeface="Poppins"/>
                <a:ea typeface="Poppins"/>
                <a:cs typeface="Poppins"/>
                <a:sym typeface="Poppins"/>
              </a:rPr>
              <a:t>Clothes</a:t>
            </a:r>
            <a:endParaRPr/>
          </a:p>
        </p:txBody>
      </p:sp>
      <p:sp>
        <p:nvSpPr>
          <p:cNvPr id="38" name="Google Shape;38;p5"/>
          <p:cNvSpPr txBox="1"/>
          <p:nvPr/>
        </p:nvSpPr>
        <p:spPr>
          <a:xfrm>
            <a:off x="1604259" y="9848968"/>
            <a:ext cx="1839771" cy="493394"/>
          </a:xfrm>
          <a:prstGeom prst="rect">
            <a:avLst/>
          </a:prstGeom>
          <a:noFill/>
          <a:ln>
            <a:noFill/>
          </a:ln>
        </p:spPr>
        <p:txBody>
          <a:bodyPr anchorCtr="0" anchor="t" bIns="0" lIns="0" spcFirstLastPara="1" rIns="0" wrap="square" tIns="0">
            <a:spAutoFit/>
          </a:bodyPr>
          <a:lstStyle/>
          <a:p>
            <a:pPr indent="-140337" lvl="1" marL="280674" marR="0" rtl="0" algn="l">
              <a:lnSpc>
                <a:spcPct val="150000"/>
              </a:lnSpc>
              <a:spcBef>
                <a:spcPts val="0"/>
              </a:spcBef>
              <a:spcAft>
                <a:spcPts val="0"/>
              </a:spcAft>
              <a:buClr>
                <a:srgbClr val="FFFFFF"/>
              </a:buClr>
              <a:buSzPts val="1300"/>
              <a:buFont typeface="Arial"/>
              <a:buChar char="•"/>
            </a:pPr>
            <a:r>
              <a:rPr b="0" i="0" lang="en-US" sz="1300" u="none" cap="none" strike="noStrike">
                <a:solidFill>
                  <a:srgbClr val="FFFFFF"/>
                </a:solidFill>
                <a:latin typeface="Poppins"/>
                <a:ea typeface="Poppins"/>
                <a:cs typeface="Poppins"/>
                <a:sym typeface="Poppins"/>
              </a:rPr>
              <a:t>Medicine</a:t>
            </a:r>
            <a:endParaRPr/>
          </a:p>
          <a:p>
            <a:pPr indent="-140337" lvl="1" marL="280674" marR="0" rtl="0" algn="l">
              <a:lnSpc>
                <a:spcPct val="150000"/>
              </a:lnSpc>
              <a:spcBef>
                <a:spcPts val="0"/>
              </a:spcBef>
              <a:spcAft>
                <a:spcPts val="0"/>
              </a:spcAft>
              <a:buClr>
                <a:srgbClr val="FFFFFF"/>
              </a:buClr>
              <a:buSzPts val="1300"/>
              <a:buFont typeface="Arial"/>
              <a:buChar char="•"/>
            </a:pPr>
            <a:r>
              <a:rPr b="0" i="0" lang="en-US" sz="1300" u="none" cap="none" strike="noStrike">
                <a:solidFill>
                  <a:srgbClr val="FFFFFF"/>
                </a:solidFill>
                <a:latin typeface="Poppins"/>
                <a:ea typeface="Poppins"/>
                <a:cs typeface="Poppins"/>
                <a:sym typeface="Poppins"/>
              </a:rPr>
              <a:t>Sanitary Supplies</a:t>
            </a:r>
            <a:endParaRPr/>
          </a:p>
        </p:txBody>
      </p:sp>
      <p:sp>
        <p:nvSpPr>
          <p:cNvPr id="39" name="Google Shape;39;p5"/>
          <p:cNvSpPr txBox="1"/>
          <p:nvPr/>
        </p:nvSpPr>
        <p:spPr>
          <a:xfrm>
            <a:off x="3682155" y="9848968"/>
            <a:ext cx="1839771" cy="493394"/>
          </a:xfrm>
          <a:prstGeom prst="rect">
            <a:avLst/>
          </a:prstGeom>
          <a:noFill/>
          <a:ln>
            <a:noFill/>
          </a:ln>
        </p:spPr>
        <p:txBody>
          <a:bodyPr anchorCtr="0" anchor="t" bIns="0" lIns="0" spcFirstLastPara="1" rIns="0" wrap="square" tIns="0">
            <a:spAutoFit/>
          </a:bodyPr>
          <a:lstStyle/>
          <a:p>
            <a:pPr indent="-140337" lvl="1" marL="280674" marR="0" rtl="0" algn="l">
              <a:lnSpc>
                <a:spcPct val="150000"/>
              </a:lnSpc>
              <a:spcBef>
                <a:spcPts val="0"/>
              </a:spcBef>
              <a:spcAft>
                <a:spcPts val="0"/>
              </a:spcAft>
              <a:buClr>
                <a:srgbClr val="FFFFFF"/>
              </a:buClr>
              <a:buSzPts val="1300"/>
              <a:buFont typeface="Arial"/>
              <a:buChar char="•"/>
            </a:pPr>
            <a:r>
              <a:rPr b="0" i="0" lang="en-US" sz="1300" u="none" cap="none" strike="noStrike">
                <a:solidFill>
                  <a:srgbClr val="FFFFFF"/>
                </a:solidFill>
                <a:latin typeface="Poppins"/>
                <a:ea typeface="Poppins"/>
                <a:cs typeface="Poppins"/>
                <a:sym typeface="Poppins"/>
              </a:rPr>
              <a:t>Books</a:t>
            </a:r>
            <a:endParaRPr/>
          </a:p>
          <a:p>
            <a:pPr indent="-140337" lvl="1" marL="280674" marR="0" rtl="0" algn="l">
              <a:lnSpc>
                <a:spcPct val="150000"/>
              </a:lnSpc>
              <a:spcBef>
                <a:spcPts val="0"/>
              </a:spcBef>
              <a:spcAft>
                <a:spcPts val="0"/>
              </a:spcAft>
              <a:buClr>
                <a:srgbClr val="FFFFFF"/>
              </a:buClr>
              <a:buSzPts val="1300"/>
              <a:buFont typeface="Arial"/>
              <a:buChar char="•"/>
            </a:pPr>
            <a:r>
              <a:rPr b="0" i="0" lang="en-US" sz="1300" u="none" cap="none" strike="noStrike">
                <a:solidFill>
                  <a:srgbClr val="FFFFFF"/>
                </a:solidFill>
                <a:latin typeface="Poppins"/>
                <a:ea typeface="Poppins"/>
                <a:cs typeface="Poppins"/>
                <a:sym typeface="Poppins"/>
              </a:rPr>
              <a:t>School Supplies</a:t>
            </a:r>
            <a:endParaRPr/>
          </a:p>
        </p:txBody>
      </p:sp>
      <p:sp>
        <p:nvSpPr>
          <p:cNvPr id="40" name="Google Shape;40;p5"/>
          <p:cNvSpPr txBox="1"/>
          <p:nvPr/>
        </p:nvSpPr>
        <p:spPr>
          <a:xfrm>
            <a:off x="5759083" y="9848968"/>
            <a:ext cx="1558733" cy="493394"/>
          </a:xfrm>
          <a:prstGeom prst="rect">
            <a:avLst/>
          </a:prstGeom>
          <a:noFill/>
          <a:ln>
            <a:noFill/>
          </a:ln>
        </p:spPr>
        <p:txBody>
          <a:bodyPr anchorCtr="0" anchor="t" bIns="0" lIns="0" spcFirstLastPara="1" rIns="0" wrap="square" tIns="0">
            <a:spAutoFit/>
          </a:bodyPr>
          <a:lstStyle/>
          <a:p>
            <a:pPr indent="-140337" lvl="1" marL="280674" marR="0" rtl="0" algn="l">
              <a:lnSpc>
                <a:spcPct val="150000"/>
              </a:lnSpc>
              <a:spcBef>
                <a:spcPts val="0"/>
              </a:spcBef>
              <a:spcAft>
                <a:spcPts val="0"/>
              </a:spcAft>
              <a:buClr>
                <a:srgbClr val="FFFFFF"/>
              </a:buClr>
              <a:buSzPts val="1300"/>
              <a:buFont typeface="Arial"/>
              <a:buChar char="•"/>
            </a:pPr>
            <a:r>
              <a:rPr b="0" i="0" lang="en-US" sz="1300" u="none" cap="none" strike="noStrike">
                <a:solidFill>
                  <a:srgbClr val="FFFFFF"/>
                </a:solidFill>
                <a:latin typeface="Poppins"/>
                <a:ea typeface="Poppins"/>
                <a:cs typeface="Poppins"/>
                <a:sym typeface="Poppins"/>
              </a:rPr>
              <a:t>Child Toys</a:t>
            </a:r>
            <a:endParaRPr/>
          </a:p>
          <a:p>
            <a:pPr indent="-140337" lvl="1" marL="280674" marR="0" rtl="0" algn="l">
              <a:lnSpc>
                <a:spcPct val="150000"/>
              </a:lnSpc>
              <a:spcBef>
                <a:spcPts val="0"/>
              </a:spcBef>
              <a:spcAft>
                <a:spcPts val="0"/>
              </a:spcAft>
              <a:buClr>
                <a:srgbClr val="FFFFFF"/>
              </a:buClr>
              <a:buSzPts val="1300"/>
              <a:buFont typeface="Arial"/>
              <a:buChar char="•"/>
            </a:pPr>
            <a:r>
              <a:rPr b="0" i="0" lang="en-US" sz="1300" u="none" cap="none" strike="noStrike">
                <a:solidFill>
                  <a:srgbClr val="FFFFFF"/>
                </a:solidFill>
                <a:latin typeface="Poppins"/>
                <a:ea typeface="Poppins"/>
                <a:cs typeface="Poppins"/>
                <a:sym typeface="Poppins"/>
              </a:rPr>
              <a:t>Money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855C"/>
        </a:solidFill>
      </p:bgPr>
    </p:bg>
    <p:spTree>
      <p:nvGrpSpPr>
        <p:cNvPr id="44" name="Shape 44"/>
        <p:cNvGrpSpPr/>
        <p:nvPr/>
      </p:nvGrpSpPr>
      <p:grpSpPr>
        <a:xfrm>
          <a:off x="0" y="0"/>
          <a:ext cx="0" cy="0"/>
          <a:chOff x="0" y="0"/>
          <a:chExt cx="0" cy="0"/>
        </a:xfrm>
      </p:grpSpPr>
      <p:sp>
        <p:nvSpPr>
          <p:cNvPr id="45" name="Google Shape;45;p6"/>
          <p:cNvSpPr txBox="1"/>
          <p:nvPr/>
        </p:nvSpPr>
        <p:spPr>
          <a:xfrm>
            <a:off x="150992" y="355479"/>
            <a:ext cx="7257900" cy="1847100"/>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12000" u="none" cap="none" strike="noStrike">
                <a:solidFill>
                  <a:srgbClr val="FAF115"/>
                </a:solidFill>
                <a:latin typeface="Anton"/>
                <a:ea typeface="Anton"/>
                <a:cs typeface="Anton"/>
                <a:sym typeface="Anton"/>
              </a:rPr>
              <a:t>CHARITY RUN</a:t>
            </a:r>
            <a:endParaRPr sz="12000"/>
          </a:p>
        </p:txBody>
      </p:sp>
      <p:grpSp>
        <p:nvGrpSpPr>
          <p:cNvPr id="46" name="Google Shape;46;p6"/>
          <p:cNvGrpSpPr/>
          <p:nvPr/>
        </p:nvGrpSpPr>
        <p:grpSpPr>
          <a:xfrm>
            <a:off x="-7449" y="6326633"/>
            <a:ext cx="7560000" cy="4365367"/>
            <a:chOff x="0" y="0"/>
            <a:chExt cx="2709333" cy="1564449"/>
          </a:xfrm>
        </p:grpSpPr>
        <p:sp>
          <p:nvSpPr>
            <p:cNvPr id="47" name="Google Shape;47;p6"/>
            <p:cNvSpPr/>
            <p:nvPr/>
          </p:nvSpPr>
          <p:spPr>
            <a:xfrm>
              <a:off x="0" y="0"/>
              <a:ext cx="2709333" cy="1564449"/>
            </a:xfrm>
            <a:custGeom>
              <a:rect b="b" l="l" r="r" t="t"/>
              <a:pathLst>
                <a:path extrusionOk="0" h="1564449" w="2709333">
                  <a:moveTo>
                    <a:pt x="0" y="0"/>
                  </a:moveTo>
                  <a:lnTo>
                    <a:pt x="2709333" y="0"/>
                  </a:lnTo>
                  <a:lnTo>
                    <a:pt x="2709333" y="1564449"/>
                  </a:lnTo>
                  <a:lnTo>
                    <a:pt x="0" y="1564449"/>
                  </a:lnTo>
                  <a:close/>
                </a:path>
              </a:pathLst>
            </a:custGeom>
            <a:solidFill>
              <a:srgbClr val="012E1E"/>
            </a:solidFill>
            <a:ln>
              <a:noFill/>
            </a:ln>
          </p:spPr>
        </p:sp>
        <p:sp>
          <p:nvSpPr>
            <p:cNvPr id="48" name="Google Shape;48;p6"/>
            <p:cNvSpPr txBox="1"/>
            <p:nvPr/>
          </p:nvSpPr>
          <p:spPr>
            <a:xfrm>
              <a:off x="0" y="0"/>
              <a:ext cx="2709333" cy="1564449"/>
            </a:xfrm>
            <a:prstGeom prst="rect">
              <a:avLst/>
            </a:prstGeom>
            <a:noFill/>
            <a:ln>
              <a:noFill/>
            </a:ln>
          </p:spPr>
          <p:txBody>
            <a:bodyPr anchorCtr="0" anchor="ctr" bIns="50800" lIns="50800" spcFirstLastPara="1" rIns="50800" wrap="square" tIns="50800">
              <a:noAutofit/>
            </a:bodyPr>
            <a:lstStyle/>
            <a:p>
              <a:pPr indent="0" lvl="0" marL="0" marR="0" rtl="0" algn="ctr">
                <a:lnSpc>
                  <a:spcPct val="99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 name="Google Shape;49;p6"/>
          <p:cNvSpPr/>
          <p:nvPr/>
        </p:nvSpPr>
        <p:spPr>
          <a:xfrm>
            <a:off x="136093" y="1582481"/>
            <a:ext cx="7272915" cy="5763442"/>
          </a:xfrm>
          <a:custGeom>
            <a:rect b="b" l="l" r="r" t="t"/>
            <a:pathLst>
              <a:path extrusionOk="0" h="5763442" w="7272915">
                <a:moveTo>
                  <a:pt x="0" y="0"/>
                </a:moveTo>
                <a:lnTo>
                  <a:pt x="7272915" y="0"/>
                </a:lnTo>
                <a:lnTo>
                  <a:pt x="7272915" y="5763442"/>
                </a:lnTo>
                <a:lnTo>
                  <a:pt x="0" y="5763442"/>
                </a:lnTo>
                <a:lnTo>
                  <a:pt x="0" y="0"/>
                </a:lnTo>
                <a:close/>
              </a:path>
            </a:pathLst>
          </a:custGeom>
          <a:blipFill rotWithShape="1">
            <a:blip r:embed="rId3">
              <a:alphaModFix/>
            </a:blip>
            <a:stretch>
              <a:fillRect b="0" l="0" r="0" t="0"/>
            </a:stretch>
          </a:blipFill>
          <a:ln>
            <a:noFill/>
          </a:ln>
        </p:spPr>
      </p:sp>
      <p:sp>
        <p:nvSpPr>
          <p:cNvPr id="50" name="Google Shape;50;p6"/>
          <p:cNvSpPr txBox="1"/>
          <p:nvPr/>
        </p:nvSpPr>
        <p:spPr>
          <a:xfrm>
            <a:off x="3044659" y="8604994"/>
            <a:ext cx="4097912" cy="358844"/>
          </a:xfrm>
          <a:prstGeom prst="rect">
            <a:avLst/>
          </a:prstGeom>
          <a:noFill/>
          <a:ln>
            <a:noFill/>
          </a:ln>
        </p:spPr>
        <p:txBody>
          <a:bodyPr anchorCtr="0" anchor="t" bIns="0" lIns="0" spcFirstLastPara="1" rIns="0" wrap="square" tIns="0">
            <a:spAutoFit/>
          </a:bodyPr>
          <a:lstStyle/>
          <a:p>
            <a:pPr indent="0" lvl="0" marL="0" marR="0" rtl="0" algn="ctr">
              <a:lnSpc>
                <a:spcPct val="140080"/>
              </a:lnSpc>
              <a:spcBef>
                <a:spcPts val="0"/>
              </a:spcBef>
              <a:spcAft>
                <a:spcPts val="0"/>
              </a:spcAft>
              <a:buNone/>
            </a:pPr>
            <a:r>
              <a:rPr b="1" i="0" lang="en-US" sz="1996" u="none" cap="none" strike="noStrike">
                <a:solidFill>
                  <a:srgbClr val="FAF115"/>
                </a:solidFill>
                <a:latin typeface="Poppins"/>
                <a:ea typeface="Poppins"/>
                <a:cs typeface="Poppins"/>
                <a:sym typeface="Poppins"/>
              </a:rPr>
              <a:t>Live Performances | Fun Games</a:t>
            </a:r>
            <a:endParaRPr/>
          </a:p>
        </p:txBody>
      </p:sp>
      <p:sp>
        <p:nvSpPr>
          <p:cNvPr id="51" name="Google Shape;51;p6"/>
          <p:cNvSpPr txBox="1"/>
          <p:nvPr/>
        </p:nvSpPr>
        <p:spPr>
          <a:xfrm>
            <a:off x="421430" y="8585944"/>
            <a:ext cx="2419733" cy="45084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500" u="none" cap="none" strike="noStrike">
                <a:solidFill>
                  <a:srgbClr val="FAF115"/>
                </a:solidFill>
                <a:latin typeface="Poppins"/>
                <a:ea typeface="Poppins"/>
                <a:cs typeface="Poppins"/>
                <a:sym typeface="Poppins"/>
              </a:rPr>
              <a:t>Saturday</a:t>
            </a:r>
            <a:endParaRPr/>
          </a:p>
        </p:txBody>
      </p:sp>
      <p:sp>
        <p:nvSpPr>
          <p:cNvPr id="52" name="Google Shape;52;p6"/>
          <p:cNvSpPr txBox="1"/>
          <p:nvPr/>
        </p:nvSpPr>
        <p:spPr>
          <a:xfrm>
            <a:off x="421430" y="9043144"/>
            <a:ext cx="2419733" cy="45084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2500" u="none" cap="none" strike="noStrike">
                <a:solidFill>
                  <a:srgbClr val="FAF115"/>
                </a:solidFill>
                <a:latin typeface="Poppins"/>
                <a:ea typeface="Poppins"/>
                <a:cs typeface="Poppins"/>
                <a:sym typeface="Poppins"/>
              </a:rPr>
              <a:t>Sep 11, 2025</a:t>
            </a:r>
            <a:endParaRPr/>
          </a:p>
        </p:txBody>
      </p:sp>
      <p:sp>
        <p:nvSpPr>
          <p:cNvPr id="53" name="Google Shape;53;p6"/>
          <p:cNvSpPr txBox="1"/>
          <p:nvPr/>
        </p:nvSpPr>
        <p:spPr>
          <a:xfrm>
            <a:off x="421430" y="9660411"/>
            <a:ext cx="2419733" cy="417195"/>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1" lang="en-US" sz="1200" u="none" cap="none" strike="noStrike">
                <a:solidFill>
                  <a:srgbClr val="FFFFFF"/>
                </a:solidFill>
                <a:latin typeface="Poppins"/>
                <a:ea typeface="Poppins"/>
                <a:cs typeface="Poppins"/>
                <a:sym typeface="Poppins"/>
              </a:rPr>
              <a:t>Race Start at 6 AM</a:t>
            </a:r>
            <a:endParaRPr/>
          </a:p>
          <a:p>
            <a:pPr indent="0" lvl="0" marL="0" marR="0" rtl="0" algn="l">
              <a:lnSpc>
                <a:spcPct val="139916"/>
              </a:lnSpc>
              <a:spcBef>
                <a:spcPts val="0"/>
              </a:spcBef>
              <a:spcAft>
                <a:spcPts val="0"/>
              </a:spcAft>
              <a:buNone/>
            </a:pPr>
            <a:r>
              <a:rPr b="1" i="1" lang="en-US" sz="1200" u="none" cap="none" strike="noStrike">
                <a:solidFill>
                  <a:srgbClr val="FFFFFF"/>
                </a:solidFill>
                <a:latin typeface="Poppins"/>
                <a:ea typeface="Poppins"/>
                <a:cs typeface="Poppins"/>
                <a:sym typeface="Poppins"/>
              </a:rPr>
              <a:t>at Community Park</a:t>
            </a:r>
            <a:endParaRPr/>
          </a:p>
        </p:txBody>
      </p:sp>
      <p:sp>
        <p:nvSpPr>
          <p:cNvPr id="54" name="Google Shape;54;p6"/>
          <p:cNvSpPr txBox="1"/>
          <p:nvPr/>
        </p:nvSpPr>
        <p:spPr>
          <a:xfrm>
            <a:off x="3044659" y="9188323"/>
            <a:ext cx="4097912" cy="836295"/>
          </a:xfrm>
          <a:prstGeom prst="rect">
            <a:avLst/>
          </a:prstGeom>
          <a:noFill/>
          <a:ln>
            <a:noFill/>
          </a:ln>
        </p:spPr>
        <p:txBody>
          <a:bodyPr anchorCtr="0" anchor="t" bIns="0" lIns="0" spcFirstLastPara="1" rIns="0" wrap="square" tIns="0">
            <a:spAutoFit/>
          </a:bodyPr>
          <a:lstStyle/>
          <a:p>
            <a:pPr indent="0" lvl="0" marL="0" marR="0" rtl="0" algn="just">
              <a:lnSpc>
                <a:spcPct val="139916"/>
              </a:lnSpc>
              <a:spcBef>
                <a:spcPts val="0"/>
              </a:spcBef>
              <a:spcAft>
                <a:spcPts val="0"/>
              </a:spcAft>
              <a:buNone/>
            </a:pPr>
            <a:r>
              <a:rPr b="0" i="0" lang="en-US" sz="1200" u="none" cap="none" strike="noStrike">
                <a:solidFill>
                  <a:srgbClr val="FFFFFF"/>
                </a:solidFill>
                <a:latin typeface="Poppins"/>
                <a:ea typeface="Poppins"/>
                <a:cs typeface="Poppins"/>
                <a:sym typeface="Poppins"/>
              </a:rPr>
              <a:t>This isn't just a race; it's a fabulous fiesta of grit, guts, and the electrifying vibes of the running tribe! Lace up those sneakers and dive into an event that’s all about the journey, not just the finish line!</a:t>
            </a:r>
            <a:endParaRPr/>
          </a:p>
        </p:txBody>
      </p:sp>
      <p:cxnSp>
        <p:nvCxnSpPr>
          <p:cNvPr id="55" name="Google Shape;55;p6"/>
          <p:cNvCxnSpPr/>
          <p:nvPr/>
        </p:nvCxnSpPr>
        <p:spPr>
          <a:xfrm>
            <a:off x="2694071" y="8662144"/>
            <a:ext cx="0" cy="1503091"/>
          </a:xfrm>
          <a:prstGeom prst="straightConnector1">
            <a:avLst/>
          </a:prstGeom>
          <a:noFill/>
          <a:ln cap="flat" cmpd="sng" w="19050">
            <a:solidFill>
              <a:srgbClr val="FFFFFF"/>
            </a:solidFill>
            <a:prstDash val="solid"/>
            <a:round/>
            <a:headEnd len="sm" w="sm" type="none"/>
            <a:tailEnd len="sm" w="sm" type="none"/>
          </a:ln>
        </p:spPr>
      </p:cxnSp>
      <p:sp>
        <p:nvSpPr>
          <p:cNvPr id="56" name="Google Shape;56;p6"/>
          <p:cNvSpPr txBox="1"/>
          <p:nvPr/>
        </p:nvSpPr>
        <p:spPr>
          <a:xfrm>
            <a:off x="428880" y="7806108"/>
            <a:ext cx="6713691" cy="4603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500" u="none" cap="none" strike="noStrike">
                <a:solidFill>
                  <a:srgbClr val="FFFFFF"/>
                </a:solidFill>
                <a:latin typeface="Kalam"/>
                <a:ea typeface="Kalam"/>
                <a:cs typeface="Kalam"/>
                <a:sym typeface="Kalam"/>
              </a:rPr>
              <a:t>JOIN THE COMMUNITY RUN DAY!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2E1E"/>
        </a:solidFill>
      </p:bgPr>
    </p:bg>
    <p:spTree>
      <p:nvGrpSpPr>
        <p:cNvPr id="60" name="Shape 60"/>
        <p:cNvGrpSpPr/>
        <p:nvPr/>
      </p:nvGrpSpPr>
      <p:grpSpPr>
        <a:xfrm>
          <a:off x="0" y="0"/>
          <a:ext cx="0" cy="0"/>
          <a:chOff x="0" y="0"/>
          <a:chExt cx="0" cy="0"/>
        </a:xfrm>
      </p:grpSpPr>
      <p:grpSp>
        <p:nvGrpSpPr>
          <p:cNvPr id="61" name="Google Shape;61;p7"/>
          <p:cNvGrpSpPr/>
          <p:nvPr/>
        </p:nvGrpSpPr>
        <p:grpSpPr>
          <a:xfrm>
            <a:off x="597709" y="2293186"/>
            <a:ext cx="6291470" cy="3757704"/>
            <a:chOff x="0" y="-19050"/>
            <a:chExt cx="3295172" cy="1968106"/>
          </a:xfrm>
        </p:grpSpPr>
        <p:sp>
          <p:nvSpPr>
            <p:cNvPr id="62" name="Google Shape;62;p7"/>
            <p:cNvSpPr/>
            <p:nvPr/>
          </p:nvSpPr>
          <p:spPr>
            <a:xfrm>
              <a:off x="0" y="0"/>
              <a:ext cx="3295172" cy="1949056"/>
            </a:xfrm>
            <a:custGeom>
              <a:rect b="b" l="l" r="r" t="t"/>
              <a:pathLst>
                <a:path extrusionOk="0" h="1949056" w="3295172">
                  <a:moveTo>
                    <a:pt x="14767" y="0"/>
                  </a:moveTo>
                  <a:lnTo>
                    <a:pt x="3280406" y="0"/>
                  </a:lnTo>
                  <a:cubicBezTo>
                    <a:pt x="3284322" y="0"/>
                    <a:pt x="3288078" y="1556"/>
                    <a:pt x="3290847" y="4325"/>
                  </a:cubicBezTo>
                  <a:cubicBezTo>
                    <a:pt x="3293616" y="7094"/>
                    <a:pt x="3295172" y="10850"/>
                    <a:pt x="3295172" y="14767"/>
                  </a:cubicBezTo>
                  <a:lnTo>
                    <a:pt x="3295172" y="1934289"/>
                  </a:lnTo>
                  <a:cubicBezTo>
                    <a:pt x="3295172" y="1942445"/>
                    <a:pt x="3288561" y="1949056"/>
                    <a:pt x="3280406" y="1949056"/>
                  </a:cubicBezTo>
                  <a:lnTo>
                    <a:pt x="14767" y="1949056"/>
                  </a:lnTo>
                  <a:cubicBezTo>
                    <a:pt x="10850" y="1949056"/>
                    <a:pt x="7094" y="1947500"/>
                    <a:pt x="4325" y="1944731"/>
                  </a:cubicBezTo>
                  <a:cubicBezTo>
                    <a:pt x="1556" y="1941962"/>
                    <a:pt x="0" y="1938206"/>
                    <a:pt x="0" y="1934289"/>
                  </a:cubicBezTo>
                  <a:lnTo>
                    <a:pt x="0" y="14767"/>
                  </a:lnTo>
                  <a:cubicBezTo>
                    <a:pt x="0" y="6611"/>
                    <a:pt x="6611" y="0"/>
                    <a:pt x="14767" y="0"/>
                  </a:cubicBezTo>
                  <a:close/>
                </a:path>
              </a:pathLst>
            </a:custGeom>
            <a:solidFill>
              <a:srgbClr val="FEFD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txBox="1"/>
            <p:nvPr/>
          </p:nvSpPr>
          <p:spPr>
            <a:xfrm>
              <a:off x="0" y="-19050"/>
              <a:ext cx="3295172" cy="1968106"/>
            </a:xfrm>
            <a:prstGeom prst="rect">
              <a:avLst/>
            </a:prstGeom>
            <a:noFill/>
            <a:ln>
              <a:noFill/>
            </a:ln>
          </p:spPr>
          <p:txBody>
            <a:bodyPr anchorCtr="0" anchor="ctr" bIns="25525" lIns="25525" spcFirstLastPara="1" rIns="25525" wrap="square" tIns="25525">
              <a:noAutofit/>
            </a:bodyPr>
            <a:lstStyle/>
            <a:p>
              <a:pPr indent="0" lvl="0" marL="0" marR="0" rtl="0" algn="ctr">
                <a:lnSpc>
                  <a:spcPct val="6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 name="Google Shape;64;p7"/>
          <p:cNvGrpSpPr/>
          <p:nvPr/>
        </p:nvGrpSpPr>
        <p:grpSpPr>
          <a:xfrm>
            <a:off x="2400934" y="2720623"/>
            <a:ext cx="2662799" cy="438652"/>
            <a:chOff x="0" y="-19050"/>
            <a:chExt cx="1150437" cy="189516"/>
          </a:xfrm>
        </p:grpSpPr>
        <p:sp>
          <p:nvSpPr>
            <p:cNvPr id="65" name="Google Shape;65;p7"/>
            <p:cNvSpPr/>
            <p:nvPr/>
          </p:nvSpPr>
          <p:spPr>
            <a:xfrm>
              <a:off x="0" y="0"/>
              <a:ext cx="1150437" cy="170466"/>
            </a:xfrm>
            <a:custGeom>
              <a:rect b="b" l="l" r="r" t="t"/>
              <a:pathLst>
                <a:path extrusionOk="0" h="170466" w="1150437">
                  <a:moveTo>
                    <a:pt x="26167" y="0"/>
                  </a:moveTo>
                  <a:lnTo>
                    <a:pt x="1124270" y="0"/>
                  </a:lnTo>
                  <a:cubicBezTo>
                    <a:pt x="1131210" y="0"/>
                    <a:pt x="1137866" y="2757"/>
                    <a:pt x="1142773" y="7664"/>
                  </a:cubicBezTo>
                  <a:cubicBezTo>
                    <a:pt x="1147680" y="12571"/>
                    <a:pt x="1150437" y="19227"/>
                    <a:pt x="1150437" y="26167"/>
                  </a:cubicBezTo>
                  <a:lnTo>
                    <a:pt x="1150437" y="144299"/>
                  </a:lnTo>
                  <a:cubicBezTo>
                    <a:pt x="1150437" y="158750"/>
                    <a:pt x="1138722" y="170466"/>
                    <a:pt x="1124270" y="170466"/>
                  </a:cubicBezTo>
                  <a:lnTo>
                    <a:pt x="26167" y="170466"/>
                  </a:lnTo>
                  <a:cubicBezTo>
                    <a:pt x="11715" y="170466"/>
                    <a:pt x="0" y="158750"/>
                    <a:pt x="0" y="144299"/>
                  </a:cubicBezTo>
                  <a:lnTo>
                    <a:pt x="0" y="26167"/>
                  </a:lnTo>
                  <a:cubicBezTo>
                    <a:pt x="0" y="11715"/>
                    <a:pt x="11715" y="0"/>
                    <a:pt x="26167"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
            <p:cNvSpPr txBox="1"/>
            <p:nvPr/>
          </p:nvSpPr>
          <p:spPr>
            <a:xfrm>
              <a:off x="0" y="-19050"/>
              <a:ext cx="1150437" cy="189516"/>
            </a:xfrm>
            <a:prstGeom prst="rect">
              <a:avLst/>
            </a:prstGeom>
            <a:noFill/>
            <a:ln>
              <a:noFill/>
            </a:ln>
          </p:spPr>
          <p:txBody>
            <a:bodyPr anchorCtr="0" anchor="ctr" bIns="25525" lIns="25525" spcFirstLastPara="1" rIns="25525" wrap="square" tIns="25525">
              <a:noAutofit/>
            </a:bodyPr>
            <a:lstStyle/>
            <a:p>
              <a:pPr indent="0" lvl="0" marL="0" marR="0" rtl="0" algn="ctr">
                <a:lnSpc>
                  <a:spcPct val="6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 name="Google Shape;67;p7"/>
          <p:cNvGrpSpPr/>
          <p:nvPr/>
        </p:nvGrpSpPr>
        <p:grpSpPr>
          <a:xfrm>
            <a:off x="597709" y="6240789"/>
            <a:ext cx="6291470" cy="3757704"/>
            <a:chOff x="0" y="-19050"/>
            <a:chExt cx="3295172" cy="1968106"/>
          </a:xfrm>
        </p:grpSpPr>
        <p:sp>
          <p:nvSpPr>
            <p:cNvPr id="68" name="Google Shape;68;p7"/>
            <p:cNvSpPr/>
            <p:nvPr/>
          </p:nvSpPr>
          <p:spPr>
            <a:xfrm>
              <a:off x="0" y="0"/>
              <a:ext cx="3295172" cy="1949056"/>
            </a:xfrm>
            <a:custGeom>
              <a:rect b="b" l="l" r="r" t="t"/>
              <a:pathLst>
                <a:path extrusionOk="0" h="1949056" w="3295172">
                  <a:moveTo>
                    <a:pt x="14767" y="0"/>
                  </a:moveTo>
                  <a:lnTo>
                    <a:pt x="3280406" y="0"/>
                  </a:lnTo>
                  <a:cubicBezTo>
                    <a:pt x="3284322" y="0"/>
                    <a:pt x="3288078" y="1556"/>
                    <a:pt x="3290847" y="4325"/>
                  </a:cubicBezTo>
                  <a:cubicBezTo>
                    <a:pt x="3293616" y="7094"/>
                    <a:pt x="3295172" y="10850"/>
                    <a:pt x="3295172" y="14767"/>
                  </a:cubicBezTo>
                  <a:lnTo>
                    <a:pt x="3295172" y="1934289"/>
                  </a:lnTo>
                  <a:cubicBezTo>
                    <a:pt x="3295172" y="1942445"/>
                    <a:pt x="3288561" y="1949056"/>
                    <a:pt x="3280406" y="1949056"/>
                  </a:cubicBezTo>
                  <a:lnTo>
                    <a:pt x="14767" y="1949056"/>
                  </a:lnTo>
                  <a:cubicBezTo>
                    <a:pt x="10850" y="1949056"/>
                    <a:pt x="7094" y="1947500"/>
                    <a:pt x="4325" y="1944731"/>
                  </a:cubicBezTo>
                  <a:cubicBezTo>
                    <a:pt x="1556" y="1941962"/>
                    <a:pt x="0" y="1938206"/>
                    <a:pt x="0" y="1934289"/>
                  </a:cubicBezTo>
                  <a:lnTo>
                    <a:pt x="0" y="14767"/>
                  </a:lnTo>
                  <a:cubicBezTo>
                    <a:pt x="0" y="6611"/>
                    <a:pt x="6611" y="0"/>
                    <a:pt x="14767" y="0"/>
                  </a:cubicBezTo>
                  <a:close/>
                </a:path>
              </a:pathLst>
            </a:custGeom>
            <a:solidFill>
              <a:srgbClr val="FEFDF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txBox="1"/>
            <p:nvPr/>
          </p:nvSpPr>
          <p:spPr>
            <a:xfrm>
              <a:off x="0" y="-19050"/>
              <a:ext cx="3295172" cy="1968106"/>
            </a:xfrm>
            <a:prstGeom prst="rect">
              <a:avLst/>
            </a:prstGeom>
            <a:noFill/>
            <a:ln>
              <a:noFill/>
            </a:ln>
          </p:spPr>
          <p:txBody>
            <a:bodyPr anchorCtr="0" anchor="ctr" bIns="25525" lIns="25525" spcFirstLastPara="1" rIns="25525" wrap="square" tIns="25525">
              <a:noAutofit/>
            </a:bodyPr>
            <a:lstStyle/>
            <a:p>
              <a:pPr indent="0" lvl="0" marL="0" marR="0" rtl="0" algn="ctr">
                <a:lnSpc>
                  <a:spcPct val="6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 name="Google Shape;70;p7"/>
          <p:cNvGrpSpPr/>
          <p:nvPr/>
        </p:nvGrpSpPr>
        <p:grpSpPr>
          <a:xfrm>
            <a:off x="2448601" y="6642643"/>
            <a:ext cx="2662799" cy="438652"/>
            <a:chOff x="0" y="-19050"/>
            <a:chExt cx="1150437" cy="189516"/>
          </a:xfrm>
        </p:grpSpPr>
        <p:sp>
          <p:nvSpPr>
            <p:cNvPr id="71" name="Google Shape;71;p7"/>
            <p:cNvSpPr/>
            <p:nvPr/>
          </p:nvSpPr>
          <p:spPr>
            <a:xfrm>
              <a:off x="0" y="0"/>
              <a:ext cx="1150437" cy="170466"/>
            </a:xfrm>
            <a:custGeom>
              <a:rect b="b" l="l" r="r" t="t"/>
              <a:pathLst>
                <a:path extrusionOk="0" h="170466" w="1150437">
                  <a:moveTo>
                    <a:pt x="26167" y="0"/>
                  </a:moveTo>
                  <a:lnTo>
                    <a:pt x="1124270" y="0"/>
                  </a:lnTo>
                  <a:cubicBezTo>
                    <a:pt x="1131210" y="0"/>
                    <a:pt x="1137866" y="2757"/>
                    <a:pt x="1142773" y="7664"/>
                  </a:cubicBezTo>
                  <a:cubicBezTo>
                    <a:pt x="1147680" y="12571"/>
                    <a:pt x="1150437" y="19227"/>
                    <a:pt x="1150437" y="26167"/>
                  </a:cubicBezTo>
                  <a:lnTo>
                    <a:pt x="1150437" y="144299"/>
                  </a:lnTo>
                  <a:cubicBezTo>
                    <a:pt x="1150437" y="158750"/>
                    <a:pt x="1138722" y="170466"/>
                    <a:pt x="1124270" y="170466"/>
                  </a:cubicBezTo>
                  <a:lnTo>
                    <a:pt x="26167" y="170466"/>
                  </a:lnTo>
                  <a:cubicBezTo>
                    <a:pt x="11715" y="170466"/>
                    <a:pt x="0" y="158750"/>
                    <a:pt x="0" y="144299"/>
                  </a:cubicBezTo>
                  <a:lnTo>
                    <a:pt x="0" y="26167"/>
                  </a:lnTo>
                  <a:cubicBezTo>
                    <a:pt x="0" y="11715"/>
                    <a:pt x="11715" y="0"/>
                    <a:pt x="26167"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txBox="1"/>
            <p:nvPr/>
          </p:nvSpPr>
          <p:spPr>
            <a:xfrm>
              <a:off x="0" y="-19050"/>
              <a:ext cx="1150437" cy="189516"/>
            </a:xfrm>
            <a:prstGeom prst="rect">
              <a:avLst/>
            </a:prstGeom>
            <a:noFill/>
            <a:ln>
              <a:noFill/>
            </a:ln>
          </p:spPr>
          <p:txBody>
            <a:bodyPr anchorCtr="0" anchor="ctr" bIns="25525" lIns="25525" spcFirstLastPara="1" rIns="25525" wrap="square" tIns="25525">
              <a:noAutofit/>
            </a:bodyPr>
            <a:lstStyle/>
            <a:p>
              <a:pPr indent="0" lvl="0" marL="0" marR="0" rtl="0" algn="ctr">
                <a:lnSpc>
                  <a:spcPct val="6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3" name="Google Shape;73;p7"/>
          <p:cNvSpPr txBox="1"/>
          <p:nvPr/>
        </p:nvSpPr>
        <p:spPr>
          <a:xfrm>
            <a:off x="439417" y="1476337"/>
            <a:ext cx="6608053" cy="219501"/>
          </a:xfrm>
          <a:prstGeom prst="rect">
            <a:avLst/>
          </a:prstGeom>
          <a:noFill/>
          <a:ln>
            <a:noFill/>
          </a:ln>
        </p:spPr>
        <p:txBody>
          <a:bodyPr anchorCtr="0" anchor="t" bIns="0" lIns="0" spcFirstLastPara="1" rIns="0" wrap="square" tIns="0">
            <a:spAutoFit/>
          </a:bodyPr>
          <a:lstStyle/>
          <a:p>
            <a:pPr indent="0" lvl="1" marL="0" marR="0" rtl="0" algn="ctr">
              <a:lnSpc>
                <a:spcPct val="121995"/>
              </a:lnSpc>
              <a:spcBef>
                <a:spcPts val="0"/>
              </a:spcBef>
              <a:spcAft>
                <a:spcPts val="0"/>
              </a:spcAft>
              <a:buNone/>
            </a:pPr>
            <a:r>
              <a:rPr b="0" i="0" lang="en-US" sz="1473" u="none" cap="none" strike="noStrike">
                <a:solidFill>
                  <a:srgbClr val="FFFFFF"/>
                </a:solidFill>
                <a:latin typeface="Arial"/>
                <a:ea typeface="Arial"/>
                <a:cs typeface="Arial"/>
                <a:sym typeface="Arial"/>
              </a:rPr>
              <a:t>Use these design resources in your Canva Presentation.</a:t>
            </a:r>
            <a:endParaRPr/>
          </a:p>
        </p:txBody>
      </p:sp>
      <p:sp>
        <p:nvSpPr>
          <p:cNvPr id="74" name="Google Shape;74;p7"/>
          <p:cNvSpPr txBox="1"/>
          <p:nvPr/>
        </p:nvSpPr>
        <p:spPr>
          <a:xfrm>
            <a:off x="1273162" y="841725"/>
            <a:ext cx="5013676" cy="5542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220" u="none" cap="none" strike="noStrike">
                <a:solidFill>
                  <a:srgbClr val="FFFFFF"/>
                </a:solidFill>
                <a:latin typeface="Arial"/>
                <a:ea typeface="Arial"/>
                <a:cs typeface="Arial"/>
                <a:sym typeface="Arial"/>
              </a:rPr>
              <a:t>RESOURCE PAGE</a:t>
            </a:r>
            <a:endParaRPr/>
          </a:p>
        </p:txBody>
      </p:sp>
      <p:sp>
        <p:nvSpPr>
          <p:cNvPr id="75" name="Google Shape;75;p7"/>
          <p:cNvSpPr txBox="1"/>
          <p:nvPr/>
        </p:nvSpPr>
        <p:spPr>
          <a:xfrm>
            <a:off x="2457866" y="3400711"/>
            <a:ext cx="2548936" cy="297522"/>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036" u="none" cap="none" strike="noStrike">
                <a:solidFill>
                  <a:srgbClr val="000000"/>
                </a:solidFill>
                <a:latin typeface="Arial"/>
                <a:ea typeface="Arial"/>
                <a:cs typeface="Arial"/>
                <a:sym typeface="Arial"/>
              </a:rPr>
              <a:t>This presentation template</a:t>
            </a:r>
            <a:endParaRPr/>
          </a:p>
          <a:p>
            <a:pPr indent="0" lvl="0" marL="0" marR="0" rtl="0" algn="ctr">
              <a:lnSpc>
                <a:spcPct val="122007"/>
              </a:lnSpc>
              <a:spcBef>
                <a:spcPts val="0"/>
              </a:spcBef>
              <a:spcAft>
                <a:spcPts val="0"/>
              </a:spcAft>
              <a:buNone/>
            </a:pPr>
            <a:r>
              <a:rPr b="0" i="0" lang="en-US" sz="1036" u="none" cap="none" strike="noStrike">
                <a:solidFill>
                  <a:srgbClr val="000000"/>
                </a:solidFill>
                <a:latin typeface="Arial"/>
                <a:ea typeface="Arial"/>
                <a:cs typeface="Arial"/>
                <a:sym typeface="Arial"/>
              </a:rPr>
              <a:t>uses the following free fonts:</a:t>
            </a:r>
            <a:endParaRPr/>
          </a:p>
        </p:txBody>
      </p:sp>
      <p:sp>
        <p:nvSpPr>
          <p:cNvPr id="76" name="Google Shape;76;p7"/>
          <p:cNvSpPr txBox="1"/>
          <p:nvPr/>
        </p:nvSpPr>
        <p:spPr>
          <a:xfrm>
            <a:off x="2412044" y="5503447"/>
            <a:ext cx="2662799" cy="142683"/>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036" u="none" cap="none" strike="noStrike">
                <a:solidFill>
                  <a:srgbClr val="000000"/>
                </a:solidFill>
                <a:latin typeface="Arial"/>
                <a:ea typeface="Arial"/>
                <a:cs typeface="Arial"/>
                <a:sym typeface="Arial"/>
              </a:rPr>
              <a:t>You can find these fonts online too.</a:t>
            </a:r>
            <a:endParaRPr/>
          </a:p>
        </p:txBody>
      </p:sp>
      <p:sp>
        <p:nvSpPr>
          <p:cNvPr id="77" name="Google Shape;77;p7"/>
          <p:cNvSpPr txBox="1"/>
          <p:nvPr/>
        </p:nvSpPr>
        <p:spPr>
          <a:xfrm>
            <a:off x="2022010" y="3994543"/>
            <a:ext cx="3516000" cy="1212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912" u="none" cap="none" strike="noStrike">
                <a:solidFill>
                  <a:srgbClr val="000000"/>
                </a:solidFill>
                <a:latin typeface="Arial"/>
                <a:ea typeface="Arial"/>
                <a:cs typeface="Arial"/>
                <a:sym typeface="Arial"/>
              </a:rPr>
              <a:t>TITLES:</a:t>
            </a:r>
            <a:endParaRPr/>
          </a:p>
          <a:p>
            <a:pPr indent="0" lvl="0" marL="0" marR="0" rtl="0" algn="ctr">
              <a:lnSpc>
                <a:spcPct val="115000"/>
              </a:lnSpc>
              <a:spcBef>
                <a:spcPts val="0"/>
              </a:spcBef>
              <a:spcAft>
                <a:spcPts val="0"/>
              </a:spcAft>
              <a:buNone/>
            </a:pPr>
            <a:r>
              <a:rPr b="1" i="0" lang="en-US" sz="1299" u="none" cap="none" strike="noStrike">
                <a:solidFill>
                  <a:srgbClr val="000000"/>
                </a:solidFill>
                <a:latin typeface="Arial"/>
                <a:ea typeface="Arial"/>
                <a:cs typeface="Arial"/>
                <a:sym typeface="Arial"/>
              </a:rPr>
              <a:t>ANTON</a:t>
            </a:r>
            <a:endParaRPr/>
          </a:p>
          <a:p>
            <a:pPr indent="0" lvl="0" marL="0" marR="0" rtl="0" algn="ctr">
              <a:lnSpc>
                <a:spcPct val="115000"/>
              </a:lnSpc>
              <a:spcBef>
                <a:spcPts val="0"/>
              </a:spcBef>
              <a:spcAft>
                <a:spcPts val="0"/>
              </a:spcAft>
              <a:buNone/>
            </a:pPr>
            <a:r>
              <a:t/>
            </a:r>
            <a:endParaRPr b="1" sz="1299"/>
          </a:p>
          <a:p>
            <a:pPr indent="0" lvl="0" marL="0" marR="0" rtl="0" algn="ctr">
              <a:lnSpc>
                <a:spcPct val="115000"/>
              </a:lnSpc>
              <a:spcBef>
                <a:spcPts val="0"/>
              </a:spcBef>
              <a:spcAft>
                <a:spcPts val="0"/>
              </a:spcAft>
              <a:buNone/>
            </a:pPr>
            <a:r>
              <a:rPr b="1" i="0" lang="en-US" sz="912" u="none" cap="none" strike="noStrike">
                <a:solidFill>
                  <a:srgbClr val="000000"/>
                </a:solidFill>
                <a:latin typeface="Arial"/>
                <a:ea typeface="Arial"/>
                <a:cs typeface="Arial"/>
                <a:sym typeface="Arial"/>
              </a:rPr>
              <a:t>BODY COPY:</a:t>
            </a:r>
            <a:endParaRPr/>
          </a:p>
          <a:p>
            <a:pPr indent="0" lvl="0" marL="0" marR="0" rtl="0" algn="ctr">
              <a:lnSpc>
                <a:spcPct val="115000"/>
              </a:lnSpc>
              <a:spcBef>
                <a:spcPts val="0"/>
              </a:spcBef>
              <a:spcAft>
                <a:spcPts val="0"/>
              </a:spcAft>
              <a:buNone/>
            </a:pPr>
            <a:r>
              <a:rPr b="1" i="0" lang="en-US" sz="1299" u="none" cap="none" strike="noStrike">
                <a:solidFill>
                  <a:srgbClr val="000000"/>
                </a:solidFill>
                <a:latin typeface="Arial"/>
                <a:ea typeface="Arial"/>
                <a:cs typeface="Arial"/>
                <a:sym typeface="Arial"/>
              </a:rPr>
              <a:t>KALAM</a:t>
            </a:r>
            <a:endParaRPr/>
          </a:p>
          <a:p>
            <a:pPr indent="0" lvl="0" marL="0" marR="0" rtl="0" algn="ctr">
              <a:lnSpc>
                <a:spcPct val="115000"/>
              </a:lnSpc>
              <a:spcBef>
                <a:spcPts val="0"/>
              </a:spcBef>
              <a:spcAft>
                <a:spcPts val="0"/>
              </a:spcAft>
              <a:buNone/>
            </a:pPr>
            <a:r>
              <a:rPr b="1" i="0" lang="en-US" sz="1299" u="none" cap="none" strike="noStrike">
                <a:solidFill>
                  <a:srgbClr val="000000"/>
                </a:solidFill>
                <a:latin typeface="Arial"/>
                <a:ea typeface="Arial"/>
                <a:cs typeface="Arial"/>
                <a:sym typeface="Arial"/>
              </a:rPr>
              <a:t>POPPINS</a:t>
            </a:r>
            <a:endParaRPr/>
          </a:p>
        </p:txBody>
      </p:sp>
      <p:sp>
        <p:nvSpPr>
          <p:cNvPr id="78" name="Google Shape;78;p7"/>
          <p:cNvSpPr txBox="1"/>
          <p:nvPr/>
        </p:nvSpPr>
        <p:spPr>
          <a:xfrm>
            <a:off x="2772041" y="2847801"/>
            <a:ext cx="1920585" cy="228389"/>
          </a:xfrm>
          <a:prstGeom prst="rect">
            <a:avLst/>
          </a:prstGeom>
          <a:noFill/>
          <a:ln>
            <a:noFill/>
          </a:ln>
        </p:spPr>
        <p:txBody>
          <a:bodyPr anchorCtr="0" anchor="t" bIns="0" lIns="0" spcFirstLastPara="1" rIns="0" wrap="square" tIns="0">
            <a:spAutoFit/>
          </a:bodyPr>
          <a:lstStyle/>
          <a:p>
            <a:pPr indent="0" lvl="0" marL="0" marR="0" rtl="0" algn="ctr">
              <a:lnSpc>
                <a:spcPct val="121981"/>
              </a:lnSpc>
              <a:spcBef>
                <a:spcPts val="0"/>
              </a:spcBef>
              <a:spcAft>
                <a:spcPts val="0"/>
              </a:spcAft>
              <a:buNone/>
            </a:pPr>
            <a:r>
              <a:rPr b="1" i="0" lang="en-US" sz="1524" u="none" cap="none" strike="noStrike">
                <a:solidFill>
                  <a:srgbClr val="0F1A38"/>
                </a:solidFill>
                <a:latin typeface="Arial"/>
                <a:ea typeface="Arial"/>
                <a:cs typeface="Arial"/>
                <a:sym typeface="Arial"/>
              </a:rPr>
              <a:t>Fonts</a:t>
            </a:r>
            <a:endParaRPr/>
          </a:p>
        </p:txBody>
      </p:sp>
      <p:sp>
        <p:nvSpPr>
          <p:cNvPr id="79" name="Google Shape;79;p7"/>
          <p:cNvSpPr txBox="1"/>
          <p:nvPr/>
        </p:nvSpPr>
        <p:spPr>
          <a:xfrm>
            <a:off x="2819707" y="6769821"/>
            <a:ext cx="1920585" cy="228389"/>
          </a:xfrm>
          <a:prstGeom prst="rect">
            <a:avLst/>
          </a:prstGeom>
          <a:noFill/>
          <a:ln>
            <a:noFill/>
          </a:ln>
        </p:spPr>
        <p:txBody>
          <a:bodyPr anchorCtr="0" anchor="t" bIns="0" lIns="0" spcFirstLastPara="1" rIns="0" wrap="square" tIns="0">
            <a:spAutoFit/>
          </a:bodyPr>
          <a:lstStyle/>
          <a:p>
            <a:pPr indent="0" lvl="0" marL="0" marR="0" rtl="0" algn="ctr">
              <a:lnSpc>
                <a:spcPct val="121981"/>
              </a:lnSpc>
              <a:spcBef>
                <a:spcPts val="0"/>
              </a:spcBef>
              <a:spcAft>
                <a:spcPts val="0"/>
              </a:spcAft>
              <a:buNone/>
            </a:pPr>
            <a:r>
              <a:rPr b="1" i="0" lang="en-US" sz="1524" u="none" cap="none" strike="noStrike">
                <a:solidFill>
                  <a:srgbClr val="0F1A38"/>
                </a:solidFill>
                <a:latin typeface="Arial"/>
                <a:ea typeface="Arial"/>
                <a:cs typeface="Arial"/>
                <a:sym typeface="Arial"/>
              </a:rPr>
              <a:t>Design Elements</a:t>
            </a:r>
            <a:endParaRPr/>
          </a:p>
        </p:txBody>
      </p:sp>
      <p:sp>
        <p:nvSpPr>
          <p:cNvPr id="80" name="Google Shape;80;p7"/>
          <p:cNvSpPr/>
          <p:nvPr/>
        </p:nvSpPr>
        <p:spPr>
          <a:xfrm>
            <a:off x="1495619" y="7566934"/>
            <a:ext cx="2068422" cy="1748934"/>
          </a:xfrm>
          <a:custGeom>
            <a:rect b="b" l="l" r="r" t="t"/>
            <a:pathLst>
              <a:path extrusionOk="0" h="1748934" w="2068422">
                <a:moveTo>
                  <a:pt x="0" y="0"/>
                </a:moveTo>
                <a:lnTo>
                  <a:pt x="2068422" y="0"/>
                </a:lnTo>
                <a:lnTo>
                  <a:pt x="2068422" y="1748934"/>
                </a:lnTo>
                <a:lnTo>
                  <a:pt x="0" y="1748934"/>
                </a:lnTo>
                <a:lnTo>
                  <a:pt x="0" y="0"/>
                </a:lnTo>
                <a:close/>
              </a:path>
            </a:pathLst>
          </a:custGeom>
          <a:blipFill rotWithShape="1">
            <a:blip r:embed="rId3">
              <a:alphaModFix/>
            </a:blip>
            <a:stretch>
              <a:fillRect b="0" l="0" r="0" t="0"/>
            </a:stretch>
          </a:blipFill>
          <a:ln>
            <a:noFill/>
          </a:ln>
        </p:spPr>
      </p:sp>
      <p:sp>
        <p:nvSpPr>
          <p:cNvPr id="81" name="Google Shape;81;p7"/>
          <p:cNvSpPr/>
          <p:nvPr/>
        </p:nvSpPr>
        <p:spPr>
          <a:xfrm>
            <a:off x="3857393" y="7566934"/>
            <a:ext cx="2206988" cy="1748934"/>
          </a:xfrm>
          <a:custGeom>
            <a:rect b="b" l="l" r="r" t="t"/>
            <a:pathLst>
              <a:path extrusionOk="0" h="1748934" w="2206988">
                <a:moveTo>
                  <a:pt x="0" y="0"/>
                </a:moveTo>
                <a:lnTo>
                  <a:pt x="2206988" y="0"/>
                </a:lnTo>
                <a:lnTo>
                  <a:pt x="2206988" y="1748934"/>
                </a:lnTo>
                <a:lnTo>
                  <a:pt x="0" y="1748934"/>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12E1E"/>
        </a:solidFill>
      </p:bgPr>
    </p:bg>
    <p:spTree>
      <p:nvGrpSpPr>
        <p:cNvPr id="85" name="Shape 85"/>
        <p:cNvGrpSpPr/>
        <p:nvPr/>
      </p:nvGrpSpPr>
      <p:grpSpPr>
        <a:xfrm>
          <a:off x="0" y="0"/>
          <a:ext cx="0" cy="0"/>
          <a:chOff x="0" y="0"/>
          <a:chExt cx="0" cy="0"/>
        </a:xfrm>
      </p:grpSpPr>
      <p:sp>
        <p:nvSpPr>
          <p:cNvPr id="86" name="Google Shape;86;p8"/>
          <p:cNvSpPr txBox="1"/>
          <p:nvPr/>
        </p:nvSpPr>
        <p:spPr>
          <a:xfrm>
            <a:off x="475973" y="2836897"/>
            <a:ext cx="6608053" cy="442744"/>
          </a:xfrm>
          <a:prstGeom prst="rect">
            <a:avLst/>
          </a:prstGeom>
          <a:noFill/>
          <a:ln>
            <a:noFill/>
          </a:ln>
        </p:spPr>
        <p:txBody>
          <a:bodyPr anchorCtr="0" anchor="t" bIns="0" lIns="0" spcFirstLastPara="1" rIns="0" wrap="square" tIns="0">
            <a:spAutoFit/>
          </a:bodyPr>
          <a:lstStyle/>
          <a:p>
            <a:pPr indent="0" lvl="0" marL="0" marR="0" rtl="0" algn="ctr">
              <a:lnSpc>
                <a:spcPct val="121995"/>
              </a:lnSpc>
              <a:spcBef>
                <a:spcPts val="0"/>
              </a:spcBef>
              <a:spcAft>
                <a:spcPts val="0"/>
              </a:spcAft>
              <a:buNone/>
            </a:pPr>
            <a:r>
              <a:rPr b="0" i="0" lang="en-US" sz="1473" u="none" cap="none" strike="noStrike">
                <a:solidFill>
                  <a:srgbClr val="FFFFFF"/>
                </a:solidFill>
                <a:latin typeface="Arial"/>
                <a:ea typeface="Arial"/>
                <a:cs typeface="Arial"/>
                <a:sym typeface="Arial"/>
              </a:rPr>
              <a:t>This presentation template is free for everyone to use</a:t>
            </a:r>
            <a:endParaRPr/>
          </a:p>
          <a:p>
            <a:pPr indent="0" lvl="1" marL="0" marR="0" rtl="0" algn="ctr">
              <a:lnSpc>
                <a:spcPct val="121995"/>
              </a:lnSpc>
              <a:spcBef>
                <a:spcPts val="0"/>
              </a:spcBef>
              <a:spcAft>
                <a:spcPts val="0"/>
              </a:spcAft>
              <a:buNone/>
            </a:pPr>
            <a:r>
              <a:rPr b="0" i="0" lang="en-US" sz="1473" u="none" cap="none" strike="noStrike">
                <a:solidFill>
                  <a:srgbClr val="FFFFFF"/>
                </a:solidFill>
                <a:latin typeface="Arial"/>
                <a:ea typeface="Arial"/>
                <a:cs typeface="Arial"/>
                <a:sym typeface="Arial"/>
              </a:rPr>
              <a:t>thanks to the following:</a:t>
            </a:r>
            <a:endParaRPr/>
          </a:p>
        </p:txBody>
      </p:sp>
      <p:sp>
        <p:nvSpPr>
          <p:cNvPr id="87" name="Google Shape;87;p8"/>
          <p:cNvSpPr txBox="1"/>
          <p:nvPr/>
        </p:nvSpPr>
        <p:spPr>
          <a:xfrm>
            <a:off x="1309718" y="1842285"/>
            <a:ext cx="5013676" cy="5542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220" u="none" cap="none" strike="noStrike">
                <a:solidFill>
                  <a:srgbClr val="FFFFFF"/>
                </a:solidFill>
                <a:latin typeface="Arial"/>
                <a:ea typeface="Arial"/>
                <a:cs typeface="Arial"/>
                <a:sym typeface="Arial"/>
              </a:rPr>
              <a:t>CREDITS</a:t>
            </a:r>
            <a:endParaRPr/>
          </a:p>
        </p:txBody>
      </p:sp>
      <p:sp>
        <p:nvSpPr>
          <p:cNvPr id="88" name="Google Shape;88;p8"/>
          <p:cNvSpPr txBox="1"/>
          <p:nvPr/>
        </p:nvSpPr>
        <p:spPr>
          <a:xfrm>
            <a:off x="1753621" y="5334981"/>
            <a:ext cx="4330905" cy="263085"/>
          </a:xfrm>
          <a:prstGeom prst="rect">
            <a:avLst/>
          </a:prstGeom>
          <a:noFill/>
          <a:ln>
            <a:noFill/>
          </a:ln>
        </p:spPr>
        <p:txBody>
          <a:bodyPr anchorCtr="0" anchor="t" bIns="0" lIns="0" spcFirstLastPara="1" rIns="0" wrap="square" tIns="0">
            <a:spAutoFit/>
          </a:bodyPr>
          <a:lstStyle/>
          <a:p>
            <a:pPr indent="0" lvl="1" marL="0" marR="0" rtl="0" algn="ctr">
              <a:lnSpc>
                <a:spcPct val="122063"/>
              </a:lnSpc>
              <a:spcBef>
                <a:spcPts val="0"/>
              </a:spcBef>
              <a:spcAft>
                <a:spcPts val="0"/>
              </a:spcAft>
              <a:buNone/>
            </a:pPr>
            <a:r>
              <a:rPr b="0" i="0" lang="en-US" sz="1754" u="none" cap="none" strike="noStrike">
                <a:solidFill>
                  <a:srgbClr val="FFFFFF"/>
                </a:solidFill>
                <a:latin typeface="Arial"/>
                <a:ea typeface="Arial"/>
                <a:cs typeface="Arial"/>
                <a:sym typeface="Arial"/>
              </a:rPr>
              <a:t>for the presentation template</a:t>
            </a:r>
            <a:endParaRPr/>
          </a:p>
        </p:txBody>
      </p:sp>
      <p:sp>
        <p:nvSpPr>
          <p:cNvPr id="89" name="Google Shape;89;p8"/>
          <p:cNvSpPr txBox="1"/>
          <p:nvPr/>
        </p:nvSpPr>
        <p:spPr>
          <a:xfrm>
            <a:off x="2356406" y="7561506"/>
            <a:ext cx="3125335" cy="263085"/>
          </a:xfrm>
          <a:prstGeom prst="rect">
            <a:avLst/>
          </a:prstGeom>
          <a:noFill/>
          <a:ln>
            <a:noFill/>
          </a:ln>
        </p:spPr>
        <p:txBody>
          <a:bodyPr anchorCtr="0" anchor="t" bIns="0" lIns="0" spcFirstLastPara="1" rIns="0" wrap="square" tIns="0">
            <a:spAutoFit/>
          </a:bodyPr>
          <a:lstStyle/>
          <a:p>
            <a:pPr indent="0" lvl="1" marL="0" marR="0" rtl="0" algn="ctr">
              <a:lnSpc>
                <a:spcPct val="122063"/>
              </a:lnSpc>
              <a:spcBef>
                <a:spcPts val="0"/>
              </a:spcBef>
              <a:spcAft>
                <a:spcPts val="0"/>
              </a:spcAft>
              <a:buNone/>
            </a:pPr>
            <a:r>
              <a:rPr b="0" i="0" lang="en-US" sz="1754" u="none" cap="none" strike="noStrike">
                <a:solidFill>
                  <a:srgbClr val="FFFFFF"/>
                </a:solidFill>
                <a:latin typeface="Arial"/>
                <a:ea typeface="Arial"/>
                <a:cs typeface="Arial"/>
                <a:sym typeface="Arial"/>
              </a:rPr>
              <a:t>for the photos</a:t>
            </a:r>
            <a:endParaRPr/>
          </a:p>
        </p:txBody>
      </p:sp>
      <p:sp>
        <p:nvSpPr>
          <p:cNvPr id="90" name="Google Shape;90;p8"/>
          <p:cNvSpPr txBox="1"/>
          <p:nvPr/>
        </p:nvSpPr>
        <p:spPr>
          <a:xfrm>
            <a:off x="1255948" y="6819827"/>
            <a:ext cx="5326250" cy="53212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136" u="none" cap="none" strike="noStrike">
                <a:solidFill>
                  <a:srgbClr val="FFFFFF"/>
                </a:solidFill>
                <a:latin typeface="Arial"/>
                <a:ea typeface="Arial"/>
                <a:cs typeface="Arial"/>
                <a:sym typeface="Arial"/>
              </a:rPr>
              <a:t>Pexels, Pixabay</a:t>
            </a:r>
            <a:endParaRPr/>
          </a:p>
        </p:txBody>
      </p:sp>
      <p:sp>
        <p:nvSpPr>
          <p:cNvPr id="91" name="Google Shape;91;p8"/>
          <p:cNvSpPr txBox="1"/>
          <p:nvPr/>
        </p:nvSpPr>
        <p:spPr>
          <a:xfrm>
            <a:off x="1981612" y="8579732"/>
            <a:ext cx="3572987" cy="355707"/>
          </a:xfrm>
          <a:prstGeom prst="rect">
            <a:avLst/>
          </a:prstGeom>
          <a:noFill/>
          <a:ln>
            <a:noFill/>
          </a:ln>
        </p:spPr>
        <p:txBody>
          <a:bodyPr anchorCtr="0" anchor="t" bIns="0" lIns="0" spcFirstLastPara="1" rIns="0" wrap="square" tIns="0">
            <a:spAutoFit/>
          </a:bodyPr>
          <a:lstStyle/>
          <a:p>
            <a:pPr indent="0" lvl="1" marL="0" marR="0" rtl="0" algn="ctr">
              <a:lnSpc>
                <a:spcPct val="122018"/>
              </a:lnSpc>
              <a:spcBef>
                <a:spcPts val="0"/>
              </a:spcBef>
              <a:spcAft>
                <a:spcPts val="0"/>
              </a:spcAft>
              <a:buNone/>
            </a:pPr>
            <a:r>
              <a:rPr b="1" i="1" lang="en-US" sz="2457" u="none" cap="none" strike="noStrike">
                <a:solidFill>
                  <a:srgbClr val="FFFFFF"/>
                </a:solidFill>
                <a:latin typeface="Arial"/>
                <a:ea typeface="Arial"/>
                <a:cs typeface="Arial"/>
                <a:sym typeface="Arial"/>
              </a:rPr>
              <a:t>HAPPY DESIGNING!</a:t>
            </a:r>
            <a:endParaRPr/>
          </a:p>
        </p:txBody>
      </p:sp>
      <p:pic>
        <p:nvPicPr>
          <p:cNvPr id="92" name="Google Shape;92;p8"/>
          <p:cNvPicPr preferRelativeResize="0"/>
          <p:nvPr/>
        </p:nvPicPr>
        <p:blipFill>
          <a:blip r:embed="rId3">
            <a:alphaModFix/>
          </a:blip>
          <a:stretch>
            <a:fillRect/>
          </a:stretch>
        </p:blipFill>
        <p:spPr>
          <a:xfrm>
            <a:off x="1660875" y="4075638"/>
            <a:ext cx="4234749" cy="10650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