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10693400" cx="7556500"/>
  <p:notesSz cx="6858000" cy="9144000"/>
  <p:embeddedFontLst>
    <p:embeddedFont>
      <p:font typeface="Staatliches"/>
      <p:regular r:id="rId11"/>
    </p:embeddedFont>
    <p:embeddedFont>
      <p:font typeface="Poppins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font" Target="fonts/Staatliches-regular.fntdata"/><Relationship Id="rId10" Type="http://schemas.openxmlformats.org/officeDocument/2006/relationships/slide" Target="slides/slide5.xml"/><Relationship Id="rId13" Type="http://schemas.openxmlformats.org/officeDocument/2006/relationships/font" Target="fonts/Poppins-bold.fntdata"/><Relationship Id="rId12" Type="http://schemas.openxmlformats.org/officeDocument/2006/relationships/font" Target="fonts/Poppins-regular.fntdata"/><Relationship Id="rId15" Type="http://schemas.openxmlformats.org/officeDocument/2006/relationships/font" Target="fonts/Poppins-boldItalic.fntdata"/><Relationship Id="rId14" Type="http://schemas.openxmlformats.org/officeDocument/2006/relationships/font" Target="fonts/Poppins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7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3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8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rgbClr val="FFFAEA"/>
        </a:solid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oogle Shape;13;p3"/>
          <p:cNvGrpSpPr/>
          <p:nvPr/>
        </p:nvGrpSpPr>
        <p:grpSpPr>
          <a:xfrm>
            <a:off x="0" y="2164094"/>
            <a:ext cx="7335683" cy="2752654"/>
            <a:chOff x="0" y="-28575"/>
            <a:chExt cx="2628900" cy="986473"/>
          </a:xfrm>
        </p:grpSpPr>
        <p:sp>
          <p:nvSpPr>
            <p:cNvPr id="14" name="Google Shape;14;p3"/>
            <p:cNvSpPr/>
            <p:nvPr/>
          </p:nvSpPr>
          <p:spPr>
            <a:xfrm>
              <a:off x="0" y="0"/>
              <a:ext cx="2628854" cy="957898"/>
            </a:xfrm>
            <a:custGeom>
              <a:rect b="b" l="l" r="r" t="t"/>
              <a:pathLst>
                <a:path extrusionOk="0" h="957898" w="2628854">
                  <a:moveTo>
                    <a:pt x="0" y="0"/>
                  </a:moveTo>
                  <a:lnTo>
                    <a:pt x="2628854" y="0"/>
                  </a:lnTo>
                  <a:lnTo>
                    <a:pt x="2628854" y="957898"/>
                  </a:lnTo>
                  <a:lnTo>
                    <a:pt x="0" y="957898"/>
                  </a:lnTo>
                  <a:close/>
                </a:path>
              </a:pathLst>
            </a:custGeom>
            <a:solidFill>
              <a:srgbClr val="E8443D">
                <a:alpha val="29800"/>
              </a:srgbClr>
            </a:solidFill>
            <a:ln>
              <a:noFill/>
            </a:ln>
          </p:spPr>
        </p:sp>
        <p:sp>
          <p:nvSpPr>
            <p:cNvPr id="15" name="Google Shape;15;p3"/>
            <p:cNvSpPr txBox="1"/>
            <p:nvPr/>
          </p:nvSpPr>
          <p:spPr>
            <a:xfrm>
              <a:off x="0" y="-28575"/>
              <a:ext cx="2628900" cy="98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" name="Google Shape;16;p3"/>
          <p:cNvGrpSpPr/>
          <p:nvPr/>
        </p:nvGrpSpPr>
        <p:grpSpPr>
          <a:xfrm>
            <a:off x="0" y="4970319"/>
            <a:ext cx="7335683" cy="1958024"/>
            <a:chOff x="0" y="-28575"/>
            <a:chExt cx="2628900" cy="701700"/>
          </a:xfrm>
        </p:grpSpPr>
        <p:sp>
          <p:nvSpPr>
            <p:cNvPr id="17" name="Google Shape;17;p3"/>
            <p:cNvSpPr/>
            <p:nvPr/>
          </p:nvSpPr>
          <p:spPr>
            <a:xfrm>
              <a:off x="0" y="0"/>
              <a:ext cx="2628854" cy="673041"/>
            </a:xfrm>
            <a:custGeom>
              <a:rect b="b" l="l" r="r" t="t"/>
              <a:pathLst>
                <a:path extrusionOk="0" h="673041" w="2628854">
                  <a:moveTo>
                    <a:pt x="0" y="0"/>
                  </a:moveTo>
                  <a:lnTo>
                    <a:pt x="2628854" y="0"/>
                  </a:lnTo>
                  <a:lnTo>
                    <a:pt x="2628854" y="673041"/>
                  </a:lnTo>
                  <a:lnTo>
                    <a:pt x="0" y="673041"/>
                  </a:lnTo>
                  <a:close/>
                </a:path>
              </a:pathLst>
            </a:custGeom>
            <a:solidFill>
              <a:srgbClr val="F4A192">
                <a:alpha val="29800"/>
              </a:srgbClr>
            </a:solidFill>
            <a:ln>
              <a:noFill/>
            </a:ln>
          </p:spPr>
        </p:sp>
        <p:sp>
          <p:nvSpPr>
            <p:cNvPr id="18" name="Google Shape;18;p3"/>
            <p:cNvSpPr txBox="1"/>
            <p:nvPr/>
          </p:nvSpPr>
          <p:spPr>
            <a:xfrm>
              <a:off x="0" y="-28575"/>
              <a:ext cx="2628900" cy="70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" name="Google Shape;19;p3"/>
          <p:cNvGrpSpPr/>
          <p:nvPr/>
        </p:nvGrpSpPr>
        <p:grpSpPr>
          <a:xfrm>
            <a:off x="0" y="6986180"/>
            <a:ext cx="7301408" cy="1889402"/>
            <a:chOff x="0" y="-28575"/>
            <a:chExt cx="2616617" cy="677108"/>
          </a:xfrm>
        </p:grpSpPr>
        <p:sp>
          <p:nvSpPr>
            <p:cNvPr id="20" name="Google Shape;20;p3"/>
            <p:cNvSpPr/>
            <p:nvPr/>
          </p:nvSpPr>
          <p:spPr>
            <a:xfrm>
              <a:off x="0" y="0"/>
              <a:ext cx="2616617" cy="648533"/>
            </a:xfrm>
            <a:custGeom>
              <a:rect b="b" l="l" r="r" t="t"/>
              <a:pathLst>
                <a:path extrusionOk="0" h="648533" w="2616617">
                  <a:moveTo>
                    <a:pt x="0" y="0"/>
                  </a:moveTo>
                  <a:lnTo>
                    <a:pt x="2616617" y="0"/>
                  </a:lnTo>
                  <a:lnTo>
                    <a:pt x="2616617" y="648533"/>
                  </a:lnTo>
                  <a:lnTo>
                    <a:pt x="0" y="648533"/>
                  </a:lnTo>
                  <a:close/>
                </a:path>
              </a:pathLst>
            </a:custGeom>
            <a:solidFill>
              <a:srgbClr val="A4DBD6">
                <a:alpha val="29800"/>
              </a:srgbClr>
            </a:solidFill>
            <a:ln>
              <a:noFill/>
            </a:ln>
          </p:spPr>
        </p:sp>
        <p:sp>
          <p:nvSpPr>
            <p:cNvPr id="21" name="Google Shape;21;p3"/>
            <p:cNvSpPr txBox="1"/>
            <p:nvPr/>
          </p:nvSpPr>
          <p:spPr>
            <a:xfrm>
              <a:off x="0" y="-28575"/>
              <a:ext cx="2616600" cy="677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" name="Google Shape;22;p3"/>
          <p:cNvGrpSpPr/>
          <p:nvPr/>
        </p:nvGrpSpPr>
        <p:grpSpPr>
          <a:xfrm>
            <a:off x="0" y="8929167"/>
            <a:ext cx="7301408" cy="1813202"/>
            <a:chOff x="0" y="-28575"/>
            <a:chExt cx="2616617" cy="649800"/>
          </a:xfrm>
        </p:grpSpPr>
        <p:sp>
          <p:nvSpPr>
            <p:cNvPr id="23" name="Google Shape;23;p3"/>
            <p:cNvSpPr/>
            <p:nvPr/>
          </p:nvSpPr>
          <p:spPr>
            <a:xfrm>
              <a:off x="0" y="0"/>
              <a:ext cx="2616617" cy="621150"/>
            </a:xfrm>
            <a:custGeom>
              <a:rect b="b" l="l" r="r" t="t"/>
              <a:pathLst>
                <a:path extrusionOk="0" h="621150" w="2616617">
                  <a:moveTo>
                    <a:pt x="0" y="0"/>
                  </a:moveTo>
                  <a:lnTo>
                    <a:pt x="2616617" y="0"/>
                  </a:lnTo>
                  <a:lnTo>
                    <a:pt x="2616617" y="621150"/>
                  </a:lnTo>
                  <a:lnTo>
                    <a:pt x="0" y="621150"/>
                  </a:lnTo>
                  <a:close/>
                </a:path>
              </a:pathLst>
            </a:custGeom>
            <a:solidFill>
              <a:srgbClr val="3EB3A9">
                <a:alpha val="29800"/>
              </a:srgbClr>
            </a:solidFill>
            <a:ln>
              <a:noFill/>
            </a:ln>
          </p:spPr>
        </p:sp>
        <p:sp>
          <p:nvSpPr>
            <p:cNvPr id="24" name="Google Shape;24;p3"/>
            <p:cNvSpPr txBox="1"/>
            <p:nvPr/>
          </p:nvSpPr>
          <p:spPr>
            <a:xfrm>
              <a:off x="0" y="-28575"/>
              <a:ext cx="2616600" cy="649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" name="Google Shape;25;p3"/>
          <p:cNvSpPr/>
          <p:nvPr/>
        </p:nvSpPr>
        <p:spPr>
          <a:xfrm>
            <a:off x="5787825" y="2243830"/>
            <a:ext cx="3095219" cy="2677364"/>
          </a:xfrm>
          <a:custGeom>
            <a:rect b="b" l="l" r="r" t="t"/>
            <a:pathLst>
              <a:path extrusionOk="0" h="2677364" w="3095219">
                <a:moveTo>
                  <a:pt x="0" y="0"/>
                </a:moveTo>
                <a:lnTo>
                  <a:pt x="3095219" y="0"/>
                </a:lnTo>
                <a:lnTo>
                  <a:pt x="3095219" y="2677364"/>
                </a:lnTo>
                <a:lnTo>
                  <a:pt x="0" y="267736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6" name="Google Shape;26;p3"/>
          <p:cNvSpPr/>
          <p:nvPr/>
        </p:nvSpPr>
        <p:spPr>
          <a:xfrm>
            <a:off x="4670779" y="5050055"/>
            <a:ext cx="5268718" cy="1884064"/>
          </a:xfrm>
          <a:custGeom>
            <a:rect b="b" l="l" r="r" t="t"/>
            <a:pathLst>
              <a:path extrusionOk="0" h="1268730" w="3547958">
                <a:moveTo>
                  <a:pt x="735330" y="0"/>
                </a:moveTo>
                <a:lnTo>
                  <a:pt x="0" y="1268730"/>
                </a:lnTo>
                <a:lnTo>
                  <a:pt x="3547958" y="1268730"/>
                </a:lnTo>
                <a:lnTo>
                  <a:pt x="2812628" y="0"/>
                </a:lnTo>
                <a:close/>
              </a:path>
            </a:pathLst>
          </a:custGeom>
          <a:solidFill>
            <a:srgbClr val="F4A192"/>
          </a:solidFill>
          <a:ln>
            <a:noFill/>
          </a:ln>
        </p:spPr>
      </p:sp>
      <p:sp>
        <p:nvSpPr>
          <p:cNvPr id="27" name="Google Shape;27;p3"/>
          <p:cNvSpPr/>
          <p:nvPr/>
        </p:nvSpPr>
        <p:spPr>
          <a:xfrm>
            <a:off x="3574118" y="7061427"/>
            <a:ext cx="7328458" cy="1814284"/>
          </a:xfrm>
          <a:custGeom>
            <a:rect b="b" l="l" r="r" t="t"/>
            <a:pathLst>
              <a:path extrusionOk="0" h="1268730" w="5124796">
                <a:moveTo>
                  <a:pt x="735330" y="0"/>
                </a:moveTo>
                <a:lnTo>
                  <a:pt x="0" y="1268730"/>
                </a:lnTo>
                <a:lnTo>
                  <a:pt x="5124796" y="1268730"/>
                </a:lnTo>
                <a:lnTo>
                  <a:pt x="4389466" y="0"/>
                </a:lnTo>
                <a:close/>
              </a:path>
            </a:pathLst>
          </a:custGeom>
          <a:solidFill>
            <a:srgbClr val="A4DBD6"/>
          </a:solidFill>
          <a:ln>
            <a:noFill/>
          </a:ln>
        </p:spPr>
      </p:sp>
      <p:sp>
        <p:nvSpPr>
          <p:cNvPr id="28" name="Google Shape;28;p3"/>
          <p:cNvSpPr/>
          <p:nvPr/>
        </p:nvSpPr>
        <p:spPr>
          <a:xfrm>
            <a:off x="2535079" y="9005429"/>
            <a:ext cx="9153819" cy="1738160"/>
          </a:xfrm>
          <a:custGeom>
            <a:rect b="b" l="l" r="r" t="t"/>
            <a:pathLst>
              <a:path extrusionOk="0" h="1268730" w="6681620">
                <a:moveTo>
                  <a:pt x="735330" y="0"/>
                </a:moveTo>
                <a:lnTo>
                  <a:pt x="0" y="1268730"/>
                </a:lnTo>
                <a:lnTo>
                  <a:pt x="6681620" y="1268730"/>
                </a:lnTo>
                <a:lnTo>
                  <a:pt x="5946290" y="0"/>
                </a:lnTo>
                <a:close/>
              </a:path>
            </a:pathLst>
          </a:custGeom>
          <a:solidFill>
            <a:srgbClr val="3EB3A9"/>
          </a:solidFill>
          <a:ln>
            <a:noFill/>
          </a:ln>
        </p:spPr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bg>
      <p:bgPr>
        <a:gradFill>
          <a:gsLst>
            <a:gs pos="0">
              <a:srgbClr val="9FC5FF"/>
            </a:gs>
            <a:gs pos="100000">
              <a:srgbClr val="FDFFFF"/>
            </a:gs>
          </a:gsLst>
          <a:lin ang="5400700" scaled="0"/>
        </a:gradFill>
      </p:bgPr>
    </p:bg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/>
          <p:nvPr/>
        </p:nvSpPr>
        <p:spPr>
          <a:xfrm>
            <a:off x="-1278968" y="8841629"/>
            <a:ext cx="10139358" cy="1925298"/>
          </a:xfrm>
          <a:custGeom>
            <a:rect b="b" l="l" r="r" t="t"/>
            <a:pathLst>
              <a:path extrusionOk="0" h="1268730" w="6681620">
                <a:moveTo>
                  <a:pt x="735330" y="0"/>
                </a:moveTo>
                <a:lnTo>
                  <a:pt x="0" y="1268730"/>
                </a:lnTo>
                <a:lnTo>
                  <a:pt x="6681620" y="1268730"/>
                </a:lnTo>
                <a:lnTo>
                  <a:pt x="5946290" y="0"/>
                </a:lnTo>
                <a:close/>
              </a:path>
            </a:pathLst>
          </a:custGeom>
          <a:solidFill>
            <a:srgbClr val="343B7A"/>
          </a:solidFill>
          <a:ln>
            <a:noFill/>
          </a:ln>
        </p:spPr>
      </p:sp>
      <p:sp>
        <p:nvSpPr>
          <p:cNvPr id="31" name="Google Shape;31;p4"/>
          <p:cNvSpPr/>
          <p:nvPr/>
        </p:nvSpPr>
        <p:spPr>
          <a:xfrm>
            <a:off x="2111513" y="1882458"/>
            <a:ext cx="3431822" cy="2968526"/>
          </a:xfrm>
          <a:custGeom>
            <a:rect b="b" l="l" r="r" t="t"/>
            <a:pathLst>
              <a:path extrusionOk="0" h="2968526" w="3431822">
                <a:moveTo>
                  <a:pt x="0" y="0"/>
                </a:moveTo>
                <a:lnTo>
                  <a:pt x="3431822" y="0"/>
                </a:lnTo>
                <a:lnTo>
                  <a:pt x="3431822" y="2968526"/>
                </a:lnTo>
                <a:lnTo>
                  <a:pt x="0" y="296852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2" name="Google Shape;32;p4"/>
          <p:cNvSpPr/>
          <p:nvPr/>
        </p:nvSpPr>
        <p:spPr>
          <a:xfrm>
            <a:off x="-234934" y="6866217"/>
            <a:ext cx="8122802" cy="2010937"/>
          </a:xfrm>
          <a:custGeom>
            <a:rect b="b" l="l" r="r" t="t"/>
            <a:pathLst>
              <a:path extrusionOk="0" h="1268730" w="5124796">
                <a:moveTo>
                  <a:pt x="735330" y="0"/>
                </a:moveTo>
                <a:lnTo>
                  <a:pt x="0" y="1268730"/>
                </a:lnTo>
                <a:lnTo>
                  <a:pt x="5124796" y="1268730"/>
                </a:lnTo>
                <a:lnTo>
                  <a:pt x="4389466" y="0"/>
                </a:lnTo>
                <a:close/>
              </a:path>
            </a:pathLst>
          </a:custGeom>
          <a:solidFill>
            <a:srgbClr val="FF66C4"/>
          </a:solidFill>
          <a:ln>
            <a:noFill/>
          </a:ln>
        </p:spPr>
      </p:sp>
      <p:sp>
        <p:nvSpPr>
          <p:cNvPr id="33" name="Google Shape;33;p4"/>
          <p:cNvSpPr/>
          <p:nvPr/>
        </p:nvSpPr>
        <p:spPr>
          <a:xfrm>
            <a:off x="908988" y="4814984"/>
            <a:ext cx="5836391" cy="2087061"/>
          </a:xfrm>
          <a:custGeom>
            <a:rect b="b" l="l" r="r" t="t"/>
            <a:pathLst>
              <a:path extrusionOk="0" h="1268730" w="3547958">
                <a:moveTo>
                  <a:pt x="735330" y="0"/>
                </a:moveTo>
                <a:lnTo>
                  <a:pt x="0" y="1268730"/>
                </a:lnTo>
                <a:lnTo>
                  <a:pt x="3547958" y="1268730"/>
                </a:lnTo>
                <a:lnTo>
                  <a:pt x="2812628" y="0"/>
                </a:lnTo>
                <a:close/>
              </a:path>
            </a:pathLst>
          </a:custGeom>
          <a:solidFill>
            <a:srgbClr val="FA5F41"/>
          </a:solidFill>
          <a:ln>
            <a:noFill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2">
  <p:cSld name="TITLE_2">
    <p:bg>
      <p:bgPr>
        <a:solidFill>
          <a:srgbClr val="2816BE"/>
        </a:solidFill>
      </p:bgPr>
    </p:bg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/>
          <p:nvPr/>
        </p:nvSpPr>
        <p:spPr>
          <a:xfrm>
            <a:off x="-959935" y="6652216"/>
            <a:ext cx="9475771" cy="1696593"/>
          </a:xfrm>
          <a:custGeom>
            <a:rect b="b" l="l" r="r" t="t"/>
            <a:pathLst>
              <a:path extrusionOk="0" h="927100" w="4974158">
                <a:moveTo>
                  <a:pt x="4419168" y="31750"/>
                </a:moveTo>
                <a:lnTo>
                  <a:pt x="4919548" y="895350"/>
                </a:lnTo>
                <a:lnTo>
                  <a:pt x="54610" y="895350"/>
                </a:lnTo>
                <a:lnTo>
                  <a:pt x="554990" y="31750"/>
                </a:lnTo>
                <a:lnTo>
                  <a:pt x="4419168" y="31750"/>
                </a:lnTo>
                <a:moveTo>
                  <a:pt x="4436948" y="0"/>
                </a:moveTo>
                <a:lnTo>
                  <a:pt x="537210" y="0"/>
                </a:lnTo>
                <a:lnTo>
                  <a:pt x="0" y="927100"/>
                </a:lnTo>
                <a:lnTo>
                  <a:pt x="4974158" y="927100"/>
                </a:lnTo>
                <a:lnTo>
                  <a:pt x="4436949" y="0"/>
                </a:lnTo>
                <a:close/>
              </a:path>
            </a:pathLst>
          </a:custGeom>
          <a:solidFill>
            <a:srgbClr val="FFFDFC"/>
          </a:solidFill>
          <a:ln>
            <a:noFill/>
          </a:ln>
        </p:spPr>
      </p:sp>
      <p:sp>
        <p:nvSpPr>
          <p:cNvPr id="36" name="Google Shape;36;p5"/>
          <p:cNvSpPr/>
          <p:nvPr/>
        </p:nvSpPr>
        <p:spPr>
          <a:xfrm>
            <a:off x="303633" y="4606463"/>
            <a:ext cx="6953060" cy="1700098"/>
          </a:xfrm>
          <a:custGeom>
            <a:rect b="b" l="l" r="r" t="t"/>
            <a:pathLst>
              <a:path extrusionOk="0" h="1268730" w="5188851">
                <a:moveTo>
                  <a:pt x="735330" y="0"/>
                </a:moveTo>
                <a:lnTo>
                  <a:pt x="0" y="1268730"/>
                </a:lnTo>
                <a:lnTo>
                  <a:pt x="5188851" y="1268730"/>
                </a:lnTo>
                <a:lnTo>
                  <a:pt x="4453521" y="0"/>
                </a:lnTo>
                <a:close/>
              </a:path>
            </a:pathLst>
          </a:custGeom>
          <a:solidFill>
            <a:srgbClr val="AF70FF"/>
          </a:solidFill>
          <a:ln>
            <a:noFill/>
          </a:ln>
        </p:spPr>
      </p:sp>
      <p:sp>
        <p:nvSpPr>
          <p:cNvPr id="37" name="Google Shape;37;p5"/>
          <p:cNvSpPr/>
          <p:nvPr/>
        </p:nvSpPr>
        <p:spPr>
          <a:xfrm>
            <a:off x="1379316" y="2564981"/>
            <a:ext cx="4799293" cy="1696593"/>
          </a:xfrm>
          <a:custGeom>
            <a:rect b="b" l="l" r="r" t="t"/>
            <a:pathLst>
              <a:path extrusionOk="0" h="927100" w="2519314">
                <a:moveTo>
                  <a:pt x="1964324" y="31750"/>
                </a:moveTo>
                <a:lnTo>
                  <a:pt x="2464704" y="895350"/>
                </a:lnTo>
                <a:lnTo>
                  <a:pt x="54610" y="895350"/>
                </a:lnTo>
                <a:lnTo>
                  <a:pt x="554990" y="31750"/>
                </a:lnTo>
                <a:lnTo>
                  <a:pt x="1964324" y="31750"/>
                </a:lnTo>
                <a:moveTo>
                  <a:pt x="1982104" y="0"/>
                </a:moveTo>
                <a:lnTo>
                  <a:pt x="537210" y="0"/>
                </a:lnTo>
                <a:lnTo>
                  <a:pt x="0" y="927100"/>
                </a:lnTo>
                <a:lnTo>
                  <a:pt x="2519314" y="927100"/>
                </a:lnTo>
                <a:lnTo>
                  <a:pt x="198210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8" name="Google Shape;38;p5"/>
          <p:cNvSpPr/>
          <p:nvPr/>
        </p:nvSpPr>
        <p:spPr>
          <a:xfrm>
            <a:off x="2526177" y="50132"/>
            <a:ext cx="2507647" cy="2169115"/>
          </a:xfrm>
          <a:custGeom>
            <a:rect b="b" l="l" r="r" t="t"/>
            <a:pathLst>
              <a:path extrusionOk="0" h="2169115" w="2507647">
                <a:moveTo>
                  <a:pt x="0" y="0"/>
                </a:moveTo>
                <a:lnTo>
                  <a:pt x="2507646" y="0"/>
                </a:lnTo>
                <a:lnTo>
                  <a:pt x="2507646" y="2169115"/>
                </a:lnTo>
                <a:lnTo>
                  <a:pt x="0" y="216911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39" name="Google Shape;39;p5"/>
          <p:cNvGrpSpPr/>
          <p:nvPr/>
        </p:nvGrpSpPr>
        <p:grpSpPr>
          <a:xfrm>
            <a:off x="0" y="8649755"/>
            <a:ext cx="7560123" cy="2092800"/>
            <a:chOff x="0" y="-28575"/>
            <a:chExt cx="2709333" cy="750000"/>
          </a:xfrm>
        </p:grpSpPr>
        <p:sp>
          <p:nvSpPr>
            <p:cNvPr id="40" name="Google Shape;40;p5"/>
            <p:cNvSpPr/>
            <p:nvPr/>
          </p:nvSpPr>
          <p:spPr>
            <a:xfrm>
              <a:off x="0" y="0"/>
              <a:ext cx="2709333" cy="721285"/>
            </a:xfrm>
            <a:custGeom>
              <a:rect b="b" l="l" r="r" t="t"/>
              <a:pathLst>
                <a:path extrusionOk="0" h="721285" w="2709333">
                  <a:moveTo>
                    <a:pt x="0" y="0"/>
                  </a:moveTo>
                  <a:lnTo>
                    <a:pt x="2709333" y="0"/>
                  </a:lnTo>
                  <a:lnTo>
                    <a:pt x="2709333" y="721285"/>
                  </a:lnTo>
                  <a:lnTo>
                    <a:pt x="0" y="721285"/>
                  </a:lnTo>
                  <a:close/>
                </a:path>
              </a:pathLst>
            </a:custGeom>
            <a:solidFill>
              <a:srgbClr val="FF66C4"/>
            </a:solidFill>
            <a:ln>
              <a:noFill/>
            </a:ln>
          </p:spPr>
        </p:sp>
        <p:sp>
          <p:nvSpPr>
            <p:cNvPr id="41" name="Google Shape;41;p5"/>
            <p:cNvSpPr txBox="1"/>
            <p:nvPr/>
          </p:nvSpPr>
          <p:spPr>
            <a:xfrm>
              <a:off x="0" y="-28575"/>
              <a:ext cx="2709300" cy="75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8.png"/></Relationships>
</file>

<file path=ppt/slides/_rels/slide4.xml.rels><?xml version="1.0" encoding="UTF-8" standalone="yes"?><Relationships xmlns="http://schemas.openxmlformats.org/package/2006/relationships"><Relationship Id="rId40" Type="http://schemas.openxmlformats.org/officeDocument/2006/relationships/image" Target="../media/image33.png"/><Relationship Id="rId20" Type="http://schemas.openxmlformats.org/officeDocument/2006/relationships/image" Target="../media/image17.png"/><Relationship Id="rId41" Type="http://schemas.openxmlformats.org/officeDocument/2006/relationships/image" Target="../media/image35.png"/><Relationship Id="rId22" Type="http://schemas.openxmlformats.org/officeDocument/2006/relationships/image" Target="../media/image14.png"/><Relationship Id="rId21" Type="http://schemas.openxmlformats.org/officeDocument/2006/relationships/image" Target="../media/image36.png"/><Relationship Id="rId24" Type="http://schemas.openxmlformats.org/officeDocument/2006/relationships/image" Target="../media/image23.png"/><Relationship Id="rId23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9" Type="http://schemas.openxmlformats.org/officeDocument/2006/relationships/image" Target="../media/image2.png"/><Relationship Id="rId26" Type="http://schemas.openxmlformats.org/officeDocument/2006/relationships/image" Target="../media/image20.png"/><Relationship Id="rId25" Type="http://schemas.openxmlformats.org/officeDocument/2006/relationships/image" Target="../media/image16.png"/><Relationship Id="rId28" Type="http://schemas.openxmlformats.org/officeDocument/2006/relationships/image" Target="../media/image24.png"/><Relationship Id="rId27" Type="http://schemas.openxmlformats.org/officeDocument/2006/relationships/image" Target="../media/image15.png"/><Relationship Id="rId5" Type="http://schemas.openxmlformats.org/officeDocument/2006/relationships/image" Target="../media/image22.png"/><Relationship Id="rId6" Type="http://schemas.openxmlformats.org/officeDocument/2006/relationships/image" Target="../media/image19.png"/><Relationship Id="rId29" Type="http://schemas.openxmlformats.org/officeDocument/2006/relationships/image" Target="../media/image26.png"/><Relationship Id="rId7" Type="http://schemas.openxmlformats.org/officeDocument/2006/relationships/image" Target="../media/image6.png"/><Relationship Id="rId8" Type="http://schemas.openxmlformats.org/officeDocument/2006/relationships/image" Target="../media/image12.png"/><Relationship Id="rId31" Type="http://schemas.openxmlformats.org/officeDocument/2006/relationships/image" Target="../media/image40.png"/><Relationship Id="rId30" Type="http://schemas.openxmlformats.org/officeDocument/2006/relationships/image" Target="../media/image25.png"/><Relationship Id="rId11" Type="http://schemas.openxmlformats.org/officeDocument/2006/relationships/image" Target="../media/image11.png"/><Relationship Id="rId33" Type="http://schemas.openxmlformats.org/officeDocument/2006/relationships/image" Target="../media/image31.png"/><Relationship Id="rId10" Type="http://schemas.openxmlformats.org/officeDocument/2006/relationships/image" Target="../media/image9.png"/><Relationship Id="rId32" Type="http://schemas.openxmlformats.org/officeDocument/2006/relationships/image" Target="../media/image29.png"/><Relationship Id="rId13" Type="http://schemas.openxmlformats.org/officeDocument/2006/relationships/image" Target="../media/image5.png"/><Relationship Id="rId35" Type="http://schemas.openxmlformats.org/officeDocument/2006/relationships/image" Target="../media/image34.png"/><Relationship Id="rId12" Type="http://schemas.openxmlformats.org/officeDocument/2006/relationships/image" Target="../media/image10.png"/><Relationship Id="rId34" Type="http://schemas.openxmlformats.org/officeDocument/2006/relationships/image" Target="../media/image27.png"/><Relationship Id="rId15" Type="http://schemas.openxmlformats.org/officeDocument/2006/relationships/image" Target="../media/image4.png"/><Relationship Id="rId37" Type="http://schemas.openxmlformats.org/officeDocument/2006/relationships/image" Target="../media/image28.png"/><Relationship Id="rId14" Type="http://schemas.openxmlformats.org/officeDocument/2006/relationships/image" Target="../media/image7.png"/><Relationship Id="rId36" Type="http://schemas.openxmlformats.org/officeDocument/2006/relationships/image" Target="../media/image32.png"/><Relationship Id="rId17" Type="http://schemas.openxmlformats.org/officeDocument/2006/relationships/image" Target="../media/image18.png"/><Relationship Id="rId39" Type="http://schemas.openxmlformats.org/officeDocument/2006/relationships/image" Target="../media/image41.png"/><Relationship Id="rId16" Type="http://schemas.openxmlformats.org/officeDocument/2006/relationships/image" Target="../media/image8.png"/><Relationship Id="rId38" Type="http://schemas.openxmlformats.org/officeDocument/2006/relationships/image" Target="../media/image30.png"/><Relationship Id="rId19" Type="http://schemas.openxmlformats.org/officeDocument/2006/relationships/image" Target="../media/image13.png"/><Relationship Id="rId18" Type="http://schemas.openxmlformats.org/officeDocument/2006/relationships/image" Target="../media/image39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AEA"/>
            </a:gs>
            <a:gs pos="100000">
              <a:srgbClr val="FDFFFF"/>
            </a:gs>
          </a:gsLst>
          <a:lin ang="5400000" scaled="0"/>
        </a:gradFill>
      </p:bgPr>
    </p:bg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oogle Shape;46;p6"/>
          <p:cNvGrpSpPr/>
          <p:nvPr/>
        </p:nvGrpSpPr>
        <p:grpSpPr>
          <a:xfrm>
            <a:off x="0" y="2113964"/>
            <a:ext cx="7335434" cy="2752609"/>
            <a:chOff x="0" y="-28575"/>
            <a:chExt cx="2628854" cy="986473"/>
          </a:xfrm>
        </p:grpSpPr>
        <p:sp>
          <p:nvSpPr>
            <p:cNvPr id="47" name="Google Shape;47;p6"/>
            <p:cNvSpPr/>
            <p:nvPr/>
          </p:nvSpPr>
          <p:spPr>
            <a:xfrm>
              <a:off x="0" y="0"/>
              <a:ext cx="2628854" cy="957898"/>
            </a:xfrm>
            <a:custGeom>
              <a:rect b="b" l="l" r="r" t="t"/>
              <a:pathLst>
                <a:path extrusionOk="0" h="957898" w="2628854">
                  <a:moveTo>
                    <a:pt x="0" y="0"/>
                  </a:moveTo>
                  <a:lnTo>
                    <a:pt x="2628854" y="0"/>
                  </a:lnTo>
                  <a:lnTo>
                    <a:pt x="2628854" y="957898"/>
                  </a:lnTo>
                  <a:lnTo>
                    <a:pt x="0" y="957898"/>
                  </a:lnTo>
                  <a:close/>
                </a:path>
              </a:pathLst>
            </a:custGeom>
            <a:solidFill>
              <a:srgbClr val="E8443D">
                <a:alpha val="29803"/>
              </a:srgbClr>
            </a:solidFill>
            <a:ln>
              <a:noFill/>
            </a:ln>
          </p:spPr>
        </p:sp>
        <p:sp>
          <p:nvSpPr>
            <p:cNvPr id="48" name="Google Shape;48;p6"/>
            <p:cNvSpPr txBox="1"/>
            <p:nvPr/>
          </p:nvSpPr>
          <p:spPr>
            <a:xfrm>
              <a:off x="0" y="-28575"/>
              <a:ext cx="2628854" cy="98647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9" name="Google Shape;49;p6"/>
          <p:cNvSpPr txBox="1"/>
          <p:nvPr/>
        </p:nvSpPr>
        <p:spPr>
          <a:xfrm>
            <a:off x="386744" y="256848"/>
            <a:ext cx="6783000" cy="17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999" u="none" cap="none" strike="noStrike">
                <a:solidFill>
                  <a:srgbClr val="FA5F41"/>
                </a:solidFill>
                <a:latin typeface="Staatliches"/>
                <a:ea typeface="Staatliches"/>
                <a:cs typeface="Staatliches"/>
                <a:sym typeface="Staatliches"/>
              </a:rPr>
              <a:t>FUNDRAISING PYRAMID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999" u="none" cap="none" strike="noStrike">
                <a:solidFill>
                  <a:srgbClr val="FA5F41"/>
                </a:solidFill>
                <a:latin typeface="Staatliches"/>
                <a:ea typeface="Staatliches"/>
                <a:cs typeface="Staatliches"/>
                <a:sym typeface="Staatliches"/>
              </a:rPr>
              <a:t>infographic</a:t>
            </a:r>
            <a:endParaRPr/>
          </a:p>
        </p:txBody>
      </p:sp>
      <p:grpSp>
        <p:nvGrpSpPr>
          <p:cNvPr id="50" name="Google Shape;50;p6"/>
          <p:cNvGrpSpPr/>
          <p:nvPr/>
        </p:nvGrpSpPr>
        <p:grpSpPr>
          <a:xfrm>
            <a:off x="0" y="4920189"/>
            <a:ext cx="7335434" cy="1957756"/>
            <a:chOff x="0" y="-28575"/>
            <a:chExt cx="2628854" cy="701616"/>
          </a:xfrm>
        </p:grpSpPr>
        <p:sp>
          <p:nvSpPr>
            <p:cNvPr id="51" name="Google Shape;51;p6"/>
            <p:cNvSpPr/>
            <p:nvPr/>
          </p:nvSpPr>
          <p:spPr>
            <a:xfrm>
              <a:off x="0" y="0"/>
              <a:ext cx="2628854" cy="673041"/>
            </a:xfrm>
            <a:custGeom>
              <a:rect b="b" l="l" r="r" t="t"/>
              <a:pathLst>
                <a:path extrusionOk="0" h="673041" w="2628854">
                  <a:moveTo>
                    <a:pt x="0" y="0"/>
                  </a:moveTo>
                  <a:lnTo>
                    <a:pt x="2628854" y="0"/>
                  </a:lnTo>
                  <a:lnTo>
                    <a:pt x="2628854" y="673041"/>
                  </a:lnTo>
                  <a:lnTo>
                    <a:pt x="0" y="673041"/>
                  </a:lnTo>
                  <a:close/>
                </a:path>
              </a:pathLst>
            </a:custGeom>
            <a:solidFill>
              <a:srgbClr val="F4A192">
                <a:alpha val="29803"/>
              </a:srgbClr>
            </a:solidFill>
            <a:ln>
              <a:noFill/>
            </a:ln>
          </p:spPr>
        </p:sp>
        <p:sp>
          <p:nvSpPr>
            <p:cNvPr id="52" name="Google Shape;52;p6"/>
            <p:cNvSpPr txBox="1"/>
            <p:nvPr/>
          </p:nvSpPr>
          <p:spPr>
            <a:xfrm>
              <a:off x="0" y="-28575"/>
              <a:ext cx="2628854" cy="7016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3" name="Google Shape;53;p6"/>
          <p:cNvGrpSpPr/>
          <p:nvPr/>
        </p:nvGrpSpPr>
        <p:grpSpPr>
          <a:xfrm>
            <a:off x="0" y="6936050"/>
            <a:ext cx="7301290" cy="1889371"/>
            <a:chOff x="0" y="-28575"/>
            <a:chExt cx="2616617" cy="677108"/>
          </a:xfrm>
        </p:grpSpPr>
        <p:sp>
          <p:nvSpPr>
            <p:cNvPr id="54" name="Google Shape;54;p6"/>
            <p:cNvSpPr/>
            <p:nvPr/>
          </p:nvSpPr>
          <p:spPr>
            <a:xfrm>
              <a:off x="0" y="0"/>
              <a:ext cx="2616617" cy="648533"/>
            </a:xfrm>
            <a:custGeom>
              <a:rect b="b" l="l" r="r" t="t"/>
              <a:pathLst>
                <a:path extrusionOk="0" h="648533" w="2616617">
                  <a:moveTo>
                    <a:pt x="0" y="0"/>
                  </a:moveTo>
                  <a:lnTo>
                    <a:pt x="2616617" y="0"/>
                  </a:lnTo>
                  <a:lnTo>
                    <a:pt x="2616617" y="648533"/>
                  </a:lnTo>
                  <a:lnTo>
                    <a:pt x="0" y="648533"/>
                  </a:lnTo>
                  <a:close/>
                </a:path>
              </a:pathLst>
            </a:custGeom>
            <a:solidFill>
              <a:srgbClr val="A4DBD6">
                <a:alpha val="29803"/>
              </a:srgbClr>
            </a:solidFill>
            <a:ln>
              <a:noFill/>
            </a:ln>
          </p:spPr>
        </p:sp>
        <p:sp>
          <p:nvSpPr>
            <p:cNvPr id="55" name="Google Shape;55;p6"/>
            <p:cNvSpPr txBox="1"/>
            <p:nvPr/>
          </p:nvSpPr>
          <p:spPr>
            <a:xfrm>
              <a:off x="0" y="-28575"/>
              <a:ext cx="2616617" cy="6771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6" name="Google Shape;56;p6"/>
          <p:cNvGrpSpPr/>
          <p:nvPr/>
        </p:nvGrpSpPr>
        <p:grpSpPr>
          <a:xfrm>
            <a:off x="0" y="8879037"/>
            <a:ext cx="7301290" cy="1812963"/>
            <a:chOff x="0" y="-28575"/>
            <a:chExt cx="2616617" cy="649725"/>
          </a:xfrm>
        </p:grpSpPr>
        <p:sp>
          <p:nvSpPr>
            <p:cNvPr id="57" name="Google Shape;57;p6"/>
            <p:cNvSpPr/>
            <p:nvPr/>
          </p:nvSpPr>
          <p:spPr>
            <a:xfrm>
              <a:off x="0" y="0"/>
              <a:ext cx="2616617" cy="621150"/>
            </a:xfrm>
            <a:custGeom>
              <a:rect b="b" l="l" r="r" t="t"/>
              <a:pathLst>
                <a:path extrusionOk="0" h="621150" w="2616617">
                  <a:moveTo>
                    <a:pt x="0" y="0"/>
                  </a:moveTo>
                  <a:lnTo>
                    <a:pt x="2616617" y="0"/>
                  </a:lnTo>
                  <a:lnTo>
                    <a:pt x="2616617" y="621150"/>
                  </a:lnTo>
                  <a:lnTo>
                    <a:pt x="0" y="621150"/>
                  </a:lnTo>
                  <a:close/>
                </a:path>
              </a:pathLst>
            </a:custGeom>
            <a:solidFill>
              <a:srgbClr val="3EB3A9">
                <a:alpha val="29803"/>
              </a:srgbClr>
            </a:solidFill>
            <a:ln>
              <a:noFill/>
            </a:ln>
          </p:spPr>
        </p:sp>
        <p:sp>
          <p:nvSpPr>
            <p:cNvPr id="58" name="Google Shape;58;p6"/>
            <p:cNvSpPr txBox="1"/>
            <p:nvPr/>
          </p:nvSpPr>
          <p:spPr>
            <a:xfrm>
              <a:off x="0" y="-28575"/>
              <a:ext cx="2616617" cy="6497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9" name="Google Shape;59;p6"/>
          <p:cNvSpPr/>
          <p:nvPr/>
        </p:nvSpPr>
        <p:spPr>
          <a:xfrm>
            <a:off x="5787825" y="2193698"/>
            <a:ext cx="3095219" cy="2677364"/>
          </a:xfrm>
          <a:custGeom>
            <a:rect b="b" l="l" r="r" t="t"/>
            <a:pathLst>
              <a:path extrusionOk="0" h="2677364" w="3095219">
                <a:moveTo>
                  <a:pt x="0" y="0"/>
                </a:moveTo>
                <a:lnTo>
                  <a:pt x="3095219" y="0"/>
                </a:lnTo>
                <a:lnTo>
                  <a:pt x="3095219" y="2677364"/>
                </a:lnTo>
                <a:lnTo>
                  <a:pt x="0" y="267736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60" name="Google Shape;60;p6"/>
          <p:cNvSpPr/>
          <p:nvPr/>
        </p:nvSpPr>
        <p:spPr>
          <a:xfrm>
            <a:off x="4670779" y="4999923"/>
            <a:ext cx="5264373" cy="1882511"/>
          </a:xfrm>
          <a:custGeom>
            <a:rect b="b" l="l" r="r" t="t"/>
            <a:pathLst>
              <a:path extrusionOk="0" h="1268730" w="3547958">
                <a:moveTo>
                  <a:pt x="735330" y="0"/>
                </a:moveTo>
                <a:lnTo>
                  <a:pt x="0" y="1268730"/>
                </a:lnTo>
                <a:lnTo>
                  <a:pt x="3547958" y="1268730"/>
                </a:lnTo>
                <a:lnTo>
                  <a:pt x="2812628" y="0"/>
                </a:lnTo>
                <a:close/>
              </a:path>
            </a:pathLst>
          </a:custGeom>
          <a:solidFill>
            <a:srgbClr val="F4A192"/>
          </a:solidFill>
          <a:ln>
            <a:noFill/>
          </a:ln>
        </p:spPr>
      </p:sp>
      <p:sp>
        <p:nvSpPr>
          <p:cNvPr id="61" name="Google Shape;61;p6"/>
          <p:cNvSpPr/>
          <p:nvPr/>
        </p:nvSpPr>
        <p:spPr>
          <a:xfrm>
            <a:off x="3574118" y="7011295"/>
            <a:ext cx="7327820" cy="1814126"/>
          </a:xfrm>
          <a:custGeom>
            <a:rect b="b" l="l" r="r" t="t"/>
            <a:pathLst>
              <a:path extrusionOk="0" h="1268730" w="5124796">
                <a:moveTo>
                  <a:pt x="735330" y="0"/>
                </a:moveTo>
                <a:lnTo>
                  <a:pt x="0" y="1268730"/>
                </a:lnTo>
                <a:lnTo>
                  <a:pt x="5124796" y="1268730"/>
                </a:lnTo>
                <a:lnTo>
                  <a:pt x="4389466" y="0"/>
                </a:lnTo>
                <a:close/>
              </a:path>
            </a:pathLst>
          </a:custGeom>
          <a:solidFill>
            <a:srgbClr val="A4DBD6"/>
          </a:solidFill>
          <a:ln>
            <a:noFill/>
          </a:ln>
        </p:spPr>
      </p:sp>
      <p:sp>
        <p:nvSpPr>
          <p:cNvPr id="62" name="Google Shape;62;p6"/>
          <p:cNvSpPr/>
          <p:nvPr/>
        </p:nvSpPr>
        <p:spPr>
          <a:xfrm>
            <a:off x="2535079" y="8955297"/>
            <a:ext cx="9146144" cy="1736703"/>
          </a:xfrm>
          <a:custGeom>
            <a:rect b="b" l="l" r="r" t="t"/>
            <a:pathLst>
              <a:path extrusionOk="0" h="1268730" w="6681620">
                <a:moveTo>
                  <a:pt x="735330" y="0"/>
                </a:moveTo>
                <a:lnTo>
                  <a:pt x="0" y="1268730"/>
                </a:lnTo>
                <a:lnTo>
                  <a:pt x="6681620" y="1268730"/>
                </a:lnTo>
                <a:lnTo>
                  <a:pt x="5946290" y="0"/>
                </a:lnTo>
                <a:close/>
              </a:path>
            </a:pathLst>
          </a:custGeom>
          <a:solidFill>
            <a:srgbClr val="3EB3A9"/>
          </a:solidFill>
          <a:ln>
            <a:noFill/>
          </a:ln>
        </p:spPr>
      </p:sp>
      <p:sp>
        <p:nvSpPr>
          <p:cNvPr id="63" name="Google Shape;63;p6"/>
          <p:cNvSpPr txBox="1"/>
          <p:nvPr/>
        </p:nvSpPr>
        <p:spPr>
          <a:xfrm>
            <a:off x="408384" y="2852412"/>
            <a:ext cx="33831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0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999" u="none" cap="none" strike="noStrike">
                <a:solidFill>
                  <a:srgbClr val="000000"/>
                </a:solidFill>
                <a:latin typeface="Staatliches"/>
                <a:ea typeface="Staatliches"/>
                <a:cs typeface="Staatliches"/>
                <a:sym typeface="Staatliches"/>
              </a:rPr>
              <a:t>MAJOR Donors</a:t>
            </a:r>
            <a:endParaRPr/>
          </a:p>
        </p:txBody>
      </p:sp>
      <p:sp>
        <p:nvSpPr>
          <p:cNvPr id="64" name="Google Shape;64;p6"/>
          <p:cNvSpPr txBox="1"/>
          <p:nvPr/>
        </p:nvSpPr>
        <p:spPr>
          <a:xfrm>
            <a:off x="408384" y="3606992"/>
            <a:ext cx="3383100" cy="66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999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Largest gifts, often 40-60%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999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of total funds raised.</a:t>
            </a:r>
            <a:endParaRPr/>
          </a:p>
        </p:txBody>
      </p:sp>
      <p:sp>
        <p:nvSpPr>
          <p:cNvPr id="65" name="Google Shape;65;p6"/>
          <p:cNvSpPr txBox="1"/>
          <p:nvPr/>
        </p:nvSpPr>
        <p:spPr>
          <a:xfrm>
            <a:off x="408384" y="5518180"/>
            <a:ext cx="3383100" cy="538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0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499" u="none" cap="none" strike="noStrike">
                <a:solidFill>
                  <a:srgbClr val="000000"/>
                </a:solidFill>
                <a:latin typeface="Staatliches"/>
                <a:ea typeface="Staatliches"/>
                <a:cs typeface="Staatliches"/>
                <a:sym typeface="Staatliches"/>
              </a:rPr>
              <a:t>Leadership Donors</a:t>
            </a:r>
            <a:endParaRPr/>
          </a:p>
        </p:txBody>
      </p:sp>
      <p:sp>
        <p:nvSpPr>
          <p:cNvPr id="66" name="Google Shape;66;p6"/>
          <p:cNvSpPr txBox="1"/>
          <p:nvPr/>
        </p:nvSpPr>
        <p:spPr>
          <a:xfrm>
            <a:off x="408384" y="6040255"/>
            <a:ext cx="2883000" cy="3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Substantial contributions, but smaller than major donors, often 20-30% of total funds.</a:t>
            </a:r>
            <a:endParaRPr/>
          </a:p>
        </p:txBody>
      </p:sp>
      <p:sp>
        <p:nvSpPr>
          <p:cNvPr id="67" name="Google Shape;67;p6"/>
          <p:cNvSpPr txBox="1"/>
          <p:nvPr/>
        </p:nvSpPr>
        <p:spPr>
          <a:xfrm>
            <a:off x="408384" y="7437484"/>
            <a:ext cx="3383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0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999" u="none" cap="none" strike="noStrike">
                <a:solidFill>
                  <a:srgbClr val="000000"/>
                </a:solidFill>
                <a:latin typeface="Staatliches"/>
                <a:ea typeface="Staatliches"/>
                <a:cs typeface="Staatliches"/>
                <a:sym typeface="Staatliches"/>
              </a:rPr>
              <a:t>MID-LEVEL DONORS</a:t>
            </a:r>
            <a:endParaRPr/>
          </a:p>
        </p:txBody>
      </p:sp>
      <p:sp>
        <p:nvSpPr>
          <p:cNvPr id="68" name="Google Shape;68;p6"/>
          <p:cNvSpPr txBox="1"/>
          <p:nvPr/>
        </p:nvSpPr>
        <p:spPr>
          <a:xfrm>
            <a:off x="408384" y="7871390"/>
            <a:ext cx="22149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Substantial contributions, but smaller than major donors, often 20-30% of total funds.</a:t>
            </a:r>
            <a:endParaRPr/>
          </a:p>
        </p:txBody>
      </p:sp>
      <p:sp>
        <p:nvSpPr>
          <p:cNvPr id="69" name="Google Shape;69;p6"/>
          <p:cNvSpPr txBox="1"/>
          <p:nvPr/>
        </p:nvSpPr>
        <p:spPr>
          <a:xfrm>
            <a:off x="444384" y="9372590"/>
            <a:ext cx="3383100" cy="3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99" u="none" cap="none" strike="noStrike">
                <a:solidFill>
                  <a:srgbClr val="000000"/>
                </a:solidFill>
                <a:latin typeface="Staatliches"/>
                <a:ea typeface="Staatliches"/>
                <a:cs typeface="Staatliches"/>
                <a:sym typeface="Staatliches"/>
              </a:rPr>
              <a:t>GRASSROOT DONORS</a:t>
            </a:r>
            <a:endParaRPr/>
          </a:p>
        </p:txBody>
      </p:sp>
      <p:sp>
        <p:nvSpPr>
          <p:cNvPr id="70" name="Google Shape;70;p6"/>
          <p:cNvSpPr txBox="1"/>
          <p:nvPr/>
        </p:nvSpPr>
        <p:spPr>
          <a:xfrm>
            <a:off x="408384" y="9816021"/>
            <a:ext cx="30792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Moderate gifts, collectively making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up 15-25% of total funds.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9FC5FF"/>
            </a:gs>
            <a:gs pos="100000">
              <a:srgbClr val="FDFFFF"/>
            </a:gs>
          </a:gsLst>
          <a:lin ang="5400000" scaled="0"/>
        </a:gra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7"/>
          <p:cNvSpPr/>
          <p:nvPr/>
        </p:nvSpPr>
        <p:spPr>
          <a:xfrm>
            <a:off x="-1278968" y="8766432"/>
            <a:ext cx="10140783" cy="1925568"/>
          </a:xfrm>
          <a:custGeom>
            <a:rect b="b" l="l" r="r" t="t"/>
            <a:pathLst>
              <a:path extrusionOk="0" h="1268730" w="6681620">
                <a:moveTo>
                  <a:pt x="735330" y="0"/>
                </a:moveTo>
                <a:lnTo>
                  <a:pt x="0" y="1268730"/>
                </a:lnTo>
                <a:lnTo>
                  <a:pt x="6681620" y="1268730"/>
                </a:lnTo>
                <a:lnTo>
                  <a:pt x="5946290" y="0"/>
                </a:lnTo>
                <a:close/>
              </a:path>
            </a:pathLst>
          </a:custGeom>
          <a:solidFill>
            <a:srgbClr val="343B7A"/>
          </a:solidFill>
          <a:ln>
            <a:noFill/>
          </a:ln>
        </p:spPr>
      </p:sp>
      <p:sp>
        <p:nvSpPr>
          <p:cNvPr id="76" name="Google Shape;76;p7"/>
          <p:cNvSpPr/>
          <p:nvPr/>
        </p:nvSpPr>
        <p:spPr>
          <a:xfrm>
            <a:off x="2111513" y="1807261"/>
            <a:ext cx="3431822" cy="2968526"/>
          </a:xfrm>
          <a:custGeom>
            <a:rect b="b" l="l" r="r" t="t"/>
            <a:pathLst>
              <a:path extrusionOk="0" h="2968526" w="3431822">
                <a:moveTo>
                  <a:pt x="0" y="0"/>
                </a:moveTo>
                <a:lnTo>
                  <a:pt x="3431822" y="0"/>
                </a:lnTo>
                <a:lnTo>
                  <a:pt x="3431822" y="2968526"/>
                </a:lnTo>
                <a:lnTo>
                  <a:pt x="0" y="296852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77" name="Google Shape;77;p7"/>
          <p:cNvSpPr/>
          <p:nvPr/>
        </p:nvSpPr>
        <p:spPr>
          <a:xfrm>
            <a:off x="-234934" y="6791020"/>
            <a:ext cx="8124717" cy="2011411"/>
          </a:xfrm>
          <a:custGeom>
            <a:rect b="b" l="l" r="r" t="t"/>
            <a:pathLst>
              <a:path extrusionOk="0" h="1268730" w="5124796">
                <a:moveTo>
                  <a:pt x="735330" y="0"/>
                </a:moveTo>
                <a:lnTo>
                  <a:pt x="0" y="1268730"/>
                </a:lnTo>
                <a:lnTo>
                  <a:pt x="5124796" y="1268730"/>
                </a:lnTo>
                <a:lnTo>
                  <a:pt x="4389466" y="0"/>
                </a:lnTo>
                <a:close/>
              </a:path>
            </a:pathLst>
          </a:custGeom>
          <a:solidFill>
            <a:srgbClr val="FF66C4"/>
          </a:solidFill>
          <a:ln>
            <a:noFill/>
          </a:ln>
        </p:spPr>
      </p:sp>
      <p:sp>
        <p:nvSpPr>
          <p:cNvPr id="78" name="Google Shape;78;p7"/>
          <p:cNvSpPr/>
          <p:nvPr/>
        </p:nvSpPr>
        <p:spPr>
          <a:xfrm>
            <a:off x="908988" y="4739787"/>
            <a:ext cx="5836871" cy="2087233"/>
          </a:xfrm>
          <a:custGeom>
            <a:rect b="b" l="l" r="r" t="t"/>
            <a:pathLst>
              <a:path extrusionOk="0" h="1268730" w="3547958">
                <a:moveTo>
                  <a:pt x="735330" y="0"/>
                </a:moveTo>
                <a:lnTo>
                  <a:pt x="0" y="1268730"/>
                </a:lnTo>
                <a:lnTo>
                  <a:pt x="3547958" y="1268730"/>
                </a:lnTo>
                <a:lnTo>
                  <a:pt x="2812628" y="0"/>
                </a:lnTo>
                <a:close/>
              </a:path>
            </a:pathLst>
          </a:custGeom>
          <a:solidFill>
            <a:srgbClr val="FA5F41"/>
          </a:solidFill>
          <a:ln>
            <a:noFill/>
          </a:ln>
        </p:spPr>
      </p:sp>
      <p:sp>
        <p:nvSpPr>
          <p:cNvPr id="79" name="Google Shape;79;p7"/>
          <p:cNvSpPr txBox="1"/>
          <p:nvPr/>
        </p:nvSpPr>
        <p:spPr>
          <a:xfrm>
            <a:off x="400003" y="181960"/>
            <a:ext cx="6782842" cy="11938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999" u="none" cap="none" strike="noStrike">
                <a:solidFill>
                  <a:srgbClr val="343B7A"/>
                </a:solidFill>
                <a:latin typeface="Staatliches"/>
                <a:ea typeface="Staatliches"/>
                <a:cs typeface="Staatliches"/>
                <a:sym typeface="Staatliches"/>
              </a:rPr>
              <a:t>FUNDRAISING PYRAMID</a:t>
            </a:r>
            <a:endParaRPr/>
          </a:p>
        </p:txBody>
      </p:sp>
      <p:sp>
        <p:nvSpPr>
          <p:cNvPr id="80" name="Google Shape;80;p7"/>
          <p:cNvSpPr txBox="1"/>
          <p:nvPr/>
        </p:nvSpPr>
        <p:spPr>
          <a:xfrm>
            <a:off x="1670593" y="9370546"/>
            <a:ext cx="42189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999" u="none" cap="none" strike="noStrike">
                <a:solidFill>
                  <a:srgbClr val="FFF8D3"/>
                </a:solidFill>
                <a:latin typeface="Staatliches"/>
                <a:ea typeface="Staatliches"/>
                <a:cs typeface="Staatliches"/>
                <a:sym typeface="Staatliches"/>
              </a:rPr>
              <a:t>Grassroots Donors</a:t>
            </a:r>
            <a:endParaRPr/>
          </a:p>
        </p:txBody>
      </p:sp>
      <p:sp>
        <p:nvSpPr>
          <p:cNvPr id="81" name="Google Shape;81;p7"/>
          <p:cNvSpPr txBox="1"/>
          <p:nvPr/>
        </p:nvSpPr>
        <p:spPr>
          <a:xfrm>
            <a:off x="1718017" y="7493770"/>
            <a:ext cx="42189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999" u="none" cap="none" strike="noStrike">
                <a:solidFill>
                  <a:srgbClr val="FFF8D3"/>
                </a:solidFill>
                <a:latin typeface="Staatliches"/>
                <a:ea typeface="Staatliches"/>
                <a:cs typeface="Staatliches"/>
                <a:sym typeface="Staatliches"/>
              </a:rPr>
              <a:t>Mid-Level Donors</a:t>
            </a:r>
            <a:endParaRPr/>
          </a:p>
        </p:txBody>
      </p:sp>
      <p:sp>
        <p:nvSpPr>
          <p:cNvPr id="82" name="Google Shape;82;p7"/>
          <p:cNvSpPr txBox="1"/>
          <p:nvPr/>
        </p:nvSpPr>
        <p:spPr>
          <a:xfrm>
            <a:off x="1670593" y="5444141"/>
            <a:ext cx="42189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999" u="none" cap="none" strike="noStrike">
                <a:solidFill>
                  <a:srgbClr val="FFF8D3"/>
                </a:solidFill>
                <a:latin typeface="Staatliches"/>
                <a:ea typeface="Staatliches"/>
                <a:cs typeface="Staatliches"/>
                <a:sym typeface="Staatliches"/>
              </a:rPr>
              <a:t>Leadership Donors</a:t>
            </a:r>
            <a:endParaRPr/>
          </a:p>
        </p:txBody>
      </p:sp>
      <p:sp>
        <p:nvSpPr>
          <p:cNvPr id="83" name="Google Shape;83;p7"/>
          <p:cNvSpPr txBox="1"/>
          <p:nvPr/>
        </p:nvSpPr>
        <p:spPr>
          <a:xfrm>
            <a:off x="1718017" y="3212099"/>
            <a:ext cx="4218900" cy="7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999" u="none" cap="none" strike="noStrike">
                <a:solidFill>
                  <a:srgbClr val="FFF8D3"/>
                </a:solidFill>
                <a:latin typeface="Staatliches"/>
                <a:ea typeface="Staatliches"/>
                <a:cs typeface="Staatliches"/>
                <a:sym typeface="Staatliches"/>
              </a:rPr>
              <a:t>Major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999" u="none" cap="none" strike="noStrike">
                <a:solidFill>
                  <a:srgbClr val="FFF8D3"/>
                </a:solidFill>
                <a:latin typeface="Staatliches"/>
                <a:ea typeface="Staatliches"/>
                <a:cs typeface="Staatliches"/>
                <a:sym typeface="Staatliches"/>
              </a:rPr>
              <a:t>Donors</a:t>
            </a:r>
            <a:endParaRPr/>
          </a:p>
        </p:txBody>
      </p:sp>
      <p:sp>
        <p:nvSpPr>
          <p:cNvPr id="84" name="Google Shape;84;p7"/>
          <p:cNvSpPr txBox="1"/>
          <p:nvPr/>
        </p:nvSpPr>
        <p:spPr>
          <a:xfrm>
            <a:off x="3119743" y="4085701"/>
            <a:ext cx="1343400" cy="264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FFF8D3"/>
                </a:solidFill>
                <a:latin typeface="Poppins"/>
                <a:ea typeface="Poppins"/>
                <a:cs typeface="Poppins"/>
                <a:sym typeface="Poppins"/>
              </a:rPr>
              <a:t>Largest gifts, often 40-60%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FFF8D3"/>
                </a:solidFill>
                <a:latin typeface="Poppins"/>
                <a:ea typeface="Poppins"/>
                <a:cs typeface="Poppins"/>
                <a:sym typeface="Poppins"/>
              </a:rPr>
              <a:t>of total funds raised.</a:t>
            </a:r>
            <a:endParaRPr/>
          </a:p>
        </p:txBody>
      </p:sp>
      <p:sp>
        <p:nvSpPr>
          <p:cNvPr id="85" name="Google Shape;85;p7"/>
          <p:cNvSpPr txBox="1"/>
          <p:nvPr/>
        </p:nvSpPr>
        <p:spPr>
          <a:xfrm>
            <a:off x="2378995" y="5910866"/>
            <a:ext cx="2802000" cy="264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FFF8D3"/>
                </a:solidFill>
                <a:latin typeface="Poppins"/>
                <a:ea typeface="Poppins"/>
                <a:cs typeface="Poppins"/>
                <a:sym typeface="Poppins"/>
              </a:rPr>
              <a:t>Substantial contributions, but smaller than major donors, often 20-30% of total funds.</a:t>
            </a:r>
            <a:endParaRPr/>
          </a:p>
        </p:txBody>
      </p:sp>
      <p:sp>
        <p:nvSpPr>
          <p:cNvPr id="86" name="Google Shape;86;p7"/>
          <p:cNvSpPr txBox="1"/>
          <p:nvPr/>
        </p:nvSpPr>
        <p:spPr>
          <a:xfrm>
            <a:off x="2426419" y="7960495"/>
            <a:ext cx="2802000" cy="264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FFF8D3"/>
                </a:solidFill>
                <a:latin typeface="Poppins"/>
                <a:ea typeface="Poppins"/>
                <a:cs typeface="Poppins"/>
                <a:sym typeface="Poppins"/>
              </a:rPr>
              <a:t>Moderate gifts, collectively making up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FFF8D3"/>
                </a:solidFill>
                <a:latin typeface="Poppins"/>
                <a:ea typeface="Poppins"/>
                <a:cs typeface="Poppins"/>
                <a:sym typeface="Poppins"/>
              </a:rPr>
              <a:t>15-25% of total funds.</a:t>
            </a:r>
            <a:endParaRPr/>
          </a:p>
        </p:txBody>
      </p:sp>
      <p:sp>
        <p:nvSpPr>
          <p:cNvPr id="87" name="Google Shape;87;p7"/>
          <p:cNvSpPr txBox="1"/>
          <p:nvPr/>
        </p:nvSpPr>
        <p:spPr>
          <a:xfrm>
            <a:off x="2390419" y="9837271"/>
            <a:ext cx="2802000" cy="264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FFF8D3"/>
                </a:solidFill>
                <a:latin typeface="Poppins"/>
                <a:ea typeface="Poppins"/>
                <a:cs typeface="Poppins"/>
                <a:sym typeface="Poppins"/>
              </a:rPr>
              <a:t>Moderate gifts, collectively making up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FFF8D3"/>
                </a:solidFill>
                <a:latin typeface="Poppins"/>
                <a:ea typeface="Poppins"/>
                <a:cs typeface="Poppins"/>
                <a:sym typeface="Poppins"/>
              </a:rPr>
              <a:t>15-25% of total funds.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816BE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8"/>
          <p:cNvSpPr/>
          <p:nvPr/>
        </p:nvSpPr>
        <p:spPr>
          <a:xfrm>
            <a:off x="-959935" y="6602084"/>
            <a:ext cx="9479870" cy="1695748"/>
          </a:xfrm>
          <a:custGeom>
            <a:rect b="b" l="l" r="r" t="t"/>
            <a:pathLst>
              <a:path extrusionOk="0" h="927100" w="4974158">
                <a:moveTo>
                  <a:pt x="4419168" y="31750"/>
                </a:moveTo>
                <a:lnTo>
                  <a:pt x="4919548" y="895350"/>
                </a:lnTo>
                <a:lnTo>
                  <a:pt x="54610" y="895350"/>
                </a:lnTo>
                <a:lnTo>
                  <a:pt x="554990" y="31750"/>
                </a:lnTo>
                <a:lnTo>
                  <a:pt x="4419168" y="31750"/>
                </a:lnTo>
                <a:moveTo>
                  <a:pt x="4436948" y="0"/>
                </a:moveTo>
                <a:lnTo>
                  <a:pt x="537210" y="0"/>
                </a:lnTo>
                <a:lnTo>
                  <a:pt x="0" y="927100"/>
                </a:lnTo>
                <a:lnTo>
                  <a:pt x="4974158" y="927100"/>
                </a:lnTo>
                <a:lnTo>
                  <a:pt x="4436949" y="0"/>
                </a:lnTo>
                <a:close/>
              </a:path>
            </a:pathLst>
          </a:custGeom>
          <a:solidFill>
            <a:srgbClr val="FFFDFC"/>
          </a:solidFill>
          <a:ln>
            <a:noFill/>
          </a:ln>
        </p:spPr>
      </p:sp>
      <p:sp>
        <p:nvSpPr>
          <p:cNvPr id="93" name="Google Shape;93;p8"/>
          <p:cNvSpPr/>
          <p:nvPr/>
        </p:nvSpPr>
        <p:spPr>
          <a:xfrm>
            <a:off x="303633" y="4556331"/>
            <a:ext cx="6952734" cy="1700018"/>
          </a:xfrm>
          <a:custGeom>
            <a:rect b="b" l="l" r="r" t="t"/>
            <a:pathLst>
              <a:path extrusionOk="0" h="1268730" w="5188851">
                <a:moveTo>
                  <a:pt x="735330" y="0"/>
                </a:moveTo>
                <a:lnTo>
                  <a:pt x="0" y="1268730"/>
                </a:lnTo>
                <a:lnTo>
                  <a:pt x="5188851" y="1268730"/>
                </a:lnTo>
                <a:lnTo>
                  <a:pt x="4453521" y="0"/>
                </a:lnTo>
                <a:close/>
              </a:path>
            </a:pathLst>
          </a:custGeom>
          <a:solidFill>
            <a:srgbClr val="AF70FF"/>
          </a:solidFill>
          <a:ln>
            <a:noFill/>
          </a:ln>
        </p:spPr>
      </p:sp>
      <p:sp>
        <p:nvSpPr>
          <p:cNvPr id="94" name="Google Shape;94;p8"/>
          <p:cNvSpPr/>
          <p:nvPr/>
        </p:nvSpPr>
        <p:spPr>
          <a:xfrm>
            <a:off x="1379316" y="2514849"/>
            <a:ext cx="4801370" cy="1695748"/>
          </a:xfrm>
          <a:custGeom>
            <a:rect b="b" l="l" r="r" t="t"/>
            <a:pathLst>
              <a:path extrusionOk="0" h="927100" w="2519314">
                <a:moveTo>
                  <a:pt x="1964324" y="31750"/>
                </a:moveTo>
                <a:lnTo>
                  <a:pt x="2464704" y="895350"/>
                </a:lnTo>
                <a:lnTo>
                  <a:pt x="54610" y="895350"/>
                </a:lnTo>
                <a:lnTo>
                  <a:pt x="554990" y="31750"/>
                </a:lnTo>
                <a:lnTo>
                  <a:pt x="1964324" y="31750"/>
                </a:lnTo>
                <a:moveTo>
                  <a:pt x="1982104" y="0"/>
                </a:moveTo>
                <a:lnTo>
                  <a:pt x="537210" y="0"/>
                </a:lnTo>
                <a:lnTo>
                  <a:pt x="0" y="927100"/>
                </a:lnTo>
                <a:lnTo>
                  <a:pt x="2519314" y="927100"/>
                </a:lnTo>
                <a:lnTo>
                  <a:pt x="198210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95" name="Google Shape;95;p8"/>
          <p:cNvSpPr/>
          <p:nvPr/>
        </p:nvSpPr>
        <p:spPr>
          <a:xfrm>
            <a:off x="2526177" y="0"/>
            <a:ext cx="2507647" cy="2169115"/>
          </a:xfrm>
          <a:custGeom>
            <a:rect b="b" l="l" r="r" t="t"/>
            <a:pathLst>
              <a:path extrusionOk="0" h="2169115" w="2507647">
                <a:moveTo>
                  <a:pt x="0" y="0"/>
                </a:moveTo>
                <a:lnTo>
                  <a:pt x="2507646" y="0"/>
                </a:lnTo>
                <a:lnTo>
                  <a:pt x="2507646" y="2169115"/>
                </a:lnTo>
                <a:lnTo>
                  <a:pt x="0" y="216911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6" name="Google Shape;96;p8"/>
          <p:cNvSpPr txBox="1"/>
          <p:nvPr/>
        </p:nvSpPr>
        <p:spPr>
          <a:xfrm>
            <a:off x="1739331" y="1022703"/>
            <a:ext cx="4081200" cy="6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502" u="none" cap="none" strike="noStrike">
                <a:solidFill>
                  <a:srgbClr val="2816BE"/>
                </a:solidFill>
                <a:latin typeface="Staatliches"/>
                <a:ea typeface="Staatliches"/>
                <a:cs typeface="Staatliches"/>
                <a:sym typeface="Staatliches"/>
              </a:rPr>
              <a:t>Major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502" u="none" cap="none" strike="noStrike">
                <a:solidFill>
                  <a:srgbClr val="2816BE"/>
                </a:solidFill>
                <a:latin typeface="Staatliches"/>
                <a:ea typeface="Staatliches"/>
                <a:cs typeface="Staatliches"/>
                <a:sym typeface="Staatliches"/>
              </a:rPr>
              <a:t>Donors</a:t>
            </a:r>
            <a:endParaRPr/>
          </a:p>
        </p:txBody>
      </p:sp>
      <p:sp>
        <p:nvSpPr>
          <p:cNvPr id="97" name="Google Shape;97;p8"/>
          <p:cNvSpPr txBox="1"/>
          <p:nvPr/>
        </p:nvSpPr>
        <p:spPr>
          <a:xfrm>
            <a:off x="1739331" y="2967115"/>
            <a:ext cx="4081200" cy="6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502" u="none" cap="none" strike="noStrike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rPr>
              <a:t>Leadership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502" u="none" cap="none" strike="noStrike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rPr>
              <a:t>Donors</a:t>
            </a:r>
            <a:endParaRPr/>
          </a:p>
        </p:txBody>
      </p:sp>
      <p:sp>
        <p:nvSpPr>
          <p:cNvPr id="98" name="Google Shape;98;p8"/>
          <p:cNvSpPr txBox="1"/>
          <p:nvPr/>
        </p:nvSpPr>
        <p:spPr>
          <a:xfrm>
            <a:off x="1739331" y="5066601"/>
            <a:ext cx="4081200" cy="6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502" u="none" cap="none" strike="noStrike">
                <a:solidFill>
                  <a:srgbClr val="2816BE"/>
                </a:solidFill>
                <a:latin typeface="Staatliches"/>
                <a:ea typeface="Staatliches"/>
                <a:cs typeface="Staatliches"/>
                <a:sym typeface="Staatliches"/>
              </a:rPr>
              <a:t>Mid-Level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502" u="none" cap="none" strike="noStrike">
                <a:solidFill>
                  <a:srgbClr val="2816BE"/>
                </a:solidFill>
                <a:latin typeface="Staatliches"/>
                <a:ea typeface="Staatliches"/>
                <a:cs typeface="Staatliches"/>
                <a:sym typeface="Staatliches"/>
              </a:rPr>
              <a:t>Donors</a:t>
            </a:r>
            <a:endParaRPr/>
          </a:p>
        </p:txBody>
      </p:sp>
      <p:sp>
        <p:nvSpPr>
          <p:cNvPr id="99" name="Google Shape;99;p8"/>
          <p:cNvSpPr txBox="1"/>
          <p:nvPr/>
        </p:nvSpPr>
        <p:spPr>
          <a:xfrm>
            <a:off x="1739331" y="7128115"/>
            <a:ext cx="4081200" cy="6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502" u="none" cap="none" strike="noStrike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rPr>
              <a:t>Grassroots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502" u="none" cap="none" strike="noStrike">
                <a:solidFill>
                  <a:srgbClr val="FFFFFF"/>
                </a:solidFill>
                <a:latin typeface="Staatliches"/>
                <a:ea typeface="Staatliches"/>
                <a:cs typeface="Staatliches"/>
                <a:sym typeface="Staatliches"/>
              </a:rPr>
              <a:t>Donors</a:t>
            </a:r>
            <a:endParaRPr/>
          </a:p>
        </p:txBody>
      </p:sp>
      <p:grpSp>
        <p:nvGrpSpPr>
          <p:cNvPr id="100" name="Google Shape;100;p8"/>
          <p:cNvGrpSpPr/>
          <p:nvPr/>
        </p:nvGrpSpPr>
        <p:grpSpPr>
          <a:xfrm>
            <a:off x="0" y="8599625"/>
            <a:ext cx="7560000" cy="2092375"/>
            <a:chOff x="0" y="-28575"/>
            <a:chExt cx="2709333" cy="749860"/>
          </a:xfrm>
        </p:grpSpPr>
        <p:sp>
          <p:nvSpPr>
            <p:cNvPr id="101" name="Google Shape;101;p8"/>
            <p:cNvSpPr/>
            <p:nvPr/>
          </p:nvSpPr>
          <p:spPr>
            <a:xfrm>
              <a:off x="0" y="0"/>
              <a:ext cx="2709333" cy="721285"/>
            </a:xfrm>
            <a:custGeom>
              <a:rect b="b" l="l" r="r" t="t"/>
              <a:pathLst>
                <a:path extrusionOk="0" h="721285" w="2709333">
                  <a:moveTo>
                    <a:pt x="0" y="0"/>
                  </a:moveTo>
                  <a:lnTo>
                    <a:pt x="2709333" y="0"/>
                  </a:lnTo>
                  <a:lnTo>
                    <a:pt x="2709333" y="721285"/>
                  </a:lnTo>
                  <a:lnTo>
                    <a:pt x="0" y="721285"/>
                  </a:lnTo>
                  <a:close/>
                </a:path>
              </a:pathLst>
            </a:custGeom>
            <a:solidFill>
              <a:srgbClr val="FF66C4"/>
            </a:solidFill>
            <a:ln>
              <a:noFill/>
            </a:ln>
          </p:spPr>
        </p:sp>
        <p:sp>
          <p:nvSpPr>
            <p:cNvPr id="102" name="Google Shape;102;p8"/>
            <p:cNvSpPr txBox="1"/>
            <p:nvPr/>
          </p:nvSpPr>
          <p:spPr>
            <a:xfrm>
              <a:off x="0" y="-28575"/>
              <a:ext cx="2709333" cy="7498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3" name="Google Shape;103;p8"/>
          <p:cNvSpPr txBox="1"/>
          <p:nvPr/>
        </p:nvSpPr>
        <p:spPr>
          <a:xfrm>
            <a:off x="388579" y="9174504"/>
            <a:ext cx="6782700" cy="10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999" u="none" cap="none" strike="noStrike">
                <a:solidFill>
                  <a:srgbClr val="2816BE"/>
                </a:solidFill>
                <a:latin typeface="Staatliches"/>
                <a:ea typeface="Staatliches"/>
                <a:cs typeface="Staatliches"/>
                <a:sym typeface="Staatliches"/>
              </a:rPr>
              <a:t>FUNDRAISING PYRAMID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" name="Google Shape;108;p9"/>
          <p:cNvGrpSpPr/>
          <p:nvPr/>
        </p:nvGrpSpPr>
        <p:grpSpPr>
          <a:xfrm>
            <a:off x="597709" y="2293186"/>
            <a:ext cx="6291470" cy="3757704"/>
            <a:chOff x="0" y="-19050"/>
            <a:chExt cx="3295172" cy="1968106"/>
          </a:xfrm>
        </p:grpSpPr>
        <p:sp>
          <p:nvSpPr>
            <p:cNvPr id="109" name="Google Shape;109;p9"/>
            <p:cNvSpPr/>
            <p:nvPr/>
          </p:nvSpPr>
          <p:spPr>
            <a:xfrm>
              <a:off x="0" y="0"/>
              <a:ext cx="3295172" cy="1949056"/>
            </a:xfrm>
            <a:custGeom>
              <a:rect b="b" l="l" r="r" t="t"/>
              <a:pathLst>
                <a:path extrusionOk="0" h="1949056" w="3295172">
                  <a:moveTo>
                    <a:pt x="14767" y="0"/>
                  </a:moveTo>
                  <a:lnTo>
                    <a:pt x="3280406" y="0"/>
                  </a:lnTo>
                  <a:cubicBezTo>
                    <a:pt x="3284322" y="0"/>
                    <a:pt x="3288078" y="1556"/>
                    <a:pt x="3290847" y="4325"/>
                  </a:cubicBezTo>
                  <a:cubicBezTo>
                    <a:pt x="3293616" y="7094"/>
                    <a:pt x="3295172" y="10850"/>
                    <a:pt x="3295172" y="14767"/>
                  </a:cubicBezTo>
                  <a:lnTo>
                    <a:pt x="3295172" y="1934289"/>
                  </a:lnTo>
                  <a:cubicBezTo>
                    <a:pt x="3295172" y="1942445"/>
                    <a:pt x="3288561" y="1949056"/>
                    <a:pt x="3280406" y="1949056"/>
                  </a:cubicBezTo>
                  <a:lnTo>
                    <a:pt x="14767" y="1949056"/>
                  </a:lnTo>
                  <a:cubicBezTo>
                    <a:pt x="10850" y="1949056"/>
                    <a:pt x="7094" y="1947500"/>
                    <a:pt x="4325" y="1944731"/>
                  </a:cubicBezTo>
                  <a:cubicBezTo>
                    <a:pt x="1556" y="1941962"/>
                    <a:pt x="0" y="1938206"/>
                    <a:pt x="0" y="1934289"/>
                  </a:cubicBezTo>
                  <a:lnTo>
                    <a:pt x="0" y="14767"/>
                  </a:lnTo>
                  <a:cubicBezTo>
                    <a:pt x="0" y="6611"/>
                    <a:pt x="6611" y="0"/>
                    <a:pt x="14767" y="0"/>
                  </a:cubicBezTo>
                  <a:close/>
                </a:path>
              </a:pathLst>
            </a:custGeom>
            <a:solidFill>
              <a:srgbClr val="FEFDF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9"/>
            <p:cNvSpPr txBox="1"/>
            <p:nvPr/>
          </p:nvSpPr>
          <p:spPr>
            <a:xfrm>
              <a:off x="0" y="-19050"/>
              <a:ext cx="3295172" cy="19681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525" lIns="25525" spcFirstLastPara="1" rIns="25525" wrap="square" tIns="25525">
              <a:noAutofit/>
            </a:bodyPr>
            <a:lstStyle/>
            <a:p>
              <a:pPr indent="0" lvl="0" marL="0" marR="0" rtl="0" algn="ctr">
                <a:lnSpc>
                  <a:spcPct val="6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1" name="Google Shape;111;p9"/>
          <p:cNvGrpSpPr/>
          <p:nvPr/>
        </p:nvGrpSpPr>
        <p:grpSpPr>
          <a:xfrm>
            <a:off x="2400934" y="2720623"/>
            <a:ext cx="2662799" cy="438652"/>
            <a:chOff x="0" y="-19050"/>
            <a:chExt cx="1150437" cy="189516"/>
          </a:xfrm>
        </p:grpSpPr>
        <p:sp>
          <p:nvSpPr>
            <p:cNvPr id="112" name="Google Shape;112;p9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26167" y="0"/>
                  </a:moveTo>
                  <a:lnTo>
                    <a:pt x="1124270" y="0"/>
                  </a:lnTo>
                  <a:cubicBezTo>
                    <a:pt x="1131210" y="0"/>
                    <a:pt x="1137866" y="2757"/>
                    <a:pt x="1142773" y="7664"/>
                  </a:cubicBezTo>
                  <a:cubicBezTo>
                    <a:pt x="1147680" y="12571"/>
                    <a:pt x="1150437" y="19227"/>
                    <a:pt x="1150437" y="26167"/>
                  </a:cubicBezTo>
                  <a:lnTo>
                    <a:pt x="1150437" y="144299"/>
                  </a:lnTo>
                  <a:cubicBezTo>
                    <a:pt x="1150437" y="158750"/>
                    <a:pt x="1138722" y="170466"/>
                    <a:pt x="1124270" y="170466"/>
                  </a:cubicBezTo>
                  <a:lnTo>
                    <a:pt x="26167" y="170466"/>
                  </a:lnTo>
                  <a:cubicBezTo>
                    <a:pt x="11715" y="170466"/>
                    <a:pt x="0" y="158750"/>
                    <a:pt x="0" y="144299"/>
                  </a:cubicBezTo>
                  <a:lnTo>
                    <a:pt x="0" y="26167"/>
                  </a:lnTo>
                  <a:cubicBezTo>
                    <a:pt x="0" y="11715"/>
                    <a:pt x="11715" y="0"/>
                    <a:pt x="26167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9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525" lIns="25525" spcFirstLastPara="1" rIns="25525" wrap="square" tIns="25525">
              <a:noAutofit/>
            </a:bodyPr>
            <a:lstStyle/>
            <a:p>
              <a:pPr indent="0" lvl="0" marL="0" marR="0" rtl="0" algn="ctr">
                <a:lnSpc>
                  <a:spcPct val="6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4" name="Google Shape;114;p9"/>
          <p:cNvGrpSpPr/>
          <p:nvPr/>
        </p:nvGrpSpPr>
        <p:grpSpPr>
          <a:xfrm>
            <a:off x="597709" y="6240789"/>
            <a:ext cx="6291470" cy="3757704"/>
            <a:chOff x="0" y="-19050"/>
            <a:chExt cx="3295172" cy="1968106"/>
          </a:xfrm>
        </p:grpSpPr>
        <p:sp>
          <p:nvSpPr>
            <p:cNvPr id="115" name="Google Shape;115;p9"/>
            <p:cNvSpPr/>
            <p:nvPr/>
          </p:nvSpPr>
          <p:spPr>
            <a:xfrm>
              <a:off x="0" y="0"/>
              <a:ext cx="3295172" cy="1949056"/>
            </a:xfrm>
            <a:custGeom>
              <a:rect b="b" l="l" r="r" t="t"/>
              <a:pathLst>
                <a:path extrusionOk="0" h="1949056" w="3295172">
                  <a:moveTo>
                    <a:pt x="14767" y="0"/>
                  </a:moveTo>
                  <a:lnTo>
                    <a:pt x="3280406" y="0"/>
                  </a:lnTo>
                  <a:cubicBezTo>
                    <a:pt x="3284322" y="0"/>
                    <a:pt x="3288078" y="1556"/>
                    <a:pt x="3290847" y="4325"/>
                  </a:cubicBezTo>
                  <a:cubicBezTo>
                    <a:pt x="3293616" y="7094"/>
                    <a:pt x="3295172" y="10850"/>
                    <a:pt x="3295172" y="14767"/>
                  </a:cubicBezTo>
                  <a:lnTo>
                    <a:pt x="3295172" y="1934289"/>
                  </a:lnTo>
                  <a:cubicBezTo>
                    <a:pt x="3295172" y="1942445"/>
                    <a:pt x="3288561" y="1949056"/>
                    <a:pt x="3280406" y="1949056"/>
                  </a:cubicBezTo>
                  <a:lnTo>
                    <a:pt x="14767" y="1949056"/>
                  </a:lnTo>
                  <a:cubicBezTo>
                    <a:pt x="10850" y="1949056"/>
                    <a:pt x="7094" y="1947500"/>
                    <a:pt x="4325" y="1944731"/>
                  </a:cubicBezTo>
                  <a:cubicBezTo>
                    <a:pt x="1556" y="1941962"/>
                    <a:pt x="0" y="1938206"/>
                    <a:pt x="0" y="1934289"/>
                  </a:cubicBezTo>
                  <a:lnTo>
                    <a:pt x="0" y="14767"/>
                  </a:lnTo>
                  <a:cubicBezTo>
                    <a:pt x="0" y="6611"/>
                    <a:pt x="6611" y="0"/>
                    <a:pt x="14767" y="0"/>
                  </a:cubicBezTo>
                  <a:close/>
                </a:path>
              </a:pathLst>
            </a:custGeom>
            <a:solidFill>
              <a:srgbClr val="FEFDF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9"/>
            <p:cNvSpPr txBox="1"/>
            <p:nvPr/>
          </p:nvSpPr>
          <p:spPr>
            <a:xfrm>
              <a:off x="0" y="-19050"/>
              <a:ext cx="3295172" cy="19681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525" lIns="25525" spcFirstLastPara="1" rIns="25525" wrap="square" tIns="25525">
              <a:noAutofit/>
            </a:bodyPr>
            <a:lstStyle/>
            <a:p>
              <a:pPr indent="0" lvl="0" marL="0" marR="0" rtl="0" algn="ctr">
                <a:lnSpc>
                  <a:spcPct val="6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7" name="Google Shape;117;p9"/>
          <p:cNvGrpSpPr/>
          <p:nvPr/>
        </p:nvGrpSpPr>
        <p:grpSpPr>
          <a:xfrm>
            <a:off x="2448601" y="6642643"/>
            <a:ext cx="2662799" cy="438652"/>
            <a:chOff x="0" y="-19050"/>
            <a:chExt cx="1150437" cy="189516"/>
          </a:xfrm>
        </p:grpSpPr>
        <p:sp>
          <p:nvSpPr>
            <p:cNvPr id="118" name="Google Shape;118;p9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26167" y="0"/>
                  </a:moveTo>
                  <a:lnTo>
                    <a:pt x="1124270" y="0"/>
                  </a:lnTo>
                  <a:cubicBezTo>
                    <a:pt x="1131210" y="0"/>
                    <a:pt x="1137866" y="2757"/>
                    <a:pt x="1142773" y="7664"/>
                  </a:cubicBezTo>
                  <a:cubicBezTo>
                    <a:pt x="1147680" y="12571"/>
                    <a:pt x="1150437" y="19227"/>
                    <a:pt x="1150437" y="26167"/>
                  </a:cubicBezTo>
                  <a:lnTo>
                    <a:pt x="1150437" y="144299"/>
                  </a:lnTo>
                  <a:cubicBezTo>
                    <a:pt x="1150437" y="158750"/>
                    <a:pt x="1138722" y="170466"/>
                    <a:pt x="1124270" y="170466"/>
                  </a:cubicBezTo>
                  <a:lnTo>
                    <a:pt x="26167" y="170466"/>
                  </a:lnTo>
                  <a:cubicBezTo>
                    <a:pt x="11715" y="170466"/>
                    <a:pt x="0" y="158750"/>
                    <a:pt x="0" y="144299"/>
                  </a:cubicBezTo>
                  <a:lnTo>
                    <a:pt x="0" y="26167"/>
                  </a:lnTo>
                  <a:cubicBezTo>
                    <a:pt x="0" y="11715"/>
                    <a:pt x="11715" y="0"/>
                    <a:pt x="26167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9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525" lIns="25525" spcFirstLastPara="1" rIns="25525" wrap="square" tIns="25525">
              <a:noAutofit/>
            </a:bodyPr>
            <a:lstStyle/>
            <a:p>
              <a:pPr indent="0" lvl="0" marL="0" marR="0" rtl="0" algn="ctr">
                <a:lnSpc>
                  <a:spcPct val="6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0" name="Google Shape;120;p9"/>
          <p:cNvSpPr txBox="1"/>
          <p:nvPr/>
        </p:nvSpPr>
        <p:spPr>
          <a:xfrm>
            <a:off x="439417" y="1476337"/>
            <a:ext cx="6608053" cy="2195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121" name="Google Shape;121;p9"/>
          <p:cNvSpPr txBox="1"/>
          <p:nvPr/>
        </p:nvSpPr>
        <p:spPr>
          <a:xfrm>
            <a:off x="1273162" y="841725"/>
            <a:ext cx="5013676" cy="55420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22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RESOURCE PAGE</a:t>
            </a:r>
            <a:endParaRPr/>
          </a:p>
        </p:txBody>
      </p:sp>
      <p:sp>
        <p:nvSpPr>
          <p:cNvPr id="122" name="Google Shape;122;p9"/>
          <p:cNvSpPr txBox="1"/>
          <p:nvPr/>
        </p:nvSpPr>
        <p:spPr>
          <a:xfrm>
            <a:off x="2457866" y="3400711"/>
            <a:ext cx="2548936" cy="29752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3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3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123" name="Google Shape;123;p9"/>
          <p:cNvSpPr txBox="1"/>
          <p:nvPr/>
        </p:nvSpPr>
        <p:spPr>
          <a:xfrm>
            <a:off x="2412044" y="5503447"/>
            <a:ext cx="2662799" cy="1426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3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124" name="Google Shape;124;p9"/>
          <p:cNvSpPr txBox="1"/>
          <p:nvPr/>
        </p:nvSpPr>
        <p:spPr>
          <a:xfrm>
            <a:off x="2022035" y="3981020"/>
            <a:ext cx="3515930" cy="10436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5010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1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5003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STAATLICHES</a:t>
            </a:r>
            <a:endParaRPr/>
          </a:p>
          <a:p>
            <a:pPr indent="0" lvl="0" marL="0" marR="0" rtl="0" algn="ctr">
              <a:lnSpc>
                <a:spcPct val="15003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299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5010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1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5003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STAATLICHES</a:t>
            </a:r>
            <a:endParaRPr/>
          </a:p>
        </p:txBody>
      </p:sp>
      <p:sp>
        <p:nvSpPr>
          <p:cNvPr id="125" name="Google Shape;125;p9"/>
          <p:cNvSpPr txBox="1"/>
          <p:nvPr/>
        </p:nvSpPr>
        <p:spPr>
          <a:xfrm>
            <a:off x="2772041" y="2847801"/>
            <a:ext cx="1920585" cy="2283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8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24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126" name="Google Shape;126;p9"/>
          <p:cNvSpPr txBox="1"/>
          <p:nvPr/>
        </p:nvSpPr>
        <p:spPr>
          <a:xfrm>
            <a:off x="2819707" y="6769821"/>
            <a:ext cx="1920585" cy="2283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8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24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grpSp>
        <p:nvGrpSpPr>
          <p:cNvPr id="127" name="Google Shape;127;p9"/>
          <p:cNvGrpSpPr/>
          <p:nvPr/>
        </p:nvGrpSpPr>
        <p:grpSpPr>
          <a:xfrm>
            <a:off x="1306565" y="7405145"/>
            <a:ext cx="4946870" cy="2265508"/>
            <a:chOff x="0" y="0"/>
            <a:chExt cx="6595826" cy="3020677"/>
          </a:xfrm>
        </p:grpSpPr>
        <p:sp>
          <p:nvSpPr>
            <p:cNvPr id="128" name="Google Shape;128;p9"/>
            <p:cNvSpPr/>
            <p:nvPr/>
          </p:nvSpPr>
          <p:spPr>
            <a:xfrm>
              <a:off x="5381892" y="878451"/>
              <a:ext cx="463772" cy="398844"/>
            </a:xfrm>
            <a:custGeom>
              <a:rect b="b" l="l" r="r" t="t"/>
              <a:pathLst>
                <a:path extrusionOk="0" h="398844" w="463772">
                  <a:moveTo>
                    <a:pt x="0" y="0"/>
                  </a:moveTo>
                  <a:lnTo>
                    <a:pt x="463773" y="0"/>
                  </a:lnTo>
                  <a:lnTo>
                    <a:pt x="463773" y="398844"/>
                  </a:lnTo>
                  <a:lnTo>
                    <a:pt x="0" y="39884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29" name="Google Shape;129;p9"/>
            <p:cNvSpPr/>
            <p:nvPr/>
          </p:nvSpPr>
          <p:spPr>
            <a:xfrm>
              <a:off x="6229883" y="1649186"/>
              <a:ext cx="329622" cy="455508"/>
            </a:xfrm>
            <a:custGeom>
              <a:rect b="b" l="l" r="r" t="t"/>
              <a:pathLst>
                <a:path extrusionOk="0" h="455508" w="329622">
                  <a:moveTo>
                    <a:pt x="0" y="0"/>
                  </a:moveTo>
                  <a:lnTo>
                    <a:pt x="329622" y="0"/>
                  </a:lnTo>
                  <a:lnTo>
                    <a:pt x="329622" y="455508"/>
                  </a:lnTo>
                  <a:lnTo>
                    <a:pt x="0" y="45550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30" name="Google Shape;130;p9"/>
            <p:cNvSpPr/>
            <p:nvPr/>
          </p:nvSpPr>
          <p:spPr>
            <a:xfrm>
              <a:off x="5478209" y="1697716"/>
              <a:ext cx="271565" cy="406978"/>
            </a:xfrm>
            <a:custGeom>
              <a:rect b="b" l="l" r="r" t="t"/>
              <a:pathLst>
                <a:path extrusionOk="0" h="406978" w="271565">
                  <a:moveTo>
                    <a:pt x="0" y="0"/>
                  </a:moveTo>
                  <a:lnTo>
                    <a:pt x="271565" y="0"/>
                  </a:lnTo>
                  <a:lnTo>
                    <a:pt x="271565" y="406978"/>
                  </a:lnTo>
                  <a:lnTo>
                    <a:pt x="0" y="40697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31" name="Google Shape;131;p9"/>
            <p:cNvSpPr/>
            <p:nvPr/>
          </p:nvSpPr>
          <p:spPr>
            <a:xfrm>
              <a:off x="6145448" y="2515013"/>
              <a:ext cx="450378" cy="406978"/>
            </a:xfrm>
            <a:custGeom>
              <a:rect b="b" l="l" r="r" t="t"/>
              <a:pathLst>
                <a:path extrusionOk="0" h="406978" w="450378">
                  <a:moveTo>
                    <a:pt x="0" y="0"/>
                  </a:moveTo>
                  <a:lnTo>
                    <a:pt x="450377" y="0"/>
                  </a:lnTo>
                  <a:lnTo>
                    <a:pt x="450377" y="406978"/>
                  </a:lnTo>
                  <a:lnTo>
                    <a:pt x="0" y="40697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32" name="Google Shape;132;p9"/>
            <p:cNvSpPr/>
            <p:nvPr/>
          </p:nvSpPr>
          <p:spPr>
            <a:xfrm>
              <a:off x="6145448" y="24265"/>
              <a:ext cx="406978" cy="406978"/>
            </a:xfrm>
            <a:custGeom>
              <a:rect b="b" l="l" r="r" t="t"/>
              <a:pathLst>
                <a:path extrusionOk="0" h="406978" w="406978">
                  <a:moveTo>
                    <a:pt x="0" y="0"/>
                  </a:moveTo>
                  <a:lnTo>
                    <a:pt x="406977" y="0"/>
                  </a:lnTo>
                  <a:lnTo>
                    <a:pt x="406977" y="406978"/>
                  </a:lnTo>
                  <a:lnTo>
                    <a:pt x="0" y="40697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33" name="Google Shape;133;p9"/>
            <p:cNvSpPr/>
            <p:nvPr/>
          </p:nvSpPr>
          <p:spPr>
            <a:xfrm>
              <a:off x="5330312" y="28332"/>
              <a:ext cx="556803" cy="342181"/>
            </a:xfrm>
            <a:custGeom>
              <a:rect b="b" l="l" r="r" t="t"/>
              <a:pathLst>
                <a:path extrusionOk="0" h="342181" w="556803">
                  <a:moveTo>
                    <a:pt x="0" y="0"/>
                  </a:moveTo>
                  <a:lnTo>
                    <a:pt x="556803" y="0"/>
                  </a:lnTo>
                  <a:lnTo>
                    <a:pt x="556803" y="342180"/>
                  </a:lnTo>
                  <a:lnTo>
                    <a:pt x="0" y="3421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34" name="Google Shape;134;p9"/>
            <p:cNvSpPr/>
            <p:nvPr/>
          </p:nvSpPr>
          <p:spPr>
            <a:xfrm>
              <a:off x="6103997" y="878451"/>
              <a:ext cx="455508" cy="455508"/>
            </a:xfrm>
            <a:custGeom>
              <a:rect b="b" l="l" r="r" t="t"/>
              <a:pathLst>
                <a:path extrusionOk="0" h="455508" w="455508">
                  <a:moveTo>
                    <a:pt x="0" y="0"/>
                  </a:moveTo>
                  <a:lnTo>
                    <a:pt x="455508" y="0"/>
                  </a:lnTo>
                  <a:lnTo>
                    <a:pt x="455508" y="455507"/>
                  </a:lnTo>
                  <a:lnTo>
                    <a:pt x="0" y="45550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35" name="Google Shape;135;p9"/>
            <p:cNvSpPr/>
            <p:nvPr/>
          </p:nvSpPr>
          <p:spPr>
            <a:xfrm>
              <a:off x="5432575" y="2525115"/>
              <a:ext cx="317199" cy="455508"/>
            </a:xfrm>
            <a:custGeom>
              <a:rect b="b" l="l" r="r" t="t"/>
              <a:pathLst>
                <a:path extrusionOk="0" h="455508" w="317199">
                  <a:moveTo>
                    <a:pt x="0" y="0"/>
                  </a:moveTo>
                  <a:lnTo>
                    <a:pt x="317199" y="0"/>
                  </a:lnTo>
                  <a:lnTo>
                    <a:pt x="317199" y="455508"/>
                  </a:lnTo>
                  <a:lnTo>
                    <a:pt x="0" y="45550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36" name="Google Shape;136;p9"/>
            <p:cNvSpPr/>
            <p:nvPr/>
          </p:nvSpPr>
          <p:spPr>
            <a:xfrm>
              <a:off x="3259699" y="4475"/>
              <a:ext cx="400018" cy="455508"/>
            </a:xfrm>
            <a:custGeom>
              <a:rect b="b" l="l" r="r" t="t"/>
              <a:pathLst>
                <a:path extrusionOk="0" h="455508" w="400018">
                  <a:moveTo>
                    <a:pt x="0" y="0"/>
                  </a:moveTo>
                  <a:lnTo>
                    <a:pt x="400018" y="0"/>
                  </a:lnTo>
                  <a:lnTo>
                    <a:pt x="400018" y="455508"/>
                  </a:lnTo>
                  <a:lnTo>
                    <a:pt x="0" y="45550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37" name="Google Shape;137;p9"/>
            <p:cNvSpPr/>
            <p:nvPr/>
          </p:nvSpPr>
          <p:spPr>
            <a:xfrm>
              <a:off x="4581150" y="87119"/>
              <a:ext cx="528130" cy="313997"/>
            </a:xfrm>
            <a:custGeom>
              <a:rect b="b" l="l" r="r" t="t"/>
              <a:pathLst>
                <a:path extrusionOk="0" h="313997" w="528130">
                  <a:moveTo>
                    <a:pt x="0" y="0"/>
                  </a:moveTo>
                  <a:lnTo>
                    <a:pt x="528130" y="0"/>
                  </a:lnTo>
                  <a:lnTo>
                    <a:pt x="528130" y="313998"/>
                  </a:lnTo>
                  <a:lnTo>
                    <a:pt x="0" y="31399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38" name="Google Shape;138;p9"/>
            <p:cNvSpPr/>
            <p:nvPr/>
          </p:nvSpPr>
          <p:spPr>
            <a:xfrm>
              <a:off x="633587" y="28740"/>
              <a:ext cx="406978" cy="406978"/>
            </a:xfrm>
            <a:custGeom>
              <a:rect b="b" l="l" r="r" t="t"/>
              <a:pathLst>
                <a:path extrusionOk="0" h="406978" w="406978">
                  <a:moveTo>
                    <a:pt x="0" y="0"/>
                  </a:moveTo>
                  <a:lnTo>
                    <a:pt x="406978" y="0"/>
                  </a:lnTo>
                  <a:lnTo>
                    <a:pt x="406978" y="406978"/>
                  </a:lnTo>
                  <a:lnTo>
                    <a:pt x="0" y="40697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39" name="Google Shape;139;p9"/>
            <p:cNvSpPr/>
            <p:nvPr/>
          </p:nvSpPr>
          <p:spPr>
            <a:xfrm>
              <a:off x="3306" y="28740"/>
              <a:ext cx="406978" cy="406978"/>
            </a:xfrm>
            <a:custGeom>
              <a:rect b="b" l="l" r="r" t="t"/>
              <a:pathLst>
                <a:path extrusionOk="0" h="406978" w="406978">
                  <a:moveTo>
                    <a:pt x="0" y="0"/>
                  </a:moveTo>
                  <a:lnTo>
                    <a:pt x="406978" y="0"/>
                  </a:lnTo>
                  <a:lnTo>
                    <a:pt x="406978" y="406978"/>
                  </a:lnTo>
                  <a:lnTo>
                    <a:pt x="0" y="40697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40" name="Google Shape;140;p9"/>
            <p:cNvSpPr/>
            <p:nvPr/>
          </p:nvSpPr>
          <p:spPr>
            <a:xfrm>
              <a:off x="2565025" y="16671"/>
              <a:ext cx="451645" cy="431116"/>
            </a:xfrm>
            <a:custGeom>
              <a:rect b="b" l="l" r="r" t="t"/>
              <a:pathLst>
                <a:path extrusionOk="0" h="431116" w="451645">
                  <a:moveTo>
                    <a:pt x="0" y="0"/>
                  </a:moveTo>
                  <a:lnTo>
                    <a:pt x="451645" y="0"/>
                  </a:lnTo>
                  <a:lnTo>
                    <a:pt x="451645" y="431116"/>
                  </a:lnTo>
                  <a:lnTo>
                    <a:pt x="0" y="43111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41" name="Google Shape;141;p9"/>
            <p:cNvSpPr/>
            <p:nvPr/>
          </p:nvSpPr>
          <p:spPr>
            <a:xfrm>
              <a:off x="1273073" y="4475"/>
              <a:ext cx="452195" cy="455508"/>
            </a:xfrm>
            <a:custGeom>
              <a:rect b="b" l="l" r="r" t="t"/>
              <a:pathLst>
                <a:path extrusionOk="0" h="455508" w="452195">
                  <a:moveTo>
                    <a:pt x="0" y="0"/>
                  </a:moveTo>
                  <a:lnTo>
                    <a:pt x="452195" y="0"/>
                  </a:lnTo>
                  <a:lnTo>
                    <a:pt x="452195" y="455508"/>
                  </a:lnTo>
                  <a:lnTo>
                    <a:pt x="0" y="45550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42" name="Google Shape;142;p9"/>
            <p:cNvSpPr/>
            <p:nvPr/>
          </p:nvSpPr>
          <p:spPr>
            <a:xfrm>
              <a:off x="1953173" y="0"/>
              <a:ext cx="377186" cy="459983"/>
            </a:xfrm>
            <a:custGeom>
              <a:rect b="b" l="l" r="r" t="t"/>
              <a:pathLst>
                <a:path extrusionOk="0" h="459983" w="377186">
                  <a:moveTo>
                    <a:pt x="0" y="0"/>
                  </a:moveTo>
                  <a:lnTo>
                    <a:pt x="377186" y="0"/>
                  </a:lnTo>
                  <a:lnTo>
                    <a:pt x="377186" y="459983"/>
                  </a:lnTo>
                  <a:lnTo>
                    <a:pt x="0" y="459983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43" name="Google Shape;143;p9"/>
            <p:cNvSpPr/>
            <p:nvPr/>
          </p:nvSpPr>
          <p:spPr>
            <a:xfrm>
              <a:off x="3913459" y="28740"/>
              <a:ext cx="428406" cy="430756"/>
            </a:xfrm>
            <a:custGeom>
              <a:rect b="b" l="l" r="r" t="t"/>
              <a:pathLst>
                <a:path extrusionOk="0" h="430756" w="428406">
                  <a:moveTo>
                    <a:pt x="0" y="0"/>
                  </a:moveTo>
                  <a:lnTo>
                    <a:pt x="428406" y="0"/>
                  </a:lnTo>
                  <a:lnTo>
                    <a:pt x="428406" y="430756"/>
                  </a:lnTo>
                  <a:lnTo>
                    <a:pt x="0" y="43075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44" name="Google Shape;144;p9"/>
            <p:cNvSpPr/>
            <p:nvPr/>
          </p:nvSpPr>
          <p:spPr>
            <a:xfrm>
              <a:off x="3867668" y="841597"/>
              <a:ext cx="367719" cy="455508"/>
            </a:xfrm>
            <a:custGeom>
              <a:rect b="b" l="l" r="r" t="t"/>
              <a:pathLst>
                <a:path extrusionOk="0" h="455508" w="367719">
                  <a:moveTo>
                    <a:pt x="0" y="0"/>
                  </a:moveTo>
                  <a:lnTo>
                    <a:pt x="367718" y="0"/>
                  </a:lnTo>
                  <a:lnTo>
                    <a:pt x="367718" y="455508"/>
                  </a:lnTo>
                  <a:lnTo>
                    <a:pt x="0" y="45550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45" name="Google Shape;145;p9"/>
            <p:cNvSpPr/>
            <p:nvPr/>
          </p:nvSpPr>
          <p:spPr>
            <a:xfrm>
              <a:off x="3075308" y="841597"/>
              <a:ext cx="495117" cy="455508"/>
            </a:xfrm>
            <a:custGeom>
              <a:rect b="b" l="l" r="r" t="t"/>
              <a:pathLst>
                <a:path extrusionOk="0" h="455508" w="495117">
                  <a:moveTo>
                    <a:pt x="0" y="0"/>
                  </a:moveTo>
                  <a:lnTo>
                    <a:pt x="495117" y="0"/>
                  </a:lnTo>
                  <a:lnTo>
                    <a:pt x="495117" y="455508"/>
                  </a:lnTo>
                  <a:lnTo>
                    <a:pt x="0" y="45550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46" name="Google Shape;146;p9"/>
            <p:cNvSpPr/>
            <p:nvPr/>
          </p:nvSpPr>
          <p:spPr>
            <a:xfrm>
              <a:off x="4563209" y="944895"/>
              <a:ext cx="520546" cy="299077"/>
            </a:xfrm>
            <a:custGeom>
              <a:rect b="b" l="l" r="r" t="t"/>
              <a:pathLst>
                <a:path extrusionOk="0" h="299077" w="520546">
                  <a:moveTo>
                    <a:pt x="0" y="0"/>
                  </a:moveTo>
                  <a:lnTo>
                    <a:pt x="520546" y="0"/>
                  </a:lnTo>
                  <a:lnTo>
                    <a:pt x="520546" y="299078"/>
                  </a:lnTo>
                  <a:lnTo>
                    <a:pt x="0" y="29907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47" name="Google Shape;147;p9"/>
            <p:cNvSpPr/>
            <p:nvPr/>
          </p:nvSpPr>
          <p:spPr>
            <a:xfrm>
              <a:off x="1579816" y="841597"/>
              <a:ext cx="455508" cy="455508"/>
            </a:xfrm>
            <a:custGeom>
              <a:rect b="b" l="l" r="r" t="t"/>
              <a:pathLst>
                <a:path extrusionOk="0" h="455508" w="455508">
                  <a:moveTo>
                    <a:pt x="0" y="0"/>
                  </a:moveTo>
                  <a:lnTo>
                    <a:pt x="455507" y="0"/>
                  </a:lnTo>
                  <a:lnTo>
                    <a:pt x="455507" y="455508"/>
                  </a:lnTo>
                  <a:lnTo>
                    <a:pt x="0" y="45550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48" name="Google Shape;148;p9"/>
            <p:cNvSpPr/>
            <p:nvPr/>
          </p:nvSpPr>
          <p:spPr>
            <a:xfrm>
              <a:off x="3306" y="841597"/>
              <a:ext cx="529660" cy="455508"/>
            </a:xfrm>
            <a:custGeom>
              <a:rect b="b" l="l" r="r" t="t"/>
              <a:pathLst>
                <a:path extrusionOk="0" h="455508" w="529660">
                  <a:moveTo>
                    <a:pt x="0" y="0"/>
                  </a:moveTo>
                  <a:lnTo>
                    <a:pt x="529660" y="0"/>
                  </a:lnTo>
                  <a:lnTo>
                    <a:pt x="529660" y="455508"/>
                  </a:lnTo>
                  <a:lnTo>
                    <a:pt x="0" y="45550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49" name="Google Shape;149;p9"/>
            <p:cNvSpPr/>
            <p:nvPr/>
          </p:nvSpPr>
          <p:spPr>
            <a:xfrm>
              <a:off x="2278718" y="841597"/>
              <a:ext cx="454679" cy="455508"/>
            </a:xfrm>
            <a:custGeom>
              <a:rect b="b" l="l" r="r" t="t"/>
              <a:pathLst>
                <a:path extrusionOk="0" h="455508" w="454679">
                  <a:moveTo>
                    <a:pt x="0" y="0"/>
                  </a:moveTo>
                  <a:lnTo>
                    <a:pt x="454679" y="0"/>
                  </a:lnTo>
                  <a:lnTo>
                    <a:pt x="454679" y="455508"/>
                  </a:lnTo>
                  <a:lnTo>
                    <a:pt x="0" y="45550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50" name="Google Shape;150;p9"/>
            <p:cNvSpPr/>
            <p:nvPr/>
          </p:nvSpPr>
          <p:spPr>
            <a:xfrm>
              <a:off x="828637" y="841597"/>
              <a:ext cx="455508" cy="455508"/>
            </a:xfrm>
            <a:custGeom>
              <a:rect b="b" l="l" r="r" t="t"/>
              <a:pathLst>
                <a:path extrusionOk="0" h="455508" w="455508">
                  <a:moveTo>
                    <a:pt x="0" y="0"/>
                  </a:moveTo>
                  <a:lnTo>
                    <a:pt x="455508" y="0"/>
                  </a:lnTo>
                  <a:lnTo>
                    <a:pt x="455508" y="455508"/>
                  </a:lnTo>
                  <a:lnTo>
                    <a:pt x="0" y="45550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51" name="Google Shape;151;p9"/>
            <p:cNvSpPr/>
            <p:nvPr/>
          </p:nvSpPr>
          <p:spPr>
            <a:xfrm>
              <a:off x="3322672" y="1691241"/>
              <a:ext cx="499213" cy="393924"/>
            </a:xfrm>
            <a:custGeom>
              <a:rect b="b" l="l" r="r" t="t"/>
              <a:pathLst>
                <a:path extrusionOk="0" h="393924" w="499213">
                  <a:moveTo>
                    <a:pt x="0" y="0"/>
                  </a:moveTo>
                  <a:lnTo>
                    <a:pt x="499213" y="0"/>
                  </a:lnTo>
                  <a:lnTo>
                    <a:pt x="499213" y="393924"/>
                  </a:lnTo>
                  <a:lnTo>
                    <a:pt x="0" y="39392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52" name="Google Shape;152;p9"/>
            <p:cNvSpPr/>
            <p:nvPr/>
          </p:nvSpPr>
          <p:spPr>
            <a:xfrm>
              <a:off x="2557517" y="1709754"/>
              <a:ext cx="514846" cy="309844"/>
            </a:xfrm>
            <a:custGeom>
              <a:rect b="b" l="l" r="r" t="t"/>
              <a:pathLst>
                <a:path extrusionOk="0" h="309844" w="514846">
                  <a:moveTo>
                    <a:pt x="0" y="0"/>
                  </a:moveTo>
                  <a:lnTo>
                    <a:pt x="514846" y="0"/>
                  </a:lnTo>
                  <a:lnTo>
                    <a:pt x="514846" y="309843"/>
                  </a:lnTo>
                  <a:lnTo>
                    <a:pt x="0" y="309843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53" name="Google Shape;153;p9"/>
            <p:cNvSpPr/>
            <p:nvPr/>
          </p:nvSpPr>
          <p:spPr>
            <a:xfrm>
              <a:off x="1345330" y="1662423"/>
              <a:ext cx="423644" cy="451559"/>
            </a:xfrm>
            <a:custGeom>
              <a:rect b="b" l="l" r="r" t="t"/>
              <a:pathLst>
                <a:path extrusionOk="0" h="451559" w="423644">
                  <a:moveTo>
                    <a:pt x="0" y="0"/>
                  </a:moveTo>
                  <a:lnTo>
                    <a:pt x="423644" y="0"/>
                  </a:lnTo>
                  <a:lnTo>
                    <a:pt x="423644" y="451559"/>
                  </a:lnTo>
                  <a:lnTo>
                    <a:pt x="0" y="45155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54" name="Google Shape;154;p9"/>
            <p:cNvSpPr/>
            <p:nvPr/>
          </p:nvSpPr>
          <p:spPr>
            <a:xfrm>
              <a:off x="2019284" y="1667713"/>
              <a:ext cx="287923" cy="393924"/>
            </a:xfrm>
            <a:custGeom>
              <a:rect b="b" l="l" r="r" t="t"/>
              <a:pathLst>
                <a:path extrusionOk="0" h="393924" w="287923">
                  <a:moveTo>
                    <a:pt x="0" y="0"/>
                  </a:moveTo>
                  <a:lnTo>
                    <a:pt x="287923" y="0"/>
                  </a:lnTo>
                  <a:lnTo>
                    <a:pt x="287923" y="393924"/>
                  </a:lnTo>
                  <a:lnTo>
                    <a:pt x="0" y="39392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55" name="Google Shape;155;p9"/>
            <p:cNvSpPr/>
            <p:nvPr/>
          </p:nvSpPr>
          <p:spPr>
            <a:xfrm>
              <a:off x="764503" y="1662423"/>
              <a:ext cx="329228" cy="451559"/>
            </a:xfrm>
            <a:custGeom>
              <a:rect b="b" l="l" r="r" t="t"/>
              <a:pathLst>
                <a:path extrusionOk="0" h="451559" w="329228">
                  <a:moveTo>
                    <a:pt x="0" y="0"/>
                  </a:moveTo>
                  <a:lnTo>
                    <a:pt x="329228" y="0"/>
                  </a:lnTo>
                  <a:lnTo>
                    <a:pt x="329228" y="451559"/>
                  </a:lnTo>
                  <a:lnTo>
                    <a:pt x="0" y="45155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56" name="Google Shape;156;p9"/>
            <p:cNvSpPr/>
            <p:nvPr/>
          </p:nvSpPr>
          <p:spPr>
            <a:xfrm>
              <a:off x="4719008" y="1691241"/>
              <a:ext cx="393924" cy="393924"/>
            </a:xfrm>
            <a:custGeom>
              <a:rect b="b" l="l" r="r" t="t"/>
              <a:pathLst>
                <a:path extrusionOk="0" h="393924" w="393924">
                  <a:moveTo>
                    <a:pt x="0" y="0"/>
                  </a:moveTo>
                  <a:lnTo>
                    <a:pt x="393925" y="0"/>
                  </a:lnTo>
                  <a:lnTo>
                    <a:pt x="393925" y="393924"/>
                  </a:lnTo>
                  <a:lnTo>
                    <a:pt x="0" y="39392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57" name="Google Shape;157;p9"/>
            <p:cNvSpPr/>
            <p:nvPr/>
          </p:nvSpPr>
          <p:spPr>
            <a:xfrm>
              <a:off x="4074129" y="1691241"/>
              <a:ext cx="393924" cy="393924"/>
            </a:xfrm>
            <a:custGeom>
              <a:rect b="b" l="l" r="r" t="t"/>
              <a:pathLst>
                <a:path extrusionOk="0" h="393924" w="393924">
                  <a:moveTo>
                    <a:pt x="0" y="0"/>
                  </a:moveTo>
                  <a:lnTo>
                    <a:pt x="393925" y="0"/>
                  </a:lnTo>
                  <a:lnTo>
                    <a:pt x="393925" y="393924"/>
                  </a:lnTo>
                  <a:lnTo>
                    <a:pt x="0" y="39392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58" name="Google Shape;158;p9"/>
            <p:cNvSpPr/>
            <p:nvPr/>
          </p:nvSpPr>
          <p:spPr>
            <a:xfrm>
              <a:off x="3306" y="1636922"/>
              <a:ext cx="510243" cy="455508"/>
            </a:xfrm>
            <a:custGeom>
              <a:rect b="b" l="l" r="r" t="t"/>
              <a:pathLst>
                <a:path extrusionOk="0" h="455508" w="510243">
                  <a:moveTo>
                    <a:pt x="0" y="0"/>
                  </a:moveTo>
                  <a:lnTo>
                    <a:pt x="510243" y="0"/>
                  </a:lnTo>
                  <a:lnTo>
                    <a:pt x="510243" y="455507"/>
                  </a:lnTo>
                  <a:lnTo>
                    <a:pt x="0" y="45550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59" name="Google Shape;159;p9"/>
            <p:cNvSpPr/>
            <p:nvPr/>
          </p:nvSpPr>
          <p:spPr>
            <a:xfrm>
              <a:off x="4622149" y="2534715"/>
              <a:ext cx="389967" cy="445908"/>
            </a:xfrm>
            <a:custGeom>
              <a:rect b="b" l="l" r="r" t="t"/>
              <a:pathLst>
                <a:path extrusionOk="0" h="445908" w="389967">
                  <a:moveTo>
                    <a:pt x="0" y="0"/>
                  </a:moveTo>
                  <a:lnTo>
                    <a:pt x="389967" y="0"/>
                  </a:lnTo>
                  <a:lnTo>
                    <a:pt x="389967" y="445908"/>
                  </a:lnTo>
                  <a:lnTo>
                    <a:pt x="0" y="44590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60" name="Google Shape;160;p9"/>
            <p:cNvSpPr/>
            <p:nvPr/>
          </p:nvSpPr>
          <p:spPr>
            <a:xfrm>
              <a:off x="3850201" y="2593347"/>
              <a:ext cx="469490" cy="328643"/>
            </a:xfrm>
            <a:custGeom>
              <a:rect b="b" l="l" r="r" t="t"/>
              <a:pathLst>
                <a:path extrusionOk="0" h="328643" w="469490">
                  <a:moveTo>
                    <a:pt x="0" y="0"/>
                  </a:moveTo>
                  <a:lnTo>
                    <a:pt x="469490" y="0"/>
                  </a:lnTo>
                  <a:lnTo>
                    <a:pt x="469490" y="328644"/>
                  </a:lnTo>
                  <a:lnTo>
                    <a:pt x="0" y="32864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61" name="Google Shape;161;p9"/>
            <p:cNvSpPr/>
            <p:nvPr/>
          </p:nvSpPr>
          <p:spPr>
            <a:xfrm>
              <a:off x="3141947" y="2593347"/>
              <a:ext cx="401675" cy="328643"/>
            </a:xfrm>
            <a:custGeom>
              <a:rect b="b" l="l" r="r" t="t"/>
              <a:pathLst>
                <a:path extrusionOk="0" h="328643" w="401675">
                  <a:moveTo>
                    <a:pt x="0" y="0"/>
                  </a:moveTo>
                  <a:lnTo>
                    <a:pt x="401675" y="0"/>
                  </a:lnTo>
                  <a:lnTo>
                    <a:pt x="401675" y="328644"/>
                  </a:lnTo>
                  <a:lnTo>
                    <a:pt x="0" y="32864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62" name="Google Shape;162;p9"/>
            <p:cNvSpPr/>
            <p:nvPr/>
          </p:nvSpPr>
          <p:spPr>
            <a:xfrm>
              <a:off x="1983813" y="2534715"/>
              <a:ext cx="224575" cy="445908"/>
            </a:xfrm>
            <a:custGeom>
              <a:rect b="b" l="l" r="r" t="t"/>
              <a:pathLst>
                <a:path extrusionOk="0" h="445908" w="224575">
                  <a:moveTo>
                    <a:pt x="0" y="0"/>
                  </a:moveTo>
                  <a:lnTo>
                    <a:pt x="224576" y="0"/>
                  </a:lnTo>
                  <a:lnTo>
                    <a:pt x="224576" y="445908"/>
                  </a:lnTo>
                  <a:lnTo>
                    <a:pt x="0" y="44590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63" name="Google Shape;163;p9"/>
            <p:cNvSpPr/>
            <p:nvPr/>
          </p:nvSpPr>
          <p:spPr>
            <a:xfrm>
              <a:off x="2510846" y="2593347"/>
              <a:ext cx="328643" cy="328643"/>
            </a:xfrm>
            <a:custGeom>
              <a:rect b="b" l="l" r="r" t="t"/>
              <a:pathLst>
                <a:path extrusionOk="0" h="328643" w="328643">
                  <a:moveTo>
                    <a:pt x="0" y="0"/>
                  </a:moveTo>
                  <a:lnTo>
                    <a:pt x="328643" y="0"/>
                  </a:lnTo>
                  <a:lnTo>
                    <a:pt x="328643" y="328644"/>
                  </a:lnTo>
                  <a:lnTo>
                    <a:pt x="0" y="32864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64" name="Google Shape;164;p9"/>
            <p:cNvSpPr/>
            <p:nvPr/>
          </p:nvSpPr>
          <p:spPr>
            <a:xfrm>
              <a:off x="0" y="2494662"/>
              <a:ext cx="283092" cy="526015"/>
            </a:xfrm>
            <a:custGeom>
              <a:rect b="b" l="l" r="r" t="t"/>
              <a:pathLst>
                <a:path extrusionOk="0" h="526015" w="283092">
                  <a:moveTo>
                    <a:pt x="0" y="0"/>
                  </a:moveTo>
                  <a:lnTo>
                    <a:pt x="283092" y="0"/>
                  </a:lnTo>
                  <a:lnTo>
                    <a:pt x="283092" y="526014"/>
                  </a:lnTo>
                  <a:lnTo>
                    <a:pt x="0" y="52601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65" name="Google Shape;165;p9"/>
            <p:cNvSpPr/>
            <p:nvPr/>
          </p:nvSpPr>
          <p:spPr>
            <a:xfrm>
              <a:off x="586374" y="2494662"/>
              <a:ext cx="407422" cy="526015"/>
            </a:xfrm>
            <a:custGeom>
              <a:rect b="b" l="l" r="r" t="t"/>
              <a:pathLst>
                <a:path extrusionOk="0" h="526015" w="407422">
                  <a:moveTo>
                    <a:pt x="0" y="0"/>
                  </a:moveTo>
                  <a:lnTo>
                    <a:pt x="407422" y="0"/>
                  </a:lnTo>
                  <a:lnTo>
                    <a:pt x="407422" y="526014"/>
                  </a:lnTo>
                  <a:lnTo>
                    <a:pt x="0" y="52601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66" name="Google Shape;166;p9"/>
            <p:cNvSpPr/>
            <p:nvPr/>
          </p:nvSpPr>
          <p:spPr>
            <a:xfrm>
              <a:off x="1296254" y="2534715"/>
              <a:ext cx="385102" cy="445908"/>
            </a:xfrm>
            <a:custGeom>
              <a:rect b="b" l="l" r="r" t="t"/>
              <a:pathLst>
                <a:path extrusionOk="0" h="445908" w="385102">
                  <a:moveTo>
                    <a:pt x="0" y="0"/>
                  </a:moveTo>
                  <a:lnTo>
                    <a:pt x="385102" y="0"/>
                  </a:lnTo>
                  <a:lnTo>
                    <a:pt x="385102" y="445908"/>
                  </a:lnTo>
                  <a:lnTo>
                    <a:pt x="0" y="44590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0"/>
          <p:cNvSpPr txBox="1"/>
          <p:nvPr/>
        </p:nvSpPr>
        <p:spPr>
          <a:xfrm>
            <a:off x="475973" y="2836897"/>
            <a:ext cx="6608053" cy="4427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</a:t>
            </a:r>
            <a:endParaRPr/>
          </a:p>
          <a:p>
            <a:pPr indent="0" lvl="1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thanks to the following:</a:t>
            </a:r>
            <a:endParaRPr/>
          </a:p>
        </p:txBody>
      </p:sp>
      <p:sp>
        <p:nvSpPr>
          <p:cNvPr id="172" name="Google Shape;172;p10"/>
          <p:cNvSpPr txBox="1"/>
          <p:nvPr/>
        </p:nvSpPr>
        <p:spPr>
          <a:xfrm>
            <a:off x="1309718" y="1842285"/>
            <a:ext cx="5013676" cy="55420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22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CREDITS</a:t>
            </a:r>
            <a:endParaRPr/>
          </a:p>
        </p:txBody>
      </p:sp>
      <p:sp>
        <p:nvSpPr>
          <p:cNvPr id="173" name="Google Shape;173;p10"/>
          <p:cNvSpPr txBox="1"/>
          <p:nvPr/>
        </p:nvSpPr>
        <p:spPr>
          <a:xfrm>
            <a:off x="1753621" y="5334981"/>
            <a:ext cx="4330905" cy="2630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6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54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174" name="Google Shape;174;p10"/>
          <p:cNvSpPr txBox="1"/>
          <p:nvPr/>
        </p:nvSpPr>
        <p:spPr>
          <a:xfrm>
            <a:off x="2356406" y="7561506"/>
            <a:ext cx="3125335" cy="2630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6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54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175" name="Google Shape;175;p10"/>
          <p:cNvSpPr txBox="1"/>
          <p:nvPr/>
        </p:nvSpPr>
        <p:spPr>
          <a:xfrm>
            <a:off x="1255948" y="6819827"/>
            <a:ext cx="5326250" cy="53212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136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sp>
        <p:nvSpPr>
          <p:cNvPr id="176" name="Google Shape;176;p10"/>
          <p:cNvSpPr txBox="1"/>
          <p:nvPr/>
        </p:nvSpPr>
        <p:spPr>
          <a:xfrm>
            <a:off x="1981612" y="8579732"/>
            <a:ext cx="3572987" cy="3557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457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HAPPY DESIGNING!</a:t>
            </a:r>
            <a:endParaRPr/>
          </a:p>
        </p:txBody>
      </p:sp>
      <p:pic>
        <p:nvPicPr>
          <p:cNvPr id="177" name="Google Shape;177;p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01700" y="4054575"/>
            <a:ext cx="4234749" cy="10650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