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Petit Formal Script"/>
      <p:regular r:id="rId26"/>
    </p:embeddedFont>
    <p:embeddedFont>
      <p:font typeface="Nunito"/>
      <p:regular r:id="rId27"/>
      <p:bold r:id="rId28"/>
      <p:italic r:id="rId29"/>
      <p:boldItalic r:id="rId30"/>
    </p:embeddedFont>
    <p:embeddedFont>
      <p:font typeface="Montserrat"/>
      <p:regular r:id="rId31"/>
      <p:bold r:id="rId32"/>
      <p:italic r:id="rId33"/>
      <p:boldItalic r:id="rId34"/>
    </p:embeddedFont>
    <p:embeddedFont>
      <p:font typeface="Nunito Light"/>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etitFormalScript-regular.fntdata"/><Relationship Id="rId25" Type="http://schemas.openxmlformats.org/officeDocument/2006/relationships/slide" Target="slides/slide20.xml"/><Relationship Id="rId28" Type="http://schemas.openxmlformats.org/officeDocument/2006/relationships/font" Target="fonts/Nunito-bold.fntdata"/><Relationship Id="rId27" Type="http://schemas.openxmlformats.org/officeDocument/2006/relationships/font" Target="fonts/Nuni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regular.fntdata"/><Relationship Id="rId30" Type="http://schemas.openxmlformats.org/officeDocument/2006/relationships/font" Target="fonts/Nunito-boldItalic.fntdata"/><Relationship Id="rId11" Type="http://schemas.openxmlformats.org/officeDocument/2006/relationships/slide" Target="slides/slide6.xml"/><Relationship Id="rId33" Type="http://schemas.openxmlformats.org/officeDocument/2006/relationships/font" Target="fonts/Montserrat-italic.fntdata"/><Relationship Id="rId10" Type="http://schemas.openxmlformats.org/officeDocument/2006/relationships/slide" Target="slides/slide5.xml"/><Relationship Id="rId32" Type="http://schemas.openxmlformats.org/officeDocument/2006/relationships/font" Target="fonts/Montserrat-bold.fntdata"/><Relationship Id="rId13" Type="http://schemas.openxmlformats.org/officeDocument/2006/relationships/slide" Target="slides/slide8.xml"/><Relationship Id="rId35" Type="http://schemas.openxmlformats.org/officeDocument/2006/relationships/font" Target="fonts/NunitoLight-regular.fntdata"/><Relationship Id="rId12" Type="http://schemas.openxmlformats.org/officeDocument/2006/relationships/slide" Target="slides/slide7.xml"/><Relationship Id="rId34" Type="http://schemas.openxmlformats.org/officeDocument/2006/relationships/font" Target="fonts/Montserrat-boldItalic.fntdata"/><Relationship Id="rId15" Type="http://schemas.openxmlformats.org/officeDocument/2006/relationships/slide" Target="slides/slide10.xml"/><Relationship Id="rId37" Type="http://schemas.openxmlformats.org/officeDocument/2006/relationships/font" Target="fonts/NunitoLight-italic.fntdata"/><Relationship Id="rId14" Type="http://schemas.openxmlformats.org/officeDocument/2006/relationships/slide" Target="slides/slide9.xml"/><Relationship Id="rId36" Type="http://schemas.openxmlformats.org/officeDocument/2006/relationships/font" Target="fonts/NunitoLight-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NunitoLight-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db92cd584f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g2db92cd584f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db92cd584f_1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db92cd584f_1_2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db92cd584f_1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db92cd584f_1_2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db92cd584f_1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db92cd584f_1_2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db92cd584f_1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db92cd584f_1_2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db92cd584f_1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db92cd584f_1_2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db92cd584f_1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db92cd584f_1_3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db92cd584f_1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db92cd584f_1_3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db92cd584f_1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db92cd584f_1_3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db92cd584f_1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db92cd584f_1_3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db92cd584f_1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db92cd584f_1_3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db92cd584f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2db92cd584f_1_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db92cd584f_1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db92cd584f_1_4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db92cd584f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db92cd584f_1_1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db92cd584f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db92cd584f_1_1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db92cd584f_1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db92cd584f_1_1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db92cd584f_1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db92cd584f_1_1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db92cd584f_1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db92cd584f_1_1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db92cd584f_1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db92cd584f_1_1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db92cd584f_1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db92cd584f_1_2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6025" y="4098000"/>
            <a:ext cx="9144000" cy="1045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etit Formal Script"/>
              <a:ea typeface="Petit Formal Script"/>
              <a:cs typeface="Petit Formal Script"/>
              <a:sym typeface="Petit Formal Script"/>
            </a:endParaRPr>
          </a:p>
        </p:txBody>
      </p:sp>
      <p:sp>
        <p:nvSpPr>
          <p:cNvPr id="11" name="Google Shape;11;p2"/>
          <p:cNvSpPr txBox="1"/>
          <p:nvPr>
            <p:ph type="ctrTitle"/>
          </p:nvPr>
        </p:nvSpPr>
        <p:spPr>
          <a:xfrm>
            <a:off x="1284300" y="1049375"/>
            <a:ext cx="65754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31389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4" name="Google Shape;14;p2"/>
          <p:cNvSpPr/>
          <p:nvPr/>
        </p:nvSpPr>
        <p:spPr>
          <a:xfrm>
            <a:off x="6025" y="4025"/>
            <a:ext cx="9144000" cy="1045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etit Formal Script"/>
              <a:ea typeface="Petit Formal Script"/>
              <a:cs typeface="Petit Formal Script"/>
              <a:sym typeface="Petit Formal Script"/>
            </a:endParaRPr>
          </a:p>
        </p:txBody>
      </p:sp>
      <p:sp>
        <p:nvSpPr>
          <p:cNvPr id="15" name="Google Shape;15;p2"/>
          <p:cNvSpPr/>
          <p:nvPr/>
        </p:nvSpPr>
        <p:spPr>
          <a:xfrm rot="-5400000">
            <a:off x="7137037" y="159653"/>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2">
              <a:alphaModFix/>
            </a:blip>
            <a:stretch>
              <a:fillRect b="0" l="0" r="0" t="0"/>
            </a:stretch>
          </a:blipFill>
          <a:ln>
            <a:noFill/>
          </a:ln>
        </p:spPr>
      </p:sp>
      <p:sp>
        <p:nvSpPr>
          <p:cNvPr id="16" name="Google Shape;16;p2"/>
          <p:cNvSpPr/>
          <p:nvPr/>
        </p:nvSpPr>
        <p:spPr>
          <a:xfrm rot="516939">
            <a:off x="6379717" y="4045675"/>
            <a:ext cx="2783548" cy="2529549"/>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2">
              <a:alphaModFix/>
            </a:blip>
            <a:stretch>
              <a:fillRect b="0" l="0" r="0" t="0"/>
            </a:stretch>
          </a:blipFill>
          <a:ln>
            <a:noFill/>
          </a:ln>
        </p:spPr>
      </p:sp>
      <p:sp>
        <p:nvSpPr>
          <p:cNvPr id="17" name="Google Shape;17;p2"/>
          <p:cNvSpPr/>
          <p:nvPr/>
        </p:nvSpPr>
        <p:spPr>
          <a:xfrm rot="9661267">
            <a:off x="-71582" y="-557771"/>
            <a:ext cx="2778059" cy="2524561"/>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2">
              <a:alphaModFix/>
            </a:blip>
            <a:stretch>
              <a:fillRect b="0" l="0" r="0" t="0"/>
            </a:stretch>
          </a:blipFill>
          <a:ln>
            <a:noFill/>
          </a:ln>
        </p:spPr>
      </p:sp>
      <p:sp>
        <p:nvSpPr>
          <p:cNvPr id="18" name="Google Shape;18;p2"/>
          <p:cNvSpPr/>
          <p:nvPr/>
        </p:nvSpPr>
        <p:spPr>
          <a:xfrm rot="-6794170">
            <a:off x="-1024458" y="3725327"/>
            <a:ext cx="2783305" cy="2529328"/>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789842" y="1461196"/>
            <a:ext cx="3892100" cy="3400154"/>
            <a:chOff x="0" y="-38100"/>
            <a:chExt cx="2050200" cy="1791063"/>
          </a:xfrm>
        </p:grpSpPr>
        <p:sp>
          <p:nvSpPr>
            <p:cNvPr id="21" name="Google Shape;21;p3"/>
            <p:cNvSpPr/>
            <p:nvPr/>
          </p:nvSpPr>
          <p:spPr>
            <a:xfrm>
              <a:off x="0" y="0"/>
              <a:ext cx="2050123" cy="1752963"/>
            </a:xfrm>
            <a:custGeom>
              <a:rect b="b" l="l" r="r" t="t"/>
              <a:pathLst>
                <a:path extrusionOk="0" h="1752963" w="2050123">
                  <a:moveTo>
                    <a:pt x="0" y="0"/>
                  </a:moveTo>
                  <a:lnTo>
                    <a:pt x="2050123" y="0"/>
                  </a:lnTo>
                  <a:lnTo>
                    <a:pt x="2050123" y="1752963"/>
                  </a:lnTo>
                  <a:lnTo>
                    <a:pt x="0" y="1752963"/>
                  </a:lnTo>
                  <a:close/>
                </a:path>
              </a:pathLst>
            </a:custGeom>
            <a:solidFill>
              <a:srgbClr val="F4F1EB"/>
            </a:solidFill>
            <a:ln>
              <a:noFill/>
            </a:ln>
          </p:spPr>
        </p:sp>
        <p:sp>
          <p:nvSpPr>
            <p:cNvPr id="22" name="Google Shape;22;p3"/>
            <p:cNvSpPr txBox="1"/>
            <p:nvPr/>
          </p:nvSpPr>
          <p:spPr>
            <a:xfrm>
              <a:off x="0" y="-38100"/>
              <a:ext cx="2050200" cy="17910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 name="Google Shape;23;p3"/>
          <p:cNvSpPr/>
          <p:nvPr>
            <p:ph idx="2" type="pic"/>
          </p:nvPr>
        </p:nvSpPr>
        <p:spPr>
          <a:xfrm>
            <a:off x="4971925" y="1692150"/>
            <a:ext cx="3601200" cy="2971200"/>
          </a:xfrm>
          <a:prstGeom prst="rect">
            <a:avLst/>
          </a:prstGeom>
          <a:noFill/>
          <a:ln>
            <a:noFill/>
          </a:ln>
        </p:spPr>
      </p:sp>
      <p:sp>
        <p:nvSpPr>
          <p:cNvPr id="24" name="Google Shape;24;p3"/>
          <p:cNvSpPr txBox="1"/>
          <p:nvPr>
            <p:ph type="title"/>
          </p:nvPr>
        </p:nvSpPr>
        <p:spPr>
          <a:xfrm>
            <a:off x="2121300" y="186900"/>
            <a:ext cx="4901400" cy="13365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5" name="Google Shape;2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26" name="Google Shape;26;p3"/>
          <p:cNvGrpSpPr/>
          <p:nvPr/>
        </p:nvGrpSpPr>
        <p:grpSpPr>
          <a:xfrm>
            <a:off x="462129" y="1461196"/>
            <a:ext cx="3892100" cy="3400154"/>
            <a:chOff x="0" y="-38100"/>
            <a:chExt cx="2050200" cy="1791063"/>
          </a:xfrm>
        </p:grpSpPr>
        <p:sp>
          <p:nvSpPr>
            <p:cNvPr id="27" name="Google Shape;27;p3"/>
            <p:cNvSpPr/>
            <p:nvPr/>
          </p:nvSpPr>
          <p:spPr>
            <a:xfrm>
              <a:off x="0" y="0"/>
              <a:ext cx="2050123" cy="1752963"/>
            </a:xfrm>
            <a:custGeom>
              <a:rect b="b" l="l" r="r" t="t"/>
              <a:pathLst>
                <a:path extrusionOk="0" h="1752963" w="2050123">
                  <a:moveTo>
                    <a:pt x="0" y="0"/>
                  </a:moveTo>
                  <a:lnTo>
                    <a:pt x="2050123" y="0"/>
                  </a:lnTo>
                  <a:lnTo>
                    <a:pt x="2050123" y="1752963"/>
                  </a:lnTo>
                  <a:lnTo>
                    <a:pt x="0" y="1752963"/>
                  </a:lnTo>
                  <a:close/>
                </a:path>
              </a:pathLst>
            </a:custGeom>
            <a:solidFill>
              <a:srgbClr val="F4F1EB"/>
            </a:solidFill>
            <a:ln>
              <a:noFill/>
            </a:ln>
          </p:spPr>
        </p:sp>
        <p:sp>
          <p:nvSpPr>
            <p:cNvPr id="28" name="Google Shape;28;p3"/>
            <p:cNvSpPr txBox="1"/>
            <p:nvPr/>
          </p:nvSpPr>
          <p:spPr>
            <a:xfrm>
              <a:off x="0" y="-38100"/>
              <a:ext cx="2050200" cy="17910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 name="Google Shape;29;p3"/>
          <p:cNvSpPr/>
          <p:nvPr/>
        </p:nvSpPr>
        <p:spPr>
          <a:xfrm rot="-258638">
            <a:off x="-928324" y="407671"/>
            <a:ext cx="2773883" cy="2520766"/>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2">
              <a:alphaModFix/>
            </a:blip>
            <a:stretch>
              <a:fillRect b="0" l="0" r="0" t="0"/>
            </a:stretch>
          </a:blipFill>
          <a:ln>
            <a:noFill/>
          </a:ln>
        </p:spPr>
      </p:sp>
      <p:sp>
        <p:nvSpPr>
          <p:cNvPr id="30" name="Google Shape;30;p3"/>
          <p:cNvSpPr/>
          <p:nvPr/>
        </p:nvSpPr>
        <p:spPr>
          <a:xfrm rot="5916939">
            <a:off x="6555851" y="-254441"/>
            <a:ext cx="2783548" cy="2529549"/>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2">
              <a:alphaModFix/>
            </a:blip>
            <a:stretch>
              <a:fillRect b="0" l="0" r="0" t="0"/>
            </a:stretch>
          </a:blipFill>
          <a:ln>
            <a:noFill/>
          </a:ln>
        </p:spPr>
      </p:sp>
      <p:sp>
        <p:nvSpPr>
          <p:cNvPr id="31" name="Google Shape;31;p3"/>
          <p:cNvSpPr/>
          <p:nvPr>
            <p:ph idx="3" type="pic"/>
          </p:nvPr>
        </p:nvSpPr>
        <p:spPr>
          <a:xfrm>
            <a:off x="607575" y="1692150"/>
            <a:ext cx="3601200" cy="29712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grpSp>
        <p:nvGrpSpPr>
          <p:cNvPr id="33" name="Google Shape;33;p4"/>
          <p:cNvGrpSpPr/>
          <p:nvPr/>
        </p:nvGrpSpPr>
        <p:grpSpPr>
          <a:xfrm>
            <a:off x="5682303" y="-72329"/>
            <a:ext cx="3461628" cy="5267018"/>
            <a:chOff x="0" y="-38100"/>
            <a:chExt cx="1823445" cy="2774451"/>
          </a:xfrm>
        </p:grpSpPr>
        <p:sp>
          <p:nvSpPr>
            <p:cNvPr id="34" name="Google Shape;34;p4"/>
            <p:cNvSpPr/>
            <p:nvPr/>
          </p:nvSpPr>
          <p:spPr>
            <a:xfrm>
              <a:off x="0" y="0"/>
              <a:ext cx="1823445" cy="2736351"/>
            </a:xfrm>
            <a:custGeom>
              <a:rect b="b" l="l" r="r" t="t"/>
              <a:pathLst>
                <a:path extrusionOk="0" h="2736351" w="1823445">
                  <a:moveTo>
                    <a:pt x="0" y="0"/>
                  </a:moveTo>
                  <a:lnTo>
                    <a:pt x="1823445" y="0"/>
                  </a:lnTo>
                  <a:lnTo>
                    <a:pt x="1823445" y="2736351"/>
                  </a:lnTo>
                  <a:lnTo>
                    <a:pt x="0" y="2736351"/>
                  </a:lnTo>
                  <a:close/>
                </a:path>
              </a:pathLst>
            </a:custGeom>
            <a:solidFill>
              <a:srgbClr val="F4F1EB"/>
            </a:solidFill>
            <a:ln>
              <a:noFill/>
            </a:ln>
          </p:spPr>
        </p:sp>
        <p:sp>
          <p:nvSpPr>
            <p:cNvPr id="35" name="Google Shape;35;p4"/>
            <p:cNvSpPr txBox="1"/>
            <p:nvPr/>
          </p:nvSpPr>
          <p:spPr>
            <a:xfrm>
              <a:off x="0" y="-38100"/>
              <a:ext cx="1823400" cy="2774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 name="Google Shape;36;p4"/>
          <p:cNvSpPr/>
          <p:nvPr>
            <p:ph idx="2" type="pic"/>
          </p:nvPr>
        </p:nvSpPr>
        <p:spPr>
          <a:xfrm>
            <a:off x="5886325" y="0"/>
            <a:ext cx="3062400" cy="5194800"/>
          </a:xfrm>
          <a:prstGeom prst="rect">
            <a:avLst/>
          </a:prstGeom>
          <a:noFill/>
          <a:ln>
            <a:noFill/>
          </a:ln>
        </p:spPr>
      </p:sp>
      <p:sp>
        <p:nvSpPr>
          <p:cNvPr id="37" name="Google Shape;37;p4"/>
          <p:cNvSpPr/>
          <p:nvPr/>
        </p:nvSpPr>
        <p:spPr>
          <a:xfrm rot="762920">
            <a:off x="-1331907" y="2896923"/>
            <a:ext cx="2778580" cy="2525035"/>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2">
              <a:alphaModFix/>
            </a:blip>
            <a:stretch>
              <a:fillRect b="0" l="0" r="0" t="0"/>
            </a:stretch>
          </a:blipFill>
          <a:ln>
            <a:noFill/>
          </a:ln>
        </p:spPr>
      </p:sp>
      <p:sp>
        <p:nvSpPr>
          <p:cNvPr id="38" name="Google Shape;38;p4"/>
          <p:cNvSpPr/>
          <p:nvPr/>
        </p:nvSpPr>
        <p:spPr>
          <a:xfrm rot="5055654">
            <a:off x="3781204" y="-1549678"/>
            <a:ext cx="2779971" cy="2526299"/>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2">
              <a:alphaModFix/>
            </a:blip>
            <a:stretch>
              <a:fillRect b="0" l="0" r="0" t="0"/>
            </a:stretch>
          </a:blipFill>
          <a:ln>
            <a:noFill/>
          </a:ln>
        </p:spPr>
      </p:sp>
      <p:sp>
        <p:nvSpPr>
          <p:cNvPr id="39" name="Google Shape;39;p4"/>
          <p:cNvSpPr/>
          <p:nvPr/>
        </p:nvSpPr>
        <p:spPr>
          <a:xfrm rot="-6986212">
            <a:off x="5489953" y="3932991"/>
            <a:ext cx="2778615" cy="25250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2">
              <a:alphaModFix/>
            </a:blip>
            <a:stretch>
              <a:fillRect b="0" l="0" r="0" t="0"/>
            </a:stretch>
          </a:blipFill>
          <a:ln>
            <a:noFill/>
          </a:ln>
        </p:spPr>
      </p:sp>
      <p:sp>
        <p:nvSpPr>
          <p:cNvPr id="40" name="Google Shape;4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1" name="Google Shape;4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2" name="Google Shape;4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3" name="Shape 43"/>
        <p:cNvGrpSpPr/>
        <p:nvPr/>
      </p:nvGrpSpPr>
      <p:grpSpPr>
        <a:xfrm>
          <a:off x="0" y="0"/>
          <a:ext cx="0" cy="0"/>
          <a:chOff x="0" y="0"/>
          <a:chExt cx="0" cy="0"/>
        </a:xfrm>
      </p:grpSpPr>
      <p:sp>
        <p:nvSpPr>
          <p:cNvPr id="44" name="Google Shape;44;p5"/>
          <p:cNvSpPr/>
          <p:nvPr/>
        </p:nvSpPr>
        <p:spPr>
          <a:xfrm>
            <a:off x="6025" y="4098000"/>
            <a:ext cx="9144000" cy="1045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etit Formal Script"/>
              <a:ea typeface="Petit Formal Script"/>
              <a:cs typeface="Petit Formal Script"/>
              <a:sym typeface="Petit Formal Script"/>
            </a:endParaRPr>
          </a:p>
        </p:txBody>
      </p:sp>
      <p:sp>
        <p:nvSpPr>
          <p:cNvPr id="45" name="Google Shape;45;p5"/>
          <p:cNvSpPr/>
          <p:nvPr/>
        </p:nvSpPr>
        <p:spPr>
          <a:xfrm>
            <a:off x="6025" y="4025"/>
            <a:ext cx="9144000" cy="1045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etit Formal Script"/>
              <a:ea typeface="Petit Formal Script"/>
              <a:cs typeface="Petit Formal Script"/>
              <a:sym typeface="Petit Formal Script"/>
            </a:endParaRPr>
          </a:p>
        </p:txBody>
      </p:sp>
      <p:sp>
        <p:nvSpPr>
          <p:cNvPr id="46" name="Google Shape;46;p5"/>
          <p:cNvSpPr txBox="1"/>
          <p:nvPr>
            <p:ph type="title"/>
          </p:nvPr>
        </p:nvSpPr>
        <p:spPr>
          <a:xfrm>
            <a:off x="311700" y="1158960"/>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 name="Google Shape;47;p5"/>
          <p:cNvSpPr txBox="1"/>
          <p:nvPr>
            <p:ph idx="1" type="body"/>
          </p:nvPr>
        </p:nvSpPr>
        <p:spPr>
          <a:xfrm>
            <a:off x="311700" y="1909779"/>
            <a:ext cx="3999900" cy="206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8" name="Google Shape;48;p5"/>
          <p:cNvSpPr txBox="1"/>
          <p:nvPr>
            <p:ph idx="2" type="body"/>
          </p:nvPr>
        </p:nvSpPr>
        <p:spPr>
          <a:xfrm>
            <a:off x="4832400" y="1909779"/>
            <a:ext cx="3999900" cy="206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9" name="Google Shape;4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5"/>
          <p:cNvSpPr/>
          <p:nvPr/>
        </p:nvSpPr>
        <p:spPr>
          <a:xfrm rot="-5400000">
            <a:off x="7137037" y="159653"/>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2">
              <a:alphaModFix/>
            </a:blip>
            <a:stretch>
              <a:fillRect b="0" l="0" r="0" t="0"/>
            </a:stretch>
          </a:blipFill>
          <a:ln>
            <a:noFill/>
          </a:ln>
        </p:spPr>
      </p:sp>
      <p:sp>
        <p:nvSpPr>
          <p:cNvPr id="51" name="Google Shape;51;p5"/>
          <p:cNvSpPr/>
          <p:nvPr/>
        </p:nvSpPr>
        <p:spPr>
          <a:xfrm rot="516939">
            <a:off x="6379717" y="4045675"/>
            <a:ext cx="2783548" cy="2529549"/>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2">
              <a:alphaModFix/>
            </a:blip>
            <a:stretch>
              <a:fillRect b="0" l="0" r="0" t="0"/>
            </a:stretch>
          </a:blipFill>
          <a:ln>
            <a:noFill/>
          </a:ln>
        </p:spPr>
      </p:sp>
      <p:sp>
        <p:nvSpPr>
          <p:cNvPr id="52" name="Google Shape;52;p5"/>
          <p:cNvSpPr/>
          <p:nvPr/>
        </p:nvSpPr>
        <p:spPr>
          <a:xfrm rot="9661267">
            <a:off x="-409207" y="-853196"/>
            <a:ext cx="2778059" cy="2524561"/>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2">
              <a:alphaModFix/>
            </a:blip>
            <a:stretch>
              <a:fillRect b="0" l="0" r="0" t="0"/>
            </a:stretch>
          </a:blipFill>
          <a:ln>
            <a:noFill/>
          </a:ln>
        </p:spPr>
      </p:sp>
      <p:sp>
        <p:nvSpPr>
          <p:cNvPr id="53" name="Google Shape;53;p5"/>
          <p:cNvSpPr/>
          <p:nvPr/>
        </p:nvSpPr>
        <p:spPr>
          <a:xfrm rot="-6794170">
            <a:off x="-1024458" y="3725327"/>
            <a:ext cx="2783305" cy="2529328"/>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grpSp>
        <p:nvGrpSpPr>
          <p:cNvPr id="55" name="Google Shape;55;p6"/>
          <p:cNvGrpSpPr/>
          <p:nvPr/>
        </p:nvGrpSpPr>
        <p:grpSpPr>
          <a:xfrm rot="5400000">
            <a:off x="3227158" y="-3226976"/>
            <a:ext cx="2762195" cy="9216147"/>
            <a:chOff x="0" y="-38100"/>
            <a:chExt cx="1455012" cy="4854692"/>
          </a:xfrm>
        </p:grpSpPr>
        <p:sp>
          <p:nvSpPr>
            <p:cNvPr id="56" name="Google Shape;56;p6"/>
            <p:cNvSpPr/>
            <p:nvPr/>
          </p:nvSpPr>
          <p:spPr>
            <a:xfrm>
              <a:off x="0" y="0"/>
              <a:ext cx="1455012" cy="4816592"/>
            </a:xfrm>
            <a:custGeom>
              <a:rect b="b" l="l" r="r" t="t"/>
              <a:pathLst>
                <a:path extrusionOk="0" h="4816592" w="1455012">
                  <a:moveTo>
                    <a:pt x="0" y="0"/>
                  </a:moveTo>
                  <a:lnTo>
                    <a:pt x="1455012" y="0"/>
                  </a:lnTo>
                  <a:lnTo>
                    <a:pt x="1455012" y="4816592"/>
                  </a:lnTo>
                  <a:lnTo>
                    <a:pt x="0" y="4816592"/>
                  </a:lnTo>
                  <a:close/>
                </a:path>
              </a:pathLst>
            </a:custGeom>
            <a:solidFill>
              <a:srgbClr val="F4F1EB"/>
            </a:solidFill>
            <a:ln>
              <a:noFill/>
            </a:ln>
          </p:spPr>
        </p:sp>
        <p:sp>
          <p:nvSpPr>
            <p:cNvPr id="57" name="Google Shape;57;p6"/>
            <p:cNvSpPr txBox="1"/>
            <p:nvPr/>
          </p:nvSpPr>
          <p:spPr>
            <a:xfrm>
              <a:off x="0" y="-38100"/>
              <a:ext cx="1455000" cy="48546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8" name="Google Shape;58;p6"/>
          <p:cNvSpPr/>
          <p:nvPr>
            <p:ph idx="2" type="pic"/>
          </p:nvPr>
        </p:nvSpPr>
        <p:spPr>
          <a:xfrm>
            <a:off x="50" y="198450"/>
            <a:ext cx="2206200" cy="2364600"/>
          </a:xfrm>
          <a:prstGeom prst="rect">
            <a:avLst/>
          </a:prstGeom>
          <a:noFill/>
          <a:ln>
            <a:noFill/>
          </a:ln>
        </p:spPr>
      </p:sp>
      <p:sp>
        <p:nvSpPr>
          <p:cNvPr id="59" name="Google Shape;59;p6"/>
          <p:cNvSpPr/>
          <p:nvPr>
            <p:ph idx="3" type="pic"/>
          </p:nvPr>
        </p:nvSpPr>
        <p:spPr>
          <a:xfrm>
            <a:off x="6938675" y="198450"/>
            <a:ext cx="2206200" cy="2364600"/>
          </a:xfrm>
          <a:prstGeom prst="rect">
            <a:avLst/>
          </a:prstGeom>
          <a:noFill/>
          <a:ln>
            <a:noFill/>
          </a:ln>
        </p:spPr>
      </p:sp>
      <p:sp>
        <p:nvSpPr>
          <p:cNvPr id="60" name="Google Shape;60;p6"/>
          <p:cNvSpPr/>
          <p:nvPr>
            <p:ph idx="4" type="pic"/>
          </p:nvPr>
        </p:nvSpPr>
        <p:spPr>
          <a:xfrm>
            <a:off x="2410200" y="198450"/>
            <a:ext cx="4323600" cy="2364600"/>
          </a:xfrm>
          <a:prstGeom prst="rect">
            <a:avLst/>
          </a:prstGeom>
          <a:noFill/>
          <a:ln>
            <a:noFill/>
          </a:ln>
        </p:spPr>
      </p:sp>
      <p:sp>
        <p:nvSpPr>
          <p:cNvPr id="61" name="Google Shape;61;p6"/>
          <p:cNvSpPr txBox="1"/>
          <p:nvPr>
            <p:ph type="title"/>
          </p:nvPr>
        </p:nvSpPr>
        <p:spPr>
          <a:xfrm>
            <a:off x="311700" y="4350925"/>
            <a:ext cx="8520600" cy="7059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2" name="Google Shape;6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3" name="Google Shape;63;p6"/>
          <p:cNvSpPr/>
          <p:nvPr/>
        </p:nvSpPr>
        <p:spPr>
          <a:xfrm rot="9661267">
            <a:off x="7071946" y="2805647"/>
            <a:ext cx="2778059" cy="2524561"/>
          </a:xfrm>
          <a:custGeom>
            <a:rect b="b" l="l" r="r" t="t"/>
            <a:pathLst>
              <a:path extrusionOk="0" h="5052534" w="5559872">
                <a:moveTo>
                  <a:pt x="0" y="0"/>
                </a:moveTo>
                <a:lnTo>
                  <a:pt x="5559871" y="0"/>
                </a:lnTo>
                <a:lnTo>
                  <a:pt x="5559871" y="5052533"/>
                </a:lnTo>
                <a:lnTo>
                  <a:pt x="0" y="5052533"/>
                </a:lnTo>
                <a:lnTo>
                  <a:pt x="0" y="0"/>
                </a:lnTo>
                <a:close/>
              </a:path>
            </a:pathLst>
          </a:custGeom>
          <a:blipFill rotWithShape="1">
            <a:blip r:embed="rId2">
              <a:alphaModFix/>
            </a:blip>
            <a:stretch>
              <a:fillRect b="0" l="0" r="0" t="0"/>
            </a:stretch>
          </a:blipFill>
          <a:ln>
            <a:noFill/>
          </a:ln>
        </p:spPr>
      </p:sp>
      <p:sp>
        <p:nvSpPr>
          <p:cNvPr id="64" name="Google Shape;64;p6"/>
          <p:cNvSpPr/>
          <p:nvPr/>
        </p:nvSpPr>
        <p:spPr>
          <a:xfrm rot="-223140">
            <a:off x="-874995" y="2985342"/>
            <a:ext cx="2785802" cy="2531598"/>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5" name="Shape 65"/>
        <p:cNvGrpSpPr/>
        <p:nvPr/>
      </p:nvGrpSpPr>
      <p:grpSpPr>
        <a:xfrm>
          <a:off x="0" y="0"/>
          <a:ext cx="0" cy="0"/>
          <a:chOff x="0" y="0"/>
          <a:chExt cx="0" cy="0"/>
        </a:xfrm>
      </p:grpSpPr>
      <p:grpSp>
        <p:nvGrpSpPr>
          <p:cNvPr id="66" name="Google Shape;66;p7"/>
          <p:cNvGrpSpPr/>
          <p:nvPr/>
        </p:nvGrpSpPr>
        <p:grpSpPr>
          <a:xfrm>
            <a:off x="2253487" y="-2232788"/>
            <a:ext cx="4637024" cy="4637024"/>
            <a:chOff x="0" y="0"/>
            <a:chExt cx="812800" cy="812800"/>
          </a:xfrm>
        </p:grpSpPr>
        <p:sp>
          <p:nvSpPr>
            <p:cNvPr id="67" name="Google Shape;67;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8" name="Google Shape;68;p7"/>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9" name="Google Shape;69;p7"/>
          <p:cNvSpPr txBox="1"/>
          <p:nvPr>
            <p:ph type="title"/>
          </p:nvPr>
        </p:nvSpPr>
        <p:spPr>
          <a:xfrm>
            <a:off x="2455500" y="0"/>
            <a:ext cx="4233000" cy="1818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0" name="Google Shape;7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1" name="Google Shape;71;p7"/>
          <p:cNvSpPr/>
          <p:nvPr/>
        </p:nvSpPr>
        <p:spPr>
          <a:xfrm flipH="1" rot="-10593982">
            <a:off x="-597966" y="-480822"/>
            <a:ext cx="2784935" cy="2530810"/>
          </a:xfrm>
          <a:custGeom>
            <a:rect b="b" l="l" r="r" t="t"/>
            <a:pathLst>
              <a:path extrusionOk="0" h="5052534" w="5559872">
                <a:moveTo>
                  <a:pt x="5559872" y="0"/>
                </a:moveTo>
                <a:lnTo>
                  <a:pt x="0" y="0"/>
                </a:lnTo>
                <a:lnTo>
                  <a:pt x="0" y="5052534"/>
                </a:lnTo>
                <a:lnTo>
                  <a:pt x="5559872" y="5052534"/>
                </a:lnTo>
                <a:lnTo>
                  <a:pt x="5559872" y="0"/>
                </a:lnTo>
                <a:close/>
              </a:path>
            </a:pathLst>
          </a:custGeom>
          <a:blipFill rotWithShape="1">
            <a:blip r:embed="rId2">
              <a:alphaModFix/>
            </a:blip>
            <a:stretch>
              <a:fillRect b="0" l="0" r="0" t="0"/>
            </a:stretch>
          </a:blipFill>
          <a:ln>
            <a:noFill/>
          </a:ln>
        </p:spPr>
      </p:sp>
      <p:sp>
        <p:nvSpPr>
          <p:cNvPr id="72" name="Google Shape;72;p7"/>
          <p:cNvSpPr/>
          <p:nvPr/>
        </p:nvSpPr>
        <p:spPr>
          <a:xfrm flipH="1" rot="-1209253">
            <a:off x="7155791" y="916444"/>
            <a:ext cx="2783582" cy="2529581"/>
          </a:xfrm>
          <a:custGeom>
            <a:rect b="b" l="l" r="r" t="t"/>
            <a:pathLst>
              <a:path extrusionOk="0" h="5052534" w="5559872">
                <a:moveTo>
                  <a:pt x="5559872" y="0"/>
                </a:moveTo>
                <a:lnTo>
                  <a:pt x="0" y="0"/>
                </a:lnTo>
                <a:lnTo>
                  <a:pt x="0" y="5052533"/>
                </a:lnTo>
                <a:lnTo>
                  <a:pt x="5559872" y="5052533"/>
                </a:lnTo>
                <a:lnTo>
                  <a:pt x="5559872" y="0"/>
                </a:lnTo>
                <a:close/>
              </a:path>
            </a:pathLst>
          </a:custGeom>
          <a:blipFill rotWithShape="1">
            <a:blip r:embed="rId2">
              <a:alphaModFix/>
            </a:blip>
            <a:stretch>
              <a:fillRect b="0" l="0" r="0" t="0"/>
            </a:stretch>
          </a:blipFill>
          <a:ln>
            <a:noFill/>
          </a:ln>
        </p:spPr>
      </p:sp>
      <p:sp>
        <p:nvSpPr>
          <p:cNvPr id="73" name="Google Shape;73;p7"/>
          <p:cNvSpPr/>
          <p:nvPr/>
        </p:nvSpPr>
        <p:spPr>
          <a:xfrm flipH="1" rot="10334090">
            <a:off x="-657321" y="3367499"/>
            <a:ext cx="2777607" cy="2524150"/>
          </a:xfrm>
          <a:custGeom>
            <a:rect b="b" l="l" r="r" t="t"/>
            <a:pathLst>
              <a:path extrusionOk="0" h="5052534" w="5559872">
                <a:moveTo>
                  <a:pt x="5559872" y="0"/>
                </a:moveTo>
                <a:lnTo>
                  <a:pt x="0" y="0"/>
                </a:lnTo>
                <a:lnTo>
                  <a:pt x="0" y="5052534"/>
                </a:lnTo>
                <a:lnTo>
                  <a:pt x="5559872" y="5052534"/>
                </a:lnTo>
                <a:lnTo>
                  <a:pt x="5559872" y="0"/>
                </a:lnTo>
                <a:close/>
              </a:path>
            </a:pathLst>
          </a:custGeom>
          <a:blipFill rotWithShape="1">
            <a:blip r:embed="rId2">
              <a:alphaModFix/>
            </a:blip>
            <a:stretch>
              <a:fillRect b="0" l="0" r="0" t="0"/>
            </a:stretch>
          </a:blipFill>
          <a:ln>
            <a:noFill/>
          </a:ln>
        </p:spPr>
      </p:sp>
      <p:sp>
        <p:nvSpPr>
          <p:cNvPr id="74" name="Google Shape;74;p7"/>
          <p:cNvSpPr/>
          <p:nvPr/>
        </p:nvSpPr>
        <p:spPr>
          <a:xfrm flipH="1" rot="6375612">
            <a:off x="6152912" y="4137332"/>
            <a:ext cx="2779936" cy="2526267"/>
          </a:xfrm>
          <a:custGeom>
            <a:rect b="b" l="l" r="r" t="t"/>
            <a:pathLst>
              <a:path extrusionOk="0" h="5052534" w="5559872">
                <a:moveTo>
                  <a:pt x="5559872" y="0"/>
                </a:moveTo>
                <a:lnTo>
                  <a:pt x="0" y="0"/>
                </a:lnTo>
                <a:lnTo>
                  <a:pt x="0" y="5052534"/>
                </a:lnTo>
                <a:lnTo>
                  <a:pt x="5559872" y="5052534"/>
                </a:lnTo>
                <a:lnTo>
                  <a:pt x="5559872"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5" name="Shape 75"/>
        <p:cNvGrpSpPr/>
        <p:nvPr/>
      </p:nvGrpSpPr>
      <p:grpSpPr>
        <a:xfrm>
          <a:off x="0" y="0"/>
          <a:ext cx="0" cy="0"/>
          <a:chOff x="0" y="0"/>
          <a:chExt cx="0" cy="0"/>
        </a:xfrm>
      </p:grpSpPr>
      <p:sp>
        <p:nvSpPr>
          <p:cNvPr id="76" name="Google Shape;76;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8" name="Google Shape;78;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9" name="Google Shape;79;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0" name="Google Shape;8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1" name="Shape 81"/>
        <p:cNvGrpSpPr/>
        <p:nvPr/>
      </p:nvGrpSpPr>
      <p:grpSpPr>
        <a:xfrm>
          <a:off x="0" y="0"/>
          <a:ext cx="0" cy="0"/>
          <a:chOff x="0" y="0"/>
          <a:chExt cx="0" cy="0"/>
        </a:xfrm>
      </p:grpSpPr>
      <p:sp>
        <p:nvSpPr>
          <p:cNvPr id="82" name="Google Shape;82;p9"/>
          <p:cNvSpPr/>
          <p:nvPr>
            <p:ph idx="2" type="pic"/>
          </p:nvPr>
        </p:nvSpPr>
        <p:spPr>
          <a:xfrm>
            <a:off x="6025" y="-2000"/>
            <a:ext cx="9144000" cy="5143500"/>
          </a:xfrm>
          <a:prstGeom prst="rect">
            <a:avLst/>
          </a:prstGeom>
          <a:noFill/>
          <a:ln>
            <a:noFill/>
          </a:ln>
        </p:spPr>
      </p:sp>
      <p:sp>
        <p:nvSpPr>
          <p:cNvPr id="83" name="Google Shape;8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84" name="Google Shape;84;p9"/>
          <p:cNvGrpSpPr/>
          <p:nvPr/>
        </p:nvGrpSpPr>
        <p:grpSpPr>
          <a:xfrm rot="5400000">
            <a:off x="121242" y="-1716854"/>
            <a:ext cx="3432683" cy="2786901"/>
            <a:chOff x="0" y="-38100"/>
            <a:chExt cx="1808198" cy="1468026"/>
          </a:xfrm>
        </p:grpSpPr>
        <p:sp>
          <p:nvSpPr>
            <p:cNvPr id="85" name="Google Shape;85;p9"/>
            <p:cNvSpPr/>
            <p:nvPr/>
          </p:nvSpPr>
          <p:spPr>
            <a:xfrm>
              <a:off x="0" y="0"/>
              <a:ext cx="1808198" cy="1429926"/>
            </a:xfrm>
            <a:custGeom>
              <a:rect b="b" l="l" r="r" t="t"/>
              <a:pathLst>
                <a:path extrusionOk="0" h="1429926" w="1808198">
                  <a:moveTo>
                    <a:pt x="0" y="0"/>
                  </a:moveTo>
                  <a:lnTo>
                    <a:pt x="1808198" y="0"/>
                  </a:lnTo>
                  <a:lnTo>
                    <a:pt x="1808198" y="1429926"/>
                  </a:lnTo>
                  <a:lnTo>
                    <a:pt x="0" y="1429926"/>
                  </a:lnTo>
                  <a:close/>
                </a:path>
              </a:pathLst>
            </a:custGeom>
            <a:solidFill>
              <a:srgbClr val="F4F1EB"/>
            </a:solidFill>
            <a:ln>
              <a:noFill/>
            </a:ln>
          </p:spPr>
        </p:sp>
        <p:sp>
          <p:nvSpPr>
            <p:cNvPr id="86" name="Google Shape;86;p9"/>
            <p:cNvSpPr txBox="1"/>
            <p:nvPr/>
          </p:nvSpPr>
          <p:spPr>
            <a:xfrm>
              <a:off x="0" y="-38100"/>
              <a:ext cx="1808100" cy="1467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7" name="Google Shape;87;p9"/>
          <p:cNvGrpSpPr/>
          <p:nvPr/>
        </p:nvGrpSpPr>
        <p:grpSpPr>
          <a:xfrm rot="5400000">
            <a:off x="121242" y="-2812229"/>
            <a:ext cx="3432683" cy="2786901"/>
            <a:chOff x="0" y="-38100"/>
            <a:chExt cx="1808198" cy="1468026"/>
          </a:xfrm>
        </p:grpSpPr>
        <p:sp>
          <p:nvSpPr>
            <p:cNvPr id="88" name="Google Shape;88;p9"/>
            <p:cNvSpPr/>
            <p:nvPr/>
          </p:nvSpPr>
          <p:spPr>
            <a:xfrm>
              <a:off x="0" y="0"/>
              <a:ext cx="1808198" cy="1429926"/>
            </a:xfrm>
            <a:custGeom>
              <a:rect b="b" l="l" r="r" t="t"/>
              <a:pathLst>
                <a:path extrusionOk="0" h="1429926" w="1808198">
                  <a:moveTo>
                    <a:pt x="0" y="0"/>
                  </a:moveTo>
                  <a:lnTo>
                    <a:pt x="1808198" y="0"/>
                  </a:lnTo>
                  <a:lnTo>
                    <a:pt x="1808198" y="1429926"/>
                  </a:lnTo>
                  <a:lnTo>
                    <a:pt x="0" y="1429926"/>
                  </a:lnTo>
                  <a:close/>
                </a:path>
              </a:pathLst>
            </a:custGeom>
            <a:solidFill>
              <a:srgbClr val="D5DCDD"/>
            </a:solidFill>
            <a:ln>
              <a:noFill/>
            </a:ln>
          </p:spPr>
        </p:sp>
        <p:sp>
          <p:nvSpPr>
            <p:cNvPr id="89" name="Google Shape;89;p9"/>
            <p:cNvSpPr txBox="1"/>
            <p:nvPr/>
          </p:nvSpPr>
          <p:spPr>
            <a:xfrm>
              <a:off x="0" y="-38100"/>
              <a:ext cx="1808100" cy="1467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0" name="Google Shape;90;p9"/>
          <p:cNvSpPr txBox="1"/>
          <p:nvPr>
            <p:ph idx="1" type="body"/>
          </p:nvPr>
        </p:nvSpPr>
        <p:spPr>
          <a:xfrm>
            <a:off x="796584" y="508498"/>
            <a:ext cx="2082000" cy="6051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Font typeface="Nunito"/>
              <a:buNone/>
              <a:defRPr>
                <a:latin typeface="Nunito"/>
                <a:ea typeface="Nunito"/>
                <a:cs typeface="Nunito"/>
                <a:sym typeface="Nunito"/>
              </a:defRPr>
            </a:lvl1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1" name="Shape 91"/>
        <p:cNvGrpSpPr/>
        <p:nvPr/>
      </p:nvGrpSpPr>
      <p:grpSpPr>
        <a:xfrm>
          <a:off x="0" y="0"/>
          <a:ext cx="0" cy="0"/>
          <a:chOff x="0" y="0"/>
          <a:chExt cx="0" cy="0"/>
        </a:xfrm>
      </p:grpSpPr>
      <p:sp>
        <p:nvSpPr>
          <p:cNvPr id="92" name="Google Shape;92;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etit Formal Script"/>
              <a:buNone/>
              <a:defRPr sz="2800">
                <a:solidFill>
                  <a:schemeClr val="dk1"/>
                </a:solidFill>
                <a:latin typeface="Petit Formal Script"/>
                <a:ea typeface="Petit Formal Script"/>
                <a:cs typeface="Petit Formal Script"/>
                <a:sym typeface="Petit Formal Scrip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etit Formal Script"/>
              <a:buChar char="●"/>
              <a:defRPr sz="1800">
                <a:solidFill>
                  <a:schemeClr val="dk2"/>
                </a:solidFill>
                <a:latin typeface="Petit Formal Script"/>
                <a:ea typeface="Petit Formal Script"/>
                <a:cs typeface="Petit Formal Script"/>
                <a:sym typeface="Petit Formal Script"/>
              </a:defRPr>
            </a:lvl1pPr>
            <a:lvl2pPr indent="-317500" lvl="1" marL="914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31.png"/><Relationship Id="rId4" Type="http://schemas.openxmlformats.org/officeDocument/2006/relationships/image" Target="../media/image1.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17.pn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28.png"/><Relationship Id="rId5" Type="http://schemas.openxmlformats.org/officeDocument/2006/relationships/image" Target="../media/image21.png"/><Relationship Id="rId6"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30.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10.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9.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19.png"/><Relationship Id="rId5" Type="http://schemas.openxmlformats.org/officeDocument/2006/relationships/image" Target="../media/image11.png"/><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DCDD"/>
        </a:solidFill>
      </p:bgPr>
    </p:bg>
    <p:spTree>
      <p:nvGrpSpPr>
        <p:cNvPr id="96" name="Shape 96"/>
        <p:cNvGrpSpPr/>
        <p:nvPr/>
      </p:nvGrpSpPr>
      <p:grpSpPr>
        <a:xfrm>
          <a:off x="0" y="0"/>
          <a:ext cx="0" cy="0"/>
          <a:chOff x="0" y="0"/>
          <a:chExt cx="0" cy="0"/>
        </a:xfrm>
      </p:grpSpPr>
      <p:grpSp>
        <p:nvGrpSpPr>
          <p:cNvPr id="97" name="Google Shape;97;p11"/>
          <p:cNvGrpSpPr/>
          <p:nvPr/>
        </p:nvGrpSpPr>
        <p:grpSpPr>
          <a:xfrm>
            <a:off x="4195855" y="315247"/>
            <a:ext cx="6118761" cy="6118761"/>
            <a:chOff x="0" y="0"/>
            <a:chExt cx="812800" cy="812800"/>
          </a:xfrm>
        </p:grpSpPr>
        <p:sp>
          <p:nvSpPr>
            <p:cNvPr id="98" name="Google Shape;9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9" name="Google Shape;99;p1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00" name="Google Shape;100;p11"/>
          <p:cNvPicPr preferRelativeResize="0"/>
          <p:nvPr/>
        </p:nvPicPr>
        <p:blipFill rotWithShape="1">
          <a:blip r:embed="rId3">
            <a:alphaModFix/>
          </a:blip>
          <a:srcRect b="0" l="47553" r="0" t="8197"/>
          <a:stretch/>
        </p:blipFill>
        <p:spPr>
          <a:xfrm>
            <a:off x="4348300" y="486600"/>
            <a:ext cx="4795700" cy="4721674"/>
          </a:xfrm>
          <a:prstGeom prst="rect">
            <a:avLst/>
          </a:prstGeom>
          <a:noFill/>
          <a:ln>
            <a:noFill/>
          </a:ln>
        </p:spPr>
      </p:pic>
      <p:sp>
        <p:nvSpPr>
          <p:cNvPr id="101" name="Google Shape;101;p11"/>
          <p:cNvSpPr/>
          <p:nvPr/>
        </p:nvSpPr>
        <p:spPr>
          <a:xfrm rot="1608882">
            <a:off x="-1826828" y="-445716"/>
            <a:ext cx="2779936" cy="2526267"/>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4">
              <a:alphaModFix/>
            </a:blip>
            <a:stretch>
              <a:fillRect b="0" l="0" r="0" t="0"/>
            </a:stretch>
          </a:blipFill>
          <a:ln>
            <a:noFill/>
          </a:ln>
        </p:spPr>
      </p:sp>
      <p:sp>
        <p:nvSpPr>
          <p:cNvPr id="102" name="Google Shape;102;p11"/>
          <p:cNvSpPr/>
          <p:nvPr/>
        </p:nvSpPr>
        <p:spPr>
          <a:xfrm rot="-2058117">
            <a:off x="8319132" y="-435371"/>
            <a:ext cx="1625771" cy="2643530"/>
          </a:xfrm>
          <a:custGeom>
            <a:rect b="b" l="l" r="r" t="t"/>
            <a:pathLst>
              <a:path extrusionOk="0" h="5287060" w="3251542">
                <a:moveTo>
                  <a:pt x="0" y="0"/>
                </a:moveTo>
                <a:lnTo>
                  <a:pt x="3251542" y="0"/>
                </a:lnTo>
                <a:lnTo>
                  <a:pt x="3251542" y="5287060"/>
                </a:lnTo>
                <a:lnTo>
                  <a:pt x="0" y="5287060"/>
                </a:lnTo>
                <a:lnTo>
                  <a:pt x="0" y="0"/>
                </a:lnTo>
                <a:close/>
              </a:path>
            </a:pathLst>
          </a:custGeom>
          <a:blipFill rotWithShape="1">
            <a:blip r:embed="rId5">
              <a:alphaModFix/>
            </a:blip>
            <a:stretch>
              <a:fillRect b="0" l="0" r="0" t="0"/>
            </a:stretch>
          </a:blipFill>
          <a:ln>
            <a:noFill/>
          </a:ln>
        </p:spPr>
      </p:sp>
      <p:sp>
        <p:nvSpPr>
          <p:cNvPr id="103" name="Google Shape;103;p11"/>
          <p:cNvSpPr/>
          <p:nvPr/>
        </p:nvSpPr>
        <p:spPr>
          <a:xfrm rot="-2058117">
            <a:off x="14595" y="3779627"/>
            <a:ext cx="1625771" cy="2643530"/>
          </a:xfrm>
          <a:custGeom>
            <a:rect b="b" l="l" r="r" t="t"/>
            <a:pathLst>
              <a:path extrusionOk="0" h="5287060" w="3251542">
                <a:moveTo>
                  <a:pt x="0" y="0"/>
                </a:moveTo>
                <a:lnTo>
                  <a:pt x="3251542" y="0"/>
                </a:lnTo>
                <a:lnTo>
                  <a:pt x="3251542" y="5287060"/>
                </a:lnTo>
                <a:lnTo>
                  <a:pt x="0" y="5287060"/>
                </a:lnTo>
                <a:lnTo>
                  <a:pt x="0" y="0"/>
                </a:lnTo>
                <a:close/>
              </a:path>
            </a:pathLst>
          </a:custGeom>
          <a:blipFill rotWithShape="1">
            <a:blip r:embed="rId5">
              <a:alphaModFix/>
            </a:blip>
            <a:stretch>
              <a:fillRect b="0" l="0" r="0" t="0"/>
            </a:stretch>
          </a:blipFill>
          <a:ln>
            <a:noFill/>
          </a:ln>
        </p:spPr>
      </p:sp>
      <p:sp>
        <p:nvSpPr>
          <p:cNvPr id="104" name="Google Shape;104;p11"/>
          <p:cNvSpPr txBox="1"/>
          <p:nvPr/>
        </p:nvSpPr>
        <p:spPr>
          <a:xfrm>
            <a:off x="514350" y="3303950"/>
            <a:ext cx="3376800" cy="1215900"/>
          </a:xfrm>
          <a:prstGeom prst="rect">
            <a:avLst/>
          </a:prstGeom>
          <a:noFill/>
          <a:ln>
            <a:noFill/>
          </a:ln>
        </p:spPr>
        <p:txBody>
          <a:bodyPr anchorCtr="0" anchor="t" bIns="0" lIns="0" spcFirstLastPara="1" rIns="0" wrap="square" tIns="0">
            <a:spAutoFit/>
          </a:bodyPr>
          <a:lstStyle/>
          <a:p>
            <a:pPr indent="0" lvl="0" marL="0" marR="0" rtl="0" algn="l">
              <a:lnSpc>
                <a:spcPct val="112999"/>
              </a:lnSpc>
              <a:spcBef>
                <a:spcPts val="0"/>
              </a:spcBef>
              <a:spcAft>
                <a:spcPts val="0"/>
              </a:spcAft>
              <a:buNone/>
            </a:pPr>
            <a:r>
              <a:rPr b="0" i="0" lang="en" sz="7900" u="none" cap="none" strike="noStrike">
                <a:solidFill>
                  <a:srgbClr val="000000"/>
                </a:solidFill>
                <a:latin typeface="Petit Formal Script"/>
                <a:ea typeface="Petit Formal Script"/>
                <a:cs typeface="Petit Formal Script"/>
                <a:sym typeface="Petit Formal Script"/>
              </a:rPr>
              <a:t>Name</a:t>
            </a:r>
            <a:endParaRPr sz="700"/>
          </a:p>
        </p:txBody>
      </p:sp>
      <p:sp>
        <p:nvSpPr>
          <p:cNvPr id="105" name="Google Shape;105;p11"/>
          <p:cNvSpPr txBox="1"/>
          <p:nvPr/>
        </p:nvSpPr>
        <p:spPr>
          <a:xfrm>
            <a:off x="514350" y="927862"/>
            <a:ext cx="1983900" cy="10776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I'm loving angels instead</a:t>
            </a:r>
            <a:endParaRPr sz="700"/>
          </a:p>
          <a:p>
            <a:pPr indent="0" lvl="0" marL="0" marR="0" rtl="0" algn="l">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And through it all,</a:t>
            </a:r>
            <a:endParaRPr sz="700"/>
          </a:p>
          <a:p>
            <a:pPr indent="0" lvl="0" marL="0" marR="0" rtl="0" algn="l">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she offers me protection</a:t>
            </a:r>
            <a:endParaRPr sz="700"/>
          </a:p>
          <a:p>
            <a:pPr indent="0" lvl="0" marL="0" marR="0" rtl="0" algn="l">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A lot of love and affection</a:t>
            </a:r>
            <a:endParaRPr sz="700"/>
          </a:p>
          <a:p>
            <a:pPr indent="0" lvl="0" marL="0" marR="0" rtl="0" algn="l">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Whether I'm right or wrong</a:t>
            </a:r>
            <a:endParaRPr sz="700"/>
          </a:p>
        </p:txBody>
      </p:sp>
      <p:sp>
        <p:nvSpPr>
          <p:cNvPr id="106" name="Google Shape;106;p11"/>
          <p:cNvSpPr txBox="1"/>
          <p:nvPr/>
        </p:nvSpPr>
        <p:spPr>
          <a:xfrm>
            <a:off x="514350" y="3004753"/>
            <a:ext cx="2242277" cy="24681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IN LOVING MEMORY  OF</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DCDD"/>
        </a:solidFill>
      </p:bgPr>
    </p:bg>
    <p:spTree>
      <p:nvGrpSpPr>
        <p:cNvPr id="253" name="Shape 253"/>
        <p:cNvGrpSpPr/>
        <p:nvPr/>
      </p:nvGrpSpPr>
      <p:grpSpPr>
        <a:xfrm>
          <a:off x="0" y="0"/>
          <a:ext cx="0" cy="0"/>
          <a:chOff x="0" y="0"/>
          <a:chExt cx="0" cy="0"/>
        </a:xfrm>
      </p:grpSpPr>
      <p:grpSp>
        <p:nvGrpSpPr>
          <p:cNvPr id="254" name="Google Shape;254;p20"/>
          <p:cNvGrpSpPr/>
          <p:nvPr/>
        </p:nvGrpSpPr>
        <p:grpSpPr>
          <a:xfrm>
            <a:off x="514682" y="1756470"/>
            <a:ext cx="2434705" cy="3047796"/>
            <a:chOff x="0" y="-38100"/>
            <a:chExt cx="1282478" cy="1605424"/>
          </a:xfrm>
        </p:grpSpPr>
        <p:sp>
          <p:nvSpPr>
            <p:cNvPr id="255" name="Google Shape;255;p20"/>
            <p:cNvSpPr/>
            <p:nvPr/>
          </p:nvSpPr>
          <p:spPr>
            <a:xfrm>
              <a:off x="0" y="0"/>
              <a:ext cx="1282478" cy="1567324"/>
            </a:xfrm>
            <a:custGeom>
              <a:rect b="b" l="l" r="r" t="t"/>
              <a:pathLst>
                <a:path extrusionOk="0" h="1567324" w="1282478">
                  <a:moveTo>
                    <a:pt x="0" y="0"/>
                  </a:moveTo>
                  <a:lnTo>
                    <a:pt x="1282478" y="0"/>
                  </a:lnTo>
                  <a:lnTo>
                    <a:pt x="1282478" y="1567324"/>
                  </a:lnTo>
                  <a:lnTo>
                    <a:pt x="0" y="1567324"/>
                  </a:lnTo>
                  <a:close/>
                </a:path>
              </a:pathLst>
            </a:custGeom>
            <a:solidFill>
              <a:srgbClr val="F4F1EB"/>
            </a:solidFill>
            <a:ln>
              <a:noFill/>
            </a:ln>
          </p:spPr>
        </p:sp>
        <p:sp>
          <p:nvSpPr>
            <p:cNvPr id="256" name="Google Shape;256;p20"/>
            <p:cNvSpPr txBox="1"/>
            <p:nvPr/>
          </p:nvSpPr>
          <p:spPr>
            <a:xfrm>
              <a:off x="0" y="-38100"/>
              <a:ext cx="1282478" cy="160542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7" name="Google Shape;257;p20"/>
          <p:cNvGrpSpPr/>
          <p:nvPr/>
        </p:nvGrpSpPr>
        <p:grpSpPr>
          <a:xfrm>
            <a:off x="6194613" y="1756470"/>
            <a:ext cx="2434705" cy="3047796"/>
            <a:chOff x="0" y="-38100"/>
            <a:chExt cx="1282478" cy="1605424"/>
          </a:xfrm>
        </p:grpSpPr>
        <p:sp>
          <p:nvSpPr>
            <p:cNvPr id="258" name="Google Shape;258;p20"/>
            <p:cNvSpPr/>
            <p:nvPr/>
          </p:nvSpPr>
          <p:spPr>
            <a:xfrm>
              <a:off x="0" y="0"/>
              <a:ext cx="1282478" cy="1567324"/>
            </a:xfrm>
            <a:custGeom>
              <a:rect b="b" l="l" r="r" t="t"/>
              <a:pathLst>
                <a:path extrusionOk="0" h="1567324" w="1282478">
                  <a:moveTo>
                    <a:pt x="0" y="0"/>
                  </a:moveTo>
                  <a:lnTo>
                    <a:pt x="1282478" y="0"/>
                  </a:lnTo>
                  <a:lnTo>
                    <a:pt x="1282478" y="1567324"/>
                  </a:lnTo>
                  <a:lnTo>
                    <a:pt x="0" y="1567324"/>
                  </a:lnTo>
                  <a:close/>
                </a:path>
              </a:pathLst>
            </a:custGeom>
            <a:solidFill>
              <a:srgbClr val="F4F1EB"/>
            </a:solidFill>
            <a:ln>
              <a:noFill/>
            </a:ln>
          </p:spPr>
        </p:sp>
        <p:sp>
          <p:nvSpPr>
            <p:cNvPr id="259" name="Google Shape;259;p20"/>
            <p:cNvSpPr txBox="1"/>
            <p:nvPr/>
          </p:nvSpPr>
          <p:spPr>
            <a:xfrm>
              <a:off x="0" y="-38100"/>
              <a:ext cx="1282478" cy="160542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60" name="Google Shape;260;p20"/>
          <p:cNvPicPr preferRelativeResize="0"/>
          <p:nvPr/>
        </p:nvPicPr>
        <p:blipFill>
          <a:blip r:embed="rId3">
            <a:alphaModFix/>
          </a:blip>
          <a:stretch>
            <a:fillRect/>
          </a:stretch>
        </p:blipFill>
        <p:spPr>
          <a:xfrm>
            <a:off x="682725" y="1965475"/>
            <a:ext cx="2098625" cy="2698665"/>
          </a:xfrm>
          <a:prstGeom prst="rect">
            <a:avLst/>
          </a:prstGeom>
          <a:noFill/>
          <a:ln>
            <a:noFill/>
          </a:ln>
        </p:spPr>
      </p:pic>
      <p:pic>
        <p:nvPicPr>
          <p:cNvPr id="261" name="Google Shape;261;p20"/>
          <p:cNvPicPr preferRelativeResize="0"/>
          <p:nvPr/>
        </p:nvPicPr>
        <p:blipFill>
          <a:blip r:embed="rId4">
            <a:alphaModFix/>
          </a:blip>
          <a:stretch>
            <a:fillRect/>
          </a:stretch>
        </p:blipFill>
        <p:spPr>
          <a:xfrm>
            <a:off x="6362650" y="1965475"/>
            <a:ext cx="2098625" cy="2698681"/>
          </a:xfrm>
          <a:prstGeom prst="rect">
            <a:avLst/>
          </a:prstGeom>
          <a:noFill/>
          <a:ln>
            <a:noFill/>
          </a:ln>
        </p:spPr>
      </p:pic>
      <p:grpSp>
        <p:nvGrpSpPr>
          <p:cNvPr id="262" name="Google Shape;262;p20"/>
          <p:cNvGrpSpPr/>
          <p:nvPr/>
        </p:nvGrpSpPr>
        <p:grpSpPr>
          <a:xfrm>
            <a:off x="3425969" y="2331130"/>
            <a:ext cx="2292063" cy="1922233"/>
            <a:chOff x="0" y="-57150"/>
            <a:chExt cx="6112166" cy="5125956"/>
          </a:xfrm>
        </p:grpSpPr>
        <p:sp>
          <p:nvSpPr>
            <p:cNvPr id="263" name="Google Shape;263;p20"/>
            <p:cNvSpPr txBox="1"/>
            <p:nvPr/>
          </p:nvSpPr>
          <p:spPr>
            <a:xfrm>
              <a:off x="0" y="-57150"/>
              <a:ext cx="6112166" cy="6331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ADD A MAIN POINT</a:t>
              </a:r>
              <a:endParaRPr sz="700"/>
            </a:p>
          </p:txBody>
        </p:sp>
        <p:sp>
          <p:nvSpPr>
            <p:cNvPr id="264" name="Google Shape;264;p20"/>
            <p:cNvSpPr txBox="1"/>
            <p:nvPr/>
          </p:nvSpPr>
          <p:spPr>
            <a:xfrm>
              <a:off x="838200" y="725232"/>
              <a:ext cx="4435800" cy="1026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 want to discuss. </a:t>
              </a:r>
              <a:endParaRPr sz="700"/>
            </a:p>
          </p:txBody>
        </p:sp>
        <p:sp>
          <p:nvSpPr>
            <p:cNvPr id="265" name="Google Shape;265;p20"/>
            <p:cNvSpPr txBox="1"/>
            <p:nvPr/>
          </p:nvSpPr>
          <p:spPr>
            <a:xfrm>
              <a:off x="0" y="3260124"/>
              <a:ext cx="6112166" cy="6331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ADD A MAIN POINT</a:t>
              </a:r>
              <a:endParaRPr sz="700"/>
            </a:p>
          </p:txBody>
        </p:sp>
        <p:sp>
          <p:nvSpPr>
            <p:cNvPr id="266" name="Google Shape;266;p20"/>
            <p:cNvSpPr txBox="1"/>
            <p:nvPr/>
          </p:nvSpPr>
          <p:spPr>
            <a:xfrm>
              <a:off x="838200" y="4042506"/>
              <a:ext cx="4435800" cy="1026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 want to discuss. </a:t>
              </a:r>
              <a:endParaRPr sz="700"/>
            </a:p>
          </p:txBody>
        </p:sp>
      </p:grpSp>
      <p:sp>
        <p:nvSpPr>
          <p:cNvPr id="267" name="Google Shape;267;p20"/>
          <p:cNvSpPr txBox="1"/>
          <p:nvPr/>
        </p:nvSpPr>
        <p:spPr>
          <a:xfrm>
            <a:off x="1431673" y="542925"/>
            <a:ext cx="6280655" cy="677769"/>
          </a:xfrm>
          <a:prstGeom prst="rect">
            <a:avLst/>
          </a:prstGeom>
          <a:noFill/>
          <a:ln>
            <a:noFill/>
          </a:ln>
        </p:spPr>
        <p:txBody>
          <a:bodyPr anchorCtr="0" anchor="t" bIns="0" lIns="0" spcFirstLastPara="1" rIns="0" wrap="square" tIns="0">
            <a:spAutoFit/>
          </a:bodyPr>
          <a:lstStyle/>
          <a:p>
            <a:pPr indent="0" lvl="0" marL="0" marR="0" rtl="0" algn="ctr">
              <a:lnSpc>
                <a:spcPct val="112995"/>
              </a:lnSpc>
              <a:spcBef>
                <a:spcPts val="0"/>
              </a:spcBef>
              <a:spcAft>
                <a:spcPts val="0"/>
              </a:spcAft>
              <a:buNone/>
            </a:pPr>
            <a:r>
              <a:rPr b="0" i="0" lang="en" sz="4700" u="none" cap="none" strike="noStrike">
                <a:solidFill>
                  <a:srgbClr val="000000"/>
                </a:solidFill>
                <a:latin typeface="Petit Formal Script"/>
                <a:ea typeface="Petit Formal Script"/>
                <a:cs typeface="Petit Formal Script"/>
                <a:sym typeface="Petit Formal Script"/>
              </a:rPr>
              <a:t>Words of Comfort </a:t>
            </a:r>
            <a:endParaRPr sz="700"/>
          </a:p>
        </p:txBody>
      </p:sp>
      <p:sp>
        <p:nvSpPr>
          <p:cNvPr id="268" name="Google Shape;268;p20"/>
          <p:cNvSpPr/>
          <p:nvPr/>
        </p:nvSpPr>
        <p:spPr>
          <a:xfrm rot="3335355">
            <a:off x="7754032" y="-886895"/>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5">
              <a:alphaModFix/>
            </a:blip>
            <a:stretch>
              <a:fillRect b="0" l="0" r="0" t="0"/>
            </a:stretch>
          </a:blipFill>
          <a:ln>
            <a:noFill/>
          </a:ln>
        </p:spPr>
      </p:sp>
      <p:sp>
        <p:nvSpPr>
          <p:cNvPr id="269" name="Google Shape;269;p20"/>
          <p:cNvSpPr/>
          <p:nvPr/>
        </p:nvSpPr>
        <p:spPr>
          <a:xfrm flipH="1" rot="-3335999">
            <a:off x="-1389968" y="-886944"/>
            <a:ext cx="2779936" cy="2526267"/>
          </a:xfrm>
          <a:custGeom>
            <a:rect b="b" l="l" r="r" t="t"/>
            <a:pathLst>
              <a:path extrusionOk="0" h="5052534" w="5559872">
                <a:moveTo>
                  <a:pt x="5559872" y="0"/>
                </a:moveTo>
                <a:lnTo>
                  <a:pt x="0" y="0"/>
                </a:lnTo>
                <a:lnTo>
                  <a:pt x="0" y="5052534"/>
                </a:lnTo>
                <a:lnTo>
                  <a:pt x="5559872" y="5052534"/>
                </a:lnTo>
                <a:lnTo>
                  <a:pt x="5559872" y="0"/>
                </a:lnTo>
                <a:close/>
              </a:path>
            </a:pathLst>
          </a:custGeom>
          <a:blipFill rotWithShape="1">
            <a:blip r:embed="rId5">
              <a:alphaModFix/>
            </a:blip>
            <a:stretch>
              <a:fillRect b="0" l="0" r="0" t="0"/>
            </a:stretch>
          </a:blipFill>
          <a:ln>
            <a:noFill/>
          </a:ln>
        </p:spPr>
      </p:sp>
      <p:sp>
        <p:nvSpPr>
          <p:cNvPr id="270" name="Google Shape;270;p20"/>
          <p:cNvSpPr/>
          <p:nvPr/>
        </p:nvSpPr>
        <p:spPr>
          <a:xfrm rot="3335355">
            <a:off x="-780327" y="3473975"/>
            <a:ext cx="2779936" cy="2526267"/>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5">
              <a:alphaModFix/>
            </a:blip>
            <a:stretch>
              <a:fillRect b="0" l="0" r="0" t="0"/>
            </a:stretch>
          </a:blipFill>
          <a:ln>
            <a:noFill/>
          </a:ln>
        </p:spPr>
      </p:sp>
      <p:sp>
        <p:nvSpPr>
          <p:cNvPr id="271" name="Google Shape;271;p20"/>
          <p:cNvSpPr/>
          <p:nvPr/>
        </p:nvSpPr>
        <p:spPr>
          <a:xfrm flipH="1" rot="-3335999">
            <a:off x="7144472" y="3473975"/>
            <a:ext cx="2779936" cy="2526267"/>
          </a:xfrm>
          <a:custGeom>
            <a:rect b="b" l="l" r="r" t="t"/>
            <a:pathLst>
              <a:path extrusionOk="0" h="5052534" w="5559872">
                <a:moveTo>
                  <a:pt x="5559872" y="0"/>
                </a:moveTo>
                <a:lnTo>
                  <a:pt x="0" y="0"/>
                </a:lnTo>
                <a:lnTo>
                  <a:pt x="0" y="5052534"/>
                </a:lnTo>
                <a:lnTo>
                  <a:pt x="5559872" y="5052534"/>
                </a:lnTo>
                <a:lnTo>
                  <a:pt x="5559872" y="0"/>
                </a:lnTo>
                <a:close/>
              </a:path>
            </a:pathLst>
          </a:custGeom>
          <a:blipFill rotWithShape="1">
            <a:blip r:embed="rId5">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DCDD"/>
        </a:solidFill>
      </p:bgPr>
    </p:bg>
    <p:spTree>
      <p:nvGrpSpPr>
        <p:cNvPr id="275" name="Shape 275"/>
        <p:cNvGrpSpPr/>
        <p:nvPr/>
      </p:nvGrpSpPr>
      <p:grpSpPr>
        <a:xfrm>
          <a:off x="0" y="0"/>
          <a:ext cx="0" cy="0"/>
          <a:chOff x="0" y="0"/>
          <a:chExt cx="0" cy="0"/>
        </a:xfrm>
      </p:grpSpPr>
      <p:sp>
        <p:nvSpPr>
          <p:cNvPr id="276" name="Google Shape;276;p21"/>
          <p:cNvSpPr/>
          <p:nvPr/>
        </p:nvSpPr>
        <p:spPr>
          <a:xfrm>
            <a:off x="7289850" y="1537990"/>
            <a:ext cx="1250850" cy="2067521"/>
          </a:xfrm>
          <a:custGeom>
            <a:rect b="b" l="l" r="r" t="t"/>
            <a:pathLst>
              <a:path extrusionOk="0" h="4135041" w="2501700">
                <a:moveTo>
                  <a:pt x="0" y="0"/>
                </a:moveTo>
                <a:lnTo>
                  <a:pt x="2501699" y="0"/>
                </a:lnTo>
                <a:lnTo>
                  <a:pt x="2501699" y="4135040"/>
                </a:lnTo>
                <a:lnTo>
                  <a:pt x="0" y="4135040"/>
                </a:lnTo>
                <a:lnTo>
                  <a:pt x="0" y="0"/>
                </a:lnTo>
                <a:close/>
              </a:path>
            </a:pathLst>
          </a:custGeom>
          <a:blipFill rotWithShape="1">
            <a:blip r:embed="rId3">
              <a:alphaModFix/>
            </a:blip>
            <a:stretch>
              <a:fillRect b="0" l="0" r="0" t="0"/>
            </a:stretch>
          </a:blipFill>
          <a:ln>
            <a:noFill/>
          </a:ln>
        </p:spPr>
      </p:sp>
      <p:sp>
        <p:nvSpPr>
          <p:cNvPr id="277" name="Google Shape;277;p21"/>
          <p:cNvSpPr/>
          <p:nvPr/>
        </p:nvSpPr>
        <p:spPr>
          <a:xfrm>
            <a:off x="921613" y="1537990"/>
            <a:ext cx="1411083" cy="2067521"/>
          </a:xfrm>
          <a:custGeom>
            <a:rect b="b" l="l" r="r" t="t"/>
            <a:pathLst>
              <a:path extrusionOk="0" h="4135041" w="2822165">
                <a:moveTo>
                  <a:pt x="0" y="0"/>
                </a:moveTo>
                <a:lnTo>
                  <a:pt x="2822166" y="0"/>
                </a:lnTo>
                <a:lnTo>
                  <a:pt x="2822166" y="4135040"/>
                </a:lnTo>
                <a:lnTo>
                  <a:pt x="0" y="4135040"/>
                </a:lnTo>
                <a:lnTo>
                  <a:pt x="0" y="0"/>
                </a:lnTo>
                <a:close/>
              </a:path>
            </a:pathLst>
          </a:custGeom>
          <a:blipFill rotWithShape="1">
            <a:blip r:embed="rId4">
              <a:alphaModFix/>
            </a:blip>
            <a:stretch>
              <a:fillRect b="0" l="0" r="0" t="0"/>
            </a:stretch>
          </a:blipFill>
          <a:ln>
            <a:noFill/>
          </a:ln>
        </p:spPr>
      </p:sp>
      <p:sp>
        <p:nvSpPr>
          <p:cNvPr id="278" name="Google Shape;278;p21"/>
          <p:cNvSpPr/>
          <p:nvPr/>
        </p:nvSpPr>
        <p:spPr>
          <a:xfrm>
            <a:off x="3517930" y="1537990"/>
            <a:ext cx="2273595" cy="2004587"/>
          </a:xfrm>
          <a:custGeom>
            <a:rect b="b" l="l" r="r" t="t"/>
            <a:pathLst>
              <a:path extrusionOk="0" h="4009173" w="4547190">
                <a:moveTo>
                  <a:pt x="0" y="0"/>
                </a:moveTo>
                <a:lnTo>
                  <a:pt x="4547190" y="0"/>
                </a:lnTo>
                <a:lnTo>
                  <a:pt x="4547190" y="4009172"/>
                </a:lnTo>
                <a:lnTo>
                  <a:pt x="0" y="4009172"/>
                </a:lnTo>
                <a:lnTo>
                  <a:pt x="0" y="0"/>
                </a:lnTo>
                <a:close/>
              </a:path>
            </a:pathLst>
          </a:custGeom>
          <a:blipFill rotWithShape="1">
            <a:blip r:embed="rId5">
              <a:alphaModFix/>
            </a:blip>
            <a:stretch>
              <a:fillRect b="0" l="0" r="0" t="-23785"/>
            </a:stretch>
          </a:blipFill>
          <a:ln>
            <a:noFill/>
          </a:ln>
        </p:spPr>
      </p:sp>
      <p:sp>
        <p:nvSpPr>
          <p:cNvPr id="279" name="Google Shape;279;p21"/>
          <p:cNvSpPr txBox="1"/>
          <p:nvPr/>
        </p:nvSpPr>
        <p:spPr>
          <a:xfrm>
            <a:off x="669321" y="467903"/>
            <a:ext cx="7805357" cy="676525"/>
          </a:xfrm>
          <a:prstGeom prst="rect">
            <a:avLst/>
          </a:prstGeom>
          <a:noFill/>
          <a:ln>
            <a:noFill/>
          </a:ln>
        </p:spPr>
        <p:txBody>
          <a:bodyPr anchorCtr="0" anchor="t" bIns="0" lIns="0" spcFirstLastPara="1" rIns="0" wrap="square" tIns="0">
            <a:spAutoFit/>
          </a:bodyPr>
          <a:lstStyle/>
          <a:p>
            <a:pPr indent="0" lvl="0" marL="0" marR="0" rtl="0" algn="ctr">
              <a:lnSpc>
                <a:spcPct val="112995"/>
              </a:lnSpc>
              <a:spcBef>
                <a:spcPts val="0"/>
              </a:spcBef>
              <a:spcAft>
                <a:spcPts val="0"/>
              </a:spcAft>
              <a:buNone/>
            </a:pPr>
            <a:r>
              <a:rPr b="0" i="0" lang="en" sz="4700" u="none" cap="none" strike="noStrike">
                <a:solidFill>
                  <a:srgbClr val="000000"/>
                </a:solidFill>
                <a:latin typeface="Petit Formal Script"/>
                <a:ea typeface="Petit Formal Script"/>
                <a:cs typeface="Petit Formal Script"/>
                <a:sym typeface="Petit Formal Script"/>
              </a:rPr>
              <a:t> Legacy and Impact</a:t>
            </a:r>
            <a:endParaRPr sz="700"/>
          </a:p>
        </p:txBody>
      </p:sp>
      <p:sp>
        <p:nvSpPr>
          <p:cNvPr id="280" name="Google Shape;280;p21"/>
          <p:cNvSpPr txBox="1"/>
          <p:nvPr/>
        </p:nvSpPr>
        <p:spPr>
          <a:xfrm>
            <a:off x="227273" y="3794988"/>
            <a:ext cx="2799763" cy="24457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ADD A MAIN POINT</a:t>
            </a:r>
            <a:endParaRPr sz="700"/>
          </a:p>
        </p:txBody>
      </p:sp>
      <p:sp>
        <p:nvSpPr>
          <p:cNvPr id="281" name="Google Shape;281;p21"/>
          <p:cNvSpPr txBox="1"/>
          <p:nvPr/>
        </p:nvSpPr>
        <p:spPr>
          <a:xfrm>
            <a:off x="815101" y="4267518"/>
            <a:ext cx="1624200" cy="3849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 want to discuss. </a:t>
            </a:r>
            <a:endParaRPr sz="700"/>
          </a:p>
        </p:txBody>
      </p:sp>
      <p:sp>
        <p:nvSpPr>
          <p:cNvPr id="282" name="Google Shape;282;p21"/>
          <p:cNvSpPr txBox="1"/>
          <p:nvPr/>
        </p:nvSpPr>
        <p:spPr>
          <a:xfrm>
            <a:off x="3352475" y="3794988"/>
            <a:ext cx="2439050" cy="24457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ADD A MAIN POINT</a:t>
            </a:r>
            <a:endParaRPr sz="700"/>
          </a:p>
        </p:txBody>
      </p:sp>
      <p:sp>
        <p:nvSpPr>
          <p:cNvPr id="283" name="Google Shape;283;p21"/>
          <p:cNvSpPr txBox="1"/>
          <p:nvPr/>
        </p:nvSpPr>
        <p:spPr>
          <a:xfrm>
            <a:off x="3759947" y="4267518"/>
            <a:ext cx="1624200" cy="3849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 want to discuss. </a:t>
            </a:r>
            <a:endParaRPr sz="700"/>
          </a:p>
        </p:txBody>
      </p:sp>
      <p:sp>
        <p:nvSpPr>
          <p:cNvPr id="284" name="Google Shape;284;p21"/>
          <p:cNvSpPr txBox="1"/>
          <p:nvPr/>
        </p:nvSpPr>
        <p:spPr>
          <a:xfrm>
            <a:off x="6370704" y="3794988"/>
            <a:ext cx="2549459" cy="24457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ADD A MAIN POINT</a:t>
            </a:r>
            <a:endParaRPr sz="700"/>
          </a:p>
        </p:txBody>
      </p:sp>
      <p:sp>
        <p:nvSpPr>
          <p:cNvPr id="285" name="Google Shape;285;p21"/>
          <p:cNvSpPr txBox="1"/>
          <p:nvPr/>
        </p:nvSpPr>
        <p:spPr>
          <a:xfrm>
            <a:off x="6833380" y="4267518"/>
            <a:ext cx="1624200" cy="3849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 want to discuss. </a:t>
            </a:r>
            <a:endParaRPr sz="700"/>
          </a:p>
        </p:txBody>
      </p:sp>
      <p:sp>
        <p:nvSpPr>
          <p:cNvPr id="286" name="Google Shape;286;p21"/>
          <p:cNvSpPr/>
          <p:nvPr/>
        </p:nvSpPr>
        <p:spPr>
          <a:xfrm rot="-5400000">
            <a:off x="7708537" y="-471255"/>
            <a:ext cx="2779936" cy="2526267"/>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6">
              <a:alphaModFix/>
            </a:blip>
            <a:stretch>
              <a:fillRect b="0" l="0" r="0" t="0"/>
            </a:stretch>
          </a:blipFill>
          <a:ln>
            <a:noFill/>
          </a:ln>
        </p:spPr>
      </p:sp>
      <p:sp>
        <p:nvSpPr>
          <p:cNvPr id="287" name="Google Shape;287;p21"/>
          <p:cNvSpPr/>
          <p:nvPr/>
        </p:nvSpPr>
        <p:spPr>
          <a:xfrm rot="9659590">
            <a:off x="-233632" y="-1263133"/>
            <a:ext cx="2779936" cy="2526267"/>
          </a:xfrm>
          <a:custGeom>
            <a:rect b="b" l="l" r="r" t="t"/>
            <a:pathLst>
              <a:path extrusionOk="0" h="5052534" w="5559872">
                <a:moveTo>
                  <a:pt x="0" y="0"/>
                </a:moveTo>
                <a:lnTo>
                  <a:pt x="5559871" y="0"/>
                </a:lnTo>
                <a:lnTo>
                  <a:pt x="5559871" y="5052534"/>
                </a:lnTo>
                <a:lnTo>
                  <a:pt x="0" y="5052534"/>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B"/>
        </a:solidFill>
      </p:bgPr>
    </p:bg>
    <p:spTree>
      <p:nvGrpSpPr>
        <p:cNvPr id="291" name="Shape 291"/>
        <p:cNvGrpSpPr/>
        <p:nvPr/>
      </p:nvGrpSpPr>
      <p:grpSpPr>
        <a:xfrm>
          <a:off x="0" y="0"/>
          <a:ext cx="0" cy="0"/>
          <a:chOff x="0" y="0"/>
          <a:chExt cx="0" cy="0"/>
        </a:xfrm>
      </p:grpSpPr>
      <p:sp>
        <p:nvSpPr>
          <p:cNvPr id="292" name="Google Shape;292;p22"/>
          <p:cNvSpPr txBox="1"/>
          <p:nvPr/>
        </p:nvSpPr>
        <p:spPr>
          <a:xfrm>
            <a:off x="3041486" y="377775"/>
            <a:ext cx="3061028" cy="24457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CLOSING PRAYER</a:t>
            </a:r>
            <a:endParaRPr sz="700"/>
          </a:p>
        </p:txBody>
      </p:sp>
      <p:grpSp>
        <p:nvGrpSpPr>
          <p:cNvPr id="293" name="Google Shape;293;p22"/>
          <p:cNvGrpSpPr/>
          <p:nvPr/>
        </p:nvGrpSpPr>
        <p:grpSpPr>
          <a:xfrm rot="5400000">
            <a:off x="3653790" y="-2749787"/>
            <a:ext cx="1908751" cy="9216330"/>
            <a:chOff x="0" y="-38100"/>
            <a:chExt cx="1005433" cy="4854693"/>
          </a:xfrm>
        </p:grpSpPr>
        <p:sp>
          <p:nvSpPr>
            <p:cNvPr id="294" name="Google Shape;294;p22"/>
            <p:cNvSpPr/>
            <p:nvPr/>
          </p:nvSpPr>
          <p:spPr>
            <a:xfrm>
              <a:off x="0" y="0"/>
              <a:ext cx="1005433" cy="4816592"/>
            </a:xfrm>
            <a:custGeom>
              <a:rect b="b" l="l" r="r" t="t"/>
              <a:pathLst>
                <a:path extrusionOk="0" h="4816592" w="1005433">
                  <a:moveTo>
                    <a:pt x="0" y="0"/>
                  </a:moveTo>
                  <a:lnTo>
                    <a:pt x="1005433" y="0"/>
                  </a:lnTo>
                  <a:lnTo>
                    <a:pt x="1005433" y="4816592"/>
                  </a:lnTo>
                  <a:lnTo>
                    <a:pt x="0" y="4816592"/>
                  </a:lnTo>
                  <a:close/>
                </a:path>
              </a:pathLst>
            </a:custGeom>
            <a:solidFill>
              <a:srgbClr val="D5DCDD"/>
            </a:solidFill>
            <a:ln>
              <a:noFill/>
            </a:ln>
          </p:spPr>
        </p:sp>
        <p:sp>
          <p:nvSpPr>
            <p:cNvPr id="295" name="Google Shape;295;p22"/>
            <p:cNvSpPr txBox="1"/>
            <p:nvPr/>
          </p:nvSpPr>
          <p:spPr>
            <a:xfrm>
              <a:off x="0" y="-38100"/>
              <a:ext cx="1005433" cy="485469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6" name="Google Shape;296;p22"/>
          <p:cNvSpPr txBox="1"/>
          <p:nvPr/>
        </p:nvSpPr>
        <p:spPr>
          <a:xfrm>
            <a:off x="1716643" y="1199527"/>
            <a:ext cx="5710800" cy="1446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700" u="none" cap="none" strike="noStrike">
                <a:solidFill>
                  <a:srgbClr val="000000"/>
                </a:solidFill>
                <a:latin typeface="Petit Formal Script"/>
                <a:ea typeface="Petit Formal Script"/>
                <a:cs typeface="Petit Formal Script"/>
                <a:sym typeface="Petit Formal Script"/>
              </a:rPr>
              <a:t>Gracious and loving God</a:t>
            </a:r>
            <a:endParaRPr sz="700"/>
          </a:p>
        </p:txBody>
      </p:sp>
      <p:sp>
        <p:nvSpPr>
          <p:cNvPr id="297" name="Google Shape;297;p22"/>
          <p:cNvSpPr txBox="1"/>
          <p:nvPr/>
        </p:nvSpPr>
        <p:spPr>
          <a:xfrm>
            <a:off x="1775426" y="3093357"/>
            <a:ext cx="5593200" cy="17700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As we depart from this place, may we carry with us the lessons learned from [Name]'s life – lessons of love, kindness, and compassion. May we honor their memory by living our lives with purpose and integrity, always striving to make the world a better place.</a:t>
            </a:r>
            <a:endParaRPr sz="700"/>
          </a:p>
          <a:p>
            <a:pPr indent="0" lvl="0" marL="0" marR="0" rtl="0" algn="ctr">
              <a:lnSpc>
                <a:spcPct val="150000"/>
              </a:lnSpc>
              <a:spcBef>
                <a:spcPts val="0"/>
              </a:spcBef>
              <a:spcAft>
                <a:spcPts val="0"/>
              </a:spcAft>
              <a:buNone/>
            </a:pPr>
            <a:r>
              <a:t/>
            </a:r>
            <a:endParaRPr b="0" i="0" sz="1000" u="none" cap="none" strike="noStrike">
              <a:solidFill>
                <a:srgbClr val="000000"/>
              </a:solidFill>
              <a:latin typeface="Montserrat"/>
              <a:ea typeface="Montserrat"/>
              <a:cs typeface="Montserrat"/>
              <a:sym typeface="Montserrat"/>
            </a:endParaRPr>
          </a:p>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Bless each person gathered here today, O God, with your grace and peace. May we find strength in one another and in the knowledge that you are with us always.</a:t>
            </a:r>
            <a:endParaRPr sz="700"/>
          </a:p>
          <a:p>
            <a:pPr indent="0" lvl="0" marL="0" marR="0" rtl="0" algn="ctr">
              <a:lnSpc>
                <a:spcPct val="150000"/>
              </a:lnSpc>
              <a:spcBef>
                <a:spcPts val="0"/>
              </a:spcBef>
              <a:spcAft>
                <a:spcPts val="0"/>
              </a:spcAft>
              <a:buNone/>
            </a:pPr>
            <a:r>
              <a:t/>
            </a:r>
            <a:endParaRPr b="0" i="0" sz="1000" u="none" cap="none" strike="noStrike">
              <a:solidFill>
                <a:srgbClr val="000000"/>
              </a:solidFill>
              <a:latin typeface="Montserrat"/>
              <a:ea typeface="Montserrat"/>
              <a:cs typeface="Montserrat"/>
              <a:sym typeface="Montserrat"/>
            </a:endParaRPr>
          </a:p>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In your holy name, we pray. Amen.</a:t>
            </a:r>
            <a:endParaRPr sz="700"/>
          </a:p>
        </p:txBody>
      </p:sp>
      <p:sp>
        <p:nvSpPr>
          <p:cNvPr id="298" name="Google Shape;298;p22"/>
          <p:cNvSpPr/>
          <p:nvPr/>
        </p:nvSpPr>
        <p:spPr>
          <a:xfrm rot="-5400000">
            <a:off x="7137037" y="159653"/>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3">
              <a:alphaModFix/>
            </a:blip>
            <a:stretch>
              <a:fillRect b="0" l="0" r="0" t="0"/>
            </a:stretch>
          </a:blipFill>
          <a:ln>
            <a:noFill/>
          </a:ln>
        </p:spPr>
      </p:sp>
      <p:sp>
        <p:nvSpPr>
          <p:cNvPr id="299" name="Google Shape;299;p22"/>
          <p:cNvSpPr/>
          <p:nvPr/>
        </p:nvSpPr>
        <p:spPr>
          <a:xfrm rot="519897">
            <a:off x="6378729" y="4046442"/>
            <a:ext cx="2779936" cy="2526267"/>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3">
              <a:alphaModFix/>
            </a:blip>
            <a:stretch>
              <a:fillRect b="0" l="0" r="0" t="0"/>
            </a:stretch>
          </a:blipFill>
          <a:ln>
            <a:noFill/>
          </a:ln>
        </p:spPr>
      </p:sp>
      <p:sp>
        <p:nvSpPr>
          <p:cNvPr id="300" name="Google Shape;300;p22"/>
          <p:cNvSpPr/>
          <p:nvPr/>
        </p:nvSpPr>
        <p:spPr>
          <a:xfrm rot="9659590">
            <a:off x="-74047" y="-558283"/>
            <a:ext cx="2779936" cy="2526267"/>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3">
              <a:alphaModFix/>
            </a:blip>
            <a:stretch>
              <a:fillRect b="0" l="0" r="0" t="0"/>
            </a:stretch>
          </a:blipFill>
          <a:ln>
            <a:noFill/>
          </a:ln>
        </p:spPr>
      </p:sp>
      <p:sp>
        <p:nvSpPr>
          <p:cNvPr id="301" name="Google Shape;301;p22"/>
          <p:cNvSpPr/>
          <p:nvPr/>
        </p:nvSpPr>
        <p:spPr>
          <a:xfrm rot="-6800038">
            <a:off x="-1026547" y="3727967"/>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DCDD"/>
        </a:solidFill>
      </p:bgPr>
    </p:bg>
    <p:spTree>
      <p:nvGrpSpPr>
        <p:cNvPr id="305" name="Shape 305"/>
        <p:cNvGrpSpPr/>
        <p:nvPr/>
      </p:nvGrpSpPr>
      <p:grpSpPr>
        <a:xfrm>
          <a:off x="0" y="0"/>
          <a:ext cx="0" cy="0"/>
          <a:chOff x="0" y="0"/>
          <a:chExt cx="0" cy="0"/>
        </a:xfrm>
      </p:grpSpPr>
      <p:pic>
        <p:nvPicPr>
          <p:cNvPr id="306" name="Google Shape;306;p23"/>
          <p:cNvPicPr preferRelativeResize="0"/>
          <p:nvPr/>
        </p:nvPicPr>
        <p:blipFill rotWithShape="1">
          <a:blip r:embed="rId3">
            <a:alphaModFix/>
          </a:blip>
          <a:srcRect b="13088" l="0" r="0" t="0"/>
          <a:stretch/>
        </p:blipFill>
        <p:spPr>
          <a:xfrm>
            <a:off x="-95675" y="-212725"/>
            <a:ext cx="9239675" cy="5356226"/>
          </a:xfrm>
          <a:prstGeom prst="rect">
            <a:avLst/>
          </a:prstGeom>
          <a:noFill/>
          <a:ln>
            <a:noFill/>
          </a:ln>
        </p:spPr>
      </p:pic>
      <p:grpSp>
        <p:nvGrpSpPr>
          <p:cNvPr id="307" name="Google Shape;307;p23"/>
          <p:cNvGrpSpPr/>
          <p:nvPr/>
        </p:nvGrpSpPr>
        <p:grpSpPr>
          <a:xfrm rot="5400000">
            <a:off x="121182" y="-1716848"/>
            <a:ext cx="3432751" cy="2786956"/>
            <a:chOff x="0" y="-38100"/>
            <a:chExt cx="1808198" cy="1468026"/>
          </a:xfrm>
        </p:grpSpPr>
        <p:sp>
          <p:nvSpPr>
            <p:cNvPr id="308" name="Google Shape;308;p23"/>
            <p:cNvSpPr/>
            <p:nvPr/>
          </p:nvSpPr>
          <p:spPr>
            <a:xfrm>
              <a:off x="0" y="0"/>
              <a:ext cx="1808198" cy="1429926"/>
            </a:xfrm>
            <a:custGeom>
              <a:rect b="b" l="l" r="r" t="t"/>
              <a:pathLst>
                <a:path extrusionOk="0" h="1429926" w="1808198">
                  <a:moveTo>
                    <a:pt x="0" y="0"/>
                  </a:moveTo>
                  <a:lnTo>
                    <a:pt x="1808198" y="0"/>
                  </a:lnTo>
                  <a:lnTo>
                    <a:pt x="1808198" y="1429926"/>
                  </a:lnTo>
                  <a:lnTo>
                    <a:pt x="0" y="1429926"/>
                  </a:lnTo>
                  <a:close/>
                </a:path>
              </a:pathLst>
            </a:custGeom>
            <a:solidFill>
              <a:srgbClr val="F4F1EB"/>
            </a:solidFill>
            <a:ln>
              <a:noFill/>
            </a:ln>
          </p:spPr>
        </p:sp>
        <p:sp>
          <p:nvSpPr>
            <p:cNvPr id="309" name="Google Shape;309;p23"/>
            <p:cNvSpPr txBox="1"/>
            <p:nvPr/>
          </p:nvSpPr>
          <p:spPr>
            <a:xfrm>
              <a:off x="0" y="-38100"/>
              <a:ext cx="1808198" cy="146802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0" name="Google Shape;310;p23"/>
          <p:cNvGrpSpPr/>
          <p:nvPr/>
        </p:nvGrpSpPr>
        <p:grpSpPr>
          <a:xfrm rot="5400000">
            <a:off x="121182" y="-2812223"/>
            <a:ext cx="3432751" cy="2786956"/>
            <a:chOff x="0" y="-38100"/>
            <a:chExt cx="1808198" cy="1468026"/>
          </a:xfrm>
        </p:grpSpPr>
        <p:sp>
          <p:nvSpPr>
            <p:cNvPr id="311" name="Google Shape;311;p23"/>
            <p:cNvSpPr/>
            <p:nvPr/>
          </p:nvSpPr>
          <p:spPr>
            <a:xfrm>
              <a:off x="0" y="0"/>
              <a:ext cx="1808198" cy="1429926"/>
            </a:xfrm>
            <a:custGeom>
              <a:rect b="b" l="l" r="r" t="t"/>
              <a:pathLst>
                <a:path extrusionOk="0" h="1429926" w="1808198">
                  <a:moveTo>
                    <a:pt x="0" y="0"/>
                  </a:moveTo>
                  <a:lnTo>
                    <a:pt x="1808198" y="0"/>
                  </a:lnTo>
                  <a:lnTo>
                    <a:pt x="1808198" y="1429926"/>
                  </a:lnTo>
                  <a:lnTo>
                    <a:pt x="0" y="1429926"/>
                  </a:lnTo>
                  <a:close/>
                </a:path>
              </a:pathLst>
            </a:custGeom>
            <a:solidFill>
              <a:srgbClr val="D5DCDD"/>
            </a:solidFill>
            <a:ln>
              <a:noFill/>
            </a:ln>
          </p:spPr>
        </p:sp>
        <p:sp>
          <p:nvSpPr>
            <p:cNvPr id="312" name="Google Shape;312;p23"/>
            <p:cNvSpPr txBox="1"/>
            <p:nvPr/>
          </p:nvSpPr>
          <p:spPr>
            <a:xfrm>
              <a:off x="0" y="-38100"/>
              <a:ext cx="1808198" cy="146802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3" name="Google Shape;313;p23"/>
          <p:cNvSpPr txBox="1"/>
          <p:nvPr/>
        </p:nvSpPr>
        <p:spPr>
          <a:xfrm>
            <a:off x="826878" y="591242"/>
            <a:ext cx="1949028" cy="49696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A PICTURE IS WORTH</a:t>
            </a:r>
            <a:endParaRPr sz="700"/>
          </a:p>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A THOUSAND WORDS</a:t>
            </a:r>
            <a:endParaRPr sz="700"/>
          </a:p>
        </p:txBody>
      </p:sp>
      <p:sp>
        <p:nvSpPr>
          <p:cNvPr id="314" name="Google Shape;314;p23"/>
          <p:cNvSpPr/>
          <p:nvPr/>
        </p:nvSpPr>
        <p:spPr>
          <a:xfrm rot="1138954">
            <a:off x="-86840" y="2955187"/>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4">
              <a:alphaModFix/>
            </a:blip>
            <a:stretch>
              <a:fillRect b="0" l="0" r="0" t="0"/>
            </a:stretch>
          </a:blipFill>
          <a:ln>
            <a:noFill/>
          </a:ln>
        </p:spPr>
      </p:sp>
      <p:sp>
        <p:nvSpPr>
          <p:cNvPr id="315" name="Google Shape;315;p23"/>
          <p:cNvSpPr/>
          <p:nvPr/>
        </p:nvSpPr>
        <p:spPr>
          <a:xfrm rot="8972565">
            <a:off x="7037859" y="129873"/>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DCDD"/>
        </a:solidFill>
      </p:bgPr>
    </p:bg>
    <p:spTree>
      <p:nvGrpSpPr>
        <p:cNvPr id="319" name="Shape 319"/>
        <p:cNvGrpSpPr/>
        <p:nvPr/>
      </p:nvGrpSpPr>
      <p:grpSpPr>
        <a:xfrm>
          <a:off x="0" y="0"/>
          <a:ext cx="0" cy="0"/>
          <a:chOff x="0" y="0"/>
          <a:chExt cx="0" cy="0"/>
        </a:xfrm>
      </p:grpSpPr>
      <p:grpSp>
        <p:nvGrpSpPr>
          <p:cNvPr id="320" name="Google Shape;320;p24"/>
          <p:cNvGrpSpPr/>
          <p:nvPr/>
        </p:nvGrpSpPr>
        <p:grpSpPr>
          <a:xfrm>
            <a:off x="462129" y="1461195"/>
            <a:ext cx="3892030" cy="3400221"/>
            <a:chOff x="0" y="-38100"/>
            <a:chExt cx="2050123" cy="1791063"/>
          </a:xfrm>
        </p:grpSpPr>
        <p:sp>
          <p:nvSpPr>
            <p:cNvPr id="321" name="Google Shape;321;p24"/>
            <p:cNvSpPr/>
            <p:nvPr/>
          </p:nvSpPr>
          <p:spPr>
            <a:xfrm>
              <a:off x="0" y="0"/>
              <a:ext cx="2050123" cy="1752963"/>
            </a:xfrm>
            <a:custGeom>
              <a:rect b="b" l="l" r="r" t="t"/>
              <a:pathLst>
                <a:path extrusionOk="0" h="1752963" w="2050123">
                  <a:moveTo>
                    <a:pt x="0" y="0"/>
                  </a:moveTo>
                  <a:lnTo>
                    <a:pt x="2050123" y="0"/>
                  </a:lnTo>
                  <a:lnTo>
                    <a:pt x="2050123" y="1752963"/>
                  </a:lnTo>
                  <a:lnTo>
                    <a:pt x="0" y="1752963"/>
                  </a:lnTo>
                  <a:close/>
                </a:path>
              </a:pathLst>
            </a:custGeom>
            <a:solidFill>
              <a:srgbClr val="F4F1EB"/>
            </a:solidFill>
            <a:ln>
              <a:noFill/>
            </a:ln>
          </p:spPr>
        </p:sp>
        <p:sp>
          <p:nvSpPr>
            <p:cNvPr id="322" name="Google Shape;322;p24"/>
            <p:cNvSpPr txBox="1"/>
            <p:nvPr/>
          </p:nvSpPr>
          <p:spPr>
            <a:xfrm>
              <a:off x="0" y="-38100"/>
              <a:ext cx="2050123" cy="179106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3" name="Google Shape;323;p24"/>
          <p:cNvGrpSpPr/>
          <p:nvPr/>
        </p:nvGrpSpPr>
        <p:grpSpPr>
          <a:xfrm>
            <a:off x="4789842" y="1461195"/>
            <a:ext cx="3892030" cy="3400221"/>
            <a:chOff x="0" y="-38100"/>
            <a:chExt cx="2050123" cy="1791063"/>
          </a:xfrm>
        </p:grpSpPr>
        <p:sp>
          <p:nvSpPr>
            <p:cNvPr id="324" name="Google Shape;324;p24"/>
            <p:cNvSpPr/>
            <p:nvPr/>
          </p:nvSpPr>
          <p:spPr>
            <a:xfrm>
              <a:off x="0" y="0"/>
              <a:ext cx="2050123" cy="1752963"/>
            </a:xfrm>
            <a:custGeom>
              <a:rect b="b" l="l" r="r" t="t"/>
              <a:pathLst>
                <a:path extrusionOk="0" h="1752963" w="2050123">
                  <a:moveTo>
                    <a:pt x="0" y="0"/>
                  </a:moveTo>
                  <a:lnTo>
                    <a:pt x="2050123" y="0"/>
                  </a:lnTo>
                  <a:lnTo>
                    <a:pt x="2050123" y="1752963"/>
                  </a:lnTo>
                  <a:lnTo>
                    <a:pt x="0" y="1752963"/>
                  </a:lnTo>
                  <a:close/>
                </a:path>
              </a:pathLst>
            </a:custGeom>
            <a:solidFill>
              <a:srgbClr val="F4F1EB"/>
            </a:solidFill>
            <a:ln>
              <a:noFill/>
            </a:ln>
          </p:spPr>
        </p:sp>
        <p:sp>
          <p:nvSpPr>
            <p:cNvPr id="325" name="Google Shape;325;p24"/>
            <p:cNvSpPr txBox="1"/>
            <p:nvPr/>
          </p:nvSpPr>
          <p:spPr>
            <a:xfrm>
              <a:off x="0" y="-38100"/>
              <a:ext cx="2050123" cy="179106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26" name="Google Shape;326;p24"/>
          <p:cNvPicPr preferRelativeResize="0"/>
          <p:nvPr/>
        </p:nvPicPr>
        <p:blipFill>
          <a:blip r:embed="rId3">
            <a:alphaModFix/>
          </a:blip>
          <a:stretch>
            <a:fillRect/>
          </a:stretch>
        </p:blipFill>
        <p:spPr>
          <a:xfrm>
            <a:off x="644450" y="1685575"/>
            <a:ext cx="3527647" cy="1943574"/>
          </a:xfrm>
          <a:prstGeom prst="rect">
            <a:avLst/>
          </a:prstGeom>
          <a:noFill/>
          <a:ln>
            <a:noFill/>
          </a:ln>
        </p:spPr>
      </p:pic>
      <p:pic>
        <p:nvPicPr>
          <p:cNvPr id="327" name="Google Shape;327;p24"/>
          <p:cNvPicPr preferRelativeResize="0"/>
          <p:nvPr/>
        </p:nvPicPr>
        <p:blipFill>
          <a:blip r:embed="rId4">
            <a:alphaModFix/>
          </a:blip>
          <a:stretch>
            <a:fillRect/>
          </a:stretch>
        </p:blipFill>
        <p:spPr>
          <a:xfrm>
            <a:off x="4972175" y="1685575"/>
            <a:ext cx="3527375" cy="1943401"/>
          </a:xfrm>
          <a:prstGeom prst="rect">
            <a:avLst/>
          </a:prstGeom>
          <a:noFill/>
          <a:ln>
            <a:noFill/>
          </a:ln>
        </p:spPr>
      </p:pic>
      <p:sp>
        <p:nvSpPr>
          <p:cNvPr id="328" name="Google Shape;328;p24"/>
          <p:cNvSpPr txBox="1"/>
          <p:nvPr/>
        </p:nvSpPr>
        <p:spPr>
          <a:xfrm>
            <a:off x="1772740" y="466725"/>
            <a:ext cx="5598520" cy="679528"/>
          </a:xfrm>
          <a:prstGeom prst="rect">
            <a:avLst/>
          </a:prstGeom>
          <a:noFill/>
          <a:ln>
            <a:noFill/>
          </a:ln>
        </p:spPr>
        <p:txBody>
          <a:bodyPr anchorCtr="0" anchor="t" bIns="0" lIns="0" spcFirstLastPara="1" rIns="0" wrap="square" tIns="0">
            <a:spAutoFit/>
          </a:bodyPr>
          <a:lstStyle/>
          <a:p>
            <a:pPr indent="0" lvl="0" marL="0" marR="0" rtl="0" algn="ctr">
              <a:lnSpc>
                <a:spcPct val="112995"/>
              </a:lnSpc>
              <a:spcBef>
                <a:spcPts val="0"/>
              </a:spcBef>
              <a:spcAft>
                <a:spcPts val="0"/>
              </a:spcAft>
              <a:buNone/>
            </a:pPr>
            <a:r>
              <a:rPr b="0" i="0" lang="en" sz="4700" u="none" cap="none" strike="noStrike">
                <a:solidFill>
                  <a:srgbClr val="000000"/>
                </a:solidFill>
                <a:latin typeface="Petit Formal Script"/>
                <a:ea typeface="Petit Formal Script"/>
                <a:cs typeface="Petit Formal Script"/>
                <a:sym typeface="Petit Formal Script"/>
              </a:rPr>
              <a:t>Family</a:t>
            </a:r>
            <a:endParaRPr sz="700"/>
          </a:p>
        </p:txBody>
      </p:sp>
      <p:sp>
        <p:nvSpPr>
          <p:cNvPr id="329" name="Google Shape;329;p24"/>
          <p:cNvSpPr txBox="1"/>
          <p:nvPr/>
        </p:nvSpPr>
        <p:spPr>
          <a:xfrm>
            <a:off x="644454" y="3799502"/>
            <a:ext cx="3527379" cy="24457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CHERISHED MEMORIES</a:t>
            </a:r>
            <a:endParaRPr sz="700"/>
          </a:p>
        </p:txBody>
      </p:sp>
      <p:sp>
        <p:nvSpPr>
          <p:cNvPr id="330" name="Google Shape;330;p24"/>
          <p:cNvSpPr txBox="1"/>
          <p:nvPr/>
        </p:nvSpPr>
        <p:spPr>
          <a:xfrm>
            <a:off x="4972168" y="3799502"/>
            <a:ext cx="3527379" cy="24457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CHERISHED MEMORIES</a:t>
            </a:r>
            <a:endParaRPr sz="700"/>
          </a:p>
        </p:txBody>
      </p:sp>
      <p:sp>
        <p:nvSpPr>
          <p:cNvPr id="331" name="Google Shape;331;p24"/>
          <p:cNvSpPr txBox="1"/>
          <p:nvPr/>
        </p:nvSpPr>
        <p:spPr>
          <a:xfrm>
            <a:off x="1596090" y="4204051"/>
            <a:ext cx="1624200" cy="3849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 want to discuss. </a:t>
            </a:r>
            <a:endParaRPr sz="700"/>
          </a:p>
        </p:txBody>
      </p:sp>
      <p:sp>
        <p:nvSpPr>
          <p:cNvPr id="332" name="Google Shape;332;p24"/>
          <p:cNvSpPr txBox="1"/>
          <p:nvPr/>
        </p:nvSpPr>
        <p:spPr>
          <a:xfrm>
            <a:off x="5923804" y="4204051"/>
            <a:ext cx="1624200" cy="3849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 want to discuss. </a:t>
            </a:r>
            <a:endParaRPr sz="700"/>
          </a:p>
        </p:txBody>
      </p:sp>
      <p:sp>
        <p:nvSpPr>
          <p:cNvPr id="333" name="Google Shape;333;p24"/>
          <p:cNvSpPr/>
          <p:nvPr/>
        </p:nvSpPr>
        <p:spPr>
          <a:xfrm rot="-259490">
            <a:off x="-927839" y="407068"/>
            <a:ext cx="2779936" cy="2526267"/>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5">
              <a:alphaModFix/>
            </a:blip>
            <a:stretch>
              <a:fillRect b="0" l="0" r="0" t="0"/>
            </a:stretch>
          </a:blipFill>
          <a:ln>
            <a:noFill/>
          </a:ln>
        </p:spPr>
      </p:sp>
      <p:sp>
        <p:nvSpPr>
          <p:cNvPr id="334" name="Google Shape;334;p24"/>
          <p:cNvSpPr/>
          <p:nvPr/>
        </p:nvSpPr>
        <p:spPr>
          <a:xfrm rot="5921464">
            <a:off x="6557991" y="-256259"/>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DCDD"/>
        </a:solidFill>
      </p:bgPr>
    </p:bg>
    <p:spTree>
      <p:nvGrpSpPr>
        <p:cNvPr id="338" name="Shape 338"/>
        <p:cNvGrpSpPr/>
        <p:nvPr/>
      </p:nvGrpSpPr>
      <p:grpSpPr>
        <a:xfrm>
          <a:off x="0" y="0"/>
          <a:ext cx="0" cy="0"/>
          <a:chOff x="0" y="0"/>
          <a:chExt cx="0" cy="0"/>
        </a:xfrm>
      </p:grpSpPr>
      <p:grpSp>
        <p:nvGrpSpPr>
          <p:cNvPr id="339" name="Google Shape;339;p25"/>
          <p:cNvGrpSpPr/>
          <p:nvPr/>
        </p:nvGrpSpPr>
        <p:grpSpPr>
          <a:xfrm>
            <a:off x="5682303" y="-72330"/>
            <a:ext cx="3461697" cy="5267121"/>
            <a:chOff x="0" y="-38100"/>
            <a:chExt cx="1823445" cy="2774451"/>
          </a:xfrm>
        </p:grpSpPr>
        <p:sp>
          <p:nvSpPr>
            <p:cNvPr id="340" name="Google Shape;340;p25"/>
            <p:cNvSpPr/>
            <p:nvPr/>
          </p:nvSpPr>
          <p:spPr>
            <a:xfrm>
              <a:off x="0" y="0"/>
              <a:ext cx="1823445" cy="2736351"/>
            </a:xfrm>
            <a:custGeom>
              <a:rect b="b" l="l" r="r" t="t"/>
              <a:pathLst>
                <a:path extrusionOk="0" h="2736351" w="1823445">
                  <a:moveTo>
                    <a:pt x="0" y="0"/>
                  </a:moveTo>
                  <a:lnTo>
                    <a:pt x="1823445" y="0"/>
                  </a:lnTo>
                  <a:lnTo>
                    <a:pt x="1823445" y="2736351"/>
                  </a:lnTo>
                  <a:lnTo>
                    <a:pt x="0" y="2736351"/>
                  </a:lnTo>
                  <a:close/>
                </a:path>
              </a:pathLst>
            </a:custGeom>
            <a:solidFill>
              <a:srgbClr val="F4F1EB"/>
            </a:solidFill>
            <a:ln>
              <a:noFill/>
            </a:ln>
          </p:spPr>
        </p:sp>
        <p:sp>
          <p:nvSpPr>
            <p:cNvPr id="341" name="Google Shape;341;p25"/>
            <p:cNvSpPr txBox="1"/>
            <p:nvPr/>
          </p:nvSpPr>
          <p:spPr>
            <a:xfrm>
              <a:off x="0" y="-38100"/>
              <a:ext cx="1823445" cy="277445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42" name="Google Shape;342;p25"/>
          <p:cNvPicPr preferRelativeResize="0"/>
          <p:nvPr/>
        </p:nvPicPr>
        <p:blipFill>
          <a:blip r:embed="rId3">
            <a:alphaModFix/>
          </a:blip>
          <a:stretch>
            <a:fillRect/>
          </a:stretch>
        </p:blipFill>
        <p:spPr>
          <a:xfrm>
            <a:off x="5881946" y="0"/>
            <a:ext cx="3062333" cy="5143501"/>
          </a:xfrm>
          <a:prstGeom prst="rect">
            <a:avLst/>
          </a:prstGeom>
          <a:noFill/>
          <a:ln>
            <a:noFill/>
          </a:ln>
        </p:spPr>
      </p:pic>
      <p:grpSp>
        <p:nvGrpSpPr>
          <p:cNvPr id="343" name="Google Shape;343;p25"/>
          <p:cNvGrpSpPr/>
          <p:nvPr/>
        </p:nvGrpSpPr>
        <p:grpSpPr>
          <a:xfrm>
            <a:off x="739410" y="2244398"/>
            <a:ext cx="4231895" cy="2339625"/>
            <a:chOff x="0" y="-57150"/>
            <a:chExt cx="11285053" cy="6239001"/>
          </a:xfrm>
        </p:grpSpPr>
        <p:sp>
          <p:nvSpPr>
            <p:cNvPr id="344" name="Google Shape;344;p25"/>
            <p:cNvSpPr txBox="1"/>
            <p:nvPr/>
          </p:nvSpPr>
          <p:spPr>
            <a:xfrm>
              <a:off x="533400" y="-57150"/>
              <a:ext cx="4330949" cy="6331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TOPIC ONE</a:t>
              </a:r>
              <a:endParaRPr sz="700"/>
            </a:p>
          </p:txBody>
        </p:sp>
        <p:sp>
          <p:nvSpPr>
            <p:cNvPr id="345" name="Google Shape;345;p25"/>
            <p:cNvSpPr txBox="1"/>
            <p:nvPr/>
          </p:nvSpPr>
          <p:spPr>
            <a:xfrm>
              <a:off x="533400" y="1125492"/>
              <a:ext cx="4330800" cy="1026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 want to discuss. </a:t>
              </a:r>
              <a:endParaRPr sz="700"/>
            </a:p>
          </p:txBody>
        </p:sp>
        <p:sp>
          <p:nvSpPr>
            <p:cNvPr id="346" name="Google Shape;346;p25"/>
            <p:cNvSpPr txBox="1"/>
            <p:nvPr/>
          </p:nvSpPr>
          <p:spPr>
            <a:xfrm>
              <a:off x="0" y="3972909"/>
              <a:ext cx="5397749" cy="6331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TOPIC THREE</a:t>
              </a:r>
              <a:endParaRPr sz="700"/>
            </a:p>
          </p:txBody>
        </p:sp>
        <p:sp>
          <p:nvSpPr>
            <p:cNvPr id="347" name="Google Shape;347;p25"/>
            <p:cNvSpPr txBox="1"/>
            <p:nvPr/>
          </p:nvSpPr>
          <p:spPr>
            <a:xfrm>
              <a:off x="533400" y="5155551"/>
              <a:ext cx="4330800" cy="1026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 want to discuss. </a:t>
              </a:r>
              <a:endParaRPr sz="700"/>
            </a:p>
          </p:txBody>
        </p:sp>
        <p:sp>
          <p:nvSpPr>
            <p:cNvPr id="348" name="Google Shape;348;p25"/>
            <p:cNvSpPr txBox="1"/>
            <p:nvPr/>
          </p:nvSpPr>
          <p:spPr>
            <a:xfrm>
              <a:off x="6598504" y="-57150"/>
              <a:ext cx="4330949" cy="6331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TOPIC TWO</a:t>
              </a:r>
              <a:endParaRPr sz="700"/>
            </a:p>
          </p:txBody>
        </p:sp>
        <p:sp>
          <p:nvSpPr>
            <p:cNvPr id="349" name="Google Shape;349;p25"/>
            <p:cNvSpPr txBox="1"/>
            <p:nvPr/>
          </p:nvSpPr>
          <p:spPr>
            <a:xfrm>
              <a:off x="6598504" y="1125492"/>
              <a:ext cx="4330800" cy="1026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 want to discuss. </a:t>
              </a:r>
              <a:endParaRPr sz="700"/>
            </a:p>
          </p:txBody>
        </p:sp>
        <p:sp>
          <p:nvSpPr>
            <p:cNvPr id="350" name="Google Shape;350;p25"/>
            <p:cNvSpPr txBox="1"/>
            <p:nvPr/>
          </p:nvSpPr>
          <p:spPr>
            <a:xfrm>
              <a:off x="6242904" y="3972909"/>
              <a:ext cx="5042149" cy="6331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TOPIC FOUR</a:t>
              </a:r>
              <a:endParaRPr sz="700"/>
            </a:p>
          </p:txBody>
        </p:sp>
        <p:sp>
          <p:nvSpPr>
            <p:cNvPr id="351" name="Google Shape;351;p25"/>
            <p:cNvSpPr txBox="1"/>
            <p:nvPr/>
          </p:nvSpPr>
          <p:spPr>
            <a:xfrm>
              <a:off x="6598504" y="5155551"/>
              <a:ext cx="4330800" cy="10263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 want to discuss. </a:t>
              </a:r>
              <a:endParaRPr sz="700"/>
            </a:p>
          </p:txBody>
        </p:sp>
      </p:grpSp>
      <p:sp>
        <p:nvSpPr>
          <p:cNvPr id="352" name="Google Shape;352;p25"/>
          <p:cNvSpPr txBox="1"/>
          <p:nvPr/>
        </p:nvSpPr>
        <p:spPr>
          <a:xfrm>
            <a:off x="140712" y="669056"/>
            <a:ext cx="5429291" cy="644633"/>
          </a:xfrm>
          <a:prstGeom prst="rect">
            <a:avLst/>
          </a:prstGeom>
          <a:noFill/>
          <a:ln>
            <a:noFill/>
          </a:ln>
        </p:spPr>
        <p:txBody>
          <a:bodyPr anchorCtr="0" anchor="t" bIns="0" lIns="0" spcFirstLastPara="1" rIns="0" wrap="square" tIns="0">
            <a:spAutoFit/>
          </a:bodyPr>
          <a:lstStyle/>
          <a:p>
            <a:pPr indent="0" lvl="0" marL="0" marR="0" rtl="0" algn="ctr">
              <a:lnSpc>
                <a:spcPct val="113003"/>
              </a:lnSpc>
              <a:spcBef>
                <a:spcPts val="0"/>
              </a:spcBef>
              <a:spcAft>
                <a:spcPts val="0"/>
              </a:spcAft>
              <a:buNone/>
            </a:pPr>
            <a:r>
              <a:rPr b="0" i="0" lang="en" sz="4400" u="none" cap="none" strike="noStrike">
                <a:solidFill>
                  <a:srgbClr val="000000"/>
                </a:solidFill>
                <a:latin typeface="Petit Formal Script"/>
                <a:ea typeface="Petit Formal Script"/>
                <a:cs typeface="Petit Formal Script"/>
                <a:sym typeface="Petit Formal Script"/>
              </a:rPr>
              <a:t>Words of Comfort </a:t>
            </a:r>
            <a:endParaRPr sz="700"/>
          </a:p>
        </p:txBody>
      </p:sp>
      <p:sp>
        <p:nvSpPr>
          <p:cNvPr id="353" name="Google Shape;353;p25"/>
          <p:cNvSpPr/>
          <p:nvPr/>
        </p:nvSpPr>
        <p:spPr>
          <a:xfrm rot="766781">
            <a:off x="-1713612" y="1308617"/>
            <a:ext cx="2779936" cy="2526267"/>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4">
              <a:alphaModFix/>
            </a:blip>
            <a:stretch>
              <a:fillRect b="0" l="0" r="0" t="0"/>
            </a:stretch>
          </a:blipFill>
          <a:ln>
            <a:noFill/>
          </a:ln>
        </p:spPr>
      </p:sp>
      <p:sp>
        <p:nvSpPr>
          <p:cNvPr id="354" name="Google Shape;354;p25"/>
          <p:cNvSpPr/>
          <p:nvPr/>
        </p:nvSpPr>
        <p:spPr>
          <a:xfrm rot="5053200">
            <a:off x="3782313" y="-1548883"/>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4">
              <a:alphaModFix/>
            </a:blip>
            <a:stretch>
              <a:fillRect b="0" l="0" r="0" t="0"/>
            </a:stretch>
          </a:blipFill>
          <a:ln>
            <a:noFill/>
          </a:ln>
        </p:spPr>
      </p:sp>
      <p:sp>
        <p:nvSpPr>
          <p:cNvPr id="355" name="Google Shape;355;p25"/>
          <p:cNvSpPr/>
          <p:nvPr/>
        </p:nvSpPr>
        <p:spPr>
          <a:xfrm rot="-6985372">
            <a:off x="5489978" y="3931658"/>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DCDD"/>
        </a:solidFill>
      </p:bgPr>
    </p:bg>
    <p:spTree>
      <p:nvGrpSpPr>
        <p:cNvPr id="359" name="Shape 359"/>
        <p:cNvGrpSpPr/>
        <p:nvPr/>
      </p:nvGrpSpPr>
      <p:grpSpPr>
        <a:xfrm>
          <a:off x="0" y="0"/>
          <a:ext cx="0" cy="0"/>
          <a:chOff x="0" y="0"/>
          <a:chExt cx="0" cy="0"/>
        </a:xfrm>
      </p:grpSpPr>
      <p:grpSp>
        <p:nvGrpSpPr>
          <p:cNvPr id="360" name="Google Shape;360;p26"/>
          <p:cNvGrpSpPr/>
          <p:nvPr/>
        </p:nvGrpSpPr>
        <p:grpSpPr>
          <a:xfrm>
            <a:off x="2253487" y="-2232788"/>
            <a:ext cx="4637026" cy="4637026"/>
            <a:chOff x="0" y="0"/>
            <a:chExt cx="812800" cy="812800"/>
          </a:xfrm>
        </p:grpSpPr>
        <p:sp>
          <p:nvSpPr>
            <p:cNvPr id="361" name="Google Shape;36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2" name="Google Shape;362;p2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3" name="Google Shape;363;p26"/>
          <p:cNvSpPr txBox="1"/>
          <p:nvPr/>
        </p:nvSpPr>
        <p:spPr>
          <a:xfrm>
            <a:off x="2412326" y="423038"/>
            <a:ext cx="4319400" cy="1446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700" u="none" cap="none" strike="noStrike">
                <a:solidFill>
                  <a:srgbClr val="000000"/>
                </a:solidFill>
                <a:latin typeface="Petit Formal Script"/>
                <a:ea typeface="Petit Formal Script"/>
                <a:cs typeface="Petit Formal Script"/>
                <a:sym typeface="Petit Formal Script"/>
              </a:rPr>
              <a:t>Legacy of</a:t>
            </a:r>
            <a:endParaRPr sz="700"/>
          </a:p>
          <a:p>
            <a:pPr indent="0" lvl="0" marL="0" marR="0" rtl="0" algn="ctr">
              <a:lnSpc>
                <a:spcPct val="100000"/>
              </a:lnSpc>
              <a:spcBef>
                <a:spcPts val="0"/>
              </a:spcBef>
              <a:spcAft>
                <a:spcPts val="0"/>
              </a:spcAft>
              <a:buNone/>
            </a:pPr>
            <a:r>
              <a:rPr b="0" i="0" lang="en" sz="4700" u="none" cap="none" strike="noStrike">
                <a:solidFill>
                  <a:srgbClr val="000000"/>
                </a:solidFill>
                <a:latin typeface="Petit Formal Script"/>
                <a:ea typeface="Petit Formal Script"/>
                <a:cs typeface="Petit Formal Script"/>
                <a:sym typeface="Petit Formal Script"/>
              </a:rPr>
              <a:t>Love</a:t>
            </a:r>
            <a:endParaRPr sz="700"/>
          </a:p>
        </p:txBody>
      </p:sp>
      <p:grpSp>
        <p:nvGrpSpPr>
          <p:cNvPr id="364" name="Google Shape;364;p26"/>
          <p:cNvGrpSpPr/>
          <p:nvPr/>
        </p:nvGrpSpPr>
        <p:grpSpPr>
          <a:xfrm>
            <a:off x="1353463" y="2776233"/>
            <a:ext cx="6437094" cy="1308375"/>
            <a:chOff x="0" y="-104775"/>
            <a:chExt cx="17165582" cy="3489000"/>
          </a:xfrm>
        </p:grpSpPr>
        <p:sp>
          <p:nvSpPr>
            <p:cNvPr id="365" name="Google Shape;365;p26"/>
            <p:cNvSpPr txBox="1"/>
            <p:nvPr/>
          </p:nvSpPr>
          <p:spPr>
            <a:xfrm>
              <a:off x="0" y="-104775"/>
              <a:ext cx="7172700" cy="34890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Though [Name] may no longer be with us in person, their legacy of love and kindness lives on. Let us carry forward the lessons they taught us and the love they bestowed upon us, keeping their memory alive in our thoughts and actions.</a:t>
              </a:r>
              <a:endParaRPr sz="700"/>
            </a:p>
          </p:txBody>
        </p:sp>
        <p:sp>
          <p:nvSpPr>
            <p:cNvPr id="366" name="Google Shape;366;p26"/>
            <p:cNvSpPr txBox="1"/>
            <p:nvPr/>
          </p:nvSpPr>
          <p:spPr>
            <a:xfrm>
              <a:off x="9173582" y="-104775"/>
              <a:ext cx="7992000" cy="34890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Let us also honor their memory by embracing the values they held dear. Through acts of compassion, generosity, and understanding, we can perpetuate the essence of who they were, ensuring that their presence continues to illuminate our lives and those of others.</a:t>
              </a:r>
              <a:endParaRPr sz="700"/>
            </a:p>
          </p:txBody>
        </p:sp>
      </p:grpSp>
      <p:sp>
        <p:nvSpPr>
          <p:cNvPr id="367" name="Google Shape;367;p26"/>
          <p:cNvSpPr/>
          <p:nvPr/>
        </p:nvSpPr>
        <p:spPr>
          <a:xfrm flipH="1" rot="-10596182">
            <a:off x="-598852" y="-477369"/>
            <a:ext cx="2779936" cy="2526267"/>
          </a:xfrm>
          <a:custGeom>
            <a:rect b="b" l="l" r="r" t="t"/>
            <a:pathLst>
              <a:path extrusionOk="0" h="5052534" w="5559872">
                <a:moveTo>
                  <a:pt x="5559872" y="0"/>
                </a:moveTo>
                <a:lnTo>
                  <a:pt x="0" y="0"/>
                </a:lnTo>
                <a:lnTo>
                  <a:pt x="0" y="5052534"/>
                </a:lnTo>
                <a:lnTo>
                  <a:pt x="5559872" y="5052534"/>
                </a:lnTo>
                <a:lnTo>
                  <a:pt x="5559872" y="0"/>
                </a:lnTo>
                <a:close/>
              </a:path>
            </a:pathLst>
          </a:custGeom>
          <a:blipFill rotWithShape="1">
            <a:blip r:embed="rId3">
              <a:alphaModFix/>
            </a:blip>
            <a:stretch>
              <a:fillRect b="0" l="0" r="0" t="0"/>
            </a:stretch>
          </a:blipFill>
          <a:ln>
            <a:noFill/>
          </a:ln>
        </p:spPr>
      </p:sp>
      <p:sp>
        <p:nvSpPr>
          <p:cNvPr id="368" name="Google Shape;368;p26"/>
          <p:cNvSpPr/>
          <p:nvPr/>
        </p:nvSpPr>
        <p:spPr>
          <a:xfrm flipH="1" rot="-1219007">
            <a:off x="7163482" y="918378"/>
            <a:ext cx="2779936" cy="2526267"/>
          </a:xfrm>
          <a:custGeom>
            <a:rect b="b" l="l" r="r" t="t"/>
            <a:pathLst>
              <a:path extrusionOk="0" h="5052534" w="5559872">
                <a:moveTo>
                  <a:pt x="5559872" y="0"/>
                </a:moveTo>
                <a:lnTo>
                  <a:pt x="0" y="0"/>
                </a:lnTo>
                <a:lnTo>
                  <a:pt x="0" y="5052533"/>
                </a:lnTo>
                <a:lnTo>
                  <a:pt x="5559872" y="5052533"/>
                </a:lnTo>
                <a:lnTo>
                  <a:pt x="5559872" y="0"/>
                </a:lnTo>
                <a:close/>
              </a:path>
            </a:pathLst>
          </a:custGeom>
          <a:blipFill rotWithShape="1">
            <a:blip r:embed="rId3">
              <a:alphaModFix/>
            </a:blip>
            <a:stretch>
              <a:fillRect b="0" l="0" r="0" t="0"/>
            </a:stretch>
          </a:blipFill>
          <a:ln>
            <a:noFill/>
          </a:ln>
        </p:spPr>
      </p:sp>
      <p:sp>
        <p:nvSpPr>
          <p:cNvPr id="369" name="Google Shape;369;p26"/>
          <p:cNvSpPr/>
          <p:nvPr/>
        </p:nvSpPr>
        <p:spPr>
          <a:xfrm flipH="1" rot="10336317">
            <a:off x="-656542" y="3366017"/>
            <a:ext cx="2779936" cy="2526267"/>
          </a:xfrm>
          <a:custGeom>
            <a:rect b="b" l="l" r="r" t="t"/>
            <a:pathLst>
              <a:path extrusionOk="0" h="5052534" w="5559872">
                <a:moveTo>
                  <a:pt x="5559872" y="0"/>
                </a:moveTo>
                <a:lnTo>
                  <a:pt x="0" y="0"/>
                </a:lnTo>
                <a:lnTo>
                  <a:pt x="0" y="5052534"/>
                </a:lnTo>
                <a:lnTo>
                  <a:pt x="5559872" y="5052534"/>
                </a:lnTo>
                <a:lnTo>
                  <a:pt x="5559872" y="0"/>
                </a:lnTo>
                <a:close/>
              </a:path>
            </a:pathLst>
          </a:custGeom>
          <a:blipFill rotWithShape="1">
            <a:blip r:embed="rId3">
              <a:alphaModFix/>
            </a:blip>
            <a:stretch>
              <a:fillRect b="0" l="0" r="0" t="0"/>
            </a:stretch>
          </a:blipFill>
          <a:ln>
            <a:noFill/>
          </a:ln>
        </p:spPr>
      </p:sp>
      <p:sp>
        <p:nvSpPr>
          <p:cNvPr id="370" name="Google Shape;370;p26"/>
          <p:cNvSpPr/>
          <p:nvPr/>
        </p:nvSpPr>
        <p:spPr>
          <a:xfrm flipH="1" rot="6374737">
            <a:off x="6152482" y="4137542"/>
            <a:ext cx="2779936" cy="2526267"/>
          </a:xfrm>
          <a:custGeom>
            <a:rect b="b" l="l" r="r" t="t"/>
            <a:pathLst>
              <a:path extrusionOk="0" h="5052534" w="5559872">
                <a:moveTo>
                  <a:pt x="5559872" y="0"/>
                </a:moveTo>
                <a:lnTo>
                  <a:pt x="0" y="0"/>
                </a:lnTo>
                <a:lnTo>
                  <a:pt x="0" y="5052534"/>
                </a:lnTo>
                <a:lnTo>
                  <a:pt x="5559872" y="5052534"/>
                </a:lnTo>
                <a:lnTo>
                  <a:pt x="5559872" y="0"/>
                </a:lnTo>
                <a:close/>
              </a:path>
            </a:pathLst>
          </a:custGeom>
          <a:blipFill rotWithShape="1">
            <a:blip r:embed="rId3">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DCDD"/>
        </a:solidFill>
      </p:bgPr>
    </p:bg>
    <p:spTree>
      <p:nvGrpSpPr>
        <p:cNvPr id="374" name="Shape 374"/>
        <p:cNvGrpSpPr/>
        <p:nvPr/>
      </p:nvGrpSpPr>
      <p:grpSpPr>
        <a:xfrm>
          <a:off x="0" y="0"/>
          <a:ext cx="0" cy="0"/>
          <a:chOff x="0" y="0"/>
          <a:chExt cx="0" cy="0"/>
        </a:xfrm>
      </p:grpSpPr>
      <p:grpSp>
        <p:nvGrpSpPr>
          <p:cNvPr id="375" name="Google Shape;375;p27"/>
          <p:cNvGrpSpPr/>
          <p:nvPr/>
        </p:nvGrpSpPr>
        <p:grpSpPr>
          <a:xfrm rot="5400000">
            <a:off x="3227040" y="-3227040"/>
            <a:ext cx="2762250" cy="9216330"/>
            <a:chOff x="0" y="-38100"/>
            <a:chExt cx="1455012" cy="4854693"/>
          </a:xfrm>
        </p:grpSpPr>
        <p:sp>
          <p:nvSpPr>
            <p:cNvPr id="376" name="Google Shape;376;p27"/>
            <p:cNvSpPr/>
            <p:nvPr/>
          </p:nvSpPr>
          <p:spPr>
            <a:xfrm>
              <a:off x="0" y="0"/>
              <a:ext cx="1455012" cy="4816592"/>
            </a:xfrm>
            <a:custGeom>
              <a:rect b="b" l="l" r="r" t="t"/>
              <a:pathLst>
                <a:path extrusionOk="0" h="4816592" w="1455012">
                  <a:moveTo>
                    <a:pt x="0" y="0"/>
                  </a:moveTo>
                  <a:lnTo>
                    <a:pt x="1455012" y="0"/>
                  </a:lnTo>
                  <a:lnTo>
                    <a:pt x="1455012" y="4816592"/>
                  </a:lnTo>
                  <a:lnTo>
                    <a:pt x="0" y="4816592"/>
                  </a:lnTo>
                  <a:close/>
                </a:path>
              </a:pathLst>
            </a:custGeom>
            <a:solidFill>
              <a:srgbClr val="F4F1EB"/>
            </a:solidFill>
            <a:ln>
              <a:noFill/>
            </a:ln>
          </p:spPr>
        </p:sp>
        <p:sp>
          <p:nvSpPr>
            <p:cNvPr id="377" name="Google Shape;377;p27"/>
            <p:cNvSpPr txBox="1"/>
            <p:nvPr/>
          </p:nvSpPr>
          <p:spPr>
            <a:xfrm>
              <a:off x="0" y="-38100"/>
              <a:ext cx="1455012" cy="485469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78" name="Google Shape;378;p27"/>
          <p:cNvPicPr preferRelativeResize="0"/>
          <p:nvPr/>
        </p:nvPicPr>
        <p:blipFill>
          <a:blip r:embed="rId3">
            <a:alphaModFix/>
          </a:blip>
          <a:stretch>
            <a:fillRect/>
          </a:stretch>
        </p:blipFill>
        <p:spPr>
          <a:xfrm>
            <a:off x="-925" y="198404"/>
            <a:ext cx="2206251" cy="2364711"/>
          </a:xfrm>
          <a:prstGeom prst="rect">
            <a:avLst/>
          </a:prstGeom>
          <a:noFill/>
          <a:ln>
            <a:noFill/>
          </a:ln>
        </p:spPr>
      </p:pic>
      <p:pic>
        <p:nvPicPr>
          <p:cNvPr id="379" name="Google Shape;379;p27"/>
          <p:cNvPicPr preferRelativeResize="0"/>
          <p:nvPr/>
        </p:nvPicPr>
        <p:blipFill>
          <a:blip r:embed="rId4">
            <a:alphaModFix/>
          </a:blip>
          <a:stretch>
            <a:fillRect/>
          </a:stretch>
        </p:blipFill>
        <p:spPr>
          <a:xfrm>
            <a:off x="2410124" y="198800"/>
            <a:ext cx="4323751" cy="2366166"/>
          </a:xfrm>
          <a:prstGeom prst="rect">
            <a:avLst/>
          </a:prstGeom>
          <a:noFill/>
          <a:ln>
            <a:noFill/>
          </a:ln>
        </p:spPr>
      </p:pic>
      <p:pic>
        <p:nvPicPr>
          <p:cNvPr id="380" name="Google Shape;380;p27"/>
          <p:cNvPicPr preferRelativeResize="0"/>
          <p:nvPr/>
        </p:nvPicPr>
        <p:blipFill>
          <a:blip r:embed="rId5">
            <a:alphaModFix/>
          </a:blip>
          <a:stretch>
            <a:fillRect/>
          </a:stretch>
        </p:blipFill>
        <p:spPr>
          <a:xfrm>
            <a:off x="6937746" y="198400"/>
            <a:ext cx="2206251" cy="2364701"/>
          </a:xfrm>
          <a:prstGeom prst="rect">
            <a:avLst/>
          </a:prstGeom>
          <a:noFill/>
          <a:ln>
            <a:noFill/>
          </a:ln>
        </p:spPr>
      </p:pic>
      <p:sp>
        <p:nvSpPr>
          <p:cNvPr id="381" name="Google Shape;381;p27"/>
          <p:cNvSpPr txBox="1"/>
          <p:nvPr/>
        </p:nvSpPr>
        <p:spPr>
          <a:xfrm>
            <a:off x="514350" y="3078151"/>
            <a:ext cx="8115300" cy="679528"/>
          </a:xfrm>
          <a:prstGeom prst="rect">
            <a:avLst/>
          </a:prstGeom>
          <a:noFill/>
          <a:ln>
            <a:noFill/>
          </a:ln>
        </p:spPr>
        <p:txBody>
          <a:bodyPr anchorCtr="0" anchor="t" bIns="0" lIns="0" spcFirstLastPara="1" rIns="0" wrap="square" tIns="0">
            <a:spAutoFit/>
          </a:bodyPr>
          <a:lstStyle/>
          <a:p>
            <a:pPr indent="0" lvl="0" marL="0" marR="0" rtl="0" algn="ctr">
              <a:lnSpc>
                <a:spcPct val="112995"/>
              </a:lnSpc>
              <a:spcBef>
                <a:spcPts val="0"/>
              </a:spcBef>
              <a:spcAft>
                <a:spcPts val="0"/>
              </a:spcAft>
              <a:buNone/>
            </a:pPr>
            <a:r>
              <a:rPr b="0" i="0" lang="en" sz="4700" u="none" cap="none" strike="noStrike">
                <a:solidFill>
                  <a:srgbClr val="000000"/>
                </a:solidFill>
                <a:latin typeface="Petit Formal Script"/>
                <a:ea typeface="Petit Formal Script"/>
                <a:cs typeface="Petit Formal Script"/>
                <a:sym typeface="Petit Formal Script"/>
              </a:rPr>
              <a:t> Finding Comfort </a:t>
            </a:r>
            <a:endParaRPr sz="700"/>
          </a:p>
        </p:txBody>
      </p:sp>
      <p:sp>
        <p:nvSpPr>
          <p:cNvPr id="382" name="Google Shape;382;p27"/>
          <p:cNvSpPr txBox="1"/>
          <p:nvPr/>
        </p:nvSpPr>
        <p:spPr>
          <a:xfrm>
            <a:off x="1552575" y="4015881"/>
            <a:ext cx="6039000" cy="6156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In times of loss, it's natural to seek solace in memories. Let us take a moment to reflect on the special moments we shared with [Name]. Through laughter and tears, their spirit remains alive in our hearts, guiding us with love and strength.</a:t>
            </a:r>
            <a:endParaRPr sz="700"/>
          </a:p>
        </p:txBody>
      </p:sp>
      <p:grpSp>
        <p:nvGrpSpPr>
          <p:cNvPr id="383" name="Google Shape;383;p27"/>
          <p:cNvGrpSpPr/>
          <p:nvPr/>
        </p:nvGrpSpPr>
        <p:grpSpPr>
          <a:xfrm rot="5400000">
            <a:off x="3653790" y="1298338"/>
            <a:ext cx="1908751" cy="9216330"/>
            <a:chOff x="0" y="-38100"/>
            <a:chExt cx="1005433" cy="4854693"/>
          </a:xfrm>
        </p:grpSpPr>
        <p:sp>
          <p:nvSpPr>
            <p:cNvPr id="384" name="Google Shape;384;p27"/>
            <p:cNvSpPr/>
            <p:nvPr/>
          </p:nvSpPr>
          <p:spPr>
            <a:xfrm>
              <a:off x="0" y="0"/>
              <a:ext cx="1005433" cy="4816592"/>
            </a:xfrm>
            <a:custGeom>
              <a:rect b="b" l="l" r="r" t="t"/>
              <a:pathLst>
                <a:path extrusionOk="0" h="4816592" w="1005433">
                  <a:moveTo>
                    <a:pt x="0" y="0"/>
                  </a:moveTo>
                  <a:lnTo>
                    <a:pt x="1005433" y="0"/>
                  </a:lnTo>
                  <a:lnTo>
                    <a:pt x="1005433" y="4816592"/>
                  </a:lnTo>
                  <a:lnTo>
                    <a:pt x="0" y="4816592"/>
                  </a:lnTo>
                  <a:close/>
                </a:path>
              </a:pathLst>
            </a:custGeom>
            <a:solidFill>
              <a:srgbClr val="F4F1EB"/>
            </a:solidFill>
            <a:ln>
              <a:noFill/>
            </a:ln>
          </p:spPr>
        </p:sp>
        <p:sp>
          <p:nvSpPr>
            <p:cNvPr id="385" name="Google Shape;385;p27"/>
            <p:cNvSpPr txBox="1"/>
            <p:nvPr/>
          </p:nvSpPr>
          <p:spPr>
            <a:xfrm>
              <a:off x="0" y="-38100"/>
              <a:ext cx="1005433" cy="485469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6" name="Google Shape;386;p27"/>
          <p:cNvSpPr/>
          <p:nvPr/>
        </p:nvSpPr>
        <p:spPr>
          <a:xfrm rot="9659590">
            <a:off x="7069480" y="2805135"/>
            <a:ext cx="2779936" cy="2526267"/>
          </a:xfrm>
          <a:custGeom>
            <a:rect b="b" l="l" r="r" t="t"/>
            <a:pathLst>
              <a:path extrusionOk="0" h="5052534" w="5559872">
                <a:moveTo>
                  <a:pt x="0" y="0"/>
                </a:moveTo>
                <a:lnTo>
                  <a:pt x="5559871" y="0"/>
                </a:lnTo>
                <a:lnTo>
                  <a:pt x="5559871" y="5052533"/>
                </a:lnTo>
                <a:lnTo>
                  <a:pt x="0" y="5052533"/>
                </a:lnTo>
                <a:lnTo>
                  <a:pt x="0" y="0"/>
                </a:lnTo>
                <a:close/>
              </a:path>
            </a:pathLst>
          </a:custGeom>
          <a:blipFill rotWithShape="1">
            <a:blip r:embed="rId6">
              <a:alphaModFix/>
            </a:blip>
            <a:stretch>
              <a:fillRect b="0" l="0" r="0" t="0"/>
            </a:stretch>
          </a:blipFill>
          <a:ln>
            <a:noFill/>
          </a:ln>
        </p:spPr>
      </p:sp>
      <p:sp>
        <p:nvSpPr>
          <p:cNvPr id="387" name="Google Shape;387;p27"/>
          <p:cNvSpPr/>
          <p:nvPr/>
        </p:nvSpPr>
        <p:spPr>
          <a:xfrm rot="-221801">
            <a:off x="-875618" y="2986109"/>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DCDD"/>
        </a:solidFill>
      </p:bgPr>
    </p:bg>
    <p:spTree>
      <p:nvGrpSpPr>
        <p:cNvPr id="391" name="Shape 391"/>
        <p:cNvGrpSpPr/>
        <p:nvPr/>
      </p:nvGrpSpPr>
      <p:grpSpPr>
        <a:xfrm>
          <a:off x="0" y="0"/>
          <a:ext cx="0" cy="0"/>
          <a:chOff x="0" y="0"/>
          <a:chExt cx="0" cy="0"/>
        </a:xfrm>
      </p:grpSpPr>
      <p:grpSp>
        <p:nvGrpSpPr>
          <p:cNvPr id="392" name="Google Shape;392;p28"/>
          <p:cNvGrpSpPr/>
          <p:nvPr/>
        </p:nvGrpSpPr>
        <p:grpSpPr>
          <a:xfrm>
            <a:off x="0" y="-72330"/>
            <a:ext cx="3804597" cy="5267121"/>
            <a:chOff x="0" y="-38100"/>
            <a:chExt cx="2004068" cy="2774451"/>
          </a:xfrm>
        </p:grpSpPr>
        <p:sp>
          <p:nvSpPr>
            <p:cNvPr id="393" name="Google Shape;393;p28"/>
            <p:cNvSpPr/>
            <p:nvPr/>
          </p:nvSpPr>
          <p:spPr>
            <a:xfrm>
              <a:off x="0" y="0"/>
              <a:ext cx="2004068" cy="2736351"/>
            </a:xfrm>
            <a:custGeom>
              <a:rect b="b" l="l" r="r" t="t"/>
              <a:pathLst>
                <a:path extrusionOk="0" h="2736351" w="2004068">
                  <a:moveTo>
                    <a:pt x="0" y="0"/>
                  </a:moveTo>
                  <a:lnTo>
                    <a:pt x="2004068" y="0"/>
                  </a:lnTo>
                  <a:lnTo>
                    <a:pt x="2004068" y="2736351"/>
                  </a:lnTo>
                  <a:lnTo>
                    <a:pt x="0" y="2736351"/>
                  </a:lnTo>
                  <a:close/>
                </a:path>
              </a:pathLst>
            </a:custGeom>
            <a:solidFill>
              <a:srgbClr val="F4F1EB"/>
            </a:solidFill>
            <a:ln>
              <a:noFill/>
            </a:ln>
          </p:spPr>
        </p:sp>
        <p:sp>
          <p:nvSpPr>
            <p:cNvPr id="394" name="Google Shape;394;p28"/>
            <p:cNvSpPr txBox="1"/>
            <p:nvPr/>
          </p:nvSpPr>
          <p:spPr>
            <a:xfrm>
              <a:off x="0" y="-38100"/>
              <a:ext cx="2004068" cy="277445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95" name="Google Shape;395;p28"/>
          <p:cNvPicPr preferRelativeResize="0"/>
          <p:nvPr/>
        </p:nvPicPr>
        <p:blipFill>
          <a:blip r:embed="rId3">
            <a:alphaModFix/>
          </a:blip>
          <a:stretch>
            <a:fillRect/>
          </a:stretch>
        </p:blipFill>
        <p:spPr>
          <a:xfrm>
            <a:off x="182022" y="0"/>
            <a:ext cx="3431032" cy="5143501"/>
          </a:xfrm>
          <a:prstGeom prst="rect">
            <a:avLst/>
          </a:prstGeom>
          <a:noFill/>
          <a:ln>
            <a:noFill/>
          </a:ln>
        </p:spPr>
      </p:pic>
      <p:grpSp>
        <p:nvGrpSpPr>
          <p:cNvPr id="396" name="Google Shape;396;p28"/>
          <p:cNvGrpSpPr/>
          <p:nvPr/>
        </p:nvGrpSpPr>
        <p:grpSpPr>
          <a:xfrm>
            <a:off x="3897799" y="503781"/>
            <a:ext cx="4991050" cy="4165487"/>
            <a:chOff x="0" y="57150"/>
            <a:chExt cx="13309467" cy="11107966"/>
          </a:xfrm>
        </p:grpSpPr>
        <p:sp>
          <p:nvSpPr>
            <p:cNvPr id="397" name="Google Shape;397;p28"/>
            <p:cNvSpPr txBox="1"/>
            <p:nvPr/>
          </p:nvSpPr>
          <p:spPr>
            <a:xfrm>
              <a:off x="302406" y="57150"/>
              <a:ext cx="12704700" cy="3858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700" u="none" cap="none" strike="noStrike">
                  <a:solidFill>
                    <a:srgbClr val="000000"/>
                  </a:solidFill>
                  <a:latin typeface="Petit Formal Script"/>
                  <a:ea typeface="Petit Formal Script"/>
                  <a:cs typeface="Petit Formal Script"/>
                  <a:sym typeface="Petit Formal Script"/>
                </a:rPr>
                <a:t>Prayer of Hope</a:t>
              </a:r>
              <a:endParaRPr sz="700"/>
            </a:p>
          </p:txBody>
        </p:sp>
        <p:sp>
          <p:nvSpPr>
            <p:cNvPr id="398" name="Google Shape;398;p28"/>
            <p:cNvSpPr txBox="1"/>
            <p:nvPr/>
          </p:nvSpPr>
          <p:spPr>
            <a:xfrm>
              <a:off x="1215960" y="7060516"/>
              <a:ext cx="10877400" cy="41046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God of hope, as we say goodbye to [Name], we hold onto the promise of tomorrow. May the light of your love shine upon us, guiding us through the darkness of grief and illuminating the path ahead. Help us to trust in your plan and to find hope in the assurance of eternal life.</a:t>
              </a:r>
              <a:endParaRPr sz="700"/>
            </a:p>
            <a:p>
              <a:pPr indent="0" lvl="0" marL="0" marR="0" rtl="0" algn="ctr">
                <a:lnSpc>
                  <a:spcPct val="150000"/>
                </a:lnSpc>
                <a:spcBef>
                  <a:spcPts val="0"/>
                </a:spcBef>
                <a:spcAft>
                  <a:spcPts val="0"/>
                </a:spcAft>
                <a:buNone/>
              </a:pPr>
              <a:r>
                <a:t/>
              </a:r>
              <a:endParaRPr b="0" i="0" sz="1000" u="none" cap="none" strike="noStrike">
                <a:solidFill>
                  <a:srgbClr val="000000"/>
                </a:solidFill>
                <a:latin typeface="Montserrat"/>
                <a:ea typeface="Montserrat"/>
                <a:cs typeface="Montserrat"/>
                <a:sym typeface="Montserrat"/>
              </a:endParaRPr>
            </a:p>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 Amen.</a:t>
              </a:r>
              <a:endParaRPr sz="700"/>
            </a:p>
          </p:txBody>
        </p:sp>
        <p:sp>
          <p:nvSpPr>
            <p:cNvPr id="399" name="Google Shape;399;p28"/>
            <p:cNvSpPr txBox="1"/>
            <p:nvPr/>
          </p:nvSpPr>
          <p:spPr>
            <a:xfrm>
              <a:off x="0" y="4734114"/>
              <a:ext cx="13309467" cy="130618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FINDING HOPE IN</a:t>
              </a:r>
              <a:endParaRPr sz="700"/>
            </a:p>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THE PROMISE OF TOMORROW</a:t>
              </a:r>
              <a:endParaRPr sz="700"/>
            </a:p>
          </p:txBody>
        </p:sp>
      </p:grpSp>
      <p:grpSp>
        <p:nvGrpSpPr>
          <p:cNvPr id="400" name="Google Shape;400;p28"/>
          <p:cNvGrpSpPr/>
          <p:nvPr/>
        </p:nvGrpSpPr>
        <p:grpSpPr>
          <a:xfrm>
            <a:off x="8982050" y="-72330"/>
            <a:ext cx="3804597" cy="5267121"/>
            <a:chOff x="0" y="-38100"/>
            <a:chExt cx="2004068" cy="2774451"/>
          </a:xfrm>
        </p:grpSpPr>
        <p:sp>
          <p:nvSpPr>
            <p:cNvPr id="401" name="Google Shape;401;p28"/>
            <p:cNvSpPr/>
            <p:nvPr/>
          </p:nvSpPr>
          <p:spPr>
            <a:xfrm>
              <a:off x="0" y="0"/>
              <a:ext cx="2004068" cy="2736351"/>
            </a:xfrm>
            <a:custGeom>
              <a:rect b="b" l="l" r="r" t="t"/>
              <a:pathLst>
                <a:path extrusionOk="0" h="2736351" w="2004068">
                  <a:moveTo>
                    <a:pt x="0" y="0"/>
                  </a:moveTo>
                  <a:lnTo>
                    <a:pt x="2004068" y="0"/>
                  </a:lnTo>
                  <a:lnTo>
                    <a:pt x="2004068" y="2736351"/>
                  </a:lnTo>
                  <a:lnTo>
                    <a:pt x="0" y="2736351"/>
                  </a:lnTo>
                  <a:close/>
                </a:path>
              </a:pathLst>
            </a:custGeom>
            <a:solidFill>
              <a:srgbClr val="F4F1EB"/>
            </a:solidFill>
            <a:ln>
              <a:noFill/>
            </a:ln>
          </p:spPr>
        </p:sp>
        <p:sp>
          <p:nvSpPr>
            <p:cNvPr id="402" name="Google Shape;402;p28"/>
            <p:cNvSpPr txBox="1"/>
            <p:nvPr/>
          </p:nvSpPr>
          <p:spPr>
            <a:xfrm>
              <a:off x="0" y="-38100"/>
              <a:ext cx="2004068" cy="277445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3" name="Google Shape;403;p28"/>
          <p:cNvSpPr/>
          <p:nvPr/>
        </p:nvSpPr>
        <p:spPr>
          <a:xfrm rot="-5400000">
            <a:off x="7975237" y="1548045"/>
            <a:ext cx="2779936" cy="2526267"/>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4">
              <a:alphaModFix/>
            </a:blip>
            <a:stretch>
              <a:fillRect b="0" l="0" r="0" t="0"/>
            </a:stretch>
          </a:blipFill>
          <a:ln>
            <a:noFill/>
          </a:ln>
        </p:spPr>
      </p:sp>
      <p:sp>
        <p:nvSpPr>
          <p:cNvPr id="404" name="Google Shape;404;p28"/>
          <p:cNvSpPr/>
          <p:nvPr/>
        </p:nvSpPr>
        <p:spPr>
          <a:xfrm rot="6457687">
            <a:off x="2223633" y="-748783"/>
            <a:ext cx="2779936" cy="2526267"/>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4">
              <a:alphaModFix/>
            </a:blip>
            <a:stretch>
              <a:fillRect b="0" l="0" r="0" t="0"/>
            </a:stretch>
          </a:blipFill>
          <a:ln>
            <a:noFill/>
          </a:ln>
        </p:spPr>
      </p:sp>
      <p:sp>
        <p:nvSpPr>
          <p:cNvPr id="405" name="Google Shape;405;p28"/>
          <p:cNvSpPr/>
          <p:nvPr/>
        </p:nvSpPr>
        <p:spPr>
          <a:xfrm rot="1495232">
            <a:off x="2507831" y="4080392"/>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DCDD"/>
        </a:solidFill>
      </p:bgPr>
    </p:bg>
    <p:spTree>
      <p:nvGrpSpPr>
        <p:cNvPr id="409" name="Shape 409"/>
        <p:cNvGrpSpPr/>
        <p:nvPr/>
      </p:nvGrpSpPr>
      <p:grpSpPr>
        <a:xfrm>
          <a:off x="0" y="0"/>
          <a:ext cx="0" cy="0"/>
          <a:chOff x="0" y="0"/>
          <a:chExt cx="0" cy="0"/>
        </a:xfrm>
      </p:grpSpPr>
      <p:grpSp>
        <p:nvGrpSpPr>
          <p:cNvPr id="410" name="Google Shape;410;p29"/>
          <p:cNvGrpSpPr/>
          <p:nvPr/>
        </p:nvGrpSpPr>
        <p:grpSpPr>
          <a:xfrm>
            <a:off x="387109" y="1106783"/>
            <a:ext cx="2548821" cy="3736326"/>
            <a:chOff x="0" y="-19050"/>
            <a:chExt cx="1342589" cy="1968106"/>
          </a:xfrm>
        </p:grpSpPr>
        <p:sp>
          <p:nvSpPr>
            <p:cNvPr id="411" name="Google Shape;411;p2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2" name="Google Shape;412;p29"/>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3" name="Google Shape;413;p29"/>
          <p:cNvGrpSpPr/>
          <p:nvPr/>
        </p:nvGrpSpPr>
        <p:grpSpPr>
          <a:xfrm>
            <a:off x="3127540" y="1106783"/>
            <a:ext cx="5756490" cy="3736326"/>
            <a:chOff x="0" y="-19050"/>
            <a:chExt cx="3032225" cy="1968106"/>
          </a:xfrm>
        </p:grpSpPr>
        <p:sp>
          <p:nvSpPr>
            <p:cNvPr id="414" name="Google Shape;414;p2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5" name="Google Shape;415;p29"/>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6" name="Google Shape;416;p29"/>
          <p:cNvGrpSpPr/>
          <p:nvPr/>
        </p:nvGrpSpPr>
        <p:grpSpPr>
          <a:xfrm>
            <a:off x="569502" y="1247142"/>
            <a:ext cx="2184034" cy="359784"/>
            <a:chOff x="0" y="-19050"/>
            <a:chExt cx="1150437" cy="189516"/>
          </a:xfrm>
        </p:grpSpPr>
        <p:sp>
          <p:nvSpPr>
            <p:cNvPr id="417" name="Google Shape;417;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8" name="Google Shape;418;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9" name="Google Shape;419;p29"/>
          <p:cNvGrpSpPr/>
          <p:nvPr/>
        </p:nvGrpSpPr>
        <p:grpSpPr>
          <a:xfrm>
            <a:off x="4841220" y="1247142"/>
            <a:ext cx="2184034" cy="359784"/>
            <a:chOff x="0" y="-19050"/>
            <a:chExt cx="1150437" cy="189516"/>
          </a:xfrm>
        </p:grpSpPr>
        <p:sp>
          <p:nvSpPr>
            <p:cNvPr id="420" name="Google Shape;420;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1" name="Google Shape;421;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2" name="Google Shape;422;p29"/>
          <p:cNvGrpSpPr/>
          <p:nvPr/>
        </p:nvGrpSpPr>
        <p:grpSpPr>
          <a:xfrm>
            <a:off x="569502" y="3564341"/>
            <a:ext cx="2184034" cy="359784"/>
            <a:chOff x="0" y="-19050"/>
            <a:chExt cx="1150437" cy="189516"/>
          </a:xfrm>
        </p:grpSpPr>
        <p:sp>
          <p:nvSpPr>
            <p:cNvPr id="423" name="Google Shape;423;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4" name="Google Shape;424;p29"/>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5" name="Google Shape;425;p29"/>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26" name="Google Shape;426;p29"/>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27" name="Google Shape;427;p29"/>
          <p:cNvSpPr txBox="1"/>
          <p:nvPr/>
        </p:nvSpPr>
        <p:spPr>
          <a:xfrm>
            <a:off x="873885" y="2070851"/>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PETIT FORMAL SCRIPT</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NUNITO</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 MONTSERRAT</a:t>
            </a:r>
            <a:endParaRPr sz="700"/>
          </a:p>
        </p:txBody>
      </p:sp>
      <p:grpSp>
        <p:nvGrpSpPr>
          <p:cNvPr id="428" name="Google Shape;428;p29"/>
          <p:cNvGrpSpPr/>
          <p:nvPr/>
        </p:nvGrpSpPr>
        <p:grpSpPr>
          <a:xfrm>
            <a:off x="1077697" y="4048637"/>
            <a:ext cx="1167645" cy="537898"/>
            <a:chOff x="0" y="-23569"/>
            <a:chExt cx="3113722" cy="1434394"/>
          </a:xfrm>
        </p:grpSpPr>
        <p:grpSp>
          <p:nvGrpSpPr>
            <p:cNvPr id="429" name="Google Shape;429;p29"/>
            <p:cNvGrpSpPr/>
            <p:nvPr/>
          </p:nvGrpSpPr>
          <p:grpSpPr>
            <a:xfrm>
              <a:off x="311446" y="-23569"/>
              <a:ext cx="1005606" cy="1029175"/>
              <a:chOff x="0" y="-19050"/>
              <a:chExt cx="812800" cy="831850"/>
            </a:xfrm>
          </p:grpSpPr>
          <p:sp>
            <p:nvSpPr>
              <p:cNvPr id="430" name="Google Shape;430;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5DCD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1" name="Google Shape;431;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32" name="Google Shape;432;p29"/>
            <p:cNvGrpSpPr/>
            <p:nvPr/>
          </p:nvGrpSpPr>
          <p:grpSpPr>
            <a:xfrm>
              <a:off x="1796670" y="-23569"/>
              <a:ext cx="1005606" cy="1029175"/>
              <a:chOff x="0" y="-19050"/>
              <a:chExt cx="812800" cy="831850"/>
            </a:xfrm>
          </p:grpSpPr>
          <p:sp>
            <p:nvSpPr>
              <p:cNvPr id="433" name="Google Shape;433;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4F1EB"/>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4" name="Google Shape;434;p29"/>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5" name="Google Shape;435;p29"/>
            <p:cNvSpPr txBox="1"/>
            <p:nvPr/>
          </p:nvSpPr>
          <p:spPr>
            <a:xfrm>
              <a:off x="0" y="1167071"/>
              <a:ext cx="1628498" cy="24375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#D5DCDD</a:t>
              </a:r>
              <a:endParaRPr sz="700"/>
            </a:p>
          </p:txBody>
        </p:sp>
        <p:sp>
          <p:nvSpPr>
            <p:cNvPr id="436" name="Google Shape;436;p29"/>
            <p:cNvSpPr txBox="1"/>
            <p:nvPr/>
          </p:nvSpPr>
          <p:spPr>
            <a:xfrm>
              <a:off x="1485224" y="1167071"/>
              <a:ext cx="1628498" cy="243754"/>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#F4F1EB</a:t>
              </a:r>
              <a:endParaRPr sz="700"/>
            </a:p>
          </p:txBody>
        </p:sp>
      </p:grpSp>
      <p:sp>
        <p:nvSpPr>
          <p:cNvPr id="437" name="Google Shape;437;p29"/>
          <p:cNvSpPr txBox="1"/>
          <p:nvPr/>
        </p:nvSpPr>
        <p:spPr>
          <a:xfrm>
            <a:off x="2105002" y="690496"/>
            <a:ext cx="4933995" cy="261952"/>
          </a:xfrm>
          <a:prstGeom prst="rect">
            <a:avLst/>
          </a:prstGeom>
          <a:noFill/>
          <a:ln>
            <a:noFill/>
          </a:ln>
        </p:spPr>
        <p:txBody>
          <a:bodyPr anchorCtr="0" anchor="t" bIns="0" lIns="0" spcFirstLastPara="1" rIns="0" wrap="square" tIns="0">
            <a:spAutoFit/>
          </a:bodyPr>
          <a:lstStyle/>
          <a:p>
            <a:pPr indent="0" lvl="0" marL="0" marR="0" rtl="0" algn="ctr">
              <a:lnSpc>
                <a:spcPct val="212045"/>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Use these design resources in your Canva Presentation.</a:t>
            </a:r>
            <a:endParaRPr sz="700"/>
          </a:p>
        </p:txBody>
      </p:sp>
      <p:sp>
        <p:nvSpPr>
          <p:cNvPr id="438" name="Google Shape;438;p29"/>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FF0000"/>
                </a:solidFill>
                <a:latin typeface="Arial"/>
                <a:ea typeface="Arial"/>
                <a:cs typeface="Arial"/>
                <a:sym typeface="Arial"/>
              </a:rPr>
              <a:t>DON'T FORGET TO DELETE THIS PAGE BEFORE PRESENTING. </a:t>
            </a:r>
            <a:endParaRPr sz="700"/>
          </a:p>
        </p:txBody>
      </p:sp>
      <p:sp>
        <p:nvSpPr>
          <p:cNvPr id="439" name="Google Shape;439;p29"/>
          <p:cNvSpPr txBox="1"/>
          <p:nvPr/>
        </p:nvSpPr>
        <p:spPr>
          <a:xfrm>
            <a:off x="2210619" y="173034"/>
            <a:ext cx="4722761" cy="516957"/>
          </a:xfrm>
          <a:prstGeom prst="rect">
            <a:avLst/>
          </a:prstGeom>
          <a:noFill/>
          <a:ln>
            <a:noFill/>
          </a:ln>
        </p:spPr>
        <p:txBody>
          <a:bodyPr anchorCtr="0" anchor="t" bIns="0" lIns="0" spcFirstLastPara="1" rIns="0" wrap="square" tIns="0">
            <a:spAutoFit/>
          </a:bodyPr>
          <a:lstStyle/>
          <a:p>
            <a:pPr indent="0" lvl="0" marL="0" marR="0" rtl="0" algn="ctr">
              <a:lnSpc>
                <a:spcPct val="113001"/>
              </a:lnSpc>
              <a:spcBef>
                <a:spcPts val="0"/>
              </a:spcBef>
              <a:spcAft>
                <a:spcPts val="0"/>
              </a:spcAft>
              <a:buNone/>
            </a:pPr>
            <a:r>
              <a:rPr b="0" i="0" lang="en" sz="3600" u="none" cap="none" strike="noStrike">
                <a:solidFill>
                  <a:srgbClr val="000000"/>
                </a:solidFill>
                <a:latin typeface="Petit Formal Script"/>
                <a:ea typeface="Petit Formal Script"/>
                <a:cs typeface="Petit Formal Script"/>
                <a:sym typeface="Petit Formal Script"/>
              </a:rPr>
              <a:t>Resource Page</a:t>
            </a:r>
            <a:endParaRPr sz="700"/>
          </a:p>
        </p:txBody>
      </p:sp>
      <p:sp>
        <p:nvSpPr>
          <p:cNvPr id="440" name="Google Shape;440;p29"/>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441" name="Google Shape;441;p29"/>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442" name="Google Shape;442;p29"/>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443" name="Google Shape;443;p29"/>
          <p:cNvSpPr/>
          <p:nvPr/>
        </p:nvSpPr>
        <p:spPr>
          <a:xfrm rot="-6165662">
            <a:off x="3431953" y="1432784"/>
            <a:ext cx="1626480" cy="1478063"/>
          </a:xfrm>
          <a:custGeom>
            <a:rect b="b" l="l" r="r" t="t"/>
            <a:pathLst>
              <a:path extrusionOk="0" h="2956126" w="3252959">
                <a:moveTo>
                  <a:pt x="0" y="0"/>
                </a:moveTo>
                <a:lnTo>
                  <a:pt x="3252959" y="0"/>
                </a:lnTo>
                <a:lnTo>
                  <a:pt x="3252959" y="2956127"/>
                </a:lnTo>
                <a:lnTo>
                  <a:pt x="0" y="2956127"/>
                </a:lnTo>
                <a:lnTo>
                  <a:pt x="0" y="0"/>
                </a:lnTo>
                <a:close/>
              </a:path>
            </a:pathLst>
          </a:custGeom>
          <a:blipFill rotWithShape="1">
            <a:blip r:embed="rId3">
              <a:alphaModFix/>
            </a:blip>
            <a:stretch>
              <a:fillRect b="0" l="0" r="0" t="0"/>
            </a:stretch>
          </a:blipFill>
          <a:ln>
            <a:noFill/>
          </a:ln>
        </p:spPr>
      </p:sp>
      <p:sp>
        <p:nvSpPr>
          <p:cNvPr id="444" name="Google Shape;444;p29"/>
          <p:cNvSpPr/>
          <p:nvPr/>
        </p:nvSpPr>
        <p:spPr>
          <a:xfrm flipH="1">
            <a:off x="5328501" y="2144569"/>
            <a:ext cx="1420597" cy="2348095"/>
          </a:xfrm>
          <a:custGeom>
            <a:rect b="b" l="l" r="r" t="t"/>
            <a:pathLst>
              <a:path extrusionOk="0" h="4696189" w="2841194">
                <a:moveTo>
                  <a:pt x="2841194" y="0"/>
                </a:moveTo>
                <a:lnTo>
                  <a:pt x="0" y="0"/>
                </a:lnTo>
                <a:lnTo>
                  <a:pt x="0" y="4696188"/>
                </a:lnTo>
                <a:lnTo>
                  <a:pt x="2841194" y="4696188"/>
                </a:lnTo>
                <a:lnTo>
                  <a:pt x="2841194" y="0"/>
                </a:lnTo>
                <a:close/>
              </a:path>
            </a:pathLst>
          </a:custGeom>
          <a:blipFill rotWithShape="1">
            <a:blip r:embed="rId4">
              <a:alphaModFix/>
            </a:blip>
            <a:stretch>
              <a:fillRect b="0" l="0" r="0" t="0"/>
            </a:stretch>
          </a:blipFill>
          <a:ln>
            <a:noFill/>
          </a:ln>
        </p:spPr>
      </p:sp>
      <p:sp>
        <p:nvSpPr>
          <p:cNvPr id="445" name="Google Shape;445;p29"/>
          <p:cNvSpPr/>
          <p:nvPr/>
        </p:nvSpPr>
        <p:spPr>
          <a:xfrm>
            <a:off x="6931995" y="1935538"/>
            <a:ext cx="1745238" cy="2557126"/>
          </a:xfrm>
          <a:custGeom>
            <a:rect b="b" l="l" r="r" t="t"/>
            <a:pathLst>
              <a:path extrusionOk="0" h="5114251" w="3490476">
                <a:moveTo>
                  <a:pt x="0" y="0"/>
                </a:moveTo>
                <a:lnTo>
                  <a:pt x="3490477" y="0"/>
                </a:lnTo>
                <a:lnTo>
                  <a:pt x="3490477" y="5114251"/>
                </a:lnTo>
                <a:lnTo>
                  <a:pt x="0" y="5114251"/>
                </a:lnTo>
                <a:lnTo>
                  <a:pt x="0" y="0"/>
                </a:lnTo>
                <a:close/>
              </a:path>
            </a:pathLst>
          </a:custGeom>
          <a:blipFill rotWithShape="1">
            <a:blip r:embed="rId5">
              <a:alphaModFix/>
            </a:blip>
            <a:stretch>
              <a:fillRect b="0" l="0" r="0" t="0"/>
            </a:stretch>
          </a:blipFill>
          <a:ln>
            <a:noFill/>
          </a:ln>
        </p:spPr>
      </p:sp>
      <p:sp>
        <p:nvSpPr>
          <p:cNvPr id="446" name="Google Shape;446;p29"/>
          <p:cNvSpPr/>
          <p:nvPr/>
        </p:nvSpPr>
        <p:spPr>
          <a:xfrm>
            <a:off x="3344782" y="2808617"/>
            <a:ext cx="2127911" cy="1876139"/>
          </a:xfrm>
          <a:custGeom>
            <a:rect b="b" l="l" r="r" t="t"/>
            <a:pathLst>
              <a:path extrusionOk="0" h="3752279" w="4255822">
                <a:moveTo>
                  <a:pt x="0" y="0"/>
                </a:moveTo>
                <a:lnTo>
                  <a:pt x="4255823" y="0"/>
                </a:lnTo>
                <a:lnTo>
                  <a:pt x="4255823" y="3752279"/>
                </a:lnTo>
                <a:lnTo>
                  <a:pt x="0" y="3752279"/>
                </a:lnTo>
                <a:lnTo>
                  <a:pt x="0" y="0"/>
                </a:lnTo>
                <a:close/>
              </a:path>
            </a:pathLst>
          </a:custGeom>
          <a:blipFill rotWithShape="1">
            <a:blip r:embed="rId6">
              <a:alphaModFix/>
            </a:blip>
            <a:stretch>
              <a:fillRect b="0" l="0" r="0" t="-23785"/>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DCDD"/>
        </a:solidFill>
      </p:bgPr>
    </p:bg>
    <p:spTree>
      <p:nvGrpSpPr>
        <p:cNvPr id="110" name="Shape 110"/>
        <p:cNvGrpSpPr/>
        <p:nvPr/>
      </p:nvGrpSpPr>
      <p:grpSpPr>
        <a:xfrm>
          <a:off x="0" y="0"/>
          <a:ext cx="0" cy="0"/>
          <a:chOff x="0" y="0"/>
          <a:chExt cx="0" cy="0"/>
        </a:xfrm>
      </p:grpSpPr>
      <p:grpSp>
        <p:nvGrpSpPr>
          <p:cNvPr id="111" name="Google Shape;111;p12"/>
          <p:cNvGrpSpPr/>
          <p:nvPr/>
        </p:nvGrpSpPr>
        <p:grpSpPr>
          <a:xfrm>
            <a:off x="-611919" y="227734"/>
            <a:ext cx="4688032" cy="4688032"/>
            <a:chOff x="0" y="0"/>
            <a:chExt cx="812800" cy="812800"/>
          </a:xfrm>
        </p:grpSpPr>
        <p:sp>
          <p:nvSpPr>
            <p:cNvPr id="112" name="Google Shape;11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13" name="Google Shape;113;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14" name="Google Shape;114;p12"/>
          <p:cNvPicPr preferRelativeResize="0"/>
          <p:nvPr/>
        </p:nvPicPr>
        <p:blipFill rotWithShape="1">
          <a:blip r:embed="rId3">
            <a:alphaModFix/>
          </a:blip>
          <a:srcRect b="7214" l="0" r="56625" t="5011"/>
          <a:stretch/>
        </p:blipFill>
        <p:spPr>
          <a:xfrm>
            <a:off x="0" y="315150"/>
            <a:ext cx="3966199" cy="4514851"/>
          </a:xfrm>
          <a:prstGeom prst="rect">
            <a:avLst/>
          </a:prstGeom>
          <a:noFill/>
          <a:ln>
            <a:noFill/>
          </a:ln>
        </p:spPr>
      </p:pic>
      <p:sp>
        <p:nvSpPr>
          <p:cNvPr id="115" name="Google Shape;115;p12"/>
          <p:cNvSpPr txBox="1"/>
          <p:nvPr/>
        </p:nvSpPr>
        <p:spPr>
          <a:xfrm>
            <a:off x="5133540" y="771270"/>
            <a:ext cx="2714253" cy="24457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INTRODUCTION</a:t>
            </a:r>
            <a:endParaRPr sz="700"/>
          </a:p>
        </p:txBody>
      </p:sp>
      <p:sp>
        <p:nvSpPr>
          <p:cNvPr id="116" name="Google Shape;116;p12"/>
          <p:cNvSpPr txBox="1"/>
          <p:nvPr/>
        </p:nvSpPr>
        <p:spPr>
          <a:xfrm>
            <a:off x="4572000" y="1443229"/>
            <a:ext cx="3837300" cy="1446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700" u="none" cap="none" strike="noStrike">
                <a:solidFill>
                  <a:srgbClr val="000000"/>
                </a:solidFill>
                <a:latin typeface="Petit Formal Script"/>
                <a:ea typeface="Petit Formal Script"/>
                <a:cs typeface="Petit Formal Script"/>
                <a:sym typeface="Petit Formal Script"/>
              </a:rPr>
              <a:t>Honoring</a:t>
            </a:r>
            <a:endParaRPr sz="700"/>
          </a:p>
          <a:p>
            <a:pPr indent="0" lvl="0" marL="0" marR="0" rtl="0" algn="ctr">
              <a:lnSpc>
                <a:spcPct val="100000"/>
              </a:lnSpc>
              <a:spcBef>
                <a:spcPts val="0"/>
              </a:spcBef>
              <a:spcAft>
                <a:spcPts val="0"/>
              </a:spcAft>
              <a:buNone/>
            </a:pPr>
            <a:r>
              <a:rPr b="0" i="0" lang="en" sz="4700" u="none" cap="none" strike="noStrike">
                <a:solidFill>
                  <a:srgbClr val="000000"/>
                </a:solidFill>
                <a:latin typeface="Petit Formal Script"/>
                <a:ea typeface="Petit Formal Script"/>
                <a:cs typeface="Petit Formal Script"/>
                <a:sym typeface="Petit Formal Script"/>
              </a:rPr>
              <a:t>Name</a:t>
            </a:r>
            <a:endParaRPr sz="700"/>
          </a:p>
        </p:txBody>
      </p:sp>
      <p:sp>
        <p:nvSpPr>
          <p:cNvPr id="117" name="Google Shape;117;p12"/>
          <p:cNvSpPr txBox="1"/>
          <p:nvPr/>
        </p:nvSpPr>
        <p:spPr>
          <a:xfrm>
            <a:off x="5071441" y="3129660"/>
            <a:ext cx="2838600" cy="10776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Today, we gather to celebrate the life of [Name]. As we reflect on the memories and moments shared with [him/her], we find solace in music, a universal language that speaks to the heart. </a:t>
            </a:r>
            <a:endParaRPr sz="700"/>
          </a:p>
        </p:txBody>
      </p:sp>
      <p:sp>
        <p:nvSpPr>
          <p:cNvPr id="118" name="Google Shape;118;p12"/>
          <p:cNvSpPr/>
          <p:nvPr/>
        </p:nvSpPr>
        <p:spPr>
          <a:xfrm rot="3335355">
            <a:off x="49597" y="-934106"/>
            <a:ext cx="2779936" cy="2526267"/>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4">
              <a:alphaModFix/>
            </a:blip>
            <a:stretch>
              <a:fillRect b="0" l="0" r="0" t="0"/>
            </a:stretch>
          </a:blipFill>
          <a:ln>
            <a:noFill/>
          </a:ln>
        </p:spPr>
      </p:sp>
      <p:sp>
        <p:nvSpPr>
          <p:cNvPr id="119" name="Google Shape;119;p12"/>
          <p:cNvSpPr/>
          <p:nvPr/>
        </p:nvSpPr>
        <p:spPr>
          <a:xfrm rot="-4534153">
            <a:off x="3615321" y="3880367"/>
            <a:ext cx="2779936" cy="2526267"/>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4">
              <a:alphaModFix/>
            </a:blip>
            <a:stretch>
              <a:fillRect b="0" l="0" r="0" t="0"/>
            </a:stretch>
          </a:blipFill>
          <a:ln>
            <a:noFill/>
          </a:ln>
        </p:spPr>
      </p:sp>
      <p:sp>
        <p:nvSpPr>
          <p:cNvPr id="120" name="Google Shape;120;p12"/>
          <p:cNvSpPr/>
          <p:nvPr/>
        </p:nvSpPr>
        <p:spPr>
          <a:xfrm rot="-4534153">
            <a:off x="7644396" y="-247287"/>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DCDD"/>
        </a:solidFill>
      </p:bgPr>
    </p:bg>
    <p:spTree>
      <p:nvGrpSpPr>
        <p:cNvPr id="450" name="Shape 450"/>
        <p:cNvGrpSpPr/>
        <p:nvPr/>
      </p:nvGrpSpPr>
      <p:grpSpPr>
        <a:xfrm>
          <a:off x="0" y="0"/>
          <a:ext cx="0" cy="0"/>
          <a:chOff x="0" y="0"/>
          <a:chExt cx="0" cy="0"/>
        </a:xfrm>
      </p:grpSpPr>
      <p:grpSp>
        <p:nvGrpSpPr>
          <p:cNvPr id="451" name="Google Shape;451;p30"/>
          <p:cNvGrpSpPr/>
          <p:nvPr/>
        </p:nvGrpSpPr>
        <p:grpSpPr>
          <a:xfrm>
            <a:off x="2997636" y="1349414"/>
            <a:ext cx="3148728" cy="1287724"/>
            <a:chOff x="0" y="-19050"/>
            <a:chExt cx="1658589" cy="678307"/>
          </a:xfrm>
        </p:grpSpPr>
        <p:sp>
          <p:nvSpPr>
            <p:cNvPr id="452" name="Google Shape;452;p3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3" name="Google Shape;453;p30"/>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4" name="Google Shape;454;p30"/>
          <p:cNvSpPr/>
          <p:nvPr/>
        </p:nvSpPr>
        <p:spPr>
          <a:xfrm>
            <a:off x="3389498" y="1591484"/>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455" name="Google Shape;455;p30"/>
          <p:cNvGrpSpPr/>
          <p:nvPr/>
        </p:nvGrpSpPr>
        <p:grpSpPr>
          <a:xfrm>
            <a:off x="2997636" y="2886723"/>
            <a:ext cx="3148728" cy="1287724"/>
            <a:chOff x="0" y="-19050"/>
            <a:chExt cx="1658589" cy="678307"/>
          </a:xfrm>
        </p:grpSpPr>
        <p:sp>
          <p:nvSpPr>
            <p:cNvPr id="456" name="Google Shape;456;p30"/>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7" name="Google Shape;457;p30"/>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8" name="Google Shape;458;p30"/>
          <p:cNvSpPr txBox="1"/>
          <p:nvPr/>
        </p:nvSpPr>
        <p:spPr>
          <a:xfrm>
            <a:off x="1688740" y="811541"/>
            <a:ext cx="5766520" cy="261953"/>
          </a:xfrm>
          <a:prstGeom prst="rect">
            <a:avLst/>
          </a:prstGeom>
          <a:noFill/>
          <a:ln>
            <a:noFill/>
          </a:ln>
        </p:spPr>
        <p:txBody>
          <a:bodyPr anchorCtr="0" anchor="t" bIns="0" lIns="0" spcFirstLastPara="1" rIns="0" wrap="square" tIns="0">
            <a:spAutoFit/>
          </a:bodyPr>
          <a:lstStyle/>
          <a:p>
            <a:pPr indent="0" lvl="0" marL="0" marR="0" rtl="0" algn="ctr">
              <a:lnSpc>
                <a:spcPct val="212045"/>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This presentation template is free for everyone to use thanks to the following:</a:t>
            </a:r>
            <a:endParaRPr sz="700"/>
          </a:p>
        </p:txBody>
      </p:sp>
      <p:sp>
        <p:nvSpPr>
          <p:cNvPr id="459" name="Google Shape;459;p30"/>
          <p:cNvSpPr txBox="1"/>
          <p:nvPr/>
        </p:nvSpPr>
        <p:spPr>
          <a:xfrm>
            <a:off x="3451491" y="4491604"/>
            <a:ext cx="2241019" cy="2465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HAPPY DESIGNING!</a:t>
            </a:r>
            <a:endParaRPr sz="700"/>
          </a:p>
        </p:txBody>
      </p:sp>
      <p:sp>
        <p:nvSpPr>
          <p:cNvPr id="460" name="Google Shape;460;p30"/>
          <p:cNvSpPr txBox="1"/>
          <p:nvPr/>
        </p:nvSpPr>
        <p:spPr>
          <a:xfrm>
            <a:off x="2105002" y="230476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461" name="Google Shape;461;p30"/>
          <p:cNvSpPr txBox="1"/>
          <p:nvPr/>
        </p:nvSpPr>
        <p:spPr>
          <a:xfrm>
            <a:off x="2105002" y="365701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462" name="Google Shape;462;p30"/>
          <p:cNvSpPr txBox="1"/>
          <p:nvPr/>
        </p:nvSpPr>
        <p:spPr>
          <a:xfrm>
            <a:off x="2175245" y="296576"/>
            <a:ext cx="4793511" cy="517276"/>
          </a:xfrm>
          <a:prstGeom prst="rect">
            <a:avLst/>
          </a:prstGeom>
          <a:noFill/>
          <a:ln>
            <a:noFill/>
          </a:ln>
        </p:spPr>
        <p:txBody>
          <a:bodyPr anchorCtr="0" anchor="t" bIns="0" lIns="0" spcFirstLastPara="1" rIns="0" wrap="square" tIns="0">
            <a:spAutoFit/>
          </a:bodyPr>
          <a:lstStyle/>
          <a:p>
            <a:pPr indent="0" lvl="0" marL="0" marR="0" rtl="0" algn="ctr">
              <a:lnSpc>
                <a:spcPct val="113001"/>
              </a:lnSpc>
              <a:spcBef>
                <a:spcPts val="0"/>
              </a:spcBef>
              <a:spcAft>
                <a:spcPts val="0"/>
              </a:spcAft>
              <a:buNone/>
            </a:pPr>
            <a:r>
              <a:rPr b="0" i="0" lang="en" sz="3600" u="none" cap="none" strike="noStrike">
                <a:solidFill>
                  <a:srgbClr val="000000"/>
                </a:solidFill>
                <a:latin typeface="Petit Formal Script"/>
                <a:ea typeface="Petit Formal Script"/>
                <a:cs typeface="Petit Formal Script"/>
                <a:sym typeface="Petit Formal Script"/>
              </a:rPr>
              <a:t>Credits</a:t>
            </a:r>
            <a:endParaRPr sz="700"/>
          </a:p>
        </p:txBody>
      </p:sp>
      <p:sp>
        <p:nvSpPr>
          <p:cNvPr id="463" name="Google Shape;463;p30"/>
          <p:cNvSpPr txBox="1"/>
          <p:nvPr/>
        </p:nvSpPr>
        <p:spPr>
          <a:xfrm>
            <a:off x="3055013" y="3290780"/>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
        <p:nvSpPr>
          <p:cNvPr id="464" name="Google Shape;464;p30"/>
          <p:cNvSpPr/>
          <p:nvPr/>
        </p:nvSpPr>
        <p:spPr>
          <a:xfrm rot="3913610">
            <a:off x="-407408" y="338290"/>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4">
              <a:alphaModFix/>
            </a:blip>
            <a:stretch>
              <a:fillRect b="0" l="0" r="0" t="0"/>
            </a:stretch>
          </a:blipFill>
          <a:ln>
            <a:noFill/>
          </a:ln>
        </p:spPr>
      </p:sp>
      <p:sp>
        <p:nvSpPr>
          <p:cNvPr id="465" name="Google Shape;465;p30"/>
          <p:cNvSpPr/>
          <p:nvPr/>
        </p:nvSpPr>
        <p:spPr>
          <a:xfrm rot="-5190247">
            <a:off x="195145" y="4108156"/>
            <a:ext cx="2779936" cy="2526267"/>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4">
              <a:alphaModFix/>
            </a:blip>
            <a:stretch>
              <a:fillRect b="0" l="0" r="0" t="0"/>
            </a:stretch>
          </a:blipFill>
          <a:ln>
            <a:noFill/>
          </a:ln>
        </p:spPr>
      </p:sp>
      <p:sp>
        <p:nvSpPr>
          <p:cNvPr id="466" name="Google Shape;466;p30"/>
          <p:cNvSpPr/>
          <p:nvPr/>
        </p:nvSpPr>
        <p:spPr>
          <a:xfrm rot="-245708">
            <a:off x="5924773" y="2911314"/>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4">
              <a:alphaModFix/>
            </a:blip>
            <a:stretch>
              <a:fillRect b="0" l="0" r="0" t="0"/>
            </a:stretch>
          </a:blipFill>
          <a:ln>
            <a:noFill/>
          </a:ln>
        </p:spPr>
      </p:sp>
      <p:sp>
        <p:nvSpPr>
          <p:cNvPr id="467" name="Google Shape;467;p30"/>
          <p:cNvSpPr/>
          <p:nvPr/>
        </p:nvSpPr>
        <p:spPr>
          <a:xfrm rot="8164814">
            <a:off x="6775944" y="-1421925"/>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77878"/>
        </a:solidFill>
      </p:bgPr>
    </p:bg>
    <p:spTree>
      <p:nvGrpSpPr>
        <p:cNvPr id="124" name="Shape 124"/>
        <p:cNvGrpSpPr/>
        <p:nvPr/>
      </p:nvGrpSpPr>
      <p:grpSpPr>
        <a:xfrm>
          <a:off x="0" y="0"/>
          <a:ext cx="0" cy="0"/>
          <a:chOff x="0" y="0"/>
          <a:chExt cx="0" cy="0"/>
        </a:xfrm>
      </p:grpSpPr>
      <p:grpSp>
        <p:nvGrpSpPr>
          <p:cNvPr id="125" name="Google Shape;125;p13"/>
          <p:cNvGrpSpPr/>
          <p:nvPr/>
        </p:nvGrpSpPr>
        <p:grpSpPr>
          <a:xfrm>
            <a:off x="-1524028" y="-3524277"/>
            <a:ext cx="12192055" cy="12192055"/>
            <a:chOff x="0" y="0"/>
            <a:chExt cx="812800" cy="812800"/>
          </a:xfrm>
        </p:grpSpPr>
        <p:sp>
          <p:nvSpPr>
            <p:cNvPr id="126" name="Google Shape;12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5DCD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7" name="Google Shape;127;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8" name="Google Shape;128;p13"/>
          <p:cNvSpPr/>
          <p:nvPr/>
        </p:nvSpPr>
        <p:spPr>
          <a:xfrm rot="3335355">
            <a:off x="5412087" y="-886895"/>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3">
              <a:alphaModFix/>
            </a:blip>
            <a:stretch>
              <a:fillRect b="0" l="0" r="0" t="0"/>
            </a:stretch>
          </a:blipFill>
          <a:ln>
            <a:noFill/>
          </a:ln>
        </p:spPr>
      </p:sp>
      <p:sp>
        <p:nvSpPr>
          <p:cNvPr id="129" name="Google Shape;129;p13"/>
          <p:cNvSpPr/>
          <p:nvPr/>
        </p:nvSpPr>
        <p:spPr>
          <a:xfrm flipH="1" rot="-3335999">
            <a:off x="951896" y="-886944"/>
            <a:ext cx="2779936" cy="2526267"/>
          </a:xfrm>
          <a:custGeom>
            <a:rect b="b" l="l" r="r" t="t"/>
            <a:pathLst>
              <a:path extrusionOk="0" h="5052534" w="5559872">
                <a:moveTo>
                  <a:pt x="5559872" y="0"/>
                </a:moveTo>
                <a:lnTo>
                  <a:pt x="0" y="0"/>
                </a:lnTo>
                <a:lnTo>
                  <a:pt x="0" y="5052534"/>
                </a:lnTo>
                <a:lnTo>
                  <a:pt x="5559872" y="5052534"/>
                </a:lnTo>
                <a:lnTo>
                  <a:pt x="5559872" y="0"/>
                </a:lnTo>
                <a:close/>
              </a:path>
            </a:pathLst>
          </a:custGeom>
          <a:blipFill rotWithShape="1">
            <a:blip r:embed="rId3">
              <a:alphaModFix/>
            </a:blip>
            <a:stretch>
              <a:fillRect b="0" l="0" r="0" t="0"/>
            </a:stretch>
          </a:blipFill>
          <a:ln>
            <a:noFill/>
          </a:ln>
        </p:spPr>
      </p:sp>
      <p:sp>
        <p:nvSpPr>
          <p:cNvPr id="130" name="Google Shape;130;p13"/>
          <p:cNvSpPr/>
          <p:nvPr/>
        </p:nvSpPr>
        <p:spPr>
          <a:xfrm rot="-7464644">
            <a:off x="951978" y="3504129"/>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3">
              <a:alphaModFix/>
            </a:blip>
            <a:stretch>
              <a:fillRect b="0" l="0" r="0" t="0"/>
            </a:stretch>
          </a:blipFill>
          <a:ln>
            <a:noFill/>
          </a:ln>
        </p:spPr>
      </p:sp>
      <p:sp>
        <p:nvSpPr>
          <p:cNvPr id="131" name="Google Shape;131;p13"/>
          <p:cNvSpPr/>
          <p:nvPr/>
        </p:nvSpPr>
        <p:spPr>
          <a:xfrm flipH="1" rot="7464000">
            <a:off x="5412168" y="3504177"/>
            <a:ext cx="2779936" cy="2526267"/>
          </a:xfrm>
          <a:custGeom>
            <a:rect b="b" l="l" r="r" t="t"/>
            <a:pathLst>
              <a:path extrusionOk="0" h="5052534" w="5559872">
                <a:moveTo>
                  <a:pt x="5559872" y="0"/>
                </a:moveTo>
                <a:lnTo>
                  <a:pt x="0" y="0"/>
                </a:lnTo>
                <a:lnTo>
                  <a:pt x="0" y="5052534"/>
                </a:lnTo>
                <a:lnTo>
                  <a:pt x="5559872" y="5052534"/>
                </a:lnTo>
                <a:lnTo>
                  <a:pt x="5559872" y="0"/>
                </a:lnTo>
                <a:close/>
              </a:path>
            </a:pathLst>
          </a:custGeom>
          <a:blipFill rotWithShape="1">
            <a:blip r:embed="rId3">
              <a:alphaModFix/>
            </a:blip>
            <a:stretch>
              <a:fillRect b="0" l="0" r="0" t="0"/>
            </a:stretch>
          </a:blipFill>
          <a:ln>
            <a:noFill/>
          </a:ln>
        </p:spPr>
      </p:sp>
      <p:grpSp>
        <p:nvGrpSpPr>
          <p:cNvPr id="132" name="Google Shape;132;p13"/>
          <p:cNvGrpSpPr/>
          <p:nvPr/>
        </p:nvGrpSpPr>
        <p:grpSpPr>
          <a:xfrm>
            <a:off x="2000250" y="0"/>
            <a:ext cx="5143500" cy="5143500"/>
            <a:chOff x="0" y="0"/>
            <a:chExt cx="812800" cy="812800"/>
          </a:xfrm>
        </p:grpSpPr>
        <p:sp>
          <p:nvSpPr>
            <p:cNvPr id="133" name="Google Shape;13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4" name="Google Shape;134;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5" name="Google Shape;135;p13"/>
          <p:cNvGrpSpPr/>
          <p:nvPr/>
        </p:nvGrpSpPr>
        <p:grpSpPr>
          <a:xfrm>
            <a:off x="3052928" y="1020198"/>
            <a:ext cx="3038145" cy="3007101"/>
            <a:chOff x="0" y="57150"/>
            <a:chExt cx="8101720" cy="8018937"/>
          </a:xfrm>
        </p:grpSpPr>
        <p:sp>
          <p:nvSpPr>
            <p:cNvPr id="136" name="Google Shape;136;p13"/>
            <p:cNvSpPr txBox="1"/>
            <p:nvPr/>
          </p:nvSpPr>
          <p:spPr>
            <a:xfrm>
              <a:off x="685360" y="57150"/>
              <a:ext cx="6731000" cy="1831123"/>
            </a:xfrm>
            <a:prstGeom prst="rect">
              <a:avLst/>
            </a:prstGeom>
            <a:noFill/>
            <a:ln>
              <a:noFill/>
            </a:ln>
          </p:spPr>
          <p:txBody>
            <a:bodyPr anchorCtr="0" anchor="t" bIns="0" lIns="0" spcFirstLastPara="1" rIns="0" wrap="square" tIns="0">
              <a:spAutoFit/>
            </a:bodyPr>
            <a:lstStyle/>
            <a:p>
              <a:pPr indent="0" lvl="0" marL="0" marR="0" rtl="0" algn="ctr">
                <a:lnSpc>
                  <a:spcPct val="112995"/>
                </a:lnSpc>
                <a:spcBef>
                  <a:spcPts val="0"/>
                </a:spcBef>
                <a:spcAft>
                  <a:spcPts val="0"/>
                </a:spcAft>
                <a:buNone/>
              </a:pPr>
              <a:r>
                <a:rPr b="0" i="0" lang="en" sz="4700" u="none" cap="none" strike="noStrike">
                  <a:solidFill>
                    <a:srgbClr val="000000"/>
                  </a:solidFill>
                  <a:latin typeface="Petit Formal Script"/>
                  <a:ea typeface="Petit Formal Script"/>
                  <a:cs typeface="Petit Formal Script"/>
                  <a:sym typeface="Petit Formal Script"/>
                </a:rPr>
                <a:t>Angels</a:t>
              </a:r>
              <a:endParaRPr sz="700"/>
            </a:p>
          </p:txBody>
        </p:sp>
        <p:sp>
          <p:nvSpPr>
            <p:cNvPr id="137" name="Google Shape;137;p13"/>
            <p:cNvSpPr txBox="1"/>
            <p:nvPr/>
          </p:nvSpPr>
          <p:spPr>
            <a:xfrm>
              <a:off x="952052" y="2905981"/>
              <a:ext cx="6197700" cy="2873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I'm loving angels instead</a:t>
              </a:r>
              <a:endParaRPr sz="700"/>
            </a:p>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And through it all,</a:t>
              </a:r>
              <a:endParaRPr sz="700"/>
            </a:p>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she offers me protection</a:t>
              </a:r>
              <a:endParaRPr sz="700"/>
            </a:p>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A lot of love and affection</a:t>
              </a:r>
              <a:endParaRPr sz="700"/>
            </a:p>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Whether I'm right or wrong</a:t>
              </a:r>
              <a:endParaRPr sz="700"/>
            </a:p>
          </p:txBody>
        </p:sp>
        <p:sp>
          <p:nvSpPr>
            <p:cNvPr id="138" name="Google Shape;138;p13"/>
            <p:cNvSpPr txBox="1"/>
            <p:nvPr/>
          </p:nvSpPr>
          <p:spPr>
            <a:xfrm>
              <a:off x="0" y="7442934"/>
              <a:ext cx="8101720" cy="6331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BY ROBBIE WILLIAMS</a:t>
              </a:r>
              <a:endParaRPr sz="700"/>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DCDD"/>
        </a:solidFill>
      </p:bgPr>
    </p:bg>
    <p:spTree>
      <p:nvGrpSpPr>
        <p:cNvPr id="142" name="Shape 142"/>
        <p:cNvGrpSpPr/>
        <p:nvPr/>
      </p:nvGrpSpPr>
      <p:grpSpPr>
        <a:xfrm>
          <a:off x="0" y="0"/>
          <a:ext cx="0" cy="0"/>
          <a:chOff x="0" y="0"/>
          <a:chExt cx="0" cy="0"/>
        </a:xfrm>
      </p:grpSpPr>
      <p:grpSp>
        <p:nvGrpSpPr>
          <p:cNvPr id="143" name="Google Shape;143;p14"/>
          <p:cNvGrpSpPr/>
          <p:nvPr/>
        </p:nvGrpSpPr>
        <p:grpSpPr>
          <a:xfrm>
            <a:off x="0" y="-72330"/>
            <a:ext cx="2252023" cy="5267121"/>
            <a:chOff x="0" y="-38100"/>
            <a:chExt cx="1186250" cy="2774451"/>
          </a:xfrm>
        </p:grpSpPr>
        <p:sp>
          <p:nvSpPr>
            <p:cNvPr id="144" name="Google Shape;144;p14"/>
            <p:cNvSpPr/>
            <p:nvPr/>
          </p:nvSpPr>
          <p:spPr>
            <a:xfrm>
              <a:off x="0" y="0"/>
              <a:ext cx="1186250" cy="2736351"/>
            </a:xfrm>
            <a:custGeom>
              <a:rect b="b" l="l" r="r" t="t"/>
              <a:pathLst>
                <a:path extrusionOk="0" h="2736351" w="1186250">
                  <a:moveTo>
                    <a:pt x="0" y="0"/>
                  </a:moveTo>
                  <a:lnTo>
                    <a:pt x="1186250" y="0"/>
                  </a:lnTo>
                  <a:lnTo>
                    <a:pt x="1186250" y="2736351"/>
                  </a:lnTo>
                  <a:lnTo>
                    <a:pt x="0" y="2736351"/>
                  </a:lnTo>
                  <a:close/>
                </a:path>
              </a:pathLst>
            </a:custGeom>
            <a:solidFill>
              <a:srgbClr val="F4F1EB"/>
            </a:solidFill>
            <a:ln>
              <a:noFill/>
            </a:ln>
          </p:spPr>
        </p:sp>
        <p:sp>
          <p:nvSpPr>
            <p:cNvPr id="145" name="Google Shape;145;p14"/>
            <p:cNvSpPr txBox="1"/>
            <p:nvPr/>
          </p:nvSpPr>
          <p:spPr>
            <a:xfrm>
              <a:off x="0" y="-38100"/>
              <a:ext cx="1186250" cy="277445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6" name="Google Shape;146;p14"/>
          <p:cNvGrpSpPr/>
          <p:nvPr/>
        </p:nvGrpSpPr>
        <p:grpSpPr>
          <a:xfrm>
            <a:off x="6891977" y="-72330"/>
            <a:ext cx="2252023" cy="5267121"/>
            <a:chOff x="0" y="-38100"/>
            <a:chExt cx="1186250" cy="2774451"/>
          </a:xfrm>
        </p:grpSpPr>
        <p:sp>
          <p:nvSpPr>
            <p:cNvPr id="147" name="Google Shape;147;p14"/>
            <p:cNvSpPr/>
            <p:nvPr/>
          </p:nvSpPr>
          <p:spPr>
            <a:xfrm>
              <a:off x="0" y="0"/>
              <a:ext cx="1186250" cy="2736351"/>
            </a:xfrm>
            <a:custGeom>
              <a:rect b="b" l="l" r="r" t="t"/>
              <a:pathLst>
                <a:path extrusionOk="0" h="2736351" w="1186250">
                  <a:moveTo>
                    <a:pt x="0" y="0"/>
                  </a:moveTo>
                  <a:lnTo>
                    <a:pt x="1186250" y="0"/>
                  </a:lnTo>
                  <a:lnTo>
                    <a:pt x="1186250" y="2736351"/>
                  </a:lnTo>
                  <a:lnTo>
                    <a:pt x="0" y="2736351"/>
                  </a:lnTo>
                  <a:close/>
                </a:path>
              </a:pathLst>
            </a:custGeom>
            <a:solidFill>
              <a:srgbClr val="F4F1EB"/>
            </a:solidFill>
            <a:ln>
              <a:noFill/>
            </a:ln>
          </p:spPr>
        </p:sp>
        <p:sp>
          <p:nvSpPr>
            <p:cNvPr id="148" name="Google Shape;148;p14"/>
            <p:cNvSpPr txBox="1"/>
            <p:nvPr/>
          </p:nvSpPr>
          <p:spPr>
            <a:xfrm>
              <a:off x="0" y="-38100"/>
              <a:ext cx="1186250" cy="277445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49" name="Google Shape;149;p14"/>
          <p:cNvPicPr preferRelativeResize="0"/>
          <p:nvPr/>
        </p:nvPicPr>
        <p:blipFill>
          <a:blip r:embed="rId3">
            <a:alphaModFix/>
          </a:blip>
          <a:stretch>
            <a:fillRect/>
          </a:stretch>
        </p:blipFill>
        <p:spPr>
          <a:xfrm>
            <a:off x="182936" y="0"/>
            <a:ext cx="1886153" cy="5143501"/>
          </a:xfrm>
          <a:prstGeom prst="rect">
            <a:avLst/>
          </a:prstGeom>
          <a:noFill/>
          <a:ln>
            <a:noFill/>
          </a:ln>
        </p:spPr>
      </p:pic>
      <p:pic>
        <p:nvPicPr>
          <p:cNvPr id="150" name="Google Shape;150;p14"/>
          <p:cNvPicPr preferRelativeResize="0"/>
          <p:nvPr/>
        </p:nvPicPr>
        <p:blipFill>
          <a:blip r:embed="rId4">
            <a:alphaModFix/>
          </a:blip>
          <a:stretch>
            <a:fillRect/>
          </a:stretch>
        </p:blipFill>
        <p:spPr>
          <a:xfrm>
            <a:off x="7074911" y="-10562"/>
            <a:ext cx="1886153" cy="5143501"/>
          </a:xfrm>
          <a:prstGeom prst="rect">
            <a:avLst/>
          </a:prstGeom>
          <a:noFill/>
          <a:ln>
            <a:noFill/>
          </a:ln>
        </p:spPr>
      </p:pic>
      <p:grpSp>
        <p:nvGrpSpPr>
          <p:cNvPr id="151" name="Google Shape;151;p14"/>
          <p:cNvGrpSpPr/>
          <p:nvPr/>
        </p:nvGrpSpPr>
        <p:grpSpPr>
          <a:xfrm>
            <a:off x="3042597" y="593691"/>
            <a:ext cx="3230213" cy="3832637"/>
            <a:chOff x="0" y="57150"/>
            <a:chExt cx="8613900" cy="10220367"/>
          </a:xfrm>
        </p:grpSpPr>
        <p:sp>
          <p:nvSpPr>
            <p:cNvPr id="152" name="Google Shape;152;p14"/>
            <p:cNvSpPr txBox="1"/>
            <p:nvPr/>
          </p:nvSpPr>
          <p:spPr>
            <a:xfrm>
              <a:off x="0" y="57150"/>
              <a:ext cx="8613900" cy="578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700" u="none" cap="none" strike="noStrike">
                  <a:solidFill>
                    <a:srgbClr val="000000"/>
                  </a:solidFill>
                  <a:latin typeface="Petit Formal Script"/>
                  <a:ea typeface="Petit Formal Script"/>
                  <a:cs typeface="Petit Formal Script"/>
                  <a:sym typeface="Petit Formal Script"/>
                </a:rPr>
                <a:t>Finding</a:t>
              </a:r>
              <a:endParaRPr sz="700"/>
            </a:p>
            <a:p>
              <a:pPr indent="0" lvl="0" marL="0" marR="0" rtl="0" algn="ctr">
                <a:lnSpc>
                  <a:spcPct val="100000"/>
                </a:lnSpc>
                <a:spcBef>
                  <a:spcPts val="0"/>
                </a:spcBef>
                <a:spcAft>
                  <a:spcPts val="0"/>
                </a:spcAft>
                <a:buNone/>
              </a:pPr>
              <a:r>
                <a:rPr b="0" i="0" lang="en" sz="4700" u="none" cap="none" strike="noStrike">
                  <a:solidFill>
                    <a:srgbClr val="000000"/>
                  </a:solidFill>
                  <a:latin typeface="Petit Formal Script"/>
                  <a:ea typeface="Petit Formal Script"/>
                  <a:cs typeface="Petit Formal Script"/>
                  <a:sym typeface="Petit Formal Script"/>
                </a:rPr>
                <a:t>Solace in</a:t>
              </a:r>
              <a:endParaRPr sz="700"/>
            </a:p>
            <a:p>
              <a:pPr indent="0" lvl="0" marL="0" marR="0" rtl="0" algn="ctr">
                <a:lnSpc>
                  <a:spcPct val="100000"/>
                </a:lnSpc>
                <a:spcBef>
                  <a:spcPts val="0"/>
                </a:spcBef>
                <a:spcAft>
                  <a:spcPts val="0"/>
                </a:spcAft>
                <a:buNone/>
              </a:pPr>
              <a:r>
                <a:rPr b="0" i="0" lang="en" sz="4700" u="none" cap="none" strike="noStrike">
                  <a:solidFill>
                    <a:srgbClr val="000000"/>
                  </a:solidFill>
                  <a:latin typeface="Petit Formal Script"/>
                  <a:ea typeface="Petit Formal Script"/>
                  <a:cs typeface="Petit Formal Script"/>
                  <a:sym typeface="Petit Formal Script"/>
                </a:rPr>
                <a:t>Prayer</a:t>
              </a:r>
              <a:endParaRPr sz="700"/>
            </a:p>
          </p:txBody>
        </p:sp>
        <p:sp>
          <p:nvSpPr>
            <p:cNvPr id="153" name="Google Shape;153;p14"/>
            <p:cNvSpPr txBox="1"/>
            <p:nvPr/>
          </p:nvSpPr>
          <p:spPr>
            <a:xfrm>
              <a:off x="440065" y="6788517"/>
              <a:ext cx="7734000" cy="34890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Heavenly Father, in this time of grief, we turn to you for comfort and strength. Surround us with your love and peace, and ease the pain of our hearts. Help us to find solace in prayer and in the knowledge that you are always with us, holding us in your loving embrace.</a:t>
              </a:r>
              <a:endParaRPr sz="700"/>
            </a:p>
          </p:txBody>
        </p:sp>
      </p:grpSp>
      <p:sp>
        <p:nvSpPr>
          <p:cNvPr id="154" name="Google Shape;154;p14"/>
          <p:cNvSpPr/>
          <p:nvPr/>
        </p:nvSpPr>
        <p:spPr>
          <a:xfrm rot="-3307493">
            <a:off x="1172368" y="4026908"/>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5">
              <a:alphaModFix/>
            </a:blip>
            <a:stretch>
              <a:fillRect b="0" l="0" r="0" t="0"/>
            </a:stretch>
          </a:blipFill>
          <a:ln>
            <a:noFill/>
          </a:ln>
        </p:spPr>
      </p:sp>
      <p:sp>
        <p:nvSpPr>
          <p:cNvPr id="155" name="Google Shape;155;p14"/>
          <p:cNvSpPr/>
          <p:nvPr/>
        </p:nvSpPr>
        <p:spPr>
          <a:xfrm rot="6752780">
            <a:off x="5052298" y="-1539358"/>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DCDD"/>
        </a:solidFill>
      </p:bgPr>
    </p:bg>
    <p:spTree>
      <p:nvGrpSpPr>
        <p:cNvPr id="159" name="Shape 159"/>
        <p:cNvGrpSpPr/>
        <p:nvPr/>
      </p:nvGrpSpPr>
      <p:grpSpPr>
        <a:xfrm>
          <a:off x="0" y="0"/>
          <a:ext cx="0" cy="0"/>
          <a:chOff x="0" y="0"/>
          <a:chExt cx="0" cy="0"/>
        </a:xfrm>
      </p:grpSpPr>
      <p:grpSp>
        <p:nvGrpSpPr>
          <p:cNvPr id="160" name="Google Shape;160;p15"/>
          <p:cNvGrpSpPr/>
          <p:nvPr/>
        </p:nvGrpSpPr>
        <p:grpSpPr>
          <a:xfrm>
            <a:off x="1790700" y="1933575"/>
            <a:ext cx="5562600" cy="5562600"/>
            <a:chOff x="0" y="0"/>
            <a:chExt cx="812800" cy="812800"/>
          </a:xfrm>
        </p:grpSpPr>
        <p:sp>
          <p:nvSpPr>
            <p:cNvPr id="161" name="Google Shape;16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2" name="Google Shape;162;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3" name="Google Shape;163;p15"/>
          <p:cNvGrpSpPr/>
          <p:nvPr/>
        </p:nvGrpSpPr>
        <p:grpSpPr>
          <a:xfrm>
            <a:off x="3134865" y="-437010"/>
            <a:ext cx="2874270" cy="2874270"/>
            <a:chOff x="0" y="0"/>
            <a:chExt cx="812800" cy="812800"/>
          </a:xfrm>
        </p:grpSpPr>
        <p:sp>
          <p:nvSpPr>
            <p:cNvPr id="164" name="Google Shape;16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5" name="Google Shape;165;p15"/>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66" name="Google Shape;166;p15"/>
          <p:cNvPicPr preferRelativeResize="0"/>
          <p:nvPr/>
        </p:nvPicPr>
        <p:blipFill rotWithShape="1">
          <a:blip r:embed="rId3">
            <a:alphaModFix/>
          </a:blip>
          <a:srcRect b="54535" l="34966" r="34981" t="0"/>
          <a:stretch/>
        </p:blipFill>
        <p:spPr>
          <a:xfrm>
            <a:off x="3197299" y="22850"/>
            <a:ext cx="2747927" cy="2338450"/>
          </a:xfrm>
          <a:prstGeom prst="rect">
            <a:avLst/>
          </a:prstGeom>
          <a:noFill/>
          <a:ln>
            <a:noFill/>
          </a:ln>
        </p:spPr>
      </p:pic>
      <p:sp>
        <p:nvSpPr>
          <p:cNvPr id="167" name="Google Shape;167;p15"/>
          <p:cNvSpPr/>
          <p:nvPr/>
        </p:nvSpPr>
        <p:spPr>
          <a:xfrm rot="-225896">
            <a:off x="-451854" y="2331341"/>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4">
              <a:alphaModFix/>
            </a:blip>
            <a:stretch>
              <a:fillRect b="0" l="0" r="0" t="0"/>
            </a:stretch>
          </a:blipFill>
          <a:ln>
            <a:noFill/>
          </a:ln>
        </p:spPr>
      </p:sp>
      <p:sp>
        <p:nvSpPr>
          <p:cNvPr id="168" name="Google Shape;168;p15"/>
          <p:cNvSpPr/>
          <p:nvPr/>
        </p:nvSpPr>
        <p:spPr>
          <a:xfrm flipH="1" rot="228000">
            <a:off x="6821857" y="2331341"/>
            <a:ext cx="2779936" cy="2526267"/>
          </a:xfrm>
          <a:custGeom>
            <a:rect b="b" l="l" r="r" t="t"/>
            <a:pathLst>
              <a:path extrusionOk="0" h="5052534" w="5559872">
                <a:moveTo>
                  <a:pt x="5559872" y="0"/>
                </a:moveTo>
                <a:lnTo>
                  <a:pt x="0" y="0"/>
                </a:lnTo>
                <a:lnTo>
                  <a:pt x="0" y="5052533"/>
                </a:lnTo>
                <a:lnTo>
                  <a:pt x="5559872" y="5052533"/>
                </a:lnTo>
                <a:lnTo>
                  <a:pt x="5559872" y="0"/>
                </a:lnTo>
                <a:close/>
              </a:path>
            </a:pathLst>
          </a:custGeom>
          <a:blipFill rotWithShape="1">
            <a:blip r:embed="rId4">
              <a:alphaModFix/>
            </a:blip>
            <a:stretch>
              <a:fillRect b="0" l="0" r="0" t="0"/>
            </a:stretch>
          </a:blipFill>
          <a:ln>
            <a:noFill/>
          </a:ln>
        </p:spPr>
      </p:sp>
      <p:sp>
        <p:nvSpPr>
          <p:cNvPr id="169" name="Google Shape;169;p15"/>
          <p:cNvSpPr/>
          <p:nvPr/>
        </p:nvSpPr>
        <p:spPr>
          <a:xfrm flipH="1" rot="-5029366">
            <a:off x="339532" y="-847374"/>
            <a:ext cx="2779936" cy="2526267"/>
          </a:xfrm>
          <a:custGeom>
            <a:rect b="b" l="l" r="r" t="t"/>
            <a:pathLst>
              <a:path extrusionOk="0" h="5052534" w="5559872">
                <a:moveTo>
                  <a:pt x="5559872" y="0"/>
                </a:moveTo>
                <a:lnTo>
                  <a:pt x="0" y="0"/>
                </a:lnTo>
                <a:lnTo>
                  <a:pt x="0" y="5052534"/>
                </a:lnTo>
                <a:lnTo>
                  <a:pt x="5559872" y="5052534"/>
                </a:lnTo>
                <a:lnTo>
                  <a:pt x="5559872" y="0"/>
                </a:lnTo>
                <a:close/>
              </a:path>
            </a:pathLst>
          </a:custGeom>
          <a:blipFill rotWithShape="1">
            <a:blip r:embed="rId4">
              <a:alphaModFix/>
            </a:blip>
            <a:stretch>
              <a:fillRect b="0" l="0" r="0" t="0"/>
            </a:stretch>
          </a:blipFill>
          <a:ln>
            <a:noFill/>
          </a:ln>
        </p:spPr>
      </p:sp>
      <p:sp>
        <p:nvSpPr>
          <p:cNvPr id="170" name="Google Shape;170;p15"/>
          <p:cNvSpPr/>
          <p:nvPr/>
        </p:nvSpPr>
        <p:spPr>
          <a:xfrm rot="5028000">
            <a:off x="6120277" y="-748784"/>
            <a:ext cx="2779936" cy="2526267"/>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4">
              <a:alphaModFix/>
            </a:blip>
            <a:stretch>
              <a:fillRect b="0" l="0" r="0" t="0"/>
            </a:stretch>
          </a:blipFill>
          <a:ln>
            <a:noFill/>
          </a:ln>
        </p:spPr>
      </p:sp>
      <p:sp>
        <p:nvSpPr>
          <p:cNvPr id="171" name="Google Shape;171;p15"/>
          <p:cNvSpPr txBox="1"/>
          <p:nvPr/>
        </p:nvSpPr>
        <p:spPr>
          <a:xfrm>
            <a:off x="2583776" y="2527748"/>
            <a:ext cx="3976500" cy="1446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700" u="none" cap="none" strike="noStrike">
                <a:solidFill>
                  <a:srgbClr val="000000"/>
                </a:solidFill>
                <a:latin typeface="Petit Formal Script"/>
                <a:ea typeface="Petit Formal Script"/>
                <a:cs typeface="Petit Formal Script"/>
                <a:sym typeface="Petit Formal Script"/>
              </a:rPr>
              <a:t>Cherished Memories</a:t>
            </a:r>
            <a:endParaRPr sz="700"/>
          </a:p>
        </p:txBody>
      </p:sp>
      <p:sp>
        <p:nvSpPr>
          <p:cNvPr id="172" name="Google Shape;172;p15"/>
          <p:cNvSpPr txBox="1"/>
          <p:nvPr/>
        </p:nvSpPr>
        <p:spPr>
          <a:xfrm>
            <a:off x="2258565" y="4141108"/>
            <a:ext cx="4626900" cy="6156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[Name] was a [loving spouse/partner, devoted parent, caring friend, etc.]. Their warmth, kindness, and [list positive attributes] left an indelible mark on all who knew them.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DCDD"/>
        </a:solidFill>
      </p:bgPr>
    </p:bg>
    <p:spTree>
      <p:nvGrpSpPr>
        <p:cNvPr id="176" name="Shape 176"/>
        <p:cNvGrpSpPr/>
        <p:nvPr/>
      </p:nvGrpSpPr>
      <p:grpSpPr>
        <a:xfrm>
          <a:off x="0" y="0"/>
          <a:ext cx="0" cy="0"/>
          <a:chOff x="0" y="0"/>
          <a:chExt cx="0" cy="0"/>
        </a:xfrm>
      </p:grpSpPr>
      <p:grpSp>
        <p:nvGrpSpPr>
          <p:cNvPr id="177" name="Google Shape;177;p16"/>
          <p:cNvGrpSpPr/>
          <p:nvPr/>
        </p:nvGrpSpPr>
        <p:grpSpPr>
          <a:xfrm rot="5400000">
            <a:off x="2891790" y="-2891790"/>
            <a:ext cx="3432751" cy="9216330"/>
            <a:chOff x="0" y="-38100"/>
            <a:chExt cx="1808198" cy="4854693"/>
          </a:xfrm>
        </p:grpSpPr>
        <p:sp>
          <p:nvSpPr>
            <p:cNvPr id="178" name="Google Shape;178;p16"/>
            <p:cNvSpPr/>
            <p:nvPr/>
          </p:nvSpPr>
          <p:spPr>
            <a:xfrm>
              <a:off x="0" y="0"/>
              <a:ext cx="1808198" cy="4816592"/>
            </a:xfrm>
            <a:custGeom>
              <a:rect b="b" l="l" r="r" t="t"/>
              <a:pathLst>
                <a:path extrusionOk="0" h="4816592" w="1808198">
                  <a:moveTo>
                    <a:pt x="0" y="0"/>
                  </a:moveTo>
                  <a:lnTo>
                    <a:pt x="1808198" y="0"/>
                  </a:lnTo>
                  <a:lnTo>
                    <a:pt x="1808198" y="4816592"/>
                  </a:lnTo>
                  <a:lnTo>
                    <a:pt x="0" y="4816592"/>
                  </a:lnTo>
                  <a:close/>
                </a:path>
              </a:pathLst>
            </a:custGeom>
            <a:solidFill>
              <a:srgbClr val="F4F1EB"/>
            </a:solidFill>
            <a:ln>
              <a:noFill/>
            </a:ln>
          </p:spPr>
        </p:sp>
        <p:sp>
          <p:nvSpPr>
            <p:cNvPr id="179" name="Google Shape;179;p16"/>
            <p:cNvSpPr txBox="1"/>
            <p:nvPr/>
          </p:nvSpPr>
          <p:spPr>
            <a:xfrm>
              <a:off x="0" y="-38100"/>
              <a:ext cx="1808198" cy="485469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80" name="Google Shape;180;p16"/>
          <p:cNvPicPr preferRelativeResize="0"/>
          <p:nvPr/>
        </p:nvPicPr>
        <p:blipFill>
          <a:blip r:embed="rId3">
            <a:alphaModFix/>
          </a:blip>
          <a:stretch>
            <a:fillRect/>
          </a:stretch>
        </p:blipFill>
        <p:spPr>
          <a:xfrm>
            <a:off x="217379" y="597150"/>
            <a:ext cx="8665559" cy="2593726"/>
          </a:xfrm>
          <a:prstGeom prst="rect">
            <a:avLst/>
          </a:prstGeom>
          <a:noFill/>
          <a:ln>
            <a:noFill/>
          </a:ln>
        </p:spPr>
      </p:pic>
      <p:sp>
        <p:nvSpPr>
          <p:cNvPr id="181" name="Google Shape;181;p16"/>
          <p:cNvSpPr txBox="1"/>
          <p:nvPr/>
        </p:nvSpPr>
        <p:spPr>
          <a:xfrm>
            <a:off x="2317915" y="169042"/>
            <a:ext cx="4655295" cy="24457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GIVING THANKS FOR </a:t>
            </a:r>
            <a:endParaRPr sz="700"/>
          </a:p>
        </p:txBody>
      </p:sp>
      <p:sp>
        <p:nvSpPr>
          <p:cNvPr id="182" name="Google Shape;182;p16"/>
          <p:cNvSpPr txBox="1"/>
          <p:nvPr/>
        </p:nvSpPr>
        <p:spPr>
          <a:xfrm>
            <a:off x="440788" y="4390407"/>
            <a:ext cx="8262300" cy="3849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We thank you for the gift of [Name]'s life and the love they shared with us. We are grateful for the memories we hold dear and the time we were blessed to spend together. May their legacy of love continue to inspire us and guide us in the days ahead.</a:t>
            </a:r>
            <a:endParaRPr sz="700"/>
          </a:p>
        </p:txBody>
      </p:sp>
      <p:sp>
        <p:nvSpPr>
          <p:cNvPr id="183" name="Google Shape;183;p16"/>
          <p:cNvSpPr txBox="1"/>
          <p:nvPr/>
        </p:nvSpPr>
        <p:spPr>
          <a:xfrm>
            <a:off x="1644794" y="3563318"/>
            <a:ext cx="5854412" cy="679528"/>
          </a:xfrm>
          <a:prstGeom prst="rect">
            <a:avLst/>
          </a:prstGeom>
          <a:noFill/>
          <a:ln>
            <a:noFill/>
          </a:ln>
        </p:spPr>
        <p:txBody>
          <a:bodyPr anchorCtr="0" anchor="t" bIns="0" lIns="0" spcFirstLastPara="1" rIns="0" wrap="square" tIns="0">
            <a:spAutoFit/>
          </a:bodyPr>
          <a:lstStyle/>
          <a:p>
            <a:pPr indent="0" lvl="0" marL="0" marR="0" rtl="0" algn="ctr">
              <a:lnSpc>
                <a:spcPct val="112995"/>
              </a:lnSpc>
              <a:spcBef>
                <a:spcPts val="0"/>
              </a:spcBef>
              <a:spcAft>
                <a:spcPts val="0"/>
              </a:spcAft>
              <a:buNone/>
            </a:pPr>
            <a:r>
              <a:rPr b="0" i="0" lang="en" sz="4700" u="none" cap="none" strike="noStrike">
                <a:solidFill>
                  <a:srgbClr val="000000"/>
                </a:solidFill>
                <a:latin typeface="Petit Formal Script"/>
                <a:ea typeface="Petit Formal Script"/>
                <a:cs typeface="Petit Formal Script"/>
                <a:sym typeface="Petit Formal Script"/>
              </a:rPr>
              <a:t>Name Surname</a:t>
            </a:r>
            <a:endParaRPr sz="700"/>
          </a:p>
        </p:txBody>
      </p:sp>
      <p:sp>
        <p:nvSpPr>
          <p:cNvPr id="184" name="Google Shape;184;p16"/>
          <p:cNvSpPr/>
          <p:nvPr/>
        </p:nvSpPr>
        <p:spPr>
          <a:xfrm rot="3335355">
            <a:off x="-1748969" y="1762565"/>
            <a:ext cx="3269337" cy="3207023"/>
          </a:xfrm>
          <a:custGeom>
            <a:rect b="b" l="l" r="r" t="t"/>
            <a:pathLst>
              <a:path extrusionOk="0" h="6414045" w="6538674">
                <a:moveTo>
                  <a:pt x="0" y="0"/>
                </a:moveTo>
                <a:lnTo>
                  <a:pt x="6538674" y="0"/>
                </a:lnTo>
                <a:lnTo>
                  <a:pt x="6538674" y="6414045"/>
                </a:lnTo>
                <a:lnTo>
                  <a:pt x="0" y="6414045"/>
                </a:lnTo>
                <a:lnTo>
                  <a:pt x="0" y="0"/>
                </a:lnTo>
                <a:close/>
              </a:path>
            </a:pathLst>
          </a:custGeom>
          <a:blipFill rotWithShape="1">
            <a:blip r:embed="rId4">
              <a:alphaModFix/>
            </a:blip>
            <a:stretch>
              <a:fillRect b="0" l="-3969" r="-3968" t="0"/>
            </a:stretch>
          </a:blipFill>
          <a:ln>
            <a:noFill/>
          </a:ln>
        </p:spPr>
      </p:sp>
      <p:sp>
        <p:nvSpPr>
          <p:cNvPr id="185" name="Google Shape;185;p16"/>
          <p:cNvSpPr/>
          <p:nvPr/>
        </p:nvSpPr>
        <p:spPr>
          <a:xfrm rot="3806193">
            <a:off x="6687231" y="-849515"/>
            <a:ext cx="2779936" cy="2526267"/>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DCDD"/>
        </a:solidFill>
      </p:bgPr>
    </p:bg>
    <p:spTree>
      <p:nvGrpSpPr>
        <p:cNvPr id="189" name="Shape 189"/>
        <p:cNvGrpSpPr/>
        <p:nvPr/>
      </p:nvGrpSpPr>
      <p:grpSpPr>
        <a:xfrm>
          <a:off x="0" y="0"/>
          <a:ext cx="0" cy="0"/>
          <a:chOff x="0" y="0"/>
          <a:chExt cx="0" cy="0"/>
        </a:xfrm>
      </p:grpSpPr>
      <p:grpSp>
        <p:nvGrpSpPr>
          <p:cNvPr id="190" name="Google Shape;190;p17"/>
          <p:cNvGrpSpPr/>
          <p:nvPr/>
        </p:nvGrpSpPr>
        <p:grpSpPr>
          <a:xfrm>
            <a:off x="-307275" y="2067899"/>
            <a:ext cx="3271931" cy="3271931"/>
            <a:chOff x="0" y="0"/>
            <a:chExt cx="812800" cy="812800"/>
          </a:xfrm>
        </p:grpSpPr>
        <p:sp>
          <p:nvSpPr>
            <p:cNvPr id="191" name="Google Shape;19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2" name="Google Shape;192;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3" name="Google Shape;193;p17"/>
          <p:cNvGrpSpPr/>
          <p:nvPr/>
        </p:nvGrpSpPr>
        <p:grpSpPr>
          <a:xfrm>
            <a:off x="6181632" y="2067899"/>
            <a:ext cx="3271931" cy="3271931"/>
            <a:chOff x="0" y="0"/>
            <a:chExt cx="812800" cy="812800"/>
          </a:xfrm>
        </p:grpSpPr>
        <p:sp>
          <p:nvSpPr>
            <p:cNvPr id="194" name="Google Shape;19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5" name="Google Shape;195;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6" name="Google Shape;196;p17"/>
          <p:cNvGrpSpPr/>
          <p:nvPr/>
        </p:nvGrpSpPr>
        <p:grpSpPr>
          <a:xfrm>
            <a:off x="-80242" y="3528120"/>
            <a:ext cx="9224242" cy="1615380"/>
            <a:chOff x="0" y="-38100"/>
            <a:chExt cx="4858860" cy="850900"/>
          </a:xfrm>
        </p:grpSpPr>
        <p:sp>
          <p:nvSpPr>
            <p:cNvPr id="197" name="Google Shape;197;p17"/>
            <p:cNvSpPr/>
            <p:nvPr/>
          </p:nvSpPr>
          <p:spPr>
            <a:xfrm>
              <a:off x="0" y="0"/>
              <a:ext cx="4858860" cy="812800"/>
            </a:xfrm>
            <a:custGeom>
              <a:rect b="b" l="l" r="r" t="t"/>
              <a:pathLst>
                <a:path extrusionOk="0" h="812800" w="4858860">
                  <a:moveTo>
                    <a:pt x="0" y="0"/>
                  </a:moveTo>
                  <a:lnTo>
                    <a:pt x="4858860" y="0"/>
                  </a:lnTo>
                  <a:lnTo>
                    <a:pt x="4858860" y="812800"/>
                  </a:lnTo>
                  <a:lnTo>
                    <a:pt x="0" y="812800"/>
                  </a:lnTo>
                  <a:close/>
                </a:path>
              </a:pathLst>
            </a:custGeom>
            <a:solidFill>
              <a:srgbClr val="F4F1EB"/>
            </a:solidFill>
            <a:ln>
              <a:noFill/>
            </a:ln>
          </p:spPr>
        </p:sp>
        <p:sp>
          <p:nvSpPr>
            <p:cNvPr id="198" name="Google Shape;198;p17"/>
            <p:cNvSpPr txBox="1"/>
            <p:nvPr/>
          </p:nvSpPr>
          <p:spPr>
            <a:xfrm>
              <a:off x="0" y="-38100"/>
              <a:ext cx="485886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9" name="Google Shape;199;p17"/>
          <p:cNvGrpSpPr/>
          <p:nvPr/>
        </p:nvGrpSpPr>
        <p:grpSpPr>
          <a:xfrm>
            <a:off x="2138456" y="1365570"/>
            <a:ext cx="4867089" cy="4867089"/>
            <a:chOff x="0" y="0"/>
            <a:chExt cx="812800" cy="812800"/>
          </a:xfrm>
        </p:grpSpPr>
        <p:sp>
          <p:nvSpPr>
            <p:cNvPr id="200" name="Google Shape;20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1" name="Google Shape;201;p17"/>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02" name="Google Shape;202;p17"/>
          <p:cNvPicPr preferRelativeResize="0"/>
          <p:nvPr/>
        </p:nvPicPr>
        <p:blipFill rotWithShape="1">
          <a:blip r:embed="rId3">
            <a:alphaModFix/>
          </a:blip>
          <a:srcRect b="0" l="25013" r="24938" t="29313"/>
          <a:stretch/>
        </p:blipFill>
        <p:spPr>
          <a:xfrm>
            <a:off x="2287625" y="1572445"/>
            <a:ext cx="4576151" cy="3635825"/>
          </a:xfrm>
          <a:prstGeom prst="rect">
            <a:avLst/>
          </a:prstGeom>
          <a:noFill/>
          <a:ln>
            <a:noFill/>
          </a:ln>
        </p:spPr>
      </p:pic>
      <p:sp>
        <p:nvSpPr>
          <p:cNvPr id="203" name="Google Shape;203;p17"/>
          <p:cNvSpPr txBox="1"/>
          <p:nvPr/>
        </p:nvSpPr>
        <p:spPr>
          <a:xfrm>
            <a:off x="352425" y="3246929"/>
            <a:ext cx="1624106" cy="24457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TOPIC ONE</a:t>
            </a:r>
            <a:endParaRPr sz="700"/>
          </a:p>
        </p:txBody>
      </p:sp>
      <p:sp>
        <p:nvSpPr>
          <p:cNvPr id="204" name="Google Shape;204;p17"/>
          <p:cNvSpPr txBox="1"/>
          <p:nvPr/>
        </p:nvSpPr>
        <p:spPr>
          <a:xfrm>
            <a:off x="352425" y="3651477"/>
            <a:ext cx="1624200" cy="3849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 want to discuss. </a:t>
            </a:r>
            <a:endParaRPr sz="700"/>
          </a:p>
        </p:txBody>
      </p:sp>
      <p:sp>
        <p:nvSpPr>
          <p:cNvPr id="205" name="Google Shape;205;p17"/>
          <p:cNvSpPr txBox="1"/>
          <p:nvPr/>
        </p:nvSpPr>
        <p:spPr>
          <a:xfrm>
            <a:off x="7167469" y="3246929"/>
            <a:ext cx="1624106" cy="24457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TOPIC TWO</a:t>
            </a:r>
            <a:endParaRPr sz="700"/>
          </a:p>
        </p:txBody>
      </p:sp>
      <p:sp>
        <p:nvSpPr>
          <p:cNvPr id="206" name="Google Shape;206;p17"/>
          <p:cNvSpPr txBox="1"/>
          <p:nvPr/>
        </p:nvSpPr>
        <p:spPr>
          <a:xfrm>
            <a:off x="7167469" y="3651477"/>
            <a:ext cx="1624200" cy="3849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 want to discuss. </a:t>
            </a:r>
            <a:endParaRPr sz="700"/>
          </a:p>
        </p:txBody>
      </p:sp>
      <p:sp>
        <p:nvSpPr>
          <p:cNvPr id="207" name="Google Shape;207;p17"/>
          <p:cNvSpPr txBox="1"/>
          <p:nvPr/>
        </p:nvSpPr>
        <p:spPr>
          <a:xfrm>
            <a:off x="1462808" y="471730"/>
            <a:ext cx="6218384" cy="679528"/>
          </a:xfrm>
          <a:prstGeom prst="rect">
            <a:avLst/>
          </a:prstGeom>
          <a:noFill/>
          <a:ln>
            <a:noFill/>
          </a:ln>
        </p:spPr>
        <p:txBody>
          <a:bodyPr anchorCtr="0" anchor="t" bIns="0" lIns="0" spcFirstLastPara="1" rIns="0" wrap="square" tIns="0">
            <a:spAutoFit/>
          </a:bodyPr>
          <a:lstStyle/>
          <a:p>
            <a:pPr indent="0" lvl="0" marL="0" marR="0" rtl="0" algn="ctr">
              <a:lnSpc>
                <a:spcPct val="112995"/>
              </a:lnSpc>
              <a:spcBef>
                <a:spcPts val="0"/>
              </a:spcBef>
              <a:spcAft>
                <a:spcPts val="0"/>
              </a:spcAft>
              <a:buNone/>
            </a:pPr>
            <a:r>
              <a:rPr b="0" i="0" lang="en" sz="4700" u="none" cap="none" strike="noStrike">
                <a:solidFill>
                  <a:srgbClr val="000000"/>
                </a:solidFill>
                <a:latin typeface="Petit Formal Script"/>
                <a:ea typeface="Petit Formal Script"/>
                <a:cs typeface="Petit Formal Script"/>
                <a:sym typeface="Petit Formal Script"/>
              </a:rPr>
              <a:t>Write your topic</a:t>
            </a:r>
            <a:endParaRPr sz="700"/>
          </a:p>
        </p:txBody>
      </p:sp>
      <p:sp>
        <p:nvSpPr>
          <p:cNvPr id="208" name="Google Shape;208;p17"/>
          <p:cNvSpPr/>
          <p:nvPr/>
        </p:nvSpPr>
        <p:spPr>
          <a:xfrm rot="-10154301">
            <a:off x="6735687" y="32267"/>
            <a:ext cx="2779936" cy="2526267"/>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4">
              <a:alphaModFix/>
            </a:blip>
            <a:stretch>
              <a:fillRect b="0" l="0" r="0" t="0"/>
            </a:stretch>
          </a:blipFill>
          <a:ln>
            <a:noFill/>
          </a:ln>
        </p:spPr>
      </p:sp>
      <p:sp>
        <p:nvSpPr>
          <p:cNvPr id="209" name="Google Shape;209;p17"/>
          <p:cNvSpPr/>
          <p:nvPr/>
        </p:nvSpPr>
        <p:spPr>
          <a:xfrm rot="-6530705">
            <a:off x="-69710" y="3951836"/>
            <a:ext cx="2779936" cy="2526267"/>
          </a:xfrm>
          <a:custGeom>
            <a:rect b="b" l="l" r="r" t="t"/>
            <a:pathLst>
              <a:path extrusionOk="0" h="5052534" w="5559872">
                <a:moveTo>
                  <a:pt x="0" y="0"/>
                </a:moveTo>
                <a:lnTo>
                  <a:pt x="5559871" y="0"/>
                </a:lnTo>
                <a:lnTo>
                  <a:pt x="5559871" y="5052533"/>
                </a:lnTo>
                <a:lnTo>
                  <a:pt x="0" y="5052533"/>
                </a:lnTo>
                <a:lnTo>
                  <a:pt x="0" y="0"/>
                </a:lnTo>
                <a:close/>
              </a:path>
            </a:pathLst>
          </a:custGeom>
          <a:blipFill rotWithShape="1">
            <a:blip r:embed="rId4">
              <a:alphaModFix/>
            </a:blip>
            <a:stretch>
              <a:fillRect b="0" l="0" r="0" t="0"/>
            </a:stretch>
          </a:blipFill>
          <a:ln>
            <a:noFill/>
          </a:ln>
        </p:spPr>
      </p:sp>
      <p:sp>
        <p:nvSpPr>
          <p:cNvPr id="210" name="Google Shape;210;p17"/>
          <p:cNvSpPr/>
          <p:nvPr/>
        </p:nvSpPr>
        <p:spPr>
          <a:xfrm rot="-835093">
            <a:off x="5134308" y="4588142"/>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4">
              <a:alphaModFix/>
            </a:blip>
            <a:stretch>
              <a:fillRect b="0" l="0" r="0" t="0"/>
            </a:stretch>
          </a:blipFill>
          <a:ln>
            <a:noFill/>
          </a:ln>
        </p:spPr>
      </p:sp>
      <p:sp>
        <p:nvSpPr>
          <p:cNvPr id="211" name="Google Shape;211;p17"/>
          <p:cNvSpPr/>
          <p:nvPr/>
        </p:nvSpPr>
        <p:spPr>
          <a:xfrm rot="541638">
            <a:off x="-1037543" y="67144"/>
            <a:ext cx="2779936" cy="2526267"/>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DCDD"/>
        </a:solidFill>
      </p:bgPr>
    </p:bg>
    <p:spTree>
      <p:nvGrpSpPr>
        <p:cNvPr id="215" name="Shape 215"/>
        <p:cNvGrpSpPr/>
        <p:nvPr/>
      </p:nvGrpSpPr>
      <p:grpSpPr>
        <a:xfrm>
          <a:off x="0" y="0"/>
          <a:ext cx="0" cy="0"/>
          <a:chOff x="0" y="0"/>
          <a:chExt cx="0" cy="0"/>
        </a:xfrm>
      </p:grpSpPr>
      <p:grpSp>
        <p:nvGrpSpPr>
          <p:cNvPr id="216" name="Google Shape;216;p18"/>
          <p:cNvGrpSpPr/>
          <p:nvPr/>
        </p:nvGrpSpPr>
        <p:grpSpPr>
          <a:xfrm>
            <a:off x="1361203" y="968291"/>
            <a:ext cx="6421595" cy="3236467"/>
            <a:chOff x="0" y="57150"/>
            <a:chExt cx="17124255" cy="8630578"/>
          </a:xfrm>
        </p:grpSpPr>
        <p:sp>
          <p:nvSpPr>
            <p:cNvPr id="217" name="Google Shape;217;p18"/>
            <p:cNvSpPr txBox="1"/>
            <p:nvPr/>
          </p:nvSpPr>
          <p:spPr>
            <a:xfrm>
              <a:off x="0" y="57150"/>
              <a:ext cx="17124255" cy="1831123"/>
            </a:xfrm>
            <a:prstGeom prst="rect">
              <a:avLst/>
            </a:prstGeom>
            <a:noFill/>
            <a:ln>
              <a:noFill/>
            </a:ln>
          </p:spPr>
          <p:txBody>
            <a:bodyPr anchorCtr="0" anchor="t" bIns="0" lIns="0" spcFirstLastPara="1" rIns="0" wrap="square" tIns="0">
              <a:spAutoFit/>
            </a:bodyPr>
            <a:lstStyle/>
            <a:p>
              <a:pPr indent="0" lvl="0" marL="0" marR="0" rtl="0" algn="ctr">
                <a:lnSpc>
                  <a:spcPct val="112995"/>
                </a:lnSpc>
                <a:spcBef>
                  <a:spcPts val="0"/>
                </a:spcBef>
                <a:spcAft>
                  <a:spcPts val="0"/>
                </a:spcAft>
                <a:buNone/>
              </a:pPr>
              <a:r>
                <a:rPr b="0" i="0" lang="en" sz="4700" u="none" cap="none" strike="noStrike">
                  <a:solidFill>
                    <a:srgbClr val="000000"/>
                  </a:solidFill>
                  <a:latin typeface="Petit Formal Script"/>
                  <a:ea typeface="Petit Formal Script"/>
                  <a:cs typeface="Petit Formal Script"/>
                  <a:sym typeface="Petit Formal Script"/>
                </a:rPr>
                <a:t>Prayer of Hope</a:t>
              </a:r>
              <a:endParaRPr sz="700"/>
            </a:p>
          </p:txBody>
        </p:sp>
        <p:sp>
          <p:nvSpPr>
            <p:cNvPr id="218" name="Google Shape;218;p18"/>
            <p:cNvSpPr txBox="1"/>
            <p:nvPr/>
          </p:nvSpPr>
          <p:spPr>
            <a:xfrm>
              <a:off x="2838346" y="4583128"/>
              <a:ext cx="11447700" cy="41046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God of hope, as we say goodbye to [Name], we hold onto the promise of tomorrow. May the light of your love shine upon us, guiding us through the darkness of grief and illuminating the path ahead. Help us to trust in your plan and to find hope in the assurance of eternal life.</a:t>
              </a:r>
              <a:endParaRPr sz="700"/>
            </a:p>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 </a:t>
              </a:r>
              <a:endParaRPr sz="700"/>
            </a:p>
            <a:p>
              <a:pPr indent="0" lvl="0" marL="0" marR="0" rtl="0" algn="ctr">
                <a:lnSpc>
                  <a:spcPct val="150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Amen.</a:t>
              </a:r>
              <a:endParaRPr sz="700"/>
            </a:p>
          </p:txBody>
        </p:sp>
        <p:sp>
          <p:nvSpPr>
            <p:cNvPr id="219" name="Google Shape;219;p18"/>
            <p:cNvSpPr txBox="1"/>
            <p:nvPr/>
          </p:nvSpPr>
          <p:spPr>
            <a:xfrm>
              <a:off x="1907394" y="3018876"/>
              <a:ext cx="13309467" cy="6331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400" u="none" cap="none" strike="noStrike">
                  <a:solidFill>
                    <a:srgbClr val="000000"/>
                  </a:solidFill>
                  <a:latin typeface="Nunito Light"/>
                  <a:ea typeface="Nunito Light"/>
                  <a:cs typeface="Nunito Light"/>
                  <a:sym typeface="Nunito Light"/>
                </a:rPr>
                <a:t>FINDING HOPE IN THE PROMISE OF TOMORROW</a:t>
              </a:r>
              <a:endParaRPr sz="700"/>
            </a:p>
          </p:txBody>
        </p:sp>
      </p:grpSp>
      <p:grpSp>
        <p:nvGrpSpPr>
          <p:cNvPr id="220" name="Google Shape;220;p18"/>
          <p:cNvGrpSpPr/>
          <p:nvPr/>
        </p:nvGrpSpPr>
        <p:grpSpPr>
          <a:xfrm>
            <a:off x="7782798" y="-72330"/>
            <a:ext cx="1361202" cy="5267121"/>
            <a:chOff x="0" y="-38100"/>
            <a:chExt cx="717012" cy="2774451"/>
          </a:xfrm>
        </p:grpSpPr>
        <p:sp>
          <p:nvSpPr>
            <p:cNvPr id="221" name="Google Shape;221;p18"/>
            <p:cNvSpPr/>
            <p:nvPr/>
          </p:nvSpPr>
          <p:spPr>
            <a:xfrm>
              <a:off x="0" y="0"/>
              <a:ext cx="717012" cy="2736351"/>
            </a:xfrm>
            <a:custGeom>
              <a:rect b="b" l="l" r="r" t="t"/>
              <a:pathLst>
                <a:path extrusionOk="0" h="2736351" w="717012">
                  <a:moveTo>
                    <a:pt x="0" y="0"/>
                  </a:moveTo>
                  <a:lnTo>
                    <a:pt x="717012" y="0"/>
                  </a:lnTo>
                  <a:lnTo>
                    <a:pt x="717012" y="2736351"/>
                  </a:lnTo>
                  <a:lnTo>
                    <a:pt x="0" y="2736351"/>
                  </a:lnTo>
                  <a:close/>
                </a:path>
              </a:pathLst>
            </a:custGeom>
            <a:solidFill>
              <a:srgbClr val="F4F1EB"/>
            </a:solidFill>
            <a:ln>
              <a:noFill/>
            </a:ln>
          </p:spPr>
        </p:sp>
        <p:sp>
          <p:nvSpPr>
            <p:cNvPr id="222" name="Google Shape;222;p18"/>
            <p:cNvSpPr txBox="1"/>
            <p:nvPr/>
          </p:nvSpPr>
          <p:spPr>
            <a:xfrm>
              <a:off x="0" y="-38100"/>
              <a:ext cx="717012" cy="277445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3" name="Google Shape;223;p18"/>
          <p:cNvGrpSpPr/>
          <p:nvPr/>
        </p:nvGrpSpPr>
        <p:grpSpPr>
          <a:xfrm>
            <a:off x="0" y="-72330"/>
            <a:ext cx="1361203" cy="5267121"/>
            <a:chOff x="0" y="-38100"/>
            <a:chExt cx="717012" cy="2774451"/>
          </a:xfrm>
        </p:grpSpPr>
        <p:sp>
          <p:nvSpPr>
            <p:cNvPr id="224" name="Google Shape;224;p18"/>
            <p:cNvSpPr/>
            <p:nvPr/>
          </p:nvSpPr>
          <p:spPr>
            <a:xfrm>
              <a:off x="0" y="0"/>
              <a:ext cx="717012" cy="2736351"/>
            </a:xfrm>
            <a:custGeom>
              <a:rect b="b" l="l" r="r" t="t"/>
              <a:pathLst>
                <a:path extrusionOk="0" h="2736351" w="717012">
                  <a:moveTo>
                    <a:pt x="0" y="0"/>
                  </a:moveTo>
                  <a:lnTo>
                    <a:pt x="717012" y="0"/>
                  </a:lnTo>
                  <a:lnTo>
                    <a:pt x="717012" y="2736351"/>
                  </a:lnTo>
                  <a:lnTo>
                    <a:pt x="0" y="2736351"/>
                  </a:lnTo>
                  <a:close/>
                </a:path>
              </a:pathLst>
            </a:custGeom>
            <a:solidFill>
              <a:srgbClr val="F4F1EB"/>
            </a:solidFill>
            <a:ln>
              <a:noFill/>
            </a:ln>
          </p:spPr>
        </p:sp>
        <p:sp>
          <p:nvSpPr>
            <p:cNvPr id="225" name="Google Shape;225;p18"/>
            <p:cNvSpPr txBox="1"/>
            <p:nvPr/>
          </p:nvSpPr>
          <p:spPr>
            <a:xfrm>
              <a:off x="0" y="-38100"/>
              <a:ext cx="717012" cy="277445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6" name="Google Shape;226;p18"/>
          <p:cNvSpPr/>
          <p:nvPr/>
        </p:nvSpPr>
        <p:spPr>
          <a:xfrm rot="-259490">
            <a:off x="-1389968" y="101222"/>
            <a:ext cx="2779936" cy="2526267"/>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3">
              <a:alphaModFix/>
            </a:blip>
            <a:stretch>
              <a:fillRect b="0" l="0" r="0" t="0"/>
            </a:stretch>
          </a:blipFill>
          <a:ln>
            <a:noFill/>
          </a:ln>
        </p:spPr>
      </p:sp>
      <p:sp>
        <p:nvSpPr>
          <p:cNvPr id="227" name="Google Shape;227;p18"/>
          <p:cNvSpPr/>
          <p:nvPr/>
        </p:nvSpPr>
        <p:spPr>
          <a:xfrm flipH="1" rot="258000">
            <a:off x="7754032" y="101222"/>
            <a:ext cx="2779936" cy="2526267"/>
          </a:xfrm>
          <a:custGeom>
            <a:rect b="b" l="l" r="r" t="t"/>
            <a:pathLst>
              <a:path extrusionOk="0" h="5052534" w="5559872">
                <a:moveTo>
                  <a:pt x="5559872" y="0"/>
                </a:moveTo>
                <a:lnTo>
                  <a:pt x="0" y="0"/>
                </a:lnTo>
                <a:lnTo>
                  <a:pt x="0" y="5052534"/>
                </a:lnTo>
                <a:lnTo>
                  <a:pt x="5559872" y="5052534"/>
                </a:lnTo>
                <a:lnTo>
                  <a:pt x="5559872" y="0"/>
                </a:lnTo>
                <a:close/>
              </a:path>
            </a:pathLst>
          </a:custGeom>
          <a:blipFill rotWithShape="1">
            <a:blip r:embed="rId3">
              <a:alphaModFix/>
            </a:blip>
            <a:stretch>
              <a:fillRect b="0" l="0" r="0" t="0"/>
            </a:stretch>
          </a:blipFill>
          <a:ln>
            <a:noFill/>
          </a:ln>
        </p:spPr>
      </p:sp>
      <p:sp>
        <p:nvSpPr>
          <p:cNvPr id="228" name="Google Shape;228;p18"/>
          <p:cNvSpPr/>
          <p:nvPr/>
        </p:nvSpPr>
        <p:spPr>
          <a:xfrm flipH="1" rot="3473522">
            <a:off x="-766517" y="2467444"/>
            <a:ext cx="2779936" cy="2526267"/>
          </a:xfrm>
          <a:custGeom>
            <a:rect b="b" l="l" r="r" t="t"/>
            <a:pathLst>
              <a:path extrusionOk="0" h="5052534" w="5559872">
                <a:moveTo>
                  <a:pt x="5559872" y="0"/>
                </a:moveTo>
                <a:lnTo>
                  <a:pt x="0" y="0"/>
                </a:lnTo>
                <a:lnTo>
                  <a:pt x="0" y="5052533"/>
                </a:lnTo>
                <a:lnTo>
                  <a:pt x="5559872" y="5052533"/>
                </a:lnTo>
                <a:lnTo>
                  <a:pt x="5559872" y="0"/>
                </a:lnTo>
                <a:close/>
              </a:path>
            </a:pathLst>
          </a:custGeom>
          <a:blipFill rotWithShape="1">
            <a:blip r:embed="rId3">
              <a:alphaModFix/>
            </a:blip>
            <a:stretch>
              <a:fillRect b="0" l="0" r="0" t="0"/>
            </a:stretch>
          </a:blipFill>
          <a:ln>
            <a:noFill/>
          </a:ln>
        </p:spPr>
      </p:sp>
      <p:sp>
        <p:nvSpPr>
          <p:cNvPr id="229" name="Google Shape;229;p18"/>
          <p:cNvSpPr/>
          <p:nvPr/>
        </p:nvSpPr>
        <p:spPr>
          <a:xfrm rot="-3474000">
            <a:off x="7139233" y="2467444"/>
            <a:ext cx="2779936" cy="2526267"/>
          </a:xfrm>
          <a:custGeom>
            <a:rect b="b" l="l" r="r" t="t"/>
            <a:pathLst>
              <a:path extrusionOk="0" h="5052534" w="5559872">
                <a:moveTo>
                  <a:pt x="0" y="0"/>
                </a:moveTo>
                <a:lnTo>
                  <a:pt x="5559872" y="0"/>
                </a:lnTo>
                <a:lnTo>
                  <a:pt x="5559872" y="5052533"/>
                </a:lnTo>
                <a:lnTo>
                  <a:pt x="0" y="5052533"/>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DCDD"/>
        </a:solidFill>
      </p:bgPr>
    </p:bg>
    <p:spTree>
      <p:nvGrpSpPr>
        <p:cNvPr id="233" name="Shape 233"/>
        <p:cNvGrpSpPr/>
        <p:nvPr/>
      </p:nvGrpSpPr>
      <p:grpSpPr>
        <a:xfrm>
          <a:off x="0" y="0"/>
          <a:ext cx="0" cy="0"/>
          <a:chOff x="0" y="0"/>
          <a:chExt cx="0" cy="0"/>
        </a:xfrm>
      </p:grpSpPr>
      <p:grpSp>
        <p:nvGrpSpPr>
          <p:cNvPr id="234" name="Google Shape;234;p19"/>
          <p:cNvGrpSpPr/>
          <p:nvPr/>
        </p:nvGrpSpPr>
        <p:grpSpPr>
          <a:xfrm>
            <a:off x="0" y="-72330"/>
            <a:ext cx="2909247" cy="5267121"/>
            <a:chOff x="0" y="-38100"/>
            <a:chExt cx="1532443" cy="2774451"/>
          </a:xfrm>
        </p:grpSpPr>
        <p:sp>
          <p:nvSpPr>
            <p:cNvPr id="235" name="Google Shape;235;p19"/>
            <p:cNvSpPr/>
            <p:nvPr/>
          </p:nvSpPr>
          <p:spPr>
            <a:xfrm>
              <a:off x="0" y="0"/>
              <a:ext cx="1532443" cy="2736351"/>
            </a:xfrm>
            <a:custGeom>
              <a:rect b="b" l="l" r="r" t="t"/>
              <a:pathLst>
                <a:path extrusionOk="0" h="2736351" w="1532443">
                  <a:moveTo>
                    <a:pt x="0" y="0"/>
                  </a:moveTo>
                  <a:lnTo>
                    <a:pt x="1532443" y="0"/>
                  </a:lnTo>
                  <a:lnTo>
                    <a:pt x="1532443" y="2736351"/>
                  </a:lnTo>
                  <a:lnTo>
                    <a:pt x="0" y="2736351"/>
                  </a:lnTo>
                  <a:close/>
                </a:path>
              </a:pathLst>
            </a:custGeom>
            <a:solidFill>
              <a:srgbClr val="F4F1EB"/>
            </a:solidFill>
            <a:ln>
              <a:noFill/>
            </a:ln>
          </p:spPr>
        </p:sp>
        <p:sp>
          <p:nvSpPr>
            <p:cNvPr id="236" name="Google Shape;236;p19"/>
            <p:cNvSpPr txBox="1"/>
            <p:nvPr/>
          </p:nvSpPr>
          <p:spPr>
            <a:xfrm>
              <a:off x="0" y="-38100"/>
              <a:ext cx="1532443" cy="277445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7" name="Google Shape;237;p19"/>
          <p:cNvGrpSpPr/>
          <p:nvPr/>
        </p:nvGrpSpPr>
        <p:grpSpPr>
          <a:xfrm>
            <a:off x="3117377" y="-72330"/>
            <a:ext cx="2909247" cy="5267121"/>
            <a:chOff x="0" y="-38100"/>
            <a:chExt cx="1532443" cy="2774451"/>
          </a:xfrm>
        </p:grpSpPr>
        <p:sp>
          <p:nvSpPr>
            <p:cNvPr id="238" name="Google Shape;238;p19"/>
            <p:cNvSpPr/>
            <p:nvPr/>
          </p:nvSpPr>
          <p:spPr>
            <a:xfrm>
              <a:off x="0" y="0"/>
              <a:ext cx="1532443" cy="2736351"/>
            </a:xfrm>
            <a:custGeom>
              <a:rect b="b" l="l" r="r" t="t"/>
              <a:pathLst>
                <a:path extrusionOk="0" h="2736351" w="1532443">
                  <a:moveTo>
                    <a:pt x="0" y="0"/>
                  </a:moveTo>
                  <a:lnTo>
                    <a:pt x="1532443" y="0"/>
                  </a:lnTo>
                  <a:lnTo>
                    <a:pt x="1532443" y="2736351"/>
                  </a:lnTo>
                  <a:lnTo>
                    <a:pt x="0" y="2736351"/>
                  </a:lnTo>
                  <a:close/>
                </a:path>
              </a:pathLst>
            </a:custGeom>
            <a:solidFill>
              <a:srgbClr val="F4F1EB"/>
            </a:solidFill>
            <a:ln>
              <a:noFill/>
            </a:ln>
          </p:spPr>
        </p:sp>
        <p:sp>
          <p:nvSpPr>
            <p:cNvPr id="239" name="Google Shape;239;p19"/>
            <p:cNvSpPr txBox="1"/>
            <p:nvPr/>
          </p:nvSpPr>
          <p:spPr>
            <a:xfrm>
              <a:off x="0" y="-38100"/>
              <a:ext cx="1532443" cy="277445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0" name="Google Shape;240;p19"/>
          <p:cNvGrpSpPr/>
          <p:nvPr/>
        </p:nvGrpSpPr>
        <p:grpSpPr>
          <a:xfrm>
            <a:off x="6236174" y="-72330"/>
            <a:ext cx="2909247" cy="5267121"/>
            <a:chOff x="0" y="-38100"/>
            <a:chExt cx="1532443" cy="2774451"/>
          </a:xfrm>
        </p:grpSpPr>
        <p:sp>
          <p:nvSpPr>
            <p:cNvPr id="241" name="Google Shape;241;p19"/>
            <p:cNvSpPr/>
            <p:nvPr/>
          </p:nvSpPr>
          <p:spPr>
            <a:xfrm>
              <a:off x="0" y="0"/>
              <a:ext cx="1532443" cy="2736351"/>
            </a:xfrm>
            <a:custGeom>
              <a:rect b="b" l="l" r="r" t="t"/>
              <a:pathLst>
                <a:path extrusionOk="0" h="2736351" w="1532443">
                  <a:moveTo>
                    <a:pt x="0" y="0"/>
                  </a:moveTo>
                  <a:lnTo>
                    <a:pt x="1532443" y="0"/>
                  </a:lnTo>
                  <a:lnTo>
                    <a:pt x="1532443" y="2736351"/>
                  </a:lnTo>
                  <a:lnTo>
                    <a:pt x="0" y="2736351"/>
                  </a:lnTo>
                  <a:close/>
                </a:path>
              </a:pathLst>
            </a:custGeom>
            <a:solidFill>
              <a:srgbClr val="F4F1EB"/>
            </a:solidFill>
            <a:ln>
              <a:noFill/>
            </a:ln>
          </p:spPr>
        </p:sp>
        <p:sp>
          <p:nvSpPr>
            <p:cNvPr id="242" name="Google Shape;242;p19"/>
            <p:cNvSpPr txBox="1"/>
            <p:nvPr/>
          </p:nvSpPr>
          <p:spPr>
            <a:xfrm>
              <a:off x="0" y="-38100"/>
              <a:ext cx="1532443" cy="2774451"/>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43" name="Google Shape;243;p19"/>
          <p:cNvPicPr preferRelativeResize="0"/>
          <p:nvPr/>
        </p:nvPicPr>
        <p:blipFill>
          <a:blip r:embed="rId3">
            <a:alphaModFix/>
          </a:blip>
          <a:stretch>
            <a:fillRect/>
          </a:stretch>
        </p:blipFill>
        <p:spPr>
          <a:xfrm>
            <a:off x="148794" y="0"/>
            <a:ext cx="2611363" cy="5143501"/>
          </a:xfrm>
          <a:prstGeom prst="rect">
            <a:avLst/>
          </a:prstGeom>
          <a:noFill/>
          <a:ln>
            <a:noFill/>
          </a:ln>
        </p:spPr>
      </p:pic>
      <p:pic>
        <p:nvPicPr>
          <p:cNvPr id="244" name="Google Shape;244;p19"/>
          <p:cNvPicPr preferRelativeResize="0"/>
          <p:nvPr/>
        </p:nvPicPr>
        <p:blipFill>
          <a:blip r:embed="rId4">
            <a:alphaModFix/>
          </a:blip>
          <a:stretch>
            <a:fillRect/>
          </a:stretch>
        </p:blipFill>
        <p:spPr>
          <a:xfrm>
            <a:off x="3265483" y="-10562"/>
            <a:ext cx="2614410" cy="5143501"/>
          </a:xfrm>
          <a:prstGeom prst="rect">
            <a:avLst/>
          </a:prstGeom>
          <a:noFill/>
          <a:ln>
            <a:noFill/>
          </a:ln>
        </p:spPr>
      </p:pic>
      <p:pic>
        <p:nvPicPr>
          <p:cNvPr id="245" name="Google Shape;245;p19"/>
          <p:cNvPicPr preferRelativeResize="0"/>
          <p:nvPr/>
        </p:nvPicPr>
        <p:blipFill>
          <a:blip r:embed="rId5">
            <a:alphaModFix/>
          </a:blip>
          <a:stretch>
            <a:fillRect/>
          </a:stretch>
        </p:blipFill>
        <p:spPr>
          <a:xfrm>
            <a:off x="6382820" y="0"/>
            <a:ext cx="2614410" cy="5143501"/>
          </a:xfrm>
          <a:prstGeom prst="rect">
            <a:avLst/>
          </a:prstGeom>
          <a:noFill/>
          <a:ln>
            <a:noFill/>
          </a:ln>
        </p:spPr>
      </p:pic>
      <p:sp>
        <p:nvSpPr>
          <p:cNvPr id="246" name="Google Shape;246;p19"/>
          <p:cNvSpPr/>
          <p:nvPr/>
        </p:nvSpPr>
        <p:spPr>
          <a:xfrm rot="9659590">
            <a:off x="2173853" y="-748783"/>
            <a:ext cx="2779936" cy="2526267"/>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6">
              <a:alphaModFix/>
            </a:blip>
            <a:stretch>
              <a:fillRect b="0" l="0" r="0" t="0"/>
            </a:stretch>
          </a:blipFill>
          <a:ln>
            <a:noFill/>
          </a:ln>
        </p:spPr>
      </p:sp>
      <p:sp>
        <p:nvSpPr>
          <p:cNvPr id="247" name="Google Shape;247;p19"/>
          <p:cNvSpPr/>
          <p:nvPr/>
        </p:nvSpPr>
        <p:spPr>
          <a:xfrm rot="-5080554">
            <a:off x="-1036072" y="3366017"/>
            <a:ext cx="2779936" cy="2526267"/>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6">
              <a:alphaModFix/>
            </a:blip>
            <a:stretch>
              <a:fillRect b="0" l="0" r="0" t="0"/>
            </a:stretch>
          </a:blipFill>
          <a:ln>
            <a:noFill/>
          </a:ln>
        </p:spPr>
      </p:sp>
      <p:sp>
        <p:nvSpPr>
          <p:cNvPr id="248" name="Google Shape;248;p19"/>
          <p:cNvSpPr/>
          <p:nvPr/>
        </p:nvSpPr>
        <p:spPr>
          <a:xfrm rot="-5080554">
            <a:off x="8212703" y="1334262"/>
            <a:ext cx="2779936" cy="2526267"/>
          </a:xfrm>
          <a:custGeom>
            <a:rect b="b" l="l" r="r" t="t"/>
            <a:pathLst>
              <a:path extrusionOk="0" h="5052534" w="5559872">
                <a:moveTo>
                  <a:pt x="0" y="0"/>
                </a:moveTo>
                <a:lnTo>
                  <a:pt x="5559872" y="0"/>
                </a:lnTo>
                <a:lnTo>
                  <a:pt x="5559872" y="5052534"/>
                </a:lnTo>
                <a:lnTo>
                  <a:pt x="0" y="5052534"/>
                </a:lnTo>
                <a:lnTo>
                  <a:pt x="0" y="0"/>
                </a:lnTo>
                <a:close/>
              </a:path>
            </a:pathLst>
          </a:custGeom>
          <a:blipFill rotWithShape="1">
            <a:blip r:embed="rId6">
              <a:alphaModFix/>
            </a:blip>
            <a:stretch>
              <a:fillRect b="0" l="0" r="0" t="0"/>
            </a:stretch>
          </a:blipFill>
          <a:ln>
            <a:noFill/>
          </a:ln>
        </p:spPr>
      </p:sp>
      <p:sp>
        <p:nvSpPr>
          <p:cNvPr id="249" name="Google Shape;249;p19"/>
          <p:cNvSpPr/>
          <p:nvPr/>
        </p:nvSpPr>
        <p:spPr>
          <a:xfrm rot="-5929948">
            <a:off x="4488522" y="3228865"/>
            <a:ext cx="2779936" cy="2526267"/>
          </a:xfrm>
          <a:custGeom>
            <a:rect b="b" l="l" r="r" t="t"/>
            <a:pathLst>
              <a:path extrusionOk="0" h="5052534" w="5559872">
                <a:moveTo>
                  <a:pt x="0" y="0"/>
                </a:moveTo>
                <a:lnTo>
                  <a:pt x="5559871" y="0"/>
                </a:lnTo>
                <a:lnTo>
                  <a:pt x="5559871" y="5052533"/>
                </a:lnTo>
                <a:lnTo>
                  <a:pt x="0" y="5052533"/>
                </a:lnTo>
                <a:lnTo>
                  <a:pt x="0" y="0"/>
                </a:lnTo>
                <a:close/>
              </a:path>
            </a:pathLst>
          </a:custGeom>
          <a:blipFill rotWithShape="1">
            <a:blip r:embed="rId6">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D5DCDD"/>
      </a:lt1>
      <a:dk2>
        <a:srgbClr val="000000"/>
      </a:dk2>
      <a:lt2>
        <a:srgbClr val="F4F1EB"/>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