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3400" cx="7556500"/>
  <p:notesSz cx="6858000" cy="9144000"/>
  <p:embeddedFontLst>
    <p:embeddedFont>
      <p:font typeface="Darker Grotesque"/>
      <p:regular r:id="rId10"/>
      <p:bold r:id="rId11"/>
    </p:embeddedFont>
    <p:embeddedFont>
      <p:font typeface="Dancing Script"/>
      <p:regular r:id="rId12"/>
      <p:bold r:id="rId13"/>
    </p:embeddedFont>
    <p:embeddedFont>
      <p:font typeface="DM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DarkerGrotesque-bold.fntdata"/><Relationship Id="rId10" Type="http://schemas.openxmlformats.org/officeDocument/2006/relationships/font" Target="fonts/DarkerGrotesque-regular.fntdata"/><Relationship Id="rId13" Type="http://schemas.openxmlformats.org/officeDocument/2006/relationships/font" Target="fonts/DancingScript-bold.fntdata"/><Relationship Id="rId12" Type="http://schemas.openxmlformats.org/officeDocument/2006/relationships/font" Target="fonts/DancingScript-regular.fntdata"/><Relationship Id="rId15" Type="http://schemas.openxmlformats.org/officeDocument/2006/relationships/font" Target="fonts/DMSans-bold.fntdata"/><Relationship Id="rId14" Type="http://schemas.openxmlformats.org/officeDocument/2006/relationships/font" Target="fonts/DMSans-regular.fntdata"/><Relationship Id="rId17" Type="http://schemas.openxmlformats.org/officeDocument/2006/relationships/font" Target="fonts/DMSans-boldItalic.fntdata"/><Relationship Id="rId16" Type="http://schemas.openxmlformats.org/officeDocument/2006/relationships/font" Target="fonts/DM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0E7DC"/>
        </a:solidFill>
      </p:bgPr>
    </p:bg>
    <p:spTree>
      <p:nvGrpSpPr>
        <p:cNvPr id="11" name="Shape 11"/>
        <p:cNvGrpSpPr/>
        <p:nvPr/>
      </p:nvGrpSpPr>
      <p:grpSpPr>
        <a:xfrm>
          <a:off x="0" y="0"/>
          <a:ext cx="0" cy="0"/>
          <a:chOff x="0" y="0"/>
          <a:chExt cx="0" cy="0"/>
        </a:xfrm>
      </p:grpSpPr>
      <p:sp>
        <p:nvSpPr>
          <p:cNvPr id="12" name="Google Shape;12;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7" name="Google Shape;9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0E7DC"/>
        </a:solidFill>
      </p:bgPr>
    </p:bg>
    <p:spTree>
      <p:nvGrpSpPr>
        <p:cNvPr id="13" name="Shape 13"/>
        <p:cNvGrpSpPr/>
        <p:nvPr/>
      </p:nvGrpSpPr>
      <p:grpSpPr>
        <a:xfrm>
          <a:off x="0" y="0"/>
          <a:ext cx="0" cy="0"/>
          <a:chOff x="0" y="0"/>
          <a:chExt cx="0" cy="0"/>
        </a:xfrm>
      </p:grpSpPr>
      <p:sp>
        <p:nvSpPr>
          <p:cNvPr id="14" name="Google Shape;14;p3"/>
          <p:cNvSpPr/>
          <p:nvPr/>
        </p:nvSpPr>
        <p:spPr>
          <a:xfrm>
            <a:off x="0" y="3009374"/>
            <a:ext cx="7560000" cy="4847965"/>
          </a:xfrm>
          <a:custGeom>
            <a:rect b="b" l="l" r="r" t="t"/>
            <a:pathLst>
              <a:path extrusionOk="0" h="4847965" w="7560000">
                <a:moveTo>
                  <a:pt x="0" y="0"/>
                </a:moveTo>
                <a:lnTo>
                  <a:pt x="7560000" y="0"/>
                </a:lnTo>
                <a:lnTo>
                  <a:pt x="7560000" y="4847965"/>
                </a:lnTo>
                <a:lnTo>
                  <a:pt x="0" y="4847965"/>
                </a:lnTo>
                <a:lnTo>
                  <a:pt x="0" y="0"/>
                </a:lnTo>
                <a:close/>
              </a:path>
            </a:pathLst>
          </a:custGeom>
          <a:blipFill rotWithShape="1">
            <a:blip r:embed="rId2">
              <a:alphaModFix/>
            </a:blip>
            <a:stretch>
              <a:fillRect b="-104957" l="0" r="0" t="-29086"/>
            </a:stretch>
          </a:blipFill>
          <a:ln>
            <a:noFill/>
          </a:ln>
        </p:spPr>
      </p:sp>
      <p:cxnSp>
        <p:nvCxnSpPr>
          <p:cNvPr id="15" name="Google Shape;15;p3"/>
          <p:cNvCxnSpPr/>
          <p:nvPr/>
        </p:nvCxnSpPr>
        <p:spPr>
          <a:xfrm rot="10800000">
            <a:off x="1641536" y="9073031"/>
            <a:ext cx="1451700" cy="0"/>
          </a:xfrm>
          <a:prstGeom prst="straightConnector1">
            <a:avLst/>
          </a:prstGeom>
          <a:noFill/>
          <a:ln cap="flat" cmpd="sng" w="9525">
            <a:solidFill>
              <a:srgbClr val="000000"/>
            </a:solidFill>
            <a:prstDash val="solid"/>
            <a:round/>
            <a:headEnd len="sm" w="sm" type="none"/>
            <a:tailEnd len="sm" w="sm" type="none"/>
          </a:ln>
        </p:spPr>
      </p:cxnSp>
      <p:cxnSp>
        <p:nvCxnSpPr>
          <p:cNvPr id="16" name="Google Shape;16;p3"/>
          <p:cNvCxnSpPr/>
          <p:nvPr/>
        </p:nvCxnSpPr>
        <p:spPr>
          <a:xfrm rot="10800000">
            <a:off x="1645136" y="9490086"/>
            <a:ext cx="1448100" cy="0"/>
          </a:xfrm>
          <a:prstGeom prst="straightConnector1">
            <a:avLst/>
          </a:prstGeom>
          <a:noFill/>
          <a:ln cap="flat" cmpd="sng" w="9525">
            <a:solidFill>
              <a:srgbClr val="000000"/>
            </a:solidFill>
            <a:prstDash val="solid"/>
            <a:round/>
            <a:headEnd len="sm" w="sm" type="none"/>
            <a:tailEnd len="sm" w="sm" type="none"/>
          </a:ln>
        </p:spPr>
      </p:cxnSp>
      <p:cxnSp>
        <p:nvCxnSpPr>
          <p:cNvPr id="17" name="Google Shape;17;p3"/>
          <p:cNvCxnSpPr/>
          <p:nvPr/>
        </p:nvCxnSpPr>
        <p:spPr>
          <a:xfrm rot="10800000">
            <a:off x="4483803" y="9055895"/>
            <a:ext cx="1451700" cy="0"/>
          </a:xfrm>
          <a:prstGeom prst="straightConnector1">
            <a:avLst/>
          </a:prstGeom>
          <a:noFill/>
          <a:ln cap="flat" cmpd="sng" w="9525">
            <a:solidFill>
              <a:srgbClr val="000000"/>
            </a:solidFill>
            <a:prstDash val="solid"/>
            <a:round/>
            <a:headEnd len="sm" w="sm" type="none"/>
            <a:tailEnd len="sm" w="sm" type="none"/>
          </a:ln>
        </p:spPr>
      </p:cxnSp>
      <p:cxnSp>
        <p:nvCxnSpPr>
          <p:cNvPr id="18" name="Google Shape;18;p3"/>
          <p:cNvCxnSpPr/>
          <p:nvPr/>
        </p:nvCxnSpPr>
        <p:spPr>
          <a:xfrm rot="10800000">
            <a:off x="4487403" y="9490086"/>
            <a:ext cx="1448100" cy="0"/>
          </a:xfrm>
          <a:prstGeom prst="straightConnector1">
            <a:avLst/>
          </a:prstGeom>
          <a:noFill/>
          <a:ln cap="flat" cmpd="sng" w="9525">
            <a:solidFill>
              <a:srgbClr val="000000"/>
            </a:solidFill>
            <a:prstDash val="solid"/>
            <a:round/>
            <a:headEnd len="sm" w="sm" type="none"/>
            <a:tailEnd len="sm" w="sm" type="none"/>
          </a:ln>
        </p:spPr>
      </p:cxnSp>
      <p:sp>
        <p:nvSpPr>
          <p:cNvPr id="19" name="Google Shape;19;p3"/>
          <p:cNvSpPr txBox="1"/>
          <p:nvPr/>
        </p:nvSpPr>
        <p:spPr>
          <a:xfrm>
            <a:off x="1515341" y="621640"/>
            <a:ext cx="4529400" cy="430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latin typeface="Darker Grotesque"/>
                <a:ea typeface="Darker Grotesque"/>
                <a:cs typeface="Darker Grotesque"/>
                <a:sym typeface="Darker Grotesque"/>
              </a:rPr>
              <a:t>Click to edit this theme style</a:t>
            </a:r>
            <a:endParaRPr/>
          </a:p>
        </p:txBody>
      </p:sp>
      <p:sp>
        <p:nvSpPr>
          <p:cNvPr id="20" name="Google Shape;20;p3"/>
          <p:cNvSpPr txBox="1"/>
          <p:nvPr/>
        </p:nvSpPr>
        <p:spPr>
          <a:xfrm>
            <a:off x="1006476" y="998195"/>
            <a:ext cx="5547000" cy="12312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lang="en-US" sz="7999">
                <a:latin typeface="Dancing Script"/>
                <a:ea typeface="Dancing Script"/>
                <a:cs typeface="Dancing Script"/>
                <a:sym typeface="Dancing Script"/>
              </a:rPr>
              <a:t>Click to edit</a:t>
            </a:r>
            <a:endParaRPr/>
          </a:p>
        </p:txBody>
      </p:sp>
      <p:sp>
        <p:nvSpPr>
          <p:cNvPr id="21" name="Google Shape;21;p3"/>
          <p:cNvSpPr txBox="1"/>
          <p:nvPr/>
        </p:nvSpPr>
        <p:spPr>
          <a:xfrm>
            <a:off x="1515341" y="2385675"/>
            <a:ext cx="4529400" cy="27720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lang="en-US" sz="1800">
                <a:latin typeface="Darker Grotesque"/>
                <a:ea typeface="Darker Grotesque"/>
                <a:cs typeface="Darker Grotesque"/>
                <a:sym typeface="Darker Grotesque"/>
              </a:rPr>
              <a:t>Click to edit this theme style</a:t>
            </a:r>
            <a:endParaRPr sz="1800"/>
          </a:p>
        </p:txBody>
      </p:sp>
      <p:sp>
        <p:nvSpPr>
          <p:cNvPr id="22" name="Google Shape;22;p3"/>
          <p:cNvSpPr txBox="1"/>
          <p:nvPr/>
        </p:nvSpPr>
        <p:spPr>
          <a:xfrm>
            <a:off x="651853" y="8192814"/>
            <a:ext cx="6256200" cy="277200"/>
          </a:xfrm>
          <a:prstGeom prst="rect">
            <a:avLst/>
          </a:prstGeom>
          <a:noFill/>
          <a:ln>
            <a:noFill/>
          </a:ln>
        </p:spPr>
        <p:txBody>
          <a:bodyPr anchorCtr="0" anchor="t" bIns="0" lIns="0" spcFirstLastPara="1" rIns="0" wrap="square" tIns="0">
            <a:spAutoFit/>
          </a:bodyPr>
          <a:lstStyle/>
          <a:p>
            <a:pPr indent="0" lvl="0" marL="0" rtl="0" algn="ctr">
              <a:lnSpc>
                <a:spcPct val="140022"/>
              </a:lnSpc>
              <a:spcBef>
                <a:spcPts val="0"/>
              </a:spcBef>
              <a:spcAft>
                <a:spcPts val="0"/>
              </a:spcAft>
              <a:buNone/>
            </a:pPr>
            <a:r>
              <a:rPr lang="en-US" sz="1800">
                <a:solidFill>
                  <a:schemeClr val="dk1"/>
                </a:solidFill>
                <a:latin typeface="Darker Grotesque"/>
                <a:ea typeface="Darker Grotesque"/>
                <a:cs typeface="Darker Grotesque"/>
                <a:sym typeface="Darker Grotesque"/>
              </a:rPr>
              <a:t>Click to edit this theme style</a:t>
            </a:r>
            <a:endParaRPr sz="1799">
              <a:latin typeface="Darker Grotesque"/>
              <a:ea typeface="Darker Grotesque"/>
              <a:cs typeface="Darker Grotesque"/>
              <a:sym typeface="Darker Grotesque"/>
            </a:endParaRPr>
          </a:p>
        </p:txBody>
      </p:sp>
      <p:sp>
        <p:nvSpPr>
          <p:cNvPr id="23" name="Google Shape;23;p3"/>
          <p:cNvSpPr txBox="1"/>
          <p:nvPr/>
        </p:nvSpPr>
        <p:spPr>
          <a:xfrm>
            <a:off x="3330086" y="8770029"/>
            <a:ext cx="902700" cy="8463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lang="en-US" sz="5499">
                <a:latin typeface="Dancing Script"/>
                <a:ea typeface="Dancing Script"/>
                <a:cs typeface="Dancing Script"/>
                <a:sym typeface="Dancing Script"/>
              </a:rPr>
              <a:t>0</a:t>
            </a:r>
            <a:endParaRPr/>
          </a:p>
        </p:txBody>
      </p:sp>
      <p:sp>
        <p:nvSpPr>
          <p:cNvPr id="24" name="Google Shape;24;p3"/>
          <p:cNvSpPr txBox="1"/>
          <p:nvPr/>
        </p:nvSpPr>
        <p:spPr>
          <a:xfrm>
            <a:off x="1624497" y="9154839"/>
            <a:ext cx="1468800" cy="200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1300">
                <a:latin typeface="Darker Grotesque"/>
                <a:ea typeface="Darker Grotesque"/>
                <a:cs typeface="Darker Grotesque"/>
                <a:sym typeface="Darker Grotesque"/>
              </a:rPr>
              <a:t>CLICK TO EDIT</a:t>
            </a:r>
            <a:endParaRPr/>
          </a:p>
        </p:txBody>
      </p:sp>
      <p:sp>
        <p:nvSpPr>
          <p:cNvPr id="25" name="Google Shape;25;p3"/>
          <p:cNvSpPr txBox="1"/>
          <p:nvPr/>
        </p:nvSpPr>
        <p:spPr>
          <a:xfrm>
            <a:off x="4483829" y="9137100"/>
            <a:ext cx="1451700" cy="200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1300">
                <a:latin typeface="Darker Grotesque"/>
                <a:ea typeface="Darker Grotesque"/>
                <a:cs typeface="Darker Grotesque"/>
                <a:sym typeface="Darker Grotesque"/>
              </a:rPr>
              <a:t>CLICK TO EDIT</a:t>
            </a:r>
            <a:endParaRPr/>
          </a:p>
        </p:txBody>
      </p:sp>
      <p:sp>
        <p:nvSpPr>
          <p:cNvPr id="26" name="Google Shape;26;p3"/>
          <p:cNvSpPr txBox="1"/>
          <p:nvPr/>
        </p:nvSpPr>
        <p:spPr>
          <a:xfrm>
            <a:off x="2914125" y="8657634"/>
            <a:ext cx="1734600" cy="200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1300">
                <a:latin typeface="Darker Grotesque"/>
                <a:ea typeface="Darker Grotesque"/>
                <a:cs typeface="Darker Grotesque"/>
                <a:sym typeface="Darker Grotesque"/>
              </a:rPr>
              <a:t>CLICK TO EDIT</a:t>
            </a:r>
            <a:endParaRPr/>
          </a:p>
        </p:txBody>
      </p:sp>
      <p:sp>
        <p:nvSpPr>
          <p:cNvPr id="27" name="Google Shape;27;p3"/>
          <p:cNvSpPr txBox="1"/>
          <p:nvPr/>
        </p:nvSpPr>
        <p:spPr>
          <a:xfrm>
            <a:off x="1708704" y="10066699"/>
            <a:ext cx="4142700" cy="1848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lang="en-US" sz="1200">
                <a:solidFill>
                  <a:schemeClr val="dk1"/>
                </a:solidFill>
                <a:latin typeface="Darker Grotesque"/>
                <a:ea typeface="Darker Grotesque"/>
                <a:cs typeface="Darker Grotesque"/>
                <a:sym typeface="Darker Grotesque"/>
              </a:rPr>
              <a:t>CLICK TO EDIT</a:t>
            </a:r>
            <a:endParaRPr sz="1200">
              <a:latin typeface="Darker Grotesque"/>
              <a:ea typeface="Darker Grotesque"/>
              <a:cs typeface="Darker Grotesque"/>
              <a:sym typeface="Darker Grotesque"/>
            </a:endParaRPr>
          </a:p>
        </p:txBody>
      </p:sp>
      <p:sp>
        <p:nvSpPr>
          <p:cNvPr id="28" name="Google Shape;28;p3"/>
          <p:cNvSpPr txBox="1"/>
          <p:nvPr/>
        </p:nvSpPr>
        <p:spPr>
          <a:xfrm>
            <a:off x="1708704" y="9828574"/>
            <a:ext cx="4142700" cy="184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1200">
                <a:latin typeface="Darker Grotesque"/>
                <a:ea typeface="Darker Grotesque"/>
                <a:cs typeface="Darker Grotesque"/>
                <a:sym typeface="Darker Grotesque"/>
              </a:rPr>
              <a:t>CLICK TO EDIT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rgbClr val="F0E7DC"/>
        </a:solidFill>
      </p:bgPr>
    </p:bg>
    <p:spTree>
      <p:nvGrpSpPr>
        <p:cNvPr id="29" name="Shape 29"/>
        <p:cNvGrpSpPr/>
        <p:nvPr/>
      </p:nvGrpSpPr>
      <p:grpSpPr>
        <a:xfrm>
          <a:off x="0" y="0"/>
          <a:ext cx="0" cy="0"/>
          <a:chOff x="0" y="0"/>
          <a:chExt cx="0" cy="0"/>
        </a:xfrm>
      </p:grpSpPr>
      <p:sp>
        <p:nvSpPr>
          <p:cNvPr id="30" name="Google Shape;30;p4"/>
          <p:cNvSpPr/>
          <p:nvPr/>
        </p:nvSpPr>
        <p:spPr>
          <a:xfrm>
            <a:off x="2268000" y="6083985"/>
            <a:ext cx="3024000" cy="219927"/>
          </a:xfrm>
          <a:custGeom>
            <a:rect b="b" l="l" r="r" t="t"/>
            <a:pathLst>
              <a:path extrusionOk="0" h="219927" w="3024000">
                <a:moveTo>
                  <a:pt x="0" y="0"/>
                </a:moveTo>
                <a:lnTo>
                  <a:pt x="3024000" y="0"/>
                </a:lnTo>
                <a:lnTo>
                  <a:pt x="3024000" y="219927"/>
                </a:lnTo>
                <a:lnTo>
                  <a:pt x="0" y="219927"/>
                </a:lnTo>
                <a:lnTo>
                  <a:pt x="0" y="0"/>
                </a:lnTo>
                <a:close/>
              </a:path>
            </a:pathLst>
          </a:custGeom>
          <a:blipFill rotWithShape="1">
            <a:blip r:embed="rId2">
              <a:alphaModFix/>
            </a:blip>
            <a:stretch>
              <a:fillRect b="0" l="0" r="0" t="0"/>
            </a:stretch>
          </a:blipFill>
          <a:ln>
            <a:noFill/>
          </a:ln>
        </p:spPr>
      </p:sp>
      <p:sp>
        <p:nvSpPr>
          <p:cNvPr id="31" name="Google Shape;31;p4"/>
          <p:cNvSpPr txBox="1"/>
          <p:nvPr/>
        </p:nvSpPr>
        <p:spPr>
          <a:xfrm>
            <a:off x="1209096" y="693500"/>
            <a:ext cx="5141700" cy="507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3300">
                <a:latin typeface="Darker Grotesque"/>
                <a:ea typeface="Darker Grotesque"/>
                <a:cs typeface="Darker Grotesque"/>
                <a:sym typeface="Darker Grotesque"/>
              </a:rPr>
              <a:t>CLICK TO EDIT</a:t>
            </a:r>
            <a:endParaRPr/>
          </a:p>
        </p:txBody>
      </p:sp>
      <p:sp>
        <p:nvSpPr>
          <p:cNvPr id="32" name="Google Shape;32;p4"/>
          <p:cNvSpPr txBox="1"/>
          <p:nvPr/>
        </p:nvSpPr>
        <p:spPr>
          <a:xfrm>
            <a:off x="1209091" y="1617231"/>
            <a:ext cx="5141700" cy="1438500"/>
          </a:xfrm>
          <a:prstGeom prst="rect">
            <a:avLst/>
          </a:prstGeom>
          <a:noFill/>
          <a:ln>
            <a:noFill/>
          </a:ln>
        </p:spPr>
        <p:txBody>
          <a:bodyPr anchorCtr="0" anchor="t" bIns="0" lIns="0" spcFirstLastPara="1" rIns="0" wrap="square" tIns="0">
            <a:spAutoFit/>
          </a:bodyPr>
          <a:lstStyle/>
          <a:p>
            <a:pPr indent="0" lvl="0" marL="0" marR="0" rtl="0" algn="just">
              <a:lnSpc>
                <a:spcPct val="150029"/>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Lorem ipsum dolor sit amet, consectetur adipiscing elit, sed do eiusmod tempor incididunt ut labore et dolore magna aliqua. Ut enim ad minim veniam, quis nostrud exercitation ullamco laboris nisi ut aliquip ex ea commodo consequat. </a:t>
            </a:r>
            <a:endParaRPr/>
          </a:p>
        </p:txBody>
      </p:sp>
      <p:sp>
        <p:nvSpPr>
          <p:cNvPr id="33" name="Google Shape;33;p4"/>
          <p:cNvSpPr txBox="1"/>
          <p:nvPr/>
        </p:nvSpPr>
        <p:spPr>
          <a:xfrm>
            <a:off x="1209226" y="3823225"/>
            <a:ext cx="5141700" cy="5079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b="1" lang="en-US" sz="3300">
                <a:solidFill>
                  <a:schemeClr val="dk1"/>
                </a:solidFill>
                <a:latin typeface="Darker Grotesque"/>
                <a:ea typeface="Darker Grotesque"/>
                <a:cs typeface="Darker Grotesque"/>
                <a:sym typeface="Darker Grotesque"/>
              </a:rPr>
              <a:t>CLICK TO EDIT</a:t>
            </a:r>
            <a:endParaRPr b="1" sz="3300">
              <a:latin typeface="Darker Grotesque"/>
              <a:ea typeface="Darker Grotesque"/>
              <a:cs typeface="Darker Grotesque"/>
              <a:sym typeface="Darker Grotesque"/>
            </a:endParaRPr>
          </a:p>
        </p:txBody>
      </p:sp>
      <p:sp>
        <p:nvSpPr>
          <p:cNvPr id="34" name="Google Shape;34;p4"/>
          <p:cNvSpPr txBox="1"/>
          <p:nvPr/>
        </p:nvSpPr>
        <p:spPr>
          <a:xfrm>
            <a:off x="756000" y="4703168"/>
            <a:ext cx="6048000" cy="261600"/>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Name Surname</a:t>
            </a:r>
            <a:endParaRPr/>
          </a:p>
        </p:txBody>
      </p:sp>
      <p:sp>
        <p:nvSpPr>
          <p:cNvPr id="35" name="Google Shape;35;p4"/>
          <p:cNvSpPr txBox="1"/>
          <p:nvPr/>
        </p:nvSpPr>
        <p:spPr>
          <a:xfrm>
            <a:off x="756000" y="5060201"/>
            <a:ext cx="6048000" cy="261600"/>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Name Surname</a:t>
            </a:r>
            <a:endParaRPr/>
          </a:p>
        </p:txBody>
      </p:sp>
      <p:sp>
        <p:nvSpPr>
          <p:cNvPr id="36" name="Google Shape;36;p4"/>
          <p:cNvSpPr txBox="1"/>
          <p:nvPr/>
        </p:nvSpPr>
        <p:spPr>
          <a:xfrm>
            <a:off x="756000" y="5417235"/>
            <a:ext cx="6048000" cy="261600"/>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Name Surname</a:t>
            </a:r>
            <a:endParaRPr/>
          </a:p>
        </p:txBody>
      </p:sp>
      <p:sp>
        <p:nvSpPr>
          <p:cNvPr id="37" name="Google Shape;37;p4"/>
          <p:cNvSpPr txBox="1"/>
          <p:nvPr/>
        </p:nvSpPr>
        <p:spPr>
          <a:xfrm>
            <a:off x="1637697" y="6661775"/>
            <a:ext cx="4284600" cy="12192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b="1" lang="en-US" sz="3300">
                <a:solidFill>
                  <a:schemeClr val="dk1"/>
                </a:solidFill>
                <a:latin typeface="Darker Grotesque"/>
                <a:ea typeface="Darker Grotesque"/>
                <a:cs typeface="Darker Grotesque"/>
                <a:sym typeface="Darker Grotesque"/>
              </a:rPr>
              <a:t>CLICK TO EDIT</a:t>
            </a:r>
            <a:endParaRPr b="1" sz="3300">
              <a:solidFill>
                <a:schemeClr val="dk1"/>
              </a:solidFill>
              <a:latin typeface="Darker Grotesque"/>
              <a:ea typeface="Darker Grotesque"/>
              <a:cs typeface="Darker Grotesque"/>
              <a:sym typeface="Darker Grotesque"/>
            </a:endParaRPr>
          </a:p>
          <a:p>
            <a:pPr indent="0" lvl="0" marL="0" marR="0" rtl="0" algn="ctr">
              <a:lnSpc>
                <a:spcPct val="140000"/>
              </a:lnSpc>
              <a:spcBef>
                <a:spcPts val="0"/>
              </a:spcBef>
              <a:spcAft>
                <a:spcPts val="0"/>
              </a:spcAft>
              <a:buNone/>
            </a:pPr>
            <a:r>
              <a:t/>
            </a:r>
            <a:endParaRPr b="1" sz="3300">
              <a:latin typeface="Darker Grotesque"/>
              <a:ea typeface="Darker Grotesque"/>
              <a:cs typeface="Darker Grotesque"/>
              <a:sym typeface="Darker Grotesque"/>
            </a:endParaRPr>
          </a:p>
        </p:txBody>
      </p:sp>
      <p:sp>
        <p:nvSpPr>
          <p:cNvPr id="38" name="Google Shape;38;p4"/>
          <p:cNvSpPr txBox="1"/>
          <p:nvPr/>
        </p:nvSpPr>
        <p:spPr>
          <a:xfrm>
            <a:off x="1209091" y="7527557"/>
            <a:ext cx="2353500" cy="26160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Prayer at Home</a:t>
            </a:r>
            <a:endParaRPr/>
          </a:p>
        </p:txBody>
      </p:sp>
      <p:sp>
        <p:nvSpPr>
          <p:cNvPr id="39" name="Google Shape;39;p4"/>
          <p:cNvSpPr txBox="1"/>
          <p:nvPr/>
        </p:nvSpPr>
        <p:spPr>
          <a:xfrm>
            <a:off x="1209091" y="7884590"/>
            <a:ext cx="2353500" cy="26160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Prelude Music</a:t>
            </a:r>
            <a:endParaRPr/>
          </a:p>
        </p:txBody>
      </p:sp>
      <p:sp>
        <p:nvSpPr>
          <p:cNvPr id="40" name="Google Shape;40;p4"/>
          <p:cNvSpPr txBox="1"/>
          <p:nvPr/>
        </p:nvSpPr>
        <p:spPr>
          <a:xfrm>
            <a:off x="1209091" y="8241624"/>
            <a:ext cx="2353500" cy="26160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Invocation</a:t>
            </a:r>
            <a:endParaRPr/>
          </a:p>
        </p:txBody>
      </p:sp>
      <p:sp>
        <p:nvSpPr>
          <p:cNvPr id="41" name="Google Shape;41;p4"/>
          <p:cNvSpPr txBox="1"/>
          <p:nvPr/>
        </p:nvSpPr>
        <p:spPr>
          <a:xfrm>
            <a:off x="3922598" y="7527557"/>
            <a:ext cx="2353500" cy="26160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42" name="Google Shape;42;p4"/>
          <p:cNvSpPr txBox="1"/>
          <p:nvPr/>
        </p:nvSpPr>
        <p:spPr>
          <a:xfrm>
            <a:off x="3922598" y="7884590"/>
            <a:ext cx="2353500" cy="26160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43" name="Google Shape;43;p4"/>
          <p:cNvSpPr txBox="1"/>
          <p:nvPr/>
        </p:nvSpPr>
        <p:spPr>
          <a:xfrm>
            <a:off x="3922598" y="8241624"/>
            <a:ext cx="2353500" cy="26160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44" name="Google Shape;44;p4"/>
          <p:cNvSpPr txBox="1"/>
          <p:nvPr/>
        </p:nvSpPr>
        <p:spPr>
          <a:xfrm>
            <a:off x="1209091" y="8594049"/>
            <a:ext cx="2353500" cy="26160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Remarks</a:t>
            </a:r>
            <a:endParaRPr/>
          </a:p>
        </p:txBody>
      </p:sp>
      <p:sp>
        <p:nvSpPr>
          <p:cNvPr id="45" name="Google Shape;45;p4"/>
          <p:cNvSpPr txBox="1"/>
          <p:nvPr/>
        </p:nvSpPr>
        <p:spPr>
          <a:xfrm>
            <a:off x="1209091" y="8951082"/>
            <a:ext cx="2353500" cy="26160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Cocal Solo</a:t>
            </a:r>
            <a:endParaRPr/>
          </a:p>
        </p:txBody>
      </p:sp>
      <p:sp>
        <p:nvSpPr>
          <p:cNvPr id="46" name="Google Shape;46;p4"/>
          <p:cNvSpPr txBox="1"/>
          <p:nvPr/>
        </p:nvSpPr>
        <p:spPr>
          <a:xfrm>
            <a:off x="1209091" y="9308115"/>
            <a:ext cx="2353500" cy="26160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Guest Speaker</a:t>
            </a:r>
            <a:endParaRPr/>
          </a:p>
        </p:txBody>
      </p:sp>
      <p:sp>
        <p:nvSpPr>
          <p:cNvPr id="47" name="Google Shape;47;p4"/>
          <p:cNvSpPr txBox="1"/>
          <p:nvPr/>
        </p:nvSpPr>
        <p:spPr>
          <a:xfrm>
            <a:off x="3922598" y="8594049"/>
            <a:ext cx="2353500" cy="26160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48" name="Google Shape;48;p4"/>
          <p:cNvSpPr txBox="1"/>
          <p:nvPr/>
        </p:nvSpPr>
        <p:spPr>
          <a:xfrm>
            <a:off x="3922598" y="8951082"/>
            <a:ext cx="2353500" cy="26160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49" name="Google Shape;49;p4"/>
          <p:cNvSpPr txBox="1"/>
          <p:nvPr/>
        </p:nvSpPr>
        <p:spPr>
          <a:xfrm>
            <a:off x="3922598" y="9308115"/>
            <a:ext cx="2353500" cy="26160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50" name="Google Shape;50;p4"/>
          <p:cNvSpPr txBox="1"/>
          <p:nvPr/>
        </p:nvSpPr>
        <p:spPr>
          <a:xfrm>
            <a:off x="1209091" y="9660540"/>
            <a:ext cx="2353500" cy="26160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Closing Remarks</a:t>
            </a:r>
            <a:endParaRPr/>
          </a:p>
        </p:txBody>
      </p:sp>
      <p:sp>
        <p:nvSpPr>
          <p:cNvPr id="51" name="Google Shape;51;p4"/>
          <p:cNvSpPr txBox="1"/>
          <p:nvPr/>
        </p:nvSpPr>
        <p:spPr>
          <a:xfrm>
            <a:off x="3922598" y="9660540"/>
            <a:ext cx="2353500" cy="26160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52" name="Google Shape;52;p4"/>
          <p:cNvSpPr/>
          <p:nvPr/>
        </p:nvSpPr>
        <p:spPr>
          <a:xfrm>
            <a:off x="2268000" y="3263677"/>
            <a:ext cx="3024000" cy="219927"/>
          </a:xfrm>
          <a:custGeom>
            <a:rect b="b" l="l" r="r" t="t"/>
            <a:pathLst>
              <a:path extrusionOk="0" h="219927" w="3024000">
                <a:moveTo>
                  <a:pt x="0" y="0"/>
                </a:moveTo>
                <a:lnTo>
                  <a:pt x="3024000" y="0"/>
                </a:lnTo>
                <a:lnTo>
                  <a:pt x="3024000" y="219928"/>
                </a:lnTo>
                <a:lnTo>
                  <a:pt x="0" y="219928"/>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6" name="Google Shape;56;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2" name="Google Shape;62;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3" name="Google Shape;63;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9" name="Google Shape;69;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0" name="Google Shape;70;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1" name="Google Shape;71;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2" name="Google Shape;7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3" name="Google Shape;83;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4" name="Google Shape;84;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0"/>
          <p:cNvSpPr/>
          <p:nvPr>
            <p:ph idx="2" type="pic"/>
          </p:nvPr>
        </p:nvSpPr>
        <p:spPr>
          <a:xfrm>
            <a:off x="1792288" y="612775"/>
            <a:ext cx="5486400" cy="4114800"/>
          </a:xfrm>
          <a:prstGeom prst="rect">
            <a:avLst/>
          </a:prstGeom>
          <a:noFill/>
          <a:ln>
            <a:noFill/>
          </a:ln>
        </p:spPr>
      </p:sp>
      <p:sp>
        <p:nvSpPr>
          <p:cNvPr id="90" name="Google Shape;90;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1" name="Google Shape;91;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40" Type="http://schemas.openxmlformats.org/officeDocument/2006/relationships/image" Target="../media/image43.png"/><Relationship Id="rId20" Type="http://schemas.openxmlformats.org/officeDocument/2006/relationships/image" Target="../media/image18.png"/><Relationship Id="rId41" Type="http://schemas.openxmlformats.org/officeDocument/2006/relationships/image" Target="../media/image39.png"/><Relationship Id="rId22" Type="http://schemas.openxmlformats.org/officeDocument/2006/relationships/image" Target="../media/image22.png"/><Relationship Id="rId21" Type="http://schemas.openxmlformats.org/officeDocument/2006/relationships/image" Target="../media/image19.png"/><Relationship Id="rId24" Type="http://schemas.openxmlformats.org/officeDocument/2006/relationships/image" Target="../media/image25.png"/><Relationship Id="rId23"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28.png"/><Relationship Id="rId26" Type="http://schemas.openxmlformats.org/officeDocument/2006/relationships/image" Target="../media/image40.png"/><Relationship Id="rId25" Type="http://schemas.openxmlformats.org/officeDocument/2006/relationships/image" Target="../media/image24.png"/><Relationship Id="rId28" Type="http://schemas.openxmlformats.org/officeDocument/2006/relationships/image" Target="../media/image26.png"/><Relationship Id="rId27" Type="http://schemas.openxmlformats.org/officeDocument/2006/relationships/image" Target="../media/image27.png"/><Relationship Id="rId5" Type="http://schemas.openxmlformats.org/officeDocument/2006/relationships/image" Target="../media/image1.png"/><Relationship Id="rId6" Type="http://schemas.openxmlformats.org/officeDocument/2006/relationships/image" Target="../media/image13.png"/><Relationship Id="rId29" Type="http://schemas.openxmlformats.org/officeDocument/2006/relationships/image" Target="../media/image29.png"/><Relationship Id="rId7" Type="http://schemas.openxmlformats.org/officeDocument/2006/relationships/image" Target="../media/image11.png"/><Relationship Id="rId8" Type="http://schemas.openxmlformats.org/officeDocument/2006/relationships/image" Target="../media/image2.png"/><Relationship Id="rId31" Type="http://schemas.openxmlformats.org/officeDocument/2006/relationships/image" Target="../media/image30.png"/><Relationship Id="rId30" Type="http://schemas.openxmlformats.org/officeDocument/2006/relationships/image" Target="../media/image31.png"/><Relationship Id="rId11" Type="http://schemas.openxmlformats.org/officeDocument/2006/relationships/image" Target="../media/image9.png"/><Relationship Id="rId33" Type="http://schemas.openxmlformats.org/officeDocument/2006/relationships/image" Target="../media/image33.png"/><Relationship Id="rId10" Type="http://schemas.openxmlformats.org/officeDocument/2006/relationships/image" Target="../media/image5.png"/><Relationship Id="rId32" Type="http://schemas.openxmlformats.org/officeDocument/2006/relationships/image" Target="../media/image34.png"/><Relationship Id="rId13" Type="http://schemas.openxmlformats.org/officeDocument/2006/relationships/image" Target="../media/image10.png"/><Relationship Id="rId35" Type="http://schemas.openxmlformats.org/officeDocument/2006/relationships/image" Target="../media/image42.png"/><Relationship Id="rId12" Type="http://schemas.openxmlformats.org/officeDocument/2006/relationships/image" Target="../media/image12.png"/><Relationship Id="rId34" Type="http://schemas.openxmlformats.org/officeDocument/2006/relationships/image" Target="../media/image32.png"/><Relationship Id="rId15" Type="http://schemas.openxmlformats.org/officeDocument/2006/relationships/image" Target="../media/image14.png"/><Relationship Id="rId37" Type="http://schemas.openxmlformats.org/officeDocument/2006/relationships/image" Target="../media/image35.png"/><Relationship Id="rId14" Type="http://schemas.openxmlformats.org/officeDocument/2006/relationships/image" Target="../media/image15.png"/><Relationship Id="rId36" Type="http://schemas.openxmlformats.org/officeDocument/2006/relationships/image" Target="../media/image36.png"/><Relationship Id="rId17" Type="http://schemas.openxmlformats.org/officeDocument/2006/relationships/image" Target="../media/image23.png"/><Relationship Id="rId39" Type="http://schemas.openxmlformats.org/officeDocument/2006/relationships/image" Target="../media/image38.png"/><Relationship Id="rId16" Type="http://schemas.openxmlformats.org/officeDocument/2006/relationships/image" Target="../media/image16.png"/><Relationship Id="rId38" Type="http://schemas.openxmlformats.org/officeDocument/2006/relationships/image" Target="../media/image37.png"/><Relationship Id="rId19" Type="http://schemas.openxmlformats.org/officeDocument/2006/relationships/image" Target="../media/image20.png"/><Relationship Id="rId1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7DC"/>
        </a:solidFill>
      </p:bgPr>
    </p:bg>
    <p:spTree>
      <p:nvGrpSpPr>
        <p:cNvPr id="109" name="Shape 109"/>
        <p:cNvGrpSpPr/>
        <p:nvPr/>
      </p:nvGrpSpPr>
      <p:grpSpPr>
        <a:xfrm>
          <a:off x="0" y="0"/>
          <a:ext cx="0" cy="0"/>
          <a:chOff x="0" y="0"/>
          <a:chExt cx="0" cy="0"/>
        </a:xfrm>
      </p:grpSpPr>
      <p:sp>
        <p:nvSpPr>
          <p:cNvPr id="110" name="Google Shape;110;p13"/>
          <p:cNvSpPr/>
          <p:nvPr/>
        </p:nvSpPr>
        <p:spPr>
          <a:xfrm>
            <a:off x="0" y="3009374"/>
            <a:ext cx="7560000" cy="4847965"/>
          </a:xfrm>
          <a:custGeom>
            <a:rect b="b" l="l" r="r" t="t"/>
            <a:pathLst>
              <a:path extrusionOk="0" h="4847965" w="7560000">
                <a:moveTo>
                  <a:pt x="0" y="0"/>
                </a:moveTo>
                <a:lnTo>
                  <a:pt x="7560000" y="0"/>
                </a:lnTo>
                <a:lnTo>
                  <a:pt x="7560000" y="4847965"/>
                </a:lnTo>
                <a:lnTo>
                  <a:pt x="0" y="4847965"/>
                </a:lnTo>
                <a:lnTo>
                  <a:pt x="0" y="0"/>
                </a:lnTo>
                <a:close/>
              </a:path>
            </a:pathLst>
          </a:custGeom>
          <a:blipFill rotWithShape="1">
            <a:blip r:embed="rId3">
              <a:alphaModFix/>
            </a:blip>
            <a:stretch>
              <a:fillRect b="-104950" l="0" r="0" t="-29094"/>
            </a:stretch>
          </a:blipFill>
          <a:ln>
            <a:noFill/>
          </a:ln>
        </p:spPr>
      </p:sp>
      <p:cxnSp>
        <p:nvCxnSpPr>
          <p:cNvPr id="111" name="Google Shape;111;p13"/>
          <p:cNvCxnSpPr/>
          <p:nvPr/>
        </p:nvCxnSpPr>
        <p:spPr>
          <a:xfrm rot="10800000">
            <a:off x="1641562" y="9073031"/>
            <a:ext cx="1451674" cy="0"/>
          </a:xfrm>
          <a:prstGeom prst="straightConnector1">
            <a:avLst/>
          </a:prstGeom>
          <a:noFill/>
          <a:ln cap="flat" cmpd="sng" w="9525">
            <a:solidFill>
              <a:srgbClr val="000000"/>
            </a:solidFill>
            <a:prstDash val="solid"/>
            <a:round/>
            <a:headEnd len="sm" w="sm" type="none"/>
            <a:tailEnd len="sm" w="sm" type="none"/>
          </a:ln>
        </p:spPr>
      </p:cxnSp>
      <p:cxnSp>
        <p:nvCxnSpPr>
          <p:cNvPr id="112" name="Google Shape;112;p13"/>
          <p:cNvCxnSpPr/>
          <p:nvPr/>
        </p:nvCxnSpPr>
        <p:spPr>
          <a:xfrm rot="10800000">
            <a:off x="1645229" y="9490086"/>
            <a:ext cx="1448007" cy="0"/>
          </a:xfrm>
          <a:prstGeom prst="straightConnector1">
            <a:avLst/>
          </a:prstGeom>
          <a:noFill/>
          <a:ln cap="flat" cmpd="sng" w="9525">
            <a:solidFill>
              <a:srgbClr val="000000"/>
            </a:solidFill>
            <a:prstDash val="solid"/>
            <a:round/>
            <a:headEnd len="sm" w="sm" type="none"/>
            <a:tailEnd len="sm" w="sm" type="none"/>
          </a:ln>
        </p:spPr>
      </p:cxnSp>
      <p:cxnSp>
        <p:nvCxnSpPr>
          <p:cNvPr id="113" name="Google Shape;113;p13"/>
          <p:cNvCxnSpPr/>
          <p:nvPr/>
        </p:nvCxnSpPr>
        <p:spPr>
          <a:xfrm rot="10800000">
            <a:off x="4483829" y="9055895"/>
            <a:ext cx="1451674" cy="0"/>
          </a:xfrm>
          <a:prstGeom prst="straightConnector1">
            <a:avLst/>
          </a:prstGeom>
          <a:noFill/>
          <a:ln cap="flat" cmpd="sng" w="9525">
            <a:solidFill>
              <a:srgbClr val="000000"/>
            </a:solidFill>
            <a:prstDash val="solid"/>
            <a:round/>
            <a:headEnd len="sm" w="sm" type="none"/>
            <a:tailEnd len="sm" w="sm" type="none"/>
          </a:ln>
        </p:spPr>
      </p:cxnSp>
      <p:cxnSp>
        <p:nvCxnSpPr>
          <p:cNvPr id="114" name="Google Shape;114;p13"/>
          <p:cNvCxnSpPr/>
          <p:nvPr/>
        </p:nvCxnSpPr>
        <p:spPr>
          <a:xfrm rot="10800000">
            <a:off x="4487496" y="9490086"/>
            <a:ext cx="1448007" cy="0"/>
          </a:xfrm>
          <a:prstGeom prst="straightConnector1">
            <a:avLst/>
          </a:prstGeom>
          <a:noFill/>
          <a:ln cap="flat" cmpd="sng" w="9525">
            <a:solidFill>
              <a:srgbClr val="000000"/>
            </a:solidFill>
            <a:prstDash val="solid"/>
            <a:round/>
            <a:headEnd len="sm" w="sm" type="none"/>
            <a:tailEnd len="sm" w="sm" type="none"/>
          </a:ln>
        </p:spPr>
      </p:cxnSp>
      <p:sp>
        <p:nvSpPr>
          <p:cNvPr id="115" name="Google Shape;115;p13"/>
          <p:cNvSpPr txBox="1"/>
          <p:nvPr/>
        </p:nvSpPr>
        <p:spPr>
          <a:xfrm>
            <a:off x="1515341" y="621640"/>
            <a:ext cx="452931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799" u="none" cap="none" strike="noStrike">
                <a:solidFill>
                  <a:srgbClr val="000000"/>
                </a:solidFill>
                <a:latin typeface="Darker Grotesque"/>
                <a:ea typeface="Darker Grotesque"/>
                <a:cs typeface="Darker Grotesque"/>
                <a:sym typeface="Darker Grotesque"/>
              </a:rPr>
              <a:t>IN LOVING MEMORY OF</a:t>
            </a:r>
            <a:endParaRPr/>
          </a:p>
        </p:txBody>
      </p:sp>
      <p:sp>
        <p:nvSpPr>
          <p:cNvPr id="116" name="Google Shape;116;p13"/>
          <p:cNvSpPr txBox="1"/>
          <p:nvPr/>
        </p:nvSpPr>
        <p:spPr>
          <a:xfrm>
            <a:off x="1006476" y="998195"/>
            <a:ext cx="5547047" cy="136843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7999" u="none" cap="none" strike="noStrike">
                <a:solidFill>
                  <a:srgbClr val="000000"/>
                </a:solidFill>
                <a:latin typeface="Dancing Script"/>
                <a:ea typeface="Dancing Script"/>
                <a:cs typeface="Dancing Script"/>
                <a:sym typeface="Dancing Script"/>
              </a:rPr>
              <a:t>Adaline Collins</a:t>
            </a:r>
            <a:endParaRPr/>
          </a:p>
        </p:txBody>
      </p:sp>
      <p:sp>
        <p:nvSpPr>
          <p:cNvPr id="117" name="Google Shape;117;p13"/>
          <p:cNvSpPr txBox="1"/>
          <p:nvPr/>
        </p:nvSpPr>
        <p:spPr>
          <a:xfrm>
            <a:off x="1515341" y="2385675"/>
            <a:ext cx="4529400" cy="27720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1800" u="none" cap="none" strike="noStrike">
                <a:solidFill>
                  <a:srgbClr val="000000"/>
                </a:solidFill>
                <a:latin typeface="Darker Grotesque"/>
                <a:ea typeface="Darker Grotesque"/>
                <a:cs typeface="Darker Grotesque"/>
                <a:sym typeface="Darker Grotesque"/>
              </a:rPr>
              <a:t>January 11, 1950 - November 20, 2030</a:t>
            </a:r>
            <a:endParaRPr sz="1800"/>
          </a:p>
        </p:txBody>
      </p:sp>
      <p:sp>
        <p:nvSpPr>
          <p:cNvPr id="118" name="Google Shape;118;p13"/>
          <p:cNvSpPr txBox="1"/>
          <p:nvPr/>
        </p:nvSpPr>
        <p:spPr>
          <a:xfrm>
            <a:off x="651853" y="8192814"/>
            <a:ext cx="6256294" cy="21717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799" u="none" cap="none" strike="noStrike">
                <a:solidFill>
                  <a:srgbClr val="000000"/>
                </a:solidFill>
                <a:latin typeface="Darker Grotesque"/>
                <a:ea typeface="Darker Grotesque"/>
                <a:cs typeface="Darker Grotesque"/>
                <a:sym typeface="Darker Grotesque"/>
              </a:rPr>
              <a:t>Please join us as we gather to remember and celebrate a life well-lived.</a:t>
            </a:r>
            <a:endParaRPr/>
          </a:p>
        </p:txBody>
      </p:sp>
      <p:sp>
        <p:nvSpPr>
          <p:cNvPr id="119" name="Google Shape;119;p13"/>
          <p:cNvSpPr txBox="1"/>
          <p:nvPr/>
        </p:nvSpPr>
        <p:spPr>
          <a:xfrm>
            <a:off x="3330086" y="8770029"/>
            <a:ext cx="902719" cy="93662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Dancing Script"/>
                <a:ea typeface="Dancing Script"/>
                <a:cs typeface="Dancing Script"/>
                <a:sym typeface="Dancing Script"/>
              </a:rPr>
              <a:t>14</a:t>
            </a:r>
            <a:endParaRPr/>
          </a:p>
        </p:txBody>
      </p:sp>
      <p:sp>
        <p:nvSpPr>
          <p:cNvPr id="120" name="Google Shape;120;p13"/>
          <p:cNvSpPr txBox="1"/>
          <p:nvPr/>
        </p:nvSpPr>
        <p:spPr>
          <a:xfrm>
            <a:off x="1624497" y="9154839"/>
            <a:ext cx="1468738" cy="2336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300" u="none" cap="none" strike="noStrike">
                <a:solidFill>
                  <a:srgbClr val="000000"/>
                </a:solidFill>
                <a:latin typeface="Darker Grotesque"/>
                <a:ea typeface="Darker Grotesque"/>
                <a:cs typeface="Darker Grotesque"/>
                <a:sym typeface="Darker Grotesque"/>
              </a:rPr>
              <a:t>SATURDAY</a:t>
            </a:r>
            <a:endParaRPr/>
          </a:p>
        </p:txBody>
      </p:sp>
      <p:sp>
        <p:nvSpPr>
          <p:cNvPr id="121" name="Google Shape;121;p13"/>
          <p:cNvSpPr txBox="1"/>
          <p:nvPr/>
        </p:nvSpPr>
        <p:spPr>
          <a:xfrm>
            <a:off x="4483829" y="9137100"/>
            <a:ext cx="1451674" cy="2336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300" u="none" cap="none" strike="noStrike">
                <a:solidFill>
                  <a:srgbClr val="000000"/>
                </a:solidFill>
                <a:latin typeface="Darker Grotesque"/>
                <a:ea typeface="Darker Grotesque"/>
                <a:cs typeface="Darker Grotesque"/>
                <a:sym typeface="Darker Grotesque"/>
              </a:rPr>
              <a:t>9:00 AM</a:t>
            </a:r>
            <a:endParaRPr/>
          </a:p>
        </p:txBody>
      </p:sp>
      <p:sp>
        <p:nvSpPr>
          <p:cNvPr id="122" name="Google Shape;122;p13"/>
          <p:cNvSpPr txBox="1"/>
          <p:nvPr/>
        </p:nvSpPr>
        <p:spPr>
          <a:xfrm>
            <a:off x="2914125" y="8657634"/>
            <a:ext cx="1734641" cy="2336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300" u="none" cap="none" strike="noStrike">
                <a:solidFill>
                  <a:srgbClr val="000000"/>
                </a:solidFill>
                <a:latin typeface="Darker Grotesque"/>
                <a:ea typeface="Darker Grotesque"/>
                <a:cs typeface="Darker Grotesque"/>
                <a:sym typeface="Darker Grotesque"/>
              </a:rPr>
              <a:t>SEPTEMBER</a:t>
            </a:r>
            <a:endParaRPr/>
          </a:p>
        </p:txBody>
      </p:sp>
      <p:sp>
        <p:nvSpPr>
          <p:cNvPr id="123" name="Google Shape;123;p13"/>
          <p:cNvSpPr txBox="1"/>
          <p:nvPr/>
        </p:nvSpPr>
        <p:spPr>
          <a:xfrm>
            <a:off x="1708704" y="10066699"/>
            <a:ext cx="4142591" cy="1981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 u="none" cap="none" strike="noStrike">
                <a:solidFill>
                  <a:srgbClr val="000000"/>
                </a:solidFill>
                <a:latin typeface="Darker Grotesque"/>
                <a:ea typeface="Darker Grotesque"/>
                <a:cs typeface="Darker Grotesque"/>
                <a:sym typeface="Darker Grotesque"/>
              </a:rPr>
              <a:t>123 ANYWHERE ST., ANY CITY, ST 12345</a:t>
            </a:r>
            <a:endParaRPr/>
          </a:p>
        </p:txBody>
      </p:sp>
      <p:sp>
        <p:nvSpPr>
          <p:cNvPr id="124" name="Google Shape;124;p13"/>
          <p:cNvSpPr txBox="1"/>
          <p:nvPr/>
        </p:nvSpPr>
        <p:spPr>
          <a:xfrm>
            <a:off x="1708704" y="9828574"/>
            <a:ext cx="4142591" cy="1981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 u="none" cap="none" strike="noStrike">
                <a:solidFill>
                  <a:srgbClr val="000000"/>
                </a:solidFill>
                <a:latin typeface="Darker Grotesque"/>
                <a:ea typeface="Darker Grotesque"/>
                <a:cs typeface="Darker Grotesque"/>
                <a:sym typeface="Darker Grotesque"/>
              </a:rPr>
              <a:t>SAFE HAVEN MEMORIAL PLACE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7DC"/>
        </a:solidFill>
      </p:bgPr>
    </p:bg>
    <p:spTree>
      <p:nvGrpSpPr>
        <p:cNvPr id="128" name="Shape 128"/>
        <p:cNvGrpSpPr/>
        <p:nvPr/>
      </p:nvGrpSpPr>
      <p:grpSpPr>
        <a:xfrm>
          <a:off x="0" y="0"/>
          <a:ext cx="0" cy="0"/>
          <a:chOff x="0" y="0"/>
          <a:chExt cx="0" cy="0"/>
        </a:xfrm>
      </p:grpSpPr>
      <p:sp>
        <p:nvSpPr>
          <p:cNvPr id="129" name="Google Shape;129;p14"/>
          <p:cNvSpPr/>
          <p:nvPr/>
        </p:nvSpPr>
        <p:spPr>
          <a:xfrm>
            <a:off x="2268000" y="6083985"/>
            <a:ext cx="3024000" cy="219927"/>
          </a:xfrm>
          <a:custGeom>
            <a:rect b="b" l="l" r="r" t="t"/>
            <a:pathLst>
              <a:path extrusionOk="0" h="219927" w="3024000">
                <a:moveTo>
                  <a:pt x="0" y="0"/>
                </a:moveTo>
                <a:lnTo>
                  <a:pt x="3024000" y="0"/>
                </a:lnTo>
                <a:lnTo>
                  <a:pt x="3024000" y="219927"/>
                </a:lnTo>
                <a:lnTo>
                  <a:pt x="0" y="219927"/>
                </a:lnTo>
                <a:lnTo>
                  <a:pt x="0" y="0"/>
                </a:lnTo>
                <a:close/>
              </a:path>
            </a:pathLst>
          </a:custGeom>
          <a:blipFill rotWithShape="1">
            <a:blip r:embed="rId3">
              <a:alphaModFix/>
            </a:blip>
            <a:stretch>
              <a:fillRect b="0" l="0" r="0" t="0"/>
            </a:stretch>
          </a:blipFill>
          <a:ln>
            <a:noFill/>
          </a:ln>
        </p:spPr>
      </p:sp>
      <p:sp>
        <p:nvSpPr>
          <p:cNvPr id="130" name="Google Shape;130;p14"/>
          <p:cNvSpPr txBox="1"/>
          <p:nvPr/>
        </p:nvSpPr>
        <p:spPr>
          <a:xfrm>
            <a:off x="2697389" y="693500"/>
            <a:ext cx="2090400" cy="507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300" u="none" cap="none" strike="noStrike">
                <a:solidFill>
                  <a:srgbClr val="000000"/>
                </a:solidFill>
                <a:latin typeface="Darker Grotesque"/>
                <a:ea typeface="Darker Grotesque"/>
                <a:cs typeface="Darker Grotesque"/>
                <a:sym typeface="Darker Grotesque"/>
              </a:rPr>
              <a:t>OBITUARY</a:t>
            </a:r>
            <a:endParaRPr/>
          </a:p>
        </p:txBody>
      </p:sp>
      <p:sp>
        <p:nvSpPr>
          <p:cNvPr id="131" name="Google Shape;131;p14"/>
          <p:cNvSpPr txBox="1"/>
          <p:nvPr/>
        </p:nvSpPr>
        <p:spPr>
          <a:xfrm>
            <a:off x="1209091" y="1617231"/>
            <a:ext cx="5141818" cy="1230630"/>
          </a:xfrm>
          <a:prstGeom prst="rect">
            <a:avLst/>
          </a:prstGeom>
          <a:noFill/>
          <a:ln>
            <a:noFill/>
          </a:ln>
        </p:spPr>
        <p:txBody>
          <a:bodyPr anchorCtr="0" anchor="t" bIns="0" lIns="0" spcFirstLastPara="1" rIns="0" wrap="square" tIns="0">
            <a:spAutoFit/>
          </a:bodyPr>
          <a:lstStyle/>
          <a:p>
            <a:pPr indent="0" lvl="0" marL="0" marR="0" rtl="0" algn="just">
              <a:lnSpc>
                <a:spcPct val="150029"/>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Lorem ipsum dolor sit amet, consectetur adipiscing elit, sed do eiusmod tempor incididunt ut labore et dolore magna aliqua. Ut enim ad minim veniam, quis nostrud exercitation ullamco laboris nisi ut aliquip ex ea commodo consequat. </a:t>
            </a:r>
            <a:endParaRPr/>
          </a:p>
        </p:txBody>
      </p:sp>
      <p:sp>
        <p:nvSpPr>
          <p:cNvPr id="132" name="Google Shape;132;p14"/>
          <p:cNvSpPr txBox="1"/>
          <p:nvPr/>
        </p:nvSpPr>
        <p:spPr>
          <a:xfrm>
            <a:off x="2565228" y="3823221"/>
            <a:ext cx="2429545" cy="5734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300" u="none" cap="none" strike="noStrike">
                <a:solidFill>
                  <a:srgbClr val="000000"/>
                </a:solidFill>
                <a:latin typeface="Darker Grotesque"/>
                <a:ea typeface="Darker Grotesque"/>
                <a:cs typeface="Darker Grotesque"/>
                <a:sym typeface="Darker Grotesque"/>
              </a:rPr>
              <a:t>PALLBEARERS</a:t>
            </a:r>
            <a:endParaRPr/>
          </a:p>
        </p:txBody>
      </p:sp>
      <p:sp>
        <p:nvSpPr>
          <p:cNvPr id="133" name="Google Shape;133;p14"/>
          <p:cNvSpPr txBox="1"/>
          <p:nvPr/>
        </p:nvSpPr>
        <p:spPr>
          <a:xfrm>
            <a:off x="756000" y="4703168"/>
            <a:ext cx="6048000" cy="247650"/>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Name Surname</a:t>
            </a:r>
            <a:endParaRPr/>
          </a:p>
        </p:txBody>
      </p:sp>
      <p:sp>
        <p:nvSpPr>
          <p:cNvPr id="134" name="Google Shape;134;p14"/>
          <p:cNvSpPr txBox="1"/>
          <p:nvPr/>
        </p:nvSpPr>
        <p:spPr>
          <a:xfrm>
            <a:off x="756000" y="5060201"/>
            <a:ext cx="6048000" cy="247650"/>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Name Surname</a:t>
            </a:r>
            <a:endParaRPr/>
          </a:p>
        </p:txBody>
      </p:sp>
      <p:sp>
        <p:nvSpPr>
          <p:cNvPr id="135" name="Google Shape;135;p14"/>
          <p:cNvSpPr txBox="1"/>
          <p:nvPr/>
        </p:nvSpPr>
        <p:spPr>
          <a:xfrm>
            <a:off x="756000" y="5417235"/>
            <a:ext cx="6048000" cy="247650"/>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Name Surname</a:t>
            </a:r>
            <a:endParaRPr/>
          </a:p>
        </p:txBody>
      </p:sp>
      <p:sp>
        <p:nvSpPr>
          <p:cNvPr id="136" name="Google Shape;136;p14"/>
          <p:cNvSpPr txBox="1"/>
          <p:nvPr/>
        </p:nvSpPr>
        <p:spPr>
          <a:xfrm>
            <a:off x="1637697" y="6661775"/>
            <a:ext cx="4284600" cy="507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300" u="none" cap="none" strike="noStrike">
                <a:solidFill>
                  <a:srgbClr val="000000"/>
                </a:solidFill>
                <a:latin typeface="Darker Grotesque"/>
                <a:ea typeface="Darker Grotesque"/>
                <a:cs typeface="Darker Grotesque"/>
                <a:sym typeface="Darker Grotesque"/>
              </a:rPr>
              <a:t>ORDER OF SERVICE</a:t>
            </a:r>
            <a:endParaRPr/>
          </a:p>
        </p:txBody>
      </p:sp>
      <p:sp>
        <p:nvSpPr>
          <p:cNvPr id="137" name="Google Shape;137;p14"/>
          <p:cNvSpPr txBox="1"/>
          <p:nvPr/>
        </p:nvSpPr>
        <p:spPr>
          <a:xfrm>
            <a:off x="1209091" y="7527557"/>
            <a:ext cx="2353507" cy="24765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Prayer at Home</a:t>
            </a:r>
            <a:endParaRPr/>
          </a:p>
        </p:txBody>
      </p:sp>
      <p:sp>
        <p:nvSpPr>
          <p:cNvPr id="138" name="Google Shape;138;p14"/>
          <p:cNvSpPr txBox="1"/>
          <p:nvPr/>
        </p:nvSpPr>
        <p:spPr>
          <a:xfrm>
            <a:off x="1209091" y="7884590"/>
            <a:ext cx="2353507" cy="24765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Prelude Music</a:t>
            </a:r>
            <a:endParaRPr/>
          </a:p>
        </p:txBody>
      </p:sp>
      <p:sp>
        <p:nvSpPr>
          <p:cNvPr id="139" name="Google Shape;139;p14"/>
          <p:cNvSpPr txBox="1"/>
          <p:nvPr/>
        </p:nvSpPr>
        <p:spPr>
          <a:xfrm>
            <a:off x="1209091" y="8241624"/>
            <a:ext cx="2353507" cy="24765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Invocation</a:t>
            </a:r>
            <a:endParaRPr/>
          </a:p>
        </p:txBody>
      </p:sp>
      <p:sp>
        <p:nvSpPr>
          <p:cNvPr id="140" name="Google Shape;140;p14"/>
          <p:cNvSpPr txBox="1"/>
          <p:nvPr/>
        </p:nvSpPr>
        <p:spPr>
          <a:xfrm>
            <a:off x="3922598" y="7527557"/>
            <a:ext cx="2353507" cy="24765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141" name="Google Shape;141;p14"/>
          <p:cNvSpPr txBox="1"/>
          <p:nvPr/>
        </p:nvSpPr>
        <p:spPr>
          <a:xfrm>
            <a:off x="3922598" y="7884590"/>
            <a:ext cx="2353507" cy="24765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142" name="Google Shape;142;p14"/>
          <p:cNvSpPr txBox="1"/>
          <p:nvPr/>
        </p:nvSpPr>
        <p:spPr>
          <a:xfrm>
            <a:off x="3922598" y="8241624"/>
            <a:ext cx="2353507" cy="24765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143" name="Google Shape;143;p14"/>
          <p:cNvSpPr txBox="1"/>
          <p:nvPr/>
        </p:nvSpPr>
        <p:spPr>
          <a:xfrm>
            <a:off x="1209091" y="8594049"/>
            <a:ext cx="2353507" cy="24765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Remarks</a:t>
            </a:r>
            <a:endParaRPr/>
          </a:p>
        </p:txBody>
      </p:sp>
      <p:sp>
        <p:nvSpPr>
          <p:cNvPr id="144" name="Google Shape;144;p14"/>
          <p:cNvSpPr txBox="1"/>
          <p:nvPr/>
        </p:nvSpPr>
        <p:spPr>
          <a:xfrm>
            <a:off x="1209091" y="8951082"/>
            <a:ext cx="2353507" cy="24765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Cocal Solo</a:t>
            </a:r>
            <a:endParaRPr/>
          </a:p>
        </p:txBody>
      </p:sp>
      <p:sp>
        <p:nvSpPr>
          <p:cNvPr id="145" name="Google Shape;145;p14"/>
          <p:cNvSpPr txBox="1"/>
          <p:nvPr/>
        </p:nvSpPr>
        <p:spPr>
          <a:xfrm>
            <a:off x="1209091" y="9308115"/>
            <a:ext cx="2353507" cy="24765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Guest Speaker</a:t>
            </a:r>
            <a:endParaRPr/>
          </a:p>
        </p:txBody>
      </p:sp>
      <p:sp>
        <p:nvSpPr>
          <p:cNvPr id="146" name="Google Shape;146;p14"/>
          <p:cNvSpPr txBox="1"/>
          <p:nvPr/>
        </p:nvSpPr>
        <p:spPr>
          <a:xfrm>
            <a:off x="3922598" y="8594049"/>
            <a:ext cx="2353507" cy="24765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147" name="Google Shape;147;p14"/>
          <p:cNvSpPr txBox="1"/>
          <p:nvPr/>
        </p:nvSpPr>
        <p:spPr>
          <a:xfrm>
            <a:off x="3922598" y="8951082"/>
            <a:ext cx="2353507" cy="24765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148" name="Google Shape;148;p14"/>
          <p:cNvSpPr txBox="1"/>
          <p:nvPr/>
        </p:nvSpPr>
        <p:spPr>
          <a:xfrm>
            <a:off x="3922598" y="9308115"/>
            <a:ext cx="2353507" cy="24765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149" name="Google Shape;149;p14"/>
          <p:cNvSpPr txBox="1"/>
          <p:nvPr/>
        </p:nvSpPr>
        <p:spPr>
          <a:xfrm>
            <a:off x="1209091" y="9660540"/>
            <a:ext cx="2353507" cy="247650"/>
          </a:xfrm>
          <a:prstGeom prst="rect">
            <a:avLst/>
          </a:prstGeom>
          <a:noFill/>
          <a:ln>
            <a:noFill/>
          </a:ln>
        </p:spPr>
        <p:txBody>
          <a:bodyPr anchorCtr="0" anchor="t" bIns="0" lIns="0" spcFirstLastPara="1" rIns="0" wrap="square" tIns="0">
            <a:spAutoFit/>
          </a:bodyPr>
          <a:lstStyle/>
          <a:p>
            <a:pPr indent="0" lvl="0" marL="0" marR="0" rtl="0" algn="r">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Closing Remarks</a:t>
            </a:r>
            <a:endParaRPr/>
          </a:p>
        </p:txBody>
      </p:sp>
      <p:sp>
        <p:nvSpPr>
          <p:cNvPr id="150" name="Google Shape;150;p14"/>
          <p:cNvSpPr txBox="1"/>
          <p:nvPr/>
        </p:nvSpPr>
        <p:spPr>
          <a:xfrm>
            <a:off x="3922598" y="9660540"/>
            <a:ext cx="2353507" cy="247650"/>
          </a:xfrm>
          <a:prstGeom prst="rect">
            <a:avLst/>
          </a:prstGeom>
          <a:noFill/>
          <a:ln>
            <a:noFill/>
          </a:ln>
        </p:spPr>
        <p:txBody>
          <a:bodyPr anchorCtr="0" anchor="t" bIns="0" lIns="0" spcFirstLastPara="1" rIns="0" wrap="square" tIns="0">
            <a:spAutoFit/>
          </a:bodyPr>
          <a:lstStyle/>
          <a:p>
            <a:pPr indent="0" lvl="0" marL="0" marR="0" rtl="0" algn="l">
              <a:lnSpc>
                <a:spcPct val="120011"/>
              </a:lnSpc>
              <a:spcBef>
                <a:spcPts val="0"/>
              </a:spcBef>
              <a:spcAft>
                <a:spcPts val="0"/>
              </a:spcAft>
              <a:buNone/>
            </a:pPr>
            <a:r>
              <a:rPr b="0" i="0" lang="en-US" sz="1699" u="none" cap="none" strike="noStrike">
                <a:solidFill>
                  <a:srgbClr val="000000"/>
                </a:solidFill>
                <a:latin typeface="Darker Grotesque"/>
                <a:ea typeface="Darker Grotesque"/>
                <a:cs typeface="Darker Grotesque"/>
                <a:sym typeface="Darker Grotesque"/>
              </a:rPr>
              <a:t>John Doe</a:t>
            </a:r>
            <a:endParaRPr/>
          </a:p>
        </p:txBody>
      </p:sp>
      <p:sp>
        <p:nvSpPr>
          <p:cNvPr id="151" name="Google Shape;151;p14"/>
          <p:cNvSpPr/>
          <p:nvPr/>
        </p:nvSpPr>
        <p:spPr>
          <a:xfrm>
            <a:off x="2268000" y="3263677"/>
            <a:ext cx="3024000" cy="219927"/>
          </a:xfrm>
          <a:custGeom>
            <a:rect b="b" l="l" r="r" t="t"/>
            <a:pathLst>
              <a:path extrusionOk="0" h="219927" w="3024000">
                <a:moveTo>
                  <a:pt x="0" y="0"/>
                </a:moveTo>
                <a:lnTo>
                  <a:pt x="3024000" y="0"/>
                </a:lnTo>
                <a:lnTo>
                  <a:pt x="3024000" y="219928"/>
                </a:lnTo>
                <a:lnTo>
                  <a:pt x="0" y="21992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7DC"/>
        </a:solidFill>
      </p:bgPr>
    </p:bg>
    <p:spTree>
      <p:nvGrpSpPr>
        <p:cNvPr id="155" name="Shape 155"/>
        <p:cNvGrpSpPr/>
        <p:nvPr/>
      </p:nvGrpSpPr>
      <p:grpSpPr>
        <a:xfrm>
          <a:off x="0" y="0"/>
          <a:ext cx="0" cy="0"/>
          <a:chOff x="0" y="0"/>
          <a:chExt cx="0" cy="0"/>
        </a:xfrm>
      </p:grpSpPr>
      <p:grpSp>
        <p:nvGrpSpPr>
          <p:cNvPr id="156" name="Google Shape;156;p15"/>
          <p:cNvGrpSpPr/>
          <p:nvPr/>
        </p:nvGrpSpPr>
        <p:grpSpPr>
          <a:xfrm>
            <a:off x="597709" y="2293186"/>
            <a:ext cx="6291470" cy="3757704"/>
            <a:chOff x="0" y="-19050"/>
            <a:chExt cx="3295172" cy="1968106"/>
          </a:xfrm>
        </p:grpSpPr>
        <p:sp>
          <p:nvSpPr>
            <p:cNvPr id="157" name="Google Shape;157;p15"/>
            <p:cNvSpPr/>
            <p:nvPr/>
          </p:nvSpPr>
          <p:spPr>
            <a:xfrm>
              <a:off x="0" y="0"/>
              <a:ext cx="3295172" cy="1949056"/>
            </a:xfrm>
            <a:custGeom>
              <a:rect b="b" l="l" r="r" t="t"/>
              <a:pathLst>
                <a:path extrusionOk="0" h="1949056" w="3295172">
                  <a:moveTo>
                    <a:pt x="14767" y="0"/>
                  </a:moveTo>
                  <a:lnTo>
                    <a:pt x="3280406" y="0"/>
                  </a:lnTo>
                  <a:cubicBezTo>
                    <a:pt x="3284322" y="0"/>
                    <a:pt x="3288078" y="1556"/>
                    <a:pt x="3290847" y="4325"/>
                  </a:cubicBezTo>
                  <a:cubicBezTo>
                    <a:pt x="3293616" y="7094"/>
                    <a:pt x="3295172" y="10850"/>
                    <a:pt x="3295172" y="14767"/>
                  </a:cubicBezTo>
                  <a:lnTo>
                    <a:pt x="3295172" y="1934289"/>
                  </a:lnTo>
                  <a:cubicBezTo>
                    <a:pt x="3295172" y="1942445"/>
                    <a:pt x="3288561" y="1949056"/>
                    <a:pt x="3280406" y="1949056"/>
                  </a:cubicBezTo>
                  <a:lnTo>
                    <a:pt x="14767" y="1949056"/>
                  </a:lnTo>
                  <a:cubicBezTo>
                    <a:pt x="10850" y="1949056"/>
                    <a:pt x="7094" y="1947500"/>
                    <a:pt x="4325" y="1944731"/>
                  </a:cubicBezTo>
                  <a:cubicBezTo>
                    <a:pt x="1556" y="1941962"/>
                    <a:pt x="0" y="1938206"/>
                    <a:pt x="0" y="1934289"/>
                  </a:cubicBezTo>
                  <a:lnTo>
                    <a:pt x="0" y="14767"/>
                  </a:lnTo>
                  <a:cubicBezTo>
                    <a:pt x="0" y="6611"/>
                    <a:pt x="6611" y="0"/>
                    <a:pt x="14767"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txBox="1"/>
            <p:nvPr/>
          </p:nvSpPr>
          <p:spPr>
            <a:xfrm>
              <a:off x="0" y="-19050"/>
              <a:ext cx="3295172" cy="1968106"/>
            </a:xfrm>
            <a:prstGeom prst="rect">
              <a:avLst/>
            </a:prstGeom>
            <a:noFill/>
            <a:ln>
              <a:noFill/>
            </a:ln>
          </p:spPr>
          <p:txBody>
            <a:bodyPr anchorCtr="0" anchor="ctr" bIns="25525" lIns="25525" spcFirstLastPara="1" rIns="25525" wrap="square" tIns="25525">
              <a:noAutofit/>
            </a:bodyPr>
            <a:lstStyle/>
            <a:p>
              <a:pPr indent="0" lvl="0" marL="0" marR="0" rtl="0" algn="ctr">
                <a:lnSpc>
                  <a:spcPct val="6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15"/>
          <p:cNvGrpSpPr/>
          <p:nvPr/>
        </p:nvGrpSpPr>
        <p:grpSpPr>
          <a:xfrm>
            <a:off x="910235" y="2663159"/>
            <a:ext cx="2662799" cy="438652"/>
            <a:chOff x="0" y="-19050"/>
            <a:chExt cx="1150437" cy="189516"/>
          </a:xfrm>
        </p:grpSpPr>
        <p:sp>
          <p:nvSpPr>
            <p:cNvPr id="160" name="Google Shape;160;p15"/>
            <p:cNvSpPr/>
            <p:nvPr/>
          </p:nvSpPr>
          <p:spPr>
            <a:xfrm>
              <a:off x="0" y="0"/>
              <a:ext cx="1150437" cy="170466"/>
            </a:xfrm>
            <a:custGeom>
              <a:rect b="b" l="l" r="r" t="t"/>
              <a:pathLst>
                <a:path extrusionOk="0" h="170466" w="1150437">
                  <a:moveTo>
                    <a:pt x="26167" y="0"/>
                  </a:moveTo>
                  <a:lnTo>
                    <a:pt x="1124270" y="0"/>
                  </a:lnTo>
                  <a:cubicBezTo>
                    <a:pt x="1131210" y="0"/>
                    <a:pt x="1137866" y="2757"/>
                    <a:pt x="1142773" y="7664"/>
                  </a:cubicBezTo>
                  <a:cubicBezTo>
                    <a:pt x="1147680" y="12571"/>
                    <a:pt x="1150437" y="19227"/>
                    <a:pt x="1150437" y="26167"/>
                  </a:cubicBezTo>
                  <a:lnTo>
                    <a:pt x="1150437" y="144299"/>
                  </a:lnTo>
                  <a:cubicBezTo>
                    <a:pt x="1150437" y="158750"/>
                    <a:pt x="1138722" y="170466"/>
                    <a:pt x="1124270" y="170466"/>
                  </a:cubicBezTo>
                  <a:lnTo>
                    <a:pt x="26167" y="170466"/>
                  </a:lnTo>
                  <a:cubicBezTo>
                    <a:pt x="11715" y="170466"/>
                    <a:pt x="0" y="158750"/>
                    <a:pt x="0" y="144299"/>
                  </a:cubicBezTo>
                  <a:lnTo>
                    <a:pt x="0" y="26167"/>
                  </a:lnTo>
                  <a:cubicBezTo>
                    <a:pt x="0" y="11715"/>
                    <a:pt x="11715" y="0"/>
                    <a:pt x="26167"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txBox="1"/>
            <p:nvPr/>
          </p:nvSpPr>
          <p:spPr>
            <a:xfrm>
              <a:off x="0" y="-19050"/>
              <a:ext cx="1150437" cy="189516"/>
            </a:xfrm>
            <a:prstGeom prst="rect">
              <a:avLst/>
            </a:prstGeom>
            <a:noFill/>
            <a:ln>
              <a:noFill/>
            </a:ln>
          </p:spPr>
          <p:txBody>
            <a:bodyPr anchorCtr="0" anchor="ctr" bIns="25525" lIns="25525" spcFirstLastPara="1" rIns="25525" wrap="square" tIns="25525">
              <a:noAutofit/>
            </a:bodyPr>
            <a:lstStyle/>
            <a:p>
              <a:pPr indent="0" lvl="0" marL="0" marR="0" rtl="0" algn="ctr">
                <a:lnSpc>
                  <a:spcPct val="6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15"/>
          <p:cNvGrpSpPr/>
          <p:nvPr/>
        </p:nvGrpSpPr>
        <p:grpSpPr>
          <a:xfrm>
            <a:off x="3882517" y="2663159"/>
            <a:ext cx="2662799" cy="438652"/>
            <a:chOff x="0" y="-19050"/>
            <a:chExt cx="1150437" cy="189516"/>
          </a:xfrm>
        </p:grpSpPr>
        <p:sp>
          <p:nvSpPr>
            <p:cNvPr id="163" name="Google Shape;163;p15"/>
            <p:cNvSpPr/>
            <p:nvPr/>
          </p:nvSpPr>
          <p:spPr>
            <a:xfrm>
              <a:off x="0" y="0"/>
              <a:ext cx="1150437" cy="170466"/>
            </a:xfrm>
            <a:custGeom>
              <a:rect b="b" l="l" r="r" t="t"/>
              <a:pathLst>
                <a:path extrusionOk="0" h="170466" w="1150437">
                  <a:moveTo>
                    <a:pt x="26167" y="0"/>
                  </a:moveTo>
                  <a:lnTo>
                    <a:pt x="1124270" y="0"/>
                  </a:lnTo>
                  <a:cubicBezTo>
                    <a:pt x="1131210" y="0"/>
                    <a:pt x="1137866" y="2757"/>
                    <a:pt x="1142773" y="7664"/>
                  </a:cubicBezTo>
                  <a:cubicBezTo>
                    <a:pt x="1147680" y="12571"/>
                    <a:pt x="1150437" y="19227"/>
                    <a:pt x="1150437" y="26167"/>
                  </a:cubicBezTo>
                  <a:lnTo>
                    <a:pt x="1150437" y="144299"/>
                  </a:lnTo>
                  <a:cubicBezTo>
                    <a:pt x="1150437" y="158750"/>
                    <a:pt x="1138722" y="170466"/>
                    <a:pt x="1124270" y="170466"/>
                  </a:cubicBezTo>
                  <a:lnTo>
                    <a:pt x="26167" y="170466"/>
                  </a:lnTo>
                  <a:cubicBezTo>
                    <a:pt x="11715" y="170466"/>
                    <a:pt x="0" y="158750"/>
                    <a:pt x="0" y="144299"/>
                  </a:cubicBezTo>
                  <a:lnTo>
                    <a:pt x="0" y="26167"/>
                  </a:lnTo>
                  <a:cubicBezTo>
                    <a:pt x="0" y="11715"/>
                    <a:pt x="11715" y="0"/>
                    <a:pt x="26167"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txBox="1"/>
            <p:nvPr/>
          </p:nvSpPr>
          <p:spPr>
            <a:xfrm>
              <a:off x="0" y="-19050"/>
              <a:ext cx="1150437" cy="189516"/>
            </a:xfrm>
            <a:prstGeom prst="rect">
              <a:avLst/>
            </a:prstGeom>
            <a:noFill/>
            <a:ln>
              <a:noFill/>
            </a:ln>
          </p:spPr>
          <p:txBody>
            <a:bodyPr anchorCtr="0" anchor="ctr" bIns="25525" lIns="25525" spcFirstLastPara="1" rIns="25525" wrap="square" tIns="25525">
              <a:noAutofit/>
            </a:bodyPr>
            <a:lstStyle/>
            <a:p>
              <a:pPr indent="0" lvl="0" marL="0" marR="0" rtl="0" algn="ctr">
                <a:lnSpc>
                  <a:spcPct val="6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15"/>
          <p:cNvGrpSpPr/>
          <p:nvPr/>
        </p:nvGrpSpPr>
        <p:grpSpPr>
          <a:xfrm>
            <a:off x="597709" y="6240789"/>
            <a:ext cx="6291470" cy="3757704"/>
            <a:chOff x="0" y="-19050"/>
            <a:chExt cx="3295172" cy="1968106"/>
          </a:xfrm>
        </p:grpSpPr>
        <p:sp>
          <p:nvSpPr>
            <p:cNvPr id="166" name="Google Shape;166;p15"/>
            <p:cNvSpPr/>
            <p:nvPr/>
          </p:nvSpPr>
          <p:spPr>
            <a:xfrm>
              <a:off x="0" y="0"/>
              <a:ext cx="3295172" cy="1949056"/>
            </a:xfrm>
            <a:custGeom>
              <a:rect b="b" l="l" r="r" t="t"/>
              <a:pathLst>
                <a:path extrusionOk="0" h="1949056" w="3295172">
                  <a:moveTo>
                    <a:pt x="14767" y="0"/>
                  </a:moveTo>
                  <a:lnTo>
                    <a:pt x="3280406" y="0"/>
                  </a:lnTo>
                  <a:cubicBezTo>
                    <a:pt x="3284322" y="0"/>
                    <a:pt x="3288078" y="1556"/>
                    <a:pt x="3290847" y="4325"/>
                  </a:cubicBezTo>
                  <a:cubicBezTo>
                    <a:pt x="3293616" y="7094"/>
                    <a:pt x="3295172" y="10850"/>
                    <a:pt x="3295172" y="14767"/>
                  </a:cubicBezTo>
                  <a:lnTo>
                    <a:pt x="3295172" y="1934289"/>
                  </a:lnTo>
                  <a:cubicBezTo>
                    <a:pt x="3295172" y="1942445"/>
                    <a:pt x="3288561" y="1949056"/>
                    <a:pt x="3280406" y="1949056"/>
                  </a:cubicBezTo>
                  <a:lnTo>
                    <a:pt x="14767" y="1949056"/>
                  </a:lnTo>
                  <a:cubicBezTo>
                    <a:pt x="10850" y="1949056"/>
                    <a:pt x="7094" y="1947500"/>
                    <a:pt x="4325" y="1944731"/>
                  </a:cubicBezTo>
                  <a:cubicBezTo>
                    <a:pt x="1556" y="1941962"/>
                    <a:pt x="0" y="1938206"/>
                    <a:pt x="0" y="1934289"/>
                  </a:cubicBezTo>
                  <a:lnTo>
                    <a:pt x="0" y="14767"/>
                  </a:lnTo>
                  <a:cubicBezTo>
                    <a:pt x="0" y="6611"/>
                    <a:pt x="6611" y="0"/>
                    <a:pt x="14767"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txBox="1"/>
            <p:nvPr/>
          </p:nvSpPr>
          <p:spPr>
            <a:xfrm>
              <a:off x="0" y="-19050"/>
              <a:ext cx="3295172" cy="1968106"/>
            </a:xfrm>
            <a:prstGeom prst="rect">
              <a:avLst/>
            </a:prstGeom>
            <a:noFill/>
            <a:ln>
              <a:noFill/>
            </a:ln>
          </p:spPr>
          <p:txBody>
            <a:bodyPr anchorCtr="0" anchor="ctr" bIns="25525" lIns="25525" spcFirstLastPara="1" rIns="25525" wrap="square" tIns="25525">
              <a:noAutofit/>
            </a:bodyPr>
            <a:lstStyle/>
            <a:p>
              <a:pPr indent="0" lvl="0" marL="0" marR="0" rtl="0" algn="ctr">
                <a:lnSpc>
                  <a:spcPct val="6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15"/>
          <p:cNvGrpSpPr/>
          <p:nvPr/>
        </p:nvGrpSpPr>
        <p:grpSpPr>
          <a:xfrm>
            <a:off x="2448601" y="6642643"/>
            <a:ext cx="2662799" cy="438652"/>
            <a:chOff x="0" y="-19050"/>
            <a:chExt cx="1150437" cy="189516"/>
          </a:xfrm>
        </p:grpSpPr>
        <p:sp>
          <p:nvSpPr>
            <p:cNvPr id="169" name="Google Shape;169;p15"/>
            <p:cNvSpPr/>
            <p:nvPr/>
          </p:nvSpPr>
          <p:spPr>
            <a:xfrm>
              <a:off x="0" y="0"/>
              <a:ext cx="1150437" cy="170466"/>
            </a:xfrm>
            <a:custGeom>
              <a:rect b="b" l="l" r="r" t="t"/>
              <a:pathLst>
                <a:path extrusionOk="0" h="170466" w="1150437">
                  <a:moveTo>
                    <a:pt x="26167" y="0"/>
                  </a:moveTo>
                  <a:lnTo>
                    <a:pt x="1124270" y="0"/>
                  </a:lnTo>
                  <a:cubicBezTo>
                    <a:pt x="1131210" y="0"/>
                    <a:pt x="1137866" y="2757"/>
                    <a:pt x="1142773" y="7664"/>
                  </a:cubicBezTo>
                  <a:cubicBezTo>
                    <a:pt x="1147680" y="12571"/>
                    <a:pt x="1150437" y="19227"/>
                    <a:pt x="1150437" y="26167"/>
                  </a:cubicBezTo>
                  <a:lnTo>
                    <a:pt x="1150437" y="144299"/>
                  </a:lnTo>
                  <a:cubicBezTo>
                    <a:pt x="1150437" y="158750"/>
                    <a:pt x="1138722" y="170466"/>
                    <a:pt x="1124270" y="170466"/>
                  </a:cubicBezTo>
                  <a:lnTo>
                    <a:pt x="26167" y="170466"/>
                  </a:lnTo>
                  <a:cubicBezTo>
                    <a:pt x="11715" y="170466"/>
                    <a:pt x="0" y="158750"/>
                    <a:pt x="0" y="144299"/>
                  </a:cubicBezTo>
                  <a:lnTo>
                    <a:pt x="0" y="26167"/>
                  </a:lnTo>
                  <a:cubicBezTo>
                    <a:pt x="0" y="11715"/>
                    <a:pt x="11715" y="0"/>
                    <a:pt x="26167"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txBox="1"/>
            <p:nvPr/>
          </p:nvSpPr>
          <p:spPr>
            <a:xfrm>
              <a:off x="0" y="-19050"/>
              <a:ext cx="1150437" cy="189516"/>
            </a:xfrm>
            <a:prstGeom prst="rect">
              <a:avLst/>
            </a:prstGeom>
            <a:noFill/>
            <a:ln>
              <a:noFill/>
            </a:ln>
          </p:spPr>
          <p:txBody>
            <a:bodyPr anchorCtr="0" anchor="ctr" bIns="25525" lIns="25525" spcFirstLastPara="1" rIns="25525" wrap="square" tIns="25525">
              <a:noAutofit/>
            </a:bodyPr>
            <a:lstStyle/>
            <a:p>
              <a:pPr indent="0" lvl="0" marL="0" marR="0" rtl="0" algn="ctr">
                <a:lnSpc>
                  <a:spcPct val="6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15"/>
          <p:cNvSpPr txBox="1"/>
          <p:nvPr/>
        </p:nvSpPr>
        <p:spPr>
          <a:xfrm>
            <a:off x="439417" y="1476337"/>
            <a:ext cx="6608053" cy="215333"/>
          </a:xfrm>
          <a:prstGeom prst="rect">
            <a:avLst/>
          </a:prstGeom>
          <a:noFill/>
          <a:ln>
            <a:noFill/>
          </a:ln>
        </p:spPr>
        <p:txBody>
          <a:bodyPr anchorCtr="0" anchor="t" bIns="0" lIns="0" spcFirstLastPara="1" rIns="0" wrap="square" tIns="0">
            <a:spAutoFit/>
          </a:bodyPr>
          <a:lstStyle/>
          <a:p>
            <a:pPr indent="0" lvl="1" marL="0" marR="0" rtl="0" algn="ctr">
              <a:lnSpc>
                <a:spcPct val="121995"/>
              </a:lnSpc>
              <a:spcBef>
                <a:spcPts val="0"/>
              </a:spcBef>
              <a:spcAft>
                <a:spcPts val="0"/>
              </a:spcAft>
              <a:buNone/>
            </a:pPr>
            <a:r>
              <a:rPr b="0" i="0" lang="en-US" sz="1473" u="none" cap="none" strike="noStrike">
                <a:solidFill>
                  <a:srgbClr val="000000"/>
                </a:solidFill>
                <a:latin typeface="DM Sans"/>
                <a:ea typeface="DM Sans"/>
                <a:cs typeface="DM Sans"/>
                <a:sym typeface="DM Sans"/>
              </a:rPr>
              <a:t>Use these design resources in your Canva Presentation.</a:t>
            </a:r>
            <a:endParaRPr/>
          </a:p>
        </p:txBody>
      </p:sp>
      <p:sp>
        <p:nvSpPr>
          <p:cNvPr id="172" name="Google Shape;172;p15"/>
          <p:cNvSpPr txBox="1"/>
          <p:nvPr/>
        </p:nvSpPr>
        <p:spPr>
          <a:xfrm>
            <a:off x="1273162" y="832200"/>
            <a:ext cx="5013676" cy="56441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220" u="none" cap="none" strike="noStrike">
                <a:solidFill>
                  <a:srgbClr val="000000"/>
                </a:solidFill>
                <a:latin typeface="DM Sans"/>
                <a:ea typeface="DM Sans"/>
                <a:cs typeface="DM Sans"/>
                <a:sym typeface="DM Sans"/>
              </a:rPr>
              <a:t>RESOURCE PAGE</a:t>
            </a:r>
            <a:endParaRPr/>
          </a:p>
        </p:txBody>
      </p:sp>
      <p:sp>
        <p:nvSpPr>
          <p:cNvPr id="173" name="Google Shape;173;p15"/>
          <p:cNvSpPr txBox="1"/>
          <p:nvPr/>
        </p:nvSpPr>
        <p:spPr>
          <a:xfrm>
            <a:off x="967166" y="3343247"/>
            <a:ext cx="2548936" cy="297522"/>
          </a:xfrm>
          <a:prstGeom prst="rect">
            <a:avLst/>
          </a:prstGeom>
          <a:noFill/>
          <a:ln>
            <a:noFill/>
          </a:ln>
        </p:spPr>
        <p:txBody>
          <a:bodyPr anchorCtr="0" anchor="t" bIns="0" lIns="0" spcFirstLastPara="1" rIns="0" wrap="square" tIns="0">
            <a:spAutoFit/>
          </a:bodyPr>
          <a:lstStyle/>
          <a:p>
            <a:pPr indent="0" lvl="0" marL="0" marR="0" rtl="0" algn="ctr">
              <a:lnSpc>
                <a:spcPct val="122007"/>
              </a:lnSpc>
              <a:spcBef>
                <a:spcPts val="0"/>
              </a:spcBef>
              <a:spcAft>
                <a:spcPts val="0"/>
              </a:spcAft>
              <a:buNone/>
            </a:pPr>
            <a:r>
              <a:rPr b="0" i="0" lang="en-US" sz="1036" u="none" cap="none" strike="noStrike">
                <a:solidFill>
                  <a:srgbClr val="000000"/>
                </a:solidFill>
                <a:latin typeface="Arial"/>
                <a:ea typeface="Arial"/>
                <a:cs typeface="Arial"/>
                <a:sym typeface="Arial"/>
              </a:rPr>
              <a:t>This presentation template</a:t>
            </a:r>
            <a:endParaRPr/>
          </a:p>
          <a:p>
            <a:pPr indent="0" lvl="0" marL="0" marR="0" rtl="0" algn="ctr">
              <a:lnSpc>
                <a:spcPct val="122007"/>
              </a:lnSpc>
              <a:spcBef>
                <a:spcPts val="0"/>
              </a:spcBef>
              <a:spcAft>
                <a:spcPts val="0"/>
              </a:spcAft>
              <a:buNone/>
            </a:pPr>
            <a:r>
              <a:rPr b="0" i="0" lang="en-US" sz="1036" u="none" cap="none" strike="noStrike">
                <a:solidFill>
                  <a:srgbClr val="000000"/>
                </a:solidFill>
                <a:latin typeface="Arial"/>
                <a:ea typeface="Arial"/>
                <a:cs typeface="Arial"/>
                <a:sym typeface="Arial"/>
              </a:rPr>
              <a:t>uses the following free fonts:</a:t>
            </a:r>
            <a:endParaRPr/>
          </a:p>
        </p:txBody>
      </p:sp>
      <p:sp>
        <p:nvSpPr>
          <p:cNvPr id="174" name="Google Shape;174;p15"/>
          <p:cNvSpPr txBox="1"/>
          <p:nvPr/>
        </p:nvSpPr>
        <p:spPr>
          <a:xfrm>
            <a:off x="932455" y="5145853"/>
            <a:ext cx="2662799" cy="142683"/>
          </a:xfrm>
          <a:prstGeom prst="rect">
            <a:avLst/>
          </a:prstGeom>
          <a:noFill/>
          <a:ln>
            <a:noFill/>
          </a:ln>
        </p:spPr>
        <p:txBody>
          <a:bodyPr anchorCtr="0" anchor="t" bIns="0" lIns="0" spcFirstLastPara="1" rIns="0" wrap="square" tIns="0">
            <a:spAutoFit/>
          </a:bodyPr>
          <a:lstStyle/>
          <a:p>
            <a:pPr indent="0" lvl="0" marL="0" marR="0" rtl="0" algn="ctr">
              <a:lnSpc>
                <a:spcPct val="122007"/>
              </a:lnSpc>
              <a:spcBef>
                <a:spcPts val="0"/>
              </a:spcBef>
              <a:spcAft>
                <a:spcPts val="0"/>
              </a:spcAft>
              <a:buNone/>
            </a:pPr>
            <a:r>
              <a:rPr b="0" i="0" lang="en-US" sz="1036" u="none" cap="none" strike="noStrike">
                <a:solidFill>
                  <a:srgbClr val="000000"/>
                </a:solidFill>
                <a:latin typeface="Arial"/>
                <a:ea typeface="Arial"/>
                <a:cs typeface="Arial"/>
                <a:sym typeface="Arial"/>
              </a:rPr>
              <a:t>You can find these fonts online too.</a:t>
            </a:r>
            <a:endParaRPr/>
          </a:p>
        </p:txBody>
      </p:sp>
      <p:sp>
        <p:nvSpPr>
          <p:cNvPr id="175" name="Google Shape;175;p15"/>
          <p:cNvSpPr txBox="1"/>
          <p:nvPr/>
        </p:nvSpPr>
        <p:spPr>
          <a:xfrm>
            <a:off x="1273162" y="3937653"/>
            <a:ext cx="1920585" cy="957194"/>
          </a:xfrm>
          <a:prstGeom prst="rect">
            <a:avLst/>
          </a:prstGeom>
          <a:noFill/>
          <a:ln>
            <a:noFill/>
          </a:ln>
        </p:spPr>
        <p:txBody>
          <a:bodyPr anchorCtr="0" anchor="t" bIns="0" lIns="0" spcFirstLastPara="1" rIns="0" wrap="square" tIns="0">
            <a:spAutoFit/>
          </a:bodyPr>
          <a:lstStyle/>
          <a:p>
            <a:pPr indent="0" lvl="0" marL="0" marR="0" rtl="0" algn="ctr">
              <a:lnSpc>
                <a:spcPct val="103070"/>
              </a:lnSpc>
              <a:spcBef>
                <a:spcPts val="0"/>
              </a:spcBef>
              <a:spcAft>
                <a:spcPts val="0"/>
              </a:spcAft>
              <a:buNone/>
            </a:pPr>
            <a:r>
              <a:rPr b="0" i="0" lang="en-US" sz="912" u="none" cap="none" strike="noStrike">
                <a:solidFill>
                  <a:srgbClr val="000000"/>
                </a:solidFill>
                <a:latin typeface="Arial"/>
                <a:ea typeface="Arial"/>
                <a:cs typeface="Arial"/>
                <a:sym typeface="Arial"/>
              </a:rPr>
              <a:t>TITLES:</a:t>
            </a:r>
            <a:endParaRPr/>
          </a:p>
          <a:p>
            <a:pPr indent="0" lvl="0" marL="0" marR="0" rtl="0" algn="ctr">
              <a:lnSpc>
                <a:spcPct val="103032"/>
              </a:lnSpc>
              <a:spcBef>
                <a:spcPts val="0"/>
              </a:spcBef>
              <a:spcAft>
                <a:spcPts val="0"/>
              </a:spcAft>
              <a:buNone/>
            </a:pPr>
            <a:r>
              <a:rPr b="0" i="0" lang="en-US" sz="1286" u="none" cap="none" strike="noStrike">
                <a:solidFill>
                  <a:srgbClr val="000000"/>
                </a:solidFill>
                <a:latin typeface="Arial"/>
                <a:ea typeface="Arial"/>
                <a:cs typeface="Arial"/>
                <a:sym typeface="Arial"/>
              </a:rPr>
              <a:t>DANCING SCRIPT</a:t>
            </a:r>
            <a:endParaRPr/>
          </a:p>
          <a:p>
            <a:pPr indent="0" lvl="0" marL="0" marR="0" rtl="0" algn="ctr">
              <a:lnSpc>
                <a:spcPct val="73094"/>
              </a:lnSpc>
              <a:spcBef>
                <a:spcPts val="0"/>
              </a:spcBef>
              <a:spcAft>
                <a:spcPts val="0"/>
              </a:spcAft>
              <a:buNone/>
            </a:pPr>
            <a:r>
              <a:t/>
            </a:r>
            <a:endParaRPr b="0" i="0" sz="1286" u="none" cap="none" strike="noStrike">
              <a:solidFill>
                <a:srgbClr val="000000"/>
              </a:solidFill>
              <a:latin typeface="Arial"/>
              <a:ea typeface="Arial"/>
              <a:cs typeface="Arial"/>
              <a:sym typeface="Arial"/>
            </a:endParaRPr>
          </a:p>
          <a:p>
            <a:pPr indent="0" lvl="0" marL="0" marR="0" rtl="0" algn="ctr">
              <a:lnSpc>
                <a:spcPct val="73094"/>
              </a:lnSpc>
              <a:spcBef>
                <a:spcPts val="0"/>
              </a:spcBef>
              <a:spcAft>
                <a:spcPts val="0"/>
              </a:spcAft>
              <a:buNone/>
            </a:pPr>
            <a:r>
              <a:t/>
            </a:r>
            <a:endParaRPr b="0" i="0" sz="1286" u="none" cap="none" strike="noStrike">
              <a:solidFill>
                <a:srgbClr val="000000"/>
              </a:solidFill>
              <a:latin typeface="Arial"/>
              <a:ea typeface="Arial"/>
              <a:cs typeface="Arial"/>
              <a:sym typeface="Arial"/>
            </a:endParaRPr>
          </a:p>
          <a:p>
            <a:pPr indent="0" lvl="0" marL="0" marR="0" rtl="0" algn="ctr">
              <a:lnSpc>
                <a:spcPct val="103070"/>
              </a:lnSpc>
              <a:spcBef>
                <a:spcPts val="0"/>
              </a:spcBef>
              <a:spcAft>
                <a:spcPts val="0"/>
              </a:spcAft>
              <a:buNone/>
            </a:pPr>
            <a:r>
              <a:rPr b="0" i="0" lang="en-US" sz="912" u="none" cap="none" strike="noStrike">
                <a:solidFill>
                  <a:srgbClr val="000000"/>
                </a:solidFill>
                <a:latin typeface="Arial"/>
                <a:ea typeface="Arial"/>
                <a:cs typeface="Arial"/>
                <a:sym typeface="Arial"/>
              </a:rPr>
              <a:t>BODY COPY:</a:t>
            </a:r>
            <a:endParaRPr/>
          </a:p>
          <a:p>
            <a:pPr indent="0" lvl="0" marL="0" marR="0" rtl="0" algn="ctr">
              <a:lnSpc>
                <a:spcPct val="102945"/>
              </a:lnSpc>
              <a:spcBef>
                <a:spcPts val="0"/>
              </a:spcBef>
              <a:spcAft>
                <a:spcPts val="0"/>
              </a:spcAft>
              <a:buNone/>
            </a:pPr>
            <a:r>
              <a:rPr b="0" i="0" lang="en-US" sz="1290" u="none" cap="none" strike="noStrike">
                <a:solidFill>
                  <a:srgbClr val="000000"/>
                </a:solidFill>
                <a:latin typeface="Arial"/>
                <a:ea typeface="Arial"/>
                <a:cs typeface="Arial"/>
                <a:sym typeface="Arial"/>
              </a:rPr>
              <a:t>DM SANS</a:t>
            </a:r>
            <a:endParaRPr/>
          </a:p>
          <a:p>
            <a:pPr indent="0" lvl="0" marL="0" marR="0" rtl="0" algn="ctr">
              <a:lnSpc>
                <a:spcPct val="102713"/>
              </a:lnSpc>
              <a:spcBef>
                <a:spcPts val="0"/>
              </a:spcBef>
              <a:spcAft>
                <a:spcPts val="0"/>
              </a:spcAft>
              <a:buNone/>
            </a:pPr>
            <a:r>
              <a:t/>
            </a:r>
            <a:endParaRPr b="0" i="0" sz="1290" u="none" cap="none" strike="noStrike">
              <a:solidFill>
                <a:srgbClr val="000000"/>
              </a:solidFill>
              <a:latin typeface="Arial"/>
              <a:ea typeface="Arial"/>
              <a:cs typeface="Arial"/>
              <a:sym typeface="Arial"/>
            </a:endParaRPr>
          </a:p>
        </p:txBody>
      </p:sp>
      <p:sp>
        <p:nvSpPr>
          <p:cNvPr id="176" name="Google Shape;176;p15"/>
          <p:cNvSpPr txBox="1"/>
          <p:nvPr/>
        </p:nvSpPr>
        <p:spPr>
          <a:xfrm>
            <a:off x="4447112" y="3942420"/>
            <a:ext cx="842981" cy="121606"/>
          </a:xfrm>
          <a:prstGeom prst="rect">
            <a:avLst/>
          </a:prstGeom>
          <a:noFill/>
          <a:ln>
            <a:noFill/>
          </a:ln>
        </p:spPr>
        <p:txBody>
          <a:bodyPr anchorCtr="0" anchor="t" bIns="0" lIns="0" spcFirstLastPara="1" rIns="0" wrap="square" tIns="0">
            <a:spAutoFit/>
          </a:bodyPr>
          <a:lstStyle/>
          <a:p>
            <a:pPr indent="0" lvl="0" marL="0" marR="0" rtl="0" algn="ctr">
              <a:lnSpc>
                <a:spcPct val="103010"/>
              </a:lnSpc>
              <a:spcBef>
                <a:spcPts val="0"/>
              </a:spcBef>
              <a:spcAft>
                <a:spcPts val="0"/>
              </a:spcAft>
              <a:buNone/>
            </a:pPr>
            <a:r>
              <a:rPr b="0" i="0" lang="en-US" sz="897" u="none" cap="none" strike="noStrike">
                <a:solidFill>
                  <a:srgbClr val="000000"/>
                </a:solidFill>
                <a:latin typeface="Arial"/>
                <a:ea typeface="Arial"/>
                <a:cs typeface="Arial"/>
                <a:sym typeface="Arial"/>
              </a:rPr>
              <a:t>#F0E7DC</a:t>
            </a:r>
            <a:endParaRPr/>
          </a:p>
        </p:txBody>
      </p:sp>
      <p:sp>
        <p:nvSpPr>
          <p:cNvPr id="177" name="Google Shape;177;p15"/>
          <p:cNvSpPr txBox="1"/>
          <p:nvPr/>
        </p:nvSpPr>
        <p:spPr>
          <a:xfrm>
            <a:off x="1281342" y="2793997"/>
            <a:ext cx="1920585" cy="224729"/>
          </a:xfrm>
          <a:prstGeom prst="rect">
            <a:avLst/>
          </a:prstGeom>
          <a:noFill/>
          <a:ln>
            <a:noFill/>
          </a:ln>
        </p:spPr>
        <p:txBody>
          <a:bodyPr anchorCtr="0" anchor="t" bIns="0" lIns="0" spcFirstLastPara="1" rIns="0" wrap="square" tIns="0">
            <a:spAutoFit/>
          </a:bodyPr>
          <a:lstStyle/>
          <a:p>
            <a:pPr indent="0" lvl="0" marL="0" marR="0" rtl="0" algn="ctr">
              <a:lnSpc>
                <a:spcPct val="121981"/>
              </a:lnSpc>
              <a:spcBef>
                <a:spcPts val="0"/>
              </a:spcBef>
              <a:spcAft>
                <a:spcPts val="0"/>
              </a:spcAft>
              <a:buNone/>
            </a:pPr>
            <a:r>
              <a:rPr b="1" i="0" lang="en-US" sz="1524" u="none" cap="none" strike="noStrike">
                <a:solidFill>
                  <a:srgbClr val="0F1A38"/>
                </a:solidFill>
                <a:latin typeface="DM Sans"/>
                <a:ea typeface="DM Sans"/>
                <a:cs typeface="DM Sans"/>
                <a:sym typeface="DM Sans"/>
              </a:rPr>
              <a:t>Fonts</a:t>
            </a:r>
            <a:endParaRPr/>
          </a:p>
        </p:txBody>
      </p:sp>
      <p:sp>
        <p:nvSpPr>
          <p:cNvPr id="178" name="Google Shape;178;p15"/>
          <p:cNvSpPr txBox="1"/>
          <p:nvPr/>
        </p:nvSpPr>
        <p:spPr>
          <a:xfrm>
            <a:off x="4253623" y="2774941"/>
            <a:ext cx="1920585" cy="224729"/>
          </a:xfrm>
          <a:prstGeom prst="rect">
            <a:avLst/>
          </a:prstGeom>
          <a:noFill/>
          <a:ln>
            <a:noFill/>
          </a:ln>
        </p:spPr>
        <p:txBody>
          <a:bodyPr anchorCtr="0" anchor="t" bIns="0" lIns="0" spcFirstLastPara="1" rIns="0" wrap="square" tIns="0">
            <a:spAutoFit/>
          </a:bodyPr>
          <a:lstStyle/>
          <a:p>
            <a:pPr indent="0" lvl="0" marL="0" marR="0" rtl="0" algn="ctr">
              <a:lnSpc>
                <a:spcPct val="121981"/>
              </a:lnSpc>
              <a:spcBef>
                <a:spcPts val="0"/>
              </a:spcBef>
              <a:spcAft>
                <a:spcPts val="0"/>
              </a:spcAft>
              <a:buNone/>
            </a:pPr>
            <a:r>
              <a:rPr b="1" i="0" lang="en-US" sz="1524" u="none" cap="none" strike="noStrike">
                <a:solidFill>
                  <a:srgbClr val="0F1A38"/>
                </a:solidFill>
                <a:latin typeface="DM Sans"/>
                <a:ea typeface="DM Sans"/>
                <a:cs typeface="DM Sans"/>
                <a:sym typeface="DM Sans"/>
              </a:rPr>
              <a:t>Colors</a:t>
            </a:r>
            <a:endParaRPr/>
          </a:p>
        </p:txBody>
      </p:sp>
      <p:sp>
        <p:nvSpPr>
          <p:cNvPr id="179" name="Google Shape;179;p15"/>
          <p:cNvSpPr txBox="1"/>
          <p:nvPr/>
        </p:nvSpPr>
        <p:spPr>
          <a:xfrm>
            <a:off x="2819707" y="6773481"/>
            <a:ext cx="1920585" cy="224729"/>
          </a:xfrm>
          <a:prstGeom prst="rect">
            <a:avLst/>
          </a:prstGeom>
          <a:noFill/>
          <a:ln>
            <a:noFill/>
          </a:ln>
        </p:spPr>
        <p:txBody>
          <a:bodyPr anchorCtr="0" anchor="t" bIns="0" lIns="0" spcFirstLastPara="1" rIns="0" wrap="square" tIns="0">
            <a:spAutoFit/>
          </a:bodyPr>
          <a:lstStyle/>
          <a:p>
            <a:pPr indent="0" lvl="0" marL="0" marR="0" rtl="0" algn="ctr">
              <a:lnSpc>
                <a:spcPct val="121981"/>
              </a:lnSpc>
              <a:spcBef>
                <a:spcPts val="0"/>
              </a:spcBef>
              <a:spcAft>
                <a:spcPts val="0"/>
              </a:spcAft>
              <a:buNone/>
            </a:pPr>
            <a:r>
              <a:rPr b="1" i="0" lang="en-US" sz="1524" u="none" cap="none" strike="noStrike">
                <a:solidFill>
                  <a:srgbClr val="0F1A38"/>
                </a:solidFill>
                <a:latin typeface="DM Sans"/>
                <a:ea typeface="DM Sans"/>
                <a:cs typeface="DM Sans"/>
                <a:sym typeface="DM Sans"/>
              </a:rPr>
              <a:t>Design Elements</a:t>
            </a:r>
            <a:endParaRPr/>
          </a:p>
        </p:txBody>
      </p:sp>
      <p:grpSp>
        <p:nvGrpSpPr>
          <p:cNvPr id="180" name="Google Shape;180;p15"/>
          <p:cNvGrpSpPr/>
          <p:nvPr/>
        </p:nvGrpSpPr>
        <p:grpSpPr>
          <a:xfrm>
            <a:off x="4605078" y="3333722"/>
            <a:ext cx="530024" cy="530024"/>
            <a:chOff x="0" y="0"/>
            <a:chExt cx="812800" cy="812800"/>
          </a:xfrm>
        </p:grpSpPr>
        <p:sp>
          <p:nvSpPr>
            <p:cNvPr id="181" name="Google Shape;18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E7DC"/>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70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3" name="Google Shape;183;p15"/>
          <p:cNvSpPr txBox="1"/>
          <p:nvPr/>
        </p:nvSpPr>
        <p:spPr>
          <a:xfrm>
            <a:off x="5135102" y="3942420"/>
            <a:ext cx="842981" cy="121606"/>
          </a:xfrm>
          <a:prstGeom prst="rect">
            <a:avLst/>
          </a:prstGeom>
          <a:noFill/>
          <a:ln>
            <a:noFill/>
          </a:ln>
        </p:spPr>
        <p:txBody>
          <a:bodyPr anchorCtr="0" anchor="t" bIns="0" lIns="0" spcFirstLastPara="1" rIns="0" wrap="square" tIns="0">
            <a:spAutoFit/>
          </a:bodyPr>
          <a:lstStyle/>
          <a:p>
            <a:pPr indent="0" lvl="0" marL="0" marR="0" rtl="0" algn="ctr">
              <a:lnSpc>
                <a:spcPct val="103010"/>
              </a:lnSpc>
              <a:spcBef>
                <a:spcPts val="0"/>
              </a:spcBef>
              <a:spcAft>
                <a:spcPts val="0"/>
              </a:spcAft>
              <a:buNone/>
            </a:pPr>
            <a:r>
              <a:rPr b="0" i="0" lang="en-US" sz="897" u="none" cap="none" strike="noStrike">
                <a:solidFill>
                  <a:srgbClr val="000000"/>
                </a:solidFill>
                <a:latin typeface="Arial"/>
                <a:ea typeface="Arial"/>
                <a:cs typeface="Arial"/>
                <a:sym typeface="Arial"/>
              </a:rPr>
              <a:t>#F0F0F0</a:t>
            </a:r>
            <a:endParaRPr/>
          </a:p>
        </p:txBody>
      </p:sp>
      <p:grpSp>
        <p:nvGrpSpPr>
          <p:cNvPr id="184" name="Google Shape;184;p15"/>
          <p:cNvGrpSpPr/>
          <p:nvPr/>
        </p:nvGrpSpPr>
        <p:grpSpPr>
          <a:xfrm>
            <a:off x="5289338" y="3333722"/>
            <a:ext cx="530024" cy="530024"/>
            <a:chOff x="0" y="0"/>
            <a:chExt cx="812800" cy="812800"/>
          </a:xfrm>
        </p:grpSpPr>
        <p:sp>
          <p:nvSpPr>
            <p:cNvPr id="185" name="Google Shape;18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F0F0"/>
            </a:solidFill>
            <a:ln cap="sq" cmpd="sng" w="95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70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15"/>
          <p:cNvGrpSpPr/>
          <p:nvPr/>
        </p:nvGrpSpPr>
        <p:grpSpPr>
          <a:xfrm>
            <a:off x="1198947" y="7319420"/>
            <a:ext cx="5162106" cy="2364080"/>
            <a:chOff x="0" y="0"/>
            <a:chExt cx="6882808" cy="3152106"/>
          </a:xfrm>
        </p:grpSpPr>
        <p:sp>
          <p:nvSpPr>
            <p:cNvPr id="188" name="Google Shape;188;p15"/>
            <p:cNvSpPr/>
            <p:nvPr/>
          </p:nvSpPr>
          <p:spPr>
            <a:xfrm>
              <a:off x="5616057" y="916672"/>
              <a:ext cx="483951" cy="416198"/>
            </a:xfrm>
            <a:custGeom>
              <a:rect b="b" l="l" r="r" t="t"/>
              <a:pathLst>
                <a:path extrusionOk="0" h="416198" w="483951">
                  <a:moveTo>
                    <a:pt x="0" y="0"/>
                  </a:moveTo>
                  <a:lnTo>
                    <a:pt x="483951" y="0"/>
                  </a:lnTo>
                  <a:lnTo>
                    <a:pt x="483951" y="416197"/>
                  </a:lnTo>
                  <a:lnTo>
                    <a:pt x="0" y="416197"/>
                  </a:lnTo>
                  <a:lnTo>
                    <a:pt x="0" y="0"/>
                  </a:lnTo>
                  <a:close/>
                </a:path>
              </a:pathLst>
            </a:custGeom>
            <a:blipFill rotWithShape="1">
              <a:blip r:embed="rId3">
                <a:alphaModFix/>
              </a:blip>
              <a:stretch>
                <a:fillRect b="0" l="0" r="0" t="0"/>
              </a:stretch>
            </a:blipFill>
            <a:ln>
              <a:noFill/>
            </a:ln>
          </p:spPr>
        </p:sp>
        <p:sp>
          <p:nvSpPr>
            <p:cNvPr id="189" name="Google Shape;189;p15"/>
            <p:cNvSpPr/>
            <p:nvPr/>
          </p:nvSpPr>
          <p:spPr>
            <a:xfrm>
              <a:off x="6500943" y="1720942"/>
              <a:ext cx="343964" cy="475327"/>
            </a:xfrm>
            <a:custGeom>
              <a:rect b="b" l="l" r="r" t="t"/>
              <a:pathLst>
                <a:path extrusionOk="0" h="475327" w="343964">
                  <a:moveTo>
                    <a:pt x="0" y="0"/>
                  </a:moveTo>
                  <a:lnTo>
                    <a:pt x="343964" y="0"/>
                  </a:lnTo>
                  <a:lnTo>
                    <a:pt x="343964" y="475327"/>
                  </a:lnTo>
                  <a:lnTo>
                    <a:pt x="0" y="475327"/>
                  </a:lnTo>
                  <a:lnTo>
                    <a:pt x="0" y="0"/>
                  </a:lnTo>
                  <a:close/>
                </a:path>
              </a:pathLst>
            </a:custGeom>
            <a:blipFill rotWithShape="1">
              <a:blip r:embed="rId4">
                <a:alphaModFix/>
              </a:blip>
              <a:stretch>
                <a:fillRect b="0" l="0" r="0" t="0"/>
              </a:stretch>
            </a:blipFill>
            <a:ln>
              <a:noFill/>
            </a:ln>
          </p:spPr>
        </p:sp>
        <p:sp>
          <p:nvSpPr>
            <p:cNvPr id="190" name="Google Shape;190;p15"/>
            <p:cNvSpPr/>
            <p:nvPr/>
          </p:nvSpPr>
          <p:spPr>
            <a:xfrm>
              <a:off x="5716564" y="1771583"/>
              <a:ext cx="283381" cy="424685"/>
            </a:xfrm>
            <a:custGeom>
              <a:rect b="b" l="l" r="r" t="t"/>
              <a:pathLst>
                <a:path extrusionOk="0" h="424685" w="283381">
                  <a:moveTo>
                    <a:pt x="0" y="0"/>
                  </a:moveTo>
                  <a:lnTo>
                    <a:pt x="283381" y="0"/>
                  </a:lnTo>
                  <a:lnTo>
                    <a:pt x="283381" y="424686"/>
                  </a:lnTo>
                  <a:lnTo>
                    <a:pt x="0" y="424686"/>
                  </a:lnTo>
                  <a:lnTo>
                    <a:pt x="0" y="0"/>
                  </a:lnTo>
                  <a:close/>
                </a:path>
              </a:pathLst>
            </a:custGeom>
            <a:blipFill rotWithShape="1">
              <a:blip r:embed="rId5">
                <a:alphaModFix/>
              </a:blip>
              <a:stretch>
                <a:fillRect b="0" l="0" r="0" t="0"/>
              </a:stretch>
            </a:blipFill>
            <a:ln>
              <a:noFill/>
            </a:ln>
          </p:spPr>
        </p:sp>
        <p:sp>
          <p:nvSpPr>
            <p:cNvPr id="191" name="Google Shape;191;p15"/>
            <p:cNvSpPr/>
            <p:nvPr/>
          </p:nvSpPr>
          <p:spPr>
            <a:xfrm>
              <a:off x="6412834" y="2624440"/>
              <a:ext cx="469974" cy="424685"/>
            </a:xfrm>
            <a:custGeom>
              <a:rect b="b" l="l" r="r" t="t"/>
              <a:pathLst>
                <a:path extrusionOk="0" h="424685" w="469974">
                  <a:moveTo>
                    <a:pt x="0" y="0"/>
                  </a:moveTo>
                  <a:lnTo>
                    <a:pt x="469974" y="0"/>
                  </a:lnTo>
                  <a:lnTo>
                    <a:pt x="469974" y="424685"/>
                  </a:lnTo>
                  <a:lnTo>
                    <a:pt x="0" y="424685"/>
                  </a:lnTo>
                  <a:lnTo>
                    <a:pt x="0" y="0"/>
                  </a:lnTo>
                  <a:close/>
                </a:path>
              </a:pathLst>
            </a:custGeom>
            <a:blipFill rotWithShape="1">
              <a:blip r:embed="rId6">
                <a:alphaModFix/>
              </a:blip>
              <a:stretch>
                <a:fillRect b="0" l="0" r="0" t="0"/>
              </a:stretch>
            </a:blipFill>
            <a:ln>
              <a:noFill/>
            </a:ln>
          </p:spPr>
        </p:sp>
        <p:sp>
          <p:nvSpPr>
            <p:cNvPr id="192" name="Google Shape;192;p15"/>
            <p:cNvSpPr/>
            <p:nvPr/>
          </p:nvSpPr>
          <p:spPr>
            <a:xfrm>
              <a:off x="6412834" y="25321"/>
              <a:ext cx="424685" cy="424685"/>
            </a:xfrm>
            <a:custGeom>
              <a:rect b="b" l="l" r="r" t="t"/>
              <a:pathLst>
                <a:path extrusionOk="0" h="424685" w="424685">
                  <a:moveTo>
                    <a:pt x="0" y="0"/>
                  </a:moveTo>
                  <a:lnTo>
                    <a:pt x="424685" y="0"/>
                  </a:lnTo>
                  <a:lnTo>
                    <a:pt x="424685" y="424685"/>
                  </a:lnTo>
                  <a:lnTo>
                    <a:pt x="0" y="424685"/>
                  </a:lnTo>
                  <a:lnTo>
                    <a:pt x="0" y="0"/>
                  </a:lnTo>
                  <a:close/>
                </a:path>
              </a:pathLst>
            </a:custGeom>
            <a:blipFill rotWithShape="1">
              <a:blip r:embed="rId7">
                <a:alphaModFix/>
              </a:blip>
              <a:stretch>
                <a:fillRect b="0" l="0" r="0" t="0"/>
              </a:stretch>
            </a:blipFill>
            <a:ln>
              <a:noFill/>
            </a:ln>
          </p:spPr>
        </p:sp>
        <p:sp>
          <p:nvSpPr>
            <p:cNvPr id="193" name="Google Shape;193;p15"/>
            <p:cNvSpPr/>
            <p:nvPr/>
          </p:nvSpPr>
          <p:spPr>
            <a:xfrm>
              <a:off x="5562233" y="29564"/>
              <a:ext cx="581029" cy="357069"/>
            </a:xfrm>
            <a:custGeom>
              <a:rect b="b" l="l" r="r" t="t"/>
              <a:pathLst>
                <a:path extrusionOk="0" h="357069" w="581029">
                  <a:moveTo>
                    <a:pt x="0" y="0"/>
                  </a:moveTo>
                  <a:lnTo>
                    <a:pt x="581029" y="0"/>
                  </a:lnTo>
                  <a:lnTo>
                    <a:pt x="581029" y="357069"/>
                  </a:lnTo>
                  <a:lnTo>
                    <a:pt x="0" y="357069"/>
                  </a:lnTo>
                  <a:lnTo>
                    <a:pt x="0" y="0"/>
                  </a:lnTo>
                  <a:close/>
                </a:path>
              </a:pathLst>
            </a:custGeom>
            <a:blipFill rotWithShape="1">
              <a:blip r:embed="rId8">
                <a:alphaModFix/>
              </a:blip>
              <a:stretch>
                <a:fillRect b="0" l="0" r="0" t="0"/>
              </a:stretch>
            </a:blipFill>
            <a:ln>
              <a:noFill/>
            </a:ln>
          </p:spPr>
        </p:sp>
        <p:sp>
          <p:nvSpPr>
            <p:cNvPr id="194" name="Google Shape;194;p15"/>
            <p:cNvSpPr/>
            <p:nvPr/>
          </p:nvSpPr>
          <p:spPr>
            <a:xfrm>
              <a:off x="6369580" y="916672"/>
              <a:ext cx="475327" cy="475327"/>
            </a:xfrm>
            <a:custGeom>
              <a:rect b="b" l="l" r="r" t="t"/>
              <a:pathLst>
                <a:path extrusionOk="0" h="475327" w="475327">
                  <a:moveTo>
                    <a:pt x="0" y="0"/>
                  </a:moveTo>
                  <a:lnTo>
                    <a:pt x="475327" y="0"/>
                  </a:lnTo>
                  <a:lnTo>
                    <a:pt x="475327" y="475326"/>
                  </a:lnTo>
                  <a:lnTo>
                    <a:pt x="0" y="475326"/>
                  </a:lnTo>
                  <a:lnTo>
                    <a:pt x="0" y="0"/>
                  </a:lnTo>
                  <a:close/>
                </a:path>
              </a:pathLst>
            </a:custGeom>
            <a:blipFill rotWithShape="1">
              <a:blip r:embed="rId9">
                <a:alphaModFix/>
              </a:blip>
              <a:stretch>
                <a:fillRect b="0" l="0" r="0" t="0"/>
              </a:stretch>
            </a:blipFill>
            <a:ln>
              <a:noFill/>
            </a:ln>
          </p:spPr>
        </p:sp>
        <p:sp>
          <p:nvSpPr>
            <p:cNvPr id="195" name="Google Shape;195;p15"/>
            <p:cNvSpPr/>
            <p:nvPr/>
          </p:nvSpPr>
          <p:spPr>
            <a:xfrm>
              <a:off x="5668945" y="2634982"/>
              <a:ext cx="331000" cy="475327"/>
            </a:xfrm>
            <a:custGeom>
              <a:rect b="b" l="l" r="r" t="t"/>
              <a:pathLst>
                <a:path extrusionOk="0" h="475327" w="331000">
                  <a:moveTo>
                    <a:pt x="0" y="0"/>
                  </a:moveTo>
                  <a:lnTo>
                    <a:pt x="331000" y="0"/>
                  </a:lnTo>
                  <a:lnTo>
                    <a:pt x="331000" y="475327"/>
                  </a:lnTo>
                  <a:lnTo>
                    <a:pt x="0" y="475327"/>
                  </a:lnTo>
                  <a:lnTo>
                    <a:pt x="0" y="0"/>
                  </a:lnTo>
                  <a:close/>
                </a:path>
              </a:pathLst>
            </a:custGeom>
            <a:blipFill rotWithShape="1">
              <a:blip r:embed="rId10">
                <a:alphaModFix/>
              </a:blip>
              <a:stretch>
                <a:fillRect b="0" l="0" r="0" t="0"/>
              </a:stretch>
            </a:blipFill>
            <a:ln>
              <a:noFill/>
            </a:ln>
          </p:spPr>
        </p:sp>
        <p:sp>
          <p:nvSpPr>
            <p:cNvPr id="196" name="Google Shape;196;p15"/>
            <p:cNvSpPr/>
            <p:nvPr/>
          </p:nvSpPr>
          <p:spPr>
            <a:xfrm>
              <a:off x="3401527" y="4670"/>
              <a:ext cx="417423" cy="475327"/>
            </a:xfrm>
            <a:custGeom>
              <a:rect b="b" l="l" r="r" t="t"/>
              <a:pathLst>
                <a:path extrusionOk="0" h="475327" w="417423">
                  <a:moveTo>
                    <a:pt x="0" y="0"/>
                  </a:moveTo>
                  <a:lnTo>
                    <a:pt x="417424" y="0"/>
                  </a:lnTo>
                  <a:lnTo>
                    <a:pt x="417424" y="475327"/>
                  </a:lnTo>
                  <a:lnTo>
                    <a:pt x="0" y="475327"/>
                  </a:lnTo>
                  <a:lnTo>
                    <a:pt x="0" y="0"/>
                  </a:lnTo>
                  <a:close/>
                </a:path>
              </a:pathLst>
            </a:custGeom>
            <a:blipFill rotWithShape="1">
              <a:blip r:embed="rId11">
                <a:alphaModFix/>
              </a:blip>
              <a:stretch>
                <a:fillRect b="0" l="0" r="0" t="0"/>
              </a:stretch>
            </a:blipFill>
            <a:ln>
              <a:noFill/>
            </a:ln>
          </p:spPr>
        </p:sp>
        <p:sp>
          <p:nvSpPr>
            <p:cNvPr id="197" name="Google Shape;197;p15"/>
            <p:cNvSpPr/>
            <p:nvPr/>
          </p:nvSpPr>
          <p:spPr>
            <a:xfrm>
              <a:off x="4780474" y="90910"/>
              <a:ext cx="551109" cy="327659"/>
            </a:xfrm>
            <a:custGeom>
              <a:rect b="b" l="l" r="r" t="t"/>
              <a:pathLst>
                <a:path extrusionOk="0" h="327659" w="551109">
                  <a:moveTo>
                    <a:pt x="0" y="0"/>
                  </a:moveTo>
                  <a:lnTo>
                    <a:pt x="551109" y="0"/>
                  </a:lnTo>
                  <a:lnTo>
                    <a:pt x="551109" y="327659"/>
                  </a:lnTo>
                  <a:lnTo>
                    <a:pt x="0" y="327659"/>
                  </a:lnTo>
                  <a:lnTo>
                    <a:pt x="0" y="0"/>
                  </a:lnTo>
                  <a:close/>
                </a:path>
              </a:pathLst>
            </a:custGeom>
            <a:blipFill rotWithShape="1">
              <a:blip r:embed="rId12">
                <a:alphaModFix/>
              </a:blip>
              <a:stretch>
                <a:fillRect b="0" l="0" r="0" t="0"/>
              </a:stretch>
            </a:blipFill>
            <a:ln>
              <a:noFill/>
            </a:ln>
          </p:spPr>
        </p:sp>
        <p:sp>
          <p:nvSpPr>
            <p:cNvPr id="198" name="Google Shape;198;p15"/>
            <p:cNvSpPr/>
            <p:nvPr/>
          </p:nvSpPr>
          <p:spPr>
            <a:xfrm>
              <a:off x="661154" y="29991"/>
              <a:ext cx="424685" cy="424685"/>
            </a:xfrm>
            <a:custGeom>
              <a:rect b="b" l="l" r="r" t="t"/>
              <a:pathLst>
                <a:path extrusionOk="0" h="424685" w="424685">
                  <a:moveTo>
                    <a:pt x="0" y="0"/>
                  </a:moveTo>
                  <a:lnTo>
                    <a:pt x="424686" y="0"/>
                  </a:lnTo>
                  <a:lnTo>
                    <a:pt x="424686" y="424685"/>
                  </a:lnTo>
                  <a:lnTo>
                    <a:pt x="0" y="424685"/>
                  </a:lnTo>
                  <a:lnTo>
                    <a:pt x="0" y="0"/>
                  </a:lnTo>
                  <a:close/>
                </a:path>
              </a:pathLst>
            </a:custGeom>
            <a:blipFill rotWithShape="1">
              <a:blip r:embed="rId13">
                <a:alphaModFix/>
              </a:blip>
              <a:stretch>
                <a:fillRect b="0" l="0" r="0" t="0"/>
              </a:stretch>
            </a:blipFill>
            <a:ln>
              <a:noFill/>
            </a:ln>
          </p:spPr>
        </p:sp>
        <p:sp>
          <p:nvSpPr>
            <p:cNvPr id="199" name="Google Shape;199;p15"/>
            <p:cNvSpPr/>
            <p:nvPr/>
          </p:nvSpPr>
          <p:spPr>
            <a:xfrm>
              <a:off x="3450" y="29991"/>
              <a:ext cx="424685" cy="424685"/>
            </a:xfrm>
            <a:custGeom>
              <a:rect b="b" l="l" r="r" t="t"/>
              <a:pathLst>
                <a:path extrusionOk="0" h="424685" w="424685">
                  <a:moveTo>
                    <a:pt x="0" y="0"/>
                  </a:moveTo>
                  <a:lnTo>
                    <a:pt x="424685" y="0"/>
                  </a:lnTo>
                  <a:lnTo>
                    <a:pt x="424685" y="424685"/>
                  </a:lnTo>
                  <a:lnTo>
                    <a:pt x="0" y="424685"/>
                  </a:lnTo>
                  <a:lnTo>
                    <a:pt x="0" y="0"/>
                  </a:lnTo>
                  <a:close/>
                </a:path>
              </a:pathLst>
            </a:custGeom>
            <a:blipFill rotWithShape="1">
              <a:blip r:embed="rId14">
                <a:alphaModFix/>
              </a:blip>
              <a:stretch>
                <a:fillRect b="0" l="0" r="0" t="0"/>
              </a:stretch>
            </a:blipFill>
            <a:ln>
              <a:noFill/>
            </a:ln>
          </p:spPr>
        </p:sp>
        <p:sp>
          <p:nvSpPr>
            <p:cNvPr id="200" name="Google Shape;200;p15"/>
            <p:cNvSpPr/>
            <p:nvPr/>
          </p:nvSpPr>
          <p:spPr>
            <a:xfrm>
              <a:off x="2676628" y="17397"/>
              <a:ext cx="471296" cy="449873"/>
            </a:xfrm>
            <a:custGeom>
              <a:rect b="b" l="l" r="r" t="t"/>
              <a:pathLst>
                <a:path extrusionOk="0" h="449873" w="471296">
                  <a:moveTo>
                    <a:pt x="0" y="0"/>
                  </a:moveTo>
                  <a:lnTo>
                    <a:pt x="471296" y="0"/>
                  </a:lnTo>
                  <a:lnTo>
                    <a:pt x="471296" y="449873"/>
                  </a:lnTo>
                  <a:lnTo>
                    <a:pt x="0" y="449873"/>
                  </a:lnTo>
                  <a:lnTo>
                    <a:pt x="0" y="0"/>
                  </a:lnTo>
                  <a:close/>
                </a:path>
              </a:pathLst>
            </a:custGeom>
            <a:blipFill rotWithShape="1">
              <a:blip r:embed="rId15">
                <a:alphaModFix/>
              </a:blip>
              <a:stretch>
                <a:fillRect b="0" l="0" r="0" t="0"/>
              </a:stretch>
            </a:blipFill>
            <a:ln>
              <a:noFill/>
            </a:ln>
          </p:spPr>
        </p:sp>
        <p:sp>
          <p:nvSpPr>
            <p:cNvPr id="201" name="Google Shape;201;p15"/>
            <p:cNvSpPr/>
            <p:nvPr/>
          </p:nvSpPr>
          <p:spPr>
            <a:xfrm>
              <a:off x="1328464" y="4670"/>
              <a:ext cx="471870" cy="475327"/>
            </a:xfrm>
            <a:custGeom>
              <a:rect b="b" l="l" r="r" t="t"/>
              <a:pathLst>
                <a:path extrusionOk="0" h="475327" w="471870">
                  <a:moveTo>
                    <a:pt x="0" y="0"/>
                  </a:moveTo>
                  <a:lnTo>
                    <a:pt x="471870" y="0"/>
                  </a:lnTo>
                  <a:lnTo>
                    <a:pt x="471870" y="475327"/>
                  </a:lnTo>
                  <a:lnTo>
                    <a:pt x="0" y="475327"/>
                  </a:lnTo>
                  <a:lnTo>
                    <a:pt x="0" y="0"/>
                  </a:lnTo>
                  <a:close/>
                </a:path>
              </a:pathLst>
            </a:custGeom>
            <a:blipFill rotWithShape="1">
              <a:blip r:embed="rId16">
                <a:alphaModFix/>
              </a:blip>
              <a:stretch>
                <a:fillRect b="0" l="0" r="0" t="0"/>
              </a:stretch>
            </a:blipFill>
            <a:ln>
              <a:noFill/>
            </a:ln>
          </p:spPr>
        </p:sp>
        <p:sp>
          <p:nvSpPr>
            <p:cNvPr id="202" name="Google Shape;202;p15"/>
            <p:cNvSpPr/>
            <p:nvPr/>
          </p:nvSpPr>
          <p:spPr>
            <a:xfrm>
              <a:off x="2038155" y="0"/>
              <a:ext cx="393597" cy="479997"/>
            </a:xfrm>
            <a:custGeom>
              <a:rect b="b" l="l" r="r" t="t"/>
              <a:pathLst>
                <a:path extrusionOk="0" h="479997" w="393597">
                  <a:moveTo>
                    <a:pt x="0" y="0"/>
                  </a:moveTo>
                  <a:lnTo>
                    <a:pt x="393597" y="0"/>
                  </a:lnTo>
                  <a:lnTo>
                    <a:pt x="393597" y="479997"/>
                  </a:lnTo>
                  <a:lnTo>
                    <a:pt x="0" y="479997"/>
                  </a:lnTo>
                  <a:lnTo>
                    <a:pt x="0" y="0"/>
                  </a:lnTo>
                  <a:close/>
                </a:path>
              </a:pathLst>
            </a:custGeom>
            <a:blipFill rotWithShape="1">
              <a:blip r:embed="rId17">
                <a:alphaModFix/>
              </a:blip>
              <a:stretch>
                <a:fillRect b="0" l="0" r="0" t="0"/>
              </a:stretch>
            </a:blipFill>
            <a:ln>
              <a:noFill/>
            </a:ln>
          </p:spPr>
        </p:sp>
        <p:sp>
          <p:nvSpPr>
            <p:cNvPr id="203" name="Google Shape;203;p15"/>
            <p:cNvSpPr/>
            <p:nvPr/>
          </p:nvSpPr>
          <p:spPr>
            <a:xfrm>
              <a:off x="4083732" y="29991"/>
              <a:ext cx="447046" cy="449498"/>
            </a:xfrm>
            <a:custGeom>
              <a:rect b="b" l="l" r="r" t="t"/>
              <a:pathLst>
                <a:path extrusionOk="0" h="449498" w="447046">
                  <a:moveTo>
                    <a:pt x="0" y="0"/>
                  </a:moveTo>
                  <a:lnTo>
                    <a:pt x="447046" y="0"/>
                  </a:lnTo>
                  <a:lnTo>
                    <a:pt x="447046" y="449497"/>
                  </a:lnTo>
                  <a:lnTo>
                    <a:pt x="0" y="449497"/>
                  </a:lnTo>
                  <a:lnTo>
                    <a:pt x="0" y="0"/>
                  </a:lnTo>
                  <a:close/>
                </a:path>
              </a:pathLst>
            </a:custGeom>
            <a:blipFill rotWithShape="1">
              <a:blip r:embed="rId18">
                <a:alphaModFix/>
              </a:blip>
              <a:stretch>
                <a:fillRect b="0" l="0" r="0" t="0"/>
              </a:stretch>
            </a:blipFill>
            <a:ln>
              <a:noFill/>
            </a:ln>
          </p:spPr>
        </p:sp>
        <p:sp>
          <p:nvSpPr>
            <p:cNvPr id="204" name="Google Shape;204;p15"/>
            <p:cNvSpPr/>
            <p:nvPr/>
          </p:nvSpPr>
          <p:spPr>
            <a:xfrm>
              <a:off x="4035949" y="878215"/>
              <a:ext cx="383718" cy="475327"/>
            </a:xfrm>
            <a:custGeom>
              <a:rect b="b" l="l" r="r" t="t"/>
              <a:pathLst>
                <a:path extrusionOk="0" h="475327" w="383718">
                  <a:moveTo>
                    <a:pt x="0" y="0"/>
                  </a:moveTo>
                  <a:lnTo>
                    <a:pt x="383718" y="0"/>
                  </a:lnTo>
                  <a:lnTo>
                    <a:pt x="383718" y="475326"/>
                  </a:lnTo>
                  <a:lnTo>
                    <a:pt x="0" y="475326"/>
                  </a:lnTo>
                  <a:lnTo>
                    <a:pt x="0" y="0"/>
                  </a:lnTo>
                  <a:close/>
                </a:path>
              </a:pathLst>
            </a:custGeom>
            <a:blipFill rotWithShape="1">
              <a:blip r:embed="rId19">
                <a:alphaModFix/>
              </a:blip>
              <a:stretch>
                <a:fillRect b="0" l="0" r="0" t="0"/>
              </a:stretch>
            </a:blipFill>
            <a:ln>
              <a:noFill/>
            </a:ln>
          </p:spPr>
        </p:sp>
        <p:sp>
          <p:nvSpPr>
            <p:cNvPr id="205" name="Google Shape;205;p15"/>
            <p:cNvSpPr/>
            <p:nvPr/>
          </p:nvSpPr>
          <p:spPr>
            <a:xfrm>
              <a:off x="3209114" y="878215"/>
              <a:ext cx="516659" cy="475327"/>
            </a:xfrm>
            <a:custGeom>
              <a:rect b="b" l="l" r="r" t="t"/>
              <a:pathLst>
                <a:path extrusionOk="0" h="475327" w="516659">
                  <a:moveTo>
                    <a:pt x="0" y="0"/>
                  </a:moveTo>
                  <a:lnTo>
                    <a:pt x="516659" y="0"/>
                  </a:lnTo>
                  <a:lnTo>
                    <a:pt x="516659" y="475326"/>
                  </a:lnTo>
                  <a:lnTo>
                    <a:pt x="0" y="475326"/>
                  </a:lnTo>
                  <a:lnTo>
                    <a:pt x="0" y="0"/>
                  </a:lnTo>
                  <a:close/>
                </a:path>
              </a:pathLst>
            </a:custGeom>
            <a:blipFill rotWithShape="1">
              <a:blip r:embed="rId20">
                <a:alphaModFix/>
              </a:blip>
              <a:stretch>
                <a:fillRect b="0" l="0" r="0" t="0"/>
              </a:stretch>
            </a:blipFill>
            <a:ln>
              <a:noFill/>
            </a:ln>
          </p:spPr>
        </p:sp>
        <p:sp>
          <p:nvSpPr>
            <p:cNvPr id="206" name="Google Shape;206;p15"/>
            <p:cNvSpPr/>
            <p:nvPr/>
          </p:nvSpPr>
          <p:spPr>
            <a:xfrm>
              <a:off x="4761753" y="986007"/>
              <a:ext cx="543195" cy="312090"/>
            </a:xfrm>
            <a:custGeom>
              <a:rect b="b" l="l" r="r" t="t"/>
              <a:pathLst>
                <a:path extrusionOk="0" h="312090" w="543195">
                  <a:moveTo>
                    <a:pt x="0" y="0"/>
                  </a:moveTo>
                  <a:lnTo>
                    <a:pt x="543195" y="0"/>
                  </a:lnTo>
                  <a:lnTo>
                    <a:pt x="543195" y="312091"/>
                  </a:lnTo>
                  <a:lnTo>
                    <a:pt x="0" y="312091"/>
                  </a:lnTo>
                  <a:lnTo>
                    <a:pt x="0" y="0"/>
                  </a:lnTo>
                  <a:close/>
                </a:path>
              </a:pathLst>
            </a:custGeom>
            <a:blipFill rotWithShape="1">
              <a:blip r:embed="rId21">
                <a:alphaModFix/>
              </a:blip>
              <a:stretch>
                <a:fillRect b="0" l="0" r="0" t="0"/>
              </a:stretch>
            </a:blipFill>
            <a:ln>
              <a:noFill/>
            </a:ln>
          </p:spPr>
        </p:sp>
        <p:sp>
          <p:nvSpPr>
            <p:cNvPr id="207" name="Google Shape;207;p15"/>
            <p:cNvSpPr/>
            <p:nvPr/>
          </p:nvSpPr>
          <p:spPr>
            <a:xfrm>
              <a:off x="1648553" y="878215"/>
              <a:ext cx="475327" cy="475327"/>
            </a:xfrm>
            <a:custGeom>
              <a:rect b="b" l="l" r="r" t="t"/>
              <a:pathLst>
                <a:path extrusionOk="0" h="475327" w="475327">
                  <a:moveTo>
                    <a:pt x="0" y="0"/>
                  </a:moveTo>
                  <a:lnTo>
                    <a:pt x="475327" y="0"/>
                  </a:lnTo>
                  <a:lnTo>
                    <a:pt x="475327" y="475326"/>
                  </a:lnTo>
                  <a:lnTo>
                    <a:pt x="0" y="475326"/>
                  </a:lnTo>
                  <a:lnTo>
                    <a:pt x="0" y="0"/>
                  </a:lnTo>
                  <a:close/>
                </a:path>
              </a:pathLst>
            </a:custGeom>
            <a:blipFill rotWithShape="1">
              <a:blip r:embed="rId22">
                <a:alphaModFix/>
              </a:blip>
              <a:stretch>
                <a:fillRect b="0" l="0" r="0" t="0"/>
              </a:stretch>
            </a:blipFill>
            <a:ln>
              <a:noFill/>
            </a:ln>
          </p:spPr>
        </p:sp>
        <p:sp>
          <p:nvSpPr>
            <p:cNvPr id="208" name="Google Shape;208;p15"/>
            <p:cNvSpPr/>
            <p:nvPr/>
          </p:nvSpPr>
          <p:spPr>
            <a:xfrm>
              <a:off x="3450" y="878215"/>
              <a:ext cx="552705" cy="475327"/>
            </a:xfrm>
            <a:custGeom>
              <a:rect b="b" l="l" r="r" t="t"/>
              <a:pathLst>
                <a:path extrusionOk="0" h="475327" w="552705">
                  <a:moveTo>
                    <a:pt x="0" y="0"/>
                  </a:moveTo>
                  <a:lnTo>
                    <a:pt x="552705" y="0"/>
                  </a:lnTo>
                  <a:lnTo>
                    <a:pt x="552705" y="475326"/>
                  </a:lnTo>
                  <a:lnTo>
                    <a:pt x="0" y="475326"/>
                  </a:lnTo>
                  <a:lnTo>
                    <a:pt x="0" y="0"/>
                  </a:lnTo>
                  <a:close/>
                </a:path>
              </a:pathLst>
            </a:custGeom>
            <a:blipFill rotWithShape="1">
              <a:blip r:embed="rId23">
                <a:alphaModFix/>
              </a:blip>
              <a:stretch>
                <a:fillRect b="0" l="0" r="0" t="0"/>
              </a:stretch>
            </a:blipFill>
            <a:ln>
              <a:noFill/>
            </a:ln>
          </p:spPr>
        </p:sp>
        <p:sp>
          <p:nvSpPr>
            <p:cNvPr id="209" name="Google Shape;209;p15"/>
            <p:cNvSpPr/>
            <p:nvPr/>
          </p:nvSpPr>
          <p:spPr>
            <a:xfrm>
              <a:off x="2377864" y="878215"/>
              <a:ext cx="474462" cy="475327"/>
            </a:xfrm>
            <a:custGeom>
              <a:rect b="b" l="l" r="r" t="t"/>
              <a:pathLst>
                <a:path extrusionOk="0" h="475327" w="474462">
                  <a:moveTo>
                    <a:pt x="0" y="0"/>
                  </a:moveTo>
                  <a:lnTo>
                    <a:pt x="474463" y="0"/>
                  </a:lnTo>
                  <a:lnTo>
                    <a:pt x="474463" y="475326"/>
                  </a:lnTo>
                  <a:lnTo>
                    <a:pt x="0" y="475326"/>
                  </a:lnTo>
                  <a:lnTo>
                    <a:pt x="0" y="0"/>
                  </a:lnTo>
                  <a:close/>
                </a:path>
              </a:pathLst>
            </a:custGeom>
            <a:blipFill rotWithShape="1">
              <a:blip r:embed="rId24">
                <a:alphaModFix/>
              </a:blip>
              <a:stretch>
                <a:fillRect b="0" l="0" r="0" t="0"/>
              </a:stretch>
            </a:blipFill>
            <a:ln>
              <a:noFill/>
            </a:ln>
          </p:spPr>
        </p:sp>
        <p:sp>
          <p:nvSpPr>
            <p:cNvPr id="210" name="Google Shape;210;p15"/>
            <p:cNvSpPr/>
            <p:nvPr/>
          </p:nvSpPr>
          <p:spPr>
            <a:xfrm>
              <a:off x="864691" y="878215"/>
              <a:ext cx="475327" cy="475327"/>
            </a:xfrm>
            <a:custGeom>
              <a:rect b="b" l="l" r="r" t="t"/>
              <a:pathLst>
                <a:path extrusionOk="0" h="475327" w="475327">
                  <a:moveTo>
                    <a:pt x="0" y="0"/>
                  </a:moveTo>
                  <a:lnTo>
                    <a:pt x="475326" y="0"/>
                  </a:lnTo>
                  <a:lnTo>
                    <a:pt x="475326" y="475326"/>
                  </a:lnTo>
                  <a:lnTo>
                    <a:pt x="0" y="475326"/>
                  </a:lnTo>
                  <a:lnTo>
                    <a:pt x="0" y="0"/>
                  </a:lnTo>
                  <a:close/>
                </a:path>
              </a:pathLst>
            </a:custGeom>
            <a:blipFill rotWithShape="1">
              <a:blip r:embed="rId25">
                <a:alphaModFix/>
              </a:blip>
              <a:stretch>
                <a:fillRect b="0" l="0" r="0" t="0"/>
              </a:stretch>
            </a:blipFill>
            <a:ln>
              <a:noFill/>
            </a:ln>
          </p:spPr>
        </p:sp>
        <p:sp>
          <p:nvSpPr>
            <p:cNvPr id="211" name="Google Shape;211;p15"/>
            <p:cNvSpPr/>
            <p:nvPr/>
          </p:nvSpPr>
          <p:spPr>
            <a:xfrm>
              <a:off x="3467241" y="1764826"/>
              <a:ext cx="520933" cy="411064"/>
            </a:xfrm>
            <a:custGeom>
              <a:rect b="b" l="l" r="r" t="t"/>
              <a:pathLst>
                <a:path extrusionOk="0" h="411064" w="520933">
                  <a:moveTo>
                    <a:pt x="0" y="0"/>
                  </a:moveTo>
                  <a:lnTo>
                    <a:pt x="520933" y="0"/>
                  </a:lnTo>
                  <a:lnTo>
                    <a:pt x="520933" y="411064"/>
                  </a:lnTo>
                  <a:lnTo>
                    <a:pt x="0" y="411064"/>
                  </a:lnTo>
                  <a:lnTo>
                    <a:pt x="0" y="0"/>
                  </a:lnTo>
                  <a:close/>
                </a:path>
              </a:pathLst>
            </a:custGeom>
            <a:blipFill rotWithShape="1">
              <a:blip r:embed="rId26">
                <a:alphaModFix/>
              </a:blip>
              <a:stretch>
                <a:fillRect b="0" l="0" r="0" t="0"/>
              </a:stretch>
            </a:blipFill>
            <a:ln>
              <a:noFill/>
            </a:ln>
          </p:spPr>
        </p:sp>
        <p:sp>
          <p:nvSpPr>
            <p:cNvPr id="212" name="Google Shape;212;p15"/>
            <p:cNvSpPr/>
            <p:nvPr/>
          </p:nvSpPr>
          <p:spPr>
            <a:xfrm>
              <a:off x="2668794" y="1784144"/>
              <a:ext cx="537247" cy="323325"/>
            </a:xfrm>
            <a:custGeom>
              <a:rect b="b" l="l" r="r" t="t"/>
              <a:pathLst>
                <a:path extrusionOk="0" h="323325" w="537247">
                  <a:moveTo>
                    <a:pt x="0" y="0"/>
                  </a:moveTo>
                  <a:lnTo>
                    <a:pt x="537246" y="0"/>
                  </a:lnTo>
                  <a:lnTo>
                    <a:pt x="537246" y="323325"/>
                  </a:lnTo>
                  <a:lnTo>
                    <a:pt x="0" y="323325"/>
                  </a:lnTo>
                  <a:lnTo>
                    <a:pt x="0" y="0"/>
                  </a:lnTo>
                  <a:close/>
                </a:path>
              </a:pathLst>
            </a:custGeom>
            <a:blipFill rotWithShape="1">
              <a:blip r:embed="rId27">
                <a:alphaModFix/>
              </a:blip>
              <a:stretch>
                <a:fillRect b="0" l="0" r="0" t="0"/>
              </a:stretch>
            </a:blipFill>
            <a:ln>
              <a:noFill/>
            </a:ln>
          </p:spPr>
        </p:sp>
        <p:sp>
          <p:nvSpPr>
            <p:cNvPr id="213" name="Google Shape;213;p15"/>
            <p:cNvSpPr/>
            <p:nvPr/>
          </p:nvSpPr>
          <p:spPr>
            <a:xfrm>
              <a:off x="1403865" y="1734755"/>
              <a:ext cx="442077" cy="471206"/>
            </a:xfrm>
            <a:custGeom>
              <a:rect b="b" l="l" r="r" t="t"/>
              <a:pathLst>
                <a:path extrusionOk="0" h="471206" w="442077">
                  <a:moveTo>
                    <a:pt x="0" y="0"/>
                  </a:moveTo>
                  <a:lnTo>
                    <a:pt x="442077" y="0"/>
                  </a:lnTo>
                  <a:lnTo>
                    <a:pt x="442077" y="471206"/>
                  </a:lnTo>
                  <a:lnTo>
                    <a:pt x="0" y="471206"/>
                  </a:lnTo>
                  <a:lnTo>
                    <a:pt x="0" y="0"/>
                  </a:lnTo>
                  <a:close/>
                </a:path>
              </a:pathLst>
            </a:custGeom>
            <a:blipFill rotWithShape="1">
              <a:blip r:embed="rId28">
                <a:alphaModFix/>
              </a:blip>
              <a:stretch>
                <a:fillRect b="0" l="0" r="0" t="0"/>
              </a:stretch>
            </a:blipFill>
            <a:ln>
              <a:noFill/>
            </a:ln>
          </p:spPr>
        </p:sp>
        <p:sp>
          <p:nvSpPr>
            <p:cNvPr id="214" name="Google Shape;214;p15"/>
            <p:cNvSpPr/>
            <p:nvPr/>
          </p:nvSpPr>
          <p:spPr>
            <a:xfrm>
              <a:off x="2107143" y="1740275"/>
              <a:ext cx="300450" cy="411064"/>
            </a:xfrm>
            <a:custGeom>
              <a:rect b="b" l="l" r="r" t="t"/>
              <a:pathLst>
                <a:path extrusionOk="0" h="411064" w="300450">
                  <a:moveTo>
                    <a:pt x="0" y="0"/>
                  </a:moveTo>
                  <a:lnTo>
                    <a:pt x="300450" y="0"/>
                  </a:lnTo>
                  <a:lnTo>
                    <a:pt x="300450" y="411064"/>
                  </a:lnTo>
                  <a:lnTo>
                    <a:pt x="0" y="411064"/>
                  </a:lnTo>
                  <a:lnTo>
                    <a:pt x="0" y="0"/>
                  </a:lnTo>
                  <a:close/>
                </a:path>
              </a:pathLst>
            </a:custGeom>
            <a:blipFill rotWithShape="1">
              <a:blip r:embed="rId29">
                <a:alphaModFix/>
              </a:blip>
              <a:stretch>
                <a:fillRect b="0" l="0" r="0" t="0"/>
              </a:stretch>
            </a:blipFill>
            <a:ln>
              <a:noFill/>
            </a:ln>
          </p:spPr>
        </p:sp>
        <p:sp>
          <p:nvSpPr>
            <p:cNvPr id="215" name="Google Shape;215;p15"/>
            <p:cNvSpPr/>
            <p:nvPr/>
          </p:nvSpPr>
          <p:spPr>
            <a:xfrm>
              <a:off x="797767" y="1734755"/>
              <a:ext cx="343552" cy="471206"/>
            </a:xfrm>
            <a:custGeom>
              <a:rect b="b" l="l" r="r" t="t"/>
              <a:pathLst>
                <a:path extrusionOk="0" h="471206" w="343552">
                  <a:moveTo>
                    <a:pt x="0" y="0"/>
                  </a:moveTo>
                  <a:lnTo>
                    <a:pt x="343552" y="0"/>
                  </a:lnTo>
                  <a:lnTo>
                    <a:pt x="343552" y="471206"/>
                  </a:lnTo>
                  <a:lnTo>
                    <a:pt x="0" y="471206"/>
                  </a:lnTo>
                  <a:lnTo>
                    <a:pt x="0" y="0"/>
                  </a:lnTo>
                  <a:close/>
                </a:path>
              </a:pathLst>
            </a:custGeom>
            <a:blipFill rotWithShape="1">
              <a:blip r:embed="rId30">
                <a:alphaModFix/>
              </a:blip>
              <a:stretch>
                <a:fillRect b="0" l="0" r="0" t="0"/>
              </a:stretch>
            </a:blipFill>
            <a:ln>
              <a:noFill/>
            </a:ln>
          </p:spPr>
        </p:sp>
        <p:sp>
          <p:nvSpPr>
            <p:cNvPr id="216" name="Google Shape;216;p15"/>
            <p:cNvSpPr/>
            <p:nvPr/>
          </p:nvSpPr>
          <p:spPr>
            <a:xfrm>
              <a:off x="4924331" y="1764826"/>
              <a:ext cx="411064" cy="411064"/>
            </a:xfrm>
            <a:custGeom>
              <a:rect b="b" l="l" r="r" t="t"/>
              <a:pathLst>
                <a:path extrusionOk="0" h="411064" w="411064">
                  <a:moveTo>
                    <a:pt x="0" y="0"/>
                  </a:moveTo>
                  <a:lnTo>
                    <a:pt x="411064" y="0"/>
                  </a:lnTo>
                  <a:lnTo>
                    <a:pt x="411064" y="411064"/>
                  </a:lnTo>
                  <a:lnTo>
                    <a:pt x="0" y="411064"/>
                  </a:lnTo>
                  <a:lnTo>
                    <a:pt x="0" y="0"/>
                  </a:lnTo>
                  <a:close/>
                </a:path>
              </a:pathLst>
            </a:custGeom>
            <a:blipFill rotWithShape="1">
              <a:blip r:embed="rId31">
                <a:alphaModFix/>
              </a:blip>
              <a:stretch>
                <a:fillRect b="0" l="0" r="0" t="0"/>
              </a:stretch>
            </a:blipFill>
            <a:ln>
              <a:noFill/>
            </a:ln>
          </p:spPr>
        </p:sp>
        <p:sp>
          <p:nvSpPr>
            <p:cNvPr id="217" name="Google Shape;217;p15"/>
            <p:cNvSpPr/>
            <p:nvPr/>
          </p:nvSpPr>
          <p:spPr>
            <a:xfrm>
              <a:off x="4251393" y="1764826"/>
              <a:ext cx="411064" cy="411064"/>
            </a:xfrm>
            <a:custGeom>
              <a:rect b="b" l="l" r="r" t="t"/>
              <a:pathLst>
                <a:path extrusionOk="0" h="411064" w="411064">
                  <a:moveTo>
                    <a:pt x="0" y="0"/>
                  </a:moveTo>
                  <a:lnTo>
                    <a:pt x="411064" y="0"/>
                  </a:lnTo>
                  <a:lnTo>
                    <a:pt x="411064" y="411064"/>
                  </a:lnTo>
                  <a:lnTo>
                    <a:pt x="0" y="411064"/>
                  </a:lnTo>
                  <a:lnTo>
                    <a:pt x="0" y="0"/>
                  </a:lnTo>
                  <a:close/>
                </a:path>
              </a:pathLst>
            </a:custGeom>
            <a:blipFill rotWithShape="1">
              <a:blip r:embed="rId32">
                <a:alphaModFix/>
              </a:blip>
              <a:stretch>
                <a:fillRect b="0" l="0" r="0" t="0"/>
              </a:stretch>
            </a:blipFill>
            <a:ln>
              <a:noFill/>
            </a:ln>
          </p:spPr>
        </p:sp>
        <p:sp>
          <p:nvSpPr>
            <p:cNvPr id="218" name="Google Shape;218;p15"/>
            <p:cNvSpPr/>
            <p:nvPr/>
          </p:nvSpPr>
          <p:spPr>
            <a:xfrm>
              <a:off x="3450" y="1708144"/>
              <a:ext cx="532443" cy="475327"/>
            </a:xfrm>
            <a:custGeom>
              <a:rect b="b" l="l" r="r" t="t"/>
              <a:pathLst>
                <a:path extrusionOk="0" h="475327" w="532443">
                  <a:moveTo>
                    <a:pt x="0" y="0"/>
                  </a:moveTo>
                  <a:lnTo>
                    <a:pt x="532443" y="0"/>
                  </a:lnTo>
                  <a:lnTo>
                    <a:pt x="532443" y="475326"/>
                  </a:lnTo>
                  <a:lnTo>
                    <a:pt x="0" y="475326"/>
                  </a:lnTo>
                  <a:lnTo>
                    <a:pt x="0" y="0"/>
                  </a:lnTo>
                  <a:close/>
                </a:path>
              </a:pathLst>
            </a:custGeom>
            <a:blipFill rotWithShape="1">
              <a:blip r:embed="rId33">
                <a:alphaModFix/>
              </a:blip>
              <a:stretch>
                <a:fillRect b="0" l="0" r="0" t="0"/>
              </a:stretch>
            </a:blipFill>
            <a:ln>
              <a:noFill/>
            </a:ln>
          </p:spPr>
        </p:sp>
        <p:sp>
          <p:nvSpPr>
            <p:cNvPr id="219" name="Google Shape;219;p15"/>
            <p:cNvSpPr/>
            <p:nvPr/>
          </p:nvSpPr>
          <p:spPr>
            <a:xfrm>
              <a:off x="4823257" y="2645000"/>
              <a:ext cx="406934" cy="465309"/>
            </a:xfrm>
            <a:custGeom>
              <a:rect b="b" l="l" r="r" t="t"/>
              <a:pathLst>
                <a:path extrusionOk="0" h="465309" w="406934">
                  <a:moveTo>
                    <a:pt x="0" y="0"/>
                  </a:moveTo>
                  <a:lnTo>
                    <a:pt x="406934" y="0"/>
                  </a:lnTo>
                  <a:lnTo>
                    <a:pt x="406934" y="465309"/>
                  </a:lnTo>
                  <a:lnTo>
                    <a:pt x="0" y="465309"/>
                  </a:lnTo>
                  <a:lnTo>
                    <a:pt x="0" y="0"/>
                  </a:lnTo>
                  <a:close/>
                </a:path>
              </a:pathLst>
            </a:custGeom>
            <a:blipFill rotWithShape="1">
              <a:blip r:embed="rId34">
                <a:alphaModFix/>
              </a:blip>
              <a:stretch>
                <a:fillRect b="0" l="0" r="0" t="0"/>
              </a:stretch>
            </a:blipFill>
            <a:ln>
              <a:noFill/>
            </a:ln>
          </p:spPr>
        </p:sp>
        <p:sp>
          <p:nvSpPr>
            <p:cNvPr id="220" name="Google Shape;220;p15"/>
            <p:cNvSpPr/>
            <p:nvPr/>
          </p:nvSpPr>
          <p:spPr>
            <a:xfrm>
              <a:off x="4017722" y="2706183"/>
              <a:ext cx="489917" cy="342942"/>
            </a:xfrm>
            <a:custGeom>
              <a:rect b="b" l="l" r="r" t="t"/>
              <a:pathLst>
                <a:path extrusionOk="0" h="342942" w="489917">
                  <a:moveTo>
                    <a:pt x="0" y="0"/>
                  </a:moveTo>
                  <a:lnTo>
                    <a:pt x="489918" y="0"/>
                  </a:lnTo>
                  <a:lnTo>
                    <a:pt x="489918" y="342942"/>
                  </a:lnTo>
                  <a:lnTo>
                    <a:pt x="0" y="342942"/>
                  </a:lnTo>
                  <a:lnTo>
                    <a:pt x="0" y="0"/>
                  </a:lnTo>
                  <a:close/>
                </a:path>
              </a:pathLst>
            </a:custGeom>
            <a:blipFill rotWithShape="1">
              <a:blip r:embed="rId35">
                <a:alphaModFix/>
              </a:blip>
              <a:stretch>
                <a:fillRect b="0" l="0" r="0" t="0"/>
              </a:stretch>
            </a:blipFill>
            <a:ln>
              <a:noFill/>
            </a:ln>
          </p:spPr>
        </p:sp>
        <p:sp>
          <p:nvSpPr>
            <p:cNvPr id="221" name="Google Shape;221;p15"/>
            <p:cNvSpPr/>
            <p:nvPr/>
          </p:nvSpPr>
          <p:spPr>
            <a:xfrm>
              <a:off x="3278652" y="2706183"/>
              <a:ext cx="419152" cy="342942"/>
            </a:xfrm>
            <a:custGeom>
              <a:rect b="b" l="l" r="r" t="t"/>
              <a:pathLst>
                <a:path extrusionOk="0" h="342942" w="419152">
                  <a:moveTo>
                    <a:pt x="0" y="0"/>
                  </a:moveTo>
                  <a:lnTo>
                    <a:pt x="419152" y="0"/>
                  </a:lnTo>
                  <a:lnTo>
                    <a:pt x="419152" y="342942"/>
                  </a:lnTo>
                  <a:lnTo>
                    <a:pt x="0" y="342942"/>
                  </a:lnTo>
                  <a:lnTo>
                    <a:pt x="0" y="0"/>
                  </a:lnTo>
                  <a:close/>
                </a:path>
              </a:pathLst>
            </a:custGeom>
            <a:blipFill rotWithShape="1">
              <a:blip r:embed="rId36">
                <a:alphaModFix/>
              </a:blip>
              <a:stretch>
                <a:fillRect b="0" l="0" r="0" t="0"/>
              </a:stretch>
            </a:blipFill>
            <a:ln>
              <a:noFill/>
            </a:ln>
          </p:spPr>
        </p:sp>
        <p:sp>
          <p:nvSpPr>
            <p:cNvPr id="222" name="Google Shape;222;p15"/>
            <p:cNvSpPr/>
            <p:nvPr/>
          </p:nvSpPr>
          <p:spPr>
            <a:xfrm>
              <a:off x="2070128" y="2645000"/>
              <a:ext cx="234347" cy="465309"/>
            </a:xfrm>
            <a:custGeom>
              <a:rect b="b" l="l" r="r" t="t"/>
              <a:pathLst>
                <a:path extrusionOk="0" h="465309" w="234347">
                  <a:moveTo>
                    <a:pt x="0" y="0"/>
                  </a:moveTo>
                  <a:lnTo>
                    <a:pt x="234347" y="0"/>
                  </a:lnTo>
                  <a:lnTo>
                    <a:pt x="234347" y="465309"/>
                  </a:lnTo>
                  <a:lnTo>
                    <a:pt x="0" y="465309"/>
                  </a:lnTo>
                  <a:lnTo>
                    <a:pt x="0" y="0"/>
                  </a:lnTo>
                  <a:close/>
                </a:path>
              </a:pathLst>
            </a:custGeom>
            <a:blipFill rotWithShape="1">
              <a:blip r:embed="rId37">
                <a:alphaModFix/>
              </a:blip>
              <a:stretch>
                <a:fillRect b="0" l="0" r="0" t="0"/>
              </a:stretch>
            </a:blipFill>
            <a:ln>
              <a:noFill/>
            </a:ln>
          </p:spPr>
        </p:sp>
        <p:sp>
          <p:nvSpPr>
            <p:cNvPr id="223" name="Google Shape;223;p15"/>
            <p:cNvSpPr/>
            <p:nvPr/>
          </p:nvSpPr>
          <p:spPr>
            <a:xfrm>
              <a:off x="2620092" y="2706183"/>
              <a:ext cx="342942" cy="342942"/>
            </a:xfrm>
            <a:custGeom>
              <a:rect b="b" l="l" r="r" t="t"/>
              <a:pathLst>
                <a:path extrusionOk="0" h="342942" w="342942">
                  <a:moveTo>
                    <a:pt x="0" y="0"/>
                  </a:moveTo>
                  <a:lnTo>
                    <a:pt x="342943" y="0"/>
                  </a:lnTo>
                  <a:lnTo>
                    <a:pt x="342943" y="342942"/>
                  </a:lnTo>
                  <a:lnTo>
                    <a:pt x="0" y="342942"/>
                  </a:lnTo>
                  <a:lnTo>
                    <a:pt x="0" y="0"/>
                  </a:lnTo>
                  <a:close/>
                </a:path>
              </a:pathLst>
            </a:custGeom>
            <a:blipFill rotWithShape="1">
              <a:blip r:embed="rId38">
                <a:alphaModFix/>
              </a:blip>
              <a:stretch>
                <a:fillRect b="0" l="0" r="0" t="0"/>
              </a:stretch>
            </a:blipFill>
            <a:ln>
              <a:noFill/>
            </a:ln>
          </p:spPr>
        </p:sp>
        <p:sp>
          <p:nvSpPr>
            <p:cNvPr id="224" name="Google Shape;224;p15"/>
            <p:cNvSpPr/>
            <p:nvPr/>
          </p:nvSpPr>
          <p:spPr>
            <a:xfrm>
              <a:off x="0" y="2603204"/>
              <a:ext cx="295409" cy="548902"/>
            </a:xfrm>
            <a:custGeom>
              <a:rect b="b" l="l" r="r" t="t"/>
              <a:pathLst>
                <a:path extrusionOk="0" h="548902" w="295409">
                  <a:moveTo>
                    <a:pt x="0" y="0"/>
                  </a:moveTo>
                  <a:lnTo>
                    <a:pt x="295409" y="0"/>
                  </a:lnTo>
                  <a:lnTo>
                    <a:pt x="295409" y="548901"/>
                  </a:lnTo>
                  <a:lnTo>
                    <a:pt x="0" y="548901"/>
                  </a:lnTo>
                  <a:lnTo>
                    <a:pt x="0" y="0"/>
                  </a:lnTo>
                  <a:close/>
                </a:path>
              </a:pathLst>
            </a:custGeom>
            <a:blipFill rotWithShape="1">
              <a:blip r:embed="rId39">
                <a:alphaModFix/>
              </a:blip>
              <a:stretch>
                <a:fillRect b="0" l="0" r="0" t="0"/>
              </a:stretch>
            </a:blipFill>
            <a:ln>
              <a:noFill/>
            </a:ln>
          </p:spPr>
        </p:sp>
        <p:sp>
          <p:nvSpPr>
            <p:cNvPr id="225" name="Google Shape;225;p15"/>
            <p:cNvSpPr/>
            <p:nvPr/>
          </p:nvSpPr>
          <p:spPr>
            <a:xfrm>
              <a:off x="611887" y="2603204"/>
              <a:ext cx="425149" cy="548902"/>
            </a:xfrm>
            <a:custGeom>
              <a:rect b="b" l="l" r="r" t="t"/>
              <a:pathLst>
                <a:path extrusionOk="0" h="548902" w="425149">
                  <a:moveTo>
                    <a:pt x="0" y="0"/>
                  </a:moveTo>
                  <a:lnTo>
                    <a:pt x="425149" y="0"/>
                  </a:lnTo>
                  <a:lnTo>
                    <a:pt x="425149" y="548901"/>
                  </a:lnTo>
                  <a:lnTo>
                    <a:pt x="0" y="548901"/>
                  </a:lnTo>
                  <a:lnTo>
                    <a:pt x="0" y="0"/>
                  </a:lnTo>
                  <a:close/>
                </a:path>
              </a:pathLst>
            </a:custGeom>
            <a:blipFill rotWithShape="1">
              <a:blip r:embed="rId40">
                <a:alphaModFix/>
              </a:blip>
              <a:stretch>
                <a:fillRect b="0" l="0" r="0" t="0"/>
              </a:stretch>
            </a:blipFill>
            <a:ln>
              <a:noFill/>
            </a:ln>
          </p:spPr>
        </p:sp>
        <p:sp>
          <p:nvSpPr>
            <p:cNvPr id="226" name="Google Shape;226;p15"/>
            <p:cNvSpPr/>
            <p:nvPr/>
          </p:nvSpPr>
          <p:spPr>
            <a:xfrm>
              <a:off x="1352653" y="2645000"/>
              <a:ext cx="401858" cy="465309"/>
            </a:xfrm>
            <a:custGeom>
              <a:rect b="b" l="l" r="r" t="t"/>
              <a:pathLst>
                <a:path extrusionOk="0" h="465309" w="401858">
                  <a:moveTo>
                    <a:pt x="0" y="0"/>
                  </a:moveTo>
                  <a:lnTo>
                    <a:pt x="401858" y="0"/>
                  </a:lnTo>
                  <a:lnTo>
                    <a:pt x="401858" y="465309"/>
                  </a:lnTo>
                  <a:lnTo>
                    <a:pt x="0" y="465309"/>
                  </a:lnTo>
                  <a:lnTo>
                    <a:pt x="0" y="0"/>
                  </a:lnTo>
                  <a:close/>
                </a:path>
              </a:pathLst>
            </a:custGeom>
            <a:blipFill rotWithShape="1">
              <a:blip r:embed="rId41">
                <a:alphaModFix/>
              </a:blip>
              <a:stretch>
                <a:fillRect b="0" l="0" r="0" t="0"/>
              </a:stretch>
            </a:blip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E7DC"/>
        </a:solidFill>
      </p:bgPr>
    </p:bg>
    <p:spTree>
      <p:nvGrpSpPr>
        <p:cNvPr id="230" name="Shape 230"/>
        <p:cNvGrpSpPr/>
        <p:nvPr/>
      </p:nvGrpSpPr>
      <p:grpSpPr>
        <a:xfrm>
          <a:off x="0" y="0"/>
          <a:ext cx="0" cy="0"/>
          <a:chOff x="0" y="0"/>
          <a:chExt cx="0" cy="0"/>
        </a:xfrm>
      </p:grpSpPr>
      <p:sp>
        <p:nvSpPr>
          <p:cNvPr id="231" name="Google Shape;231;p16"/>
          <p:cNvSpPr txBox="1"/>
          <p:nvPr/>
        </p:nvSpPr>
        <p:spPr>
          <a:xfrm>
            <a:off x="439417" y="2556337"/>
            <a:ext cx="6608053" cy="434408"/>
          </a:xfrm>
          <a:prstGeom prst="rect">
            <a:avLst/>
          </a:prstGeom>
          <a:noFill/>
          <a:ln>
            <a:noFill/>
          </a:ln>
        </p:spPr>
        <p:txBody>
          <a:bodyPr anchorCtr="0" anchor="t" bIns="0" lIns="0" spcFirstLastPara="1" rIns="0" wrap="square" tIns="0">
            <a:spAutoFit/>
          </a:bodyPr>
          <a:lstStyle/>
          <a:p>
            <a:pPr indent="0" lvl="0" marL="0" marR="0" rtl="0" algn="ctr">
              <a:lnSpc>
                <a:spcPct val="121995"/>
              </a:lnSpc>
              <a:spcBef>
                <a:spcPts val="0"/>
              </a:spcBef>
              <a:spcAft>
                <a:spcPts val="0"/>
              </a:spcAft>
              <a:buNone/>
            </a:pPr>
            <a:r>
              <a:rPr b="0" i="0" lang="en-US" sz="1473" u="none" cap="none" strike="noStrike">
                <a:solidFill>
                  <a:srgbClr val="000000"/>
                </a:solidFill>
                <a:latin typeface="Arial"/>
                <a:ea typeface="Arial"/>
                <a:cs typeface="Arial"/>
                <a:sym typeface="Arial"/>
              </a:rPr>
              <a:t>This presentation template is free for everyone to use</a:t>
            </a:r>
            <a:endParaRPr/>
          </a:p>
          <a:p>
            <a:pPr indent="0" lvl="1" marL="0" marR="0" rtl="0" algn="ctr">
              <a:lnSpc>
                <a:spcPct val="121995"/>
              </a:lnSpc>
              <a:spcBef>
                <a:spcPts val="0"/>
              </a:spcBef>
              <a:spcAft>
                <a:spcPts val="0"/>
              </a:spcAft>
              <a:buNone/>
            </a:pPr>
            <a:r>
              <a:rPr b="0" i="0" lang="en-US" sz="1473" u="none" cap="none" strike="noStrike">
                <a:solidFill>
                  <a:srgbClr val="000000"/>
                </a:solidFill>
                <a:latin typeface="Arial"/>
                <a:ea typeface="Arial"/>
                <a:cs typeface="Arial"/>
                <a:sym typeface="Arial"/>
              </a:rPr>
              <a:t>thanks to the following:</a:t>
            </a:r>
            <a:endParaRPr/>
          </a:p>
        </p:txBody>
      </p:sp>
      <p:sp>
        <p:nvSpPr>
          <p:cNvPr id="232" name="Google Shape;232;p16"/>
          <p:cNvSpPr txBox="1"/>
          <p:nvPr/>
        </p:nvSpPr>
        <p:spPr>
          <a:xfrm>
            <a:off x="1273162" y="1921725"/>
            <a:ext cx="5013676" cy="5548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220" u="none" cap="none" strike="noStrike">
                <a:solidFill>
                  <a:srgbClr val="000000"/>
                </a:solidFill>
                <a:latin typeface="Arial"/>
                <a:ea typeface="Arial"/>
                <a:cs typeface="Arial"/>
                <a:sym typeface="Arial"/>
              </a:rPr>
              <a:t>CREDITS</a:t>
            </a:r>
            <a:endParaRPr/>
          </a:p>
        </p:txBody>
      </p:sp>
      <p:grpSp>
        <p:nvGrpSpPr>
          <p:cNvPr id="233" name="Google Shape;233;p16"/>
          <p:cNvGrpSpPr/>
          <p:nvPr/>
        </p:nvGrpSpPr>
        <p:grpSpPr>
          <a:xfrm>
            <a:off x="1118663" y="3314324"/>
            <a:ext cx="5527708" cy="2292391"/>
            <a:chOff x="0" y="-28575"/>
            <a:chExt cx="1658589" cy="687832"/>
          </a:xfrm>
        </p:grpSpPr>
        <p:sp>
          <p:nvSpPr>
            <p:cNvPr id="234" name="Google Shape;234;p16"/>
            <p:cNvSpPr/>
            <p:nvPr/>
          </p:nvSpPr>
          <p:spPr>
            <a:xfrm>
              <a:off x="0" y="0"/>
              <a:ext cx="1658589" cy="659257"/>
            </a:xfrm>
            <a:custGeom>
              <a:rect b="b" l="l" r="r" t="t"/>
              <a:pathLst>
                <a:path extrusionOk="0" h="659257" w="1658589">
                  <a:moveTo>
                    <a:pt x="29412" y="0"/>
                  </a:moveTo>
                  <a:lnTo>
                    <a:pt x="1629177" y="0"/>
                  </a:lnTo>
                  <a:cubicBezTo>
                    <a:pt x="1645421" y="0"/>
                    <a:pt x="1658589" y="13168"/>
                    <a:pt x="1658589" y="29412"/>
                  </a:cubicBezTo>
                  <a:lnTo>
                    <a:pt x="1658589" y="629845"/>
                  </a:lnTo>
                  <a:cubicBezTo>
                    <a:pt x="1658589" y="646089"/>
                    <a:pt x="1645421" y="659257"/>
                    <a:pt x="1629177" y="659257"/>
                  </a:cubicBezTo>
                  <a:lnTo>
                    <a:pt x="29412" y="659257"/>
                  </a:lnTo>
                  <a:cubicBezTo>
                    <a:pt x="13168" y="659257"/>
                    <a:pt x="0" y="646089"/>
                    <a:pt x="0" y="629845"/>
                  </a:cubicBezTo>
                  <a:lnTo>
                    <a:pt x="0" y="29412"/>
                  </a:lnTo>
                  <a:cubicBezTo>
                    <a:pt x="0" y="13168"/>
                    <a:pt x="13168" y="0"/>
                    <a:pt x="29412"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
            <p:cNvSpPr txBox="1"/>
            <p:nvPr/>
          </p:nvSpPr>
          <p:spPr>
            <a:xfrm>
              <a:off x="0" y="-28575"/>
              <a:ext cx="1658589" cy="687832"/>
            </a:xfrm>
            <a:prstGeom prst="rect">
              <a:avLst/>
            </a:prstGeom>
            <a:noFill/>
            <a:ln>
              <a:noFill/>
            </a:ln>
          </p:spPr>
          <p:txBody>
            <a:bodyPr anchorCtr="0" anchor="ctr" bIns="44575" lIns="44575" spcFirstLastPara="1" rIns="44575" wrap="square" tIns="44575">
              <a:noAutofit/>
            </a:bodyPr>
            <a:lstStyle/>
            <a:p>
              <a:pPr indent="0" lvl="0" marL="0" marR="0" rtl="0" algn="ctr">
                <a:lnSpc>
                  <a:spcPct val="120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16"/>
          <p:cNvGrpSpPr/>
          <p:nvPr/>
        </p:nvGrpSpPr>
        <p:grpSpPr>
          <a:xfrm>
            <a:off x="1118663" y="5787706"/>
            <a:ext cx="5527708" cy="2292391"/>
            <a:chOff x="0" y="-28575"/>
            <a:chExt cx="1658589" cy="687832"/>
          </a:xfrm>
        </p:grpSpPr>
        <p:sp>
          <p:nvSpPr>
            <p:cNvPr id="237" name="Google Shape;237;p16"/>
            <p:cNvSpPr/>
            <p:nvPr/>
          </p:nvSpPr>
          <p:spPr>
            <a:xfrm>
              <a:off x="0" y="0"/>
              <a:ext cx="1658589" cy="659257"/>
            </a:xfrm>
            <a:custGeom>
              <a:rect b="b" l="l" r="r" t="t"/>
              <a:pathLst>
                <a:path extrusionOk="0" h="659257" w="1658589">
                  <a:moveTo>
                    <a:pt x="29412" y="0"/>
                  </a:moveTo>
                  <a:lnTo>
                    <a:pt x="1629177" y="0"/>
                  </a:lnTo>
                  <a:cubicBezTo>
                    <a:pt x="1645421" y="0"/>
                    <a:pt x="1658589" y="13168"/>
                    <a:pt x="1658589" y="29412"/>
                  </a:cubicBezTo>
                  <a:lnTo>
                    <a:pt x="1658589" y="629845"/>
                  </a:lnTo>
                  <a:cubicBezTo>
                    <a:pt x="1658589" y="646089"/>
                    <a:pt x="1645421" y="659257"/>
                    <a:pt x="1629177" y="659257"/>
                  </a:cubicBezTo>
                  <a:lnTo>
                    <a:pt x="29412" y="659257"/>
                  </a:lnTo>
                  <a:cubicBezTo>
                    <a:pt x="13168" y="659257"/>
                    <a:pt x="0" y="646089"/>
                    <a:pt x="0" y="629845"/>
                  </a:cubicBezTo>
                  <a:lnTo>
                    <a:pt x="0" y="29412"/>
                  </a:lnTo>
                  <a:cubicBezTo>
                    <a:pt x="0" y="13168"/>
                    <a:pt x="13168" y="0"/>
                    <a:pt x="29412"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
            <p:cNvSpPr txBox="1"/>
            <p:nvPr/>
          </p:nvSpPr>
          <p:spPr>
            <a:xfrm>
              <a:off x="0" y="-28575"/>
              <a:ext cx="1658589" cy="687832"/>
            </a:xfrm>
            <a:prstGeom prst="rect">
              <a:avLst/>
            </a:prstGeom>
            <a:noFill/>
            <a:ln>
              <a:noFill/>
            </a:ln>
          </p:spPr>
          <p:txBody>
            <a:bodyPr anchorCtr="0" anchor="ctr" bIns="44575" lIns="44575" spcFirstLastPara="1" rIns="44575" wrap="square" tIns="44575">
              <a:noAutofit/>
            </a:bodyPr>
            <a:lstStyle/>
            <a:p>
              <a:pPr indent="0" lvl="0" marL="0" marR="0" rtl="0" algn="ctr">
                <a:lnSpc>
                  <a:spcPct val="120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16"/>
          <p:cNvSpPr txBox="1"/>
          <p:nvPr/>
        </p:nvSpPr>
        <p:spPr>
          <a:xfrm>
            <a:off x="1717064" y="5054421"/>
            <a:ext cx="4330905" cy="263085"/>
          </a:xfrm>
          <a:prstGeom prst="rect">
            <a:avLst/>
          </a:prstGeom>
          <a:noFill/>
          <a:ln>
            <a:noFill/>
          </a:ln>
        </p:spPr>
        <p:txBody>
          <a:bodyPr anchorCtr="0" anchor="t" bIns="0" lIns="0" spcFirstLastPara="1" rIns="0" wrap="square" tIns="0">
            <a:spAutoFit/>
          </a:bodyPr>
          <a:lstStyle/>
          <a:p>
            <a:pPr indent="0" lvl="1" marL="0" marR="0" rtl="0" algn="ctr">
              <a:lnSpc>
                <a:spcPct val="122063"/>
              </a:lnSpc>
              <a:spcBef>
                <a:spcPts val="0"/>
              </a:spcBef>
              <a:spcAft>
                <a:spcPts val="0"/>
              </a:spcAft>
              <a:buNone/>
            </a:pPr>
            <a:r>
              <a:rPr b="0" i="0" lang="en-US" sz="1754" u="none" cap="none" strike="noStrike">
                <a:solidFill>
                  <a:srgbClr val="000000"/>
                </a:solidFill>
                <a:latin typeface="Arial"/>
                <a:ea typeface="Arial"/>
                <a:cs typeface="Arial"/>
                <a:sym typeface="Arial"/>
              </a:rPr>
              <a:t>for the presentation template</a:t>
            </a:r>
            <a:endParaRPr/>
          </a:p>
        </p:txBody>
      </p:sp>
      <p:sp>
        <p:nvSpPr>
          <p:cNvPr id="240" name="Google Shape;240;p16"/>
          <p:cNvSpPr txBox="1"/>
          <p:nvPr/>
        </p:nvSpPr>
        <p:spPr>
          <a:xfrm>
            <a:off x="2319849" y="7280945"/>
            <a:ext cx="3125335" cy="263085"/>
          </a:xfrm>
          <a:prstGeom prst="rect">
            <a:avLst/>
          </a:prstGeom>
          <a:noFill/>
          <a:ln>
            <a:noFill/>
          </a:ln>
        </p:spPr>
        <p:txBody>
          <a:bodyPr anchorCtr="0" anchor="t" bIns="0" lIns="0" spcFirstLastPara="1" rIns="0" wrap="square" tIns="0">
            <a:spAutoFit/>
          </a:bodyPr>
          <a:lstStyle/>
          <a:p>
            <a:pPr indent="0" lvl="1" marL="0" marR="0" rtl="0" algn="ctr">
              <a:lnSpc>
                <a:spcPct val="122063"/>
              </a:lnSpc>
              <a:spcBef>
                <a:spcPts val="0"/>
              </a:spcBef>
              <a:spcAft>
                <a:spcPts val="0"/>
              </a:spcAft>
              <a:buNone/>
            </a:pPr>
            <a:r>
              <a:rPr b="0" i="0" lang="en-US" sz="1754" u="none" cap="none" strike="noStrike">
                <a:solidFill>
                  <a:srgbClr val="000000"/>
                </a:solidFill>
                <a:latin typeface="Arial"/>
                <a:ea typeface="Arial"/>
                <a:cs typeface="Arial"/>
                <a:sym typeface="Arial"/>
              </a:rPr>
              <a:t>for the photos</a:t>
            </a:r>
            <a:endParaRPr/>
          </a:p>
        </p:txBody>
      </p:sp>
      <p:sp>
        <p:nvSpPr>
          <p:cNvPr id="241" name="Google Shape;241;p16"/>
          <p:cNvSpPr txBox="1"/>
          <p:nvPr/>
        </p:nvSpPr>
        <p:spPr>
          <a:xfrm>
            <a:off x="1219392" y="6539266"/>
            <a:ext cx="5326250" cy="53212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136" u="none" cap="none" strike="noStrike">
                <a:solidFill>
                  <a:srgbClr val="0F1A38"/>
                </a:solidFill>
                <a:latin typeface="Arial"/>
                <a:ea typeface="Arial"/>
                <a:cs typeface="Arial"/>
                <a:sym typeface="Arial"/>
              </a:rPr>
              <a:t>Pexels, Pixabay</a:t>
            </a:r>
            <a:endParaRPr/>
          </a:p>
        </p:txBody>
      </p:sp>
      <p:sp>
        <p:nvSpPr>
          <p:cNvPr id="242" name="Google Shape;242;p16"/>
          <p:cNvSpPr txBox="1"/>
          <p:nvPr/>
        </p:nvSpPr>
        <p:spPr>
          <a:xfrm>
            <a:off x="1945056" y="8299172"/>
            <a:ext cx="3573000" cy="378300"/>
          </a:xfrm>
          <a:prstGeom prst="rect">
            <a:avLst/>
          </a:prstGeom>
          <a:noFill/>
          <a:ln>
            <a:noFill/>
          </a:ln>
        </p:spPr>
        <p:txBody>
          <a:bodyPr anchorCtr="0" anchor="t" bIns="0" lIns="0" spcFirstLastPara="1" rIns="0" wrap="square" tIns="0">
            <a:spAutoFit/>
          </a:bodyPr>
          <a:lstStyle/>
          <a:p>
            <a:pPr indent="0" lvl="1" marL="0" marR="0" rtl="0" algn="ctr">
              <a:lnSpc>
                <a:spcPct val="122018"/>
              </a:lnSpc>
              <a:spcBef>
                <a:spcPts val="0"/>
              </a:spcBef>
              <a:spcAft>
                <a:spcPts val="0"/>
              </a:spcAft>
              <a:buNone/>
            </a:pPr>
            <a:r>
              <a:rPr b="1" i="0" lang="en-US" sz="2457" u="none" cap="none" strike="noStrike">
                <a:solidFill>
                  <a:srgbClr val="000000"/>
                </a:solidFill>
              </a:rPr>
              <a:t>HAPPY DESIGNING!</a:t>
            </a:r>
            <a:endParaRPr b="1"/>
          </a:p>
        </p:txBody>
      </p:sp>
      <p:pic>
        <p:nvPicPr>
          <p:cNvPr id="243" name="Google Shape;243;p16"/>
          <p:cNvPicPr preferRelativeResize="0"/>
          <p:nvPr/>
        </p:nvPicPr>
        <p:blipFill>
          <a:blip r:embed="rId3">
            <a:alphaModFix/>
          </a:blip>
          <a:stretch>
            <a:fillRect/>
          </a:stretch>
        </p:blipFill>
        <p:spPr>
          <a:xfrm>
            <a:off x="1765150" y="3788476"/>
            <a:ext cx="4234749" cy="10650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