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Cardo"/>
      <p:regular r:id="rId26"/>
      <p:bold r:id="rId27"/>
      <p:italic r:id="rId28"/>
    </p:embeddedFont>
    <p:embeddedFont>
      <p:font typeface="Nunito"/>
      <p:regular r:id="rId29"/>
      <p:bold r:id="rId30"/>
      <p:italic r:id="rId31"/>
      <p:boldItalic r:id="rId32"/>
    </p:embeddedFont>
    <p:embeddedFont>
      <p:font typeface="Montserrat"/>
      <p:regular r:id="rId33"/>
      <p:bold r:id="rId34"/>
      <p:italic r:id="rId35"/>
      <p:boldItalic r:id="rId36"/>
    </p:embeddedFont>
    <p:embeddedFont>
      <p:font typeface="Allura"/>
      <p:regular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Cardo-regular.fntdata"/><Relationship Id="rId25" Type="http://schemas.openxmlformats.org/officeDocument/2006/relationships/slide" Target="slides/slide20.xml"/><Relationship Id="rId28" Type="http://schemas.openxmlformats.org/officeDocument/2006/relationships/font" Target="fonts/Cardo-italic.fntdata"/><Relationship Id="rId27" Type="http://schemas.openxmlformats.org/officeDocument/2006/relationships/font" Target="fonts/Card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Nunito-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Nunito-italic.fntdata"/><Relationship Id="rId30" Type="http://schemas.openxmlformats.org/officeDocument/2006/relationships/font" Target="fonts/Nunito-bold.fntdata"/><Relationship Id="rId11" Type="http://schemas.openxmlformats.org/officeDocument/2006/relationships/slide" Target="slides/slide6.xml"/><Relationship Id="rId33" Type="http://schemas.openxmlformats.org/officeDocument/2006/relationships/font" Target="fonts/Montserrat-regular.fntdata"/><Relationship Id="rId10" Type="http://schemas.openxmlformats.org/officeDocument/2006/relationships/slide" Target="slides/slide5.xml"/><Relationship Id="rId32" Type="http://schemas.openxmlformats.org/officeDocument/2006/relationships/font" Target="fonts/Nunito-boldItalic.fntdata"/><Relationship Id="rId13" Type="http://schemas.openxmlformats.org/officeDocument/2006/relationships/slide" Target="slides/slide8.xml"/><Relationship Id="rId35" Type="http://schemas.openxmlformats.org/officeDocument/2006/relationships/font" Target="fonts/Montserrat-italic.fntdata"/><Relationship Id="rId12" Type="http://schemas.openxmlformats.org/officeDocument/2006/relationships/slide" Target="slides/slide7.xml"/><Relationship Id="rId34" Type="http://schemas.openxmlformats.org/officeDocument/2006/relationships/font" Target="fonts/Montserrat-bold.fntdata"/><Relationship Id="rId15" Type="http://schemas.openxmlformats.org/officeDocument/2006/relationships/slide" Target="slides/slide10.xml"/><Relationship Id="rId37" Type="http://schemas.openxmlformats.org/officeDocument/2006/relationships/font" Target="fonts/Allura-regular.fntdata"/><Relationship Id="rId14" Type="http://schemas.openxmlformats.org/officeDocument/2006/relationships/slide" Target="slides/slide9.xml"/><Relationship Id="rId36" Type="http://schemas.openxmlformats.org/officeDocument/2006/relationships/font" Target="fonts/Montserrat-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db946108b8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g2db946108b8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db946108b8_2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2db946108b8_2_2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db946108b8_2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db946108b8_2_2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db946108b8_2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db946108b8_2_2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db946108b8_2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db946108b8_2_2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db946108b8_2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db946108b8_2_2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db946108b8_2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db946108b8_2_28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db946108b8_2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db946108b8_2_3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db946108b8_2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db946108b8_2_3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db946108b8_2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g2db946108b8_2_3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db946108b8_2_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g2db946108b8_2_3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db946108b8_2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g2db946108b8_2_9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db946108b8_2_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g2db946108b8_2_4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db946108b8_2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g2db946108b8_2_10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db946108b8_2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2db946108b8_2_1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db946108b8_2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2db946108b8_2_1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db946108b8_2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2db946108b8_2_1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db946108b8_2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2db946108b8_2_1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db946108b8_2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g2db946108b8_2_17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db946108b8_2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g2db946108b8_2_19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5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34.png"/><Relationship Id="rId4" Type="http://schemas.openxmlformats.org/officeDocument/2006/relationships/image" Target="../media/image1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9.png"/><Relationship Id="rId4" Type="http://schemas.openxmlformats.org/officeDocument/2006/relationships/image" Target="../media/image1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27.png"/><Relationship Id="rId4" Type="http://schemas.openxmlformats.org/officeDocument/2006/relationships/image" Target="../media/image4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 Id="rId3"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2"/>
          <p:cNvSpPr txBox="1"/>
          <p:nvPr>
            <p:ph type="ctrTitle"/>
          </p:nvPr>
        </p:nvSpPr>
        <p:spPr>
          <a:xfrm>
            <a:off x="311700" y="228600"/>
            <a:ext cx="8520600" cy="8418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2880900" y="4092050"/>
            <a:ext cx="3382200" cy="9753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4" name="Google Shape;14;p2"/>
          <p:cNvSpPr/>
          <p:nvPr/>
        </p:nvSpPr>
        <p:spPr>
          <a:xfrm>
            <a:off x="3000193" y="1025712"/>
            <a:ext cx="3143614" cy="3143614"/>
          </a:xfrm>
          <a:custGeom>
            <a:rect b="b" l="l" r="r" t="t"/>
            <a:pathLst>
              <a:path extrusionOk="0" h="6653151" w="6653151">
                <a:moveTo>
                  <a:pt x="0" y="0"/>
                </a:moveTo>
                <a:lnTo>
                  <a:pt x="6653150" y="0"/>
                </a:lnTo>
                <a:lnTo>
                  <a:pt x="6653150" y="6653151"/>
                </a:lnTo>
                <a:lnTo>
                  <a:pt x="0" y="6653151"/>
                </a:lnTo>
                <a:lnTo>
                  <a:pt x="0" y="0"/>
                </a:lnTo>
                <a:close/>
              </a:path>
            </a:pathLst>
          </a:custGeom>
          <a:blipFill rotWithShape="1">
            <a:blip r:embed="rId2">
              <a:alphaModFix/>
            </a:blip>
            <a:stretch>
              <a:fillRect b="0" l="0" r="0" t="0"/>
            </a:stretch>
          </a:blipFill>
          <a:ln>
            <a:noFill/>
          </a:ln>
        </p:spPr>
      </p:sp>
      <p:sp>
        <p:nvSpPr>
          <p:cNvPr id="15" name="Google Shape;15;p2"/>
          <p:cNvSpPr/>
          <p:nvPr/>
        </p:nvSpPr>
        <p:spPr>
          <a:xfrm>
            <a:off x="0" y="2355528"/>
            <a:ext cx="1689379" cy="3171190"/>
          </a:xfrm>
          <a:custGeom>
            <a:rect b="b" l="l" r="r" t="t"/>
            <a:pathLst>
              <a:path extrusionOk="0" h="6342379" w="3378758">
                <a:moveTo>
                  <a:pt x="0" y="0"/>
                </a:moveTo>
                <a:lnTo>
                  <a:pt x="3378758" y="0"/>
                </a:lnTo>
                <a:lnTo>
                  <a:pt x="3378758" y="6342379"/>
                </a:lnTo>
                <a:lnTo>
                  <a:pt x="0" y="6342379"/>
                </a:lnTo>
                <a:lnTo>
                  <a:pt x="0" y="0"/>
                </a:lnTo>
                <a:close/>
              </a:path>
            </a:pathLst>
          </a:custGeom>
          <a:blipFill rotWithShape="1">
            <a:blip r:embed="rId3">
              <a:alphaModFix/>
            </a:blip>
            <a:stretch>
              <a:fillRect b="0" l="0" r="0" t="0"/>
            </a:stretch>
          </a:blipFill>
          <a:ln>
            <a:noFill/>
          </a:ln>
        </p:spPr>
      </p:sp>
      <p:sp>
        <p:nvSpPr>
          <p:cNvPr id="16" name="Google Shape;16;p2"/>
          <p:cNvSpPr/>
          <p:nvPr/>
        </p:nvSpPr>
        <p:spPr>
          <a:xfrm flipH="1">
            <a:off x="7454621" y="2355528"/>
            <a:ext cx="1689379" cy="3171190"/>
          </a:xfrm>
          <a:custGeom>
            <a:rect b="b" l="l" r="r" t="t"/>
            <a:pathLst>
              <a:path extrusionOk="0" h="6342379" w="3378758">
                <a:moveTo>
                  <a:pt x="3378758" y="0"/>
                </a:moveTo>
                <a:lnTo>
                  <a:pt x="0" y="0"/>
                </a:lnTo>
                <a:lnTo>
                  <a:pt x="0" y="6342379"/>
                </a:lnTo>
                <a:lnTo>
                  <a:pt x="3378758" y="6342379"/>
                </a:lnTo>
                <a:lnTo>
                  <a:pt x="3378758" y="0"/>
                </a:lnTo>
                <a:close/>
              </a:path>
            </a:pathLst>
          </a:custGeom>
          <a:blipFill rotWithShape="1">
            <a:blip r:embed="rId3">
              <a:alphaModFix/>
            </a:blip>
            <a:stretch>
              <a:fillRect b="0" l="0" r="0" t="0"/>
            </a:stretch>
          </a:blipFill>
          <a:ln>
            <a:noFill/>
          </a:ln>
        </p:spPr>
      </p:sp>
      <p:sp>
        <p:nvSpPr>
          <p:cNvPr id="17" name="Google Shape;17;p2"/>
          <p:cNvSpPr/>
          <p:nvPr/>
        </p:nvSpPr>
        <p:spPr>
          <a:xfrm>
            <a:off x="1318169" y="3825100"/>
            <a:ext cx="1689379" cy="3171190"/>
          </a:xfrm>
          <a:custGeom>
            <a:rect b="b" l="l" r="r" t="t"/>
            <a:pathLst>
              <a:path extrusionOk="0" h="6342379" w="3378758">
                <a:moveTo>
                  <a:pt x="0" y="0"/>
                </a:moveTo>
                <a:lnTo>
                  <a:pt x="3378758" y="0"/>
                </a:lnTo>
                <a:lnTo>
                  <a:pt x="3378758" y="6342379"/>
                </a:lnTo>
                <a:lnTo>
                  <a:pt x="0" y="6342379"/>
                </a:lnTo>
                <a:lnTo>
                  <a:pt x="0" y="0"/>
                </a:lnTo>
                <a:close/>
              </a:path>
            </a:pathLst>
          </a:custGeom>
          <a:blipFill rotWithShape="1">
            <a:blip r:embed="rId3">
              <a:alphaModFix/>
            </a:blip>
            <a:stretch>
              <a:fillRect b="0" l="0" r="0" t="0"/>
            </a:stretch>
          </a:blipFill>
          <a:ln>
            <a:noFill/>
          </a:ln>
        </p:spPr>
      </p:sp>
      <p:sp>
        <p:nvSpPr>
          <p:cNvPr id="18" name="Google Shape;18;p2"/>
          <p:cNvSpPr/>
          <p:nvPr/>
        </p:nvSpPr>
        <p:spPr>
          <a:xfrm rot="2553801">
            <a:off x="-725969" y="-22967"/>
            <a:ext cx="1685870" cy="3164602"/>
          </a:xfrm>
          <a:custGeom>
            <a:rect b="b" l="l" r="r" t="t"/>
            <a:pathLst>
              <a:path extrusionOk="0" h="6342379" w="3378758">
                <a:moveTo>
                  <a:pt x="0" y="0"/>
                </a:moveTo>
                <a:lnTo>
                  <a:pt x="3378758" y="0"/>
                </a:lnTo>
                <a:lnTo>
                  <a:pt x="3378758" y="6342379"/>
                </a:lnTo>
                <a:lnTo>
                  <a:pt x="0" y="6342379"/>
                </a:lnTo>
                <a:lnTo>
                  <a:pt x="0" y="0"/>
                </a:lnTo>
                <a:close/>
              </a:path>
            </a:pathLst>
          </a:custGeom>
          <a:blipFill rotWithShape="1">
            <a:blip r:embed="rId3">
              <a:alphaModFix/>
            </a:blip>
            <a:stretch>
              <a:fillRect b="0" l="0" r="0" t="0"/>
            </a:stretch>
          </a:blipFill>
          <a:ln>
            <a:noFill/>
          </a:ln>
        </p:spPr>
      </p:sp>
      <p:sp>
        <p:nvSpPr>
          <p:cNvPr id="19" name="Google Shape;19;p2"/>
          <p:cNvSpPr/>
          <p:nvPr/>
        </p:nvSpPr>
        <p:spPr>
          <a:xfrm flipH="1" rot="-2553801">
            <a:off x="8182698" y="-23321"/>
            <a:ext cx="1685870" cy="3164602"/>
          </a:xfrm>
          <a:custGeom>
            <a:rect b="b" l="l" r="r" t="t"/>
            <a:pathLst>
              <a:path extrusionOk="0" h="6342379" w="3378758">
                <a:moveTo>
                  <a:pt x="3378758" y="0"/>
                </a:moveTo>
                <a:lnTo>
                  <a:pt x="0" y="0"/>
                </a:lnTo>
                <a:lnTo>
                  <a:pt x="0" y="6342379"/>
                </a:lnTo>
                <a:lnTo>
                  <a:pt x="3378758" y="6342379"/>
                </a:lnTo>
                <a:lnTo>
                  <a:pt x="3378758" y="0"/>
                </a:lnTo>
                <a:close/>
              </a:path>
            </a:pathLst>
          </a:custGeom>
          <a:blipFill rotWithShape="1">
            <a:blip r:embed="rId3">
              <a:alphaModFix/>
            </a:blip>
            <a:stretch>
              <a:fillRect b="0" l="0" r="0" t="0"/>
            </a:stretch>
          </a:blipFill>
          <a:ln>
            <a:noFill/>
          </a:ln>
        </p:spPr>
      </p:sp>
      <p:sp>
        <p:nvSpPr>
          <p:cNvPr id="20" name="Google Shape;20;p2"/>
          <p:cNvSpPr/>
          <p:nvPr/>
        </p:nvSpPr>
        <p:spPr>
          <a:xfrm flipH="1">
            <a:off x="6169060" y="3825100"/>
            <a:ext cx="1689379" cy="3171190"/>
          </a:xfrm>
          <a:custGeom>
            <a:rect b="b" l="l" r="r" t="t"/>
            <a:pathLst>
              <a:path extrusionOk="0" h="6342379" w="3378758">
                <a:moveTo>
                  <a:pt x="3378758" y="0"/>
                </a:moveTo>
                <a:lnTo>
                  <a:pt x="0" y="0"/>
                </a:lnTo>
                <a:lnTo>
                  <a:pt x="0" y="6342379"/>
                </a:lnTo>
                <a:lnTo>
                  <a:pt x="3378758" y="6342379"/>
                </a:lnTo>
                <a:lnTo>
                  <a:pt x="3378758" y="0"/>
                </a:lnTo>
                <a:close/>
              </a:path>
            </a:pathLst>
          </a:custGeom>
          <a:blipFill rotWithShape="1">
            <a:blip r:embed="rId3">
              <a:alphaModFix/>
            </a:blip>
            <a:stretch>
              <a:fillRect b="0" l="0" r="0" t="0"/>
            </a:stretch>
          </a:blipFill>
          <a:ln>
            <a:noFill/>
          </a:ln>
        </p:spPr>
      </p:sp>
      <p:sp>
        <p:nvSpPr>
          <p:cNvPr id="21" name="Google Shape;21;p2"/>
          <p:cNvSpPr/>
          <p:nvPr>
            <p:ph idx="2" type="pic"/>
          </p:nvPr>
        </p:nvSpPr>
        <p:spPr>
          <a:xfrm>
            <a:off x="3186550" y="1212275"/>
            <a:ext cx="2778600" cy="2763000"/>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 name="Shape 22"/>
        <p:cNvGrpSpPr/>
        <p:nvPr/>
      </p:nvGrpSpPr>
      <p:grpSpPr>
        <a:xfrm>
          <a:off x="0" y="0"/>
          <a:ext cx="0" cy="0"/>
          <a:chOff x="0" y="0"/>
          <a:chExt cx="0" cy="0"/>
        </a:xfrm>
      </p:grpSpPr>
      <p:sp>
        <p:nvSpPr>
          <p:cNvPr id="23" name="Google Shape;23;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4" name="Google Shape;24;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25" name="Google Shape;25;p3"/>
          <p:cNvGrpSpPr/>
          <p:nvPr/>
        </p:nvGrpSpPr>
        <p:grpSpPr>
          <a:xfrm>
            <a:off x="1407573" y="1544638"/>
            <a:ext cx="6328846" cy="2054216"/>
            <a:chOff x="0" y="0"/>
            <a:chExt cx="13133110" cy="4262743"/>
          </a:xfrm>
        </p:grpSpPr>
        <p:sp>
          <p:nvSpPr>
            <p:cNvPr id="26" name="Google Shape;26;p3"/>
            <p:cNvSpPr/>
            <p:nvPr/>
          </p:nvSpPr>
          <p:spPr>
            <a:xfrm rot="5400000">
              <a:off x="-71502" y="71502"/>
              <a:ext cx="4262742" cy="4119739"/>
            </a:xfrm>
            <a:custGeom>
              <a:rect b="b" l="l" r="r" t="t"/>
              <a:pathLst>
                <a:path extrusionOk="0" h="4119739" w="4262742">
                  <a:moveTo>
                    <a:pt x="0" y="0"/>
                  </a:moveTo>
                  <a:lnTo>
                    <a:pt x="4262743" y="0"/>
                  </a:lnTo>
                  <a:lnTo>
                    <a:pt x="4262743" y="4119739"/>
                  </a:lnTo>
                  <a:lnTo>
                    <a:pt x="0" y="4119739"/>
                  </a:lnTo>
                  <a:lnTo>
                    <a:pt x="0" y="0"/>
                  </a:lnTo>
                  <a:close/>
                </a:path>
              </a:pathLst>
            </a:custGeom>
            <a:blipFill rotWithShape="1">
              <a:blip r:embed="rId2">
                <a:alphaModFix/>
              </a:blip>
              <a:stretch>
                <a:fillRect b="0" l="0" r="0" t="-56337"/>
              </a:stretch>
            </a:blipFill>
            <a:ln>
              <a:noFill/>
            </a:ln>
          </p:spPr>
        </p:sp>
        <p:sp>
          <p:nvSpPr>
            <p:cNvPr id="27" name="Google Shape;27;p3"/>
            <p:cNvSpPr/>
            <p:nvPr/>
          </p:nvSpPr>
          <p:spPr>
            <a:xfrm rot="5400000">
              <a:off x="2853524" y="1266214"/>
              <a:ext cx="4262742" cy="1730314"/>
            </a:xfrm>
            <a:custGeom>
              <a:rect b="b" l="l" r="r" t="t"/>
              <a:pathLst>
                <a:path extrusionOk="0" h="1730314" w="4262742">
                  <a:moveTo>
                    <a:pt x="0" y="0"/>
                  </a:moveTo>
                  <a:lnTo>
                    <a:pt x="4262743" y="0"/>
                  </a:lnTo>
                  <a:lnTo>
                    <a:pt x="4262743" y="1730314"/>
                  </a:lnTo>
                  <a:lnTo>
                    <a:pt x="0" y="1730314"/>
                  </a:lnTo>
                  <a:lnTo>
                    <a:pt x="0" y="0"/>
                  </a:lnTo>
                  <a:close/>
                </a:path>
              </a:pathLst>
            </a:custGeom>
            <a:blipFill rotWithShape="1">
              <a:blip r:embed="rId2">
                <a:alphaModFix/>
              </a:blip>
              <a:stretch>
                <a:fillRect b="-138085" l="0" r="0" t="-134132"/>
              </a:stretch>
            </a:blipFill>
            <a:ln>
              <a:noFill/>
            </a:ln>
          </p:spPr>
        </p:sp>
        <p:sp>
          <p:nvSpPr>
            <p:cNvPr id="28" name="Google Shape;28;p3"/>
            <p:cNvSpPr/>
            <p:nvPr/>
          </p:nvSpPr>
          <p:spPr>
            <a:xfrm rot="5400000">
              <a:off x="4583838" y="1266214"/>
              <a:ext cx="4262742" cy="1730314"/>
            </a:xfrm>
            <a:custGeom>
              <a:rect b="b" l="l" r="r" t="t"/>
              <a:pathLst>
                <a:path extrusionOk="0" h="1730314" w="4262742">
                  <a:moveTo>
                    <a:pt x="0" y="0"/>
                  </a:moveTo>
                  <a:lnTo>
                    <a:pt x="4262743" y="0"/>
                  </a:lnTo>
                  <a:lnTo>
                    <a:pt x="4262743" y="1730314"/>
                  </a:lnTo>
                  <a:lnTo>
                    <a:pt x="0" y="1730314"/>
                  </a:lnTo>
                  <a:lnTo>
                    <a:pt x="0" y="0"/>
                  </a:lnTo>
                  <a:close/>
                </a:path>
              </a:pathLst>
            </a:custGeom>
            <a:blipFill rotWithShape="1">
              <a:blip r:embed="rId2">
                <a:alphaModFix/>
              </a:blip>
              <a:stretch>
                <a:fillRect b="-138085" l="0" r="0" t="-134132"/>
              </a:stretch>
            </a:blipFill>
            <a:ln>
              <a:noFill/>
            </a:ln>
          </p:spPr>
        </p:sp>
        <p:sp>
          <p:nvSpPr>
            <p:cNvPr id="29" name="Google Shape;29;p3"/>
            <p:cNvSpPr/>
            <p:nvPr/>
          </p:nvSpPr>
          <p:spPr>
            <a:xfrm rot="5400000">
              <a:off x="6169194" y="1266214"/>
              <a:ext cx="4262742" cy="1730314"/>
            </a:xfrm>
            <a:custGeom>
              <a:rect b="b" l="l" r="r" t="t"/>
              <a:pathLst>
                <a:path extrusionOk="0" h="1730314" w="4262742">
                  <a:moveTo>
                    <a:pt x="0" y="0"/>
                  </a:moveTo>
                  <a:lnTo>
                    <a:pt x="4262743" y="0"/>
                  </a:lnTo>
                  <a:lnTo>
                    <a:pt x="4262743" y="1730314"/>
                  </a:lnTo>
                  <a:lnTo>
                    <a:pt x="0" y="1730314"/>
                  </a:lnTo>
                  <a:lnTo>
                    <a:pt x="0" y="0"/>
                  </a:lnTo>
                  <a:close/>
                </a:path>
              </a:pathLst>
            </a:custGeom>
            <a:blipFill rotWithShape="1">
              <a:blip r:embed="rId2">
                <a:alphaModFix/>
              </a:blip>
              <a:stretch>
                <a:fillRect b="-138085" l="0" r="0" t="-134132"/>
              </a:stretch>
            </a:blipFill>
            <a:ln>
              <a:noFill/>
            </a:ln>
          </p:spPr>
        </p:sp>
        <p:sp>
          <p:nvSpPr>
            <p:cNvPr id="30" name="Google Shape;30;p3"/>
            <p:cNvSpPr/>
            <p:nvPr/>
          </p:nvSpPr>
          <p:spPr>
            <a:xfrm rot="-5400000">
              <a:off x="8941869" y="71502"/>
              <a:ext cx="4262742" cy="4119739"/>
            </a:xfrm>
            <a:custGeom>
              <a:rect b="b" l="l" r="r" t="t"/>
              <a:pathLst>
                <a:path extrusionOk="0" h="4119739" w="4262742">
                  <a:moveTo>
                    <a:pt x="4262743" y="4119739"/>
                  </a:moveTo>
                  <a:lnTo>
                    <a:pt x="0" y="4119739"/>
                  </a:lnTo>
                  <a:lnTo>
                    <a:pt x="0" y="0"/>
                  </a:lnTo>
                  <a:lnTo>
                    <a:pt x="4262743" y="0"/>
                  </a:lnTo>
                  <a:lnTo>
                    <a:pt x="4262743" y="4119739"/>
                  </a:lnTo>
                  <a:close/>
                </a:path>
              </a:pathLst>
            </a:custGeom>
            <a:blipFill rotWithShape="1">
              <a:blip r:embed="rId2">
                <a:alphaModFix/>
              </a:blip>
              <a:stretch>
                <a:fillRect b="0" l="0" r="0" t="-56337"/>
              </a:stretch>
            </a:blipFill>
            <a:ln>
              <a:noFill/>
            </a:ln>
          </p:spPr>
        </p:sp>
      </p:grpSp>
      <p:sp>
        <p:nvSpPr>
          <p:cNvPr id="31" name="Google Shape;31;p3"/>
          <p:cNvSpPr/>
          <p:nvPr/>
        </p:nvSpPr>
        <p:spPr>
          <a:xfrm>
            <a:off x="4142196" y="3812544"/>
            <a:ext cx="993206" cy="1972069"/>
          </a:xfrm>
          <a:custGeom>
            <a:rect b="b" l="l" r="r" t="t"/>
            <a:pathLst>
              <a:path extrusionOk="0" h="3944138" w="1986411">
                <a:moveTo>
                  <a:pt x="0" y="0"/>
                </a:moveTo>
                <a:lnTo>
                  <a:pt x="1986411" y="0"/>
                </a:lnTo>
                <a:lnTo>
                  <a:pt x="1986411" y="3944138"/>
                </a:lnTo>
                <a:lnTo>
                  <a:pt x="0" y="3944138"/>
                </a:lnTo>
                <a:lnTo>
                  <a:pt x="0" y="0"/>
                </a:lnTo>
                <a:close/>
              </a:path>
            </a:pathLst>
          </a:custGeom>
          <a:blipFill rotWithShape="1">
            <a:blip r:embed="rId3">
              <a:alphaModFix/>
            </a:blip>
            <a:stretch>
              <a:fillRect b="0" l="0" r="0" t="0"/>
            </a:stretch>
          </a:blipFill>
          <a:ln>
            <a:noFill/>
          </a:ln>
        </p:spPr>
      </p:sp>
      <p:sp>
        <p:nvSpPr>
          <p:cNvPr id="32" name="Google Shape;32;p3"/>
          <p:cNvSpPr/>
          <p:nvPr/>
        </p:nvSpPr>
        <p:spPr>
          <a:xfrm>
            <a:off x="-438266" y="2217655"/>
            <a:ext cx="1544133" cy="3065968"/>
          </a:xfrm>
          <a:custGeom>
            <a:rect b="b" l="l" r="r" t="t"/>
            <a:pathLst>
              <a:path extrusionOk="0" h="6131935" w="3088265">
                <a:moveTo>
                  <a:pt x="0" y="0"/>
                </a:moveTo>
                <a:lnTo>
                  <a:pt x="3088265" y="0"/>
                </a:lnTo>
                <a:lnTo>
                  <a:pt x="3088265" y="6131935"/>
                </a:lnTo>
                <a:lnTo>
                  <a:pt x="0" y="6131935"/>
                </a:lnTo>
                <a:lnTo>
                  <a:pt x="0" y="0"/>
                </a:lnTo>
                <a:close/>
              </a:path>
            </a:pathLst>
          </a:custGeom>
          <a:blipFill rotWithShape="1">
            <a:blip r:embed="rId3">
              <a:alphaModFix/>
            </a:blip>
            <a:stretch>
              <a:fillRect b="0" l="0" r="0" t="0"/>
            </a:stretch>
          </a:blipFill>
          <a:ln>
            <a:noFill/>
          </a:ln>
        </p:spPr>
      </p:sp>
      <p:sp>
        <p:nvSpPr>
          <p:cNvPr id="33" name="Google Shape;33;p3"/>
          <p:cNvSpPr/>
          <p:nvPr/>
        </p:nvSpPr>
        <p:spPr>
          <a:xfrm flipH="1">
            <a:off x="-438266" y="-498296"/>
            <a:ext cx="1544133" cy="3065968"/>
          </a:xfrm>
          <a:custGeom>
            <a:rect b="b" l="l" r="r" t="t"/>
            <a:pathLst>
              <a:path extrusionOk="0" h="6131935" w="3088265">
                <a:moveTo>
                  <a:pt x="3088265" y="0"/>
                </a:moveTo>
                <a:lnTo>
                  <a:pt x="0" y="0"/>
                </a:lnTo>
                <a:lnTo>
                  <a:pt x="0" y="6131935"/>
                </a:lnTo>
                <a:lnTo>
                  <a:pt x="3088265" y="6131935"/>
                </a:lnTo>
                <a:lnTo>
                  <a:pt x="3088265" y="0"/>
                </a:lnTo>
                <a:close/>
              </a:path>
            </a:pathLst>
          </a:custGeom>
          <a:blipFill rotWithShape="1">
            <a:blip r:embed="rId3">
              <a:alphaModFix/>
            </a:blip>
            <a:stretch>
              <a:fillRect b="0" l="0" r="0" t="0"/>
            </a:stretch>
          </a:blipFill>
          <a:ln>
            <a:noFill/>
          </a:ln>
        </p:spPr>
      </p:sp>
      <p:sp>
        <p:nvSpPr>
          <p:cNvPr id="34" name="Google Shape;34;p3"/>
          <p:cNvSpPr/>
          <p:nvPr/>
        </p:nvSpPr>
        <p:spPr>
          <a:xfrm flipH="1">
            <a:off x="8145367" y="2137497"/>
            <a:ext cx="1544132" cy="3065968"/>
          </a:xfrm>
          <a:custGeom>
            <a:rect b="b" l="l" r="r" t="t"/>
            <a:pathLst>
              <a:path extrusionOk="0" h="6131935" w="3088265">
                <a:moveTo>
                  <a:pt x="3088265" y="0"/>
                </a:moveTo>
                <a:lnTo>
                  <a:pt x="0" y="0"/>
                </a:lnTo>
                <a:lnTo>
                  <a:pt x="0" y="6131934"/>
                </a:lnTo>
                <a:lnTo>
                  <a:pt x="3088265" y="6131934"/>
                </a:lnTo>
                <a:lnTo>
                  <a:pt x="3088265" y="0"/>
                </a:lnTo>
                <a:close/>
              </a:path>
            </a:pathLst>
          </a:custGeom>
          <a:blipFill rotWithShape="1">
            <a:blip r:embed="rId3">
              <a:alphaModFix/>
            </a:blip>
            <a:stretch>
              <a:fillRect b="0" l="0" r="0" t="0"/>
            </a:stretch>
          </a:blipFill>
          <a:ln>
            <a:noFill/>
          </a:ln>
        </p:spPr>
      </p:sp>
      <p:sp>
        <p:nvSpPr>
          <p:cNvPr id="35" name="Google Shape;35;p3"/>
          <p:cNvSpPr/>
          <p:nvPr/>
        </p:nvSpPr>
        <p:spPr>
          <a:xfrm>
            <a:off x="8145367" y="-578454"/>
            <a:ext cx="1544132" cy="3065967"/>
          </a:xfrm>
          <a:custGeom>
            <a:rect b="b" l="l" r="r" t="t"/>
            <a:pathLst>
              <a:path extrusionOk="0" h="6131935" w="3088265">
                <a:moveTo>
                  <a:pt x="0" y="0"/>
                </a:moveTo>
                <a:lnTo>
                  <a:pt x="3088265" y="0"/>
                </a:lnTo>
                <a:lnTo>
                  <a:pt x="3088265" y="6131934"/>
                </a:lnTo>
                <a:lnTo>
                  <a:pt x="0" y="6131934"/>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6" name="Shape 36"/>
        <p:cNvGrpSpPr/>
        <p:nvPr/>
      </p:nvGrpSpPr>
      <p:grpSpPr>
        <a:xfrm>
          <a:off x="0" y="0"/>
          <a:ext cx="0" cy="0"/>
          <a:chOff x="0" y="0"/>
          <a:chExt cx="0" cy="0"/>
        </a:xfrm>
      </p:grpSpPr>
      <p:sp>
        <p:nvSpPr>
          <p:cNvPr id="37" name="Google Shape;37;p4"/>
          <p:cNvSpPr/>
          <p:nvPr>
            <p:ph idx="2" type="pic"/>
          </p:nvPr>
        </p:nvSpPr>
        <p:spPr>
          <a:xfrm>
            <a:off x="5048826" y="1353152"/>
            <a:ext cx="2437200" cy="2437200"/>
          </a:xfrm>
          <a:prstGeom prst="ellipse">
            <a:avLst/>
          </a:prstGeom>
          <a:noFill/>
          <a:ln>
            <a:noFill/>
          </a:ln>
        </p:spPr>
      </p:sp>
      <p:sp>
        <p:nvSpPr>
          <p:cNvPr id="38" name="Google Shape;38;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9" name="Google Shape;39;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1" name="Google Shape;41;p4"/>
          <p:cNvSpPr/>
          <p:nvPr/>
        </p:nvSpPr>
        <p:spPr>
          <a:xfrm>
            <a:off x="4723675" y="1028000"/>
            <a:ext cx="3087503" cy="3087503"/>
          </a:xfrm>
          <a:custGeom>
            <a:rect b="b" l="l" r="r" t="t"/>
            <a:pathLst>
              <a:path extrusionOk="0" h="6639791" w="6639791">
                <a:moveTo>
                  <a:pt x="0" y="0"/>
                </a:moveTo>
                <a:lnTo>
                  <a:pt x="6639790" y="0"/>
                </a:lnTo>
                <a:lnTo>
                  <a:pt x="6639790" y="6639790"/>
                </a:lnTo>
                <a:lnTo>
                  <a:pt x="0" y="6639790"/>
                </a:lnTo>
                <a:lnTo>
                  <a:pt x="0" y="0"/>
                </a:lnTo>
                <a:close/>
              </a:path>
            </a:pathLst>
          </a:custGeom>
          <a:blipFill rotWithShape="1">
            <a:blip r:embed="rId2">
              <a:alphaModFix/>
            </a:blip>
            <a:stretch>
              <a:fillRect b="0" l="0" r="0" t="0"/>
            </a:stretch>
          </a:blipFill>
          <a:ln>
            <a:noFill/>
          </a:ln>
        </p:spPr>
      </p:sp>
      <p:sp>
        <p:nvSpPr>
          <p:cNvPr id="42" name="Google Shape;42;p4"/>
          <p:cNvSpPr/>
          <p:nvPr/>
        </p:nvSpPr>
        <p:spPr>
          <a:xfrm>
            <a:off x="3644134" y="1575093"/>
            <a:ext cx="1471565" cy="1913382"/>
          </a:xfrm>
          <a:custGeom>
            <a:rect b="b" l="l" r="r" t="t"/>
            <a:pathLst>
              <a:path extrusionOk="0" h="4114800" w="3164655">
                <a:moveTo>
                  <a:pt x="0" y="0"/>
                </a:moveTo>
                <a:lnTo>
                  <a:pt x="3164656" y="0"/>
                </a:lnTo>
                <a:lnTo>
                  <a:pt x="3164656" y="4114800"/>
                </a:lnTo>
                <a:lnTo>
                  <a:pt x="0" y="4114800"/>
                </a:lnTo>
                <a:lnTo>
                  <a:pt x="0" y="0"/>
                </a:lnTo>
                <a:close/>
              </a:path>
            </a:pathLst>
          </a:custGeom>
          <a:blipFill rotWithShape="1">
            <a:blip r:embed="rId3">
              <a:alphaModFix/>
            </a:blip>
            <a:stretch>
              <a:fillRect b="0" l="0" r="0" t="0"/>
            </a:stretch>
          </a:blipFill>
          <a:ln>
            <a:noFill/>
          </a:ln>
        </p:spPr>
      </p:sp>
      <p:sp>
        <p:nvSpPr>
          <p:cNvPr id="43" name="Google Shape;43;p4"/>
          <p:cNvSpPr/>
          <p:nvPr/>
        </p:nvSpPr>
        <p:spPr>
          <a:xfrm flipH="1">
            <a:off x="7360735" y="1575093"/>
            <a:ext cx="1471565" cy="1913382"/>
          </a:xfrm>
          <a:custGeom>
            <a:rect b="b" l="l" r="r" t="t"/>
            <a:pathLst>
              <a:path extrusionOk="0" h="4114800" w="3164655">
                <a:moveTo>
                  <a:pt x="3164655" y="0"/>
                </a:moveTo>
                <a:lnTo>
                  <a:pt x="0" y="0"/>
                </a:lnTo>
                <a:lnTo>
                  <a:pt x="0" y="4114800"/>
                </a:lnTo>
                <a:lnTo>
                  <a:pt x="3164655" y="4114800"/>
                </a:lnTo>
                <a:lnTo>
                  <a:pt x="3164655"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4" name="Shape 44"/>
        <p:cNvGrpSpPr/>
        <p:nvPr/>
      </p:nvGrpSpPr>
      <p:grpSpPr>
        <a:xfrm>
          <a:off x="0" y="0"/>
          <a:ext cx="0" cy="0"/>
          <a:chOff x="0" y="0"/>
          <a:chExt cx="0" cy="0"/>
        </a:xfrm>
      </p:grpSpPr>
      <p:sp>
        <p:nvSpPr>
          <p:cNvPr id="45" name="Google Shape;45;p5"/>
          <p:cNvSpPr/>
          <p:nvPr/>
        </p:nvSpPr>
        <p:spPr>
          <a:xfrm rot="5400000">
            <a:off x="2396362" y="-465308"/>
            <a:ext cx="4351277" cy="6074117"/>
          </a:xfrm>
          <a:custGeom>
            <a:rect b="b" l="l" r="r" t="t"/>
            <a:pathLst>
              <a:path extrusionOk="0" h="12148234" w="8702553">
                <a:moveTo>
                  <a:pt x="0" y="0"/>
                </a:moveTo>
                <a:lnTo>
                  <a:pt x="8702554" y="0"/>
                </a:lnTo>
                <a:lnTo>
                  <a:pt x="8702554" y="12148234"/>
                </a:lnTo>
                <a:lnTo>
                  <a:pt x="0" y="12148234"/>
                </a:lnTo>
                <a:lnTo>
                  <a:pt x="0" y="0"/>
                </a:lnTo>
                <a:close/>
              </a:path>
            </a:pathLst>
          </a:custGeom>
          <a:blipFill rotWithShape="1">
            <a:blip r:embed="rId2">
              <a:alphaModFix/>
            </a:blip>
            <a:stretch>
              <a:fillRect b="0" l="0" r="0" t="0"/>
            </a:stretch>
          </a:blipFill>
          <a:ln>
            <a:noFill/>
          </a:ln>
        </p:spPr>
      </p:sp>
      <p:sp>
        <p:nvSpPr>
          <p:cNvPr id="46" name="Google Shape;46;p5"/>
          <p:cNvSpPr/>
          <p:nvPr/>
        </p:nvSpPr>
        <p:spPr>
          <a:xfrm>
            <a:off x="-266099" y="-113558"/>
            <a:ext cx="2061148" cy="20574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3">
              <a:alphaModFix/>
            </a:blip>
            <a:stretch>
              <a:fillRect b="0" l="0" r="0" t="0"/>
            </a:stretch>
          </a:blipFill>
          <a:ln>
            <a:noFill/>
          </a:ln>
        </p:spPr>
      </p:sp>
      <p:sp>
        <p:nvSpPr>
          <p:cNvPr id="47" name="Google Shape;47;p5"/>
          <p:cNvSpPr/>
          <p:nvPr/>
        </p:nvSpPr>
        <p:spPr>
          <a:xfrm flipH="1">
            <a:off x="7348861" y="-113558"/>
            <a:ext cx="2061148" cy="2057400"/>
          </a:xfrm>
          <a:custGeom>
            <a:rect b="b" l="l" r="r" t="t"/>
            <a:pathLst>
              <a:path extrusionOk="0" h="4114800" w="4122295">
                <a:moveTo>
                  <a:pt x="4122295" y="0"/>
                </a:moveTo>
                <a:lnTo>
                  <a:pt x="0" y="0"/>
                </a:lnTo>
                <a:lnTo>
                  <a:pt x="0" y="4114800"/>
                </a:lnTo>
                <a:lnTo>
                  <a:pt x="4122295" y="4114800"/>
                </a:lnTo>
                <a:lnTo>
                  <a:pt x="4122295" y="0"/>
                </a:lnTo>
                <a:close/>
              </a:path>
            </a:pathLst>
          </a:custGeom>
          <a:blipFill rotWithShape="1">
            <a:blip r:embed="rId3">
              <a:alphaModFix/>
            </a:blip>
            <a:stretch>
              <a:fillRect b="0" l="0" r="0" t="0"/>
            </a:stretch>
          </a:blipFill>
          <a:ln>
            <a:noFill/>
          </a:ln>
        </p:spPr>
      </p:sp>
      <p:sp>
        <p:nvSpPr>
          <p:cNvPr id="48" name="Google Shape;48;p5"/>
          <p:cNvSpPr/>
          <p:nvPr/>
        </p:nvSpPr>
        <p:spPr>
          <a:xfrm>
            <a:off x="6436245" y="3699802"/>
            <a:ext cx="1824206" cy="1190709"/>
          </a:xfrm>
          <a:custGeom>
            <a:rect b="b" l="l" r="r" t="t"/>
            <a:pathLst>
              <a:path extrusionOk="0" h="2381418" w="3648412">
                <a:moveTo>
                  <a:pt x="0" y="0"/>
                </a:moveTo>
                <a:lnTo>
                  <a:pt x="3648412" y="0"/>
                </a:lnTo>
                <a:lnTo>
                  <a:pt x="3648412" y="2381418"/>
                </a:lnTo>
                <a:lnTo>
                  <a:pt x="0" y="2381418"/>
                </a:lnTo>
                <a:lnTo>
                  <a:pt x="0" y="0"/>
                </a:lnTo>
                <a:close/>
              </a:path>
            </a:pathLst>
          </a:custGeom>
          <a:blipFill rotWithShape="1">
            <a:blip r:embed="rId4">
              <a:alphaModFix/>
            </a:blip>
            <a:stretch>
              <a:fillRect b="0" l="0" r="0" t="0"/>
            </a:stretch>
          </a:blipFill>
          <a:ln>
            <a:noFill/>
          </a:ln>
        </p:spPr>
      </p:sp>
      <p:sp>
        <p:nvSpPr>
          <p:cNvPr id="49" name="Google Shape;49;p5"/>
          <p:cNvSpPr/>
          <p:nvPr/>
        </p:nvSpPr>
        <p:spPr>
          <a:xfrm flipH="1">
            <a:off x="883549" y="3699802"/>
            <a:ext cx="1824206" cy="1190709"/>
          </a:xfrm>
          <a:custGeom>
            <a:rect b="b" l="l" r="r" t="t"/>
            <a:pathLst>
              <a:path extrusionOk="0" h="2381418" w="3648412">
                <a:moveTo>
                  <a:pt x="3648412" y="0"/>
                </a:moveTo>
                <a:lnTo>
                  <a:pt x="0" y="0"/>
                </a:lnTo>
                <a:lnTo>
                  <a:pt x="0" y="2381418"/>
                </a:lnTo>
                <a:lnTo>
                  <a:pt x="3648412" y="2381418"/>
                </a:lnTo>
                <a:lnTo>
                  <a:pt x="3648412" y="0"/>
                </a:lnTo>
                <a:close/>
              </a:path>
            </a:pathLst>
          </a:custGeom>
          <a:blipFill rotWithShape="1">
            <a:blip r:embed="rId4">
              <a:alphaModFix/>
            </a:blip>
            <a:stretch>
              <a:fillRect b="0" l="0" r="0" t="0"/>
            </a:stretch>
          </a:blipFill>
          <a:ln>
            <a:noFill/>
          </a:ln>
        </p:spPr>
      </p:sp>
      <p:sp>
        <p:nvSpPr>
          <p:cNvPr id="50" name="Google Shape;50;p5"/>
          <p:cNvSpPr txBox="1"/>
          <p:nvPr>
            <p:ph type="title"/>
          </p:nvPr>
        </p:nvSpPr>
        <p:spPr>
          <a:xfrm>
            <a:off x="1749150" y="749825"/>
            <a:ext cx="5645700" cy="5727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1" name="Google Shape;51;p5"/>
          <p:cNvSpPr txBox="1"/>
          <p:nvPr>
            <p:ph idx="1" type="body"/>
          </p:nvPr>
        </p:nvSpPr>
        <p:spPr>
          <a:xfrm>
            <a:off x="1795050" y="1457275"/>
            <a:ext cx="2759700" cy="32061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2" name="Google Shape;52;p5"/>
          <p:cNvSpPr txBox="1"/>
          <p:nvPr>
            <p:ph idx="2" type="body"/>
          </p:nvPr>
        </p:nvSpPr>
        <p:spPr>
          <a:xfrm>
            <a:off x="4554750" y="1457275"/>
            <a:ext cx="26844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3" name="Google Shape;53;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 name="Shape 54"/>
        <p:cNvGrpSpPr/>
        <p:nvPr/>
      </p:nvGrpSpPr>
      <p:grpSpPr>
        <a:xfrm>
          <a:off x="0" y="0"/>
          <a:ext cx="0" cy="0"/>
          <a:chOff x="0" y="0"/>
          <a:chExt cx="0" cy="0"/>
        </a:xfrm>
      </p:grpSpPr>
      <p:sp>
        <p:nvSpPr>
          <p:cNvPr id="55" name="Google Shape;55;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6" name="Google Shape;56;p6"/>
          <p:cNvSpPr/>
          <p:nvPr/>
        </p:nvSpPr>
        <p:spPr>
          <a:xfrm>
            <a:off x="3043405" y="437924"/>
            <a:ext cx="3057192" cy="4267653"/>
          </a:xfrm>
          <a:custGeom>
            <a:rect b="b" l="l" r="r" t="t"/>
            <a:pathLst>
              <a:path extrusionOk="0" h="8535306" w="6114383">
                <a:moveTo>
                  <a:pt x="0" y="0"/>
                </a:moveTo>
                <a:lnTo>
                  <a:pt x="6114382" y="0"/>
                </a:lnTo>
                <a:lnTo>
                  <a:pt x="6114382" y="8535306"/>
                </a:lnTo>
                <a:lnTo>
                  <a:pt x="0" y="8535306"/>
                </a:lnTo>
                <a:lnTo>
                  <a:pt x="0" y="0"/>
                </a:lnTo>
                <a:close/>
              </a:path>
            </a:pathLst>
          </a:custGeom>
          <a:blipFill rotWithShape="1">
            <a:blip r:embed="rId2">
              <a:alphaModFix/>
            </a:blip>
            <a:stretch>
              <a:fillRect b="0" l="0" r="0" t="0"/>
            </a:stretch>
          </a:blipFill>
          <a:ln>
            <a:noFill/>
          </a:ln>
        </p:spPr>
      </p:sp>
      <p:sp>
        <p:nvSpPr>
          <p:cNvPr id="57" name="Google Shape;57;p6"/>
          <p:cNvSpPr/>
          <p:nvPr/>
        </p:nvSpPr>
        <p:spPr>
          <a:xfrm rot="-796396">
            <a:off x="1797113" y="1882806"/>
            <a:ext cx="1710125" cy="2468685"/>
          </a:xfrm>
          <a:custGeom>
            <a:rect b="b" l="l" r="r" t="t"/>
            <a:pathLst>
              <a:path extrusionOk="0" h="4928691" w="3414238">
                <a:moveTo>
                  <a:pt x="0" y="0"/>
                </a:moveTo>
                <a:lnTo>
                  <a:pt x="3414239" y="0"/>
                </a:lnTo>
                <a:lnTo>
                  <a:pt x="3414239" y="4928691"/>
                </a:lnTo>
                <a:lnTo>
                  <a:pt x="0" y="4928691"/>
                </a:lnTo>
                <a:lnTo>
                  <a:pt x="0" y="0"/>
                </a:lnTo>
                <a:close/>
              </a:path>
            </a:pathLst>
          </a:custGeom>
          <a:blipFill rotWithShape="1">
            <a:blip r:embed="rId3">
              <a:alphaModFix/>
            </a:blip>
            <a:stretch>
              <a:fillRect b="0" l="0" r="0" t="0"/>
            </a:stretch>
          </a:blipFill>
          <a:ln>
            <a:noFill/>
          </a:ln>
        </p:spPr>
      </p:sp>
      <p:sp>
        <p:nvSpPr>
          <p:cNvPr id="58" name="Google Shape;58;p6"/>
          <p:cNvSpPr/>
          <p:nvPr/>
        </p:nvSpPr>
        <p:spPr>
          <a:xfrm flipH="1" rot="796396">
            <a:off x="5642222" y="1882260"/>
            <a:ext cx="1710125" cy="2468685"/>
          </a:xfrm>
          <a:custGeom>
            <a:rect b="b" l="l" r="r" t="t"/>
            <a:pathLst>
              <a:path extrusionOk="0" h="4928691" w="3414238">
                <a:moveTo>
                  <a:pt x="3414238" y="0"/>
                </a:moveTo>
                <a:lnTo>
                  <a:pt x="0" y="0"/>
                </a:lnTo>
                <a:lnTo>
                  <a:pt x="0" y="4928691"/>
                </a:lnTo>
                <a:lnTo>
                  <a:pt x="3414238" y="4928691"/>
                </a:lnTo>
                <a:lnTo>
                  <a:pt x="3414238" y="0"/>
                </a:lnTo>
                <a:close/>
              </a:path>
            </a:pathLst>
          </a:custGeom>
          <a:blipFill rotWithShape="1">
            <a:blip r:embed="rId3">
              <a:alphaModFix/>
            </a:blip>
            <a:stretch>
              <a:fillRect b="0" l="0" r="0" t="0"/>
            </a:stretch>
          </a:blipFill>
          <a:ln>
            <a:noFill/>
          </a:ln>
        </p:spPr>
      </p:sp>
      <p:sp>
        <p:nvSpPr>
          <p:cNvPr id="59" name="Google Shape;59;p6"/>
          <p:cNvSpPr/>
          <p:nvPr/>
        </p:nvSpPr>
        <p:spPr>
          <a:xfrm rot="2026179">
            <a:off x="-80771" y="2974156"/>
            <a:ext cx="1194725" cy="2749368"/>
          </a:xfrm>
          <a:custGeom>
            <a:rect b="b" l="l" r="r" t="t"/>
            <a:pathLst>
              <a:path extrusionOk="0" h="5507209" w="2393132">
                <a:moveTo>
                  <a:pt x="0" y="0"/>
                </a:moveTo>
                <a:lnTo>
                  <a:pt x="2393132" y="0"/>
                </a:lnTo>
                <a:lnTo>
                  <a:pt x="2393132" y="5507209"/>
                </a:lnTo>
                <a:lnTo>
                  <a:pt x="0" y="5507209"/>
                </a:lnTo>
                <a:lnTo>
                  <a:pt x="0" y="0"/>
                </a:lnTo>
                <a:close/>
              </a:path>
            </a:pathLst>
          </a:custGeom>
          <a:blipFill rotWithShape="1">
            <a:blip r:embed="rId4">
              <a:alphaModFix/>
            </a:blip>
            <a:stretch>
              <a:fillRect b="0" l="0" r="0" t="0"/>
            </a:stretch>
          </a:blipFill>
          <a:ln>
            <a:noFill/>
          </a:ln>
        </p:spPr>
      </p:sp>
      <p:sp>
        <p:nvSpPr>
          <p:cNvPr id="60" name="Google Shape;60;p6"/>
          <p:cNvSpPr/>
          <p:nvPr/>
        </p:nvSpPr>
        <p:spPr>
          <a:xfrm rot="7416649">
            <a:off x="6609552" y="-1099988"/>
            <a:ext cx="1199703" cy="2760823"/>
          </a:xfrm>
          <a:custGeom>
            <a:rect b="b" l="l" r="r" t="t"/>
            <a:pathLst>
              <a:path extrusionOk="0" h="5507209" w="2393132">
                <a:moveTo>
                  <a:pt x="0" y="0"/>
                </a:moveTo>
                <a:lnTo>
                  <a:pt x="2393132" y="0"/>
                </a:lnTo>
                <a:lnTo>
                  <a:pt x="2393132" y="5507209"/>
                </a:lnTo>
                <a:lnTo>
                  <a:pt x="0" y="5507209"/>
                </a:lnTo>
                <a:lnTo>
                  <a:pt x="0" y="0"/>
                </a:lnTo>
                <a:close/>
              </a:path>
            </a:pathLst>
          </a:custGeom>
          <a:blipFill rotWithShape="1">
            <a:blip r:embed="rId4">
              <a:alphaModFix/>
            </a:blip>
            <a:stretch>
              <a:fillRect b="0" l="0" r="0" t="0"/>
            </a:stretch>
          </a:blipFill>
          <a:ln>
            <a:noFill/>
          </a:ln>
        </p:spPr>
      </p:sp>
      <p:sp>
        <p:nvSpPr>
          <p:cNvPr id="61" name="Google Shape;61;p6"/>
          <p:cNvSpPr/>
          <p:nvPr/>
        </p:nvSpPr>
        <p:spPr>
          <a:xfrm flipH="1" rot="-7416649">
            <a:off x="1327040" y="-1100545"/>
            <a:ext cx="1199703" cy="2760823"/>
          </a:xfrm>
          <a:custGeom>
            <a:rect b="b" l="l" r="r" t="t"/>
            <a:pathLst>
              <a:path extrusionOk="0" h="5507209" w="2393132">
                <a:moveTo>
                  <a:pt x="2393132" y="0"/>
                </a:moveTo>
                <a:lnTo>
                  <a:pt x="0" y="0"/>
                </a:lnTo>
                <a:lnTo>
                  <a:pt x="0" y="5507209"/>
                </a:lnTo>
                <a:lnTo>
                  <a:pt x="2393132" y="5507209"/>
                </a:lnTo>
                <a:lnTo>
                  <a:pt x="2393132" y="0"/>
                </a:lnTo>
                <a:close/>
              </a:path>
            </a:pathLst>
          </a:custGeom>
          <a:blipFill rotWithShape="1">
            <a:blip r:embed="rId4">
              <a:alphaModFix/>
            </a:blip>
            <a:stretch>
              <a:fillRect b="0" l="0" r="0" t="0"/>
            </a:stretch>
          </a:blipFill>
          <a:ln>
            <a:noFill/>
          </a:ln>
        </p:spPr>
      </p:sp>
      <p:sp>
        <p:nvSpPr>
          <p:cNvPr id="62" name="Google Shape;62;p6"/>
          <p:cNvSpPr/>
          <p:nvPr/>
        </p:nvSpPr>
        <p:spPr>
          <a:xfrm flipH="1" rot="-2026179">
            <a:off x="8031093" y="2973965"/>
            <a:ext cx="1194725" cy="2749368"/>
          </a:xfrm>
          <a:custGeom>
            <a:rect b="b" l="l" r="r" t="t"/>
            <a:pathLst>
              <a:path extrusionOk="0" h="5507209" w="2393132">
                <a:moveTo>
                  <a:pt x="2393132" y="0"/>
                </a:moveTo>
                <a:lnTo>
                  <a:pt x="0" y="0"/>
                </a:lnTo>
                <a:lnTo>
                  <a:pt x="0" y="5507209"/>
                </a:lnTo>
                <a:lnTo>
                  <a:pt x="2393132" y="5507209"/>
                </a:lnTo>
                <a:lnTo>
                  <a:pt x="2393132" y="0"/>
                </a:lnTo>
                <a:close/>
              </a:path>
            </a:pathLst>
          </a:custGeom>
          <a:blipFill rotWithShape="1">
            <a:blip r:embed="rId4">
              <a:alphaModFix/>
            </a:blip>
            <a:stretch>
              <a:fillRect b="0" l="0" r="0" t="0"/>
            </a:stretch>
          </a:blipFill>
          <a:ln>
            <a:noFill/>
          </a:ln>
        </p:spPr>
      </p:sp>
      <p:sp>
        <p:nvSpPr>
          <p:cNvPr id="63" name="Google Shape;63;p6"/>
          <p:cNvSpPr txBox="1"/>
          <p:nvPr>
            <p:ph type="title"/>
          </p:nvPr>
        </p:nvSpPr>
        <p:spPr>
          <a:xfrm>
            <a:off x="3172500" y="1054625"/>
            <a:ext cx="2799000" cy="5727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4" name="Shape 64"/>
        <p:cNvGrpSpPr/>
        <p:nvPr/>
      </p:nvGrpSpPr>
      <p:grpSpPr>
        <a:xfrm>
          <a:off x="0" y="0"/>
          <a:ext cx="0" cy="0"/>
          <a:chOff x="0" y="0"/>
          <a:chExt cx="0" cy="0"/>
        </a:xfrm>
      </p:grpSpPr>
      <p:sp>
        <p:nvSpPr>
          <p:cNvPr id="65" name="Google Shape;65;p7"/>
          <p:cNvSpPr txBox="1"/>
          <p:nvPr>
            <p:ph type="title"/>
          </p:nvPr>
        </p:nvSpPr>
        <p:spPr>
          <a:xfrm>
            <a:off x="1818450" y="450150"/>
            <a:ext cx="5507100" cy="4090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66" name="Google Shape;66;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7" name="Google Shape;67;p7"/>
          <p:cNvSpPr/>
          <p:nvPr/>
        </p:nvSpPr>
        <p:spPr>
          <a:xfrm flipH="1">
            <a:off x="3740457" y="3356079"/>
            <a:ext cx="1663087" cy="359832"/>
          </a:xfrm>
          <a:custGeom>
            <a:rect b="b" l="l" r="r" t="t"/>
            <a:pathLst>
              <a:path extrusionOk="0" h="719663" w="3326173">
                <a:moveTo>
                  <a:pt x="0" y="719663"/>
                </a:moveTo>
                <a:lnTo>
                  <a:pt x="3326172" y="719663"/>
                </a:lnTo>
                <a:lnTo>
                  <a:pt x="3326172" y="0"/>
                </a:lnTo>
                <a:lnTo>
                  <a:pt x="0" y="0"/>
                </a:lnTo>
                <a:lnTo>
                  <a:pt x="0" y="719663"/>
                </a:lnTo>
                <a:close/>
              </a:path>
            </a:pathLst>
          </a:custGeom>
          <a:blipFill rotWithShape="1">
            <a:blip r:embed="rId2">
              <a:alphaModFix/>
            </a:blip>
            <a:stretch>
              <a:fillRect b="0" l="0" r="0" t="0"/>
            </a:stretch>
          </a:blipFill>
          <a:ln>
            <a:noFill/>
          </a:ln>
        </p:spPr>
      </p:sp>
      <p:sp>
        <p:nvSpPr>
          <p:cNvPr id="68" name="Google Shape;68;p7"/>
          <p:cNvSpPr/>
          <p:nvPr/>
        </p:nvSpPr>
        <p:spPr>
          <a:xfrm flipH="1" rot="10800000">
            <a:off x="3740457" y="1303929"/>
            <a:ext cx="1663086" cy="359832"/>
          </a:xfrm>
          <a:custGeom>
            <a:rect b="b" l="l" r="r" t="t"/>
            <a:pathLst>
              <a:path extrusionOk="0" h="719663" w="3326173">
                <a:moveTo>
                  <a:pt x="0" y="719663"/>
                </a:moveTo>
                <a:lnTo>
                  <a:pt x="3326172" y="719663"/>
                </a:lnTo>
                <a:lnTo>
                  <a:pt x="3326172" y="0"/>
                </a:lnTo>
                <a:lnTo>
                  <a:pt x="0" y="0"/>
                </a:lnTo>
                <a:lnTo>
                  <a:pt x="0" y="719663"/>
                </a:lnTo>
                <a:close/>
              </a:path>
            </a:pathLst>
          </a:custGeom>
          <a:blipFill rotWithShape="1">
            <a:blip r:embed="rId2">
              <a:alphaModFix/>
            </a:blip>
            <a:stretch>
              <a:fillRect b="0" l="0" r="0" t="0"/>
            </a:stretch>
          </a:blipFill>
          <a:ln>
            <a:noFill/>
          </a:ln>
        </p:spPr>
      </p:sp>
      <p:sp>
        <p:nvSpPr>
          <p:cNvPr id="69" name="Google Shape;69;p7"/>
          <p:cNvSpPr/>
          <p:nvPr/>
        </p:nvSpPr>
        <p:spPr>
          <a:xfrm>
            <a:off x="153523" y="1972310"/>
            <a:ext cx="1689379" cy="3171190"/>
          </a:xfrm>
          <a:custGeom>
            <a:rect b="b" l="l" r="r" t="t"/>
            <a:pathLst>
              <a:path extrusionOk="0" h="6342379" w="3378758">
                <a:moveTo>
                  <a:pt x="0" y="0"/>
                </a:moveTo>
                <a:lnTo>
                  <a:pt x="3378758" y="0"/>
                </a:lnTo>
                <a:lnTo>
                  <a:pt x="3378758" y="6342379"/>
                </a:lnTo>
                <a:lnTo>
                  <a:pt x="0" y="6342379"/>
                </a:lnTo>
                <a:lnTo>
                  <a:pt x="0" y="0"/>
                </a:lnTo>
                <a:close/>
              </a:path>
            </a:pathLst>
          </a:custGeom>
          <a:blipFill rotWithShape="1">
            <a:blip r:embed="rId3">
              <a:alphaModFix/>
            </a:blip>
            <a:stretch>
              <a:fillRect b="0" l="0" r="0" t="0"/>
            </a:stretch>
          </a:blipFill>
          <a:ln>
            <a:noFill/>
          </a:ln>
        </p:spPr>
      </p:sp>
      <p:sp>
        <p:nvSpPr>
          <p:cNvPr id="70" name="Google Shape;70;p7"/>
          <p:cNvSpPr/>
          <p:nvPr/>
        </p:nvSpPr>
        <p:spPr>
          <a:xfrm flipH="1">
            <a:off x="7314344" y="1972310"/>
            <a:ext cx="1689379" cy="3171190"/>
          </a:xfrm>
          <a:custGeom>
            <a:rect b="b" l="l" r="r" t="t"/>
            <a:pathLst>
              <a:path extrusionOk="0" h="6342379" w="3378758">
                <a:moveTo>
                  <a:pt x="3378758" y="0"/>
                </a:moveTo>
                <a:lnTo>
                  <a:pt x="0" y="0"/>
                </a:lnTo>
                <a:lnTo>
                  <a:pt x="0" y="6342379"/>
                </a:lnTo>
                <a:lnTo>
                  <a:pt x="3378758" y="6342379"/>
                </a:lnTo>
                <a:lnTo>
                  <a:pt x="3378758" y="0"/>
                </a:lnTo>
                <a:close/>
              </a:path>
            </a:pathLst>
          </a:custGeom>
          <a:blipFill rotWithShape="1">
            <a:blip r:embed="rId3">
              <a:alphaModFix/>
            </a:blip>
            <a:stretch>
              <a:fillRect b="0" l="0" r="0" t="0"/>
            </a:stretch>
          </a:blipFill>
          <a:ln>
            <a:noFill/>
          </a:ln>
        </p:spPr>
      </p:sp>
      <p:sp>
        <p:nvSpPr>
          <p:cNvPr id="71" name="Google Shape;71;p7"/>
          <p:cNvSpPr/>
          <p:nvPr/>
        </p:nvSpPr>
        <p:spPr>
          <a:xfrm>
            <a:off x="1151793" y="11321"/>
            <a:ext cx="1689379" cy="3171190"/>
          </a:xfrm>
          <a:custGeom>
            <a:rect b="b" l="l" r="r" t="t"/>
            <a:pathLst>
              <a:path extrusionOk="0" h="6342379" w="3378758">
                <a:moveTo>
                  <a:pt x="0" y="0"/>
                </a:moveTo>
                <a:lnTo>
                  <a:pt x="3378758" y="0"/>
                </a:lnTo>
                <a:lnTo>
                  <a:pt x="3378758" y="6342378"/>
                </a:lnTo>
                <a:lnTo>
                  <a:pt x="0" y="6342378"/>
                </a:lnTo>
                <a:lnTo>
                  <a:pt x="0" y="0"/>
                </a:lnTo>
                <a:close/>
              </a:path>
            </a:pathLst>
          </a:custGeom>
          <a:blipFill rotWithShape="1">
            <a:blip r:embed="rId3">
              <a:alphaModFix/>
            </a:blip>
            <a:stretch>
              <a:fillRect b="0" l="0" r="0" t="0"/>
            </a:stretch>
          </a:blipFill>
          <a:ln>
            <a:noFill/>
          </a:ln>
        </p:spPr>
      </p:sp>
      <p:sp>
        <p:nvSpPr>
          <p:cNvPr id="72" name="Google Shape;72;p7"/>
          <p:cNvSpPr/>
          <p:nvPr/>
        </p:nvSpPr>
        <p:spPr>
          <a:xfrm flipH="1">
            <a:off x="6375450" y="11321"/>
            <a:ext cx="1689379" cy="3171190"/>
          </a:xfrm>
          <a:custGeom>
            <a:rect b="b" l="l" r="r" t="t"/>
            <a:pathLst>
              <a:path extrusionOk="0" h="6342379" w="3378758">
                <a:moveTo>
                  <a:pt x="3378758" y="0"/>
                </a:moveTo>
                <a:lnTo>
                  <a:pt x="0" y="0"/>
                </a:lnTo>
                <a:lnTo>
                  <a:pt x="0" y="6342378"/>
                </a:lnTo>
                <a:lnTo>
                  <a:pt x="3378758" y="6342378"/>
                </a:lnTo>
                <a:lnTo>
                  <a:pt x="3378758" y="0"/>
                </a:lnTo>
                <a:close/>
              </a:path>
            </a:pathLst>
          </a:custGeom>
          <a:blipFill rotWithShape="1">
            <a:blip r:embed="rId3">
              <a:alphaModFix/>
            </a:blip>
            <a:stretch>
              <a:fillRect b="0" l="0" r="0" t="0"/>
            </a:stretch>
          </a:blipFill>
          <a:ln>
            <a:noFill/>
          </a:ln>
        </p:spPr>
      </p:sp>
      <p:sp>
        <p:nvSpPr>
          <p:cNvPr id="73" name="Google Shape;73;p7"/>
          <p:cNvSpPr/>
          <p:nvPr/>
        </p:nvSpPr>
        <p:spPr>
          <a:xfrm flipH="1" rot="-2126268">
            <a:off x="8399521" y="-535520"/>
            <a:ext cx="1689907" cy="3172180"/>
          </a:xfrm>
          <a:custGeom>
            <a:rect b="b" l="l" r="r" t="t"/>
            <a:pathLst>
              <a:path extrusionOk="0" h="6342379" w="3378758">
                <a:moveTo>
                  <a:pt x="3378758" y="0"/>
                </a:moveTo>
                <a:lnTo>
                  <a:pt x="0" y="0"/>
                </a:lnTo>
                <a:lnTo>
                  <a:pt x="0" y="6342379"/>
                </a:lnTo>
                <a:lnTo>
                  <a:pt x="3378758" y="6342379"/>
                </a:lnTo>
                <a:lnTo>
                  <a:pt x="3378758" y="0"/>
                </a:lnTo>
                <a:close/>
              </a:path>
            </a:pathLst>
          </a:custGeom>
          <a:blipFill rotWithShape="1">
            <a:blip r:embed="rId3">
              <a:alphaModFix/>
            </a:blip>
            <a:stretch>
              <a:fillRect b="0" l="0" r="0" t="0"/>
            </a:stretch>
          </a:blipFill>
          <a:ln>
            <a:noFill/>
          </a:ln>
        </p:spPr>
      </p:sp>
      <p:sp>
        <p:nvSpPr>
          <p:cNvPr id="74" name="Google Shape;74;p7"/>
          <p:cNvSpPr/>
          <p:nvPr/>
        </p:nvSpPr>
        <p:spPr>
          <a:xfrm rot="2126268">
            <a:off x="-945565" y="-544782"/>
            <a:ext cx="1689907" cy="3172180"/>
          </a:xfrm>
          <a:custGeom>
            <a:rect b="b" l="l" r="r" t="t"/>
            <a:pathLst>
              <a:path extrusionOk="0" h="6342379" w="3378758">
                <a:moveTo>
                  <a:pt x="0" y="0"/>
                </a:moveTo>
                <a:lnTo>
                  <a:pt x="3378758" y="0"/>
                </a:lnTo>
                <a:lnTo>
                  <a:pt x="3378758" y="6342379"/>
                </a:lnTo>
                <a:lnTo>
                  <a:pt x="0" y="6342379"/>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5" name="Shape 75"/>
        <p:cNvGrpSpPr/>
        <p:nvPr/>
      </p:nvGrpSpPr>
      <p:grpSpPr>
        <a:xfrm>
          <a:off x="0" y="0"/>
          <a:ext cx="0" cy="0"/>
          <a:chOff x="0" y="0"/>
          <a:chExt cx="0" cy="0"/>
        </a:xfrm>
      </p:grpSpPr>
      <p:sp>
        <p:nvSpPr>
          <p:cNvPr id="76" name="Google Shape;76;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78" name="Google Shape;78;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9" name="Google Shape;79;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0" name="Google Shape;8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81" name="Google Shape;81;p8"/>
          <p:cNvSpPr/>
          <p:nvPr/>
        </p:nvSpPr>
        <p:spPr>
          <a:xfrm rot="10800000">
            <a:off x="4578837" y="-336173"/>
            <a:ext cx="4576863" cy="5827025"/>
          </a:xfrm>
          <a:custGeom>
            <a:rect b="b" l="l" r="r" t="t"/>
            <a:pathLst>
              <a:path extrusionOk="0" h="14387715" w="11300896">
                <a:moveTo>
                  <a:pt x="0" y="0"/>
                </a:moveTo>
                <a:lnTo>
                  <a:pt x="11300896" y="0"/>
                </a:lnTo>
                <a:lnTo>
                  <a:pt x="11300896" y="14387714"/>
                </a:lnTo>
                <a:lnTo>
                  <a:pt x="0" y="14387714"/>
                </a:lnTo>
                <a:lnTo>
                  <a:pt x="0" y="0"/>
                </a:lnTo>
                <a:close/>
              </a:path>
            </a:pathLst>
          </a:custGeom>
          <a:blipFill rotWithShape="1">
            <a:blip r:embed="rId2">
              <a:alphaModFix/>
            </a:blip>
            <a:stretch>
              <a:fillRect b="0" l="0" r="0" t="0"/>
            </a:stretch>
          </a:blipFill>
          <a:ln>
            <a:noFill/>
          </a:ln>
        </p:spPr>
      </p:sp>
      <p:sp>
        <p:nvSpPr>
          <p:cNvPr id="82" name="Google Shape;82;p8"/>
          <p:cNvSpPr/>
          <p:nvPr/>
        </p:nvSpPr>
        <p:spPr>
          <a:xfrm>
            <a:off x="6067996" y="3889419"/>
            <a:ext cx="1608924" cy="1666494"/>
          </a:xfrm>
          <a:custGeom>
            <a:rect b="b" l="l" r="r" t="t"/>
            <a:pathLst>
              <a:path extrusionOk="0" h="4114800" w="3972652">
                <a:moveTo>
                  <a:pt x="0" y="0"/>
                </a:moveTo>
                <a:lnTo>
                  <a:pt x="3972652" y="0"/>
                </a:lnTo>
                <a:lnTo>
                  <a:pt x="3972652" y="4114800"/>
                </a:lnTo>
                <a:lnTo>
                  <a:pt x="0" y="4114800"/>
                </a:lnTo>
                <a:lnTo>
                  <a:pt x="0" y="0"/>
                </a:lnTo>
                <a:close/>
              </a:path>
            </a:pathLst>
          </a:custGeom>
          <a:blipFill rotWithShape="1">
            <a:blip r:embed="rId3">
              <a:alphaModFix/>
            </a:blip>
            <a:stretch>
              <a:fillRect b="0" l="0" r="0" t="0"/>
            </a:stretch>
          </a:blipFill>
          <a:ln>
            <a:noFill/>
          </a:ln>
        </p:spPr>
      </p:sp>
      <p:sp>
        <p:nvSpPr>
          <p:cNvPr id="83" name="Google Shape;83;p8"/>
          <p:cNvSpPr/>
          <p:nvPr/>
        </p:nvSpPr>
        <p:spPr>
          <a:xfrm flipH="1" rot="10800000">
            <a:off x="6067996" y="-385170"/>
            <a:ext cx="1608924" cy="1666494"/>
          </a:xfrm>
          <a:custGeom>
            <a:rect b="b" l="l" r="r" t="t"/>
            <a:pathLst>
              <a:path extrusionOk="0" h="4114800" w="3972652">
                <a:moveTo>
                  <a:pt x="0" y="4114800"/>
                </a:moveTo>
                <a:lnTo>
                  <a:pt x="3972652" y="4114800"/>
                </a:lnTo>
                <a:lnTo>
                  <a:pt x="3972652" y="0"/>
                </a:lnTo>
                <a:lnTo>
                  <a:pt x="0" y="0"/>
                </a:lnTo>
                <a:lnTo>
                  <a:pt x="0" y="4114800"/>
                </a:lnTo>
                <a:close/>
              </a:path>
            </a:pathLst>
          </a:custGeom>
          <a:blipFill rotWithShape="1">
            <a:blip r:embed="rId3">
              <a:alphaModFix/>
            </a:blip>
            <a:stretch>
              <a:fillRect b="0" l="0" r="0" t="0"/>
            </a:stretch>
          </a:blipFill>
          <a:ln>
            <a:noFill/>
          </a:ln>
        </p:spPr>
      </p:sp>
      <p:sp>
        <p:nvSpPr>
          <p:cNvPr id="84" name="Google Shape;84;p8"/>
          <p:cNvSpPr/>
          <p:nvPr/>
        </p:nvSpPr>
        <p:spPr>
          <a:xfrm>
            <a:off x="-10" y="3693967"/>
            <a:ext cx="1335440" cy="2057400"/>
          </a:xfrm>
          <a:custGeom>
            <a:rect b="b" l="l" r="r" t="t"/>
            <a:pathLst>
              <a:path extrusionOk="0" h="4114800" w="2670879">
                <a:moveTo>
                  <a:pt x="0" y="0"/>
                </a:moveTo>
                <a:lnTo>
                  <a:pt x="2670879" y="0"/>
                </a:lnTo>
                <a:lnTo>
                  <a:pt x="2670879" y="4114800"/>
                </a:lnTo>
                <a:lnTo>
                  <a:pt x="0" y="4114800"/>
                </a:lnTo>
                <a:lnTo>
                  <a:pt x="0" y="0"/>
                </a:lnTo>
                <a:close/>
              </a:path>
            </a:pathLst>
          </a:custGeom>
          <a:blipFill rotWithShape="1">
            <a:blip r:embed="rId4">
              <a:alphaModFix/>
            </a:blip>
            <a:stretch>
              <a:fillRect b="0" l="0" r="0" t="0"/>
            </a:stretch>
          </a:blipFill>
          <a:ln>
            <a:noFill/>
          </a:ln>
        </p:spPr>
      </p:sp>
      <p:sp>
        <p:nvSpPr>
          <p:cNvPr id="85" name="Google Shape;85;p8"/>
          <p:cNvSpPr/>
          <p:nvPr/>
        </p:nvSpPr>
        <p:spPr>
          <a:xfrm flipH="1" rot="10800000">
            <a:off x="-121235" y="-580633"/>
            <a:ext cx="1335440" cy="2057400"/>
          </a:xfrm>
          <a:custGeom>
            <a:rect b="b" l="l" r="r" t="t"/>
            <a:pathLst>
              <a:path extrusionOk="0" h="4114800" w="2670879">
                <a:moveTo>
                  <a:pt x="0" y="0"/>
                </a:moveTo>
                <a:lnTo>
                  <a:pt x="2670879" y="0"/>
                </a:lnTo>
                <a:lnTo>
                  <a:pt x="2670879" y="4114800"/>
                </a:lnTo>
                <a:lnTo>
                  <a:pt x="0" y="4114800"/>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9"/>
          <p:cNvSpPr/>
          <p:nvPr>
            <p:ph idx="2" type="pic"/>
          </p:nvPr>
        </p:nvSpPr>
        <p:spPr>
          <a:xfrm>
            <a:off x="0" y="0"/>
            <a:ext cx="9144000" cy="5143500"/>
          </a:xfrm>
          <a:prstGeom prst="rect">
            <a:avLst/>
          </a:prstGeom>
          <a:noFill/>
          <a:ln>
            <a:noFill/>
          </a:ln>
        </p:spPr>
      </p:sp>
      <p:sp>
        <p:nvSpPr>
          <p:cNvPr id="88" name="Google Shape;88;p9"/>
          <p:cNvSpPr txBox="1"/>
          <p:nvPr>
            <p:ph idx="1" type="body"/>
          </p:nvPr>
        </p:nvSpPr>
        <p:spPr>
          <a:xfrm>
            <a:off x="1572600" y="4230575"/>
            <a:ext cx="5998800" cy="605100"/>
          </a:xfrm>
          <a:prstGeom prst="rect">
            <a:avLst/>
          </a:prstGeom>
        </p:spPr>
        <p:txBody>
          <a:bodyPr anchorCtr="0" anchor="ctr" bIns="91425" lIns="91425" spcFirstLastPara="1" rIns="91425" wrap="square" tIns="91425">
            <a:normAutofit/>
          </a:bodyPr>
          <a:lstStyle>
            <a:lvl1pPr indent="-228600" lvl="0" marL="457200" algn="ctr">
              <a:lnSpc>
                <a:spcPct val="100000"/>
              </a:lnSpc>
              <a:spcBef>
                <a:spcPts val="0"/>
              </a:spcBef>
              <a:spcAft>
                <a:spcPts val="0"/>
              </a:spcAft>
              <a:buSzPts val="1800"/>
              <a:buNone/>
              <a:defRPr/>
            </a:lvl1pPr>
          </a:lstStyle>
          <a:p/>
        </p:txBody>
      </p:sp>
      <p:sp>
        <p:nvSpPr>
          <p:cNvPr id="89" name="Google Shape;89;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90" name="Google Shape;90;p9"/>
          <p:cNvSpPr/>
          <p:nvPr/>
        </p:nvSpPr>
        <p:spPr>
          <a:xfrm>
            <a:off x="-1979914" y="-948541"/>
            <a:ext cx="3083297" cy="2057400"/>
          </a:xfrm>
          <a:custGeom>
            <a:rect b="b" l="l" r="r" t="t"/>
            <a:pathLst>
              <a:path extrusionOk="0" h="4114800" w="6166594">
                <a:moveTo>
                  <a:pt x="0" y="0"/>
                </a:moveTo>
                <a:lnTo>
                  <a:pt x="6166594" y="0"/>
                </a:lnTo>
                <a:lnTo>
                  <a:pt x="6166594" y="4114800"/>
                </a:lnTo>
                <a:lnTo>
                  <a:pt x="0" y="4114800"/>
                </a:lnTo>
                <a:lnTo>
                  <a:pt x="0" y="0"/>
                </a:lnTo>
                <a:close/>
              </a:path>
            </a:pathLst>
          </a:custGeom>
          <a:blipFill rotWithShape="1">
            <a:blip r:embed="rId2">
              <a:alphaModFix/>
            </a:blip>
            <a:stretch>
              <a:fillRect b="0" l="0" r="0" t="0"/>
            </a:stretch>
          </a:blipFill>
          <a:ln>
            <a:noFill/>
          </a:ln>
        </p:spPr>
      </p:sp>
      <p:sp>
        <p:nvSpPr>
          <p:cNvPr id="91" name="Google Shape;91;p9"/>
          <p:cNvSpPr/>
          <p:nvPr/>
        </p:nvSpPr>
        <p:spPr>
          <a:xfrm rot="-1878446">
            <a:off x="5949397" y="3943821"/>
            <a:ext cx="3085493" cy="2058865"/>
          </a:xfrm>
          <a:custGeom>
            <a:rect b="b" l="l" r="r" t="t"/>
            <a:pathLst>
              <a:path extrusionOk="0" h="4114800" w="6166594">
                <a:moveTo>
                  <a:pt x="0" y="0"/>
                </a:moveTo>
                <a:lnTo>
                  <a:pt x="6166594" y="0"/>
                </a:lnTo>
                <a:lnTo>
                  <a:pt x="6166594" y="4114800"/>
                </a:lnTo>
                <a:lnTo>
                  <a:pt x="0" y="4114800"/>
                </a:lnTo>
                <a:lnTo>
                  <a:pt x="0" y="0"/>
                </a:lnTo>
                <a:close/>
              </a:path>
            </a:pathLst>
          </a:custGeom>
          <a:blipFill rotWithShape="1">
            <a:blip r:embed="rId2">
              <a:alphaModFix/>
            </a:blip>
            <a:stretch>
              <a:fillRect b="0" l="0" r="0" t="0"/>
            </a:stretch>
          </a:blipFill>
          <a:ln>
            <a:noFill/>
          </a:ln>
        </p:spPr>
      </p:sp>
      <p:sp>
        <p:nvSpPr>
          <p:cNvPr id="92" name="Google Shape;92;p9"/>
          <p:cNvSpPr/>
          <p:nvPr/>
        </p:nvSpPr>
        <p:spPr>
          <a:xfrm flipH="1">
            <a:off x="-330340" y="2947571"/>
            <a:ext cx="1689379" cy="3171190"/>
          </a:xfrm>
          <a:custGeom>
            <a:rect b="b" l="l" r="r" t="t"/>
            <a:pathLst>
              <a:path extrusionOk="0" h="6342379" w="3378758">
                <a:moveTo>
                  <a:pt x="3378758" y="0"/>
                </a:moveTo>
                <a:lnTo>
                  <a:pt x="0" y="0"/>
                </a:lnTo>
                <a:lnTo>
                  <a:pt x="0" y="6342379"/>
                </a:lnTo>
                <a:lnTo>
                  <a:pt x="3378758" y="6342379"/>
                </a:lnTo>
                <a:lnTo>
                  <a:pt x="3378758" y="0"/>
                </a:lnTo>
                <a:close/>
              </a:path>
            </a:pathLst>
          </a:custGeom>
          <a:blipFill rotWithShape="1">
            <a:blip r:embed="rId3">
              <a:alphaModFix/>
            </a:blip>
            <a:stretch>
              <a:fillRect b="0" l="0" r="0" t="0"/>
            </a:stretch>
          </a:blipFill>
          <a:ln>
            <a:noFill/>
          </a:ln>
        </p:spPr>
      </p:sp>
      <p:sp>
        <p:nvSpPr>
          <p:cNvPr id="93" name="Google Shape;93;p9"/>
          <p:cNvSpPr/>
          <p:nvPr/>
        </p:nvSpPr>
        <p:spPr>
          <a:xfrm flipH="1" rot="-2298120">
            <a:off x="7782376" y="-351787"/>
            <a:ext cx="1689907" cy="3172180"/>
          </a:xfrm>
          <a:custGeom>
            <a:rect b="b" l="l" r="r" t="t"/>
            <a:pathLst>
              <a:path extrusionOk="0" h="6342379" w="3378758">
                <a:moveTo>
                  <a:pt x="3378758" y="0"/>
                </a:moveTo>
                <a:lnTo>
                  <a:pt x="0" y="0"/>
                </a:lnTo>
                <a:lnTo>
                  <a:pt x="0" y="6342378"/>
                </a:lnTo>
                <a:lnTo>
                  <a:pt x="3378758" y="6342378"/>
                </a:lnTo>
                <a:lnTo>
                  <a:pt x="3378758"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4" name="Shape 94"/>
        <p:cNvGrpSpPr/>
        <p:nvPr/>
      </p:nvGrpSpPr>
      <p:grpSpPr>
        <a:xfrm>
          <a:off x="0" y="0"/>
          <a:ext cx="0" cy="0"/>
          <a:chOff x="0" y="0"/>
          <a:chExt cx="0" cy="0"/>
        </a:xfrm>
      </p:grpSpPr>
      <p:sp>
        <p:nvSpPr>
          <p:cNvPr id="95" name="Google Shape;9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2.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rotWithShape="1">
          <a:blip r:embed="rId1">
            <a:alphaModFix/>
          </a:blip>
          <a:srcRect b="10490" l="0" r="0" t="0"/>
          <a:stretch/>
        </p:blipFill>
        <p:spPr>
          <a:xfrm>
            <a:off x="0" y="0"/>
            <a:ext cx="9144003" cy="5143499"/>
          </a:xfrm>
          <a:prstGeom prst="rect">
            <a:avLst/>
          </a:prstGeom>
          <a:noFill/>
          <a:ln>
            <a:noFill/>
          </a:ln>
        </p:spPr>
      </p:pic>
      <p:sp>
        <p:nvSpPr>
          <p:cNvPr id="7" name="Google Shape;7;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Cardo"/>
              <a:buNone/>
              <a:defRPr sz="2800">
                <a:solidFill>
                  <a:schemeClr val="dk1"/>
                </a:solidFill>
                <a:latin typeface="Cardo"/>
                <a:ea typeface="Cardo"/>
                <a:cs typeface="Cardo"/>
                <a:sym typeface="Card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8" name="Google Shape;8;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Cardo"/>
              <a:buChar char="●"/>
              <a:defRPr sz="1800">
                <a:solidFill>
                  <a:schemeClr val="dk2"/>
                </a:solidFill>
                <a:latin typeface="Cardo"/>
                <a:ea typeface="Cardo"/>
                <a:cs typeface="Cardo"/>
                <a:sym typeface="Cardo"/>
              </a:defRPr>
            </a:lvl1pPr>
            <a:lvl2pPr indent="-317500" lvl="1" marL="914400">
              <a:lnSpc>
                <a:spcPct val="115000"/>
              </a:lnSpc>
              <a:spcBef>
                <a:spcPts val="0"/>
              </a:spcBef>
              <a:spcAft>
                <a:spcPts val="0"/>
              </a:spcAft>
              <a:buClr>
                <a:schemeClr val="dk2"/>
              </a:buClr>
              <a:buSzPts val="1400"/>
              <a:buFont typeface="Allura"/>
              <a:buChar char="○"/>
              <a:defRPr>
                <a:solidFill>
                  <a:schemeClr val="dk2"/>
                </a:solidFill>
                <a:latin typeface="Allura"/>
                <a:ea typeface="Allura"/>
                <a:cs typeface="Allura"/>
                <a:sym typeface="Allura"/>
              </a:defRPr>
            </a:lvl2pPr>
            <a:lvl3pPr indent="-317500" lvl="2" marL="13716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3pPr>
            <a:lvl4pPr indent="-317500" lvl="3" marL="18288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4pPr>
            <a:lvl5pPr indent="-317500" lvl="4" marL="22860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5pPr>
            <a:lvl6pPr indent="-317500" lvl="5" marL="27432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6pPr>
            <a:lvl7pPr indent="-317500" lvl="6" marL="32004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7pPr>
            <a:lvl8pPr indent="-317500" lvl="7" marL="36576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8pPr>
            <a:lvl9pPr indent="-317500" lvl="8" marL="41148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9pPr>
          </a:lstStyle>
          <a:p/>
        </p:txBody>
      </p:sp>
      <p:sp>
        <p:nvSpPr>
          <p:cNvPr id="9" name="Google Shape;9;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23.png"/><Relationship Id="rId4" Type="http://schemas.openxmlformats.org/officeDocument/2006/relationships/image" Target="../media/image12.png"/><Relationship Id="rId5" Type="http://schemas.openxmlformats.org/officeDocument/2006/relationships/image" Target="../media/image28.png"/><Relationship Id="rId6"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23.png"/><Relationship Id="rId4" Type="http://schemas.openxmlformats.org/officeDocument/2006/relationships/image" Target="../media/image13.png"/><Relationship Id="rId5" Type="http://schemas.openxmlformats.org/officeDocument/2006/relationships/image" Target="../media/image77.png"/><Relationship Id="rId6" Type="http://schemas.openxmlformats.org/officeDocument/2006/relationships/image" Target="../media/image5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31.png"/><Relationship Id="rId5" Type="http://schemas.openxmlformats.org/officeDocument/2006/relationships/image" Target="../media/image57.png"/><Relationship Id="rId6" Type="http://schemas.openxmlformats.org/officeDocument/2006/relationships/image" Target="../media/image6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44.png"/><Relationship Id="rId5"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98.jpg"/><Relationship Id="rId4" Type="http://schemas.openxmlformats.org/officeDocument/2006/relationships/image" Target="../media/image61.png"/><Relationship Id="rId5" Type="http://schemas.openxmlformats.org/officeDocument/2006/relationships/image" Target="../media/image63.png"/><Relationship Id="rId6" Type="http://schemas.openxmlformats.org/officeDocument/2006/relationships/image" Target="../media/image65.png"/><Relationship Id="rId7" Type="http://schemas.openxmlformats.org/officeDocument/2006/relationships/image" Target="../media/image8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3.png"/><Relationship Id="rId4" Type="http://schemas.openxmlformats.org/officeDocument/2006/relationships/image" Target="../media/image13.png"/><Relationship Id="rId5" Type="http://schemas.openxmlformats.org/officeDocument/2006/relationships/image" Target="../media/image74.png"/><Relationship Id="rId6" Type="http://schemas.openxmlformats.org/officeDocument/2006/relationships/image" Target="../media/image89.png"/><Relationship Id="rId7" Type="http://schemas.openxmlformats.org/officeDocument/2006/relationships/image" Target="../media/image91.png"/><Relationship Id="rId8"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29.png"/><Relationship Id="rId5" Type="http://schemas.openxmlformats.org/officeDocument/2006/relationships/image" Target="../media/image101.png"/><Relationship Id="rId6" Type="http://schemas.openxmlformats.org/officeDocument/2006/relationships/image" Target="../media/image7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31.png"/><Relationship Id="rId5" Type="http://schemas.openxmlformats.org/officeDocument/2006/relationships/image" Target="../media/image27.png"/><Relationship Id="rId6"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23.png"/><Relationship Id="rId4" Type="http://schemas.openxmlformats.org/officeDocument/2006/relationships/image" Target="../media/image13.png"/><Relationship Id="rId5" Type="http://schemas.openxmlformats.org/officeDocument/2006/relationships/image" Target="../media/image99.png"/><Relationship Id="rId6" Type="http://schemas.openxmlformats.org/officeDocument/2006/relationships/image" Target="../media/image36.png"/><Relationship Id="rId7"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23.png"/><Relationship Id="rId4" Type="http://schemas.openxmlformats.org/officeDocument/2006/relationships/image" Target="../media/image100.png"/><Relationship Id="rId5" Type="http://schemas.openxmlformats.org/officeDocument/2006/relationships/image" Target="../media/image62.png"/><Relationship Id="rId6" Type="http://schemas.openxmlformats.org/officeDocument/2006/relationships/image" Target="../media/image6.png"/><Relationship Id="rId7" Type="http://schemas.openxmlformats.org/officeDocument/2006/relationships/image" Target="../media/image16.png"/></Relationships>
</file>

<file path=ppt/slides/_rels/slide19.xml.rels><?xml version="1.0" encoding="UTF-8" standalone="yes"?><Relationships xmlns="http://schemas.openxmlformats.org/package/2006/relationships"><Relationship Id="rId20" Type="http://schemas.openxmlformats.org/officeDocument/2006/relationships/image" Target="../media/image65.png"/><Relationship Id="rId11" Type="http://schemas.openxmlformats.org/officeDocument/2006/relationships/image" Target="../media/image11.png"/><Relationship Id="rId10" Type="http://schemas.openxmlformats.org/officeDocument/2006/relationships/image" Target="../media/image6.png"/><Relationship Id="rId21" Type="http://schemas.openxmlformats.org/officeDocument/2006/relationships/image" Target="../media/image27.png"/><Relationship Id="rId13" Type="http://schemas.openxmlformats.org/officeDocument/2006/relationships/image" Target="../media/image58.png"/><Relationship Id="rId12" Type="http://schemas.openxmlformats.org/officeDocument/2006/relationships/image" Target="../media/image67.png"/><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33.png"/><Relationship Id="rId15" Type="http://schemas.openxmlformats.org/officeDocument/2006/relationships/image" Target="../media/image40.png"/><Relationship Id="rId14" Type="http://schemas.openxmlformats.org/officeDocument/2006/relationships/image" Target="../media/image29.png"/><Relationship Id="rId17" Type="http://schemas.openxmlformats.org/officeDocument/2006/relationships/image" Target="../media/image16.png"/><Relationship Id="rId16" Type="http://schemas.openxmlformats.org/officeDocument/2006/relationships/image" Target="../media/image34.png"/><Relationship Id="rId5" Type="http://schemas.openxmlformats.org/officeDocument/2006/relationships/image" Target="../media/image12.png"/><Relationship Id="rId19" Type="http://schemas.openxmlformats.org/officeDocument/2006/relationships/image" Target="../media/image63.png"/><Relationship Id="rId6" Type="http://schemas.openxmlformats.org/officeDocument/2006/relationships/image" Target="../media/image13.png"/><Relationship Id="rId18" Type="http://schemas.openxmlformats.org/officeDocument/2006/relationships/image" Target="../media/image49.png"/><Relationship Id="rId7" Type="http://schemas.openxmlformats.org/officeDocument/2006/relationships/image" Target="../media/image19.png"/><Relationship Id="rId8"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23.png"/><Relationship Id="rId4" Type="http://schemas.openxmlformats.org/officeDocument/2006/relationships/image" Target="../media/image13.png"/><Relationship Id="rId5" Type="http://schemas.openxmlformats.org/officeDocument/2006/relationships/image" Target="../media/image19.png"/><Relationship Id="rId6"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23.png"/><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23.png"/><Relationship Id="rId4" Type="http://schemas.openxmlformats.org/officeDocument/2006/relationships/image" Target="../media/image33.png"/><Relationship Id="rId5"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23.png"/><Relationship Id="rId4" Type="http://schemas.openxmlformats.org/officeDocument/2006/relationships/image" Target="../media/image11.png"/><Relationship Id="rId5" Type="http://schemas.openxmlformats.org/officeDocument/2006/relationships/image" Target="../media/image50.png"/><Relationship Id="rId6" Type="http://schemas.openxmlformats.org/officeDocument/2006/relationships/image" Target="../media/image67.png"/><Relationship Id="rId7" Type="http://schemas.openxmlformats.org/officeDocument/2006/relationships/image" Target="../media/image5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23.png"/><Relationship Id="rId4" Type="http://schemas.openxmlformats.org/officeDocument/2006/relationships/image" Target="../media/image29.png"/><Relationship Id="rId5" Type="http://schemas.openxmlformats.org/officeDocument/2006/relationships/image" Target="../media/image4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image" Target="../media/image13.png"/><Relationship Id="rId5" Type="http://schemas.openxmlformats.org/officeDocument/2006/relationships/image" Target="../media/image34.png"/><Relationship Id="rId6"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44.png"/><Relationship Id="rId5" Type="http://schemas.openxmlformats.org/officeDocument/2006/relationships/image" Target="../media/image49.png"/><Relationship Id="rId6" Type="http://schemas.openxmlformats.org/officeDocument/2006/relationships/image" Target="../media/image18.png"/><Relationship Id="rId7"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3.png"/><Relationship Id="rId4" Type="http://schemas.openxmlformats.org/officeDocument/2006/relationships/image" Target="../media/image31.png"/><Relationship Id="rId5" Type="http://schemas.openxmlformats.org/officeDocument/2006/relationships/image" Target="../media/image4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29.png"/><Relationship Id="rId5"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pic>
        <p:nvPicPr>
          <p:cNvPr id="100" name="Google Shape;100;p11"/>
          <p:cNvPicPr preferRelativeResize="0"/>
          <p:nvPr/>
        </p:nvPicPr>
        <p:blipFill rotWithShape="1">
          <a:blip r:embed="rId3">
            <a:alphaModFix/>
          </a:blip>
          <a:srcRect b="10490" l="0" r="0" t="0"/>
          <a:stretch/>
        </p:blipFill>
        <p:spPr>
          <a:xfrm>
            <a:off x="0" y="0"/>
            <a:ext cx="9144003" cy="5143499"/>
          </a:xfrm>
          <a:prstGeom prst="rect">
            <a:avLst/>
          </a:prstGeom>
          <a:noFill/>
          <a:ln>
            <a:noFill/>
          </a:ln>
        </p:spPr>
      </p:pic>
      <p:sp>
        <p:nvSpPr>
          <p:cNvPr id="101" name="Google Shape;101;p11"/>
          <p:cNvSpPr/>
          <p:nvPr/>
        </p:nvSpPr>
        <p:spPr>
          <a:xfrm>
            <a:off x="2908713" y="841663"/>
            <a:ext cx="3326575" cy="3326575"/>
          </a:xfrm>
          <a:custGeom>
            <a:rect b="b" l="l" r="r" t="t"/>
            <a:pathLst>
              <a:path extrusionOk="0" h="6653151" w="6653151">
                <a:moveTo>
                  <a:pt x="0" y="0"/>
                </a:moveTo>
                <a:lnTo>
                  <a:pt x="6653150" y="0"/>
                </a:lnTo>
                <a:lnTo>
                  <a:pt x="6653150" y="6653151"/>
                </a:lnTo>
                <a:lnTo>
                  <a:pt x="0" y="6653151"/>
                </a:lnTo>
                <a:lnTo>
                  <a:pt x="0" y="0"/>
                </a:lnTo>
                <a:close/>
              </a:path>
            </a:pathLst>
          </a:custGeom>
          <a:blipFill rotWithShape="1">
            <a:blip r:embed="rId4">
              <a:alphaModFix/>
            </a:blip>
            <a:stretch>
              <a:fillRect b="0" l="0" r="0" t="0"/>
            </a:stretch>
          </a:blipFill>
          <a:ln>
            <a:noFill/>
          </a:ln>
        </p:spPr>
      </p:sp>
      <p:pic>
        <p:nvPicPr>
          <p:cNvPr id="102" name="Google Shape;102;p11"/>
          <p:cNvPicPr preferRelativeResize="0"/>
          <p:nvPr/>
        </p:nvPicPr>
        <p:blipFill>
          <a:blip r:embed="rId5">
            <a:alphaModFix/>
          </a:blip>
          <a:stretch>
            <a:fillRect/>
          </a:stretch>
        </p:blipFill>
        <p:spPr>
          <a:xfrm>
            <a:off x="3115051" y="1065810"/>
            <a:ext cx="2917001" cy="2877366"/>
          </a:xfrm>
          <a:prstGeom prst="rect">
            <a:avLst/>
          </a:prstGeom>
          <a:noFill/>
          <a:ln>
            <a:noFill/>
          </a:ln>
        </p:spPr>
      </p:pic>
      <p:sp>
        <p:nvSpPr>
          <p:cNvPr id="103" name="Google Shape;103;p11"/>
          <p:cNvSpPr/>
          <p:nvPr/>
        </p:nvSpPr>
        <p:spPr>
          <a:xfrm>
            <a:off x="0" y="2355528"/>
            <a:ext cx="1689379" cy="3171190"/>
          </a:xfrm>
          <a:custGeom>
            <a:rect b="b" l="l" r="r" t="t"/>
            <a:pathLst>
              <a:path extrusionOk="0" h="6342379" w="3378758">
                <a:moveTo>
                  <a:pt x="0" y="0"/>
                </a:moveTo>
                <a:lnTo>
                  <a:pt x="3378758" y="0"/>
                </a:lnTo>
                <a:lnTo>
                  <a:pt x="3378758" y="6342379"/>
                </a:lnTo>
                <a:lnTo>
                  <a:pt x="0" y="6342379"/>
                </a:lnTo>
                <a:lnTo>
                  <a:pt x="0" y="0"/>
                </a:lnTo>
                <a:close/>
              </a:path>
            </a:pathLst>
          </a:custGeom>
          <a:blipFill rotWithShape="1">
            <a:blip r:embed="rId6">
              <a:alphaModFix/>
            </a:blip>
            <a:stretch>
              <a:fillRect b="0" l="0" r="0" t="0"/>
            </a:stretch>
          </a:blipFill>
          <a:ln>
            <a:noFill/>
          </a:ln>
        </p:spPr>
      </p:sp>
      <p:sp>
        <p:nvSpPr>
          <p:cNvPr id="104" name="Google Shape;104;p11"/>
          <p:cNvSpPr/>
          <p:nvPr/>
        </p:nvSpPr>
        <p:spPr>
          <a:xfrm flipH="1">
            <a:off x="7454621" y="2355528"/>
            <a:ext cx="1689379" cy="3171190"/>
          </a:xfrm>
          <a:custGeom>
            <a:rect b="b" l="l" r="r" t="t"/>
            <a:pathLst>
              <a:path extrusionOk="0" h="6342379" w="3378758">
                <a:moveTo>
                  <a:pt x="3378758" y="0"/>
                </a:moveTo>
                <a:lnTo>
                  <a:pt x="0" y="0"/>
                </a:lnTo>
                <a:lnTo>
                  <a:pt x="0" y="6342379"/>
                </a:lnTo>
                <a:lnTo>
                  <a:pt x="3378758" y="6342379"/>
                </a:lnTo>
                <a:lnTo>
                  <a:pt x="3378758" y="0"/>
                </a:lnTo>
                <a:close/>
              </a:path>
            </a:pathLst>
          </a:custGeom>
          <a:blipFill rotWithShape="1">
            <a:blip r:embed="rId6">
              <a:alphaModFix/>
            </a:blip>
            <a:stretch>
              <a:fillRect b="0" l="0" r="0" t="0"/>
            </a:stretch>
          </a:blipFill>
          <a:ln>
            <a:noFill/>
          </a:ln>
        </p:spPr>
      </p:sp>
      <p:sp>
        <p:nvSpPr>
          <p:cNvPr id="105" name="Google Shape;105;p11"/>
          <p:cNvSpPr/>
          <p:nvPr/>
        </p:nvSpPr>
        <p:spPr>
          <a:xfrm>
            <a:off x="1318169" y="3825100"/>
            <a:ext cx="1689379" cy="3171190"/>
          </a:xfrm>
          <a:custGeom>
            <a:rect b="b" l="l" r="r" t="t"/>
            <a:pathLst>
              <a:path extrusionOk="0" h="6342379" w="3378758">
                <a:moveTo>
                  <a:pt x="0" y="0"/>
                </a:moveTo>
                <a:lnTo>
                  <a:pt x="3378758" y="0"/>
                </a:lnTo>
                <a:lnTo>
                  <a:pt x="3378758" y="6342379"/>
                </a:lnTo>
                <a:lnTo>
                  <a:pt x="0" y="6342379"/>
                </a:lnTo>
                <a:lnTo>
                  <a:pt x="0" y="0"/>
                </a:lnTo>
                <a:close/>
              </a:path>
            </a:pathLst>
          </a:custGeom>
          <a:blipFill rotWithShape="1">
            <a:blip r:embed="rId6">
              <a:alphaModFix/>
            </a:blip>
            <a:stretch>
              <a:fillRect b="0" l="0" r="0" t="0"/>
            </a:stretch>
          </a:blipFill>
          <a:ln>
            <a:noFill/>
          </a:ln>
        </p:spPr>
      </p:sp>
      <p:sp>
        <p:nvSpPr>
          <p:cNvPr id="106" name="Google Shape;106;p11"/>
          <p:cNvSpPr/>
          <p:nvPr/>
        </p:nvSpPr>
        <p:spPr>
          <a:xfrm rot="2552708">
            <a:off x="-728106" y="-22505"/>
            <a:ext cx="1689379" cy="3171190"/>
          </a:xfrm>
          <a:custGeom>
            <a:rect b="b" l="l" r="r" t="t"/>
            <a:pathLst>
              <a:path extrusionOk="0" h="6342379" w="3378758">
                <a:moveTo>
                  <a:pt x="0" y="0"/>
                </a:moveTo>
                <a:lnTo>
                  <a:pt x="3378758" y="0"/>
                </a:lnTo>
                <a:lnTo>
                  <a:pt x="3378758" y="6342379"/>
                </a:lnTo>
                <a:lnTo>
                  <a:pt x="0" y="6342379"/>
                </a:lnTo>
                <a:lnTo>
                  <a:pt x="0" y="0"/>
                </a:lnTo>
                <a:close/>
              </a:path>
            </a:pathLst>
          </a:custGeom>
          <a:blipFill rotWithShape="1">
            <a:blip r:embed="rId6">
              <a:alphaModFix/>
            </a:blip>
            <a:stretch>
              <a:fillRect b="0" l="0" r="0" t="0"/>
            </a:stretch>
          </a:blipFill>
          <a:ln>
            <a:noFill/>
          </a:ln>
        </p:spPr>
      </p:sp>
      <p:sp>
        <p:nvSpPr>
          <p:cNvPr id="107" name="Google Shape;107;p11"/>
          <p:cNvSpPr/>
          <p:nvPr/>
        </p:nvSpPr>
        <p:spPr>
          <a:xfrm flipH="1" rot="-2550000">
            <a:off x="8179956" y="-22505"/>
            <a:ext cx="1689379" cy="3171189"/>
          </a:xfrm>
          <a:custGeom>
            <a:rect b="b" l="l" r="r" t="t"/>
            <a:pathLst>
              <a:path extrusionOk="0" h="6342379" w="3378758">
                <a:moveTo>
                  <a:pt x="3378758" y="0"/>
                </a:moveTo>
                <a:lnTo>
                  <a:pt x="0" y="0"/>
                </a:lnTo>
                <a:lnTo>
                  <a:pt x="0" y="6342379"/>
                </a:lnTo>
                <a:lnTo>
                  <a:pt x="3378758" y="6342379"/>
                </a:lnTo>
                <a:lnTo>
                  <a:pt x="3378758" y="0"/>
                </a:lnTo>
                <a:close/>
              </a:path>
            </a:pathLst>
          </a:custGeom>
          <a:blipFill rotWithShape="1">
            <a:blip r:embed="rId6">
              <a:alphaModFix/>
            </a:blip>
            <a:stretch>
              <a:fillRect b="0" l="0" r="0" t="0"/>
            </a:stretch>
          </a:blipFill>
          <a:ln>
            <a:noFill/>
          </a:ln>
        </p:spPr>
      </p:sp>
      <p:sp>
        <p:nvSpPr>
          <p:cNvPr id="108" name="Google Shape;108;p11"/>
          <p:cNvSpPr/>
          <p:nvPr/>
        </p:nvSpPr>
        <p:spPr>
          <a:xfrm flipH="1">
            <a:off x="6169060" y="3825100"/>
            <a:ext cx="1689379" cy="3171190"/>
          </a:xfrm>
          <a:custGeom>
            <a:rect b="b" l="l" r="r" t="t"/>
            <a:pathLst>
              <a:path extrusionOk="0" h="6342379" w="3378758">
                <a:moveTo>
                  <a:pt x="3378758" y="0"/>
                </a:moveTo>
                <a:lnTo>
                  <a:pt x="0" y="0"/>
                </a:lnTo>
                <a:lnTo>
                  <a:pt x="0" y="6342379"/>
                </a:lnTo>
                <a:lnTo>
                  <a:pt x="3378758" y="6342379"/>
                </a:lnTo>
                <a:lnTo>
                  <a:pt x="3378758" y="0"/>
                </a:lnTo>
                <a:close/>
              </a:path>
            </a:pathLst>
          </a:custGeom>
          <a:blipFill rotWithShape="1">
            <a:blip r:embed="rId6">
              <a:alphaModFix/>
            </a:blip>
            <a:stretch>
              <a:fillRect b="0" l="0" r="0" t="0"/>
            </a:stretch>
          </a:blipFill>
          <a:ln>
            <a:noFill/>
          </a:ln>
        </p:spPr>
      </p:sp>
      <p:sp>
        <p:nvSpPr>
          <p:cNvPr id="109" name="Google Shape;109;p11"/>
          <p:cNvSpPr txBox="1"/>
          <p:nvPr/>
        </p:nvSpPr>
        <p:spPr>
          <a:xfrm>
            <a:off x="3036150" y="61750"/>
            <a:ext cx="3071700" cy="6312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 sz="4100" u="none" cap="none" strike="noStrike">
                <a:solidFill>
                  <a:srgbClr val="4B3800"/>
                </a:solidFill>
                <a:latin typeface="Cardo"/>
                <a:ea typeface="Cardo"/>
                <a:cs typeface="Cardo"/>
                <a:sym typeface="Cardo"/>
              </a:rPr>
              <a:t>Songs For A</a:t>
            </a:r>
            <a:endParaRPr sz="700"/>
          </a:p>
        </p:txBody>
      </p:sp>
      <p:sp>
        <p:nvSpPr>
          <p:cNvPr id="110" name="Google Shape;110;p11"/>
          <p:cNvSpPr txBox="1"/>
          <p:nvPr/>
        </p:nvSpPr>
        <p:spPr>
          <a:xfrm>
            <a:off x="1587274" y="2208200"/>
            <a:ext cx="837300" cy="3849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 sz="2500" u="none" cap="none" strike="noStrike">
                <a:solidFill>
                  <a:srgbClr val="9F7600"/>
                </a:solidFill>
                <a:latin typeface="Allura"/>
                <a:ea typeface="Allura"/>
                <a:cs typeface="Allura"/>
                <a:sym typeface="Allura"/>
              </a:rPr>
              <a:t>1956</a:t>
            </a:r>
            <a:endParaRPr sz="700"/>
          </a:p>
        </p:txBody>
      </p:sp>
      <p:sp>
        <p:nvSpPr>
          <p:cNvPr id="111" name="Google Shape;111;p11"/>
          <p:cNvSpPr txBox="1"/>
          <p:nvPr/>
        </p:nvSpPr>
        <p:spPr>
          <a:xfrm>
            <a:off x="6622297" y="2208200"/>
            <a:ext cx="837300" cy="3849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 sz="2500" u="none" cap="none" strike="noStrike">
                <a:solidFill>
                  <a:srgbClr val="9F7600"/>
                </a:solidFill>
                <a:latin typeface="Allura"/>
                <a:ea typeface="Allura"/>
                <a:cs typeface="Allura"/>
                <a:sym typeface="Allura"/>
              </a:rPr>
              <a:t>2024</a:t>
            </a:r>
            <a:endParaRPr sz="700"/>
          </a:p>
        </p:txBody>
      </p:sp>
      <p:sp>
        <p:nvSpPr>
          <p:cNvPr id="112" name="Google Shape;112;p11"/>
          <p:cNvSpPr txBox="1"/>
          <p:nvPr/>
        </p:nvSpPr>
        <p:spPr>
          <a:xfrm>
            <a:off x="1919900" y="4285850"/>
            <a:ext cx="5304300" cy="6312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 sz="4100" u="none" cap="none" strike="noStrike">
                <a:solidFill>
                  <a:srgbClr val="4B3800"/>
                </a:solidFill>
                <a:latin typeface="Cardo"/>
                <a:ea typeface="Cardo"/>
                <a:cs typeface="Cardo"/>
                <a:sym typeface="Cardo"/>
              </a:rPr>
              <a:t>Mother's Funeral </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20"/>
          <p:cNvPicPr preferRelativeResize="0"/>
          <p:nvPr/>
        </p:nvPicPr>
        <p:blipFill rotWithShape="1">
          <a:blip r:embed="rId3">
            <a:alphaModFix/>
          </a:blip>
          <a:srcRect b="10490" l="0" r="0" t="0"/>
          <a:stretch/>
        </p:blipFill>
        <p:spPr>
          <a:xfrm>
            <a:off x="0" y="0"/>
            <a:ext cx="9144003" cy="5143499"/>
          </a:xfrm>
          <a:prstGeom prst="rect">
            <a:avLst/>
          </a:prstGeom>
          <a:noFill/>
          <a:ln>
            <a:noFill/>
          </a:ln>
        </p:spPr>
      </p:pic>
      <p:sp>
        <p:nvSpPr>
          <p:cNvPr id="248" name="Google Shape;248;p20"/>
          <p:cNvSpPr/>
          <p:nvPr/>
        </p:nvSpPr>
        <p:spPr>
          <a:xfrm rot="-175909">
            <a:off x="859697" y="493114"/>
            <a:ext cx="2978118" cy="4157271"/>
          </a:xfrm>
          <a:custGeom>
            <a:rect b="b" l="l" r="r" t="t"/>
            <a:pathLst>
              <a:path extrusionOk="0" h="8314541" w="5956235">
                <a:moveTo>
                  <a:pt x="0" y="0"/>
                </a:moveTo>
                <a:lnTo>
                  <a:pt x="5956235" y="0"/>
                </a:lnTo>
                <a:lnTo>
                  <a:pt x="5956235" y="8314542"/>
                </a:lnTo>
                <a:lnTo>
                  <a:pt x="0" y="8314542"/>
                </a:lnTo>
                <a:lnTo>
                  <a:pt x="0" y="0"/>
                </a:lnTo>
                <a:close/>
              </a:path>
            </a:pathLst>
          </a:custGeom>
          <a:blipFill rotWithShape="1">
            <a:blip r:embed="rId4">
              <a:alphaModFix/>
            </a:blip>
            <a:stretch>
              <a:fillRect b="0" l="0" r="0" t="0"/>
            </a:stretch>
          </a:blipFill>
          <a:ln>
            <a:noFill/>
          </a:ln>
        </p:spPr>
      </p:sp>
      <p:pic>
        <p:nvPicPr>
          <p:cNvPr id="249" name="Google Shape;249;p20"/>
          <p:cNvPicPr preferRelativeResize="0"/>
          <p:nvPr/>
        </p:nvPicPr>
        <p:blipFill>
          <a:blip r:embed="rId5">
            <a:alphaModFix/>
          </a:blip>
          <a:stretch>
            <a:fillRect/>
          </a:stretch>
        </p:blipFill>
        <p:spPr>
          <a:xfrm>
            <a:off x="1107887" y="766498"/>
            <a:ext cx="2481726" cy="3614480"/>
          </a:xfrm>
          <a:prstGeom prst="rect">
            <a:avLst/>
          </a:prstGeom>
          <a:noFill/>
          <a:ln>
            <a:noFill/>
          </a:ln>
        </p:spPr>
      </p:pic>
      <p:sp>
        <p:nvSpPr>
          <p:cNvPr id="250" name="Google Shape;250;p20"/>
          <p:cNvSpPr/>
          <p:nvPr/>
        </p:nvSpPr>
        <p:spPr>
          <a:xfrm>
            <a:off x="3094638" y="2351235"/>
            <a:ext cx="1477363" cy="2792266"/>
          </a:xfrm>
          <a:custGeom>
            <a:rect b="b" l="l" r="r" t="t"/>
            <a:pathLst>
              <a:path extrusionOk="0" h="5584531" w="2954725">
                <a:moveTo>
                  <a:pt x="0" y="0"/>
                </a:moveTo>
                <a:lnTo>
                  <a:pt x="2954725" y="0"/>
                </a:lnTo>
                <a:lnTo>
                  <a:pt x="2954725" y="5584531"/>
                </a:lnTo>
                <a:lnTo>
                  <a:pt x="0" y="5584531"/>
                </a:lnTo>
                <a:lnTo>
                  <a:pt x="0" y="0"/>
                </a:lnTo>
                <a:close/>
              </a:path>
            </a:pathLst>
          </a:custGeom>
          <a:blipFill rotWithShape="1">
            <a:blip r:embed="rId6">
              <a:alphaModFix/>
            </a:blip>
            <a:stretch>
              <a:fillRect b="0" l="0" r="0" t="0"/>
            </a:stretch>
          </a:blipFill>
          <a:ln>
            <a:noFill/>
          </a:ln>
        </p:spPr>
      </p:sp>
      <p:sp>
        <p:nvSpPr>
          <p:cNvPr id="251" name="Google Shape;251;p20"/>
          <p:cNvSpPr/>
          <p:nvPr/>
        </p:nvSpPr>
        <p:spPr>
          <a:xfrm flipH="1">
            <a:off x="114701" y="2351235"/>
            <a:ext cx="1477363" cy="2792266"/>
          </a:xfrm>
          <a:custGeom>
            <a:rect b="b" l="l" r="r" t="t"/>
            <a:pathLst>
              <a:path extrusionOk="0" h="5584531" w="2954725">
                <a:moveTo>
                  <a:pt x="2954725" y="0"/>
                </a:moveTo>
                <a:lnTo>
                  <a:pt x="0" y="0"/>
                </a:lnTo>
                <a:lnTo>
                  <a:pt x="0" y="5584531"/>
                </a:lnTo>
                <a:lnTo>
                  <a:pt x="2954725" y="5584531"/>
                </a:lnTo>
                <a:lnTo>
                  <a:pt x="2954725" y="0"/>
                </a:lnTo>
                <a:close/>
              </a:path>
            </a:pathLst>
          </a:custGeom>
          <a:blipFill rotWithShape="1">
            <a:blip r:embed="rId6">
              <a:alphaModFix/>
            </a:blip>
            <a:stretch>
              <a:fillRect b="0" l="0" r="0" t="0"/>
            </a:stretch>
          </a:blipFill>
          <a:ln>
            <a:noFill/>
          </a:ln>
        </p:spPr>
      </p:sp>
      <p:sp>
        <p:nvSpPr>
          <p:cNvPr id="252" name="Google Shape;252;p20"/>
          <p:cNvSpPr/>
          <p:nvPr/>
        </p:nvSpPr>
        <p:spPr>
          <a:xfrm flipH="1" rot="-1147731">
            <a:off x="8405319" y="-90124"/>
            <a:ext cx="1477363" cy="2792266"/>
          </a:xfrm>
          <a:custGeom>
            <a:rect b="b" l="l" r="r" t="t"/>
            <a:pathLst>
              <a:path extrusionOk="0" h="5584531" w="2954725">
                <a:moveTo>
                  <a:pt x="2954724" y="0"/>
                </a:moveTo>
                <a:lnTo>
                  <a:pt x="0" y="0"/>
                </a:lnTo>
                <a:lnTo>
                  <a:pt x="0" y="5584532"/>
                </a:lnTo>
                <a:lnTo>
                  <a:pt x="2954724" y="5584532"/>
                </a:lnTo>
                <a:lnTo>
                  <a:pt x="2954724" y="0"/>
                </a:lnTo>
                <a:close/>
              </a:path>
            </a:pathLst>
          </a:custGeom>
          <a:blipFill rotWithShape="1">
            <a:blip r:embed="rId6">
              <a:alphaModFix/>
            </a:blip>
            <a:stretch>
              <a:fillRect b="0" l="0" r="0" t="0"/>
            </a:stretch>
          </a:blipFill>
          <a:ln>
            <a:noFill/>
          </a:ln>
        </p:spPr>
      </p:sp>
      <p:sp>
        <p:nvSpPr>
          <p:cNvPr id="253" name="Google Shape;253;p20"/>
          <p:cNvSpPr txBox="1"/>
          <p:nvPr/>
        </p:nvSpPr>
        <p:spPr>
          <a:xfrm>
            <a:off x="4535630" y="1227156"/>
            <a:ext cx="3371100" cy="4155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9F7600"/>
                </a:solidFill>
                <a:latin typeface="Allura"/>
                <a:ea typeface="Allura"/>
                <a:cs typeface="Allura"/>
                <a:sym typeface="Allura"/>
              </a:rPr>
              <a:t>Celebrating Her Spirit</a:t>
            </a:r>
            <a:endParaRPr sz="700"/>
          </a:p>
        </p:txBody>
      </p:sp>
      <p:sp>
        <p:nvSpPr>
          <p:cNvPr id="254" name="Google Shape;254;p20"/>
          <p:cNvSpPr txBox="1"/>
          <p:nvPr/>
        </p:nvSpPr>
        <p:spPr>
          <a:xfrm>
            <a:off x="4403662" y="1851075"/>
            <a:ext cx="3635100" cy="723300"/>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0" i="0" lang="en" sz="4700" u="none" cap="none" strike="noStrike">
                <a:solidFill>
                  <a:srgbClr val="4B3800"/>
                </a:solidFill>
                <a:latin typeface="Cardo"/>
                <a:ea typeface="Cardo"/>
                <a:cs typeface="Cardo"/>
                <a:sym typeface="Cardo"/>
              </a:rPr>
              <a:t>Eternal Love</a:t>
            </a:r>
            <a:endParaRPr sz="700"/>
          </a:p>
        </p:txBody>
      </p:sp>
      <p:sp>
        <p:nvSpPr>
          <p:cNvPr id="255" name="Google Shape;255;p20"/>
          <p:cNvSpPr txBox="1"/>
          <p:nvPr/>
        </p:nvSpPr>
        <p:spPr>
          <a:xfrm>
            <a:off x="4535630" y="2835803"/>
            <a:ext cx="3371100" cy="7620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900" u="none" cap="none" strike="noStrike">
                <a:solidFill>
                  <a:srgbClr val="000000"/>
                </a:solidFill>
                <a:latin typeface="Arial"/>
                <a:ea typeface="Arial"/>
                <a:cs typeface="Arial"/>
                <a:sym typeface="Arial"/>
              </a:rPr>
              <a:t>oday, we celebrate the beautiful spirit of our beloved mother—a woman whose kindness, strength, and resilience touched the lives of all who knew her. These songs resonate with the joy she brought into our lives and the lasting imprint she leaves behind.</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p21"/>
          <p:cNvPicPr preferRelativeResize="0"/>
          <p:nvPr/>
        </p:nvPicPr>
        <p:blipFill rotWithShape="1">
          <a:blip r:embed="rId3">
            <a:alphaModFix/>
          </a:blip>
          <a:srcRect b="10490" l="0" r="0" t="0"/>
          <a:stretch/>
        </p:blipFill>
        <p:spPr>
          <a:xfrm>
            <a:off x="0" y="0"/>
            <a:ext cx="9144003" cy="5143499"/>
          </a:xfrm>
          <a:prstGeom prst="rect">
            <a:avLst/>
          </a:prstGeom>
          <a:noFill/>
          <a:ln>
            <a:noFill/>
          </a:ln>
        </p:spPr>
      </p:pic>
      <p:sp>
        <p:nvSpPr>
          <p:cNvPr id="261" name="Google Shape;261;p21"/>
          <p:cNvSpPr/>
          <p:nvPr/>
        </p:nvSpPr>
        <p:spPr>
          <a:xfrm rot="5400000">
            <a:off x="3419128" y="1211350"/>
            <a:ext cx="2305744" cy="2935555"/>
          </a:xfrm>
          <a:custGeom>
            <a:rect b="b" l="l" r="r" t="t"/>
            <a:pathLst>
              <a:path extrusionOk="0" h="5871109" w="4611489">
                <a:moveTo>
                  <a:pt x="0" y="0"/>
                </a:moveTo>
                <a:lnTo>
                  <a:pt x="4611488" y="0"/>
                </a:lnTo>
                <a:lnTo>
                  <a:pt x="4611488" y="5871109"/>
                </a:lnTo>
                <a:lnTo>
                  <a:pt x="0" y="5871109"/>
                </a:lnTo>
                <a:lnTo>
                  <a:pt x="0" y="0"/>
                </a:lnTo>
                <a:close/>
              </a:path>
            </a:pathLst>
          </a:custGeom>
          <a:blipFill rotWithShape="1">
            <a:blip r:embed="rId4">
              <a:alphaModFix/>
            </a:blip>
            <a:stretch>
              <a:fillRect b="0" l="0" r="0" t="0"/>
            </a:stretch>
          </a:blipFill>
          <a:ln>
            <a:noFill/>
          </a:ln>
        </p:spPr>
      </p:sp>
      <p:sp>
        <p:nvSpPr>
          <p:cNvPr id="262" name="Google Shape;262;p21"/>
          <p:cNvSpPr/>
          <p:nvPr/>
        </p:nvSpPr>
        <p:spPr>
          <a:xfrm>
            <a:off x="314215" y="1971130"/>
            <a:ext cx="2445610" cy="3172371"/>
          </a:xfrm>
          <a:custGeom>
            <a:rect b="b" l="l" r="r" t="t"/>
            <a:pathLst>
              <a:path extrusionOk="0" h="6344741" w="4891219">
                <a:moveTo>
                  <a:pt x="0" y="0"/>
                </a:moveTo>
                <a:lnTo>
                  <a:pt x="4891219" y="0"/>
                </a:lnTo>
                <a:lnTo>
                  <a:pt x="4891219" y="6344741"/>
                </a:lnTo>
                <a:lnTo>
                  <a:pt x="0" y="6344741"/>
                </a:lnTo>
                <a:lnTo>
                  <a:pt x="0" y="0"/>
                </a:lnTo>
                <a:close/>
              </a:path>
            </a:pathLst>
          </a:custGeom>
          <a:blipFill rotWithShape="1">
            <a:blip r:embed="rId5">
              <a:alphaModFix/>
            </a:blip>
            <a:stretch>
              <a:fillRect b="0" l="0" r="0" t="0"/>
            </a:stretch>
          </a:blipFill>
          <a:ln>
            <a:noFill/>
          </a:ln>
        </p:spPr>
      </p:sp>
      <p:sp>
        <p:nvSpPr>
          <p:cNvPr id="263" name="Google Shape;263;p21"/>
          <p:cNvSpPr/>
          <p:nvPr/>
        </p:nvSpPr>
        <p:spPr>
          <a:xfrm>
            <a:off x="6384175" y="1971130"/>
            <a:ext cx="2445610" cy="3172371"/>
          </a:xfrm>
          <a:custGeom>
            <a:rect b="b" l="l" r="r" t="t"/>
            <a:pathLst>
              <a:path extrusionOk="0" h="6344741" w="4891219">
                <a:moveTo>
                  <a:pt x="0" y="0"/>
                </a:moveTo>
                <a:lnTo>
                  <a:pt x="4891219" y="0"/>
                </a:lnTo>
                <a:lnTo>
                  <a:pt x="4891219" y="6344741"/>
                </a:lnTo>
                <a:lnTo>
                  <a:pt x="0" y="6344741"/>
                </a:lnTo>
                <a:lnTo>
                  <a:pt x="0" y="0"/>
                </a:lnTo>
                <a:close/>
              </a:path>
            </a:pathLst>
          </a:custGeom>
          <a:blipFill rotWithShape="1">
            <a:blip r:embed="rId5">
              <a:alphaModFix/>
            </a:blip>
            <a:stretch>
              <a:fillRect b="0" l="0" r="0" t="0"/>
            </a:stretch>
          </a:blipFill>
          <a:ln>
            <a:noFill/>
          </a:ln>
        </p:spPr>
      </p:sp>
      <p:sp>
        <p:nvSpPr>
          <p:cNvPr id="264" name="Google Shape;264;p21"/>
          <p:cNvSpPr/>
          <p:nvPr/>
        </p:nvSpPr>
        <p:spPr>
          <a:xfrm rot="-1706844">
            <a:off x="7691948" y="-600620"/>
            <a:ext cx="2445609" cy="3172371"/>
          </a:xfrm>
          <a:custGeom>
            <a:rect b="b" l="l" r="r" t="t"/>
            <a:pathLst>
              <a:path extrusionOk="0" h="6344741" w="4891219">
                <a:moveTo>
                  <a:pt x="0" y="0"/>
                </a:moveTo>
                <a:lnTo>
                  <a:pt x="4891219" y="0"/>
                </a:lnTo>
                <a:lnTo>
                  <a:pt x="4891219" y="6344741"/>
                </a:lnTo>
                <a:lnTo>
                  <a:pt x="0" y="6344741"/>
                </a:lnTo>
                <a:lnTo>
                  <a:pt x="0" y="0"/>
                </a:lnTo>
                <a:close/>
              </a:path>
            </a:pathLst>
          </a:custGeom>
          <a:blipFill rotWithShape="1">
            <a:blip r:embed="rId6">
              <a:alphaModFix/>
            </a:blip>
            <a:stretch>
              <a:fillRect b="0" l="0" r="0" t="0"/>
            </a:stretch>
          </a:blipFill>
          <a:ln>
            <a:noFill/>
          </a:ln>
        </p:spPr>
      </p:sp>
      <p:sp>
        <p:nvSpPr>
          <p:cNvPr id="265" name="Google Shape;265;p21"/>
          <p:cNvSpPr/>
          <p:nvPr/>
        </p:nvSpPr>
        <p:spPr>
          <a:xfrm flipH="1" rot="1703999">
            <a:off x="-994229" y="-600621"/>
            <a:ext cx="2445610" cy="3172371"/>
          </a:xfrm>
          <a:custGeom>
            <a:rect b="b" l="l" r="r" t="t"/>
            <a:pathLst>
              <a:path extrusionOk="0" h="6344741" w="4891219">
                <a:moveTo>
                  <a:pt x="4891218" y="0"/>
                </a:moveTo>
                <a:lnTo>
                  <a:pt x="0" y="0"/>
                </a:lnTo>
                <a:lnTo>
                  <a:pt x="0" y="6344741"/>
                </a:lnTo>
                <a:lnTo>
                  <a:pt x="4891218" y="6344741"/>
                </a:lnTo>
                <a:lnTo>
                  <a:pt x="4891218" y="0"/>
                </a:lnTo>
                <a:close/>
              </a:path>
            </a:pathLst>
          </a:custGeom>
          <a:blipFill rotWithShape="1">
            <a:blip r:embed="rId6">
              <a:alphaModFix/>
            </a:blip>
            <a:stretch>
              <a:fillRect b="0" l="0" r="0" t="0"/>
            </a:stretch>
          </a:blipFill>
          <a:ln>
            <a:noFill/>
          </a:ln>
        </p:spPr>
      </p:sp>
      <p:sp>
        <p:nvSpPr>
          <p:cNvPr id="266" name="Google Shape;266;p21"/>
          <p:cNvSpPr txBox="1"/>
          <p:nvPr/>
        </p:nvSpPr>
        <p:spPr>
          <a:xfrm>
            <a:off x="1420491" y="423863"/>
            <a:ext cx="6303018" cy="800432"/>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0" i="0" lang="en" sz="4700" u="none" cap="none" strike="noStrike">
                <a:solidFill>
                  <a:srgbClr val="4B3800"/>
                </a:solidFill>
                <a:latin typeface="Cardo"/>
                <a:ea typeface="Cardo"/>
                <a:cs typeface="Cardo"/>
                <a:sym typeface="Cardo"/>
              </a:rPr>
              <a:t> Arms of an Angel</a:t>
            </a:r>
            <a:endParaRPr sz="700"/>
          </a:p>
        </p:txBody>
      </p:sp>
      <p:sp>
        <p:nvSpPr>
          <p:cNvPr id="267" name="Google Shape;267;p21"/>
          <p:cNvSpPr txBox="1"/>
          <p:nvPr/>
        </p:nvSpPr>
        <p:spPr>
          <a:xfrm>
            <a:off x="2287890" y="4167298"/>
            <a:ext cx="4568222" cy="496635"/>
          </a:xfrm>
          <a:prstGeom prst="rect">
            <a:avLst/>
          </a:prstGeom>
          <a:noFill/>
          <a:ln>
            <a:noFill/>
          </a:ln>
        </p:spPr>
        <p:txBody>
          <a:bodyPr anchorCtr="0" anchor="t" bIns="0" lIns="0" spcFirstLastPara="1" rIns="0" wrap="square" tIns="0">
            <a:spAutoFit/>
          </a:bodyPr>
          <a:lstStyle/>
          <a:p>
            <a:pPr indent="0" lvl="0" marL="0" marR="0" rtl="0" algn="ctr">
              <a:lnSpc>
                <a:spcPct val="110011"/>
              </a:lnSpc>
              <a:spcBef>
                <a:spcPts val="0"/>
              </a:spcBef>
              <a:spcAft>
                <a:spcPts val="0"/>
              </a:spcAft>
              <a:buNone/>
            </a:pPr>
            <a:r>
              <a:rPr b="0" i="0" lang="en" sz="3500" u="none" cap="none" strike="noStrike">
                <a:solidFill>
                  <a:srgbClr val="9F7600"/>
                </a:solidFill>
                <a:latin typeface="Allura"/>
                <a:ea typeface="Allura"/>
                <a:cs typeface="Allura"/>
                <a:sym typeface="Allura"/>
              </a:rPr>
              <a:t>by Sarah McLachlan</a:t>
            </a:r>
            <a:endParaRPr sz="700"/>
          </a:p>
        </p:txBody>
      </p:sp>
      <p:sp>
        <p:nvSpPr>
          <p:cNvPr id="268" name="Google Shape;268;p21"/>
          <p:cNvSpPr txBox="1"/>
          <p:nvPr/>
        </p:nvSpPr>
        <p:spPr>
          <a:xfrm>
            <a:off x="3152775" y="2241234"/>
            <a:ext cx="2838600" cy="7620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900" u="none" cap="none" strike="noStrike">
                <a:solidFill>
                  <a:srgbClr val="000000"/>
                </a:solidFill>
                <a:latin typeface="Arial"/>
                <a:ea typeface="Arial"/>
                <a:cs typeface="Arial"/>
                <a:sym typeface="Arial"/>
              </a:rPr>
              <a:t>In the arms of the angel</a:t>
            </a:r>
            <a:endParaRPr sz="700"/>
          </a:p>
          <a:p>
            <a:pPr indent="0" lvl="0" marL="0" marR="0" rtl="0" algn="ctr">
              <a:lnSpc>
                <a:spcPct val="150000"/>
              </a:lnSpc>
              <a:spcBef>
                <a:spcPts val="0"/>
              </a:spcBef>
              <a:spcAft>
                <a:spcPts val="0"/>
              </a:spcAft>
              <a:buNone/>
            </a:pPr>
            <a:r>
              <a:rPr b="0" i="0" lang="en" sz="900" u="none" cap="none" strike="noStrike">
                <a:solidFill>
                  <a:srgbClr val="000000"/>
                </a:solidFill>
                <a:latin typeface="Arial"/>
                <a:ea typeface="Arial"/>
                <a:cs typeface="Arial"/>
                <a:sym typeface="Arial"/>
              </a:rPr>
              <a:t>Fly away from here</a:t>
            </a:r>
            <a:endParaRPr sz="700"/>
          </a:p>
          <a:p>
            <a:pPr indent="0" lvl="0" marL="0" marR="0" rtl="0" algn="ctr">
              <a:lnSpc>
                <a:spcPct val="150000"/>
              </a:lnSpc>
              <a:spcBef>
                <a:spcPts val="0"/>
              </a:spcBef>
              <a:spcAft>
                <a:spcPts val="0"/>
              </a:spcAft>
              <a:buNone/>
            </a:pPr>
            <a:r>
              <a:rPr b="0" i="0" lang="en" sz="900" u="none" cap="none" strike="noStrike">
                <a:solidFill>
                  <a:srgbClr val="000000"/>
                </a:solidFill>
                <a:latin typeface="Arial"/>
                <a:ea typeface="Arial"/>
                <a:cs typeface="Arial"/>
                <a:sym typeface="Arial"/>
              </a:rPr>
              <a:t>From this dark, cold hotel room</a:t>
            </a:r>
            <a:endParaRPr sz="700"/>
          </a:p>
          <a:p>
            <a:pPr indent="0" lvl="0" marL="0" marR="0" rtl="0" algn="ctr">
              <a:lnSpc>
                <a:spcPct val="150000"/>
              </a:lnSpc>
              <a:spcBef>
                <a:spcPts val="0"/>
              </a:spcBef>
              <a:spcAft>
                <a:spcPts val="0"/>
              </a:spcAft>
              <a:buNone/>
            </a:pPr>
            <a:r>
              <a:rPr b="0" i="0" lang="en" sz="900" u="none" cap="none" strike="noStrike">
                <a:solidFill>
                  <a:srgbClr val="000000"/>
                </a:solidFill>
                <a:latin typeface="Arial"/>
                <a:ea typeface="Arial"/>
                <a:cs typeface="Arial"/>
                <a:sym typeface="Arial"/>
              </a:rPr>
              <a:t>And the endlessness that you fear</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pic>
        <p:nvPicPr>
          <p:cNvPr id="273" name="Google Shape;273;p22"/>
          <p:cNvPicPr preferRelativeResize="0"/>
          <p:nvPr/>
        </p:nvPicPr>
        <p:blipFill rotWithShape="1">
          <a:blip r:embed="rId3">
            <a:alphaModFix/>
          </a:blip>
          <a:srcRect b="10490" l="0" r="0" t="0"/>
          <a:stretch/>
        </p:blipFill>
        <p:spPr>
          <a:xfrm>
            <a:off x="0" y="0"/>
            <a:ext cx="9144003" cy="5143499"/>
          </a:xfrm>
          <a:prstGeom prst="rect">
            <a:avLst/>
          </a:prstGeom>
          <a:noFill/>
          <a:ln>
            <a:noFill/>
          </a:ln>
        </p:spPr>
      </p:pic>
      <p:sp>
        <p:nvSpPr>
          <p:cNvPr id="274" name="Google Shape;274;p22"/>
          <p:cNvSpPr/>
          <p:nvPr/>
        </p:nvSpPr>
        <p:spPr>
          <a:xfrm>
            <a:off x="683560" y="282642"/>
            <a:ext cx="3627359" cy="4346509"/>
          </a:xfrm>
          <a:custGeom>
            <a:rect b="b" l="l" r="r" t="t"/>
            <a:pathLst>
              <a:path extrusionOk="0" h="8693017" w="7254718">
                <a:moveTo>
                  <a:pt x="0" y="0"/>
                </a:moveTo>
                <a:lnTo>
                  <a:pt x="7254718" y="0"/>
                </a:lnTo>
                <a:lnTo>
                  <a:pt x="7254718" y="8693017"/>
                </a:lnTo>
                <a:lnTo>
                  <a:pt x="0" y="8693017"/>
                </a:lnTo>
                <a:lnTo>
                  <a:pt x="0" y="0"/>
                </a:lnTo>
                <a:close/>
              </a:path>
            </a:pathLst>
          </a:custGeom>
          <a:blipFill rotWithShape="1">
            <a:blip r:embed="rId4">
              <a:alphaModFix/>
            </a:blip>
            <a:stretch>
              <a:fillRect b="0" l="0" r="0" t="0"/>
            </a:stretch>
          </a:blipFill>
          <a:ln>
            <a:noFill/>
          </a:ln>
        </p:spPr>
      </p:sp>
      <p:sp>
        <p:nvSpPr>
          <p:cNvPr id="275" name="Google Shape;275;p22"/>
          <p:cNvSpPr/>
          <p:nvPr/>
        </p:nvSpPr>
        <p:spPr>
          <a:xfrm>
            <a:off x="4833082" y="282642"/>
            <a:ext cx="3627359" cy="4346509"/>
          </a:xfrm>
          <a:custGeom>
            <a:rect b="b" l="l" r="r" t="t"/>
            <a:pathLst>
              <a:path extrusionOk="0" h="8693017" w="7254718">
                <a:moveTo>
                  <a:pt x="0" y="0"/>
                </a:moveTo>
                <a:lnTo>
                  <a:pt x="7254718" y="0"/>
                </a:lnTo>
                <a:lnTo>
                  <a:pt x="7254718" y="8693017"/>
                </a:lnTo>
                <a:lnTo>
                  <a:pt x="0" y="8693017"/>
                </a:lnTo>
                <a:lnTo>
                  <a:pt x="0" y="0"/>
                </a:lnTo>
                <a:close/>
              </a:path>
            </a:pathLst>
          </a:custGeom>
          <a:blipFill rotWithShape="1">
            <a:blip r:embed="rId4">
              <a:alphaModFix/>
            </a:blip>
            <a:stretch>
              <a:fillRect b="0" l="0" r="0" t="0"/>
            </a:stretch>
          </a:blipFill>
          <a:ln>
            <a:noFill/>
          </a:ln>
        </p:spPr>
      </p:sp>
      <p:sp>
        <p:nvSpPr>
          <p:cNvPr id="276" name="Google Shape;276;p22"/>
          <p:cNvSpPr txBox="1"/>
          <p:nvPr/>
        </p:nvSpPr>
        <p:spPr>
          <a:xfrm>
            <a:off x="1235177" y="941142"/>
            <a:ext cx="2524125" cy="800432"/>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0" i="0" lang="en" sz="4700" u="none" cap="none" strike="noStrike">
                <a:solidFill>
                  <a:srgbClr val="4B3800"/>
                </a:solidFill>
                <a:latin typeface="Cardo"/>
                <a:ea typeface="Cardo"/>
                <a:cs typeface="Cardo"/>
                <a:sym typeface="Cardo"/>
              </a:rPr>
              <a:t>Angels</a:t>
            </a:r>
            <a:endParaRPr sz="700"/>
          </a:p>
        </p:txBody>
      </p:sp>
      <p:sp>
        <p:nvSpPr>
          <p:cNvPr id="277" name="Google Shape;277;p22"/>
          <p:cNvSpPr txBox="1"/>
          <p:nvPr/>
        </p:nvSpPr>
        <p:spPr>
          <a:xfrm>
            <a:off x="1335186" y="2174961"/>
            <a:ext cx="2324100" cy="9696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900" u="none" cap="none" strike="noStrike">
                <a:solidFill>
                  <a:srgbClr val="000000"/>
                </a:solidFill>
                <a:latin typeface="Arial"/>
                <a:ea typeface="Arial"/>
                <a:cs typeface="Arial"/>
                <a:sym typeface="Arial"/>
              </a:rPr>
              <a:t>I'm loving angels instead</a:t>
            </a:r>
            <a:endParaRPr sz="700"/>
          </a:p>
          <a:p>
            <a:pPr indent="0" lvl="0" marL="0" marR="0" rtl="0" algn="ctr">
              <a:lnSpc>
                <a:spcPct val="150000"/>
              </a:lnSpc>
              <a:spcBef>
                <a:spcPts val="0"/>
              </a:spcBef>
              <a:spcAft>
                <a:spcPts val="0"/>
              </a:spcAft>
              <a:buNone/>
            </a:pPr>
            <a:r>
              <a:rPr b="0" i="0" lang="en" sz="900" u="none" cap="none" strike="noStrike">
                <a:solidFill>
                  <a:srgbClr val="000000"/>
                </a:solidFill>
                <a:latin typeface="Arial"/>
                <a:ea typeface="Arial"/>
                <a:cs typeface="Arial"/>
                <a:sym typeface="Arial"/>
              </a:rPr>
              <a:t>And through it all,</a:t>
            </a:r>
            <a:endParaRPr sz="700"/>
          </a:p>
          <a:p>
            <a:pPr indent="0" lvl="0" marL="0" marR="0" rtl="0" algn="ctr">
              <a:lnSpc>
                <a:spcPct val="150000"/>
              </a:lnSpc>
              <a:spcBef>
                <a:spcPts val="0"/>
              </a:spcBef>
              <a:spcAft>
                <a:spcPts val="0"/>
              </a:spcAft>
              <a:buNone/>
            </a:pPr>
            <a:r>
              <a:rPr b="0" i="0" lang="en" sz="900" u="none" cap="none" strike="noStrike">
                <a:solidFill>
                  <a:srgbClr val="000000"/>
                </a:solidFill>
                <a:latin typeface="Arial"/>
                <a:ea typeface="Arial"/>
                <a:cs typeface="Arial"/>
                <a:sym typeface="Arial"/>
              </a:rPr>
              <a:t>she offers me protection</a:t>
            </a:r>
            <a:endParaRPr sz="700"/>
          </a:p>
          <a:p>
            <a:pPr indent="0" lvl="0" marL="0" marR="0" rtl="0" algn="ctr">
              <a:lnSpc>
                <a:spcPct val="150000"/>
              </a:lnSpc>
              <a:spcBef>
                <a:spcPts val="0"/>
              </a:spcBef>
              <a:spcAft>
                <a:spcPts val="0"/>
              </a:spcAft>
              <a:buNone/>
            </a:pPr>
            <a:r>
              <a:rPr b="0" i="0" lang="en" sz="900" u="none" cap="none" strike="noStrike">
                <a:solidFill>
                  <a:srgbClr val="000000"/>
                </a:solidFill>
                <a:latin typeface="Arial"/>
                <a:ea typeface="Arial"/>
                <a:cs typeface="Arial"/>
                <a:sym typeface="Arial"/>
              </a:rPr>
              <a:t>A lot of love and affection</a:t>
            </a:r>
            <a:endParaRPr sz="700"/>
          </a:p>
          <a:p>
            <a:pPr indent="0" lvl="0" marL="0" marR="0" rtl="0" algn="ctr">
              <a:lnSpc>
                <a:spcPct val="150000"/>
              </a:lnSpc>
              <a:spcBef>
                <a:spcPts val="0"/>
              </a:spcBef>
              <a:spcAft>
                <a:spcPts val="0"/>
              </a:spcAft>
              <a:buNone/>
            </a:pPr>
            <a:r>
              <a:rPr b="0" i="0" lang="en" sz="900" u="none" cap="none" strike="noStrike">
                <a:solidFill>
                  <a:srgbClr val="000000"/>
                </a:solidFill>
                <a:latin typeface="Arial"/>
                <a:ea typeface="Arial"/>
                <a:cs typeface="Arial"/>
                <a:sym typeface="Arial"/>
              </a:rPr>
              <a:t>Whether I'm right or wrong</a:t>
            </a:r>
            <a:endParaRPr sz="700"/>
          </a:p>
        </p:txBody>
      </p:sp>
      <p:sp>
        <p:nvSpPr>
          <p:cNvPr id="278" name="Google Shape;278;p22"/>
          <p:cNvSpPr txBox="1"/>
          <p:nvPr/>
        </p:nvSpPr>
        <p:spPr>
          <a:xfrm>
            <a:off x="1044965" y="3643575"/>
            <a:ext cx="2904548" cy="468296"/>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9F7600"/>
                </a:solidFill>
                <a:latin typeface="Allura"/>
                <a:ea typeface="Allura"/>
                <a:cs typeface="Allura"/>
                <a:sym typeface="Allura"/>
              </a:rPr>
              <a:t>Robbie Williams</a:t>
            </a:r>
            <a:endParaRPr sz="700"/>
          </a:p>
        </p:txBody>
      </p:sp>
      <p:sp>
        <p:nvSpPr>
          <p:cNvPr id="279" name="Google Shape;279;p22"/>
          <p:cNvSpPr txBox="1"/>
          <p:nvPr/>
        </p:nvSpPr>
        <p:spPr>
          <a:xfrm>
            <a:off x="5118791" y="941142"/>
            <a:ext cx="3055941" cy="800432"/>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0" i="0" lang="en" sz="4700" u="none" cap="none" strike="noStrike">
                <a:solidFill>
                  <a:srgbClr val="4B3800"/>
                </a:solidFill>
                <a:latin typeface="Cardo"/>
                <a:ea typeface="Cardo"/>
                <a:cs typeface="Cardo"/>
                <a:sym typeface="Cardo"/>
              </a:rPr>
              <a:t>My Way</a:t>
            </a:r>
            <a:endParaRPr sz="700"/>
          </a:p>
        </p:txBody>
      </p:sp>
      <p:sp>
        <p:nvSpPr>
          <p:cNvPr id="280" name="Google Shape;280;p22"/>
          <p:cNvSpPr txBox="1"/>
          <p:nvPr/>
        </p:nvSpPr>
        <p:spPr>
          <a:xfrm>
            <a:off x="5484708" y="2174961"/>
            <a:ext cx="2324100" cy="9696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900" u="none" cap="none" strike="noStrike">
                <a:solidFill>
                  <a:srgbClr val="000000"/>
                </a:solidFill>
                <a:latin typeface="Arial"/>
                <a:ea typeface="Arial"/>
                <a:cs typeface="Arial"/>
                <a:sym typeface="Arial"/>
              </a:rPr>
              <a:t>And now, the end is near</a:t>
            </a:r>
            <a:endParaRPr sz="700"/>
          </a:p>
          <a:p>
            <a:pPr indent="0" lvl="0" marL="0" marR="0" rtl="0" algn="ctr">
              <a:lnSpc>
                <a:spcPct val="150000"/>
              </a:lnSpc>
              <a:spcBef>
                <a:spcPts val="0"/>
              </a:spcBef>
              <a:spcAft>
                <a:spcPts val="0"/>
              </a:spcAft>
              <a:buNone/>
            </a:pPr>
            <a:r>
              <a:rPr b="0" i="0" lang="en" sz="900" u="none" cap="none" strike="noStrike">
                <a:solidFill>
                  <a:srgbClr val="000000"/>
                </a:solidFill>
                <a:latin typeface="Arial"/>
                <a:ea typeface="Arial"/>
                <a:cs typeface="Arial"/>
                <a:sym typeface="Arial"/>
              </a:rPr>
              <a:t>And so I face the final curtain</a:t>
            </a:r>
            <a:endParaRPr sz="700"/>
          </a:p>
          <a:p>
            <a:pPr indent="0" lvl="0" marL="0" marR="0" rtl="0" algn="ctr">
              <a:lnSpc>
                <a:spcPct val="150000"/>
              </a:lnSpc>
              <a:spcBef>
                <a:spcPts val="0"/>
              </a:spcBef>
              <a:spcAft>
                <a:spcPts val="0"/>
              </a:spcAft>
              <a:buNone/>
            </a:pPr>
            <a:r>
              <a:rPr b="0" i="0" lang="en" sz="900" u="none" cap="none" strike="noStrike">
                <a:solidFill>
                  <a:srgbClr val="000000"/>
                </a:solidFill>
                <a:latin typeface="Arial"/>
                <a:ea typeface="Arial"/>
                <a:cs typeface="Arial"/>
                <a:sym typeface="Arial"/>
              </a:rPr>
              <a:t>My friend, I'll say it clear</a:t>
            </a:r>
            <a:endParaRPr sz="700"/>
          </a:p>
          <a:p>
            <a:pPr indent="0" lvl="0" marL="0" marR="0" rtl="0" algn="ctr">
              <a:lnSpc>
                <a:spcPct val="150000"/>
              </a:lnSpc>
              <a:spcBef>
                <a:spcPts val="0"/>
              </a:spcBef>
              <a:spcAft>
                <a:spcPts val="0"/>
              </a:spcAft>
              <a:buNone/>
            </a:pPr>
            <a:r>
              <a:rPr b="0" i="0" lang="en" sz="900" u="none" cap="none" strike="noStrike">
                <a:solidFill>
                  <a:srgbClr val="000000"/>
                </a:solidFill>
                <a:latin typeface="Arial"/>
                <a:ea typeface="Arial"/>
                <a:cs typeface="Arial"/>
                <a:sym typeface="Arial"/>
              </a:rPr>
              <a:t>I'll state my case,</a:t>
            </a:r>
            <a:endParaRPr sz="700"/>
          </a:p>
          <a:p>
            <a:pPr indent="0" lvl="0" marL="0" marR="0" rtl="0" algn="ctr">
              <a:lnSpc>
                <a:spcPct val="150000"/>
              </a:lnSpc>
              <a:spcBef>
                <a:spcPts val="0"/>
              </a:spcBef>
              <a:spcAft>
                <a:spcPts val="0"/>
              </a:spcAft>
              <a:buNone/>
            </a:pPr>
            <a:r>
              <a:rPr b="0" i="0" lang="en" sz="900" u="none" cap="none" strike="noStrike">
                <a:solidFill>
                  <a:srgbClr val="000000"/>
                </a:solidFill>
                <a:latin typeface="Arial"/>
                <a:ea typeface="Arial"/>
                <a:cs typeface="Arial"/>
                <a:sym typeface="Arial"/>
              </a:rPr>
              <a:t>of which I'm certain</a:t>
            </a:r>
            <a:endParaRPr sz="700"/>
          </a:p>
        </p:txBody>
      </p:sp>
      <p:sp>
        <p:nvSpPr>
          <p:cNvPr id="281" name="Google Shape;281;p22"/>
          <p:cNvSpPr txBox="1"/>
          <p:nvPr/>
        </p:nvSpPr>
        <p:spPr>
          <a:xfrm>
            <a:off x="5194487" y="3643575"/>
            <a:ext cx="2904548" cy="468296"/>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9F7600"/>
                </a:solidFill>
                <a:latin typeface="Allura"/>
                <a:ea typeface="Allura"/>
                <a:cs typeface="Allura"/>
                <a:sym typeface="Allura"/>
              </a:rPr>
              <a:t> Frank Sinatra</a:t>
            </a:r>
            <a:endParaRPr sz="700"/>
          </a:p>
        </p:txBody>
      </p:sp>
      <p:sp>
        <p:nvSpPr>
          <p:cNvPr id="282" name="Google Shape;282;p22"/>
          <p:cNvSpPr/>
          <p:nvPr/>
        </p:nvSpPr>
        <p:spPr>
          <a:xfrm>
            <a:off x="-88507" y="1920509"/>
            <a:ext cx="1544133" cy="3065968"/>
          </a:xfrm>
          <a:custGeom>
            <a:rect b="b" l="l" r="r" t="t"/>
            <a:pathLst>
              <a:path extrusionOk="0" h="6131935" w="3088265">
                <a:moveTo>
                  <a:pt x="0" y="0"/>
                </a:moveTo>
                <a:lnTo>
                  <a:pt x="3088266" y="0"/>
                </a:lnTo>
                <a:lnTo>
                  <a:pt x="3088266" y="6131935"/>
                </a:lnTo>
                <a:lnTo>
                  <a:pt x="0" y="6131935"/>
                </a:lnTo>
                <a:lnTo>
                  <a:pt x="0" y="0"/>
                </a:lnTo>
                <a:close/>
              </a:path>
            </a:pathLst>
          </a:custGeom>
          <a:blipFill rotWithShape="1">
            <a:blip r:embed="rId5">
              <a:alphaModFix/>
            </a:blip>
            <a:stretch>
              <a:fillRect b="0" l="0" r="0" t="0"/>
            </a:stretch>
          </a:blipFill>
          <a:ln>
            <a:noFill/>
          </a:ln>
        </p:spPr>
      </p:sp>
      <p:sp>
        <p:nvSpPr>
          <p:cNvPr id="283" name="Google Shape;283;p22"/>
          <p:cNvSpPr/>
          <p:nvPr/>
        </p:nvSpPr>
        <p:spPr>
          <a:xfrm flipH="1">
            <a:off x="7599867" y="1920509"/>
            <a:ext cx="1544132" cy="3065968"/>
          </a:xfrm>
          <a:custGeom>
            <a:rect b="b" l="l" r="r" t="t"/>
            <a:pathLst>
              <a:path extrusionOk="0" h="6131935" w="3088265">
                <a:moveTo>
                  <a:pt x="3088265" y="0"/>
                </a:moveTo>
                <a:lnTo>
                  <a:pt x="0" y="0"/>
                </a:lnTo>
                <a:lnTo>
                  <a:pt x="0" y="6131935"/>
                </a:lnTo>
                <a:lnTo>
                  <a:pt x="3088265" y="6131935"/>
                </a:lnTo>
                <a:lnTo>
                  <a:pt x="3088265" y="0"/>
                </a:lnTo>
                <a:close/>
              </a:path>
            </a:pathLst>
          </a:custGeom>
          <a:blipFill rotWithShape="1">
            <a:blip r:embed="rId5">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23"/>
          <p:cNvSpPr/>
          <p:nvPr/>
        </p:nvSpPr>
        <p:spPr>
          <a:xfrm>
            <a:off x="-438266" y="-578454"/>
            <a:ext cx="10020532" cy="6300410"/>
          </a:xfrm>
          <a:custGeom>
            <a:rect b="b" l="l" r="r" t="t"/>
            <a:pathLst>
              <a:path extrusionOk="0" h="12600819" w="20041064">
                <a:moveTo>
                  <a:pt x="0" y="0"/>
                </a:moveTo>
                <a:lnTo>
                  <a:pt x="20041064" y="0"/>
                </a:lnTo>
                <a:lnTo>
                  <a:pt x="20041064" y="12600818"/>
                </a:lnTo>
                <a:lnTo>
                  <a:pt x="0" y="12600818"/>
                </a:lnTo>
                <a:lnTo>
                  <a:pt x="0" y="0"/>
                </a:lnTo>
                <a:close/>
              </a:path>
            </a:pathLst>
          </a:custGeom>
          <a:blipFill rotWithShape="1">
            <a:blip r:embed="rId3">
              <a:alphaModFix amt="64000"/>
            </a:blip>
            <a:stretch>
              <a:fillRect b="-29521" l="0" r="0" t="-29521"/>
            </a:stretch>
          </a:blipFill>
          <a:ln>
            <a:noFill/>
          </a:ln>
        </p:spPr>
      </p:sp>
      <p:grpSp>
        <p:nvGrpSpPr>
          <p:cNvPr id="289" name="Google Shape;289;p23"/>
          <p:cNvGrpSpPr/>
          <p:nvPr/>
        </p:nvGrpSpPr>
        <p:grpSpPr>
          <a:xfrm>
            <a:off x="3562452" y="2009585"/>
            <a:ext cx="2019097" cy="1073490"/>
            <a:chOff x="1" y="-1"/>
            <a:chExt cx="5384259" cy="2862639"/>
          </a:xfrm>
        </p:grpSpPr>
        <p:sp>
          <p:nvSpPr>
            <p:cNvPr id="290" name="Google Shape;290;p23"/>
            <p:cNvSpPr/>
            <p:nvPr/>
          </p:nvSpPr>
          <p:spPr>
            <a:xfrm rot="5400000">
              <a:off x="-58919" y="58919"/>
              <a:ext cx="2862639" cy="2744800"/>
            </a:xfrm>
            <a:custGeom>
              <a:rect b="b" l="l" r="r" t="t"/>
              <a:pathLst>
                <a:path extrusionOk="0" h="2744800" w="2862639">
                  <a:moveTo>
                    <a:pt x="0" y="0"/>
                  </a:moveTo>
                  <a:lnTo>
                    <a:pt x="2862638" y="0"/>
                  </a:lnTo>
                  <a:lnTo>
                    <a:pt x="2862638" y="2744800"/>
                  </a:lnTo>
                  <a:lnTo>
                    <a:pt x="0" y="2744800"/>
                  </a:lnTo>
                  <a:lnTo>
                    <a:pt x="0" y="0"/>
                  </a:lnTo>
                  <a:close/>
                </a:path>
              </a:pathLst>
            </a:custGeom>
            <a:blipFill rotWithShape="1">
              <a:blip r:embed="rId4">
                <a:alphaModFix/>
              </a:blip>
              <a:stretch>
                <a:fillRect b="0" l="0" r="0" t="-57584"/>
              </a:stretch>
            </a:blipFill>
            <a:ln>
              <a:noFill/>
            </a:ln>
          </p:spPr>
        </p:sp>
        <p:sp>
          <p:nvSpPr>
            <p:cNvPr id="291" name="Google Shape;291;p23"/>
            <p:cNvSpPr/>
            <p:nvPr/>
          </p:nvSpPr>
          <p:spPr>
            <a:xfrm rot="-5400000">
              <a:off x="2580540" y="58919"/>
              <a:ext cx="2862639" cy="2744800"/>
            </a:xfrm>
            <a:custGeom>
              <a:rect b="b" l="l" r="r" t="t"/>
              <a:pathLst>
                <a:path extrusionOk="0" h="2744800" w="2862639">
                  <a:moveTo>
                    <a:pt x="2862639" y="2744800"/>
                  </a:moveTo>
                  <a:lnTo>
                    <a:pt x="0" y="2744800"/>
                  </a:lnTo>
                  <a:lnTo>
                    <a:pt x="0" y="0"/>
                  </a:lnTo>
                  <a:lnTo>
                    <a:pt x="2862639" y="0"/>
                  </a:lnTo>
                  <a:lnTo>
                    <a:pt x="2862639" y="2744800"/>
                  </a:lnTo>
                  <a:close/>
                </a:path>
              </a:pathLst>
            </a:custGeom>
            <a:blipFill rotWithShape="1">
              <a:blip r:embed="rId4">
                <a:alphaModFix/>
              </a:blip>
              <a:stretch>
                <a:fillRect b="0" l="0" r="0" t="-57584"/>
              </a:stretch>
            </a:blipFill>
            <a:ln>
              <a:noFill/>
            </a:ln>
          </p:spPr>
        </p:sp>
      </p:grpSp>
      <p:sp>
        <p:nvSpPr>
          <p:cNvPr id="292" name="Google Shape;292;p23"/>
          <p:cNvSpPr/>
          <p:nvPr/>
        </p:nvSpPr>
        <p:spPr>
          <a:xfrm>
            <a:off x="1854095" y="3086100"/>
            <a:ext cx="1107256" cy="2057400"/>
          </a:xfrm>
          <a:custGeom>
            <a:rect b="b" l="l" r="r" t="t"/>
            <a:pathLst>
              <a:path extrusionOk="0" h="4114800" w="2214511">
                <a:moveTo>
                  <a:pt x="0" y="0"/>
                </a:moveTo>
                <a:lnTo>
                  <a:pt x="2214511" y="0"/>
                </a:lnTo>
                <a:lnTo>
                  <a:pt x="2214511" y="4114800"/>
                </a:lnTo>
                <a:lnTo>
                  <a:pt x="0" y="4114800"/>
                </a:lnTo>
                <a:lnTo>
                  <a:pt x="0" y="0"/>
                </a:lnTo>
                <a:close/>
              </a:path>
            </a:pathLst>
          </a:custGeom>
          <a:blipFill rotWithShape="1">
            <a:blip r:embed="rId5">
              <a:alphaModFix/>
            </a:blip>
            <a:stretch>
              <a:fillRect b="0" l="0" r="0" t="0"/>
            </a:stretch>
          </a:blipFill>
          <a:ln>
            <a:noFill/>
          </a:ln>
        </p:spPr>
      </p:sp>
      <p:sp>
        <p:nvSpPr>
          <p:cNvPr id="293" name="Google Shape;293;p23"/>
          <p:cNvSpPr/>
          <p:nvPr/>
        </p:nvSpPr>
        <p:spPr>
          <a:xfrm flipH="1">
            <a:off x="6090366" y="3086100"/>
            <a:ext cx="1107256" cy="2057400"/>
          </a:xfrm>
          <a:custGeom>
            <a:rect b="b" l="l" r="r" t="t"/>
            <a:pathLst>
              <a:path extrusionOk="0" h="4114800" w="2214511">
                <a:moveTo>
                  <a:pt x="2214510" y="0"/>
                </a:moveTo>
                <a:lnTo>
                  <a:pt x="0" y="0"/>
                </a:lnTo>
                <a:lnTo>
                  <a:pt x="0" y="4114800"/>
                </a:lnTo>
                <a:lnTo>
                  <a:pt x="2214510" y="4114800"/>
                </a:lnTo>
                <a:lnTo>
                  <a:pt x="2214510" y="0"/>
                </a:lnTo>
                <a:close/>
              </a:path>
            </a:pathLst>
          </a:custGeom>
          <a:blipFill rotWithShape="1">
            <a:blip r:embed="rId5">
              <a:alphaModFix/>
            </a:blip>
            <a:stretch>
              <a:fillRect b="0" l="0" r="0" t="0"/>
            </a:stretch>
          </a:blipFill>
          <a:ln>
            <a:noFill/>
          </a:ln>
        </p:spPr>
      </p:sp>
      <p:sp>
        <p:nvSpPr>
          <p:cNvPr id="294" name="Google Shape;294;p23"/>
          <p:cNvSpPr/>
          <p:nvPr/>
        </p:nvSpPr>
        <p:spPr>
          <a:xfrm>
            <a:off x="151262" y="3213018"/>
            <a:ext cx="1814253" cy="2057400"/>
          </a:xfrm>
          <a:custGeom>
            <a:rect b="b" l="l" r="r" t="t"/>
            <a:pathLst>
              <a:path extrusionOk="0" h="4114800" w="3628505">
                <a:moveTo>
                  <a:pt x="0" y="0"/>
                </a:moveTo>
                <a:lnTo>
                  <a:pt x="3628505" y="0"/>
                </a:lnTo>
                <a:lnTo>
                  <a:pt x="3628505" y="4114800"/>
                </a:lnTo>
                <a:lnTo>
                  <a:pt x="0" y="4114800"/>
                </a:lnTo>
                <a:lnTo>
                  <a:pt x="0" y="0"/>
                </a:lnTo>
                <a:close/>
              </a:path>
            </a:pathLst>
          </a:custGeom>
          <a:blipFill rotWithShape="1">
            <a:blip r:embed="rId6">
              <a:alphaModFix/>
            </a:blip>
            <a:stretch>
              <a:fillRect b="0" l="0" r="0" t="0"/>
            </a:stretch>
          </a:blipFill>
          <a:ln>
            <a:noFill/>
          </a:ln>
        </p:spPr>
      </p:sp>
      <p:sp>
        <p:nvSpPr>
          <p:cNvPr id="295" name="Google Shape;295;p23"/>
          <p:cNvSpPr/>
          <p:nvPr/>
        </p:nvSpPr>
        <p:spPr>
          <a:xfrm flipH="1">
            <a:off x="7197621" y="3213018"/>
            <a:ext cx="1814252" cy="2057400"/>
          </a:xfrm>
          <a:custGeom>
            <a:rect b="b" l="l" r="r" t="t"/>
            <a:pathLst>
              <a:path extrusionOk="0" h="4114800" w="3628505">
                <a:moveTo>
                  <a:pt x="3628506" y="0"/>
                </a:moveTo>
                <a:lnTo>
                  <a:pt x="0" y="0"/>
                </a:lnTo>
                <a:lnTo>
                  <a:pt x="0" y="4114800"/>
                </a:lnTo>
                <a:lnTo>
                  <a:pt x="3628506" y="4114800"/>
                </a:lnTo>
                <a:lnTo>
                  <a:pt x="3628506" y="0"/>
                </a:lnTo>
                <a:close/>
              </a:path>
            </a:pathLst>
          </a:custGeom>
          <a:blipFill rotWithShape="1">
            <a:blip r:embed="rId6">
              <a:alphaModFix/>
            </a:blip>
            <a:stretch>
              <a:fillRect b="0" l="0" r="0" t="0"/>
            </a:stretch>
          </a:blipFill>
          <a:ln>
            <a:noFill/>
          </a:ln>
        </p:spPr>
      </p:sp>
      <p:sp>
        <p:nvSpPr>
          <p:cNvPr id="296" name="Google Shape;296;p23"/>
          <p:cNvSpPr/>
          <p:nvPr/>
        </p:nvSpPr>
        <p:spPr>
          <a:xfrm rot="-839491">
            <a:off x="8165264" y="-34558"/>
            <a:ext cx="1196566" cy="2753605"/>
          </a:xfrm>
          <a:custGeom>
            <a:rect b="b" l="l" r="r" t="t"/>
            <a:pathLst>
              <a:path extrusionOk="0" h="5507209" w="2393132">
                <a:moveTo>
                  <a:pt x="0" y="0"/>
                </a:moveTo>
                <a:lnTo>
                  <a:pt x="2393133" y="0"/>
                </a:lnTo>
                <a:lnTo>
                  <a:pt x="2393133" y="5507209"/>
                </a:lnTo>
                <a:lnTo>
                  <a:pt x="0" y="5507209"/>
                </a:lnTo>
                <a:lnTo>
                  <a:pt x="0" y="0"/>
                </a:lnTo>
                <a:close/>
              </a:path>
            </a:pathLst>
          </a:custGeom>
          <a:blipFill rotWithShape="1">
            <a:blip r:embed="rId7">
              <a:alphaModFix/>
            </a:blip>
            <a:stretch>
              <a:fillRect b="0" l="0" r="0" t="0"/>
            </a:stretch>
          </a:blipFill>
          <a:ln>
            <a:noFill/>
          </a:ln>
        </p:spPr>
      </p:sp>
      <p:sp>
        <p:nvSpPr>
          <p:cNvPr id="297" name="Google Shape;297;p23"/>
          <p:cNvSpPr/>
          <p:nvPr/>
        </p:nvSpPr>
        <p:spPr>
          <a:xfrm flipH="1" rot="840000">
            <a:off x="27898" y="-34557"/>
            <a:ext cx="1196566" cy="2753605"/>
          </a:xfrm>
          <a:custGeom>
            <a:rect b="b" l="l" r="r" t="t"/>
            <a:pathLst>
              <a:path extrusionOk="0" h="5507209" w="2393132">
                <a:moveTo>
                  <a:pt x="2393133" y="0"/>
                </a:moveTo>
                <a:lnTo>
                  <a:pt x="0" y="0"/>
                </a:lnTo>
                <a:lnTo>
                  <a:pt x="0" y="5507209"/>
                </a:lnTo>
                <a:lnTo>
                  <a:pt x="2393133" y="5507209"/>
                </a:lnTo>
                <a:lnTo>
                  <a:pt x="2393133" y="0"/>
                </a:lnTo>
                <a:close/>
              </a:path>
            </a:pathLst>
          </a:custGeom>
          <a:blipFill rotWithShape="1">
            <a:blip r:embed="rId7">
              <a:alphaModFix/>
            </a:blip>
            <a:stretch>
              <a:fillRect b="0" l="0" r="0" t="0"/>
            </a:stretch>
          </a:blipFill>
          <a:ln>
            <a:noFill/>
          </a:ln>
        </p:spPr>
      </p:sp>
      <p:sp>
        <p:nvSpPr>
          <p:cNvPr id="298" name="Google Shape;298;p23"/>
          <p:cNvSpPr txBox="1"/>
          <p:nvPr/>
        </p:nvSpPr>
        <p:spPr>
          <a:xfrm>
            <a:off x="1539772" y="875778"/>
            <a:ext cx="6064456" cy="800432"/>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0" i="0" lang="en" sz="4700" u="none" cap="none" strike="noStrike">
                <a:solidFill>
                  <a:srgbClr val="4B3800"/>
                </a:solidFill>
                <a:latin typeface="Cardo"/>
                <a:ea typeface="Cardo"/>
                <a:cs typeface="Cardo"/>
                <a:sym typeface="Cardo"/>
              </a:rPr>
              <a:t>You Raise Me Up</a:t>
            </a:r>
            <a:endParaRPr sz="700"/>
          </a:p>
        </p:txBody>
      </p:sp>
      <p:sp>
        <p:nvSpPr>
          <p:cNvPr id="299" name="Google Shape;299;p23"/>
          <p:cNvSpPr txBox="1"/>
          <p:nvPr/>
        </p:nvSpPr>
        <p:spPr>
          <a:xfrm>
            <a:off x="3214874" y="2285988"/>
            <a:ext cx="2714253" cy="468296"/>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9F7600"/>
                </a:solidFill>
                <a:latin typeface="Allura"/>
                <a:ea typeface="Allura"/>
                <a:cs typeface="Allura"/>
                <a:sym typeface="Allura"/>
              </a:rPr>
              <a:t>artist name</a:t>
            </a:r>
            <a:endParaRPr sz="700"/>
          </a:p>
        </p:txBody>
      </p:sp>
      <p:sp>
        <p:nvSpPr>
          <p:cNvPr id="300" name="Google Shape;300;p23"/>
          <p:cNvSpPr txBox="1"/>
          <p:nvPr/>
        </p:nvSpPr>
        <p:spPr>
          <a:xfrm>
            <a:off x="3053635" y="3359300"/>
            <a:ext cx="3036600" cy="7620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900" u="none" cap="none" strike="noStrike">
                <a:solidFill>
                  <a:srgbClr val="000000"/>
                </a:solidFill>
                <a:latin typeface="Arial"/>
                <a:ea typeface="Arial"/>
                <a:cs typeface="Arial"/>
                <a:sym typeface="Arial"/>
              </a:rPr>
              <a:t>Did you ever know that you're my hero</a:t>
            </a:r>
            <a:endParaRPr sz="700"/>
          </a:p>
          <a:p>
            <a:pPr indent="0" lvl="0" marL="0" marR="0" rtl="0" algn="ctr">
              <a:lnSpc>
                <a:spcPct val="150000"/>
              </a:lnSpc>
              <a:spcBef>
                <a:spcPts val="0"/>
              </a:spcBef>
              <a:spcAft>
                <a:spcPts val="0"/>
              </a:spcAft>
              <a:buNone/>
            </a:pPr>
            <a:r>
              <a:rPr b="0" i="0" lang="en" sz="900" u="none" cap="none" strike="noStrike">
                <a:solidFill>
                  <a:srgbClr val="000000"/>
                </a:solidFill>
                <a:latin typeface="Arial"/>
                <a:ea typeface="Arial"/>
                <a:cs typeface="Arial"/>
                <a:sym typeface="Arial"/>
              </a:rPr>
              <a:t>And everything I would like to be?</a:t>
            </a:r>
            <a:endParaRPr sz="700"/>
          </a:p>
          <a:p>
            <a:pPr indent="0" lvl="0" marL="0" marR="0" rtl="0" algn="ctr">
              <a:lnSpc>
                <a:spcPct val="150000"/>
              </a:lnSpc>
              <a:spcBef>
                <a:spcPts val="0"/>
              </a:spcBef>
              <a:spcAft>
                <a:spcPts val="0"/>
              </a:spcAft>
              <a:buNone/>
            </a:pPr>
            <a:r>
              <a:rPr b="0" i="0" lang="en" sz="900" u="none" cap="none" strike="noStrike">
                <a:solidFill>
                  <a:srgbClr val="000000"/>
                </a:solidFill>
                <a:latin typeface="Arial"/>
                <a:ea typeface="Arial"/>
                <a:cs typeface="Arial"/>
                <a:sym typeface="Arial"/>
              </a:rPr>
              <a:t>I can fly higher than an eagle</a:t>
            </a:r>
            <a:endParaRPr sz="700"/>
          </a:p>
          <a:p>
            <a:pPr indent="0" lvl="0" marL="0" marR="0" rtl="0" algn="ctr">
              <a:lnSpc>
                <a:spcPct val="150000"/>
              </a:lnSpc>
              <a:spcBef>
                <a:spcPts val="0"/>
              </a:spcBef>
              <a:spcAft>
                <a:spcPts val="0"/>
              </a:spcAft>
              <a:buNone/>
            </a:pPr>
            <a:r>
              <a:rPr b="0" i="0" lang="en" sz="900" u="none" cap="none" strike="noStrike">
                <a:solidFill>
                  <a:srgbClr val="000000"/>
                </a:solidFill>
                <a:latin typeface="Arial"/>
                <a:ea typeface="Arial"/>
                <a:cs typeface="Arial"/>
                <a:sym typeface="Arial"/>
              </a:rPr>
              <a:t>For you are the wind beneath my wings</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id="305" name="Google Shape;305;p24"/>
          <p:cNvPicPr preferRelativeResize="0"/>
          <p:nvPr/>
        </p:nvPicPr>
        <p:blipFill rotWithShape="1">
          <a:blip r:embed="rId3">
            <a:alphaModFix/>
          </a:blip>
          <a:srcRect b="10490" l="0" r="0" t="0"/>
          <a:stretch/>
        </p:blipFill>
        <p:spPr>
          <a:xfrm>
            <a:off x="0" y="0"/>
            <a:ext cx="9144003" cy="5143499"/>
          </a:xfrm>
          <a:prstGeom prst="rect">
            <a:avLst/>
          </a:prstGeom>
          <a:noFill/>
          <a:ln>
            <a:noFill/>
          </a:ln>
        </p:spPr>
      </p:pic>
      <p:sp>
        <p:nvSpPr>
          <p:cNvPr id="306" name="Google Shape;306;p24"/>
          <p:cNvSpPr/>
          <p:nvPr/>
        </p:nvSpPr>
        <p:spPr>
          <a:xfrm>
            <a:off x="451809" y="785074"/>
            <a:ext cx="2559820" cy="3573353"/>
          </a:xfrm>
          <a:custGeom>
            <a:rect b="b" l="l" r="r" t="t"/>
            <a:pathLst>
              <a:path extrusionOk="0" h="7146705" w="5119639">
                <a:moveTo>
                  <a:pt x="0" y="0"/>
                </a:moveTo>
                <a:lnTo>
                  <a:pt x="5119639" y="0"/>
                </a:lnTo>
                <a:lnTo>
                  <a:pt x="5119639" y="7146704"/>
                </a:lnTo>
                <a:lnTo>
                  <a:pt x="0" y="7146704"/>
                </a:lnTo>
                <a:lnTo>
                  <a:pt x="0" y="0"/>
                </a:lnTo>
                <a:close/>
              </a:path>
            </a:pathLst>
          </a:custGeom>
          <a:blipFill rotWithShape="1">
            <a:blip r:embed="rId4">
              <a:alphaModFix/>
            </a:blip>
            <a:stretch>
              <a:fillRect b="0" l="0" r="0" t="0"/>
            </a:stretch>
          </a:blipFill>
          <a:ln>
            <a:noFill/>
          </a:ln>
        </p:spPr>
      </p:sp>
      <p:sp>
        <p:nvSpPr>
          <p:cNvPr id="307" name="Google Shape;307;p24"/>
          <p:cNvSpPr/>
          <p:nvPr/>
        </p:nvSpPr>
        <p:spPr>
          <a:xfrm>
            <a:off x="3292090" y="785074"/>
            <a:ext cx="2559820" cy="3573353"/>
          </a:xfrm>
          <a:custGeom>
            <a:rect b="b" l="l" r="r" t="t"/>
            <a:pathLst>
              <a:path extrusionOk="0" h="7146705" w="5119639">
                <a:moveTo>
                  <a:pt x="0" y="0"/>
                </a:moveTo>
                <a:lnTo>
                  <a:pt x="5119640" y="0"/>
                </a:lnTo>
                <a:lnTo>
                  <a:pt x="5119640" y="7146704"/>
                </a:lnTo>
                <a:lnTo>
                  <a:pt x="0" y="7146704"/>
                </a:lnTo>
                <a:lnTo>
                  <a:pt x="0" y="0"/>
                </a:lnTo>
                <a:close/>
              </a:path>
            </a:pathLst>
          </a:custGeom>
          <a:blipFill rotWithShape="1">
            <a:blip r:embed="rId4">
              <a:alphaModFix/>
            </a:blip>
            <a:stretch>
              <a:fillRect b="0" l="0" r="0" t="0"/>
            </a:stretch>
          </a:blipFill>
          <a:ln>
            <a:noFill/>
          </a:ln>
        </p:spPr>
      </p:sp>
      <p:sp>
        <p:nvSpPr>
          <p:cNvPr id="308" name="Google Shape;308;p24"/>
          <p:cNvSpPr/>
          <p:nvPr/>
        </p:nvSpPr>
        <p:spPr>
          <a:xfrm>
            <a:off x="6132897" y="785074"/>
            <a:ext cx="2559820" cy="3573353"/>
          </a:xfrm>
          <a:custGeom>
            <a:rect b="b" l="l" r="r" t="t"/>
            <a:pathLst>
              <a:path extrusionOk="0" h="7146705" w="5119639">
                <a:moveTo>
                  <a:pt x="0" y="0"/>
                </a:moveTo>
                <a:lnTo>
                  <a:pt x="5119639" y="0"/>
                </a:lnTo>
                <a:lnTo>
                  <a:pt x="5119639" y="7146704"/>
                </a:lnTo>
                <a:lnTo>
                  <a:pt x="0" y="7146704"/>
                </a:lnTo>
                <a:lnTo>
                  <a:pt x="0" y="0"/>
                </a:lnTo>
                <a:close/>
              </a:path>
            </a:pathLst>
          </a:custGeom>
          <a:blipFill rotWithShape="1">
            <a:blip r:embed="rId4">
              <a:alphaModFix/>
            </a:blip>
            <a:stretch>
              <a:fillRect b="0" l="0" r="0" t="0"/>
            </a:stretch>
          </a:blipFill>
          <a:ln>
            <a:noFill/>
          </a:ln>
        </p:spPr>
      </p:sp>
      <p:pic>
        <p:nvPicPr>
          <p:cNvPr id="309" name="Google Shape;309;p24"/>
          <p:cNvPicPr preferRelativeResize="0"/>
          <p:nvPr/>
        </p:nvPicPr>
        <p:blipFill>
          <a:blip r:embed="rId5">
            <a:alphaModFix/>
          </a:blip>
          <a:stretch>
            <a:fillRect/>
          </a:stretch>
        </p:blipFill>
        <p:spPr>
          <a:xfrm>
            <a:off x="740301" y="1065597"/>
            <a:ext cx="1981800" cy="3012313"/>
          </a:xfrm>
          <a:prstGeom prst="rect">
            <a:avLst/>
          </a:prstGeom>
          <a:noFill/>
          <a:ln>
            <a:noFill/>
          </a:ln>
        </p:spPr>
      </p:pic>
      <p:pic>
        <p:nvPicPr>
          <p:cNvPr id="310" name="Google Shape;310;p24"/>
          <p:cNvPicPr preferRelativeResize="0"/>
          <p:nvPr/>
        </p:nvPicPr>
        <p:blipFill>
          <a:blip r:embed="rId6">
            <a:alphaModFix/>
          </a:blip>
          <a:stretch>
            <a:fillRect/>
          </a:stretch>
        </p:blipFill>
        <p:spPr>
          <a:xfrm>
            <a:off x="3581363" y="1066728"/>
            <a:ext cx="1981800" cy="3012328"/>
          </a:xfrm>
          <a:prstGeom prst="rect">
            <a:avLst/>
          </a:prstGeom>
          <a:noFill/>
          <a:ln>
            <a:noFill/>
          </a:ln>
        </p:spPr>
      </p:pic>
      <p:pic>
        <p:nvPicPr>
          <p:cNvPr id="311" name="Google Shape;311;p24"/>
          <p:cNvPicPr preferRelativeResize="0"/>
          <p:nvPr/>
        </p:nvPicPr>
        <p:blipFill>
          <a:blip r:embed="rId7">
            <a:alphaModFix/>
          </a:blip>
          <a:stretch>
            <a:fillRect/>
          </a:stretch>
        </p:blipFill>
        <p:spPr>
          <a:xfrm>
            <a:off x="6421375" y="1066725"/>
            <a:ext cx="1981800" cy="3012326"/>
          </a:xfrm>
          <a:prstGeom prst="rect">
            <a:avLst/>
          </a:prstGeom>
          <a:noFill/>
          <a:ln>
            <a:noFill/>
          </a:ln>
        </p:spPr>
      </p:pic>
      <p:sp>
        <p:nvSpPr>
          <p:cNvPr id="312" name="Google Shape;312;p24"/>
          <p:cNvSpPr/>
          <p:nvPr/>
        </p:nvSpPr>
        <p:spPr>
          <a:xfrm flipH="1" rot="1651103">
            <a:off x="-654293" y="3267042"/>
            <a:ext cx="2337287" cy="1976070"/>
          </a:xfrm>
          <a:custGeom>
            <a:rect b="b" l="l" r="r" t="t"/>
            <a:pathLst>
              <a:path extrusionOk="0" h="3952140" w="4674574">
                <a:moveTo>
                  <a:pt x="4674574" y="0"/>
                </a:moveTo>
                <a:lnTo>
                  <a:pt x="0" y="0"/>
                </a:lnTo>
                <a:lnTo>
                  <a:pt x="0" y="3952139"/>
                </a:lnTo>
                <a:lnTo>
                  <a:pt x="4674574" y="3952139"/>
                </a:lnTo>
                <a:lnTo>
                  <a:pt x="4674574" y="0"/>
                </a:lnTo>
                <a:close/>
              </a:path>
            </a:pathLst>
          </a:custGeom>
          <a:blipFill rotWithShape="1">
            <a:blip r:embed="rId8">
              <a:alphaModFix/>
            </a:blip>
            <a:stretch>
              <a:fillRect b="0" l="0" r="0" t="0"/>
            </a:stretch>
          </a:blipFill>
          <a:ln>
            <a:noFill/>
          </a:ln>
        </p:spPr>
      </p:sp>
      <p:sp>
        <p:nvSpPr>
          <p:cNvPr id="313" name="Google Shape;313;p24"/>
          <p:cNvSpPr/>
          <p:nvPr/>
        </p:nvSpPr>
        <p:spPr>
          <a:xfrm flipH="1" rot="-9148897">
            <a:off x="7461007" y="-150286"/>
            <a:ext cx="2337287" cy="1976070"/>
          </a:xfrm>
          <a:custGeom>
            <a:rect b="b" l="l" r="r" t="t"/>
            <a:pathLst>
              <a:path extrusionOk="0" h="3952140" w="4674574">
                <a:moveTo>
                  <a:pt x="0" y="3952139"/>
                </a:moveTo>
                <a:lnTo>
                  <a:pt x="4674574" y="3952139"/>
                </a:lnTo>
                <a:lnTo>
                  <a:pt x="4674574" y="0"/>
                </a:lnTo>
                <a:lnTo>
                  <a:pt x="0" y="0"/>
                </a:lnTo>
                <a:lnTo>
                  <a:pt x="0" y="3952139"/>
                </a:lnTo>
                <a:close/>
              </a:path>
            </a:pathLst>
          </a:custGeom>
          <a:blipFill rotWithShape="1">
            <a:blip r:embed="rId8">
              <a:alphaModFix/>
            </a:blip>
            <a:stretch>
              <a:fillRect b="0" l="0" r="0" t="0"/>
            </a:stretch>
          </a:blipFill>
          <a:ln>
            <a:noFill/>
          </a:ln>
        </p:spPr>
      </p:sp>
      <p:sp>
        <p:nvSpPr>
          <p:cNvPr id="314" name="Google Shape;314;p24"/>
          <p:cNvSpPr txBox="1"/>
          <p:nvPr/>
        </p:nvSpPr>
        <p:spPr>
          <a:xfrm>
            <a:off x="3466350" y="4399225"/>
            <a:ext cx="2211300" cy="431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800" u="none" cap="none" strike="noStrike">
                <a:solidFill>
                  <a:srgbClr val="9F7600"/>
                </a:solidFill>
                <a:latin typeface="Allura"/>
                <a:ea typeface="Allura"/>
                <a:cs typeface="Allura"/>
                <a:sym typeface="Allura"/>
              </a:rPr>
              <a:t>Rest in peace</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id="319" name="Google Shape;319;p25"/>
          <p:cNvPicPr preferRelativeResize="0"/>
          <p:nvPr/>
        </p:nvPicPr>
        <p:blipFill rotWithShape="1">
          <a:blip r:embed="rId3">
            <a:alphaModFix/>
          </a:blip>
          <a:srcRect b="10490" l="0" r="0" t="0"/>
          <a:stretch/>
        </p:blipFill>
        <p:spPr>
          <a:xfrm>
            <a:off x="0" y="0"/>
            <a:ext cx="9144003" cy="5143499"/>
          </a:xfrm>
          <a:prstGeom prst="rect">
            <a:avLst/>
          </a:prstGeom>
          <a:noFill/>
          <a:ln>
            <a:noFill/>
          </a:ln>
        </p:spPr>
      </p:pic>
      <p:sp>
        <p:nvSpPr>
          <p:cNvPr id="320" name="Google Shape;320;p25"/>
          <p:cNvSpPr/>
          <p:nvPr/>
        </p:nvSpPr>
        <p:spPr>
          <a:xfrm flipH="1">
            <a:off x="3740457" y="2934615"/>
            <a:ext cx="1663087" cy="359831"/>
          </a:xfrm>
          <a:custGeom>
            <a:rect b="b" l="l" r="r" t="t"/>
            <a:pathLst>
              <a:path extrusionOk="0" h="719663" w="3326173">
                <a:moveTo>
                  <a:pt x="0" y="719663"/>
                </a:moveTo>
                <a:lnTo>
                  <a:pt x="3326172" y="719663"/>
                </a:lnTo>
                <a:lnTo>
                  <a:pt x="3326172" y="0"/>
                </a:lnTo>
                <a:lnTo>
                  <a:pt x="0" y="0"/>
                </a:lnTo>
                <a:lnTo>
                  <a:pt x="0" y="719663"/>
                </a:lnTo>
                <a:close/>
              </a:path>
            </a:pathLst>
          </a:custGeom>
          <a:blipFill rotWithShape="1">
            <a:blip r:embed="rId4">
              <a:alphaModFix/>
            </a:blip>
            <a:stretch>
              <a:fillRect b="0" l="0" r="0" t="0"/>
            </a:stretch>
          </a:blipFill>
          <a:ln>
            <a:noFill/>
          </a:ln>
        </p:spPr>
      </p:sp>
      <p:sp>
        <p:nvSpPr>
          <p:cNvPr id="321" name="Google Shape;321;p25"/>
          <p:cNvSpPr/>
          <p:nvPr/>
        </p:nvSpPr>
        <p:spPr>
          <a:xfrm flipH="1" rot="10800000">
            <a:off x="3740457" y="1440621"/>
            <a:ext cx="1663086" cy="359832"/>
          </a:xfrm>
          <a:custGeom>
            <a:rect b="b" l="l" r="r" t="t"/>
            <a:pathLst>
              <a:path extrusionOk="0" h="719663" w="3326173">
                <a:moveTo>
                  <a:pt x="0" y="719662"/>
                </a:moveTo>
                <a:lnTo>
                  <a:pt x="3326172" y="719662"/>
                </a:lnTo>
                <a:lnTo>
                  <a:pt x="3326172" y="0"/>
                </a:lnTo>
                <a:lnTo>
                  <a:pt x="0" y="0"/>
                </a:lnTo>
                <a:lnTo>
                  <a:pt x="0" y="719662"/>
                </a:lnTo>
                <a:close/>
              </a:path>
            </a:pathLst>
          </a:custGeom>
          <a:blipFill rotWithShape="1">
            <a:blip r:embed="rId4">
              <a:alphaModFix/>
            </a:blip>
            <a:stretch>
              <a:fillRect b="0" l="0" r="0" t="0"/>
            </a:stretch>
          </a:blipFill>
          <a:ln>
            <a:noFill/>
          </a:ln>
        </p:spPr>
      </p:sp>
      <p:sp>
        <p:nvSpPr>
          <p:cNvPr id="322" name="Google Shape;322;p25"/>
          <p:cNvSpPr/>
          <p:nvPr/>
        </p:nvSpPr>
        <p:spPr>
          <a:xfrm>
            <a:off x="1935322" y="3466853"/>
            <a:ext cx="1305514" cy="2057400"/>
          </a:xfrm>
          <a:custGeom>
            <a:rect b="b" l="l" r="r" t="t"/>
            <a:pathLst>
              <a:path extrusionOk="0" h="4114800" w="2611028">
                <a:moveTo>
                  <a:pt x="0" y="0"/>
                </a:moveTo>
                <a:lnTo>
                  <a:pt x="2611028" y="0"/>
                </a:lnTo>
                <a:lnTo>
                  <a:pt x="2611028" y="4114800"/>
                </a:lnTo>
                <a:lnTo>
                  <a:pt x="0" y="4114800"/>
                </a:lnTo>
                <a:lnTo>
                  <a:pt x="0" y="0"/>
                </a:lnTo>
                <a:close/>
              </a:path>
            </a:pathLst>
          </a:custGeom>
          <a:blipFill rotWithShape="1">
            <a:blip r:embed="rId5">
              <a:alphaModFix/>
            </a:blip>
            <a:stretch>
              <a:fillRect b="0" l="0" r="0" t="0"/>
            </a:stretch>
          </a:blipFill>
          <a:ln>
            <a:noFill/>
          </a:ln>
        </p:spPr>
      </p:sp>
      <p:sp>
        <p:nvSpPr>
          <p:cNvPr id="323" name="Google Shape;323;p25"/>
          <p:cNvSpPr/>
          <p:nvPr/>
        </p:nvSpPr>
        <p:spPr>
          <a:xfrm>
            <a:off x="177371" y="1662378"/>
            <a:ext cx="1305514" cy="2057400"/>
          </a:xfrm>
          <a:custGeom>
            <a:rect b="b" l="l" r="r" t="t"/>
            <a:pathLst>
              <a:path extrusionOk="0" h="4114800" w="2611028">
                <a:moveTo>
                  <a:pt x="0" y="0"/>
                </a:moveTo>
                <a:lnTo>
                  <a:pt x="2611027" y="0"/>
                </a:lnTo>
                <a:lnTo>
                  <a:pt x="2611027" y="4114800"/>
                </a:lnTo>
                <a:lnTo>
                  <a:pt x="0" y="4114800"/>
                </a:lnTo>
                <a:lnTo>
                  <a:pt x="0" y="0"/>
                </a:lnTo>
                <a:close/>
              </a:path>
            </a:pathLst>
          </a:custGeom>
          <a:blipFill rotWithShape="1">
            <a:blip r:embed="rId5">
              <a:alphaModFix/>
            </a:blip>
            <a:stretch>
              <a:fillRect b="0" l="0" r="0" t="0"/>
            </a:stretch>
          </a:blipFill>
          <a:ln>
            <a:noFill/>
          </a:ln>
        </p:spPr>
      </p:sp>
      <p:sp>
        <p:nvSpPr>
          <p:cNvPr id="324" name="Google Shape;324;p25"/>
          <p:cNvSpPr/>
          <p:nvPr/>
        </p:nvSpPr>
        <p:spPr>
          <a:xfrm>
            <a:off x="7717120" y="1662378"/>
            <a:ext cx="1305514" cy="2057400"/>
          </a:xfrm>
          <a:custGeom>
            <a:rect b="b" l="l" r="r" t="t"/>
            <a:pathLst>
              <a:path extrusionOk="0" h="4114800" w="2611028">
                <a:moveTo>
                  <a:pt x="0" y="0"/>
                </a:moveTo>
                <a:lnTo>
                  <a:pt x="2611028" y="0"/>
                </a:lnTo>
                <a:lnTo>
                  <a:pt x="2611028" y="4114800"/>
                </a:lnTo>
                <a:lnTo>
                  <a:pt x="0" y="4114800"/>
                </a:lnTo>
                <a:lnTo>
                  <a:pt x="0" y="0"/>
                </a:lnTo>
                <a:close/>
              </a:path>
            </a:pathLst>
          </a:custGeom>
          <a:blipFill rotWithShape="1">
            <a:blip r:embed="rId5">
              <a:alphaModFix/>
            </a:blip>
            <a:stretch>
              <a:fillRect b="0" l="0" r="0" t="0"/>
            </a:stretch>
          </a:blipFill>
          <a:ln>
            <a:noFill/>
          </a:ln>
        </p:spPr>
      </p:sp>
      <p:sp>
        <p:nvSpPr>
          <p:cNvPr id="325" name="Google Shape;325;p25"/>
          <p:cNvSpPr/>
          <p:nvPr/>
        </p:nvSpPr>
        <p:spPr>
          <a:xfrm rot="-9289664">
            <a:off x="6637690" y="-616816"/>
            <a:ext cx="1305514" cy="2057400"/>
          </a:xfrm>
          <a:custGeom>
            <a:rect b="b" l="l" r="r" t="t"/>
            <a:pathLst>
              <a:path extrusionOk="0" h="4114800" w="2611028">
                <a:moveTo>
                  <a:pt x="0" y="0"/>
                </a:moveTo>
                <a:lnTo>
                  <a:pt x="2611028" y="0"/>
                </a:lnTo>
                <a:lnTo>
                  <a:pt x="2611028" y="4114800"/>
                </a:lnTo>
                <a:lnTo>
                  <a:pt x="0" y="4114800"/>
                </a:lnTo>
                <a:lnTo>
                  <a:pt x="0" y="0"/>
                </a:lnTo>
                <a:close/>
              </a:path>
            </a:pathLst>
          </a:custGeom>
          <a:blipFill rotWithShape="1">
            <a:blip r:embed="rId5">
              <a:alphaModFix/>
            </a:blip>
            <a:stretch>
              <a:fillRect b="0" l="0" r="0" t="0"/>
            </a:stretch>
          </a:blipFill>
          <a:ln>
            <a:noFill/>
          </a:ln>
        </p:spPr>
      </p:sp>
      <p:sp>
        <p:nvSpPr>
          <p:cNvPr id="326" name="Google Shape;326;p25"/>
          <p:cNvSpPr/>
          <p:nvPr/>
        </p:nvSpPr>
        <p:spPr>
          <a:xfrm flipH="1" rot="9287999">
            <a:off x="1201113" y="-616816"/>
            <a:ext cx="1305514" cy="2057400"/>
          </a:xfrm>
          <a:custGeom>
            <a:rect b="b" l="l" r="r" t="t"/>
            <a:pathLst>
              <a:path extrusionOk="0" h="4114800" w="2611028">
                <a:moveTo>
                  <a:pt x="2611027" y="0"/>
                </a:moveTo>
                <a:lnTo>
                  <a:pt x="0" y="0"/>
                </a:lnTo>
                <a:lnTo>
                  <a:pt x="0" y="4114800"/>
                </a:lnTo>
                <a:lnTo>
                  <a:pt x="2611027" y="4114800"/>
                </a:lnTo>
                <a:lnTo>
                  <a:pt x="2611027" y="0"/>
                </a:lnTo>
                <a:close/>
              </a:path>
            </a:pathLst>
          </a:custGeom>
          <a:blipFill rotWithShape="1">
            <a:blip r:embed="rId5">
              <a:alphaModFix/>
            </a:blip>
            <a:stretch>
              <a:fillRect b="0" l="0" r="0" t="0"/>
            </a:stretch>
          </a:blipFill>
          <a:ln>
            <a:noFill/>
          </a:ln>
        </p:spPr>
      </p:sp>
      <p:sp>
        <p:nvSpPr>
          <p:cNvPr id="327" name="Google Shape;327;p25"/>
          <p:cNvSpPr/>
          <p:nvPr/>
        </p:nvSpPr>
        <p:spPr>
          <a:xfrm flipH="1">
            <a:off x="5959572" y="3466853"/>
            <a:ext cx="1305514" cy="2057400"/>
          </a:xfrm>
          <a:custGeom>
            <a:rect b="b" l="l" r="r" t="t"/>
            <a:pathLst>
              <a:path extrusionOk="0" h="4114800" w="2611028">
                <a:moveTo>
                  <a:pt x="2611027" y="0"/>
                </a:moveTo>
                <a:lnTo>
                  <a:pt x="0" y="0"/>
                </a:lnTo>
                <a:lnTo>
                  <a:pt x="0" y="4114800"/>
                </a:lnTo>
                <a:lnTo>
                  <a:pt x="2611027" y="4114800"/>
                </a:lnTo>
                <a:lnTo>
                  <a:pt x="2611027" y="0"/>
                </a:lnTo>
                <a:close/>
              </a:path>
            </a:pathLst>
          </a:custGeom>
          <a:blipFill rotWithShape="1">
            <a:blip r:embed="rId5">
              <a:alphaModFix/>
            </a:blip>
            <a:stretch>
              <a:fillRect b="0" l="0" r="0" t="0"/>
            </a:stretch>
          </a:blipFill>
          <a:ln>
            <a:noFill/>
          </a:ln>
        </p:spPr>
      </p:sp>
      <p:sp>
        <p:nvSpPr>
          <p:cNvPr id="328" name="Google Shape;328;p25"/>
          <p:cNvSpPr/>
          <p:nvPr/>
        </p:nvSpPr>
        <p:spPr>
          <a:xfrm>
            <a:off x="-303385" y="3243361"/>
            <a:ext cx="2445610" cy="3172371"/>
          </a:xfrm>
          <a:custGeom>
            <a:rect b="b" l="l" r="r" t="t"/>
            <a:pathLst>
              <a:path extrusionOk="0" h="6344741" w="4891219">
                <a:moveTo>
                  <a:pt x="0" y="0"/>
                </a:moveTo>
                <a:lnTo>
                  <a:pt x="4891219" y="0"/>
                </a:lnTo>
                <a:lnTo>
                  <a:pt x="4891219" y="6344741"/>
                </a:lnTo>
                <a:lnTo>
                  <a:pt x="0" y="6344741"/>
                </a:lnTo>
                <a:lnTo>
                  <a:pt x="0" y="0"/>
                </a:lnTo>
                <a:close/>
              </a:path>
            </a:pathLst>
          </a:custGeom>
          <a:blipFill rotWithShape="1">
            <a:blip r:embed="rId6">
              <a:alphaModFix/>
            </a:blip>
            <a:stretch>
              <a:fillRect b="0" l="0" r="0" t="0"/>
            </a:stretch>
          </a:blipFill>
          <a:ln>
            <a:noFill/>
          </a:ln>
        </p:spPr>
      </p:sp>
      <p:sp>
        <p:nvSpPr>
          <p:cNvPr id="329" name="Google Shape;329;p25"/>
          <p:cNvSpPr/>
          <p:nvPr/>
        </p:nvSpPr>
        <p:spPr>
          <a:xfrm>
            <a:off x="-1367767" y="-742155"/>
            <a:ext cx="2445610" cy="3172371"/>
          </a:xfrm>
          <a:custGeom>
            <a:rect b="b" l="l" r="r" t="t"/>
            <a:pathLst>
              <a:path extrusionOk="0" h="6344741" w="4891219">
                <a:moveTo>
                  <a:pt x="0" y="0"/>
                </a:moveTo>
                <a:lnTo>
                  <a:pt x="4891218" y="0"/>
                </a:lnTo>
                <a:lnTo>
                  <a:pt x="4891218" y="6344741"/>
                </a:lnTo>
                <a:lnTo>
                  <a:pt x="0" y="6344741"/>
                </a:lnTo>
                <a:lnTo>
                  <a:pt x="0" y="0"/>
                </a:lnTo>
                <a:close/>
              </a:path>
            </a:pathLst>
          </a:custGeom>
          <a:blipFill rotWithShape="1">
            <a:blip r:embed="rId6">
              <a:alphaModFix/>
            </a:blip>
            <a:stretch>
              <a:fillRect b="0" l="0" r="0" t="0"/>
            </a:stretch>
          </a:blipFill>
          <a:ln>
            <a:noFill/>
          </a:ln>
        </p:spPr>
      </p:sp>
      <p:sp>
        <p:nvSpPr>
          <p:cNvPr id="330" name="Google Shape;330;p25"/>
          <p:cNvSpPr/>
          <p:nvPr/>
        </p:nvSpPr>
        <p:spPr>
          <a:xfrm>
            <a:off x="8066158" y="-578454"/>
            <a:ext cx="2445610" cy="3172371"/>
          </a:xfrm>
          <a:custGeom>
            <a:rect b="b" l="l" r="r" t="t"/>
            <a:pathLst>
              <a:path extrusionOk="0" h="6344741" w="4891219">
                <a:moveTo>
                  <a:pt x="0" y="0"/>
                </a:moveTo>
                <a:lnTo>
                  <a:pt x="4891218" y="0"/>
                </a:lnTo>
                <a:lnTo>
                  <a:pt x="4891218" y="6344741"/>
                </a:lnTo>
                <a:lnTo>
                  <a:pt x="0" y="6344741"/>
                </a:lnTo>
                <a:lnTo>
                  <a:pt x="0" y="0"/>
                </a:lnTo>
                <a:close/>
              </a:path>
            </a:pathLst>
          </a:custGeom>
          <a:blipFill rotWithShape="1">
            <a:blip r:embed="rId6">
              <a:alphaModFix/>
            </a:blip>
            <a:stretch>
              <a:fillRect b="0" l="0" r="0" t="0"/>
            </a:stretch>
          </a:blipFill>
          <a:ln>
            <a:noFill/>
          </a:ln>
        </p:spPr>
      </p:sp>
      <p:sp>
        <p:nvSpPr>
          <p:cNvPr id="331" name="Google Shape;331;p25"/>
          <p:cNvSpPr/>
          <p:nvPr/>
        </p:nvSpPr>
        <p:spPr>
          <a:xfrm>
            <a:off x="7265086" y="3243361"/>
            <a:ext cx="2445610" cy="3172371"/>
          </a:xfrm>
          <a:custGeom>
            <a:rect b="b" l="l" r="r" t="t"/>
            <a:pathLst>
              <a:path extrusionOk="0" h="6344741" w="4891219">
                <a:moveTo>
                  <a:pt x="0" y="0"/>
                </a:moveTo>
                <a:lnTo>
                  <a:pt x="4891219" y="0"/>
                </a:lnTo>
                <a:lnTo>
                  <a:pt x="4891219" y="6344741"/>
                </a:lnTo>
                <a:lnTo>
                  <a:pt x="0" y="6344741"/>
                </a:lnTo>
                <a:lnTo>
                  <a:pt x="0" y="0"/>
                </a:lnTo>
                <a:close/>
              </a:path>
            </a:pathLst>
          </a:custGeom>
          <a:blipFill rotWithShape="1">
            <a:blip r:embed="rId6">
              <a:alphaModFix/>
            </a:blip>
            <a:stretch>
              <a:fillRect b="0" l="0" r="0" t="0"/>
            </a:stretch>
          </a:blipFill>
          <a:ln>
            <a:noFill/>
          </a:ln>
        </p:spPr>
      </p:sp>
      <p:sp>
        <p:nvSpPr>
          <p:cNvPr id="332" name="Google Shape;332;p25"/>
          <p:cNvSpPr txBox="1"/>
          <p:nvPr/>
        </p:nvSpPr>
        <p:spPr>
          <a:xfrm>
            <a:off x="2531670" y="1890646"/>
            <a:ext cx="4080659" cy="800432"/>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0" i="0" lang="en" sz="4700" u="none" cap="none" strike="noStrike">
                <a:solidFill>
                  <a:srgbClr val="4B3800"/>
                </a:solidFill>
                <a:latin typeface="Cardo"/>
                <a:ea typeface="Cardo"/>
                <a:cs typeface="Cardo"/>
                <a:sym typeface="Cardo"/>
              </a:rPr>
              <a:t>Amazing Grace</a:t>
            </a:r>
            <a:endParaRPr sz="700"/>
          </a:p>
        </p:txBody>
      </p:sp>
      <p:sp>
        <p:nvSpPr>
          <p:cNvPr id="333" name="Google Shape;333;p25"/>
          <p:cNvSpPr txBox="1"/>
          <p:nvPr/>
        </p:nvSpPr>
        <p:spPr>
          <a:xfrm>
            <a:off x="2699437" y="3480833"/>
            <a:ext cx="3745200" cy="7620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900" u="none" cap="none" strike="noStrike">
                <a:solidFill>
                  <a:srgbClr val="000000"/>
                </a:solidFill>
                <a:latin typeface="Arial"/>
                <a:ea typeface="Arial"/>
                <a:cs typeface="Arial"/>
                <a:sym typeface="Arial"/>
              </a:rPr>
              <a:t>Amazing grace, how sweet the sound</a:t>
            </a:r>
            <a:endParaRPr sz="700"/>
          </a:p>
          <a:p>
            <a:pPr indent="0" lvl="0" marL="0" marR="0" rtl="0" algn="ctr">
              <a:lnSpc>
                <a:spcPct val="150000"/>
              </a:lnSpc>
              <a:spcBef>
                <a:spcPts val="0"/>
              </a:spcBef>
              <a:spcAft>
                <a:spcPts val="0"/>
              </a:spcAft>
              <a:buNone/>
            </a:pPr>
            <a:r>
              <a:rPr b="0" i="0" lang="en" sz="900" u="none" cap="none" strike="noStrike">
                <a:solidFill>
                  <a:srgbClr val="000000"/>
                </a:solidFill>
                <a:latin typeface="Arial"/>
                <a:ea typeface="Arial"/>
                <a:cs typeface="Arial"/>
                <a:sym typeface="Arial"/>
              </a:rPr>
              <a:t>That saved a wretch like me</a:t>
            </a:r>
            <a:endParaRPr sz="700"/>
          </a:p>
          <a:p>
            <a:pPr indent="0" lvl="0" marL="0" marR="0" rtl="0" algn="ctr">
              <a:lnSpc>
                <a:spcPct val="150000"/>
              </a:lnSpc>
              <a:spcBef>
                <a:spcPts val="0"/>
              </a:spcBef>
              <a:spcAft>
                <a:spcPts val="0"/>
              </a:spcAft>
              <a:buNone/>
            </a:pPr>
            <a:r>
              <a:rPr b="0" i="0" lang="en" sz="900" u="none" cap="none" strike="noStrike">
                <a:solidFill>
                  <a:srgbClr val="000000"/>
                </a:solidFill>
                <a:latin typeface="Arial"/>
                <a:ea typeface="Arial"/>
                <a:cs typeface="Arial"/>
                <a:sym typeface="Arial"/>
              </a:rPr>
              <a:t>I once was lost, but now I'm found</a:t>
            </a:r>
            <a:endParaRPr sz="700"/>
          </a:p>
          <a:p>
            <a:pPr indent="0" lvl="0" marL="0" marR="0" rtl="0" algn="ctr">
              <a:lnSpc>
                <a:spcPct val="150000"/>
              </a:lnSpc>
              <a:spcBef>
                <a:spcPts val="0"/>
              </a:spcBef>
              <a:spcAft>
                <a:spcPts val="0"/>
              </a:spcAft>
              <a:buNone/>
            </a:pPr>
            <a:r>
              <a:rPr b="0" i="0" lang="en" sz="900" u="none" cap="none" strike="noStrike">
                <a:solidFill>
                  <a:srgbClr val="000000"/>
                </a:solidFill>
                <a:latin typeface="Arial"/>
                <a:ea typeface="Arial"/>
                <a:cs typeface="Arial"/>
                <a:sym typeface="Arial"/>
              </a:rPr>
              <a:t>Was blind, but now I see</a:t>
            </a:r>
            <a:endParaRPr sz="700"/>
          </a:p>
        </p:txBody>
      </p:sp>
      <p:sp>
        <p:nvSpPr>
          <p:cNvPr id="334" name="Google Shape;334;p25"/>
          <p:cNvSpPr txBox="1"/>
          <p:nvPr/>
        </p:nvSpPr>
        <p:spPr>
          <a:xfrm>
            <a:off x="3762148" y="791643"/>
            <a:ext cx="1619705" cy="468296"/>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9F7600"/>
                </a:solidFill>
                <a:latin typeface="Allura"/>
                <a:ea typeface="Allura"/>
                <a:cs typeface="Allura"/>
                <a:sym typeface="Allura"/>
              </a:rPr>
              <a:t>by Traditional</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id="339" name="Google Shape;339;p26"/>
          <p:cNvPicPr preferRelativeResize="0"/>
          <p:nvPr/>
        </p:nvPicPr>
        <p:blipFill rotWithShape="1">
          <a:blip r:embed="rId3">
            <a:alphaModFix/>
          </a:blip>
          <a:srcRect b="10490" l="0" r="0" t="0"/>
          <a:stretch/>
        </p:blipFill>
        <p:spPr>
          <a:xfrm>
            <a:off x="0" y="0"/>
            <a:ext cx="9144003" cy="5143499"/>
          </a:xfrm>
          <a:prstGeom prst="rect">
            <a:avLst/>
          </a:prstGeom>
          <a:noFill/>
          <a:ln>
            <a:noFill/>
          </a:ln>
        </p:spPr>
      </p:pic>
      <p:sp>
        <p:nvSpPr>
          <p:cNvPr id="340" name="Google Shape;340;p26"/>
          <p:cNvSpPr/>
          <p:nvPr/>
        </p:nvSpPr>
        <p:spPr>
          <a:xfrm rot="10800000">
            <a:off x="1746776" y="-1025179"/>
            <a:ext cx="5650448" cy="7193858"/>
          </a:xfrm>
          <a:custGeom>
            <a:rect b="b" l="l" r="r" t="t"/>
            <a:pathLst>
              <a:path extrusionOk="0" h="14387715" w="11300896">
                <a:moveTo>
                  <a:pt x="0" y="0"/>
                </a:moveTo>
                <a:lnTo>
                  <a:pt x="11300896" y="0"/>
                </a:lnTo>
                <a:lnTo>
                  <a:pt x="11300896" y="14387714"/>
                </a:lnTo>
                <a:lnTo>
                  <a:pt x="0" y="14387714"/>
                </a:lnTo>
                <a:lnTo>
                  <a:pt x="0" y="0"/>
                </a:lnTo>
                <a:close/>
              </a:path>
            </a:pathLst>
          </a:custGeom>
          <a:blipFill rotWithShape="1">
            <a:blip r:embed="rId4">
              <a:alphaModFix/>
            </a:blip>
            <a:stretch>
              <a:fillRect b="0" l="0" r="0" t="0"/>
            </a:stretch>
          </a:blipFill>
          <a:ln>
            <a:noFill/>
          </a:ln>
        </p:spPr>
      </p:sp>
      <p:sp>
        <p:nvSpPr>
          <p:cNvPr id="341" name="Google Shape;341;p26"/>
          <p:cNvSpPr/>
          <p:nvPr/>
        </p:nvSpPr>
        <p:spPr>
          <a:xfrm>
            <a:off x="3578837" y="4188279"/>
            <a:ext cx="1986326" cy="2057400"/>
          </a:xfrm>
          <a:custGeom>
            <a:rect b="b" l="l" r="r" t="t"/>
            <a:pathLst>
              <a:path extrusionOk="0" h="4114800" w="3972652">
                <a:moveTo>
                  <a:pt x="0" y="0"/>
                </a:moveTo>
                <a:lnTo>
                  <a:pt x="3972652" y="0"/>
                </a:lnTo>
                <a:lnTo>
                  <a:pt x="3972652" y="4114800"/>
                </a:lnTo>
                <a:lnTo>
                  <a:pt x="0" y="4114800"/>
                </a:lnTo>
                <a:lnTo>
                  <a:pt x="0" y="0"/>
                </a:lnTo>
                <a:close/>
              </a:path>
            </a:pathLst>
          </a:custGeom>
          <a:blipFill rotWithShape="1">
            <a:blip r:embed="rId5">
              <a:alphaModFix/>
            </a:blip>
            <a:stretch>
              <a:fillRect b="0" l="0" r="0" t="0"/>
            </a:stretch>
          </a:blipFill>
          <a:ln>
            <a:noFill/>
          </a:ln>
        </p:spPr>
      </p:sp>
      <p:sp>
        <p:nvSpPr>
          <p:cNvPr id="342" name="Google Shape;342;p26"/>
          <p:cNvSpPr/>
          <p:nvPr/>
        </p:nvSpPr>
        <p:spPr>
          <a:xfrm flipH="1" rot="10800000">
            <a:off x="3578837" y="-1094405"/>
            <a:ext cx="1986326" cy="2057400"/>
          </a:xfrm>
          <a:custGeom>
            <a:rect b="b" l="l" r="r" t="t"/>
            <a:pathLst>
              <a:path extrusionOk="0" h="4114800" w="3972652">
                <a:moveTo>
                  <a:pt x="0" y="4114800"/>
                </a:moveTo>
                <a:lnTo>
                  <a:pt x="3972652" y="4114800"/>
                </a:lnTo>
                <a:lnTo>
                  <a:pt x="3972652" y="0"/>
                </a:lnTo>
                <a:lnTo>
                  <a:pt x="0" y="0"/>
                </a:lnTo>
                <a:lnTo>
                  <a:pt x="0" y="4114800"/>
                </a:lnTo>
                <a:close/>
              </a:path>
            </a:pathLst>
          </a:custGeom>
          <a:blipFill rotWithShape="1">
            <a:blip r:embed="rId5">
              <a:alphaModFix/>
            </a:blip>
            <a:stretch>
              <a:fillRect b="0" l="0" r="0" t="0"/>
            </a:stretch>
          </a:blipFill>
          <a:ln>
            <a:noFill/>
          </a:ln>
        </p:spPr>
      </p:sp>
      <p:sp>
        <p:nvSpPr>
          <p:cNvPr id="343" name="Google Shape;343;p26"/>
          <p:cNvSpPr/>
          <p:nvPr/>
        </p:nvSpPr>
        <p:spPr>
          <a:xfrm>
            <a:off x="-201985" y="3400054"/>
            <a:ext cx="1335440" cy="2057400"/>
          </a:xfrm>
          <a:custGeom>
            <a:rect b="b" l="l" r="r" t="t"/>
            <a:pathLst>
              <a:path extrusionOk="0" h="4114800" w="2670879">
                <a:moveTo>
                  <a:pt x="0" y="0"/>
                </a:moveTo>
                <a:lnTo>
                  <a:pt x="2670879" y="0"/>
                </a:lnTo>
                <a:lnTo>
                  <a:pt x="2670879" y="4114800"/>
                </a:lnTo>
                <a:lnTo>
                  <a:pt x="0" y="4114800"/>
                </a:lnTo>
                <a:lnTo>
                  <a:pt x="0" y="0"/>
                </a:lnTo>
                <a:close/>
              </a:path>
            </a:pathLst>
          </a:custGeom>
          <a:blipFill rotWithShape="1">
            <a:blip r:embed="rId6">
              <a:alphaModFix/>
            </a:blip>
            <a:stretch>
              <a:fillRect b="0" l="0" r="0" t="0"/>
            </a:stretch>
          </a:blipFill>
          <a:ln>
            <a:noFill/>
          </a:ln>
        </p:spPr>
      </p:sp>
      <p:sp>
        <p:nvSpPr>
          <p:cNvPr id="344" name="Google Shape;344;p26"/>
          <p:cNvSpPr/>
          <p:nvPr/>
        </p:nvSpPr>
        <p:spPr>
          <a:xfrm flipH="1">
            <a:off x="8010545" y="3400054"/>
            <a:ext cx="1335440" cy="2057400"/>
          </a:xfrm>
          <a:custGeom>
            <a:rect b="b" l="l" r="r" t="t"/>
            <a:pathLst>
              <a:path extrusionOk="0" h="4114800" w="2670879">
                <a:moveTo>
                  <a:pt x="2670879" y="0"/>
                </a:moveTo>
                <a:lnTo>
                  <a:pt x="0" y="0"/>
                </a:lnTo>
                <a:lnTo>
                  <a:pt x="0" y="4114800"/>
                </a:lnTo>
                <a:lnTo>
                  <a:pt x="2670879" y="4114800"/>
                </a:lnTo>
                <a:lnTo>
                  <a:pt x="2670879" y="0"/>
                </a:lnTo>
                <a:close/>
              </a:path>
            </a:pathLst>
          </a:custGeom>
          <a:blipFill rotWithShape="1">
            <a:blip r:embed="rId6">
              <a:alphaModFix/>
            </a:blip>
            <a:stretch>
              <a:fillRect b="0" l="0" r="0" t="0"/>
            </a:stretch>
          </a:blipFill>
          <a:ln>
            <a:noFill/>
          </a:ln>
        </p:spPr>
      </p:sp>
      <p:sp>
        <p:nvSpPr>
          <p:cNvPr id="345" name="Google Shape;345;p26"/>
          <p:cNvSpPr txBox="1"/>
          <p:nvPr/>
        </p:nvSpPr>
        <p:spPr>
          <a:xfrm>
            <a:off x="2699400" y="1083600"/>
            <a:ext cx="3745200" cy="723300"/>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0" i="0" lang="en" sz="4700" u="none" cap="none" strike="noStrike">
                <a:solidFill>
                  <a:srgbClr val="4B3800"/>
                </a:solidFill>
                <a:latin typeface="Cardo"/>
                <a:ea typeface="Cardo"/>
                <a:cs typeface="Cardo"/>
                <a:sym typeface="Cardo"/>
              </a:rPr>
              <a:t>Con te partirò</a:t>
            </a:r>
            <a:endParaRPr sz="700"/>
          </a:p>
        </p:txBody>
      </p:sp>
      <p:sp>
        <p:nvSpPr>
          <p:cNvPr id="346" name="Google Shape;346;p26"/>
          <p:cNvSpPr txBox="1"/>
          <p:nvPr/>
        </p:nvSpPr>
        <p:spPr>
          <a:xfrm>
            <a:off x="3211773" y="3069333"/>
            <a:ext cx="2720400" cy="893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700" u="none" cap="none" strike="noStrike">
                <a:solidFill>
                  <a:srgbClr val="9F7600"/>
                </a:solidFill>
                <a:latin typeface="Allura"/>
                <a:ea typeface="Allura"/>
                <a:cs typeface="Allura"/>
                <a:sym typeface="Allura"/>
              </a:rPr>
              <a:t>by Andrea Bocelli</a:t>
            </a:r>
            <a:endParaRPr sz="700"/>
          </a:p>
          <a:p>
            <a:pPr indent="0" lvl="0" marL="0" marR="0" rtl="0" algn="ctr">
              <a:lnSpc>
                <a:spcPct val="115000"/>
              </a:lnSpc>
              <a:spcBef>
                <a:spcPts val="0"/>
              </a:spcBef>
              <a:spcAft>
                <a:spcPts val="0"/>
              </a:spcAft>
              <a:buNone/>
            </a:pPr>
            <a:r>
              <a:rPr b="0" i="0" lang="en" sz="2700" u="none" cap="none" strike="noStrike">
                <a:solidFill>
                  <a:srgbClr val="9F7600"/>
                </a:solidFill>
                <a:latin typeface="Allura"/>
                <a:ea typeface="Allura"/>
                <a:cs typeface="Allura"/>
                <a:sym typeface="Allura"/>
              </a:rPr>
              <a:t>and Sarah Brightman</a:t>
            </a:r>
            <a:endParaRPr sz="700"/>
          </a:p>
        </p:txBody>
      </p:sp>
      <p:sp>
        <p:nvSpPr>
          <p:cNvPr id="347" name="Google Shape;347;p26"/>
          <p:cNvSpPr txBox="1"/>
          <p:nvPr/>
        </p:nvSpPr>
        <p:spPr>
          <a:xfrm>
            <a:off x="2699437" y="2037996"/>
            <a:ext cx="3745200" cy="7620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900" u="none" cap="none" strike="noStrike">
                <a:solidFill>
                  <a:srgbClr val="000000"/>
                </a:solidFill>
                <a:latin typeface="Arial"/>
                <a:ea typeface="Arial"/>
                <a:cs typeface="Arial"/>
                <a:sym typeface="Arial"/>
              </a:rPr>
              <a:t>Time to say goodbye,</a:t>
            </a:r>
            <a:endParaRPr sz="700"/>
          </a:p>
          <a:p>
            <a:pPr indent="0" lvl="0" marL="0" marR="0" rtl="0" algn="ctr">
              <a:lnSpc>
                <a:spcPct val="150000"/>
              </a:lnSpc>
              <a:spcBef>
                <a:spcPts val="0"/>
              </a:spcBef>
              <a:spcAft>
                <a:spcPts val="0"/>
              </a:spcAft>
              <a:buNone/>
            </a:pPr>
            <a:r>
              <a:rPr b="0" i="0" lang="en" sz="900" u="none" cap="none" strike="noStrike">
                <a:solidFill>
                  <a:srgbClr val="000000"/>
                </a:solidFill>
                <a:latin typeface="Arial"/>
                <a:ea typeface="Arial"/>
                <a:cs typeface="Arial"/>
                <a:sym typeface="Arial"/>
              </a:rPr>
              <a:t>Paesi che non ho mai</a:t>
            </a:r>
            <a:endParaRPr sz="700"/>
          </a:p>
          <a:p>
            <a:pPr indent="0" lvl="0" marL="0" marR="0" rtl="0" algn="ctr">
              <a:lnSpc>
                <a:spcPct val="150000"/>
              </a:lnSpc>
              <a:spcBef>
                <a:spcPts val="0"/>
              </a:spcBef>
              <a:spcAft>
                <a:spcPts val="0"/>
              </a:spcAft>
              <a:buNone/>
            </a:pPr>
            <a:r>
              <a:rPr b="0" i="0" lang="en" sz="900" u="none" cap="none" strike="noStrike">
                <a:solidFill>
                  <a:srgbClr val="000000"/>
                </a:solidFill>
                <a:latin typeface="Arial"/>
                <a:ea typeface="Arial"/>
                <a:cs typeface="Arial"/>
                <a:sym typeface="Arial"/>
              </a:rPr>
              <a:t>Veduto e vissuto con te,</a:t>
            </a:r>
            <a:endParaRPr sz="700"/>
          </a:p>
          <a:p>
            <a:pPr indent="0" lvl="0" marL="0" marR="0" rtl="0" algn="ctr">
              <a:lnSpc>
                <a:spcPct val="150000"/>
              </a:lnSpc>
              <a:spcBef>
                <a:spcPts val="0"/>
              </a:spcBef>
              <a:spcAft>
                <a:spcPts val="0"/>
              </a:spcAft>
              <a:buNone/>
            </a:pPr>
            <a:r>
              <a:rPr b="0" i="0" lang="en" sz="900" u="none" cap="none" strike="noStrike">
                <a:solidFill>
                  <a:srgbClr val="000000"/>
                </a:solidFill>
                <a:latin typeface="Arial"/>
                <a:ea typeface="Arial"/>
                <a:cs typeface="Arial"/>
                <a:sym typeface="Arial"/>
              </a:rPr>
              <a:t>Adesso sì, li vivrò</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id="352" name="Google Shape;352;p27"/>
          <p:cNvPicPr preferRelativeResize="0"/>
          <p:nvPr/>
        </p:nvPicPr>
        <p:blipFill rotWithShape="1">
          <a:blip r:embed="rId3">
            <a:alphaModFix/>
          </a:blip>
          <a:srcRect b="10490" l="0" r="0" t="0"/>
          <a:stretch/>
        </p:blipFill>
        <p:spPr>
          <a:xfrm>
            <a:off x="0" y="0"/>
            <a:ext cx="9144003" cy="5143499"/>
          </a:xfrm>
          <a:prstGeom prst="rect">
            <a:avLst/>
          </a:prstGeom>
          <a:noFill/>
          <a:ln>
            <a:noFill/>
          </a:ln>
        </p:spPr>
      </p:pic>
      <p:sp>
        <p:nvSpPr>
          <p:cNvPr id="353" name="Google Shape;353;p27"/>
          <p:cNvSpPr/>
          <p:nvPr/>
        </p:nvSpPr>
        <p:spPr>
          <a:xfrm rot="250289">
            <a:off x="5255052" y="493115"/>
            <a:ext cx="2978118" cy="4157271"/>
          </a:xfrm>
          <a:custGeom>
            <a:rect b="b" l="l" r="r" t="t"/>
            <a:pathLst>
              <a:path extrusionOk="0" h="8314541" w="5956235">
                <a:moveTo>
                  <a:pt x="0" y="0"/>
                </a:moveTo>
                <a:lnTo>
                  <a:pt x="5956235" y="0"/>
                </a:lnTo>
                <a:lnTo>
                  <a:pt x="5956235" y="8314542"/>
                </a:lnTo>
                <a:lnTo>
                  <a:pt x="0" y="8314542"/>
                </a:lnTo>
                <a:lnTo>
                  <a:pt x="0" y="0"/>
                </a:lnTo>
                <a:close/>
              </a:path>
            </a:pathLst>
          </a:custGeom>
          <a:blipFill rotWithShape="1">
            <a:blip r:embed="rId4">
              <a:alphaModFix/>
            </a:blip>
            <a:stretch>
              <a:fillRect b="0" l="0" r="0" t="0"/>
            </a:stretch>
          </a:blipFill>
          <a:ln>
            <a:noFill/>
          </a:ln>
        </p:spPr>
      </p:sp>
      <p:pic>
        <p:nvPicPr>
          <p:cNvPr id="354" name="Google Shape;354;p27"/>
          <p:cNvPicPr preferRelativeResize="0"/>
          <p:nvPr/>
        </p:nvPicPr>
        <p:blipFill>
          <a:blip r:embed="rId5">
            <a:alphaModFix/>
          </a:blip>
          <a:stretch>
            <a:fillRect/>
          </a:stretch>
        </p:blipFill>
        <p:spPr>
          <a:xfrm>
            <a:off x="5466975" y="703505"/>
            <a:ext cx="2554275" cy="3659396"/>
          </a:xfrm>
          <a:prstGeom prst="rect">
            <a:avLst/>
          </a:prstGeom>
          <a:noFill/>
          <a:ln>
            <a:noFill/>
          </a:ln>
        </p:spPr>
      </p:pic>
      <p:sp>
        <p:nvSpPr>
          <p:cNvPr id="355" name="Google Shape;355;p27"/>
          <p:cNvSpPr/>
          <p:nvPr/>
        </p:nvSpPr>
        <p:spPr>
          <a:xfrm>
            <a:off x="-1979914" y="-948541"/>
            <a:ext cx="3083297" cy="2057400"/>
          </a:xfrm>
          <a:custGeom>
            <a:rect b="b" l="l" r="r" t="t"/>
            <a:pathLst>
              <a:path extrusionOk="0" h="4114800" w="6166594">
                <a:moveTo>
                  <a:pt x="0" y="0"/>
                </a:moveTo>
                <a:lnTo>
                  <a:pt x="6166594" y="0"/>
                </a:lnTo>
                <a:lnTo>
                  <a:pt x="6166594" y="4114800"/>
                </a:lnTo>
                <a:lnTo>
                  <a:pt x="0" y="4114800"/>
                </a:lnTo>
                <a:lnTo>
                  <a:pt x="0" y="0"/>
                </a:lnTo>
                <a:close/>
              </a:path>
            </a:pathLst>
          </a:custGeom>
          <a:blipFill rotWithShape="1">
            <a:blip r:embed="rId6">
              <a:alphaModFix/>
            </a:blip>
            <a:stretch>
              <a:fillRect b="0" l="0" r="0" t="0"/>
            </a:stretch>
          </a:blipFill>
          <a:ln>
            <a:noFill/>
          </a:ln>
        </p:spPr>
      </p:sp>
      <p:grpSp>
        <p:nvGrpSpPr>
          <p:cNvPr id="356" name="Google Shape;356;p27"/>
          <p:cNvGrpSpPr/>
          <p:nvPr/>
        </p:nvGrpSpPr>
        <p:grpSpPr>
          <a:xfrm>
            <a:off x="1103383" y="714976"/>
            <a:ext cx="3670762" cy="3645682"/>
            <a:chOff x="0" y="-180975"/>
            <a:chExt cx="9788700" cy="9721819"/>
          </a:xfrm>
        </p:grpSpPr>
        <p:sp>
          <p:nvSpPr>
            <p:cNvPr id="357" name="Google Shape;357;p27"/>
            <p:cNvSpPr txBox="1"/>
            <p:nvPr/>
          </p:nvSpPr>
          <p:spPr>
            <a:xfrm>
              <a:off x="0" y="-180975"/>
              <a:ext cx="9788700" cy="4147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4700" u="none" cap="none" strike="noStrike">
                  <a:solidFill>
                    <a:srgbClr val="4B3800"/>
                  </a:solidFill>
                  <a:latin typeface="Cardo"/>
                  <a:ea typeface="Cardo"/>
                  <a:cs typeface="Cardo"/>
                  <a:sym typeface="Cardo"/>
                </a:rPr>
                <a:t>Dance With</a:t>
              </a:r>
              <a:endParaRPr sz="700"/>
            </a:p>
            <a:p>
              <a:pPr indent="0" lvl="0" marL="0" marR="0" rtl="0" algn="ctr">
                <a:lnSpc>
                  <a:spcPct val="115000"/>
                </a:lnSpc>
                <a:spcBef>
                  <a:spcPts val="0"/>
                </a:spcBef>
                <a:spcAft>
                  <a:spcPts val="0"/>
                </a:spcAft>
                <a:buNone/>
              </a:pPr>
              <a:r>
                <a:rPr b="0" i="0" lang="en" sz="4700" u="none" cap="none" strike="noStrike">
                  <a:solidFill>
                    <a:srgbClr val="4B3800"/>
                  </a:solidFill>
                  <a:latin typeface="Cardo"/>
                  <a:ea typeface="Cardo"/>
                  <a:cs typeface="Cardo"/>
                  <a:sym typeface="Cardo"/>
                </a:rPr>
                <a:t>My Mother</a:t>
              </a:r>
              <a:endParaRPr sz="700"/>
            </a:p>
          </p:txBody>
        </p:sp>
        <p:sp>
          <p:nvSpPr>
            <p:cNvPr id="358" name="Google Shape;358;p27"/>
            <p:cNvSpPr txBox="1"/>
            <p:nvPr/>
          </p:nvSpPr>
          <p:spPr>
            <a:xfrm>
              <a:off x="1958964" y="5696422"/>
              <a:ext cx="5870700" cy="9234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900" u="none" cap="none" strike="noStrike">
                  <a:solidFill>
                    <a:srgbClr val="000000"/>
                  </a:solidFill>
                  <a:latin typeface="Arial"/>
                  <a:ea typeface="Arial"/>
                  <a:cs typeface="Arial"/>
                  <a:sym typeface="Arial"/>
                </a:rPr>
                <a:t>Back when I was a child</a:t>
              </a:r>
              <a:endParaRPr sz="700"/>
            </a:p>
            <a:p>
              <a:pPr indent="0" lvl="0" marL="0" marR="0" rtl="0" algn="ctr">
                <a:lnSpc>
                  <a:spcPct val="150000"/>
                </a:lnSpc>
                <a:spcBef>
                  <a:spcPts val="0"/>
                </a:spcBef>
                <a:spcAft>
                  <a:spcPts val="0"/>
                </a:spcAft>
                <a:buNone/>
              </a:pPr>
              <a:r>
                <a:rPr b="0" i="0" lang="en" sz="900" u="none" cap="none" strike="noStrike">
                  <a:solidFill>
                    <a:srgbClr val="000000"/>
                  </a:solidFill>
                  <a:latin typeface="Arial"/>
                  <a:ea typeface="Arial"/>
                  <a:cs typeface="Arial"/>
                  <a:sym typeface="Arial"/>
                </a:rPr>
                <a:t>Before life removed all the innocence</a:t>
              </a:r>
              <a:endParaRPr sz="700"/>
            </a:p>
          </p:txBody>
        </p:sp>
        <p:sp>
          <p:nvSpPr>
            <p:cNvPr id="359" name="Google Shape;359;p27"/>
            <p:cNvSpPr txBox="1"/>
            <p:nvPr/>
          </p:nvSpPr>
          <p:spPr>
            <a:xfrm>
              <a:off x="1275347" y="8326980"/>
              <a:ext cx="7238008" cy="1213864"/>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9F7600"/>
                  </a:solidFill>
                  <a:latin typeface="Allura"/>
                  <a:ea typeface="Allura"/>
                  <a:cs typeface="Allura"/>
                  <a:sym typeface="Allura"/>
                </a:rPr>
                <a:t>artist name</a:t>
              </a:r>
              <a:endParaRPr sz="700"/>
            </a:p>
          </p:txBody>
        </p:sp>
      </p:grpSp>
      <p:sp>
        <p:nvSpPr>
          <p:cNvPr id="360" name="Google Shape;360;p27"/>
          <p:cNvSpPr/>
          <p:nvPr/>
        </p:nvSpPr>
        <p:spPr>
          <a:xfrm rot="-1874717">
            <a:off x="5949091" y="3946507"/>
            <a:ext cx="3083297" cy="2057400"/>
          </a:xfrm>
          <a:custGeom>
            <a:rect b="b" l="l" r="r" t="t"/>
            <a:pathLst>
              <a:path extrusionOk="0" h="4114800" w="6166594">
                <a:moveTo>
                  <a:pt x="0" y="0"/>
                </a:moveTo>
                <a:lnTo>
                  <a:pt x="6166594" y="0"/>
                </a:lnTo>
                <a:lnTo>
                  <a:pt x="6166594" y="4114800"/>
                </a:lnTo>
                <a:lnTo>
                  <a:pt x="0" y="4114800"/>
                </a:lnTo>
                <a:lnTo>
                  <a:pt x="0" y="0"/>
                </a:lnTo>
                <a:close/>
              </a:path>
            </a:pathLst>
          </a:custGeom>
          <a:blipFill rotWithShape="1">
            <a:blip r:embed="rId6">
              <a:alphaModFix/>
            </a:blip>
            <a:stretch>
              <a:fillRect b="0" l="0" r="0" t="0"/>
            </a:stretch>
          </a:blipFill>
          <a:ln>
            <a:noFill/>
          </a:ln>
        </p:spPr>
      </p:sp>
      <p:sp>
        <p:nvSpPr>
          <p:cNvPr id="361" name="Google Shape;361;p27"/>
          <p:cNvSpPr/>
          <p:nvPr/>
        </p:nvSpPr>
        <p:spPr>
          <a:xfrm flipH="1">
            <a:off x="-330340" y="2947571"/>
            <a:ext cx="1689379" cy="3171190"/>
          </a:xfrm>
          <a:custGeom>
            <a:rect b="b" l="l" r="r" t="t"/>
            <a:pathLst>
              <a:path extrusionOk="0" h="6342379" w="3378758">
                <a:moveTo>
                  <a:pt x="3378758" y="0"/>
                </a:moveTo>
                <a:lnTo>
                  <a:pt x="0" y="0"/>
                </a:lnTo>
                <a:lnTo>
                  <a:pt x="0" y="6342379"/>
                </a:lnTo>
                <a:lnTo>
                  <a:pt x="3378758" y="6342379"/>
                </a:lnTo>
                <a:lnTo>
                  <a:pt x="3378758" y="0"/>
                </a:lnTo>
                <a:close/>
              </a:path>
            </a:pathLst>
          </a:custGeom>
          <a:blipFill rotWithShape="1">
            <a:blip r:embed="rId7">
              <a:alphaModFix/>
            </a:blip>
            <a:stretch>
              <a:fillRect b="0" l="0" r="0" t="0"/>
            </a:stretch>
          </a:blipFill>
          <a:ln>
            <a:noFill/>
          </a:ln>
        </p:spPr>
      </p:sp>
      <p:sp>
        <p:nvSpPr>
          <p:cNvPr id="362" name="Google Shape;362;p27"/>
          <p:cNvSpPr/>
          <p:nvPr/>
        </p:nvSpPr>
        <p:spPr>
          <a:xfrm flipH="1" rot="-2302828">
            <a:off x="7784961" y="-352284"/>
            <a:ext cx="1689379" cy="3171190"/>
          </a:xfrm>
          <a:custGeom>
            <a:rect b="b" l="l" r="r" t="t"/>
            <a:pathLst>
              <a:path extrusionOk="0" h="6342379" w="3378758">
                <a:moveTo>
                  <a:pt x="3378758" y="0"/>
                </a:moveTo>
                <a:lnTo>
                  <a:pt x="0" y="0"/>
                </a:lnTo>
                <a:lnTo>
                  <a:pt x="0" y="6342378"/>
                </a:lnTo>
                <a:lnTo>
                  <a:pt x="3378758" y="6342378"/>
                </a:lnTo>
                <a:lnTo>
                  <a:pt x="3378758" y="0"/>
                </a:lnTo>
                <a:close/>
              </a:path>
            </a:pathLst>
          </a:custGeom>
          <a:blipFill rotWithShape="1">
            <a:blip r:embed="rId7">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pic>
        <p:nvPicPr>
          <p:cNvPr id="367" name="Google Shape;367;p28"/>
          <p:cNvPicPr preferRelativeResize="0"/>
          <p:nvPr/>
        </p:nvPicPr>
        <p:blipFill rotWithShape="1">
          <a:blip r:embed="rId3">
            <a:alphaModFix/>
          </a:blip>
          <a:srcRect b="10490" l="0" r="0" t="0"/>
          <a:stretch/>
        </p:blipFill>
        <p:spPr>
          <a:xfrm>
            <a:off x="0" y="0"/>
            <a:ext cx="9144003" cy="5143499"/>
          </a:xfrm>
          <a:prstGeom prst="rect">
            <a:avLst/>
          </a:prstGeom>
          <a:noFill/>
          <a:ln>
            <a:noFill/>
          </a:ln>
        </p:spPr>
      </p:pic>
      <p:sp>
        <p:nvSpPr>
          <p:cNvPr id="368" name="Google Shape;368;p28"/>
          <p:cNvSpPr/>
          <p:nvPr/>
        </p:nvSpPr>
        <p:spPr>
          <a:xfrm rot="5400000">
            <a:off x="3256074" y="748680"/>
            <a:ext cx="2631851" cy="3646142"/>
          </a:xfrm>
          <a:custGeom>
            <a:rect b="b" l="l" r="r" t="t"/>
            <a:pathLst>
              <a:path extrusionOk="0" h="7292283" w="5263702">
                <a:moveTo>
                  <a:pt x="0" y="0"/>
                </a:moveTo>
                <a:lnTo>
                  <a:pt x="5263702" y="0"/>
                </a:lnTo>
                <a:lnTo>
                  <a:pt x="5263702" y="7292282"/>
                </a:lnTo>
                <a:lnTo>
                  <a:pt x="0" y="7292282"/>
                </a:lnTo>
                <a:lnTo>
                  <a:pt x="0" y="0"/>
                </a:lnTo>
                <a:close/>
              </a:path>
            </a:pathLst>
          </a:custGeom>
          <a:blipFill rotWithShape="1">
            <a:blip r:embed="rId4">
              <a:alphaModFix/>
            </a:blip>
            <a:stretch>
              <a:fillRect b="0" l="0" r="0" t="0"/>
            </a:stretch>
          </a:blipFill>
          <a:ln>
            <a:noFill/>
          </a:ln>
        </p:spPr>
      </p:sp>
      <p:sp>
        <p:nvSpPr>
          <p:cNvPr id="369" name="Google Shape;369;p28"/>
          <p:cNvSpPr/>
          <p:nvPr/>
        </p:nvSpPr>
        <p:spPr>
          <a:xfrm rot="-1706844">
            <a:off x="7691948" y="-600620"/>
            <a:ext cx="2445609" cy="3172371"/>
          </a:xfrm>
          <a:custGeom>
            <a:rect b="b" l="l" r="r" t="t"/>
            <a:pathLst>
              <a:path extrusionOk="0" h="6344741" w="4891219">
                <a:moveTo>
                  <a:pt x="0" y="0"/>
                </a:moveTo>
                <a:lnTo>
                  <a:pt x="4891219" y="0"/>
                </a:lnTo>
                <a:lnTo>
                  <a:pt x="4891219" y="6344741"/>
                </a:lnTo>
                <a:lnTo>
                  <a:pt x="0" y="6344741"/>
                </a:lnTo>
                <a:lnTo>
                  <a:pt x="0" y="0"/>
                </a:lnTo>
                <a:close/>
              </a:path>
            </a:pathLst>
          </a:custGeom>
          <a:blipFill rotWithShape="1">
            <a:blip r:embed="rId5">
              <a:alphaModFix/>
            </a:blip>
            <a:stretch>
              <a:fillRect b="0" l="0" r="0" t="0"/>
            </a:stretch>
          </a:blipFill>
          <a:ln>
            <a:noFill/>
          </a:ln>
        </p:spPr>
      </p:sp>
      <p:sp>
        <p:nvSpPr>
          <p:cNvPr id="370" name="Google Shape;370;p28"/>
          <p:cNvSpPr/>
          <p:nvPr/>
        </p:nvSpPr>
        <p:spPr>
          <a:xfrm rot="-1706844">
            <a:off x="7691948" y="3474100"/>
            <a:ext cx="2445609" cy="3172371"/>
          </a:xfrm>
          <a:custGeom>
            <a:rect b="b" l="l" r="r" t="t"/>
            <a:pathLst>
              <a:path extrusionOk="0" h="6344741" w="4891219">
                <a:moveTo>
                  <a:pt x="0" y="0"/>
                </a:moveTo>
                <a:lnTo>
                  <a:pt x="4891219" y="0"/>
                </a:lnTo>
                <a:lnTo>
                  <a:pt x="4891219" y="6344741"/>
                </a:lnTo>
                <a:lnTo>
                  <a:pt x="0" y="6344741"/>
                </a:lnTo>
                <a:lnTo>
                  <a:pt x="0" y="0"/>
                </a:lnTo>
                <a:close/>
              </a:path>
            </a:pathLst>
          </a:custGeom>
          <a:blipFill rotWithShape="1">
            <a:blip r:embed="rId5">
              <a:alphaModFix/>
            </a:blip>
            <a:stretch>
              <a:fillRect b="0" l="0" r="0" t="0"/>
            </a:stretch>
          </a:blipFill>
          <a:ln>
            <a:noFill/>
          </a:ln>
        </p:spPr>
      </p:sp>
      <p:sp>
        <p:nvSpPr>
          <p:cNvPr id="371" name="Google Shape;371;p28"/>
          <p:cNvSpPr/>
          <p:nvPr/>
        </p:nvSpPr>
        <p:spPr>
          <a:xfrm flipH="1" rot="1703999">
            <a:off x="-994229" y="-600621"/>
            <a:ext cx="2445610" cy="3172371"/>
          </a:xfrm>
          <a:custGeom>
            <a:rect b="b" l="l" r="r" t="t"/>
            <a:pathLst>
              <a:path extrusionOk="0" h="6344741" w="4891219">
                <a:moveTo>
                  <a:pt x="4891218" y="0"/>
                </a:moveTo>
                <a:lnTo>
                  <a:pt x="0" y="0"/>
                </a:lnTo>
                <a:lnTo>
                  <a:pt x="0" y="6344741"/>
                </a:lnTo>
                <a:lnTo>
                  <a:pt x="4891218" y="6344741"/>
                </a:lnTo>
                <a:lnTo>
                  <a:pt x="4891218" y="0"/>
                </a:lnTo>
                <a:close/>
              </a:path>
            </a:pathLst>
          </a:custGeom>
          <a:blipFill rotWithShape="1">
            <a:blip r:embed="rId5">
              <a:alphaModFix/>
            </a:blip>
            <a:stretch>
              <a:fillRect b="0" l="0" r="0" t="0"/>
            </a:stretch>
          </a:blipFill>
          <a:ln>
            <a:noFill/>
          </a:ln>
        </p:spPr>
      </p:sp>
      <p:sp>
        <p:nvSpPr>
          <p:cNvPr id="372" name="Google Shape;372;p28"/>
          <p:cNvSpPr/>
          <p:nvPr/>
        </p:nvSpPr>
        <p:spPr>
          <a:xfrm flipH="1" rot="1703999">
            <a:off x="-994229" y="3474100"/>
            <a:ext cx="2445610" cy="3172371"/>
          </a:xfrm>
          <a:custGeom>
            <a:rect b="b" l="l" r="r" t="t"/>
            <a:pathLst>
              <a:path extrusionOk="0" h="6344741" w="4891219">
                <a:moveTo>
                  <a:pt x="4891218" y="0"/>
                </a:moveTo>
                <a:lnTo>
                  <a:pt x="0" y="0"/>
                </a:lnTo>
                <a:lnTo>
                  <a:pt x="0" y="6344741"/>
                </a:lnTo>
                <a:lnTo>
                  <a:pt x="4891218" y="6344741"/>
                </a:lnTo>
                <a:lnTo>
                  <a:pt x="4891218" y="0"/>
                </a:lnTo>
                <a:close/>
              </a:path>
            </a:pathLst>
          </a:custGeom>
          <a:blipFill rotWithShape="1">
            <a:blip r:embed="rId5">
              <a:alphaModFix/>
            </a:blip>
            <a:stretch>
              <a:fillRect b="0" l="0" r="0" t="0"/>
            </a:stretch>
          </a:blipFill>
          <a:ln>
            <a:noFill/>
          </a:ln>
        </p:spPr>
      </p:sp>
      <p:sp>
        <p:nvSpPr>
          <p:cNvPr id="373" name="Google Shape;373;p28"/>
          <p:cNvSpPr/>
          <p:nvPr/>
        </p:nvSpPr>
        <p:spPr>
          <a:xfrm rot="3014133">
            <a:off x="-128043" y="1172364"/>
            <a:ext cx="1544133" cy="3065968"/>
          </a:xfrm>
          <a:custGeom>
            <a:rect b="b" l="l" r="r" t="t"/>
            <a:pathLst>
              <a:path extrusionOk="0" h="6131935" w="3088265">
                <a:moveTo>
                  <a:pt x="0" y="0"/>
                </a:moveTo>
                <a:lnTo>
                  <a:pt x="3088265" y="0"/>
                </a:lnTo>
                <a:lnTo>
                  <a:pt x="3088265" y="6131935"/>
                </a:lnTo>
                <a:lnTo>
                  <a:pt x="0" y="6131935"/>
                </a:lnTo>
                <a:lnTo>
                  <a:pt x="0" y="0"/>
                </a:lnTo>
                <a:close/>
              </a:path>
            </a:pathLst>
          </a:custGeom>
          <a:blipFill rotWithShape="1">
            <a:blip r:embed="rId6">
              <a:alphaModFix/>
            </a:blip>
            <a:stretch>
              <a:fillRect b="0" l="0" r="0" t="0"/>
            </a:stretch>
          </a:blipFill>
          <a:ln>
            <a:noFill/>
          </a:ln>
        </p:spPr>
      </p:sp>
      <p:sp>
        <p:nvSpPr>
          <p:cNvPr id="374" name="Google Shape;374;p28"/>
          <p:cNvSpPr/>
          <p:nvPr/>
        </p:nvSpPr>
        <p:spPr>
          <a:xfrm flipH="1" rot="-3012000">
            <a:off x="7728151" y="1172363"/>
            <a:ext cx="1544133" cy="3065968"/>
          </a:xfrm>
          <a:custGeom>
            <a:rect b="b" l="l" r="r" t="t"/>
            <a:pathLst>
              <a:path extrusionOk="0" h="6131935" w="3088265">
                <a:moveTo>
                  <a:pt x="3088265" y="0"/>
                </a:moveTo>
                <a:lnTo>
                  <a:pt x="0" y="0"/>
                </a:lnTo>
                <a:lnTo>
                  <a:pt x="0" y="6131935"/>
                </a:lnTo>
                <a:lnTo>
                  <a:pt x="3088265" y="6131935"/>
                </a:lnTo>
                <a:lnTo>
                  <a:pt x="3088265" y="0"/>
                </a:lnTo>
                <a:close/>
              </a:path>
            </a:pathLst>
          </a:custGeom>
          <a:blipFill rotWithShape="1">
            <a:blip r:embed="rId6">
              <a:alphaModFix/>
            </a:blip>
            <a:stretch>
              <a:fillRect b="0" l="0" r="0" t="0"/>
            </a:stretch>
          </a:blipFill>
          <a:ln>
            <a:noFill/>
          </a:ln>
        </p:spPr>
      </p:sp>
      <p:sp>
        <p:nvSpPr>
          <p:cNvPr id="375" name="Google Shape;375;p28"/>
          <p:cNvSpPr/>
          <p:nvPr/>
        </p:nvSpPr>
        <p:spPr>
          <a:xfrm>
            <a:off x="3898202" y="889488"/>
            <a:ext cx="1347597" cy="879613"/>
          </a:xfrm>
          <a:custGeom>
            <a:rect b="b" l="l" r="r" t="t"/>
            <a:pathLst>
              <a:path extrusionOk="0" h="1759226" w="2695193">
                <a:moveTo>
                  <a:pt x="0" y="0"/>
                </a:moveTo>
                <a:lnTo>
                  <a:pt x="2695192" y="0"/>
                </a:lnTo>
                <a:lnTo>
                  <a:pt x="2695192" y="1759225"/>
                </a:lnTo>
                <a:lnTo>
                  <a:pt x="0" y="1759225"/>
                </a:lnTo>
                <a:lnTo>
                  <a:pt x="0" y="0"/>
                </a:lnTo>
                <a:close/>
              </a:path>
            </a:pathLst>
          </a:custGeom>
          <a:blipFill rotWithShape="1">
            <a:blip r:embed="rId7">
              <a:alphaModFix/>
            </a:blip>
            <a:stretch>
              <a:fillRect b="0" l="0" r="0" t="0"/>
            </a:stretch>
          </a:blipFill>
          <a:ln>
            <a:noFill/>
          </a:ln>
        </p:spPr>
      </p:sp>
      <p:sp>
        <p:nvSpPr>
          <p:cNvPr id="376" name="Google Shape;376;p28"/>
          <p:cNvSpPr txBox="1"/>
          <p:nvPr/>
        </p:nvSpPr>
        <p:spPr>
          <a:xfrm>
            <a:off x="3243729" y="2311408"/>
            <a:ext cx="2656542" cy="468296"/>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9F7600"/>
                </a:solidFill>
                <a:latin typeface="Allura"/>
                <a:ea typeface="Allura"/>
                <a:cs typeface="Allura"/>
                <a:sym typeface="Allura"/>
              </a:rPr>
              <a:t>love you forever</a:t>
            </a:r>
            <a:endParaRPr sz="7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id="381" name="Google Shape;381;p29"/>
          <p:cNvPicPr preferRelativeResize="0"/>
          <p:nvPr/>
        </p:nvPicPr>
        <p:blipFill rotWithShape="1">
          <a:blip r:embed="rId3">
            <a:alphaModFix/>
          </a:blip>
          <a:srcRect b="10490" l="0" r="0" t="0"/>
          <a:stretch/>
        </p:blipFill>
        <p:spPr>
          <a:xfrm>
            <a:off x="0" y="0"/>
            <a:ext cx="9144003" cy="5143499"/>
          </a:xfrm>
          <a:prstGeom prst="rect">
            <a:avLst/>
          </a:prstGeom>
          <a:noFill/>
          <a:ln>
            <a:noFill/>
          </a:ln>
        </p:spPr>
      </p:pic>
      <p:grpSp>
        <p:nvGrpSpPr>
          <p:cNvPr id="382" name="Google Shape;382;p29"/>
          <p:cNvGrpSpPr/>
          <p:nvPr/>
        </p:nvGrpSpPr>
        <p:grpSpPr>
          <a:xfrm>
            <a:off x="387109" y="1106783"/>
            <a:ext cx="2548821" cy="3736326"/>
            <a:chOff x="0" y="-19050"/>
            <a:chExt cx="1342589" cy="1968106"/>
          </a:xfrm>
        </p:grpSpPr>
        <p:sp>
          <p:nvSpPr>
            <p:cNvPr id="383" name="Google Shape;383;p29"/>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4" name="Google Shape;384;p29"/>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5" name="Google Shape;385;p29"/>
          <p:cNvGrpSpPr/>
          <p:nvPr/>
        </p:nvGrpSpPr>
        <p:grpSpPr>
          <a:xfrm>
            <a:off x="3054992" y="1106783"/>
            <a:ext cx="5756490" cy="3736326"/>
            <a:chOff x="0" y="-19050"/>
            <a:chExt cx="3032225" cy="1968106"/>
          </a:xfrm>
        </p:grpSpPr>
        <p:sp>
          <p:nvSpPr>
            <p:cNvPr id="386" name="Google Shape;386;p29"/>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7" name="Google Shape;387;p29"/>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8" name="Google Shape;388;p29"/>
          <p:cNvGrpSpPr/>
          <p:nvPr/>
        </p:nvGrpSpPr>
        <p:grpSpPr>
          <a:xfrm>
            <a:off x="569502" y="1247142"/>
            <a:ext cx="2184034" cy="359784"/>
            <a:chOff x="0" y="-19050"/>
            <a:chExt cx="1150437" cy="189516"/>
          </a:xfrm>
        </p:grpSpPr>
        <p:sp>
          <p:nvSpPr>
            <p:cNvPr id="389" name="Google Shape;389;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0" name="Google Shape;390;p29"/>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1" name="Google Shape;391;p29"/>
          <p:cNvGrpSpPr/>
          <p:nvPr/>
        </p:nvGrpSpPr>
        <p:grpSpPr>
          <a:xfrm>
            <a:off x="4841220" y="1247142"/>
            <a:ext cx="2184034" cy="359784"/>
            <a:chOff x="0" y="-19050"/>
            <a:chExt cx="1150437" cy="189516"/>
          </a:xfrm>
        </p:grpSpPr>
        <p:sp>
          <p:nvSpPr>
            <p:cNvPr id="392" name="Google Shape;392;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3" name="Google Shape;393;p29"/>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4" name="Google Shape;394;p29"/>
          <p:cNvGrpSpPr/>
          <p:nvPr/>
        </p:nvGrpSpPr>
        <p:grpSpPr>
          <a:xfrm>
            <a:off x="569502" y="3564341"/>
            <a:ext cx="2184034" cy="359784"/>
            <a:chOff x="0" y="-19050"/>
            <a:chExt cx="1150437" cy="189516"/>
          </a:xfrm>
        </p:grpSpPr>
        <p:sp>
          <p:nvSpPr>
            <p:cNvPr id="395" name="Google Shape;395;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6" name="Google Shape;396;p29"/>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97" name="Google Shape;397;p29"/>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398" name="Google Shape;398;p29"/>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399" name="Google Shape;399;p29"/>
          <p:cNvSpPr txBox="1"/>
          <p:nvPr/>
        </p:nvSpPr>
        <p:spPr>
          <a:xfrm>
            <a:off x="873885" y="2087823"/>
            <a:ext cx="1575300"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CARDO</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ALLURA</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100000"/>
              </a:lnSpc>
              <a:spcBef>
                <a:spcPts val="0"/>
              </a:spcBef>
              <a:spcAft>
                <a:spcPts val="0"/>
              </a:spcAft>
              <a:buNone/>
            </a:pPr>
            <a:r>
              <a:rPr lang="en" sz="1100"/>
              <a:t>NUNITO</a:t>
            </a:r>
            <a:endParaRPr sz="700"/>
          </a:p>
        </p:txBody>
      </p:sp>
      <p:grpSp>
        <p:nvGrpSpPr>
          <p:cNvPr id="400" name="Google Shape;400;p29"/>
          <p:cNvGrpSpPr/>
          <p:nvPr/>
        </p:nvGrpSpPr>
        <p:grpSpPr>
          <a:xfrm>
            <a:off x="1098256" y="4048637"/>
            <a:ext cx="610687" cy="537898"/>
            <a:chOff x="0" y="-23569"/>
            <a:chExt cx="1628498" cy="1434394"/>
          </a:xfrm>
        </p:grpSpPr>
        <p:grpSp>
          <p:nvGrpSpPr>
            <p:cNvPr id="401" name="Google Shape;401;p29"/>
            <p:cNvGrpSpPr/>
            <p:nvPr/>
          </p:nvGrpSpPr>
          <p:grpSpPr>
            <a:xfrm>
              <a:off x="311446" y="-23569"/>
              <a:ext cx="1005606" cy="1029175"/>
              <a:chOff x="0" y="-19050"/>
              <a:chExt cx="812800" cy="831850"/>
            </a:xfrm>
          </p:grpSpPr>
          <p:sp>
            <p:nvSpPr>
              <p:cNvPr id="402" name="Google Shape;402;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4B38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3" name="Google Shape;403;p29"/>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04" name="Google Shape;404;p29"/>
            <p:cNvSpPr txBox="1"/>
            <p:nvPr/>
          </p:nvSpPr>
          <p:spPr>
            <a:xfrm>
              <a:off x="0" y="1167071"/>
              <a:ext cx="1628498" cy="243754"/>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#4B3800</a:t>
              </a:r>
              <a:endParaRPr sz="700"/>
            </a:p>
          </p:txBody>
        </p:sp>
      </p:grpSp>
      <p:grpSp>
        <p:nvGrpSpPr>
          <p:cNvPr id="405" name="Google Shape;405;p29"/>
          <p:cNvGrpSpPr/>
          <p:nvPr/>
        </p:nvGrpSpPr>
        <p:grpSpPr>
          <a:xfrm>
            <a:off x="1608784" y="4048637"/>
            <a:ext cx="610687" cy="537898"/>
            <a:chOff x="0" y="-23569"/>
            <a:chExt cx="1628498" cy="1434394"/>
          </a:xfrm>
        </p:grpSpPr>
        <p:grpSp>
          <p:nvGrpSpPr>
            <p:cNvPr id="406" name="Google Shape;406;p29"/>
            <p:cNvGrpSpPr/>
            <p:nvPr/>
          </p:nvGrpSpPr>
          <p:grpSpPr>
            <a:xfrm>
              <a:off x="311446" y="-23569"/>
              <a:ext cx="1005606" cy="1029175"/>
              <a:chOff x="0" y="-19050"/>
              <a:chExt cx="812800" cy="831850"/>
            </a:xfrm>
          </p:grpSpPr>
          <p:sp>
            <p:nvSpPr>
              <p:cNvPr id="407" name="Google Shape;407;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1BA4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8" name="Google Shape;408;p29"/>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09" name="Google Shape;409;p29"/>
            <p:cNvSpPr txBox="1"/>
            <p:nvPr/>
          </p:nvSpPr>
          <p:spPr>
            <a:xfrm>
              <a:off x="0" y="1167071"/>
              <a:ext cx="1628498" cy="243754"/>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#E1BA4F</a:t>
              </a:r>
              <a:endParaRPr sz="700"/>
            </a:p>
          </p:txBody>
        </p:sp>
      </p:grpSp>
      <p:grpSp>
        <p:nvGrpSpPr>
          <p:cNvPr id="410" name="Google Shape;410;p29"/>
          <p:cNvGrpSpPr/>
          <p:nvPr/>
        </p:nvGrpSpPr>
        <p:grpSpPr>
          <a:xfrm>
            <a:off x="587727" y="4048637"/>
            <a:ext cx="610687" cy="537898"/>
            <a:chOff x="0" y="-23569"/>
            <a:chExt cx="1628498" cy="1434394"/>
          </a:xfrm>
        </p:grpSpPr>
        <p:grpSp>
          <p:nvGrpSpPr>
            <p:cNvPr id="411" name="Google Shape;411;p29"/>
            <p:cNvGrpSpPr/>
            <p:nvPr/>
          </p:nvGrpSpPr>
          <p:grpSpPr>
            <a:xfrm>
              <a:off x="311446" y="-23569"/>
              <a:ext cx="1005606" cy="1029175"/>
              <a:chOff x="0" y="-19050"/>
              <a:chExt cx="812800" cy="831850"/>
            </a:xfrm>
          </p:grpSpPr>
          <p:sp>
            <p:nvSpPr>
              <p:cNvPr id="412" name="Google Shape;412;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15677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3" name="Google Shape;413;p29"/>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14" name="Google Shape;414;p29"/>
            <p:cNvSpPr txBox="1"/>
            <p:nvPr/>
          </p:nvSpPr>
          <p:spPr>
            <a:xfrm>
              <a:off x="0" y="1167071"/>
              <a:ext cx="1628498" cy="243754"/>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#156770</a:t>
              </a:r>
              <a:endParaRPr sz="700"/>
            </a:p>
          </p:txBody>
        </p:sp>
      </p:grpSp>
      <p:grpSp>
        <p:nvGrpSpPr>
          <p:cNvPr id="415" name="Google Shape;415;p29"/>
          <p:cNvGrpSpPr/>
          <p:nvPr/>
        </p:nvGrpSpPr>
        <p:grpSpPr>
          <a:xfrm>
            <a:off x="2119312" y="4048637"/>
            <a:ext cx="610687" cy="537898"/>
            <a:chOff x="0" y="-23569"/>
            <a:chExt cx="1628498" cy="1434394"/>
          </a:xfrm>
        </p:grpSpPr>
        <p:grpSp>
          <p:nvGrpSpPr>
            <p:cNvPr id="416" name="Google Shape;416;p29"/>
            <p:cNvGrpSpPr/>
            <p:nvPr/>
          </p:nvGrpSpPr>
          <p:grpSpPr>
            <a:xfrm>
              <a:off x="311446" y="-23569"/>
              <a:ext cx="1005606" cy="1029175"/>
              <a:chOff x="0" y="-19050"/>
              <a:chExt cx="812800" cy="831850"/>
            </a:xfrm>
          </p:grpSpPr>
          <p:sp>
            <p:nvSpPr>
              <p:cNvPr id="417" name="Google Shape;417;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DEF9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8" name="Google Shape;418;p29"/>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19" name="Google Shape;419;p29"/>
            <p:cNvSpPr txBox="1"/>
            <p:nvPr/>
          </p:nvSpPr>
          <p:spPr>
            <a:xfrm>
              <a:off x="0" y="1167071"/>
              <a:ext cx="1628498" cy="243754"/>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#FDEF9E</a:t>
              </a:r>
              <a:endParaRPr sz="700"/>
            </a:p>
          </p:txBody>
        </p:sp>
      </p:grpSp>
      <p:sp>
        <p:nvSpPr>
          <p:cNvPr id="420" name="Google Shape;420;p29"/>
          <p:cNvSpPr txBox="1"/>
          <p:nvPr/>
        </p:nvSpPr>
        <p:spPr>
          <a:xfrm>
            <a:off x="2105002" y="704417"/>
            <a:ext cx="4933995" cy="190085"/>
          </a:xfrm>
          <a:prstGeom prst="rect">
            <a:avLst/>
          </a:prstGeom>
          <a:noFill/>
          <a:ln>
            <a:noFill/>
          </a:ln>
        </p:spPr>
        <p:txBody>
          <a:bodyPr anchorCtr="0" anchor="t" bIns="0" lIns="0" spcFirstLastPara="1" rIns="0" wrap="square" tIns="0">
            <a:spAutoFit/>
          </a:bodyPr>
          <a:lstStyle/>
          <a:p>
            <a:pPr indent="0" lvl="0" marL="0" marR="0" rtl="0" algn="ctr">
              <a:lnSpc>
                <a:spcPct val="187000"/>
              </a:lnSpc>
              <a:spcBef>
                <a:spcPts val="0"/>
              </a:spcBef>
              <a:spcAft>
                <a:spcPts val="0"/>
              </a:spcAft>
              <a:buNone/>
            </a:pPr>
            <a:r>
              <a:rPr b="0" i="0" lang="en" sz="900" u="none" cap="none" strike="noStrike">
                <a:solidFill>
                  <a:srgbClr val="000000"/>
                </a:solidFill>
                <a:latin typeface="Arial"/>
                <a:ea typeface="Arial"/>
                <a:cs typeface="Arial"/>
                <a:sym typeface="Arial"/>
              </a:rPr>
              <a:t>Use these design resources in your Canva Presentation.</a:t>
            </a:r>
            <a:endParaRPr sz="700"/>
          </a:p>
        </p:txBody>
      </p:sp>
      <p:sp>
        <p:nvSpPr>
          <p:cNvPr id="421" name="Google Shape;421;p29"/>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FF0000"/>
                </a:solidFill>
                <a:latin typeface="Arial"/>
                <a:ea typeface="Arial"/>
                <a:cs typeface="Arial"/>
                <a:sym typeface="Arial"/>
              </a:rPr>
              <a:t>DON'T FORGET TO DELETE THIS PAGE BEFORE PRESENTING. </a:t>
            </a:r>
            <a:endParaRPr sz="700"/>
          </a:p>
        </p:txBody>
      </p:sp>
      <p:sp>
        <p:nvSpPr>
          <p:cNvPr id="422" name="Google Shape;422;p29"/>
          <p:cNvSpPr txBox="1"/>
          <p:nvPr/>
        </p:nvSpPr>
        <p:spPr>
          <a:xfrm>
            <a:off x="2729999" y="148414"/>
            <a:ext cx="3684004" cy="536953"/>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0" i="0" lang="en" sz="3100" u="none" cap="none" strike="noStrike">
                <a:solidFill>
                  <a:srgbClr val="4B3800"/>
                </a:solidFill>
                <a:latin typeface="Cardo"/>
                <a:ea typeface="Cardo"/>
                <a:cs typeface="Cardo"/>
                <a:sym typeface="Cardo"/>
              </a:rPr>
              <a:t>Resource Page</a:t>
            </a:r>
            <a:endParaRPr sz="700"/>
          </a:p>
        </p:txBody>
      </p:sp>
      <p:sp>
        <p:nvSpPr>
          <p:cNvPr id="423" name="Google Shape;423;p29"/>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424" name="Google Shape;424;p29"/>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425" name="Google Shape;425;p29"/>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sp>
        <p:nvSpPr>
          <p:cNvPr id="426" name="Google Shape;426;p29"/>
          <p:cNvSpPr/>
          <p:nvPr/>
        </p:nvSpPr>
        <p:spPr>
          <a:xfrm>
            <a:off x="4399154" y="1530245"/>
            <a:ext cx="600649" cy="1127497"/>
          </a:xfrm>
          <a:custGeom>
            <a:rect b="b" l="l" r="r" t="t"/>
            <a:pathLst>
              <a:path extrusionOk="0" h="2254994" w="1201297">
                <a:moveTo>
                  <a:pt x="0" y="0"/>
                </a:moveTo>
                <a:lnTo>
                  <a:pt x="1201296" y="0"/>
                </a:lnTo>
                <a:lnTo>
                  <a:pt x="1201296" y="2254994"/>
                </a:lnTo>
                <a:lnTo>
                  <a:pt x="0" y="2254994"/>
                </a:lnTo>
                <a:lnTo>
                  <a:pt x="0" y="0"/>
                </a:lnTo>
                <a:close/>
              </a:path>
            </a:pathLst>
          </a:custGeom>
          <a:blipFill rotWithShape="1">
            <a:blip r:embed="rId4">
              <a:alphaModFix/>
            </a:blip>
            <a:stretch>
              <a:fillRect b="0" l="0" r="0" t="0"/>
            </a:stretch>
          </a:blipFill>
          <a:ln>
            <a:noFill/>
          </a:ln>
        </p:spPr>
      </p:sp>
      <p:sp>
        <p:nvSpPr>
          <p:cNvPr id="427" name="Google Shape;427;p29"/>
          <p:cNvSpPr/>
          <p:nvPr/>
        </p:nvSpPr>
        <p:spPr>
          <a:xfrm>
            <a:off x="3223301" y="1351454"/>
            <a:ext cx="1082651" cy="1082652"/>
          </a:xfrm>
          <a:custGeom>
            <a:rect b="b" l="l" r="r" t="t"/>
            <a:pathLst>
              <a:path extrusionOk="0" h="2165303" w="2165303">
                <a:moveTo>
                  <a:pt x="0" y="0"/>
                </a:moveTo>
                <a:lnTo>
                  <a:pt x="2165303" y="0"/>
                </a:lnTo>
                <a:lnTo>
                  <a:pt x="2165303" y="2165303"/>
                </a:lnTo>
                <a:lnTo>
                  <a:pt x="0" y="2165303"/>
                </a:lnTo>
                <a:lnTo>
                  <a:pt x="0" y="0"/>
                </a:lnTo>
                <a:close/>
              </a:path>
            </a:pathLst>
          </a:custGeom>
          <a:blipFill rotWithShape="1">
            <a:blip r:embed="rId5">
              <a:alphaModFix/>
            </a:blip>
            <a:stretch>
              <a:fillRect b="0" l="0" r="0" t="0"/>
            </a:stretch>
          </a:blipFill>
          <a:ln>
            <a:noFill/>
          </a:ln>
        </p:spPr>
      </p:sp>
      <p:sp>
        <p:nvSpPr>
          <p:cNvPr id="428" name="Google Shape;428;p29"/>
          <p:cNvSpPr/>
          <p:nvPr/>
        </p:nvSpPr>
        <p:spPr>
          <a:xfrm>
            <a:off x="5080765" y="1806645"/>
            <a:ext cx="979638" cy="1367515"/>
          </a:xfrm>
          <a:custGeom>
            <a:rect b="b" l="l" r="r" t="t"/>
            <a:pathLst>
              <a:path extrusionOk="0" h="2735030" w="1959276">
                <a:moveTo>
                  <a:pt x="0" y="0"/>
                </a:moveTo>
                <a:lnTo>
                  <a:pt x="1959277" y="0"/>
                </a:lnTo>
                <a:lnTo>
                  <a:pt x="1959277" y="2735030"/>
                </a:lnTo>
                <a:lnTo>
                  <a:pt x="0" y="2735030"/>
                </a:lnTo>
                <a:lnTo>
                  <a:pt x="0" y="0"/>
                </a:lnTo>
                <a:close/>
              </a:path>
            </a:pathLst>
          </a:custGeom>
          <a:blipFill rotWithShape="1">
            <a:blip r:embed="rId6">
              <a:alphaModFix/>
            </a:blip>
            <a:stretch>
              <a:fillRect b="0" l="0" r="0" t="0"/>
            </a:stretch>
          </a:blipFill>
          <a:ln>
            <a:noFill/>
          </a:ln>
        </p:spPr>
      </p:sp>
      <p:sp>
        <p:nvSpPr>
          <p:cNvPr id="429" name="Google Shape;429;p29"/>
          <p:cNvSpPr/>
          <p:nvPr/>
        </p:nvSpPr>
        <p:spPr>
          <a:xfrm>
            <a:off x="3223301" y="2499328"/>
            <a:ext cx="850862" cy="1228278"/>
          </a:xfrm>
          <a:custGeom>
            <a:rect b="b" l="l" r="r" t="t"/>
            <a:pathLst>
              <a:path extrusionOk="0" h="2456557" w="1701724">
                <a:moveTo>
                  <a:pt x="0" y="0"/>
                </a:moveTo>
                <a:lnTo>
                  <a:pt x="1701724" y="0"/>
                </a:lnTo>
                <a:lnTo>
                  <a:pt x="1701724" y="2456557"/>
                </a:lnTo>
                <a:lnTo>
                  <a:pt x="0" y="2456557"/>
                </a:lnTo>
                <a:lnTo>
                  <a:pt x="0" y="0"/>
                </a:lnTo>
                <a:close/>
              </a:path>
            </a:pathLst>
          </a:custGeom>
          <a:blipFill rotWithShape="1">
            <a:blip r:embed="rId7">
              <a:alphaModFix/>
            </a:blip>
            <a:stretch>
              <a:fillRect b="0" l="0" r="0" t="0"/>
            </a:stretch>
          </a:blipFill>
          <a:ln>
            <a:noFill/>
          </a:ln>
        </p:spPr>
      </p:sp>
      <p:sp>
        <p:nvSpPr>
          <p:cNvPr id="430" name="Google Shape;430;p29"/>
          <p:cNvSpPr/>
          <p:nvPr/>
        </p:nvSpPr>
        <p:spPr>
          <a:xfrm flipH="1" rot="-5564909">
            <a:off x="3809304" y="3319100"/>
            <a:ext cx="822172" cy="1892028"/>
          </a:xfrm>
          <a:custGeom>
            <a:rect b="b" l="l" r="r" t="t"/>
            <a:pathLst>
              <a:path extrusionOk="0" h="3784056" w="1644344">
                <a:moveTo>
                  <a:pt x="1644344" y="0"/>
                </a:moveTo>
                <a:lnTo>
                  <a:pt x="0" y="0"/>
                </a:lnTo>
                <a:lnTo>
                  <a:pt x="0" y="3784056"/>
                </a:lnTo>
                <a:lnTo>
                  <a:pt x="1644344" y="3784056"/>
                </a:lnTo>
                <a:lnTo>
                  <a:pt x="1644344" y="0"/>
                </a:lnTo>
                <a:close/>
              </a:path>
            </a:pathLst>
          </a:custGeom>
          <a:blipFill rotWithShape="1">
            <a:blip r:embed="rId8">
              <a:alphaModFix/>
            </a:blip>
            <a:stretch>
              <a:fillRect b="0" l="0" r="0" t="0"/>
            </a:stretch>
          </a:blipFill>
          <a:ln>
            <a:noFill/>
          </a:ln>
        </p:spPr>
      </p:sp>
      <p:grpSp>
        <p:nvGrpSpPr>
          <p:cNvPr id="431" name="Google Shape;431;p29"/>
          <p:cNvGrpSpPr/>
          <p:nvPr/>
        </p:nvGrpSpPr>
        <p:grpSpPr>
          <a:xfrm>
            <a:off x="7153594" y="1288117"/>
            <a:ext cx="1544527" cy="501323"/>
            <a:chOff x="0" y="0"/>
            <a:chExt cx="4118740" cy="1336860"/>
          </a:xfrm>
        </p:grpSpPr>
        <p:sp>
          <p:nvSpPr>
            <p:cNvPr id="432" name="Google Shape;432;p29"/>
            <p:cNvSpPr/>
            <p:nvPr/>
          </p:nvSpPr>
          <p:spPr>
            <a:xfrm rot="5400000">
              <a:off x="-22424" y="22424"/>
              <a:ext cx="1336860" cy="1292012"/>
            </a:xfrm>
            <a:custGeom>
              <a:rect b="b" l="l" r="r" t="t"/>
              <a:pathLst>
                <a:path extrusionOk="0" h="1292012" w="1336860">
                  <a:moveTo>
                    <a:pt x="0" y="0"/>
                  </a:moveTo>
                  <a:lnTo>
                    <a:pt x="1336860" y="0"/>
                  </a:lnTo>
                  <a:lnTo>
                    <a:pt x="1336860" y="1292012"/>
                  </a:lnTo>
                  <a:lnTo>
                    <a:pt x="0" y="1292012"/>
                  </a:lnTo>
                  <a:lnTo>
                    <a:pt x="0" y="0"/>
                  </a:lnTo>
                  <a:close/>
                </a:path>
              </a:pathLst>
            </a:custGeom>
            <a:blipFill rotWithShape="1">
              <a:blip r:embed="rId9">
                <a:alphaModFix/>
              </a:blip>
              <a:stretch>
                <a:fillRect b="0" l="0" r="0" t="-56342"/>
              </a:stretch>
            </a:blipFill>
            <a:ln>
              <a:noFill/>
            </a:ln>
          </p:spPr>
        </p:sp>
        <p:sp>
          <p:nvSpPr>
            <p:cNvPr id="433" name="Google Shape;433;p29"/>
            <p:cNvSpPr/>
            <p:nvPr/>
          </p:nvSpPr>
          <p:spPr>
            <a:xfrm rot="5400000">
              <a:off x="894908" y="397104"/>
              <a:ext cx="1336860" cy="542652"/>
            </a:xfrm>
            <a:custGeom>
              <a:rect b="b" l="l" r="r" t="t"/>
              <a:pathLst>
                <a:path extrusionOk="0" h="542652" w="1336860">
                  <a:moveTo>
                    <a:pt x="0" y="0"/>
                  </a:moveTo>
                  <a:lnTo>
                    <a:pt x="1336860" y="0"/>
                  </a:lnTo>
                  <a:lnTo>
                    <a:pt x="1336860" y="542652"/>
                  </a:lnTo>
                  <a:lnTo>
                    <a:pt x="0" y="542652"/>
                  </a:lnTo>
                  <a:lnTo>
                    <a:pt x="0" y="0"/>
                  </a:lnTo>
                  <a:close/>
                </a:path>
              </a:pathLst>
            </a:custGeom>
            <a:blipFill rotWithShape="1">
              <a:blip r:embed="rId9">
                <a:alphaModFix/>
              </a:blip>
              <a:stretch>
                <a:fillRect b="-138086" l="0" r="0" t="-134144"/>
              </a:stretch>
            </a:blipFill>
            <a:ln>
              <a:noFill/>
            </a:ln>
          </p:spPr>
        </p:sp>
        <p:sp>
          <p:nvSpPr>
            <p:cNvPr id="434" name="Google Shape;434;p29"/>
            <p:cNvSpPr/>
            <p:nvPr/>
          </p:nvSpPr>
          <p:spPr>
            <a:xfrm rot="5400000">
              <a:off x="1437560" y="397104"/>
              <a:ext cx="1336860" cy="542652"/>
            </a:xfrm>
            <a:custGeom>
              <a:rect b="b" l="l" r="r" t="t"/>
              <a:pathLst>
                <a:path extrusionOk="0" h="542652" w="1336860">
                  <a:moveTo>
                    <a:pt x="0" y="0"/>
                  </a:moveTo>
                  <a:lnTo>
                    <a:pt x="1336860" y="0"/>
                  </a:lnTo>
                  <a:lnTo>
                    <a:pt x="1336860" y="542652"/>
                  </a:lnTo>
                  <a:lnTo>
                    <a:pt x="0" y="542652"/>
                  </a:lnTo>
                  <a:lnTo>
                    <a:pt x="0" y="0"/>
                  </a:lnTo>
                  <a:close/>
                </a:path>
              </a:pathLst>
            </a:custGeom>
            <a:blipFill rotWithShape="1">
              <a:blip r:embed="rId9">
                <a:alphaModFix/>
              </a:blip>
              <a:stretch>
                <a:fillRect b="-138086" l="0" r="0" t="-134144"/>
              </a:stretch>
            </a:blipFill>
            <a:ln>
              <a:noFill/>
            </a:ln>
          </p:spPr>
        </p:sp>
        <p:sp>
          <p:nvSpPr>
            <p:cNvPr id="435" name="Google Shape;435;p29"/>
            <p:cNvSpPr/>
            <p:nvPr/>
          </p:nvSpPr>
          <p:spPr>
            <a:xfrm rot="5400000">
              <a:off x="1934752" y="397104"/>
              <a:ext cx="1336860" cy="542652"/>
            </a:xfrm>
            <a:custGeom>
              <a:rect b="b" l="l" r="r" t="t"/>
              <a:pathLst>
                <a:path extrusionOk="0" h="542652" w="1336860">
                  <a:moveTo>
                    <a:pt x="0" y="0"/>
                  </a:moveTo>
                  <a:lnTo>
                    <a:pt x="1336859" y="0"/>
                  </a:lnTo>
                  <a:lnTo>
                    <a:pt x="1336859" y="542652"/>
                  </a:lnTo>
                  <a:lnTo>
                    <a:pt x="0" y="542652"/>
                  </a:lnTo>
                  <a:lnTo>
                    <a:pt x="0" y="0"/>
                  </a:lnTo>
                  <a:close/>
                </a:path>
              </a:pathLst>
            </a:custGeom>
            <a:blipFill rotWithShape="1">
              <a:blip r:embed="rId9">
                <a:alphaModFix/>
              </a:blip>
              <a:stretch>
                <a:fillRect b="-138086" l="0" r="0" t="-134144"/>
              </a:stretch>
            </a:blipFill>
            <a:ln>
              <a:noFill/>
            </a:ln>
          </p:spPr>
        </p:sp>
        <p:sp>
          <p:nvSpPr>
            <p:cNvPr id="436" name="Google Shape;436;p29"/>
            <p:cNvSpPr/>
            <p:nvPr/>
          </p:nvSpPr>
          <p:spPr>
            <a:xfrm rot="-5400000">
              <a:off x="2804304" y="22424"/>
              <a:ext cx="1336860" cy="1292012"/>
            </a:xfrm>
            <a:custGeom>
              <a:rect b="b" l="l" r="r" t="t"/>
              <a:pathLst>
                <a:path extrusionOk="0" h="1292012" w="1336860">
                  <a:moveTo>
                    <a:pt x="1336860" y="1292012"/>
                  </a:moveTo>
                  <a:lnTo>
                    <a:pt x="0" y="1292012"/>
                  </a:lnTo>
                  <a:lnTo>
                    <a:pt x="0" y="0"/>
                  </a:lnTo>
                  <a:lnTo>
                    <a:pt x="1336860" y="0"/>
                  </a:lnTo>
                  <a:lnTo>
                    <a:pt x="1336860" y="1292012"/>
                  </a:lnTo>
                  <a:close/>
                </a:path>
              </a:pathLst>
            </a:custGeom>
            <a:blipFill rotWithShape="1">
              <a:blip r:embed="rId9">
                <a:alphaModFix/>
              </a:blip>
              <a:stretch>
                <a:fillRect b="0" l="0" r="0" t="-56342"/>
              </a:stretch>
            </a:blipFill>
            <a:ln>
              <a:noFill/>
            </a:ln>
          </p:spPr>
        </p:sp>
      </p:grpSp>
      <p:sp>
        <p:nvSpPr>
          <p:cNvPr id="437" name="Google Shape;437;p29"/>
          <p:cNvSpPr/>
          <p:nvPr/>
        </p:nvSpPr>
        <p:spPr>
          <a:xfrm flipH="1">
            <a:off x="6140677" y="1787692"/>
            <a:ext cx="758885" cy="1506812"/>
          </a:xfrm>
          <a:custGeom>
            <a:rect b="b" l="l" r="r" t="t"/>
            <a:pathLst>
              <a:path extrusionOk="0" h="3013624" w="1517770">
                <a:moveTo>
                  <a:pt x="1517770" y="0"/>
                </a:moveTo>
                <a:lnTo>
                  <a:pt x="0" y="0"/>
                </a:lnTo>
                <a:lnTo>
                  <a:pt x="0" y="3013624"/>
                </a:lnTo>
                <a:lnTo>
                  <a:pt x="1517770" y="3013624"/>
                </a:lnTo>
                <a:lnTo>
                  <a:pt x="1517770" y="0"/>
                </a:lnTo>
                <a:close/>
              </a:path>
            </a:pathLst>
          </a:custGeom>
          <a:blipFill rotWithShape="1">
            <a:blip r:embed="rId10">
              <a:alphaModFix/>
            </a:blip>
            <a:stretch>
              <a:fillRect b="0" l="0" r="0" t="0"/>
            </a:stretch>
          </a:blipFill>
          <a:ln>
            <a:noFill/>
          </a:ln>
        </p:spPr>
      </p:sp>
      <p:sp>
        <p:nvSpPr>
          <p:cNvPr id="438" name="Google Shape;438;p29"/>
          <p:cNvSpPr/>
          <p:nvPr/>
        </p:nvSpPr>
        <p:spPr>
          <a:xfrm>
            <a:off x="5300823" y="3374185"/>
            <a:ext cx="1295802" cy="1295802"/>
          </a:xfrm>
          <a:custGeom>
            <a:rect b="b" l="l" r="r" t="t"/>
            <a:pathLst>
              <a:path extrusionOk="0" h="2591604" w="2591604">
                <a:moveTo>
                  <a:pt x="0" y="0"/>
                </a:moveTo>
                <a:lnTo>
                  <a:pt x="2591604" y="0"/>
                </a:lnTo>
                <a:lnTo>
                  <a:pt x="2591604" y="2591604"/>
                </a:lnTo>
                <a:lnTo>
                  <a:pt x="0" y="2591604"/>
                </a:lnTo>
                <a:lnTo>
                  <a:pt x="0" y="0"/>
                </a:lnTo>
                <a:close/>
              </a:path>
            </a:pathLst>
          </a:custGeom>
          <a:blipFill rotWithShape="1">
            <a:blip r:embed="rId11">
              <a:alphaModFix/>
            </a:blip>
            <a:stretch>
              <a:fillRect b="0" l="0" r="0" t="0"/>
            </a:stretch>
          </a:blipFill>
          <a:ln>
            <a:noFill/>
          </a:ln>
        </p:spPr>
      </p:sp>
      <p:sp>
        <p:nvSpPr>
          <p:cNvPr id="439" name="Google Shape;439;p29"/>
          <p:cNvSpPr/>
          <p:nvPr/>
        </p:nvSpPr>
        <p:spPr>
          <a:xfrm flipH="1" rot="-1680000">
            <a:off x="4663812" y="3420128"/>
            <a:ext cx="763186" cy="592222"/>
          </a:xfrm>
          <a:custGeom>
            <a:rect b="b" l="l" r="r" t="t"/>
            <a:pathLst>
              <a:path extrusionOk="0" h="1184443" w="1526372">
                <a:moveTo>
                  <a:pt x="1526373" y="0"/>
                </a:moveTo>
                <a:lnTo>
                  <a:pt x="0" y="0"/>
                </a:lnTo>
                <a:lnTo>
                  <a:pt x="0" y="1184443"/>
                </a:lnTo>
                <a:lnTo>
                  <a:pt x="1526373" y="1184443"/>
                </a:lnTo>
                <a:lnTo>
                  <a:pt x="1526373" y="0"/>
                </a:lnTo>
                <a:close/>
              </a:path>
            </a:pathLst>
          </a:custGeom>
          <a:blipFill rotWithShape="1">
            <a:blip r:embed="rId12">
              <a:alphaModFix/>
            </a:blip>
            <a:stretch>
              <a:fillRect b="0" l="0" r="0" t="0"/>
            </a:stretch>
          </a:blipFill>
          <a:ln>
            <a:noFill/>
          </a:ln>
        </p:spPr>
      </p:sp>
      <p:sp>
        <p:nvSpPr>
          <p:cNvPr id="440" name="Google Shape;440;p29"/>
          <p:cNvSpPr/>
          <p:nvPr/>
        </p:nvSpPr>
        <p:spPr>
          <a:xfrm flipH="1">
            <a:off x="4069085" y="2748658"/>
            <a:ext cx="839610" cy="1091691"/>
          </a:xfrm>
          <a:custGeom>
            <a:rect b="b" l="l" r="r" t="t"/>
            <a:pathLst>
              <a:path extrusionOk="0" h="2183382" w="1679219">
                <a:moveTo>
                  <a:pt x="1679219" y="0"/>
                </a:moveTo>
                <a:lnTo>
                  <a:pt x="0" y="0"/>
                </a:lnTo>
                <a:lnTo>
                  <a:pt x="0" y="2183381"/>
                </a:lnTo>
                <a:lnTo>
                  <a:pt x="1679219" y="2183381"/>
                </a:lnTo>
                <a:lnTo>
                  <a:pt x="1679219" y="0"/>
                </a:lnTo>
                <a:close/>
              </a:path>
            </a:pathLst>
          </a:custGeom>
          <a:blipFill rotWithShape="1">
            <a:blip r:embed="rId13">
              <a:alphaModFix/>
            </a:blip>
            <a:stretch>
              <a:fillRect b="0" l="0" r="0" t="0"/>
            </a:stretch>
          </a:blipFill>
          <a:ln>
            <a:noFill/>
          </a:ln>
        </p:spPr>
      </p:sp>
      <p:sp>
        <p:nvSpPr>
          <p:cNvPr id="441" name="Google Shape;441;p29"/>
          <p:cNvSpPr/>
          <p:nvPr/>
        </p:nvSpPr>
        <p:spPr>
          <a:xfrm flipH="1" rot="10800000">
            <a:off x="7222065" y="1942264"/>
            <a:ext cx="1407585" cy="304551"/>
          </a:xfrm>
          <a:custGeom>
            <a:rect b="b" l="l" r="r" t="t"/>
            <a:pathLst>
              <a:path extrusionOk="0" h="609101" w="2815171">
                <a:moveTo>
                  <a:pt x="0" y="609101"/>
                </a:moveTo>
                <a:lnTo>
                  <a:pt x="2815171" y="609101"/>
                </a:lnTo>
                <a:lnTo>
                  <a:pt x="2815171" y="0"/>
                </a:lnTo>
                <a:lnTo>
                  <a:pt x="0" y="0"/>
                </a:lnTo>
                <a:lnTo>
                  <a:pt x="0" y="609101"/>
                </a:lnTo>
                <a:close/>
              </a:path>
            </a:pathLst>
          </a:custGeom>
          <a:blipFill rotWithShape="1">
            <a:blip r:embed="rId14">
              <a:alphaModFix/>
            </a:blip>
            <a:stretch>
              <a:fillRect b="0" l="0" r="0" t="0"/>
            </a:stretch>
          </a:blipFill>
          <a:ln>
            <a:noFill/>
          </a:ln>
        </p:spPr>
      </p:sp>
      <p:sp>
        <p:nvSpPr>
          <p:cNvPr id="442" name="Google Shape;442;p29"/>
          <p:cNvSpPr/>
          <p:nvPr/>
        </p:nvSpPr>
        <p:spPr>
          <a:xfrm flipH="1" rot="-60756">
            <a:off x="6996120" y="2406317"/>
            <a:ext cx="809840" cy="684683"/>
          </a:xfrm>
          <a:custGeom>
            <a:rect b="b" l="l" r="r" t="t"/>
            <a:pathLst>
              <a:path extrusionOk="0" h="1369365" w="1619680">
                <a:moveTo>
                  <a:pt x="1619680" y="0"/>
                </a:moveTo>
                <a:lnTo>
                  <a:pt x="0" y="0"/>
                </a:lnTo>
                <a:lnTo>
                  <a:pt x="0" y="1369365"/>
                </a:lnTo>
                <a:lnTo>
                  <a:pt x="1619680" y="1369365"/>
                </a:lnTo>
                <a:lnTo>
                  <a:pt x="1619680" y="0"/>
                </a:lnTo>
                <a:close/>
              </a:path>
            </a:pathLst>
          </a:custGeom>
          <a:blipFill rotWithShape="1">
            <a:blip r:embed="rId15">
              <a:alphaModFix/>
            </a:blip>
            <a:stretch>
              <a:fillRect b="0" l="0" r="0" t="0"/>
            </a:stretch>
          </a:blipFill>
          <a:ln>
            <a:noFill/>
          </a:ln>
        </p:spPr>
      </p:sp>
      <p:sp>
        <p:nvSpPr>
          <p:cNvPr id="443" name="Google Shape;443;p29"/>
          <p:cNvSpPr/>
          <p:nvPr/>
        </p:nvSpPr>
        <p:spPr>
          <a:xfrm>
            <a:off x="6797398" y="3043383"/>
            <a:ext cx="882346" cy="880742"/>
          </a:xfrm>
          <a:custGeom>
            <a:rect b="b" l="l" r="r" t="t"/>
            <a:pathLst>
              <a:path extrusionOk="0" h="1761483" w="1764691">
                <a:moveTo>
                  <a:pt x="0" y="0"/>
                </a:moveTo>
                <a:lnTo>
                  <a:pt x="1764691" y="0"/>
                </a:lnTo>
                <a:lnTo>
                  <a:pt x="1764691" y="1761483"/>
                </a:lnTo>
                <a:lnTo>
                  <a:pt x="0" y="1761483"/>
                </a:lnTo>
                <a:lnTo>
                  <a:pt x="0" y="0"/>
                </a:lnTo>
                <a:close/>
              </a:path>
            </a:pathLst>
          </a:custGeom>
          <a:blipFill rotWithShape="1">
            <a:blip r:embed="rId16">
              <a:alphaModFix/>
            </a:blip>
            <a:stretch>
              <a:fillRect b="0" l="0" r="0" t="0"/>
            </a:stretch>
          </a:blipFill>
          <a:ln>
            <a:noFill/>
          </a:ln>
        </p:spPr>
      </p:sp>
      <p:sp>
        <p:nvSpPr>
          <p:cNvPr id="444" name="Google Shape;444;p29"/>
          <p:cNvSpPr/>
          <p:nvPr/>
        </p:nvSpPr>
        <p:spPr>
          <a:xfrm flipH="1">
            <a:off x="7925857" y="2548814"/>
            <a:ext cx="773805" cy="505084"/>
          </a:xfrm>
          <a:custGeom>
            <a:rect b="b" l="l" r="r" t="t"/>
            <a:pathLst>
              <a:path extrusionOk="0" h="1010168" w="1547611">
                <a:moveTo>
                  <a:pt x="1547611" y="0"/>
                </a:moveTo>
                <a:lnTo>
                  <a:pt x="0" y="0"/>
                </a:lnTo>
                <a:lnTo>
                  <a:pt x="0" y="1010168"/>
                </a:lnTo>
                <a:lnTo>
                  <a:pt x="1547611" y="1010168"/>
                </a:lnTo>
                <a:lnTo>
                  <a:pt x="1547611" y="0"/>
                </a:lnTo>
                <a:close/>
              </a:path>
            </a:pathLst>
          </a:custGeom>
          <a:blipFill rotWithShape="1">
            <a:blip r:embed="rId17">
              <a:alphaModFix/>
            </a:blip>
            <a:stretch>
              <a:fillRect b="0" l="0" r="0" t="0"/>
            </a:stretch>
          </a:blipFill>
          <a:ln>
            <a:noFill/>
          </a:ln>
        </p:spPr>
      </p:sp>
      <p:sp>
        <p:nvSpPr>
          <p:cNvPr id="445" name="Google Shape;445;p29"/>
          <p:cNvSpPr/>
          <p:nvPr/>
        </p:nvSpPr>
        <p:spPr>
          <a:xfrm>
            <a:off x="7880517" y="3143667"/>
            <a:ext cx="771644" cy="708510"/>
          </a:xfrm>
          <a:custGeom>
            <a:rect b="b" l="l" r="r" t="t"/>
            <a:pathLst>
              <a:path extrusionOk="0" h="1417019" w="1543288">
                <a:moveTo>
                  <a:pt x="0" y="0"/>
                </a:moveTo>
                <a:lnTo>
                  <a:pt x="1543288" y="0"/>
                </a:lnTo>
                <a:lnTo>
                  <a:pt x="1543288" y="1417019"/>
                </a:lnTo>
                <a:lnTo>
                  <a:pt x="0" y="1417019"/>
                </a:lnTo>
                <a:lnTo>
                  <a:pt x="0" y="0"/>
                </a:lnTo>
                <a:close/>
              </a:path>
            </a:pathLst>
          </a:custGeom>
          <a:blipFill rotWithShape="1">
            <a:blip r:embed="rId18">
              <a:alphaModFix/>
            </a:blip>
            <a:stretch>
              <a:fillRect b="0" l="0" r="0" t="0"/>
            </a:stretch>
          </a:blipFill>
          <a:ln>
            <a:noFill/>
          </a:ln>
        </p:spPr>
      </p:sp>
      <p:sp>
        <p:nvSpPr>
          <p:cNvPr id="446" name="Google Shape;446;p29"/>
          <p:cNvSpPr/>
          <p:nvPr/>
        </p:nvSpPr>
        <p:spPr>
          <a:xfrm flipH="1">
            <a:off x="6699305" y="3924125"/>
            <a:ext cx="421692" cy="783550"/>
          </a:xfrm>
          <a:custGeom>
            <a:rect b="b" l="l" r="r" t="t"/>
            <a:pathLst>
              <a:path extrusionOk="0" h="1567100" w="843384">
                <a:moveTo>
                  <a:pt x="843384" y="0"/>
                </a:moveTo>
                <a:lnTo>
                  <a:pt x="0" y="0"/>
                </a:lnTo>
                <a:lnTo>
                  <a:pt x="0" y="1567100"/>
                </a:lnTo>
                <a:lnTo>
                  <a:pt x="843384" y="1567100"/>
                </a:lnTo>
                <a:lnTo>
                  <a:pt x="843384" y="0"/>
                </a:lnTo>
                <a:close/>
              </a:path>
            </a:pathLst>
          </a:custGeom>
          <a:blipFill rotWithShape="1">
            <a:blip r:embed="rId19">
              <a:alphaModFix/>
            </a:blip>
            <a:stretch>
              <a:fillRect b="0" l="0" r="0" t="0"/>
            </a:stretch>
          </a:blipFill>
          <a:ln>
            <a:noFill/>
          </a:ln>
        </p:spPr>
      </p:sp>
      <p:sp>
        <p:nvSpPr>
          <p:cNvPr id="447" name="Google Shape;447;p29"/>
          <p:cNvSpPr/>
          <p:nvPr/>
        </p:nvSpPr>
        <p:spPr>
          <a:xfrm flipH="1">
            <a:off x="7195947" y="3924125"/>
            <a:ext cx="776196" cy="880221"/>
          </a:xfrm>
          <a:custGeom>
            <a:rect b="b" l="l" r="r" t="t"/>
            <a:pathLst>
              <a:path extrusionOk="0" h="1760443" w="1552391">
                <a:moveTo>
                  <a:pt x="1552391" y="0"/>
                </a:moveTo>
                <a:lnTo>
                  <a:pt x="0" y="0"/>
                </a:lnTo>
                <a:lnTo>
                  <a:pt x="0" y="1760443"/>
                </a:lnTo>
                <a:lnTo>
                  <a:pt x="1552391" y="1760443"/>
                </a:lnTo>
                <a:lnTo>
                  <a:pt x="1552391" y="0"/>
                </a:lnTo>
                <a:close/>
              </a:path>
            </a:pathLst>
          </a:custGeom>
          <a:blipFill rotWithShape="1">
            <a:blip r:embed="rId20">
              <a:alphaModFix/>
            </a:blip>
            <a:stretch>
              <a:fillRect b="0" l="0" r="0" t="0"/>
            </a:stretch>
          </a:blipFill>
          <a:ln>
            <a:noFill/>
          </a:ln>
        </p:spPr>
      </p:sp>
      <p:sp>
        <p:nvSpPr>
          <p:cNvPr id="448" name="Google Shape;448;p29"/>
          <p:cNvSpPr/>
          <p:nvPr/>
        </p:nvSpPr>
        <p:spPr>
          <a:xfrm>
            <a:off x="8048343" y="3972031"/>
            <a:ext cx="688403" cy="713035"/>
          </a:xfrm>
          <a:custGeom>
            <a:rect b="b" l="l" r="r" t="t"/>
            <a:pathLst>
              <a:path extrusionOk="0" h="1426070" w="1376806">
                <a:moveTo>
                  <a:pt x="0" y="0"/>
                </a:moveTo>
                <a:lnTo>
                  <a:pt x="1376806" y="0"/>
                </a:lnTo>
                <a:lnTo>
                  <a:pt x="1376806" y="1426070"/>
                </a:lnTo>
                <a:lnTo>
                  <a:pt x="0" y="1426070"/>
                </a:lnTo>
                <a:lnTo>
                  <a:pt x="0" y="0"/>
                </a:lnTo>
                <a:close/>
              </a:path>
            </a:pathLst>
          </a:custGeom>
          <a:blipFill rotWithShape="1">
            <a:blip r:embed="rId21">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12"/>
          <p:cNvPicPr preferRelativeResize="0"/>
          <p:nvPr/>
        </p:nvPicPr>
        <p:blipFill rotWithShape="1">
          <a:blip r:embed="rId3">
            <a:alphaModFix/>
          </a:blip>
          <a:srcRect b="10490" l="0" r="0" t="0"/>
          <a:stretch/>
        </p:blipFill>
        <p:spPr>
          <a:xfrm>
            <a:off x="0" y="0"/>
            <a:ext cx="9144003" cy="5143499"/>
          </a:xfrm>
          <a:prstGeom prst="rect">
            <a:avLst/>
          </a:prstGeom>
          <a:noFill/>
          <a:ln>
            <a:noFill/>
          </a:ln>
        </p:spPr>
      </p:pic>
      <p:sp>
        <p:nvSpPr>
          <p:cNvPr id="118" name="Google Shape;118;p12"/>
          <p:cNvSpPr/>
          <p:nvPr/>
        </p:nvSpPr>
        <p:spPr>
          <a:xfrm>
            <a:off x="3043405" y="437924"/>
            <a:ext cx="3057192" cy="4267653"/>
          </a:xfrm>
          <a:custGeom>
            <a:rect b="b" l="l" r="r" t="t"/>
            <a:pathLst>
              <a:path extrusionOk="0" h="8535306" w="6114383">
                <a:moveTo>
                  <a:pt x="0" y="0"/>
                </a:moveTo>
                <a:lnTo>
                  <a:pt x="6114382" y="0"/>
                </a:lnTo>
                <a:lnTo>
                  <a:pt x="6114382" y="8535306"/>
                </a:lnTo>
                <a:lnTo>
                  <a:pt x="0" y="8535306"/>
                </a:lnTo>
                <a:lnTo>
                  <a:pt x="0" y="0"/>
                </a:lnTo>
                <a:close/>
              </a:path>
            </a:pathLst>
          </a:custGeom>
          <a:blipFill rotWithShape="1">
            <a:blip r:embed="rId4">
              <a:alphaModFix/>
            </a:blip>
            <a:stretch>
              <a:fillRect b="0" l="0" r="0" t="0"/>
            </a:stretch>
          </a:blipFill>
          <a:ln>
            <a:noFill/>
          </a:ln>
        </p:spPr>
      </p:sp>
      <p:sp>
        <p:nvSpPr>
          <p:cNvPr id="119" name="Google Shape;119;p12"/>
          <p:cNvSpPr txBox="1"/>
          <p:nvPr/>
        </p:nvSpPr>
        <p:spPr>
          <a:xfrm>
            <a:off x="3564132" y="835500"/>
            <a:ext cx="2015700" cy="1125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3400" u="none" cap="none" strike="noStrike">
                <a:solidFill>
                  <a:srgbClr val="9F7600"/>
                </a:solidFill>
                <a:latin typeface="Allura"/>
                <a:ea typeface="Allura"/>
                <a:cs typeface="Allura"/>
                <a:sym typeface="Allura"/>
              </a:rPr>
              <a:t>Honoring</a:t>
            </a:r>
            <a:endParaRPr sz="700"/>
          </a:p>
          <a:p>
            <a:pPr indent="0" lvl="0" marL="0" marR="0" rtl="0" algn="ctr">
              <a:lnSpc>
                <a:spcPct val="115000"/>
              </a:lnSpc>
              <a:spcBef>
                <a:spcPts val="0"/>
              </a:spcBef>
              <a:spcAft>
                <a:spcPts val="0"/>
              </a:spcAft>
              <a:buNone/>
            </a:pPr>
            <a:r>
              <a:rPr b="0" i="0" lang="en" sz="3400" u="none" cap="none" strike="noStrike">
                <a:solidFill>
                  <a:srgbClr val="9F7600"/>
                </a:solidFill>
                <a:latin typeface="Allura"/>
                <a:ea typeface="Allura"/>
                <a:cs typeface="Allura"/>
                <a:sym typeface="Allura"/>
              </a:rPr>
              <a:t>Mom</a:t>
            </a:r>
            <a:endParaRPr sz="700"/>
          </a:p>
        </p:txBody>
      </p:sp>
      <p:sp>
        <p:nvSpPr>
          <p:cNvPr id="120" name="Google Shape;120;p12"/>
          <p:cNvSpPr txBox="1"/>
          <p:nvPr/>
        </p:nvSpPr>
        <p:spPr>
          <a:xfrm>
            <a:off x="3700648" y="2114814"/>
            <a:ext cx="1742704" cy="2075738"/>
          </a:xfrm>
          <a:prstGeom prst="rect">
            <a:avLst/>
          </a:prstGeom>
          <a:noFill/>
          <a:ln>
            <a:noFill/>
          </a:ln>
        </p:spPr>
        <p:txBody>
          <a:bodyPr anchorCtr="0" anchor="t" bIns="0" lIns="0" spcFirstLastPara="1" rIns="0" wrap="square" tIns="0">
            <a:spAutoFit/>
          </a:bodyPr>
          <a:lstStyle/>
          <a:p>
            <a:pPr indent="0" lvl="0" marL="0" marR="0" rtl="0" algn="ctr">
              <a:lnSpc>
                <a:spcPct val="187000"/>
              </a:lnSpc>
              <a:spcBef>
                <a:spcPts val="0"/>
              </a:spcBef>
              <a:spcAft>
                <a:spcPts val="0"/>
              </a:spcAft>
              <a:buNone/>
            </a:pPr>
            <a:r>
              <a:rPr b="0" i="0" lang="en" sz="900" u="none" cap="none" strike="noStrike">
                <a:solidFill>
                  <a:srgbClr val="000000"/>
                </a:solidFill>
                <a:latin typeface="Arial"/>
                <a:ea typeface="Arial"/>
                <a:cs typeface="Arial"/>
                <a:sym typeface="Arial"/>
              </a:rPr>
              <a:t>Today, we gather with heavy hearts to honor the life and legacy of our beloved mother. As we reflect on the memories shared, the lessons taught, and the love given, we find solace in music, a universal language that speaks to the depths of our emotions. </a:t>
            </a:r>
            <a:endParaRPr sz="700"/>
          </a:p>
        </p:txBody>
      </p:sp>
      <p:sp>
        <p:nvSpPr>
          <p:cNvPr id="121" name="Google Shape;121;p12"/>
          <p:cNvSpPr/>
          <p:nvPr/>
        </p:nvSpPr>
        <p:spPr>
          <a:xfrm rot="-799684">
            <a:off x="1797614" y="1882144"/>
            <a:ext cx="1707119" cy="2464346"/>
          </a:xfrm>
          <a:custGeom>
            <a:rect b="b" l="l" r="r" t="t"/>
            <a:pathLst>
              <a:path extrusionOk="0" h="4928691" w="3414238">
                <a:moveTo>
                  <a:pt x="0" y="0"/>
                </a:moveTo>
                <a:lnTo>
                  <a:pt x="3414239" y="0"/>
                </a:lnTo>
                <a:lnTo>
                  <a:pt x="3414239" y="4928691"/>
                </a:lnTo>
                <a:lnTo>
                  <a:pt x="0" y="4928691"/>
                </a:lnTo>
                <a:lnTo>
                  <a:pt x="0" y="0"/>
                </a:lnTo>
                <a:close/>
              </a:path>
            </a:pathLst>
          </a:custGeom>
          <a:blipFill rotWithShape="1">
            <a:blip r:embed="rId5">
              <a:alphaModFix/>
            </a:blip>
            <a:stretch>
              <a:fillRect b="0" l="0" r="0" t="0"/>
            </a:stretch>
          </a:blipFill>
          <a:ln>
            <a:noFill/>
          </a:ln>
        </p:spPr>
      </p:sp>
      <p:sp>
        <p:nvSpPr>
          <p:cNvPr id="122" name="Google Shape;122;p12"/>
          <p:cNvSpPr/>
          <p:nvPr/>
        </p:nvSpPr>
        <p:spPr>
          <a:xfrm flipH="1" rot="797999">
            <a:off x="5645219" y="1882144"/>
            <a:ext cx="1707119" cy="2464346"/>
          </a:xfrm>
          <a:custGeom>
            <a:rect b="b" l="l" r="r" t="t"/>
            <a:pathLst>
              <a:path extrusionOk="0" h="4928691" w="3414238">
                <a:moveTo>
                  <a:pt x="3414238" y="0"/>
                </a:moveTo>
                <a:lnTo>
                  <a:pt x="0" y="0"/>
                </a:lnTo>
                <a:lnTo>
                  <a:pt x="0" y="4928691"/>
                </a:lnTo>
                <a:lnTo>
                  <a:pt x="3414238" y="4928691"/>
                </a:lnTo>
                <a:lnTo>
                  <a:pt x="3414238" y="0"/>
                </a:lnTo>
                <a:close/>
              </a:path>
            </a:pathLst>
          </a:custGeom>
          <a:blipFill rotWithShape="1">
            <a:blip r:embed="rId5">
              <a:alphaModFix/>
            </a:blip>
            <a:stretch>
              <a:fillRect b="0" l="0" r="0" t="0"/>
            </a:stretch>
          </a:blipFill>
          <a:ln>
            <a:noFill/>
          </a:ln>
        </p:spPr>
      </p:sp>
      <p:sp>
        <p:nvSpPr>
          <p:cNvPr id="123" name="Google Shape;123;p12"/>
          <p:cNvSpPr/>
          <p:nvPr/>
        </p:nvSpPr>
        <p:spPr>
          <a:xfrm rot="2030437">
            <a:off x="-83933" y="2973977"/>
            <a:ext cx="1196566" cy="2753605"/>
          </a:xfrm>
          <a:custGeom>
            <a:rect b="b" l="l" r="r" t="t"/>
            <a:pathLst>
              <a:path extrusionOk="0" h="5507209" w="2393132">
                <a:moveTo>
                  <a:pt x="0" y="0"/>
                </a:moveTo>
                <a:lnTo>
                  <a:pt x="2393132" y="0"/>
                </a:lnTo>
                <a:lnTo>
                  <a:pt x="2393132" y="5507209"/>
                </a:lnTo>
                <a:lnTo>
                  <a:pt x="0" y="5507209"/>
                </a:lnTo>
                <a:lnTo>
                  <a:pt x="0" y="0"/>
                </a:lnTo>
                <a:close/>
              </a:path>
            </a:pathLst>
          </a:custGeom>
          <a:blipFill rotWithShape="1">
            <a:blip r:embed="rId6">
              <a:alphaModFix/>
            </a:blip>
            <a:stretch>
              <a:fillRect b="0" l="0" r="0" t="0"/>
            </a:stretch>
          </a:blipFill>
          <a:ln>
            <a:noFill/>
          </a:ln>
        </p:spPr>
      </p:sp>
      <p:sp>
        <p:nvSpPr>
          <p:cNvPr id="124" name="Google Shape;124;p12"/>
          <p:cNvSpPr/>
          <p:nvPr/>
        </p:nvSpPr>
        <p:spPr>
          <a:xfrm rot="7416835">
            <a:off x="6615009" y="-1095767"/>
            <a:ext cx="1196566" cy="2753605"/>
          </a:xfrm>
          <a:custGeom>
            <a:rect b="b" l="l" r="r" t="t"/>
            <a:pathLst>
              <a:path extrusionOk="0" h="5507209" w="2393132">
                <a:moveTo>
                  <a:pt x="0" y="0"/>
                </a:moveTo>
                <a:lnTo>
                  <a:pt x="2393132" y="0"/>
                </a:lnTo>
                <a:lnTo>
                  <a:pt x="2393132" y="5507209"/>
                </a:lnTo>
                <a:lnTo>
                  <a:pt x="0" y="5507209"/>
                </a:lnTo>
                <a:lnTo>
                  <a:pt x="0" y="0"/>
                </a:lnTo>
                <a:close/>
              </a:path>
            </a:pathLst>
          </a:custGeom>
          <a:blipFill rotWithShape="1">
            <a:blip r:embed="rId6">
              <a:alphaModFix/>
            </a:blip>
            <a:stretch>
              <a:fillRect b="0" l="0" r="0" t="0"/>
            </a:stretch>
          </a:blipFill>
          <a:ln>
            <a:noFill/>
          </a:ln>
        </p:spPr>
      </p:sp>
      <p:sp>
        <p:nvSpPr>
          <p:cNvPr id="125" name="Google Shape;125;p12"/>
          <p:cNvSpPr/>
          <p:nvPr/>
        </p:nvSpPr>
        <p:spPr>
          <a:xfrm flipH="1" rot="-7416000">
            <a:off x="1324785" y="-1095964"/>
            <a:ext cx="1196566" cy="2753605"/>
          </a:xfrm>
          <a:custGeom>
            <a:rect b="b" l="l" r="r" t="t"/>
            <a:pathLst>
              <a:path extrusionOk="0" h="5507209" w="2393132">
                <a:moveTo>
                  <a:pt x="2393132" y="0"/>
                </a:moveTo>
                <a:lnTo>
                  <a:pt x="0" y="0"/>
                </a:lnTo>
                <a:lnTo>
                  <a:pt x="0" y="5507209"/>
                </a:lnTo>
                <a:lnTo>
                  <a:pt x="2393132" y="5507209"/>
                </a:lnTo>
                <a:lnTo>
                  <a:pt x="2393132" y="0"/>
                </a:lnTo>
                <a:close/>
              </a:path>
            </a:pathLst>
          </a:custGeom>
          <a:blipFill rotWithShape="1">
            <a:blip r:embed="rId6">
              <a:alphaModFix/>
            </a:blip>
            <a:stretch>
              <a:fillRect b="0" l="0" r="0" t="0"/>
            </a:stretch>
          </a:blipFill>
          <a:ln>
            <a:noFill/>
          </a:ln>
        </p:spPr>
      </p:sp>
      <p:sp>
        <p:nvSpPr>
          <p:cNvPr id="126" name="Google Shape;126;p12"/>
          <p:cNvSpPr/>
          <p:nvPr/>
        </p:nvSpPr>
        <p:spPr>
          <a:xfrm flipH="1" rot="-2028000">
            <a:off x="8031367" y="2973977"/>
            <a:ext cx="1196566" cy="2753605"/>
          </a:xfrm>
          <a:custGeom>
            <a:rect b="b" l="l" r="r" t="t"/>
            <a:pathLst>
              <a:path extrusionOk="0" h="5507209" w="2393132">
                <a:moveTo>
                  <a:pt x="2393132" y="0"/>
                </a:moveTo>
                <a:lnTo>
                  <a:pt x="0" y="0"/>
                </a:lnTo>
                <a:lnTo>
                  <a:pt x="0" y="5507209"/>
                </a:lnTo>
                <a:lnTo>
                  <a:pt x="2393132" y="5507209"/>
                </a:lnTo>
                <a:lnTo>
                  <a:pt x="2393132" y="0"/>
                </a:lnTo>
                <a:close/>
              </a:path>
            </a:pathLst>
          </a:custGeom>
          <a:blipFill rotWithShape="1">
            <a:blip r:embed="rId6">
              <a:alphaModFix/>
            </a:blip>
            <a:stretch>
              <a:fillRect b="0" l="0" r="0" t="0"/>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pic>
        <p:nvPicPr>
          <p:cNvPr id="453" name="Google Shape;453;p30"/>
          <p:cNvPicPr preferRelativeResize="0"/>
          <p:nvPr/>
        </p:nvPicPr>
        <p:blipFill rotWithShape="1">
          <a:blip r:embed="rId3">
            <a:alphaModFix/>
          </a:blip>
          <a:srcRect b="10490" l="0" r="0" t="0"/>
          <a:stretch/>
        </p:blipFill>
        <p:spPr>
          <a:xfrm>
            <a:off x="0" y="0"/>
            <a:ext cx="9144003" cy="5143499"/>
          </a:xfrm>
          <a:prstGeom prst="rect">
            <a:avLst/>
          </a:prstGeom>
          <a:noFill/>
          <a:ln>
            <a:noFill/>
          </a:ln>
        </p:spPr>
      </p:pic>
      <p:grpSp>
        <p:nvGrpSpPr>
          <p:cNvPr id="454" name="Google Shape;454;p30"/>
          <p:cNvGrpSpPr/>
          <p:nvPr/>
        </p:nvGrpSpPr>
        <p:grpSpPr>
          <a:xfrm>
            <a:off x="2997636" y="1349414"/>
            <a:ext cx="3148728" cy="1287724"/>
            <a:chOff x="0" y="-19050"/>
            <a:chExt cx="1658589" cy="678307"/>
          </a:xfrm>
        </p:grpSpPr>
        <p:sp>
          <p:nvSpPr>
            <p:cNvPr id="455" name="Google Shape;455;p30"/>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6" name="Google Shape;456;p30"/>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57" name="Google Shape;457;p30"/>
          <p:cNvSpPr/>
          <p:nvPr/>
        </p:nvSpPr>
        <p:spPr>
          <a:xfrm>
            <a:off x="3389498" y="1591484"/>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4">
              <a:alphaModFix/>
            </a:blip>
            <a:stretch>
              <a:fillRect b="0" l="0" r="0" t="0"/>
            </a:stretch>
          </a:blipFill>
          <a:ln>
            <a:noFill/>
          </a:ln>
        </p:spPr>
      </p:sp>
      <p:grpSp>
        <p:nvGrpSpPr>
          <p:cNvPr id="458" name="Google Shape;458;p30"/>
          <p:cNvGrpSpPr/>
          <p:nvPr/>
        </p:nvGrpSpPr>
        <p:grpSpPr>
          <a:xfrm>
            <a:off x="2997636" y="2886723"/>
            <a:ext cx="3148728" cy="1287724"/>
            <a:chOff x="0" y="-19050"/>
            <a:chExt cx="1658589" cy="678307"/>
          </a:xfrm>
        </p:grpSpPr>
        <p:sp>
          <p:nvSpPr>
            <p:cNvPr id="459" name="Google Shape;459;p30"/>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0" name="Google Shape;460;p30"/>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61" name="Google Shape;461;p30"/>
          <p:cNvSpPr txBox="1"/>
          <p:nvPr/>
        </p:nvSpPr>
        <p:spPr>
          <a:xfrm>
            <a:off x="1688740" y="811541"/>
            <a:ext cx="5766520" cy="261953"/>
          </a:xfrm>
          <a:prstGeom prst="rect">
            <a:avLst/>
          </a:prstGeom>
          <a:noFill/>
          <a:ln>
            <a:noFill/>
          </a:ln>
        </p:spPr>
        <p:txBody>
          <a:bodyPr anchorCtr="0" anchor="t" bIns="0" lIns="0" spcFirstLastPara="1" rIns="0" wrap="square" tIns="0">
            <a:spAutoFit/>
          </a:bodyPr>
          <a:lstStyle/>
          <a:p>
            <a:pPr indent="0" lvl="0" marL="0" marR="0" rtl="0" algn="ctr">
              <a:lnSpc>
                <a:spcPct val="212045"/>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This presentation template is free for everyone to use thanks to the following:</a:t>
            </a:r>
            <a:endParaRPr sz="700"/>
          </a:p>
        </p:txBody>
      </p:sp>
      <p:sp>
        <p:nvSpPr>
          <p:cNvPr id="462" name="Google Shape;462;p30"/>
          <p:cNvSpPr txBox="1"/>
          <p:nvPr/>
        </p:nvSpPr>
        <p:spPr>
          <a:xfrm>
            <a:off x="3451491" y="4367286"/>
            <a:ext cx="2241019" cy="471342"/>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9F7600"/>
                </a:solidFill>
                <a:latin typeface="Allura"/>
                <a:ea typeface="Allura"/>
                <a:cs typeface="Allura"/>
                <a:sym typeface="Allura"/>
              </a:rPr>
              <a:t>Happy designing!</a:t>
            </a:r>
            <a:endParaRPr sz="700"/>
          </a:p>
        </p:txBody>
      </p:sp>
      <p:sp>
        <p:nvSpPr>
          <p:cNvPr id="463" name="Google Shape;463;p30"/>
          <p:cNvSpPr txBox="1"/>
          <p:nvPr/>
        </p:nvSpPr>
        <p:spPr>
          <a:xfrm>
            <a:off x="2105002" y="2304760"/>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464" name="Google Shape;464;p30"/>
          <p:cNvSpPr txBox="1"/>
          <p:nvPr/>
        </p:nvSpPr>
        <p:spPr>
          <a:xfrm>
            <a:off x="2105002" y="3657014"/>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465" name="Google Shape;465;p30"/>
          <p:cNvSpPr txBox="1"/>
          <p:nvPr/>
        </p:nvSpPr>
        <p:spPr>
          <a:xfrm>
            <a:off x="2175245" y="137916"/>
            <a:ext cx="4793511" cy="535675"/>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0" i="0" lang="en" sz="3100" u="none" cap="none" strike="noStrike">
                <a:solidFill>
                  <a:srgbClr val="4B3800"/>
                </a:solidFill>
                <a:latin typeface="Cardo"/>
                <a:ea typeface="Cardo"/>
                <a:cs typeface="Cardo"/>
                <a:sym typeface="Cardo"/>
              </a:rPr>
              <a:t>Credits</a:t>
            </a:r>
            <a:endParaRPr sz="700"/>
          </a:p>
        </p:txBody>
      </p:sp>
      <p:sp>
        <p:nvSpPr>
          <p:cNvPr id="466" name="Google Shape;466;p30"/>
          <p:cNvSpPr txBox="1"/>
          <p:nvPr/>
        </p:nvSpPr>
        <p:spPr>
          <a:xfrm>
            <a:off x="3055013" y="3290780"/>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p13"/>
          <p:cNvPicPr preferRelativeResize="0"/>
          <p:nvPr/>
        </p:nvPicPr>
        <p:blipFill rotWithShape="1">
          <a:blip r:embed="rId3">
            <a:alphaModFix/>
          </a:blip>
          <a:srcRect b="10490" l="0" r="0" t="0"/>
          <a:stretch/>
        </p:blipFill>
        <p:spPr>
          <a:xfrm>
            <a:off x="0" y="0"/>
            <a:ext cx="9144003" cy="5143499"/>
          </a:xfrm>
          <a:prstGeom prst="rect">
            <a:avLst/>
          </a:prstGeom>
          <a:noFill/>
          <a:ln>
            <a:noFill/>
          </a:ln>
        </p:spPr>
      </p:pic>
      <p:grpSp>
        <p:nvGrpSpPr>
          <p:cNvPr id="132" name="Google Shape;132;p13"/>
          <p:cNvGrpSpPr/>
          <p:nvPr/>
        </p:nvGrpSpPr>
        <p:grpSpPr>
          <a:xfrm>
            <a:off x="2109542" y="664698"/>
            <a:ext cx="4924916" cy="1598529"/>
            <a:chOff x="0" y="0"/>
            <a:chExt cx="13133110" cy="4262742"/>
          </a:xfrm>
        </p:grpSpPr>
        <p:sp>
          <p:nvSpPr>
            <p:cNvPr id="133" name="Google Shape;133;p13"/>
            <p:cNvSpPr/>
            <p:nvPr/>
          </p:nvSpPr>
          <p:spPr>
            <a:xfrm rot="5400000">
              <a:off x="-71502" y="71502"/>
              <a:ext cx="4262742" cy="4119739"/>
            </a:xfrm>
            <a:custGeom>
              <a:rect b="b" l="l" r="r" t="t"/>
              <a:pathLst>
                <a:path extrusionOk="0" h="4119739" w="4262742">
                  <a:moveTo>
                    <a:pt x="0" y="0"/>
                  </a:moveTo>
                  <a:lnTo>
                    <a:pt x="4262743" y="0"/>
                  </a:lnTo>
                  <a:lnTo>
                    <a:pt x="4262743" y="4119739"/>
                  </a:lnTo>
                  <a:lnTo>
                    <a:pt x="0" y="4119739"/>
                  </a:lnTo>
                  <a:lnTo>
                    <a:pt x="0" y="0"/>
                  </a:lnTo>
                  <a:close/>
                </a:path>
              </a:pathLst>
            </a:custGeom>
            <a:blipFill rotWithShape="1">
              <a:blip r:embed="rId4">
                <a:alphaModFix/>
              </a:blip>
              <a:stretch>
                <a:fillRect b="0" l="0" r="0" t="-56342"/>
              </a:stretch>
            </a:blipFill>
            <a:ln>
              <a:noFill/>
            </a:ln>
          </p:spPr>
        </p:sp>
        <p:sp>
          <p:nvSpPr>
            <p:cNvPr id="134" name="Google Shape;134;p13"/>
            <p:cNvSpPr/>
            <p:nvPr/>
          </p:nvSpPr>
          <p:spPr>
            <a:xfrm rot="5400000">
              <a:off x="2853524" y="1266214"/>
              <a:ext cx="4262742" cy="1730314"/>
            </a:xfrm>
            <a:custGeom>
              <a:rect b="b" l="l" r="r" t="t"/>
              <a:pathLst>
                <a:path extrusionOk="0" h="1730314" w="4262742">
                  <a:moveTo>
                    <a:pt x="0" y="0"/>
                  </a:moveTo>
                  <a:lnTo>
                    <a:pt x="4262743" y="0"/>
                  </a:lnTo>
                  <a:lnTo>
                    <a:pt x="4262743" y="1730314"/>
                  </a:lnTo>
                  <a:lnTo>
                    <a:pt x="0" y="1730314"/>
                  </a:lnTo>
                  <a:lnTo>
                    <a:pt x="0" y="0"/>
                  </a:lnTo>
                  <a:close/>
                </a:path>
              </a:pathLst>
            </a:custGeom>
            <a:blipFill rotWithShape="1">
              <a:blip r:embed="rId4">
                <a:alphaModFix/>
              </a:blip>
              <a:stretch>
                <a:fillRect b="-138086" l="0" r="0" t="-134144"/>
              </a:stretch>
            </a:blipFill>
            <a:ln>
              <a:noFill/>
            </a:ln>
          </p:spPr>
        </p:sp>
        <p:sp>
          <p:nvSpPr>
            <p:cNvPr id="135" name="Google Shape;135;p13"/>
            <p:cNvSpPr/>
            <p:nvPr/>
          </p:nvSpPr>
          <p:spPr>
            <a:xfrm rot="5400000">
              <a:off x="4583838" y="1266214"/>
              <a:ext cx="4262742" cy="1730314"/>
            </a:xfrm>
            <a:custGeom>
              <a:rect b="b" l="l" r="r" t="t"/>
              <a:pathLst>
                <a:path extrusionOk="0" h="1730314" w="4262742">
                  <a:moveTo>
                    <a:pt x="0" y="0"/>
                  </a:moveTo>
                  <a:lnTo>
                    <a:pt x="4262743" y="0"/>
                  </a:lnTo>
                  <a:lnTo>
                    <a:pt x="4262743" y="1730314"/>
                  </a:lnTo>
                  <a:lnTo>
                    <a:pt x="0" y="1730314"/>
                  </a:lnTo>
                  <a:lnTo>
                    <a:pt x="0" y="0"/>
                  </a:lnTo>
                  <a:close/>
                </a:path>
              </a:pathLst>
            </a:custGeom>
            <a:blipFill rotWithShape="1">
              <a:blip r:embed="rId4">
                <a:alphaModFix/>
              </a:blip>
              <a:stretch>
                <a:fillRect b="-138086" l="0" r="0" t="-134144"/>
              </a:stretch>
            </a:blipFill>
            <a:ln>
              <a:noFill/>
            </a:ln>
          </p:spPr>
        </p:sp>
        <p:sp>
          <p:nvSpPr>
            <p:cNvPr id="136" name="Google Shape;136;p13"/>
            <p:cNvSpPr/>
            <p:nvPr/>
          </p:nvSpPr>
          <p:spPr>
            <a:xfrm rot="5400000">
              <a:off x="6169194" y="1266214"/>
              <a:ext cx="4262742" cy="1730314"/>
            </a:xfrm>
            <a:custGeom>
              <a:rect b="b" l="l" r="r" t="t"/>
              <a:pathLst>
                <a:path extrusionOk="0" h="1730314" w="4262742">
                  <a:moveTo>
                    <a:pt x="0" y="0"/>
                  </a:moveTo>
                  <a:lnTo>
                    <a:pt x="4262743" y="0"/>
                  </a:lnTo>
                  <a:lnTo>
                    <a:pt x="4262743" y="1730314"/>
                  </a:lnTo>
                  <a:lnTo>
                    <a:pt x="0" y="1730314"/>
                  </a:lnTo>
                  <a:lnTo>
                    <a:pt x="0" y="0"/>
                  </a:lnTo>
                  <a:close/>
                </a:path>
              </a:pathLst>
            </a:custGeom>
            <a:blipFill rotWithShape="1">
              <a:blip r:embed="rId4">
                <a:alphaModFix/>
              </a:blip>
              <a:stretch>
                <a:fillRect b="-138086" l="0" r="0" t="-134144"/>
              </a:stretch>
            </a:blipFill>
            <a:ln>
              <a:noFill/>
            </a:ln>
          </p:spPr>
        </p:sp>
        <p:sp>
          <p:nvSpPr>
            <p:cNvPr id="137" name="Google Shape;137;p13"/>
            <p:cNvSpPr/>
            <p:nvPr/>
          </p:nvSpPr>
          <p:spPr>
            <a:xfrm rot="-5400000">
              <a:off x="8941869" y="71502"/>
              <a:ext cx="4262742" cy="4119739"/>
            </a:xfrm>
            <a:custGeom>
              <a:rect b="b" l="l" r="r" t="t"/>
              <a:pathLst>
                <a:path extrusionOk="0" h="4119739" w="4262742">
                  <a:moveTo>
                    <a:pt x="4262743" y="4119739"/>
                  </a:moveTo>
                  <a:lnTo>
                    <a:pt x="0" y="4119739"/>
                  </a:lnTo>
                  <a:lnTo>
                    <a:pt x="0" y="0"/>
                  </a:lnTo>
                  <a:lnTo>
                    <a:pt x="4262743" y="0"/>
                  </a:lnTo>
                  <a:lnTo>
                    <a:pt x="4262743" y="4119739"/>
                  </a:lnTo>
                  <a:close/>
                </a:path>
              </a:pathLst>
            </a:custGeom>
            <a:blipFill rotWithShape="1">
              <a:blip r:embed="rId4">
                <a:alphaModFix/>
              </a:blip>
              <a:stretch>
                <a:fillRect b="0" l="0" r="0" t="-56342"/>
              </a:stretch>
            </a:blipFill>
            <a:ln>
              <a:noFill/>
            </a:ln>
          </p:spPr>
        </p:sp>
      </p:grpSp>
      <p:sp>
        <p:nvSpPr>
          <p:cNvPr id="138" name="Google Shape;138;p13"/>
          <p:cNvSpPr/>
          <p:nvPr/>
        </p:nvSpPr>
        <p:spPr>
          <a:xfrm>
            <a:off x="4142196" y="3812544"/>
            <a:ext cx="993206" cy="1972069"/>
          </a:xfrm>
          <a:custGeom>
            <a:rect b="b" l="l" r="r" t="t"/>
            <a:pathLst>
              <a:path extrusionOk="0" h="3944138" w="1986411">
                <a:moveTo>
                  <a:pt x="0" y="0"/>
                </a:moveTo>
                <a:lnTo>
                  <a:pt x="1986411" y="0"/>
                </a:lnTo>
                <a:lnTo>
                  <a:pt x="1986411" y="3944138"/>
                </a:lnTo>
                <a:lnTo>
                  <a:pt x="0" y="3944138"/>
                </a:lnTo>
                <a:lnTo>
                  <a:pt x="0" y="0"/>
                </a:lnTo>
                <a:close/>
              </a:path>
            </a:pathLst>
          </a:custGeom>
          <a:blipFill rotWithShape="1">
            <a:blip r:embed="rId5">
              <a:alphaModFix/>
            </a:blip>
            <a:stretch>
              <a:fillRect b="0" l="0" r="0" t="0"/>
            </a:stretch>
          </a:blipFill>
          <a:ln>
            <a:noFill/>
          </a:ln>
        </p:spPr>
      </p:sp>
      <p:sp>
        <p:nvSpPr>
          <p:cNvPr id="139" name="Google Shape;139;p13"/>
          <p:cNvSpPr/>
          <p:nvPr/>
        </p:nvSpPr>
        <p:spPr>
          <a:xfrm>
            <a:off x="-438266" y="2217655"/>
            <a:ext cx="1544133" cy="3065968"/>
          </a:xfrm>
          <a:custGeom>
            <a:rect b="b" l="l" r="r" t="t"/>
            <a:pathLst>
              <a:path extrusionOk="0" h="6131935" w="3088265">
                <a:moveTo>
                  <a:pt x="0" y="0"/>
                </a:moveTo>
                <a:lnTo>
                  <a:pt x="3088265" y="0"/>
                </a:lnTo>
                <a:lnTo>
                  <a:pt x="3088265" y="6131935"/>
                </a:lnTo>
                <a:lnTo>
                  <a:pt x="0" y="6131935"/>
                </a:lnTo>
                <a:lnTo>
                  <a:pt x="0" y="0"/>
                </a:lnTo>
                <a:close/>
              </a:path>
            </a:pathLst>
          </a:custGeom>
          <a:blipFill rotWithShape="1">
            <a:blip r:embed="rId5">
              <a:alphaModFix/>
            </a:blip>
            <a:stretch>
              <a:fillRect b="0" l="0" r="0" t="0"/>
            </a:stretch>
          </a:blipFill>
          <a:ln>
            <a:noFill/>
          </a:ln>
        </p:spPr>
      </p:sp>
      <p:sp>
        <p:nvSpPr>
          <p:cNvPr id="140" name="Google Shape;140;p13"/>
          <p:cNvSpPr/>
          <p:nvPr/>
        </p:nvSpPr>
        <p:spPr>
          <a:xfrm flipH="1">
            <a:off x="-438266" y="-498296"/>
            <a:ext cx="1544133" cy="3065968"/>
          </a:xfrm>
          <a:custGeom>
            <a:rect b="b" l="l" r="r" t="t"/>
            <a:pathLst>
              <a:path extrusionOk="0" h="6131935" w="3088265">
                <a:moveTo>
                  <a:pt x="3088265" y="0"/>
                </a:moveTo>
                <a:lnTo>
                  <a:pt x="0" y="0"/>
                </a:lnTo>
                <a:lnTo>
                  <a:pt x="0" y="6131935"/>
                </a:lnTo>
                <a:lnTo>
                  <a:pt x="3088265" y="6131935"/>
                </a:lnTo>
                <a:lnTo>
                  <a:pt x="3088265" y="0"/>
                </a:lnTo>
                <a:close/>
              </a:path>
            </a:pathLst>
          </a:custGeom>
          <a:blipFill rotWithShape="1">
            <a:blip r:embed="rId5">
              <a:alphaModFix/>
            </a:blip>
            <a:stretch>
              <a:fillRect b="0" l="0" r="0" t="0"/>
            </a:stretch>
          </a:blipFill>
          <a:ln>
            <a:noFill/>
          </a:ln>
        </p:spPr>
      </p:sp>
      <p:sp>
        <p:nvSpPr>
          <p:cNvPr id="141" name="Google Shape;141;p13"/>
          <p:cNvSpPr/>
          <p:nvPr/>
        </p:nvSpPr>
        <p:spPr>
          <a:xfrm flipH="1">
            <a:off x="8145367" y="2137497"/>
            <a:ext cx="1544132" cy="3065968"/>
          </a:xfrm>
          <a:custGeom>
            <a:rect b="b" l="l" r="r" t="t"/>
            <a:pathLst>
              <a:path extrusionOk="0" h="6131935" w="3088265">
                <a:moveTo>
                  <a:pt x="3088265" y="0"/>
                </a:moveTo>
                <a:lnTo>
                  <a:pt x="0" y="0"/>
                </a:lnTo>
                <a:lnTo>
                  <a:pt x="0" y="6131934"/>
                </a:lnTo>
                <a:lnTo>
                  <a:pt x="3088265" y="6131934"/>
                </a:lnTo>
                <a:lnTo>
                  <a:pt x="3088265" y="0"/>
                </a:lnTo>
                <a:close/>
              </a:path>
            </a:pathLst>
          </a:custGeom>
          <a:blipFill rotWithShape="1">
            <a:blip r:embed="rId5">
              <a:alphaModFix/>
            </a:blip>
            <a:stretch>
              <a:fillRect b="0" l="0" r="0" t="0"/>
            </a:stretch>
          </a:blipFill>
          <a:ln>
            <a:noFill/>
          </a:ln>
        </p:spPr>
      </p:sp>
      <p:sp>
        <p:nvSpPr>
          <p:cNvPr id="142" name="Google Shape;142;p13"/>
          <p:cNvSpPr/>
          <p:nvPr/>
        </p:nvSpPr>
        <p:spPr>
          <a:xfrm>
            <a:off x="8145367" y="-578454"/>
            <a:ext cx="1544132" cy="3065967"/>
          </a:xfrm>
          <a:custGeom>
            <a:rect b="b" l="l" r="r" t="t"/>
            <a:pathLst>
              <a:path extrusionOk="0" h="6131935" w="3088265">
                <a:moveTo>
                  <a:pt x="0" y="0"/>
                </a:moveTo>
                <a:lnTo>
                  <a:pt x="3088265" y="0"/>
                </a:lnTo>
                <a:lnTo>
                  <a:pt x="3088265" y="6131934"/>
                </a:lnTo>
                <a:lnTo>
                  <a:pt x="0" y="6131934"/>
                </a:lnTo>
                <a:lnTo>
                  <a:pt x="0" y="0"/>
                </a:lnTo>
                <a:close/>
              </a:path>
            </a:pathLst>
          </a:custGeom>
          <a:blipFill rotWithShape="1">
            <a:blip r:embed="rId5">
              <a:alphaModFix/>
            </a:blip>
            <a:stretch>
              <a:fillRect b="0" l="0" r="0" t="0"/>
            </a:stretch>
          </a:blipFill>
          <a:ln>
            <a:noFill/>
          </a:ln>
        </p:spPr>
      </p:sp>
      <p:sp>
        <p:nvSpPr>
          <p:cNvPr id="143" name="Google Shape;143;p13"/>
          <p:cNvSpPr txBox="1"/>
          <p:nvPr/>
        </p:nvSpPr>
        <p:spPr>
          <a:xfrm>
            <a:off x="2228850" y="1018500"/>
            <a:ext cx="4686300" cy="723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4700" u="none" cap="none" strike="noStrike">
                <a:solidFill>
                  <a:srgbClr val="4B3800"/>
                </a:solidFill>
                <a:latin typeface="Cardo"/>
                <a:ea typeface="Cardo"/>
                <a:cs typeface="Cardo"/>
                <a:sym typeface="Cardo"/>
              </a:rPr>
              <a:t>Melodic Tribute</a:t>
            </a:r>
            <a:endParaRPr sz="700"/>
          </a:p>
        </p:txBody>
      </p:sp>
      <p:grpSp>
        <p:nvGrpSpPr>
          <p:cNvPr id="144" name="Google Shape;144;p13"/>
          <p:cNvGrpSpPr/>
          <p:nvPr/>
        </p:nvGrpSpPr>
        <p:grpSpPr>
          <a:xfrm>
            <a:off x="1220526" y="2749323"/>
            <a:ext cx="6702948" cy="1223383"/>
            <a:chOff x="0" y="-114300"/>
            <a:chExt cx="17874528" cy="3262354"/>
          </a:xfrm>
        </p:grpSpPr>
        <p:sp>
          <p:nvSpPr>
            <p:cNvPr id="145" name="Google Shape;145;p13"/>
            <p:cNvSpPr txBox="1"/>
            <p:nvPr/>
          </p:nvSpPr>
          <p:spPr>
            <a:xfrm>
              <a:off x="10082150" y="-114300"/>
              <a:ext cx="7792378" cy="3262354"/>
            </a:xfrm>
            <a:prstGeom prst="rect">
              <a:avLst/>
            </a:prstGeom>
            <a:noFill/>
            <a:ln>
              <a:noFill/>
            </a:ln>
          </p:spPr>
          <p:txBody>
            <a:bodyPr anchorCtr="0" anchor="t" bIns="0" lIns="0" spcFirstLastPara="1" rIns="0" wrap="square" tIns="0">
              <a:spAutoFit/>
            </a:bodyPr>
            <a:lstStyle/>
            <a:p>
              <a:pPr indent="0" lvl="0" marL="0" marR="0" rtl="0" algn="ctr">
                <a:lnSpc>
                  <a:spcPct val="187000"/>
                </a:lnSpc>
                <a:spcBef>
                  <a:spcPts val="0"/>
                </a:spcBef>
                <a:spcAft>
                  <a:spcPts val="0"/>
                </a:spcAft>
                <a:buNone/>
              </a:pPr>
              <a:r>
                <a:rPr b="0" i="0" lang="en" sz="900" u="none" cap="none" strike="noStrike">
                  <a:solidFill>
                    <a:srgbClr val="000000"/>
                  </a:solidFill>
                  <a:latin typeface="Arial"/>
                  <a:ea typeface="Arial"/>
                  <a:cs typeface="Arial"/>
                  <a:sym typeface="Arial"/>
                </a:rPr>
                <a:t>Music has the power to transcend words, evoking emotions and memories that resonate deeply within us. Each song included in this presentation has been carefully chosen to reflect the essence of [Name]'s life and the sentiments shared by those who knew [him/her] best.</a:t>
              </a:r>
              <a:endParaRPr sz="700"/>
            </a:p>
          </p:txBody>
        </p:sp>
        <p:sp>
          <p:nvSpPr>
            <p:cNvPr id="146" name="Google Shape;146;p13"/>
            <p:cNvSpPr txBox="1"/>
            <p:nvPr/>
          </p:nvSpPr>
          <p:spPr>
            <a:xfrm>
              <a:off x="0" y="-114300"/>
              <a:ext cx="7792378" cy="3262354"/>
            </a:xfrm>
            <a:prstGeom prst="rect">
              <a:avLst/>
            </a:prstGeom>
            <a:noFill/>
            <a:ln>
              <a:noFill/>
            </a:ln>
          </p:spPr>
          <p:txBody>
            <a:bodyPr anchorCtr="0" anchor="t" bIns="0" lIns="0" spcFirstLastPara="1" rIns="0" wrap="square" tIns="0">
              <a:spAutoFit/>
            </a:bodyPr>
            <a:lstStyle/>
            <a:p>
              <a:pPr indent="0" lvl="0" marL="0" marR="0" rtl="0" algn="ctr">
                <a:lnSpc>
                  <a:spcPct val="187000"/>
                </a:lnSpc>
                <a:spcBef>
                  <a:spcPts val="0"/>
                </a:spcBef>
                <a:spcAft>
                  <a:spcPts val="0"/>
                </a:spcAft>
                <a:buNone/>
              </a:pPr>
              <a:r>
                <a:rPr b="0" i="0" lang="en" sz="900" u="none" cap="none" strike="noStrike">
                  <a:solidFill>
                    <a:srgbClr val="000000"/>
                  </a:solidFill>
                  <a:latin typeface="Arial"/>
                  <a:ea typeface="Arial"/>
                  <a:cs typeface="Arial"/>
                  <a:sym typeface="Arial"/>
                </a:rPr>
                <a:t>Music has the extraordinary ability to convey emotions that words alone cannot express.</a:t>
              </a:r>
              <a:endParaRPr sz="700"/>
            </a:p>
            <a:p>
              <a:pPr indent="0" lvl="0" marL="0" marR="0" rtl="0" algn="ctr">
                <a:lnSpc>
                  <a:spcPct val="187000"/>
                </a:lnSpc>
                <a:spcBef>
                  <a:spcPts val="0"/>
                </a:spcBef>
                <a:spcAft>
                  <a:spcPts val="0"/>
                </a:spcAft>
                <a:buNone/>
              </a:pPr>
              <a:r>
                <a:rPr b="0" i="0" lang="en" sz="900" u="none" cap="none" strike="noStrike">
                  <a:solidFill>
                    <a:srgbClr val="000000"/>
                  </a:solidFill>
                  <a:latin typeface="Arial"/>
                  <a:ea typeface="Arial"/>
                  <a:cs typeface="Arial"/>
                  <a:sym typeface="Arial"/>
                </a:rPr>
                <a:t>As we navigate through the depths of grief</a:t>
              </a:r>
              <a:endParaRPr sz="700"/>
            </a:p>
            <a:p>
              <a:pPr indent="0" lvl="0" marL="0" marR="0" rtl="0" algn="ctr">
                <a:lnSpc>
                  <a:spcPct val="187000"/>
                </a:lnSpc>
                <a:spcBef>
                  <a:spcPts val="0"/>
                </a:spcBef>
                <a:spcAft>
                  <a:spcPts val="0"/>
                </a:spcAft>
                <a:buNone/>
              </a:pPr>
              <a:r>
                <a:rPr b="0" i="0" lang="en" sz="900" u="none" cap="none" strike="noStrike">
                  <a:solidFill>
                    <a:srgbClr val="000000"/>
                  </a:solidFill>
                  <a:latin typeface="Arial"/>
                  <a:ea typeface="Arial"/>
                  <a:cs typeface="Arial"/>
                  <a:sym typeface="Arial"/>
                </a:rPr>
                <a:t> From heartfelt ballads to uplifting anthems, let us embark on a musical journey that celebrates the beauty of [Name]'s legacy.</a:t>
              </a:r>
              <a:endParaRPr sz="700"/>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p14"/>
          <p:cNvPicPr preferRelativeResize="0"/>
          <p:nvPr/>
        </p:nvPicPr>
        <p:blipFill rotWithShape="1">
          <a:blip r:embed="rId3">
            <a:alphaModFix/>
          </a:blip>
          <a:srcRect b="10490" l="0" r="0" t="0"/>
          <a:stretch/>
        </p:blipFill>
        <p:spPr>
          <a:xfrm>
            <a:off x="0" y="0"/>
            <a:ext cx="9144003" cy="5143499"/>
          </a:xfrm>
          <a:prstGeom prst="rect">
            <a:avLst/>
          </a:prstGeom>
          <a:noFill/>
          <a:ln>
            <a:noFill/>
          </a:ln>
        </p:spPr>
      </p:pic>
      <p:sp>
        <p:nvSpPr>
          <p:cNvPr id="152" name="Google Shape;152;p14"/>
          <p:cNvSpPr/>
          <p:nvPr/>
        </p:nvSpPr>
        <p:spPr>
          <a:xfrm>
            <a:off x="2912053" y="165995"/>
            <a:ext cx="3319896" cy="3319896"/>
          </a:xfrm>
          <a:custGeom>
            <a:rect b="b" l="l" r="r" t="t"/>
            <a:pathLst>
              <a:path extrusionOk="0" h="6639791" w="6639791">
                <a:moveTo>
                  <a:pt x="0" y="0"/>
                </a:moveTo>
                <a:lnTo>
                  <a:pt x="6639790" y="0"/>
                </a:lnTo>
                <a:lnTo>
                  <a:pt x="6639790" y="6639790"/>
                </a:lnTo>
                <a:lnTo>
                  <a:pt x="0" y="6639790"/>
                </a:lnTo>
                <a:lnTo>
                  <a:pt x="0" y="0"/>
                </a:lnTo>
                <a:close/>
              </a:path>
            </a:pathLst>
          </a:custGeom>
          <a:blipFill rotWithShape="1">
            <a:blip r:embed="rId4">
              <a:alphaModFix/>
            </a:blip>
            <a:stretch>
              <a:fillRect b="0" l="0" r="0" t="0"/>
            </a:stretch>
          </a:blipFill>
          <a:ln>
            <a:noFill/>
          </a:ln>
        </p:spPr>
      </p:sp>
      <p:pic>
        <p:nvPicPr>
          <p:cNvPr id="153" name="Google Shape;153;p14"/>
          <p:cNvPicPr preferRelativeResize="0"/>
          <p:nvPr/>
        </p:nvPicPr>
        <p:blipFill>
          <a:blip r:embed="rId5">
            <a:alphaModFix/>
          </a:blip>
          <a:stretch>
            <a:fillRect/>
          </a:stretch>
        </p:blipFill>
        <p:spPr>
          <a:xfrm>
            <a:off x="3260400" y="514325"/>
            <a:ext cx="2623200" cy="2623200"/>
          </a:xfrm>
          <a:prstGeom prst="rect">
            <a:avLst/>
          </a:prstGeom>
          <a:noFill/>
          <a:ln>
            <a:noFill/>
          </a:ln>
        </p:spPr>
      </p:pic>
      <p:sp>
        <p:nvSpPr>
          <p:cNvPr id="154" name="Google Shape;154;p14"/>
          <p:cNvSpPr/>
          <p:nvPr/>
        </p:nvSpPr>
        <p:spPr>
          <a:xfrm rot="1681255">
            <a:off x="5661884" y="2709611"/>
            <a:ext cx="1488197" cy="1154820"/>
          </a:xfrm>
          <a:custGeom>
            <a:rect b="b" l="l" r="r" t="t"/>
            <a:pathLst>
              <a:path extrusionOk="0" h="2309639" w="2976393">
                <a:moveTo>
                  <a:pt x="0" y="0"/>
                </a:moveTo>
                <a:lnTo>
                  <a:pt x="2976393" y="0"/>
                </a:lnTo>
                <a:lnTo>
                  <a:pt x="2976393" y="2309639"/>
                </a:lnTo>
                <a:lnTo>
                  <a:pt x="0" y="2309639"/>
                </a:lnTo>
                <a:lnTo>
                  <a:pt x="0" y="0"/>
                </a:lnTo>
                <a:close/>
              </a:path>
            </a:pathLst>
          </a:custGeom>
          <a:blipFill rotWithShape="1">
            <a:blip r:embed="rId6">
              <a:alphaModFix/>
            </a:blip>
            <a:stretch>
              <a:fillRect b="0" l="0" r="0" t="0"/>
            </a:stretch>
          </a:blipFill>
          <a:ln>
            <a:noFill/>
          </a:ln>
        </p:spPr>
      </p:sp>
      <p:sp>
        <p:nvSpPr>
          <p:cNvPr id="155" name="Google Shape;155;p14"/>
          <p:cNvSpPr txBox="1"/>
          <p:nvPr/>
        </p:nvSpPr>
        <p:spPr>
          <a:xfrm>
            <a:off x="2952750" y="3564225"/>
            <a:ext cx="3238500" cy="431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800" u="none" cap="none" strike="noStrike">
                <a:solidFill>
                  <a:srgbClr val="9F7600"/>
                </a:solidFill>
                <a:latin typeface="Allura"/>
                <a:ea typeface="Allura"/>
                <a:cs typeface="Allura"/>
                <a:sym typeface="Allura"/>
              </a:rPr>
              <a:t>Forever in memory</a:t>
            </a:r>
            <a:endParaRPr sz="700"/>
          </a:p>
        </p:txBody>
      </p:sp>
      <p:sp>
        <p:nvSpPr>
          <p:cNvPr id="156" name="Google Shape;156;p14"/>
          <p:cNvSpPr/>
          <p:nvPr/>
        </p:nvSpPr>
        <p:spPr>
          <a:xfrm flipH="1" rot="-1680000">
            <a:off x="1993920" y="2709611"/>
            <a:ext cx="1488197" cy="1154820"/>
          </a:xfrm>
          <a:custGeom>
            <a:rect b="b" l="l" r="r" t="t"/>
            <a:pathLst>
              <a:path extrusionOk="0" h="2309639" w="2976393">
                <a:moveTo>
                  <a:pt x="2976393" y="0"/>
                </a:moveTo>
                <a:lnTo>
                  <a:pt x="0" y="0"/>
                </a:lnTo>
                <a:lnTo>
                  <a:pt x="0" y="2309639"/>
                </a:lnTo>
                <a:lnTo>
                  <a:pt x="2976393" y="2309639"/>
                </a:lnTo>
                <a:lnTo>
                  <a:pt x="2976393" y="0"/>
                </a:lnTo>
                <a:close/>
              </a:path>
            </a:pathLst>
          </a:custGeom>
          <a:blipFill rotWithShape="1">
            <a:blip r:embed="rId6">
              <a:alphaModFix/>
            </a:blip>
            <a:stretch>
              <a:fillRect b="0" l="0" r="0" t="0"/>
            </a:stretch>
          </a:blipFill>
          <a:ln>
            <a:noFill/>
          </a:ln>
        </p:spPr>
      </p:sp>
      <p:sp>
        <p:nvSpPr>
          <p:cNvPr id="157" name="Google Shape;157;p14"/>
          <p:cNvSpPr/>
          <p:nvPr/>
        </p:nvSpPr>
        <p:spPr>
          <a:xfrm>
            <a:off x="1750156" y="754826"/>
            <a:ext cx="1582328" cy="2057400"/>
          </a:xfrm>
          <a:custGeom>
            <a:rect b="b" l="l" r="r" t="t"/>
            <a:pathLst>
              <a:path extrusionOk="0" h="4114800" w="3164655">
                <a:moveTo>
                  <a:pt x="0" y="0"/>
                </a:moveTo>
                <a:lnTo>
                  <a:pt x="3164656" y="0"/>
                </a:lnTo>
                <a:lnTo>
                  <a:pt x="3164656" y="4114800"/>
                </a:lnTo>
                <a:lnTo>
                  <a:pt x="0" y="4114800"/>
                </a:lnTo>
                <a:lnTo>
                  <a:pt x="0" y="0"/>
                </a:lnTo>
                <a:close/>
              </a:path>
            </a:pathLst>
          </a:custGeom>
          <a:blipFill rotWithShape="1">
            <a:blip r:embed="rId7">
              <a:alphaModFix/>
            </a:blip>
            <a:stretch>
              <a:fillRect b="0" l="0" r="0" t="0"/>
            </a:stretch>
          </a:blipFill>
          <a:ln>
            <a:noFill/>
          </a:ln>
        </p:spPr>
      </p:sp>
      <p:sp>
        <p:nvSpPr>
          <p:cNvPr id="158" name="Google Shape;158;p14"/>
          <p:cNvSpPr/>
          <p:nvPr/>
        </p:nvSpPr>
        <p:spPr>
          <a:xfrm flipH="1">
            <a:off x="5751790" y="754826"/>
            <a:ext cx="1582328" cy="2057400"/>
          </a:xfrm>
          <a:custGeom>
            <a:rect b="b" l="l" r="r" t="t"/>
            <a:pathLst>
              <a:path extrusionOk="0" h="4114800" w="3164655">
                <a:moveTo>
                  <a:pt x="3164655" y="0"/>
                </a:moveTo>
                <a:lnTo>
                  <a:pt x="0" y="0"/>
                </a:lnTo>
                <a:lnTo>
                  <a:pt x="0" y="4114800"/>
                </a:lnTo>
                <a:lnTo>
                  <a:pt x="3164655" y="4114800"/>
                </a:lnTo>
                <a:lnTo>
                  <a:pt x="3164655" y="0"/>
                </a:lnTo>
                <a:close/>
              </a:path>
            </a:pathLst>
          </a:custGeom>
          <a:blipFill rotWithShape="1">
            <a:blip r:embed="rId7">
              <a:alphaModFix/>
            </a:blip>
            <a:stretch>
              <a:fillRect b="0" l="0" r="0" t="0"/>
            </a:stretch>
          </a:blipFill>
          <a:ln>
            <a:noFill/>
          </a:ln>
        </p:spPr>
      </p:sp>
      <p:sp>
        <p:nvSpPr>
          <p:cNvPr id="159" name="Google Shape;159;p14"/>
          <p:cNvSpPr txBox="1"/>
          <p:nvPr/>
        </p:nvSpPr>
        <p:spPr>
          <a:xfrm>
            <a:off x="2225400" y="3962300"/>
            <a:ext cx="4693200" cy="723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4700" u="none" cap="none" strike="noStrike">
                <a:solidFill>
                  <a:srgbClr val="4B3800"/>
                </a:solidFill>
                <a:latin typeface="Cardo"/>
                <a:ea typeface="Cardo"/>
                <a:cs typeface="Cardo"/>
                <a:sym typeface="Cardo"/>
              </a:rPr>
              <a:t>Name Surname</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15"/>
          <p:cNvPicPr preferRelativeResize="0"/>
          <p:nvPr/>
        </p:nvPicPr>
        <p:blipFill rotWithShape="1">
          <a:blip r:embed="rId3">
            <a:alphaModFix/>
          </a:blip>
          <a:srcRect b="10490" l="0" r="0" t="0"/>
          <a:stretch/>
        </p:blipFill>
        <p:spPr>
          <a:xfrm>
            <a:off x="0" y="0"/>
            <a:ext cx="9144003" cy="5143499"/>
          </a:xfrm>
          <a:prstGeom prst="rect">
            <a:avLst/>
          </a:prstGeom>
          <a:noFill/>
          <a:ln>
            <a:noFill/>
          </a:ln>
        </p:spPr>
      </p:pic>
      <p:sp>
        <p:nvSpPr>
          <p:cNvPr id="165" name="Google Shape;165;p15"/>
          <p:cNvSpPr/>
          <p:nvPr/>
        </p:nvSpPr>
        <p:spPr>
          <a:xfrm>
            <a:off x="3740457" y="4629150"/>
            <a:ext cx="1663086" cy="359832"/>
          </a:xfrm>
          <a:custGeom>
            <a:rect b="b" l="l" r="r" t="t"/>
            <a:pathLst>
              <a:path extrusionOk="0" h="719663" w="3326173">
                <a:moveTo>
                  <a:pt x="0" y="0"/>
                </a:moveTo>
                <a:lnTo>
                  <a:pt x="3326172" y="0"/>
                </a:lnTo>
                <a:lnTo>
                  <a:pt x="3326172" y="719663"/>
                </a:lnTo>
                <a:lnTo>
                  <a:pt x="0" y="719663"/>
                </a:lnTo>
                <a:lnTo>
                  <a:pt x="0" y="0"/>
                </a:lnTo>
                <a:close/>
              </a:path>
            </a:pathLst>
          </a:custGeom>
          <a:blipFill rotWithShape="1">
            <a:blip r:embed="rId4">
              <a:alphaModFix/>
            </a:blip>
            <a:stretch>
              <a:fillRect b="0" l="0" r="0" t="0"/>
            </a:stretch>
          </a:blipFill>
          <a:ln>
            <a:noFill/>
          </a:ln>
        </p:spPr>
      </p:sp>
      <p:sp>
        <p:nvSpPr>
          <p:cNvPr id="166" name="Google Shape;166;p15"/>
          <p:cNvSpPr/>
          <p:nvPr/>
        </p:nvSpPr>
        <p:spPr>
          <a:xfrm flipH="1" rot="10800000">
            <a:off x="3740457" y="154518"/>
            <a:ext cx="1663086" cy="359832"/>
          </a:xfrm>
          <a:custGeom>
            <a:rect b="b" l="l" r="r" t="t"/>
            <a:pathLst>
              <a:path extrusionOk="0" h="719663" w="3326173">
                <a:moveTo>
                  <a:pt x="0" y="719663"/>
                </a:moveTo>
                <a:lnTo>
                  <a:pt x="3326172" y="719663"/>
                </a:lnTo>
                <a:lnTo>
                  <a:pt x="3326172" y="0"/>
                </a:lnTo>
                <a:lnTo>
                  <a:pt x="0" y="0"/>
                </a:lnTo>
                <a:lnTo>
                  <a:pt x="0" y="719663"/>
                </a:lnTo>
                <a:close/>
              </a:path>
            </a:pathLst>
          </a:custGeom>
          <a:blipFill rotWithShape="1">
            <a:blip r:embed="rId4">
              <a:alphaModFix/>
            </a:blip>
            <a:stretch>
              <a:fillRect b="0" l="0" r="0" t="0"/>
            </a:stretch>
          </a:blipFill>
          <a:ln>
            <a:noFill/>
          </a:ln>
        </p:spPr>
      </p:sp>
      <p:sp>
        <p:nvSpPr>
          <p:cNvPr id="167" name="Google Shape;167;p15"/>
          <p:cNvSpPr/>
          <p:nvPr/>
        </p:nvSpPr>
        <p:spPr>
          <a:xfrm rot="1651103">
            <a:off x="-551578" y="3092544"/>
            <a:ext cx="2939378" cy="2485110"/>
          </a:xfrm>
          <a:custGeom>
            <a:rect b="b" l="l" r="r" t="t"/>
            <a:pathLst>
              <a:path extrusionOk="0" h="4970220" w="5878755">
                <a:moveTo>
                  <a:pt x="0" y="0"/>
                </a:moveTo>
                <a:lnTo>
                  <a:pt x="5878755" y="0"/>
                </a:lnTo>
                <a:lnTo>
                  <a:pt x="5878755" y="4970220"/>
                </a:lnTo>
                <a:lnTo>
                  <a:pt x="0" y="4970220"/>
                </a:lnTo>
                <a:lnTo>
                  <a:pt x="0" y="0"/>
                </a:lnTo>
                <a:close/>
              </a:path>
            </a:pathLst>
          </a:custGeom>
          <a:blipFill rotWithShape="1">
            <a:blip r:embed="rId5">
              <a:alphaModFix/>
            </a:blip>
            <a:stretch>
              <a:fillRect b="0" l="0" r="0" t="0"/>
            </a:stretch>
          </a:blipFill>
          <a:ln>
            <a:noFill/>
          </a:ln>
        </p:spPr>
      </p:sp>
      <p:sp>
        <p:nvSpPr>
          <p:cNvPr id="168" name="Google Shape;168;p15"/>
          <p:cNvSpPr/>
          <p:nvPr/>
        </p:nvSpPr>
        <p:spPr>
          <a:xfrm flipH="1" rot="-1650000">
            <a:off x="6757945" y="3092544"/>
            <a:ext cx="2939378" cy="2485110"/>
          </a:xfrm>
          <a:custGeom>
            <a:rect b="b" l="l" r="r" t="t"/>
            <a:pathLst>
              <a:path extrusionOk="0" h="4970220" w="5878755">
                <a:moveTo>
                  <a:pt x="5878755" y="0"/>
                </a:moveTo>
                <a:lnTo>
                  <a:pt x="0" y="0"/>
                </a:lnTo>
                <a:lnTo>
                  <a:pt x="0" y="4970220"/>
                </a:lnTo>
                <a:lnTo>
                  <a:pt x="5878755" y="4970220"/>
                </a:lnTo>
                <a:lnTo>
                  <a:pt x="5878755" y="0"/>
                </a:lnTo>
                <a:close/>
              </a:path>
            </a:pathLst>
          </a:custGeom>
          <a:blipFill rotWithShape="1">
            <a:blip r:embed="rId5">
              <a:alphaModFix/>
            </a:blip>
            <a:stretch>
              <a:fillRect b="0" l="0" r="0" t="0"/>
            </a:stretch>
          </a:blipFill>
          <a:ln>
            <a:noFill/>
          </a:ln>
        </p:spPr>
      </p:sp>
      <p:sp>
        <p:nvSpPr>
          <p:cNvPr id="169" name="Google Shape;169;p15"/>
          <p:cNvSpPr txBox="1"/>
          <p:nvPr/>
        </p:nvSpPr>
        <p:spPr>
          <a:xfrm>
            <a:off x="2518200" y="660750"/>
            <a:ext cx="4107600" cy="723300"/>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0" i="0" lang="en" sz="4700" u="none" cap="none" strike="noStrike">
                <a:solidFill>
                  <a:srgbClr val="4B3800"/>
                </a:solidFill>
                <a:latin typeface="Cardo"/>
                <a:ea typeface="Cardo"/>
                <a:cs typeface="Cardo"/>
                <a:sym typeface="Cardo"/>
              </a:rPr>
              <a:t>Remembrance</a:t>
            </a:r>
            <a:endParaRPr sz="700"/>
          </a:p>
        </p:txBody>
      </p:sp>
      <p:sp>
        <p:nvSpPr>
          <p:cNvPr id="170" name="Google Shape;170;p15"/>
          <p:cNvSpPr txBox="1"/>
          <p:nvPr/>
        </p:nvSpPr>
        <p:spPr>
          <a:xfrm>
            <a:off x="3155695" y="2407551"/>
            <a:ext cx="2832611" cy="1866221"/>
          </a:xfrm>
          <a:prstGeom prst="rect">
            <a:avLst/>
          </a:prstGeom>
          <a:noFill/>
          <a:ln>
            <a:noFill/>
          </a:ln>
        </p:spPr>
        <p:txBody>
          <a:bodyPr anchorCtr="0" anchor="t" bIns="0" lIns="0" spcFirstLastPara="1" rIns="0" wrap="square" tIns="0">
            <a:spAutoFit/>
          </a:bodyPr>
          <a:lstStyle/>
          <a:p>
            <a:pPr indent="0" lvl="0" marL="0" marR="0" rtl="0" algn="ctr">
              <a:lnSpc>
                <a:spcPct val="187000"/>
              </a:lnSpc>
              <a:spcBef>
                <a:spcPts val="0"/>
              </a:spcBef>
              <a:spcAft>
                <a:spcPts val="0"/>
              </a:spcAft>
              <a:buNone/>
            </a:pPr>
            <a:r>
              <a:rPr b="0" i="0" lang="en" sz="900" u="none" cap="none" strike="noStrike">
                <a:solidFill>
                  <a:srgbClr val="000000"/>
                </a:solidFill>
                <a:latin typeface="Arial"/>
                <a:ea typeface="Arial"/>
                <a:cs typeface="Arial"/>
                <a:sym typeface="Arial"/>
              </a:rPr>
              <a:t>Dad touched our lives in countless ways, leaving behind cherished memories and a legacy of love and guidance. As we embark on this journey of remembrance, let us reflect on the laughter shared, the wisdom imparted, and the love that will forever endure. Through the songs selected for this presentation, we honor the essence of Dad and the profound impact he had on each of us.</a:t>
            </a:r>
            <a:endParaRPr sz="700"/>
          </a:p>
        </p:txBody>
      </p:sp>
      <p:sp>
        <p:nvSpPr>
          <p:cNvPr id="171" name="Google Shape;171;p15"/>
          <p:cNvSpPr txBox="1"/>
          <p:nvPr/>
        </p:nvSpPr>
        <p:spPr>
          <a:xfrm>
            <a:off x="2665925" y="1642257"/>
            <a:ext cx="3812150" cy="468296"/>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9F7600"/>
                </a:solidFill>
                <a:latin typeface="Allura"/>
                <a:ea typeface="Allura"/>
                <a:cs typeface="Allura"/>
                <a:sym typeface="Allura"/>
              </a:rPr>
              <a:t>Remembering mom</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16"/>
          <p:cNvPicPr preferRelativeResize="0"/>
          <p:nvPr/>
        </p:nvPicPr>
        <p:blipFill rotWithShape="1">
          <a:blip r:embed="rId3">
            <a:alphaModFix/>
          </a:blip>
          <a:srcRect b="10490" l="0" r="0" t="0"/>
          <a:stretch/>
        </p:blipFill>
        <p:spPr>
          <a:xfrm>
            <a:off x="0" y="0"/>
            <a:ext cx="9144003" cy="5143499"/>
          </a:xfrm>
          <a:prstGeom prst="rect">
            <a:avLst/>
          </a:prstGeom>
          <a:noFill/>
          <a:ln>
            <a:noFill/>
          </a:ln>
        </p:spPr>
      </p:pic>
      <p:sp>
        <p:nvSpPr>
          <p:cNvPr id="177" name="Google Shape;177;p16"/>
          <p:cNvSpPr/>
          <p:nvPr/>
        </p:nvSpPr>
        <p:spPr>
          <a:xfrm rot="5400000">
            <a:off x="2396362" y="-465308"/>
            <a:ext cx="4351277" cy="6074117"/>
          </a:xfrm>
          <a:custGeom>
            <a:rect b="b" l="l" r="r" t="t"/>
            <a:pathLst>
              <a:path extrusionOk="0" h="12148234" w="8702553">
                <a:moveTo>
                  <a:pt x="0" y="0"/>
                </a:moveTo>
                <a:lnTo>
                  <a:pt x="8702554" y="0"/>
                </a:lnTo>
                <a:lnTo>
                  <a:pt x="8702554" y="12148234"/>
                </a:lnTo>
                <a:lnTo>
                  <a:pt x="0" y="12148234"/>
                </a:lnTo>
                <a:lnTo>
                  <a:pt x="0" y="0"/>
                </a:lnTo>
                <a:close/>
              </a:path>
            </a:pathLst>
          </a:custGeom>
          <a:blipFill rotWithShape="1">
            <a:blip r:embed="rId4">
              <a:alphaModFix/>
            </a:blip>
            <a:stretch>
              <a:fillRect b="0" l="0" r="0" t="0"/>
            </a:stretch>
          </a:blipFill>
          <a:ln>
            <a:noFill/>
          </a:ln>
        </p:spPr>
      </p:sp>
      <p:sp>
        <p:nvSpPr>
          <p:cNvPr id="178" name="Google Shape;178;p16"/>
          <p:cNvSpPr txBox="1"/>
          <p:nvPr/>
        </p:nvSpPr>
        <p:spPr>
          <a:xfrm>
            <a:off x="2204715" y="943021"/>
            <a:ext cx="4734600" cy="2387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4700" u="none" cap="none" strike="noStrike">
                <a:solidFill>
                  <a:srgbClr val="4B3800"/>
                </a:solidFill>
                <a:latin typeface="Cardo"/>
                <a:ea typeface="Cardo"/>
                <a:cs typeface="Cardo"/>
                <a:sym typeface="Cardo"/>
              </a:rPr>
              <a:t>Write an original statement or inspiring quote</a:t>
            </a:r>
            <a:endParaRPr sz="700"/>
          </a:p>
        </p:txBody>
      </p:sp>
      <p:sp>
        <p:nvSpPr>
          <p:cNvPr id="179" name="Google Shape;179;p16"/>
          <p:cNvSpPr txBox="1"/>
          <p:nvPr/>
        </p:nvSpPr>
        <p:spPr>
          <a:xfrm>
            <a:off x="2994018" y="3710389"/>
            <a:ext cx="3156000" cy="3462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900" u="none" cap="none" strike="noStrike">
                <a:solidFill>
                  <a:srgbClr val="000000"/>
                </a:solidFill>
                <a:latin typeface="Arial"/>
                <a:ea typeface="Arial"/>
                <a:cs typeface="Arial"/>
                <a:sym typeface="Arial"/>
              </a:rPr>
              <a:t>— Include a credit, citation,</a:t>
            </a:r>
            <a:endParaRPr sz="700"/>
          </a:p>
          <a:p>
            <a:pPr indent="0" lvl="0" marL="0" marR="0" rtl="0" algn="ctr">
              <a:lnSpc>
                <a:spcPct val="150000"/>
              </a:lnSpc>
              <a:spcBef>
                <a:spcPts val="0"/>
              </a:spcBef>
              <a:spcAft>
                <a:spcPts val="0"/>
              </a:spcAft>
              <a:buNone/>
            </a:pPr>
            <a:r>
              <a:rPr b="0" i="0" lang="en" sz="900" u="none" cap="none" strike="noStrike">
                <a:solidFill>
                  <a:srgbClr val="000000"/>
                </a:solidFill>
                <a:latin typeface="Arial"/>
                <a:ea typeface="Arial"/>
                <a:cs typeface="Arial"/>
                <a:sym typeface="Arial"/>
              </a:rPr>
              <a:t>or supporting message</a:t>
            </a:r>
            <a:endParaRPr sz="700"/>
          </a:p>
        </p:txBody>
      </p:sp>
      <p:sp>
        <p:nvSpPr>
          <p:cNvPr id="180" name="Google Shape;180;p16"/>
          <p:cNvSpPr/>
          <p:nvPr/>
        </p:nvSpPr>
        <p:spPr>
          <a:xfrm>
            <a:off x="-266099" y="-113558"/>
            <a:ext cx="2061148" cy="20574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5">
              <a:alphaModFix/>
            </a:blip>
            <a:stretch>
              <a:fillRect b="0" l="0" r="0" t="0"/>
            </a:stretch>
          </a:blipFill>
          <a:ln>
            <a:noFill/>
          </a:ln>
        </p:spPr>
      </p:sp>
      <p:sp>
        <p:nvSpPr>
          <p:cNvPr id="181" name="Google Shape;181;p16"/>
          <p:cNvSpPr/>
          <p:nvPr/>
        </p:nvSpPr>
        <p:spPr>
          <a:xfrm flipH="1">
            <a:off x="7348860" y="-113558"/>
            <a:ext cx="2061148" cy="2057400"/>
          </a:xfrm>
          <a:custGeom>
            <a:rect b="b" l="l" r="r" t="t"/>
            <a:pathLst>
              <a:path extrusionOk="0" h="4114800" w="4122295">
                <a:moveTo>
                  <a:pt x="4122295" y="0"/>
                </a:moveTo>
                <a:lnTo>
                  <a:pt x="0" y="0"/>
                </a:lnTo>
                <a:lnTo>
                  <a:pt x="0" y="4114800"/>
                </a:lnTo>
                <a:lnTo>
                  <a:pt x="4122295" y="4114800"/>
                </a:lnTo>
                <a:lnTo>
                  <a:pt x="4122295" y="0"/>
                </a:lnTo>
                <a:close/>
              </a:path>
            </a:pathLst>
          </a:custGeom>
          <a:blipFill rotWithShape="1">
            <a:blip r:embed="rId5">
              <a:alphaModFix/>
            </a:blip>
            <a:stretch>
              <a:fillRect b="0" l="0" r="0" t="0"/>
            </a:stretch>
          </a:blipFill>
          <a:ln>
            <a:noFill/>
          </a:ln>
        </p:spPr>
      </p:sp>
      <p:sp>
        <p:nvSpPr>
          <p:cNvPr id="182" name="Google Shape;182;p16"/>
          <p:cNvSpPr/>
          <p:nvPr/>
        </p:nvSpPr>
        <p:spPr>
          <a:xfrm>
            <a:off x="6436245" y="3699802"/>
            <a:ext cx="1824206" cy="1190709"/>
          </a:xfrm>
          <a:custGeom>
            <a:rect b="b" l="l" r="r" t="t"/>
            <a:pathLst>
              <a:path extrusionOk="0" h="2381418" w="3648412">
                <a:moveTo>
                  <a:pt x="0" y="0"/>
                </a:moveTo>
                <a:lnTo>
                  <a:pt x="3648412" y="0"/>
                </a:lnTo>
                <a:lnTo>
                  <a:pt x="3648412" y="2381418"/>
                </a:lnTo>
                <a:lnTo>
                  <a:pt x="0" y="2381418"/>
                </a:lnTo>
                <a:lnTo>
                  <a:pt x="0" y="0"/>
                </a:lnTo>
                <a:close/>
              </a:path>
            </a:pathLst>
          </a:custGeom>
          <a:blipFill rotWithShape="1">
            <a:blip r:embed="rId6">
              <a:alphaModFix/>
            </a:blip>
            <a:stretch>
              <a:fillRect b="0" l="0" r="0" t="0"/>
            </a:stretch>
          </a:blipFill>
          <a:ln>
            <a:noFill/>
          </a:ln>
        </p:spPr>
      </p:sp>
      <p:sp>
        <p:nvSpPr>
          <p:cNvPr id="183" name="Google Shape;183;p16"/>
          <p:cNvSpPr/>
          <p:nvPr/>
        </p:nvSpPr>
        <p:spPr>
          <a:xfrm flipH="1">
            <a:off x="883549" y="3699802"/>
            <a:ext cx="1824206" cy="1190709"/>
          </a:xfrm>
          <a:custGeom>
            <a:rect b="b" l="l" r="r" t="t"/>
            <a:pathLst>
              <a:path extrusionOk="0" h="2381418" w="3648412">
                <a:moveTo>
                  <a:pt x="3648412" y="0"/>
                </a:moveTo>
                <a:lnTo>
                  <a:pt x="0" y="0"/>
                </a:lnTo>
                <a:lnTo>
                  <a:pt x="0" y="2381418"/>
                </a:lnTo>
                <a:lnTo>
                  <a:pt x="3648412" y="2381418"/>
                </a:lnTo>
                <a:lnTo>
                  <a:pt x="3648412" y="0"/>
                </a:lnTo>
                <a:close/>
              </a:path>
            </a:pathLst>
          </a:custGeom>
          <a:blipFill rotWithShape="1">
            <a:blip r:embed="rId6">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17"/>
          <p:cNvPicPr preferRelativeResize="0"/>
          <p:nvPr/>
        </p:nvPicPr>
        <p:blipFill rotWithShape="1">
          <a:blip r:embed="rId3">
            <a:alphaModFix/>
          </a:blip>
          <a:srcRect b="10490" l="0" r="0" t="0"/>
          <a:stretch/>
        </p:blipFill>
        <p:spPr>
          <a:xfrm>
            <a:off x="0" y="0"/>
            <a:ext cx="9144003" cy="5143499"/>
          </a:xfrm>
          <a:prstGeom prst="rect">
            <a:avLst/>
          </a:prstGeom>
          <a:noFill/>
          <a:ln>
            <a:noFill/>
          </a:ln>
        </p:spPr>
      </p:pic>
      <p:sp>
        <p:nvSpPr>
          <p:cNvPr id="189" name="Google Shape;189;p17"/>
          <p:cNvSpPr/>
          <p:nvPr/>
        </p:nvSpPr>
        <p:spPr>
          <a:xfrm>
            <a:off x="769540" y="1139349"/>
            <a:ext cx="2087349" cy="2501180"/>
          </a:xfrm>
          <a:custGeom>
            <a:rect b="b" l="l" r="r" t="t"/>
            <a:pathLst>
              <a:path extrusionOk="0" h="5002360" w="4174697">
                <a:moveTo>
                  <a:pt x="0" y="0"/>
                </a:moveTo>
                <a:lnTo>
                  <a:pt x="4174697" y="0"/>
                </a:lnTo>
                <a:lnTo>
                  <a:pt x="4174697" y="5002360"/>
                </a:lnTo>
                <a:lnTo>
                  <a:pt x="0" y="5002360"/>
                </a:lnTo>
                <a:lnTo>
                  <a:pt x="0" y="0"/>
                </a:lnTo>
                <a:close/>
              </a:path>
            </a:pathLst>
          </a:custGeom>
          <a:blipFill rotWithShape="1">
            <a:blip r:embed="rId4">
              <a:alphaModFix/>
            </a:blip>
            <a:stretch>
              <a:fillRect b="0" l="0" r="0" t="0"/>
            </a:stretch>
          </a:blipFill>
          <a:ln>
            <a:noFill/>
          </a:ln>
        </p:spPr>
      </p:sp>
      <p:sp>
        <p:nvSpPr>
          <p:cNvPr id="190" name="Google Shape;190;p17"/>
          <p:cNvSpPr/>
          <p:nvPr/>
        </p:nvSpPr>
        <p:spPr>
          <a:xfrm>
            <a:off x="3528326" y="1139349"/>
            <a:ext cx="2087349" cy="2501180"/>
          </a:xfrm>
          <a:custGeom>
            <a:rect b="b" l="l" r="r" t="t"/>
            <a:pathLst>
              <a:path extrusionOk="0" h="5002360" w="4174697">
                <a:moveTo>
                  <a:pt x="0" y="0"/>
                </a:moveTo>
                <a:lnTo>
                  <a:pt x="4174696" y="0"/>
                </a:lnTo>
                <a:lnTo>
                  <a:pt x="4174696" y="5002360"/>
                </a:lnTo>
                <a:lnTo>
                  <a:pt x="0" y="5002360"/>
                </a:lnTo>
                <a:lnTo>
                  <a:pt x="0" y="0"/>
                </a:lnTo>
                <a:close/>
              </a:path>
            </a:pathLst>
          </a:custGeom>
          <a:blipFill rotWithShape="1">
            <a:blip r:embed="rId4">
              <a:alphaModFix/>
            </a:blip>
            <a:stretch>
              <a:fillRect b="0" l="0" r="0" t="0"/>
            </a:stretch>
          </a:blipFill>
          <a:ln>
            <a:noFill/>
          </a:ln>
        </p:spPr>
      </p:sp>
      <p:sp>
        <p:nvSpPr>
          <p:cNvPr id="191" name="Google Shape;191;p17"/>
          <p:cNvSpPr/>
          <p:nvPr/>
        </p:nvSpPr>
        <p:spPr>
          <a:xfrm>
            <a:off x="6287112" y="1139349"/>
            <a:ext cx="2087349" cy="2501180"/>
          </a:xfrm>
          <a:custGeom>
            <a:rect b="b" l="l" r="r" t="t"/>
            <a:pathLst>
              <a:path extrusionOk="0" h="5002360" w="4174697">
                <a:moveTo>
                  <a:pt x="0" y="0"/>
                </a:moveTo>
                <a:lnTo>
                  <a:pt x="4174697" y="0"/>
                </a:lnTo>
                <a:lnTo>
                  <a:pt x="4174697" y="5002360"/>
                </a:lnTo>
                <a:lnTo>
                  <a:pt x="0" y="5002360"/>
                </a:lnTo>
                <a:lnTo>
                  <a:pt x="0" y="0"/>
                </a:lnTo>
                <a:close/>
              </a:path>
            </a:pathLst>
          </a:custGeom>
          <a:blipFill rotWithShape="1">
            <a:blip r:embed="rId4">
              <a:alphaModFix/>
            </a:blip>
            <a:stretch>
              <a:fillRect b="0" l="0" r="0" t="0"/>
            </a:stretch>
          </a:blipFill>
          <a:ln>
            <a:noFill/>
          </a:ln>
        </p:spPr>
      </p:sp>
      <p:sp>
        <p:nvSpPr>
          <p:cNvPr id="192" name="Google Shape;192;p17"/>
          <p:cNvSpPr/>
          <p:nvPr/>
        </p:nvSpPr>
        <p:spPr>
          <a:xfrm>
            <a:off x="4152186" y="753883"/>
            <a:ext cx="839629" cy="770932"/>
          </a:xfrm>
          <a:custGeom>
            <a:rect b="b" l="l" r="r" t="t"/>
            <a:pathLst>
              <a:path extrusionOk="0" h="1541863" w="1679257">
                <a:moveTo>
                  <a:pt x="0" y="0"/>
                </a:moveTo>
                <a:lnTo>
                  <a:pt x="1679256" y="0"/>
                </a:lnTo>
                <a:lnTo>
                  <a:pt x="1679256" y="1541863"/>
                </a:lnTo>
                <a:lnTo>
                  <a:pt x="0" y="1541863"/>
                </a:lnTo>
                <a:lnTo>
                  <a:pt x="0" y="0"/>
                </a:lnTo>
                <a:close/>
              </a:path>
            </a:pathLst>
          </a:custGeom>
          <a:blipFill rotWithShape="1">
            <a:blip r:embed="rId5">
              <a:alphaModFix/>
            </a:blip>
            <a:stretch>
              <a:fillRect b="0" l="0" r="0" t="0"/>
            </a:stretch>
          </a:blipFill>
          <a:ln>
            <a:noFill/>
          </a:ln>
        </p:spPr>
      </p:sp>
      <p:sp>
        <p:nvSpPr>
          <p:cNvPr id="193" name="Google Shape;193;p17"/>
          <p:cNvSpPr/>
          <p:nvPr/>
        </p:nvSpPr>
        <p:spPr>
          <a:xfrm>
            <a:off x="1393400" y="753883"/>
            <a:ext cx="839628" cy="770932"/>
          </a:xfrm>
          <a:custGeom>
            <a:rect b="b" l="l" r="r" t="t"/>
            <a:pathLst>
              <a:path extrusionOk="0" h="1541863" w="1679257">
                <a:moveTo>
                  <a:pt x="0" y="0"/>
                </a:moveTo>
                <a:lnTo>
                  <a:pt x="1679257" y="0"/>
                </a:lnTo>
                <a:lnTo>
                  <a:pt x="1679257" y="1541863"/>
                </a:lnTo>
                <a:lnTo>
                  <a:pt x="0" y="1541863"/>
                </a:lnTo>
                <a:lnTo>
                  <a:pt x="0" y="0"/>
                </a:lnTo>
                <a:close/>
              </a:path>
            </a:pathLst>
          </a:custGeom>
          <a:blipFill rotWithShape="1">
            <a:blip r:embed="rId5">
              <a:alphaModFix/>
            </a:blip>
            <a:stretch>
              <a:fillRect b="0" l="0" r="0" t="0"/>
            </a:stretch>
          </a:blipFill>
          <a:ln>
            <a:noFill/>
          </a:ln>
        </p:spPr>
      </p:sp>
      <p:sp>
        <p:nvSpPr>
          <p:cNvPr id="194" name="Google Shape;194;p17"/>
          <p:cNvSpPr/>
          <p:nvPr/>
        </p:nvSpPr>
        <p:spPr>
          <a:xfrm>
            <a:off x="6910972" y="753883"/>
            <a:ext cx="839629" cy="770932"/>
          </a:xfrm>
          <a:custGeom>
            <a:rect b="b" l="l" r="r" t="t"/>
            <a:pathLst>
              <a:path extrusionOk="0" h="1541863" w="1679257">
                <a:moveTo>
                  <a:pt x="0" y="0"/>
                </a:moveTo>
                <a:lnTo>
                  <a:pt x="1679257" y="0"/>
                </a:lnTo>
                <a:lnTo>
                  <a:pt x="1679257" y="1541863"/>
                </a:lnTo>
                <a:lnTo>
                  <a:pt x="0" y="1541863"/>
                </a:lnTo>
                <a:lnTo>
                  <a:pt x="0" y="0"/>
                </a:lnTo>
                <a:close/>
              </a:path>
            </a:pathLst>
          </a:custGeom>
          <a:blipFill rotWithShape="1">
            <a:blip r:embed="rId5">
              <a:alphaModFix/>
            </a:blip>
            <a:stretch>
              <a:fillRect b="0" l="0" r="0" t="0"/>
            </a:stretch>
          </a:blipFill>
          <a:ln>
            <a:noFill/>
          </a:ln>
        </p:spPr>
      </p:sp>
      <p:sp>
        <p:nvSpPr>
          <p:cNvPr id="195" name="Google Shape;195;p17"/>
          <p:cNvSpPr/>
          <p:nvPr/>
        </p:nvSpPr>
        <p:spPr>
          <a:xfrm>
            <a:off x="-139978" y="3351056"/>
            <a:ext cx="1196566" cy="2753605"/>
          </a:xfrm>
          <a:custGeom>
            <a:rect b="b" l="l" r="r" t="t"/>
            <a:pathLst>
              <a:path extrusionOk="0" h="5507209" w="2393132">
                <a:moveTo>
                  <a:pt x="0" y="0"/>
                </a:moveTo>
                <a:lnTo>
                  <a:pt x="2393133" y="0"/>
                </a:lnTo>
                <a:lnTo>
                  <a:pt x="2393133" y="5507208"/>
                </a:lnTo>
                <a:lnTo>
                  <a:pt x="0" y="5507208"/>
                </a:lnTo>
                <a:lnTo>
                  <a:pt x="0" y="0"/>
                </a:lnTo>
                <a:close/>
              </a:path>
            </a:pathLst>
          </a:custGeom>
          <a:blipFill rotWithShape="1">
            <a:blip r:embed="rId6">
              <a:alphaModFix/>
            </a:blip>
            <a:stretch>
              <a:fillRect b="0" l="0" r="0" t="0"/>
            </a:stretch>
          </a:blipFill>
          <a:ln>
            <a:noFill/>
          </a:ln>
        </p:spPr>
      </p:sp>
      <p:sp>
        <p:nvSpPr>
          <p:cNvPr id="196" name="Google Shape;196;p17"/>
          <p:cNvSpPr/>
          <p:nvPr/>
        </p:nvSpPr>
        <p:spPr>
          <a:xfrm flipH="1">
            <a:off x="8085766" y="3351056"/>
            <a:ext cx="1196566" cy="2753605"/>
          </a:xfrm>
          <a:custGeom>
            <a:rect b="b" l="l" r="r" t="t"/>
            <a:pathLst>
              <a:path extrusionOk="0" h="5507209" w="2393132">
                <a:moveTo>
                  <a:pt x="2393132" y="0"/>
                </a:moveTo>
                <a:lnTo>
                  <a:pt x="0" y="0"/>
                </a:lnTo>
                <a:lnTo>
                  <a:pt x="0" y="5507208"/>
                </a:lnTo>
                <a:lnTo>
                  <a:pt x="2393132" y="5507208"/>
                </a:lnTo>
                <a:lnTo>
                  <a:pt x="2393132" y="0"/>
                </a:lnTo>
                <a:close/>
              </a:path>
            </a:pathLst>
          </a:custGeom>
          <a:blipFill rotWithShape="1">
            <a:blip r:embed="rId6">
              <a:alphaModFix/>
            </a:blip>
            <a:stretch>
              <a:fillRect b="0" l="0" r="0" t="0"/>
            </a:stretch>
          </a:blipFill>
          <a:ln>
            <a:noFill/>
          </a:ln>
        </p:spPr>
      </p:sp>
      <p:sp>
        <p:nvSpPr>
          <p:cNvPr id="197" name="Google Shape;197;p17"/>
          <p:cNvSpPr/>
          <p:nvPr/>
        </p:nvSpPr>
        <p:spPr>
          <a:xfrm>
            <a:off x="769540" y="3754829"/>
            <a:ext cx="1544133" cy="3065967"/>
          </a:xfrm>
          <a:custGeom>
            <a:rect b="b" l="l" r="r" t="t"/>
            <a:pathLst>
              <a:path extrusionOk="0" h="6131935" w="3088265">
                <a:moveTo>
                  <a:pt x="0" y="0"/>
                </a:moveTo>
                <a:lnTo>
                  <a:pt x="3088265" y="0"/>
                </a:lnTo>
                <a:lnTo>
                  <a:pt x="3088265" y="6131935"/>
                </a:lnTo>
                <a:lnTo>
                  <a:pt x="0" y="6131935"/>
                </a:lnTo>
                <a:lnTo>
                  <a:pt x="0" y="0"/>
                </a:lnTo>
                <a:close/>
              </a:path>
            </a:pathLst>
          </a:custGeom>
          <a:blipFill rotWithShape="1">
            <a:blip r:embed="rId7">
              <a:alphaModFix/>
            </a:blip>
            <a:stretch>
              <a:fillRect b="0" l="0" r="0" t="0"/>
            </a:stretch>
          </a:blipFill>
          <a:ln>
            <a:noFill/>
          </a:ln>
        </p:spPr>
      </p:sp>
      <p:sp>
        <p:nvSpPr>
          <p:cNvPr id="198" name="Google Shape;198;p17"/>
          <p:cNvSpPr/>
          <p:nvPr/>
        </p:nvSpPr>
        <p:spPr>
          <a:xfrm flipH="1">
            <a:off x="6728230" y="3754829"/>
            <a:ext cx="1544132" cy="3065967"/>
          </a:xfrm>
          <a:custGeom>
            <a:rect b="b" l="l" r="r" t="t"/>
            <a:pathLst>
              <a:path extrusionOk="0" h="6131935" w="3088265">
                <a:moveTo>
                  <a:pt x="3088265" y="0"/>
                </a:moveTo>
                <a:lnTo>
                  <a:pt x="0" y="0"/>
                </a:lnTo>
                <a:lnTo>
                  <a:pt x="0" y="6131935"/>
                </a:lnTo>
                <a:lnTo>
                  <a:pt x="3088265" y="6131935"/>
                </a:lnTo>
                <a:lnTo>
                  <a:pt x="3088265" y="0"/>
                </a:lnTo>
                <a:close/>
              </a:path>
            </a:pathLst>
          </a:custGeom>
          <a:blipFill rotWithShape="1">
            <a:blip r:embed="rId7">
              <a:alphaModFix/>
            </a:blip>
            <a:stretch>
              <a:fillRect b="0" l="0" r="0" t="0"/>
            </a:stretch>
          </a:blipFill>
          <a:ln>
            <a:noFill/>
          </a:ln>
        </p:spPr>
      </p:sp>
      <p:sp>
        <p:nvSpPr>
          <p:cNvPr id="199" name="Google Shape;199;p17"/>
          <p:cNvSpPr txBox="1"/>
          <p:nvPr/>
        </p:nvSpPr>
        <p:spPr>
          <a:xfrm>
            <a:off x="651940" y="1658729"/>
            <a:ext cx="2322600" cy="893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700" u="none" cap="none" strike="noStrike">
                <a:solidFill>
                  <a:srgbClr val="9F7600"/>
                </a:solidFill>
                <a:latin typeface="Allura"/>
                <a:ea typeface="Allura"/>
                <a:cs typeface="Allura"/>
                <a:sym typeface="Allura"/>
              </a:rPr>
              <a:t>Song Title</a:t>
            </a:r>
            <a:endParaRPr sz="700"/>
          </a:p>
          <a:p>
            <a:pPr indent="0" lvl="0" marL="0" marR="0" rtl="0" algn="ctr">
              <a:lnSpc>
                <a:spcPct val="115000"/>
              </a:lnSpc>
              <a:spcBef>
                <a:spcPts val="0"/>
              </a:spcBef>
              <a:spcAft>
                <a:spcPts val="0"/>
              </a:spcAft>
              <a:buNone/>
            </a:pPr>
            <a:r>
              <a:rPr b="0" i="0" lang="en" sz="2700" u="none" cap="none" strike="noStrike">
                <a:solidFill>
                  <a:srgbClr val="9F7600"/>
                </a:solidFill>
                <a:latin typeface="Allura"/>
                <a:ea typeface="Allura"/>
                <a:cs typeface="Allura"/>
                <a:sym typeface="Allura"/>
              </a:rPr>
              <a:t>Artist</a:t>
            </a:r>
            <a:endParaRPr sz="700"/>
          </a:p>
        </p:txBody>
      </p:sp>
      <p:sp>
        <p:nvSpPr>
          <p:cNvPr id="200" name="Google Shape;200;p17"/>
          <p:cNvSpPr txBox="1"/>
          <p:nvPr/>
        </p:nvSpPr>
        <p:spPr>
          <a:xfrm>
            <a:off x="1210658" y="2741937"/>
            <a:ext cx="1205100" cy="5541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900" u="none" cap="none" strike="noStrike">
                <a:solidFill>
                  <a:srgbClr val="000000"/>
                </a:solidFill>
                <a:latin typeface="Arial"/>
                <a:ea typeface="Arial"/>
                <a:cs typeface="Arial"/>
                <a:sym typeface="Arial"/>
              </a:rPr>
              <a:t>Briefly elaborate on what you want to discuss. </a:t>
            </a:r>
            <a:endParaRPr sz="700"/>
          </a:p>
        </p:txBody>
      </p:sp>
      <p:sp>
        <p:nvSpPr>
          <p:cNvPr id="201" name="Google Shape;201;p17"/>
          <p:cNvSpPr txBox="1"/>
          <p:nvPr/>
        </p:nvSpPr>
        <p:spPr>
          <a:xfrm>
            <a:off x="3410726" y="1658729"/>
            <a:ext cx="2322600" cy="893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700" u="none" cap="none" strike="noStrike">
                <a:solidFill>
                  <a:srgbClr val="9F7600"/>
                </a:solidFill>
                <a:latin typeface="Allura"/>
                <a:ea typeface="Allura"/>
                <a:cs typeface="Allura"/>
                <a:sym typeface="Allura"/>
              </a:rPr>
              <a:t>Song Title</a:t>
            </a:r>
            <a:endParaRPr sz="700"/>
          </a:p>
          <a:p>
            <a:pPr indent="0" lvl="0" marL="0" marR="0" rtl="0" algn="ctr">
              <a:lnSpc>
                <a:spcPct val="115000"/>
              </a:lnSpc>
              <a:spcBef>
                <a:spcPts val="0"/>
              </a:spcBef>
              <a:spcAft>
                <a:spcPts val="0"/>
              </a:spcAft>
              <a:buNone/>
            </a:pPr>
            <a:r>
              <a:rPr b="0" i="0" lang="en" sz="2700" u="none" cap="none" strike="noStrike">
                <a:solidFill>
                  <a:srgbClr val="9F7600"/>
                </a:solidFill>
                <a:latin typeface="Allura"/>
                <a:ea typeface="Allura"/>
                <a:cs typeface="Allura"/>
                <a:sym typeface="Allura"/>
              </a:rPr>
              <a:t>Artist</a:t>
            </a:r>
            <a:endParaRPr sz="700"/>
          </a:p>
        </p:txBody>
      </p:sp>
      <p:sp>
        <p:nvSpPr>
          <p:cNvPr id="202" name="Google Shape;202;p17"/>
          <p:cNvSpPr txBox="1"/>
          <p:nvPr/>
        </p:nvSpPr>
        <p:spPr>
          <a:xfrm>
            <a:off x="3969444" y="2741937"/>
            <a:ext cx="1205100" cy="5541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900" u="none" cap="none" strike="noStrike">
                <a:solidFill>
                  <a:srgbClr val="000000"/>
                </a:solidFill>
                <a:latin typeface="Arial"/>
                <a:ea typeface="Arial"/>
                <a:cs typeface="Arial"/>
                <a:sym typeface="Arial"/>
              </a:rPr>
              <a:t>Briefly elaborate on what you want to discuss. </a:t>
            </a:r>
            <a:endParaRPr sz="700"/>
          </a:p>
        </p:txBody>
      </p:sp>
      <p:sp>
        <p:nvSpPr>
          <p:cNvPr id="203" name="Google Shape;203;p17"/>
          <p:cNvSpPr txBox="1"/>
          <p:nvPr/>
        </p:nvSpPr>
        <p:spPr>
          <a:xfrm>
            <a:off x="6169513" y="1658729"/>
            <a:ext cx="2322600" cy="893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700" u="none" cap="none" strike="noStrike">
                <a:solidFill>
                  <a:srgbClr val="9F7600"/>
                </a:solidFill>
                <a:latin typeface="Allura"/>
                <a:ea typeface="Allura"/>
                <a:cs typeface="Allura"/>
                <a:sym typeface="Allura"/>
              </a:rPr>
              <a:t>Song Title</a:t>
            </a:r>
            <a:endParaRPr sz="700"/>
          </a:p>
          <a:p>
            <a:pPr indent="0" lvl="0" marL="0" marR="0" rtl="0" algn="ctr">
              <a:lnSpc>
                <a:spcPct val="115000"/>
              </a:lnSpc>
              <a:spcBef>
                <a:spcPts val="0"/>
              </a:spcBef>
              <a:spcAft>
                <a:spcPts val="0"/>
              </a:spcAft>
              <a:buNone/>
            </a:pPr>
            <a:r>
              <a:rPr b="0" i="0" lang="en" sz="2700" u="none" cap="none" strike="noStrike">
                <a:solidFill>
                  <a:srgbClr val="9F7600"/>
                </a:solidFill>
                <a:latin typeface="Allura"/>
                <a:ea typeface="Allura"/>
                <a:cs typeface="Allura"/>
                <a:sym typeface="Allura"/>
              </a:rPr>
              <a:t>Artist</a:t>
            </a:r>
            <a:endParaRPr sz="700"/>
          </a:p>
        </p:txBody>
      </p:sp>
      <p:sp>
        <p:nvSpPr>
          <p:cNvPr id="204" name="Google Shape;204;p17"/>
          <p:cNvSpPr txBox="1"/>
          <p:nvPr/>
        </p:nvSpPr>
        <p:spPr>
          <a:xfrm>
            <a:off x="6728230" y="2741937"/>
            <a:ext cx="1205100" cy="5541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900" u="none" cap="none" strike="noStrike">
                <a:solidFill>
                  <a:srgbClr val="000000"/>
                </a:solidFill>
                <a:latin typeface="Arial"/>
                <a:ea typeface="Arial"/>
                <a:cs typeface="Arial"/>
                <a:sym typeface="Arial"/>
              </a:rPr>
              <a:t>Briefly elaborate on what you want to discuss. </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18"/>
          <p:cNvPicPr preferRelativeResize="0"/>
          <p:nvPr/>
        </p:nvPicPr>
        <p:blipFill rotWithShape="1">
          <a:blip r:embed="rId3">
            <a:alphaModFix/>
          </a:blip>
          <a:srcRect b="10490" l="0" r="0" t="0"/>
          <a:stretch/>
        </p:blipFill>
        <p:spPr>
          <a:xfrm>
            <a:off x="0" y="0"/>
            <a:ext cx="9144003" cy="5143499"/>
          </a:xfrm>
          <a:prstGeom prst="rect">
            <a:avLst/>
          </a:prstGeom>
          <a:noFill/>
          <a:ln>
            <a:noFill/>
          </a:ln>
        </p:spPr>
      </p:pic>
      <p:sp>
        <p:nvSpPr>
          <p:cNvPr id="210" name="Google Shape;210;p18"/>
          <p:cNvSpPr/>
          <p:nvPr/>
        </p:nvSpPr>
        <p:spPr>
          <a:xfrm rot="5400000">
            <a:off x="2489185" y="1015534"/>
            <a:ext cx="1702673" cy="2167755"/>
          </a:xfrm>
          <a:custGeom>
            <a:rect b="b" l="l" r="r" t="t"/>
            <a:pathLst>
              <a:path extrusionOk="0" h="4335510" w="3405346">
                <a:moveTo>
                  <a:pt x="0" y="0"/>
                </a:moveTo>
                <a:lnTo>
                  <a:pt x="3405347" y="0"/>
                </a:lnTo>
                <a:lnTo>
                  <a:pt x="3405347" y="4335510"/>
                </a:lnTo>
                <a:lnTo>
                  <a:pt x="0" y="4335510"/>
                </a:lnTo>
                <a:lnTo>
                  <a:pt x="0" y="0"/>
                </a:lnTo>
                <a:close/>
              </a:path>
            </a:pathLst>
          </a:custGeom>
          <a:blipFill rotWithShape="1">
            <a:blip r:embed="rId4">
              <a:alphaModFix/>
            </a:blip>
            <a:stretch>
              <a:fillRect b="0" l="0" r="0" t="0"/>
            </a:stretch>
          </a:blipFill>
          <a:ln>
            <a:noFill/>
          </a:ln>
        </p:spPr>
      </p:sp>
      <p:sp>
        <p:nvSpPr>
          <p:cNvPr id="211" name="Google Shape;211;p18"/>
          <p:cNvSpPr/>
          <p:nvPr/>
        </p:nvSpPr>
        <p:spPr>
          <a:xfrm rot="5400000">
            <a:off x="2489185" y="2910907"/>
            <a:ext cx="1702673" cy="2167755"/>
          </a:xfrm>
          <a:custGeom>
            <a:rect b="b" l="l" r="r" t="t"/>
            <a:pathLst>
              <a:path extrusionOk="0" h="4335510" w="3405346">
                <a:moveTo>
                  <a:pt x="0" y="0"/>
                </a:moveTo>
                <a:lnTo>
                  <a:pt x="3405347" y="0"/>
                </a:lnTo>
                <a:lnTo>
                  <a:pt x="3405347" y="4335511"/>
                </a:lnTo>
                <a:lnTo>
                  <a:pt x="0" y="4335511"/>
                </a:lnTo>
                <a:lnTo>
                  <a:pt x="0" y="0"/>
                </a:lnTo>
                <a:close/>
              </a:path>
            </a:pathLst>
          </a:custGeom>
          <a:blipFill rotWithShape="1">
            <a:blip r:embed="rId4">
              <a:alphaModFix/>
            </a:blip>
            <a:stretch>
              <a:fillRect b="0" l="0" r="0" t="0"/>
            </a:stretch>
          </a:blipFill>
          <a:ln>
            <a:noFill/>
          </a:ln>
        </p:spPr>
      </p:sp>
      <p:sp>
        <p:nvSpPr>
          <p:cNvPr id="212" name="Google Shape;212;p18"/>
          <p:cNvSpPr/>
          <p:nvPr/>
        </p:nvSpPr>
        <p:spPr>
          <a:xfrm rot="5400000">
            <a:off x="4952141" y="1015534"/>
            <a:ext cx="1702673" cy="2167755"/>
          </a:xfrm>
          <a:custGeom>
            <a:rect b="b" l="l" r="r" t="t"/>
            <a:pathLst>
              <a:path extrusionOk="0" h="4335510" w="3405346">
                <a:moveTo>
                  <a:pt x="0" y="0"/>
                </a:moveTo>
                <a:lnTo>
                  <a:pt x="3405347" y="0"/>
                </a:lnTo>
                <a:lnTo>
                  <a:pt x="3405347" y="4335510"/>
                </a:lnTo>
                <a:lnTo>
                  <a:pt x="0" y="4335510"/>
                </a:lnTo>
                <a:lnTo>
                  <a:pt x="0" y="0"/>
                </a:lnTo>
                <a:close/>
              </a:path>
            </a:pathLst>
          </a:custGeom>
          <a:blipFill rotWithShape="1">
            <a:blip r:embed="rId4">
              <a:alphaModFix/>
            </a:blip>
            <a:stretch>
              <a:fillRect b="0" l="0" r="0" t="0"/>
            </a:stretch>
          </a:blipFill>
          <a:ln>
            <a:noFill/>
          </a:ln>
        </p:spPr>
      </p:sp>
      <p:sp>
        <p:nvSpPr>
          <p:cNvPr id="213" name="Google Shape;213;p18"/>
          <p:cNvSpPr/>
          <p:nvPr/>
        </p:nvSpPr>
        <p:spPr>
          <a:xfrm rot="5400000">
            <a:off x="4952141" y="2910907"/>
            <a:ext cx="1702673" cy="2167755"/>
          </a:xfrm>
          <a:custGeom>
            <a:rect b="b" l="l" r="r" t="t"/>
            <a:pathLst>
              <a:path extrusionOk="0" h="4335510" w="3405346">
                <a:moveTo>
                  <a:pt x="0" y="0"/>
                </a:moveTo>
                <a:lnTo>
                  <a:pt x="3405347" y="0"/>
                </a:lnTo>
                <a:lnTo>
                  <a:pt x="3405347" y="4335511"/>
                </a:lnTo>
                <a:lnTo>
                  <a:pt x="0" y="4335511"/>
                </a:lnTo>
                <a:lnTo>
                  <a:pt x="0" y="0"/>
                </a:lnTo>
                <a:close/>
              </a:path>
            </a:pathLst>
          </a:custGeom>
          <a:blipFill rotWithShape="1">
            <a:blip r:embed="rId4">
              <a:alphaModFix/>
            </a:blip>
            <a:stretch>
              <a:fillRect b="0" l="0" r="0" t="0"/>
            </a:stretch>
          </a:blipFill>
          <a:ln>
            <a:noFill/>
          </a:ln>
        </p:spPr>
      </p:sp>
      <p:sp>
        <p:nvSpPr>
          <p:cNvPr id="214" name="Google Shape;214;p18"/>
          <p:cNvSpPr/>
          <p:nvPr/>
        </p:nvSpPr>
        <p:spPr>
          <a:xfrm rot="-1275787">
            <a:off x="438297" y="2238820"/>
            <a:ext cx="1689379" cy="3171190"/>
          </a:xfrm>
          <a:custGeom>
            <a:rect b="b" l="l" r="r" t="t"/>
            <a:pathLst>
              <a:path extrusionOk="0" h="6342379" w="3378758">
                <a:moveTo>
                  <a:pt x="0" y="0"/>
                </a:moveTo>
                <a:lnTo>
                  <a:pt x="3378758" y="0"/>
                </a:lnTo>
                <a:lnTo>
                  <a:pt x="3378758" y="6342378"/>
                </a:lnTo>
                <a:lnTo>
                  <a:pt x="0" y="6342378"/>
                </a:lnTo>
                <a:lnTo>
                  <a:pt x="0" y="0"/>
                </a:lnTo>
                <a:close/>
              </a:path>
            </a:pathLst>
          </a:custGeom>
          <a:blipFill rotWithShape="1">
            <a:blip r:embed="rId5">
              <a:alphaModFix/>
            </a:blip>
            <a:stretch>
              <a:fillRect b="0" l="0" r="0" t="0"/>
            </a:stretch>
          </a:blipFill>
          <a:ln>
            <a:noFill/>
          </a:ln>
        </p:spPr>
      </p:sp>
      <p:sp>
        <p:nvSpPr>
          <p:cNvPr id="215" name="Google Shape;215;p18"/>
          <p:cNvSpPr/>
          <p:nvPr/>
        </p:nvSpPr>
        <p:spPr>
          <a:xfrm flipH="1" rot="1278000">
            <a:off x="7029870" y="2238820"/>
            <a:ext cx="1689379" cy="3171190"/>
          </a:xfrm>
          <a:custGeom>
            <a:rect b="b" l="l" r="r" t="t"/>
            <a:pathLst>
              <a:path extrusionOk="0" h="6342379" w="3378758">
                <a:moveTo>
                  <a:pt x="3378758" y="0"/>
                </a:moveTo>
                <a:lnTo>
                  <a:pt x="0" y="0"/>
                </a:lnTo>
                <a:lnTo>
                  <a:pt x="0" y="6342378"/>
                </a:lnTo>
                <a:lnTo>
                  <a:pt x="3378758" y="6342378"/>
                </a:lnTo>
                <a:lnTo>
                  <a:pt x="3378758" y="0"/>
                </a:lnTo>
                <a:close/>
              </a:path>
            </a:pathLst>
          </a:custGeom>
          <a:blipFill rotWithShape="1">
            <a:blip r:embed="rId5">
              <a:alphaModFix/>
            </a:blip>
            <a:stretch>
              <a:fillRect b="0" l="0" r="0" t="0"/>
            </a:stretch>
          </a:blipFill>
          <a:ln>
            <a:noFill/>
          </a:ln>
        </p:spPr>
      </p:sp>
      <p:sp>
        <p:nvSpPr>
          <p:cNvPr id="216" name="Google Shape;216;p18"/>
          <p:cNvSpPr/>
          <p:nvPr/>
        </p:nvSpPr>
        <p:spPr>
          <a:xfrm rot="2814457">
            <a:off x="-251203" y="-16155"/>
            <a:ext cx="1689379" cy="3171190"/>
          </a:xfrm>
          <a:custGeom>
            <a:rect b="b" l="l" r="r" t="t"/>
            <a:pathLst>
              <a:path extrusionOk="0" h="6342379" w="3378758">
                <a:moveTo>
                  <a:pt x="0" y="0"/>
                </a:moveTo>
                <a:lnTo>
                  <a:pt x="3378758" y="0"/>
                </a:lnTo>
                <a:lnTo>
                  <a:pt x="3378758" y="6342378"/>
                </a:lnTo>
                <a:lnTo>
                  <a:pt x="0" y="6342378"/>
                </a:lnTo>
                <a:lnTo>
                  <a:pt x="0" y="0"/>
                </a:lnTo>
                <a:close/>
              </a:path>
            </a:pathLst>
          </a:custGeom>
          <a:blipFill rotWithShape="1">
            <a:blip r:embed="rId5">
              <a:alphaModFix/>
            </a:blip>
            <a:stretch>
              <a:fillRect b="0" l="0" r="0" t="0"/>
            </a:stretch>
          </a:blipFill>
          <a:ln>
            <a:noFill/>
          </a:ln>
        </p:spPr>
      </p:sp>
      <p:sp>
        <p:nvSpPr>
          <p:cNvPr id="217" name="Google Shape;217;p18"/>
          <p:cNvSpPr/>
          <p:nvPr/>
        </p:nvSpPr>
        <p:spPr>
          <a:xfrm flipH="1" rot="-2814000">
            <a:off x="7705762" y="-16156"/>
            <a:ext cx="1689379" cy="3171190"/>
          </a:xfrm>
          <a:custGeom>
            <a:rect b="b" l="l" r="r" t="t"/>
            <a:pathLst>
              <a:path extrusionOk="0" h="6342379" w="3378758">
                <a:moveTo>
                  <a:pt x="3378758" y="0"/>
                </a:moveTo>
                <a:lnTo>
                  <a:pt x="0" y="0"/>
                </a:lnTo>
                <a:lnTo>
                  <a:pt x="0" y="6342378"/>
                </a:lnTo>
                <a:lnTo>
                  <a:pt x="3378758" y="6342378"/>
                </a:lnTo>
                <a:lnTo>
                  <a:pt x="3378758" y="0"/>
                </a:lnTo>
                <a:close/>
              </a:path>
            </a:pathLst>
          </a:custGeom>
          <a:blipFill rotWithShape="1">
            <a:blip r:embed="rId5">
              <a:alphaModFix/>
            </a:blip>
            <a:stretch>
              <a:fillRect b="0" l="0" r="0" t="0"/>
            </a:stretch>
          </a:blipFill>
          <a:ln>
            <a:noFill/>
          </a:ln>
        </p:spPr>
      </p:sp>
      <p:sp>
        <p:nvSpPr>
          <p:cNvPr id="218" name="Google Shape;218;p18"/>
          <p:cNvSpPr txBox="1"/>
          <p:nvPr/>
        </p:nvSpPr>
        <p:spPr>
          <a:xfrm>
            <a:off x="2528469" y="1617064"/>
            <a:ext cx="1624106" cy="468296"/>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9F7600"/>
                </a:solidFill>
                <a:latin typeface="Allura"/>
                <a:ea typeface="Allura"/>
                <a:cs typeface="Allura"/>
                <a:sym typeface="Allura"/>
              </a:rPr>
              <a:t>Topic One</a:t>
            </a:r>
            <a:endParaRPr sz="700"/>
          </a:p>
        </p:txBody>
      </p:sp>
      <p:sp>
        <p:nvSpPr>
          <p:cNvPr id="219" name="Google Shape;219;p18"/>
          <p:cNvSpPr txBox="1"/>
          <p:nvPr/>
        </p:nvSpPr>
        <p:spPr>
          <a:xfrm>
            <a:off x="2528469" y="2160498"/>
            <a:ext cx="1624200" cy="3462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900" u="none" cap="none" strike="noStrike">
                <a:solidFill>
                  <a:srgbClr val="000000"/>
                </a:solidFill>
                <a:latin typeface="Arial"/>
                <a:ea typeface="Arial"/>
                <a:cs typeface="Arial"/>
                <a:sym typeface="Arial"/>
              </a:rPr>
              <a:t>Briefly elaborate on what you want to discuss. </a:t>
            </a:r>
            <a:endParaRPr sz="700"/>
          </a:p>
        </p:txBody>
      </p:sp>
      <p:sp>
        <p:nvSpPr>
          <p:cNvPr id="220" name="Google Shape;220;p18"/>
          <p:cNvSpPr txBox="1"/>
          <p:nvPr/>
        </p:nvSpPr>
        <p:spPr>
          <a:xfrm>
            <a:off x="2328444" y="3512438"/>
            <a:ext cx="2024156" cy="468296"/>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9F7600"/>
                </a:solidFill>
                <a:latin typeface="Allura"/>
                <a:ea typeface="Allura"/>
                <a:cs typeface="Allura"/>
                <a:sym typeface="Allura"/>
              </a:rPr>
              <a:t>Topic three</a:t>
            </a:r>
            <a:endParaRPr sz="700"/>
          </a:p>
        </p:txBody>
      </p:sp>
      <p:sp>
        <p:nvSpPr>
          <p:cNvPr id="221" name="Google Shape;221;p18"/>
          <p:cNvSpPr txBox="1"/>
          <p:nvPr/>
        </p:nvSpPr>
        <p:spPr>
          <a:xfrm>
            <a:off x="2528469" y="4055871"/>
            <a:ext cx="1624200" cy="3462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900" u="none" cap="none" strike="noStrike">
                <a:solidFill>
                  <a:srgbClr val="000000"/>
                </a:solidFill>
                <a:latin typeface="Arial"/>
                <a:ea typeface="Arial"/>
                <a:cs typeface="Arial"/>
                <a:sym typeface="Arial"/>
              </a:rPr>
              <a:t>Briefly elaborate on what you want to discuss. </a:t>
            </a:r>
            <a:endParaRPr sz="700"/>
          </a:p>
        </p:txBody>
      </p:sp>
      <p:sp>
        <p:nvSpPr>
          <p:cNvPr id="222" name="Google Shape;222;p18"/>
          <p:cNvSpPr txBox="1"/>
          <p:nvPr/>
        </p:nvSpPr>
        <p:spPr>
          <a:xfrm>
            <a:off x="4991425" y="1617064"/>
            <a:ext cx="1624106" cy="468296"/>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9F7600"/>
                </a:solidFill>
                <a:latin typeface="Allura"/>
                <a:ea typeface="Allura"/>
                <a:cs typeface="Allura"/>
                <a:sym typeface="Allura"/>
              </a:rPr>
              <a:t>Topic two</a:t>
            </a:r>
            <a:endParaRPr sz="700"/>
          </a:p>
        </p:txBody>
      </p:sp>
      <p:sp>
        <p:nvSpPr>
          <p:cNvPr id="223" name="Google Shape;223;p18"/>
          <p:cNvSpPr txBox="1"/>
          <p:nvPr/>
        </p:nvSpPr>
        <p:spPr>
          <a:xfrm>
            <a:off x="4991425" y="2160498"/>
            <a:ext cx="1624200" cy="3462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900" u="none" cap="none" strike="noStrike">
                <a:solidFill>
                  <a:srgbClr val="000000"/>
                </a:solidFill>
                <a:latin typeface="Arial"/>
                <a:ea typeface="Arial"/>
                <a:cs typeface="Arial"/>
                <a:sym typeface="Arial"/>
              </a:rPr>
              <a:t>Briefly elaborate on what you want to discuss. </a:t>
            </a:r>
            <a:endParaRPr sz="700"/>
          </a:p>
        </p:txBody>
      </p:sp>
      <p:sp>
        <p:nvSpPr>
          <p:cNvPr id="224" name="Google Shape;224;p18"/>
          <p:cNvSpPr txBox="1"/>
          <p:nvPr/>
        </p:nvSpPr>
        <p:spPr>
          <a:xfrm>
            <a:off x="4858075" y="3512438"/>
            <a:ext cx="1890806" cy="468296"/>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9F7600"/>
                </a:solidFill>
                <a:latin typeface="Allura"/>
                <a:ea typeface="Allura"/>
                <a:cs typeface="Allura"/>
                <a:sym typeface="Allura"/>
              </a:rPr>
              <a:t>Topic four</a:t>
            </a:r>
            <a:endParaRPr sz="700"/>
          </a:p>
        </p:txBody>
      </p:sp>
      <p:sp>
        <p:nvSpPr>
          <p:cNvPr id="225" name="Google Shape;225;p18"/>
          <p:cNvSpPr txBox="1"/>
          <p:nvPr/>
        </p:nvSpPr>
        <p:spPr>
          <a:xfrm>
            <a:off x="4991425" y="4055871"/>
            <a:ext cx="1624200" cy="3462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900" u="none" cap="none" strike="noStrike">
                <a:solidFill>
                  <a:srgbClr val="000000"/>
                </a:solidFill>
                <a:latin typeface="Arial"/>
                <a:ea typeface="Arial"/>
                <a:cs typeface="Arial"/>
                <a:sym typeface="Arial"/>
              </a:rPr>
              <a:t>Briefly elaborate on what you want to discuss. </a:t>
            </a:r>
            <a:endParaRPr sz="700"/>
          </a:p>
        </p:txBody>
      </p:sp>
      <p:sp>
        <p:nvSpPr>
          <p:cNvPr id="226" name="Google Shape;226;p18"/>
          <p:cNvSpPr txBox="1"/>
          <p:nvPr/>
        </p:nvSpPr>
        <p:spPr>
          <a:xfrm>
            <a:off x="1716643" y="274641"/>
            <a:ext cx="5710714" cy="800432"/>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0" i="0" lang="en" sz="4700" u="none" cap="none" strike="noStrike">
                <a:solidFill>
                  <a:srgbClr val="4B3800"/>
                </a:solidFill>
                <a:latin typeface="Cardo"/>
                <a:ea typeface="Cardo"/>
                <a:cs typeface="Cardo"/>
                <a:sym typeface="Cardo"/>
              </a:rPr>
              <a:t>Musical  Journey</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id="231" name="Google Shape;231;p19"/>
          <p:cNvPicPr preferRelativeResize="0"/>
          <p:nvPr/>
        </p:nvPicPr>
        <p:blipFill rotWithShape="1">
          <a:blip r:embed="rId3">
            <a:alphaModFix/>
          </a:blip>
          <a:srcRect b="10490" l="0" r="0" t="0"/>
          <a:stretch/>
        </p:blipFill>
        <p:spPr>
          <a:xfrm>
            <a:off x="0" y="0"/>
            <a:ext cx="9144003" cy="5143499"/>
          </a:xfrm>
          <a:prstGeom prst="rect">
            <a:avLst/>
          </a:prstGeom>
          <a:noFill/>
          <a:ln>
            <a:noFill/>
          </a:ln>
        </p:spPr>
      </p:pic>
      <p:sp>
        <p:nvSpPr>
          <p:cNvPr id="232" name="Google Shape;232;p19"/>
          <p:cNvSpPr txBox="1"/>
          <p:nvPr/>
        </p:nvSpPr>
        <p:spPr>
          <a:xfrm>
            <a:off x="2841172" y="603382"/>
            <a:ext cx="3461657" cy="468296"/>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9F7600"/>
                </a:solidFill>
                <a:latin typeface="Allura"/>
                <a:ea typeface="Allura"/>
                <a:cs typeface="Allura"/>
                <a:sym typeface="Allura"/>
              </a:rPr>
              <a:t>Finding Comfort in </a:t>
            </a:r>
            <a:endParaRPr sz="700"/>
          </a:p>
        </p:txBody>
      </p:sp>
      <p:sp>
        <p:nvSpPr>
          <p:cNvPr id="233" name="Google Shape;233;p19"/>
          <p:cNvSpPr txBox="1"/>
          <p:nvPr/>
        </p:nvSpPr>
        <p:spPr>
          <a:xfrm>
            <a:off x="3216234" y="3459577"/>
            <a:ext cx="2711400" cy="9696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900" u="none" cap="none" strike="noStrike">
                <a:solidFill>
                  <a:srgbClr val="000000"/>
                </a:solidFill>
                <a:latin typeface="Arial"/>
                <a:ea typeface="Arial"/>
                <a:cs typeface="Arial"/>
                <a:sym typeface="Arial"/>
              </a:rPr>
              <a:t>Music has the extraordinary ability to convey emotions that words alone cannot express. As we navigate through the depths of grief, let us find solace in the melodies that embrace the essence of [Name]'s spirit. </a:t>
            </a:r>
            <a:endParaRPr sz="700"/>
          </a:p>
        </p:txBody>
      </p:sp>
      <p:sp>
        <p:nvSpPr>
          <p:cNvPr id="234" name="Google Shape;234;p19"/>
          <p:cNvSpPr txBox="1"/>
          <p:nvPr/>
        </p:nvSpPr>
        <p:spPr>
          <a:xfrm>
            <a:off x="3267212" y="1835211"/>
            <a:ext cx="2609577" cy="800431"/>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0" i="0" lang="en" sz="4700" u="none" cap="none" strike="noStrike">
                <a:solidFill>
                  <a:srgbClr val="4B3800"/>
                </a:solidFill>
                <a:latin typeface="Cardo"/>
                <a:ea typeface="Cardo"/>
                <a:cs typeface="Cardo"/>
                <a:sym typeface="Cardo"/>
              </a:rPr>
              <a:t>Melodies</a:t>
            </a:r>
            <a:endParaRPr sz="700"/>
          </a:p>
        </p:txBody>
      </p:sp>
      <p:sp>
        <p:nvSpPr>
          <p:cNvPr id="235" name="Google Shape;235;p19"/>
          <p:cNvSpPr/>
          <p:nvPr/>
        </p:nvSpPr>
        <p:spPr>
          <a:xfrm flipH="1">
            <a:off x="3740457" y="2822679"/>
            <a:ext cx="1663087" cy="359831"/>
          </a:xfrm>
          <a:custGeom>
            <a:rect b="b" l="l" r="r" t="t"/>
            <a:pathLst>
              <a:path extrusionOk="0" h="719663" w="3326173">
                <a:moveTo>
                  <a:pt x="0" y="719663"/>
                </a:moveTo>
                <a:lnTo>
                  <a:pt x="3326172" y="719663"/>
                </a:lnTo>
                <a:lnTo>
                  <a:pt x="3326172" y="0"/>
                </a:lnTo>
                <a:lnTo>
                  <a:pt x="0" y="0"/>
                </a:lnTo>
                <a:lnTo>
                  <a:pt x="0" y="719663"/>
                </a:lnTo>
                <a:close/>
              </a:path>
            </a:pathLst>
          </a:custGeom>
          <a:blipFill rotWithShape="1">
            <a:blip r:embed="rId4">
              <a:alphaModFix/>
            </a:blip>
            <a:stretch>
              <a:fillRect b="0" l="0" r="0" t="0"/>
            </a:stretch>
          </a:blipFill>
          <a:ln>
            <a:noFill/>
          </a:ln>
        </p:spPr>
      </p:sp>
      <p:sp>
        <p:nvSpPr>
          <p:cNvPr id="236" name="Google Shape;236;p19"/>
          <p:cNvSpPr/>
          <p:nvPr/>
        </p:nvSpPr>
        <p:spPr>
          <a:xfrm flipH="1" rot="10800000">
            <a:off x="3740457" y="1380129"/>
            <a:ext cx="1663086" cy="359832"/>
          </a:xfrm>
          <a:custGeom>
            <a:rect b="b" l="l" r="r" t="t"/>
            <a:pathLst>
              <a:path extrusionOk="0" h="719663" w="3326173">
                <a:moveTo>
                  <a:pt x="0" y="719663"/>
                </a:moveTo>
                <a:lnTo>
                  <a:pt x="3326172" y="719663"/>
                </a:lnTo>
                <a:lnTo>
                  <a:pt x="3326172" y="0"/>
                </a:lnTo>
                <a:lnTo>
                  <a:pt x="0" y="0"/>
                </a:lnTo>
                <a:lnTo>
                  <a:pt x="0" y="719663"/>
                </a:lnTo>
                <a:close/>
              </a:path>
            </a:pathLst>
          </a:custGeom>
          <a:blipFill rotWithShape="1">
            <a:blip r:embed="rId4">
              <a:alphaModFix/>
            </a:blip>
            <a:stretch>
              <a:fillRect b="0" l="0" r="0" t="0"/>
            </a:stretch>
          </a:blipFill>
          <a:ln>
            <a:noFill/>
          </a:ln>
        </p:spPr>
      </p:sp>
      <p:sp>
        <p:nvSpPr>
          <p:cNvPr id="237" name="Google Shape;237;p19"/>
          <p:cNvSpPr/>
          <p:nvPr/>
        </p:nvSpPr>
        <p:spPr>
          <a:xfrm>
            <a:off x="153523" y="1972310"/>
            <a:ext cx="1689379" cy="3171190"/>
          </a:xfrm>
          <a:custGeom>
            <a:rect b="b" l="l" r="r" t="t"/>
            <a:pathLst>
              <a:path extrusionOk="0" h="6342379" w="3378758">
                <a:moveTo>
                  <a:pt x="0" y="0"/>
                </a:moveTo>
                <a:lnTo>
                  <a:pt x="3378758" y="0"/>
                </a:lnTo>
                <a:lnTo>
                  <a:pt x="3378758" y="6342379"/>
                </a:lnTo>
                <a:lnTo>
                  <a:pt x="0" y="6342379"/>
                </a:lnTo>
                <a:lnTo>
                  <a:pt x="0" y="0"/>
                </a:lnTo>
                <a:close/>
              </a:path>
            </a:pathLst>
          </a:custGeom>
          <a:blipFill rotWithShape="1">
            <a:blip r:embed="rId5">
              <a:alphaModFix/>
            </a:blip>
            <a:stretch>
              <a:fillRect b="0" l="0" r="0" t="0"/>
            </a:stretch>
          </a:blipFill>
          <a:ln>
            <a:noFill/>
          </a:ln>
        </p:spPr>
      </p:sp>
      <p:sp>
        <p:nvSpPr>
          <p:cNvPr id="238" name="Google Shape;238;p19"/>
          <p:cNvSpPr/>
          <p:nvPr/>
        </p:nvSpPr>
        <p:spPr>
          <a:xfrm flipH="1">
            <a:off x="7314344" y="1972310"/>
            <a:ext cx="1689379" cy="3171190"/>
          </a:xfrm>
          <a:custGeom>
            <a:rect b="b" l="l" r="r" t="t"/>
            <a:pathLst>
              <a:path extrusionOk="0" h="6342379" w="3378758">
                <a:moveTo>
                  <a:pt x="3378758" y="0"/>
                </a:moveTo>
                <a:lnTo>
                  <a:pt x="0" y="0"/>
                </a:lnTo>
                <a:lnTo>
                  <a:pt x="0" y="6342379"/>
                </a:lnTo>
                <a:lnTo>
                  <a:pt x="3378758" y="6342379"/>
                </a:lnTo>
                <a:lnTo>
                  <a:pt x="3378758" y="0"/>
                </a:lnTo>
                <a:close/>
              </a:path>
            </a:pathLst>
          </a:custGeom>
          <a:blipFill rotWithShape="1">
            <a:blip r:embed="rId5">
              <a:alphaModFix/>
            </a:blip>
            <a:stretch>
              <a:fillRect b="0" l="0" r="0" t="0"/>
            </a:stretch>
          </a:blipFill>
          <a:ln>
            <a:noFill/>
          </a:ln>
        </p:spPr>
      </p:sp>
      <p:sp>
        <p:nvSpPr>
          <p:cNvPr id="239" name="Google Shape;239;p19"/>
          <p:cNvSpPr/>
          <p:nvPr/>
        </p:nvSpPr>
        <p:spPr>
          <a:xfrm>
            <a:off x="1151793" y="11321"/>
            <a:ext cx="1689379" cy="3171190"/>
          </a:xfrm>
          <a:custGeom>
            <a:rect b="b" l="l" r="r" t="t"/>
            <a:pathLst>
              <a:path extrusionOk="0" h="6342379" w="3378758">
                <a:moveTo>
                  <a:pt x="0" y="0"/>
                </a:moveTo>
                <a:lnTo>
                  <a:pt x="3378758" y="0"/>
                </a:lnTo>
                <a:lnTo>
                  <a:pt x="3378758" y="6342378"/>
                </a:lnTo>
                <a:lnTo>
                  <a:pt x="0" y="6342378"/>
                </a:lnTo>
                <a:lnTo>
                  <a:pt x="0" y="0"/>
                </a:lnTo>
                <a:close/>
              </a:path>
            </a:pathLst>
          </a:custGeom>
          <a:blipFill rotWithShape="1">
            <a:blip r:embed="rId5">
              <a:alphaModFix/>
            </a:blip>
            <a:stretch>
              <a:fillRect b="0" l="0" r="0" t="0"/>
            </a:stretch>
          </a:blipFill>
          <a:ln>
            <a:noFill/>
          </a:ln>
        </p:spPr>
      </p:sp>
      <p:sp>
        <p:nvSpPr>
          <p:cNvPr id="240" name="Google Shape;240;p19"/>
          <p:cNvSpPr/>
          <p:nvPr/>
        </p:nvSpPr>
        <p:spPr>
          <a:xfrm flipH="1">
            <a:off x="6375450" y="11321"/>
            <a:ext cx="1689379" cy="3171190"/>
          </a:xfrm>
          <a:custGeom>
            <a:rect b="b" l="l" r="r" t="t"/>
            <a:pathLst>
              <a:path extrusionOk="0" h="6342379" w="3378758">
                <a:moveTo>
                  <a:pt x="3378758" y="0"/>
                </a:moveTo>
                <a:lnTo>
                  <a:pt x="0" y="0"/>
                </a:lnTo>
                <a:lnTo>
                  <a:pt x="0" y="6342378"/>
                </a:lnTo>
                <a:lnTo>
                  <a:pt x="3378758" y="6342378"/>
                </a:lnTo>
                <a:lnTo>
                  <a:pt x="3378758" y="0"/>
                </a:lnTo>
                <a:close/>
              </a:path>
            </a:pathLst>
          </a:custGeom>
          <a:blipFill rotWithShape="1">
            <a:blip r:embed="rId5">
              <a:alphaModFix/>
            </a:blip>
            <a:stretch>
              <a:fillRect b="0" l="0" r="0" t="0"/>
            </a:stretch>
          </a:blipFill>
          <a:ln>
            <a:noFill/>
          </a:ln>
        </p:spPr>
      </p:sp>
      <p:sp>
        <p:nvSpPr>
          <p:cNvPr id="241" name="Google Shape;241;p19"/>
          <p:cNvSpPr/>
          <p:nvPr/>
        </p:nvSpPr>
        <p:spPr>
          <a:xfrm flipH="1" rot="-2125763">
            <a:off x="8399451" y="-535547"/>
            <a:ext cx="1689379" cy="3171190"/>
          </a:xfrm>
          <a:custGeom>
            <a:rect b="b" l="l" r="r" t="t"/>
            <a:pathLst>
              <a:path extrusionOk="0" h="6342379" w="3378758">
                <a:moveTo>
                  <a:pt x="3378758" y="0"/>
                </a:moveTo>
                <a:lnTo>
                  <a:pt x="0" y="0"/>
                </a:lnTo>
                <a:lnTo>
                  <a:pt x="0" y="6342379"/>
                </a:lnTo>
                <a:lnTo>
                  <a:pt x="3378758" y="6342379"/>
                </a:lnTo>
                <a:lnTo>
                  <a:pt x="3378758" y="0"/>
                </a:lnTo>
                <a:close/>
              </a:path>
            </a:pathLst>
          </a:custGeom>
          <a:blipFill rotWithShape="1">
            <a:blip r:embed="rId5">
              <a:alphaModFix/>
            </a:blip>
            <a:stretch>
              <a:fillRect b="0" l="0" r="0" t="0"/>
            </a:stretch>
          </a:blipFill>
          <a:ln>
            <a:noFill/>
          </a:ln>
        </p:spPr>
      </p:sp>
      <p:sp>
        <p:nvSpPr>
          <p:cNvPr id="242" name="Google Shape;242;p19"/>
          <p:cNvSpPr/>
          <p:nvPr/>
        </p:nvSpPr>
        <p:spPr>
          <a:xfrm rot="2124000">
            <a:off x="-944053" y="-544691"/>
            <a:ext cx="1689379" cy="3171190"/>
          </a:xfrm>
          <a:custGeom>
            <a:rect b="b" l="l" r="r" t="t"/>
            <a:pathLst>
              <a:path extrusionOk="0" h="6342379" w="3378758">
                <a:moveTo>
                  <a:pt x="0" y="0"/>
                </a:moveTo>
                <a:lnTo>
                  <a:pt x="3378758" y="0"/>
                </a:lnTo>
                <a:lnTo>
                  <a:pt x="3378758" y="6342379"/>
                </a:lnTo>
                <a:lnTo>
                  <a:pt x="0" y="6342379"/>
                </a:lnTo>
                <a:lnTo>
                  <a:pt x="0" y="0"/>
                </a:lnTo>
                <a:close/>
              </a:path>
            </a:pathLst>
          </a:custGeom>
          <a:blipFill rotWithShape="1">
            <a:blip r:embed="rId5">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9F7600"/>
      </a:dk1>
      <a:lt1>
        <a:srgbClr val="FFFFFF"/>
      </a:lt1>
      <a:dk2>
        <a:srgbClr val="000000"/>
      </a:dk2>
      <a:lt2>
        <a:srgbClr val="FFFFFF"/>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