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10287000" cx="18288000"/>
  <p:notesSz cx="6858000" cy="9144000"/>
  <p:embeddedFontLst>
    <p:embeddedFont>
      <p:font typeface="Prompt Light"/>
      <p:regular r:id="rId33"/>
      <p:bold r:id="rId34"/>
      <p:italic r:id="rId35"/>
      <p:boldItalic r:id="rId36"/>
    </p:embeddedFont>
    <p:embeddedFont>
      <p:font typeface="Russo One"/>
      <p:regular r:id="rId37"/>
    </p:embeddedFont>
    <p:embeddedFont>
      <p:font typeface="Prompt"/>
      <p:bold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1E60EF-2A28-4A2D-83A8-C0BAFD3BAF67}">
  <a:tblStyle styleId="{7C1E60EF-2A28-4A2D-83A8-C0BAFD3BAF6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romptLight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romptLight-italic.fntdata"/><Relationship Id="rId12" Type="http://schemas.openxmlformats.org/officeDocument/2006/relationships/slide" Target="slides/slide6.xml"/><Relationship Id="rId34" Type="http://schemas.openxmlformats.org/officeDocument/2006/relationships/font" Target="fonts/PromptLight-bold.fntdata"/><Relationship Id="rId15" Type="http://schemas.openxmlformats.org/officeDocument/2006/relationships/slide" Target="slides/slide9.xml"/><Relationship Id="rId37" Type="http://schemas.openxmlformats.org/officeDocument/2006/relationships/font" Target="fonts/RussoOne-regular.fntdata"/><Relationship Id="rId14" Type="http://schemas.openxmlformats.org/officeDocument/2006/relationships/slide" Target="slides/slide8.xml"/><Relationship Id="rId36" Type="http://schemas.openxmlformats.org/officeDocument/2006/relationships/font" Target="fonts/PromptLight-boldItalic.fntdata"/><Relationship Id="rId17" Type="http://schemas.openxmlformats.org/officeDocument/2006/relationships/slide" Target="slides/slide11.xml"/><Relationship Id="rId39" Type="http://schemas.openxmlformats.org/officeDocument/2006/relationships/font" Target="fonts/Prompt-boldItalic.fntdata"/><Relationship Id="rId16" Type="http://schemas.openxmlformats.org/officeDocument/2006/relationships/slide" Target="slides/slide10.xml"/><Relationship Id="rId38" Type="http://schemas.openxmlformats.org/officeDocument/2006/relationships/font" Target="fonts/Promp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9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6" Type="http://schemas.openxmlformats.org/officeDocument/2006/relationships/image" Target="../media/image5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2.png"/><Relationship Id="rId4" Type="http://schemas.openxmlformats.org/officeDocument/2006/relationships/image" Target="../media/image59.png"/><Relationship Id="rId5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png"/><Relationship Id="rId4" Type="http://schemas.openxmlformats.org/officeDocument/2006/relationships/image" Target="../media/image77.png"/><Relationship Id="rId5" Type="http://schemas.openxmlformats.org/officeDocument/2006/relationships/image" Target="../media/image58.png"/><Relationship Id="rId6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0.png"/><Relationship Id="rId4" Type="http://schemas.openxmlformats.org/officeDocument/2006/relationships/image" Target="../media/image69.png"/><Relationship Id="rId5" Type="http://schemas.openxmlformats.org/officeDocument/2006/relationships/image" Target="../media/image63.png"/><Relationship Id="rId6" Type="http://schemas.openxmlformats.org/officeDocument/2006/relationships/image" Target="../media/image7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4.jpg"/><Relationship Id="rId4" Type="http://schemas.openxmlformats.org/officeDocument/2006/relationships/image" Target="../media/image71.jpg"/><Relationship Id="rId9" Type="http://schemas.openxmlformats.org/officeDocument/2006/relationships/image" Target="../media/image75.png"/><Relationship Id="rId5" Type="http://schemas.openxmlformats.org/officeDocument/2006/relationships/image" Target="../media/image76.jpg"/><Relationship Id="rId6" Type="http://schemas.openxmlformats.org/officeDocument/2006/relationships/image" Target="../media/image68.png"/><Relationship Id="rId7" Type="http://schemas.openxmlformats.org/officeDocument/2006/relationships/image" Target="../media/image74.jpg"/><Relationship Id="rId8" Type="http://schemas.openxmlformats.org/officeDocument/2006/relationships/image" Target="../media/image6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2.png"/><Relationship Id="rId4" Type="http://schemas.openxmlformats.org/officeDocument/2006/relationships/image" Target="../media/image66.png"/><Relationship Id="rId10" Type="http://schemas.openxmlformats.org/officeDocument/2006/relationships/image" Target="../media/image48.png"/><Relationship Id="rId9" Type="http://schemas.openxmlformats.org/officeDocument/2006/relationships/image" Target="../media/image90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93.png"/><Relationship Id="rId8" Type="http://schemas.openxmlformats.org/officeDocument/2006/relationships/image" Target="../media/image8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5.png"/><Relationship Id="rId4" Type="http://schemas.openxmlformats.org/officeDocument/2006/relationships/image" Target="../media/image84.png"/><Relationship Id="rId5" Type="http://schemas.openxmlformats.org/officeDocument/2006/relationships/image" Target="../media/image98.png"/><Relationship Id="rId6" Type="http://schemas.openxmlformats.org/officeDocument/2006/relationships/image" Target="../media/image8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9.jpg"/><Relationship Id="rId4" Type="http://schemas.openxmlformats.org/officeDocument/2006/relationships/image" Target="../media/image83.jpg"/><Relationship Id="rId9" Type="http://schemas.openxmlformats.org/officeDocument/2006/relationships/image" Target="../media/image88.png"/><Relationship Id="rId5" Type="http://schemas.openxmlformats.org/officeDocument/2006/relationships/image" Target="../media/image87.png"/><Relationship Id="rId6" Type="http://schemas.openxmlformats.org/officeDocument/2006/relationships/image" Target="../media/image92.jpg"/><Relationship Id="rId7" Type="http://schemas.openxmlformats.org/officeDocument/2006/relationships/image" Target="../media/image130.png"/><Relationship Id="rId8" Type="http://schemas.openxmlformats.org/officeDocument/2006/relationships/image" Target="../media/image9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97.png"/><Relationship Id="rId5" Type="http://schemas.openxmlformats.org/officeDocument/2006/relationships/image" Target="../media/image1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10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8.png"/><Relationship Id="rId4" Type="http://schemas.openxmlformats.org/officeDocument/2006/relationships/image" Target="../media/image111.png"/><Relationship Id="rId5" Type="http://schemas.openxmlformats.org/officeDocument/2006/relationships/image" Target="../media/image103.pn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87.png"/><Relationship Id="rId22" Type="http://schemas.openxmlformats.org/officeDocument/2006/relationships/image" Target="../media/image146.png"/><Relationship Id="rId21" Type="http://schemas.openxmlformats.org/officeDocument/2006/relationships/image" Target="../media/image97.png"/><Relationship Id="rId24" Type="http://schemas.openxmlformats.org/officeDocument/2006/relationships/image" Target="../media/image19.png"/><Relationship Id="rId23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3.png"/><Relationship Id="rId4" Type="http://schemas.openxmlformats.org/officeDocument/2006/relationships/image" Target="../media/image171.png"/><Relationship Id="rId9" Type="http://schemas.openxmlformats.org/officeDocument/2006/relationships/image" Target="../media/image31.png"/><Relationship Id="rId26" Type="http://schemas.openxmlformats.org/officeDocument/2006/relationships/image" Target="../media/image27.png"/><Relationship Id="rId25" Type="http://schemas.openxmlformats.org/officeDocument/2006/relationships/image" Target="../media/image17.png"/><Relationship Id="rId28" Type="http://schemas.openxmlformats.org/officeDocument/2006/relationships/image" Target="../media/image39.png"/><Relationship Id="rId27" Type="http://schemas.openxmlformats.org/officeDocument/2006/relationships/image" Target="../media/image38.png"/><Relationship Id="rId5" Type="http://schemas.openxmlformats.org/officeDocument/2006/relationships/image" Target="../media/image78.png"/><Relationship Id="rId6" Type="http://schemas.openxmlformats.org/officeDocument/2006/relationships/image" Target="../media/image23.png"/><Relationship Id="rId29" Type="http://schemas.openxmlformats.org/officeDocument/2006/relationships/image" Target="../media/image59.png"/><Relationship Id="rId7" Type="http://schemas.openxmlformats.org/officeDocument/2006/relationships/image" Target="../media/image1.png"/><Relationship Id="rId8" Type="http://schemas.openxmlformats.org/officeDocument/2006/relationships/image" Target="../media/image14.png"/><Relationship Id="rId31" Type="http://schemas.openxmlformats.org/officeDocument/2006/relationships/image" Target="../media/image13.png"/><Relationship Id="rId30" Type="http://schemas.openxmlformats.org/officeDocument/2006/relationships/image" Target="../media/image58.png"/><Relationship Id="rId11" Type="http://schemas.openxmlformats.org/officeDocument/2006/relationships/image" Target="../media/image25.png"/><Relationship Id="rId33" Type="http://schemas.openxmlformats.org/officeDocument/2006/relationships/image" Target="../media/image80.png"/><Relationship Id="rId10" Type="http://schemas.openxmlformats.org/officeDocument/2006/relationships/image" Target="../media/image26.png"/><Relationship Id="rId32" Type="http://schemas.openxmlformats.org/officeDocument/2006/relationships/image" Target="../media/image79.png"/><Relationship Id="rId13" Type="http://schemas.openxmlformats.org/officeDocument/2006/relationships/image" Target="../media/image42.png"/><Relationship Id="rId35" Type="http://schemas.openxmlformats.org/officeDocument/2006/relationships/image" Target="../media/image98.png"/><Relationship Id="rId12" Type="http://schemas.openxmlformats.org/officeDocument/2006/relationships/image" Target="../media/image35.png"/><Relationship Id="rId34" Type="http://schemas.openxmlformats.org/officeDocument/2006/relationships/image" Target="../media/image82.png"/><Relationship Id="rId15" Type="http://schemas.openxmlformats.org/officeDocument/2006/relationships/image" Target="../media/image37.png"/><Relationship Id="rId37" Type="http://schemas.openxmlformats.org/officeDocument/2006/relationships/image" Target="../media/image141.png"/><Relationship Id="rId14" Type="http://schemas.openxmlformats.org/officeDocument/2006/relationships/image" Target="../media/image49.png"/><Relationship Id="rId36" Type="http://schemas.openxmlformats.org/officeDocument/2006/relationships/image" Target="../media/image90.png"/><Relationship Id="rId17" Type="http://schemas.openxmlformats.org/officeDocument/2006/relationships/image" Target="../media/image66.png"/><Relationship Id="rId16" Type="http://schemas.openxmlformats.org/officeDocument/2006/relationships/image" Target="../media/image77.png"/><Relationship Id="rId38" Type="http://schemas.openxmlformats.org/officeDocument/2006/relationships/image" Target="../media/image139.png"/><Relationship Id="rId19" Type="http://schemas.openxmlformats.org/officeDocument/2006/relationships/image" Target="../media/image89.png"/><Relationship Id="rId18" Type="http://schemas.openxmlformats.org/officeDocument/2006/relationships/image" Target="../media/image84.pn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0.png"/><Relationship Id="rId22" Type="http://schemas.openxmlformats.org/officeDocument/2006/relationships/image" Target="../media/image68.png"/><Relationship Id="rId21" Type="http://schemas.openxmlformats.org/officeDocument/2006/relationships/image" Target="../media/image112.png"/><Relationship Id="rId24" Type="http://schemas.openxmlformats.org/officeDocument/2006/relationships/image" Target="../media/image4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9" Type="http://schemas.openxmlformats.org/officeDocument/2006/relationships/image" Target="../media/image62.png"/><Relationship Id="rId26" Type="http://schemas.openxmlformats.org/officeDocument/2006/relationships/image" Target="../media/image18.png"/><Relationship Id="rId25" Type="http://schemas.openxmlformats.org/officeDocument/2006/relationships/image" Target="../media/image43.png"/><Relationship Id="rId28" Type="http://schemas.openxmlformats.org/officeDocument/2006/relationships/image" Target="../media/image160.png"/><Relationship Id="rId27" Type="http://schemas.openxmlformats.org/officeDocument/2006/relationships/image" Target="../media/image162.png"/><Relationship Id="rId5" Type="http://schemas.openxmlformats.org/officeDocument/2006/relationships/image" Target="../media/image65.png"/><Relationship Id="rId6" Type="http://schemas.openxmlformats.org/officeDocument/2006/relationships/image" Target="../media/image52.png"/><Relationship Id="rId29" Type="http://schemas.openxmlformats.org/officeDocument/2006/relationships/image" Target="../media/image69.png"/><Relationship Id="rId7" Type="http://schemas.openxmlformats.org/officeDocument/2006/relationships/image" Target="../media/image56.png"/><Relationship Id="rId8" Type="http://schemas.openxmlformats.org/officeDocument/2006/relationships/image" Target="../media/image75.png"/><Relationship Id="rId30" Type="http://schemas.openxmlformats.org/officeDocument/2006/relationships/image" Target="../media/image63.png"/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13" Type="http://schemas.openxmlformats.org/officeDocument/2006/relationships/image" Target="../media/image8.png"/><Relationship Id="rId12" Type="http://schemas.openxmlformats.org/officeDocument/2006/relationships/image" Target="../media/image94.png"/><Relationship Id="rId15" Type="http://schemas.openxmlformats.org/officeDocument/2006/relationships/image" Target="../media/image36.png"/><Relationship Id="rId14" Type="http://schemas.openxmlformats.org/officeDocument/2006/relationships/image" Target="../media/image85.png"/><Relationship Id="rId17" Type="http://schemas.openxmlformats.org/officeDocument/2006/relationships/image" Target="../media/image15.png"/><Relationship Id="rId16" Type="http://schemas.openxmlformats.org/officeDocument/2006/relationships/image" Target="../media/image168.png"/><Relationship Id="rId19" Type="http://schemas.openxmlformats.org/officeDocument/2006/relationships/image" Target="../media/image88.png"/><Relationship Id="rId18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40" Type="http://schemas.openxmlformats.org/officeDocument/2006/relationships/image" Target="../media/image201.png"/><Relationship Id="rId20" Type="http://schemas.openxmlformats.org/officeDocument/2006/relationships/image" Target="../media/image183.png"/><Relationship Id="rId41" Type="http://schemas.openxmlformats.org/officeDocument/2006/relationships/image" Target="../media/image199.png"/><Relationship Id="rId22" Type="http://schemas.openxmlformats.org/officeDocument/2006/relationships/image" Target="../media/image176.png"/><Relationship Id="rId21" Type="http://schemas.openxmlformats.org/officeDocument/2006/relationships/image" Target="../media/image170.png"/><Relationship Id="rId24" Type="http://schemas.openxmlformats.org/officeDocument/2006/relationships/image" Target="../media/image195.png"/><Relationship Id="rId23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9.png"/><Relationship Id="rId4" Type="http://schemas.openxmlformats.org/officeDocument/2006/relationships/image" Target="../media/image172.png"/><Relationship Id="rId9" Type="http://schemas.openxmlformats.org/officeDocument/2006/relationships/image" Target="../media/image164.png"/><Relationship Id="rId26" Type="http://schemas.openxmlformats.org/officeDocument/2006/relationships/image" Target="../media/image190.png"/><Relationship Id="rId25" Type="http://schemas.openxmlformats.org/officeDocument/2006/relationships/image" Target="../media/image181.png"/><Relationship Id="rId28" Type="http://schemas.openxmlformats.org/officeDocument/2006/relationships/image" Target="../media/image177.png"/><Relationship Id="rId27" Type="http://schemas.openxmlformats.org/officeDocument/2006/relationships/image" Target="../media/image197.png"/><Relationship Id="rId5" Type="http://schemas.openxmlformats.org/officeDocument/2006/relationships/image" Target="../media/image204.png"/><Relationship Id="rId6" Type="http://schemas.openxmlformats.org/officeDocument/2006/relationships/image" Target="../media/image178.png"/><Relationship Id="rId29" Type="http://schemas.openxmlformats.org/officeDocument/2006/relationships/image" Target="../media/image187.png"/><Relationship Id="rId7" Type="http://schemas.openxmlformats.org/officeDocument/2006/relationships/image" Target="../media/image186.png"/><Relationship Id="rId8" Type="http://schemas.openxmlformats.org/officeDocument/2006/relationships/image" Target="../media/image163.png"/><Relationship Id="rId31" Type="http://schemas.openxmlformats.org/officeDocument/2006/relationships/image" Target="../media/image184.png"/><Relationship Id="rId30" Type="http://schemas.openxmlformats.org/officeDocument/2006/relationships/image" Target="../media/image185.png"/><Relationship Id="rId11" Type="http://schemas.openxmlformats.org/officeDocument/2006/relationships/image" Target="../media/image179.png"/><Relationship Id="rId33" Type="http://schemas.openxmlformats.org/officeDocument/2006/relationships/image" Target="../media/image182.png"/><Relationship Id="rId10" Type="http://schemas.openxmlformats.org/officeDocument/2006/relationships/image" Target="../media/image157.png"/><Relationship Id="rId32" Type="http://schemas.openxmlformats.org/officeDocument/2006/relationships/image" Target="../media/image202.png"/><Relationship Id="rId13" Type="http://schemas.openxmlformats.org/officeDocument/2006/relationships/image" Target="../media/image161.png"/><Relationship Id="rId35" Type="http://schemas.openxmlformats.org/officeDocument/2006/relationships/image" Target="../media/image193.png"/><Relationship Id="rId12" Type="http://schemas.openxmlformats.org/officeDocument/2006/relationships/image" Target="../media/image200.png"/><Relationship Id="rId34" Type="http://schemas.openxmlformats.org/officeDocument/2006/relationships/image" Target="../media/image194.png"/><Relationship Id="rId15" Type="http://schemas.openxmlformats.org/officeDocument/2006/relationships/image" Target="../media/image165.png"/><Relationship Id="rId37" Type="http://schemas.openxmlformats.org/officeDocument/2006/relationships/image" Target="../media/image203.png"/><Relationship Id="rId14" Type="http://schemas.openxmlformats.org/officeDocument/2006/relationships/image" Target="../media/image173.png"/><Relationship Id="rId36" Type="http://schemas.openxmlformats.org/officeDocument/2006/relationships/image" Target="../media/image191.png"/><Relationship Id="rId17" Type="http://schemas.openxmlformats.org/officeDocument/2006/relationships/image" Target="../media/image175.png"/><Relationship Id="rId39" Type="http://schemas.openxmlformats.org/officeDocument/2006/relationships/image" Target="../media/image192.png"/><Relationship Id="rId16" Type="http://schemas.openxmlformats.org/officeDocument/2006/relationships/image" Target="../media/image180.png"/><Relationship Id="rId38" Type="http://schemas.openxmlformats.org/officeDocument/2006/relationships/image" Target="../media/image198.png"/><Relationship Id="rId19" Type="http://schemas.openxmlformats.org/officeDocument/2006/relationships/image" Target="../media/image174.png"/><Relationship Id="rId18" Type="http://schemas.openxmlformats.org/officeDocument/2006/relationships/image" Target="../media/image19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60.jpg"/><Relationship Id="rId5" Type="http://schemas.openxmlformats.org/officeDocument/2006/relationships/image" Target="../media/image34.jpg"/><Relationship Id="rId6" Type="http://schemas.openxmlformats.org/officeDocument/2006/relationships/image" Target="../media/image27.pn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55.png"/><Relationship Id="rId7" Type="http://schemas.openxmlformats.org/officeDocument/2006/relationships/image" Target="../media/image45.png"/><Relationship Id="rId8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42.png"/><Relationship Id="rId9" Type="http://schemas.openxmlformats.org/officeDocument/2006/relationships/image" Target="../media/image65.png"/><Relationship Id="rId5" Type="http://schemas.openxmlformats.org/officeDocument/2006/relationships/image" Target="../media/image52.png"/><Relationship Id="rId6" Type="http://schemas.openxmlformats.org/officeDocument/2006/relationships/image" Target="../media/image38.png"/><Relationship Id="rId7" Type="http://schemas.openxmlformats.org/officeDocument/2006/relationships/image" Target="../media/image41.png"/><Relationship Id="rId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60A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1406808" y="-66305"/>
            <a:ext cx="21101617" cy="10419610"/>
          </a:xfrm>
          <a:custGeom>
            <a:rect b="b" l="l" r="r" t="t"/>
            <a:pathLst>
              <a:path extrusionOk="0" h="10419610" w="21101617">
                <a:moveTo>
                  <a:pt x="0" y="0"/>
                </a:moveTo>
                <a:lnTo>
                  <a:pt x="21101616" y="0"/>
                </a:lnTo>
                <a:lnTo>
                  <a:pt x="21101616" y="10419610"/>
                </a:lnTo>
                <a:lnTo>
                  <a:pt x="0" y="10419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3000"/>
            </a:blip>
            <a:stretch>
              <a:fillRect b="-51279" l="0" r="0" t="-51741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7591524" y="268996"/>
            <a:ext cx="3108559" cy="3636780"/>
          </a:xfrm>
          <a:custGeom>
            <a:rect b="b" l="l" r="r" t="t"/>
            <a:pathLst>
              <a:path extrusionOk="0" h="3636780" w="3108559">
                <a:moveTo>
                  <a:pt x="0" y="0"/>
                </a:moveTo>
                <a:lnTo>
                  <a:pt x="3108559" y="0"/>
                </a:lnTo>
                <a:lnTo>
                  <a:pt x="3108559" y="3636780"/>
                </a:lnTo>
                <a:lnTo>
                  <a:pt x="0" y="3636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2614055" y="4249008"/>
            <a:ext cx="13073859" cy="3250184"/>
          </a:xfrm>
          <a:custGeom>
            <a:rect b="b" l="l" r="r" t="t"/>
            <a:pathLst>
              <a:path extrusionOk="0" h="3250184" w="13073859">
                <a:moveTo>
                  <a:pt x="0" y="0"/>
                </a:moveTo>
                <a:lnTo>
                  <a:pt x="13073858" y="0"/>
                </a:lnTo>
                <a:lnTo>
                  <a:pt x="13073858" y="3250184"/>
                </a:lnTo>
                <a:lnTo>
                  <a:pt x="0" y="32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179376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-1156939" y="-1311732"/>
            <a:ext cx="5553102" cy="6790892"/>
          </a:xfrm>
          <a:custGeom>
            <a:rect b="b" l="l" r="r" t="t"/>
            <a:pathLst>
              <a:path extrusionOk="0" h="6790892" w="5553102">
                <a:moveTo>
                  <a:pt x="0" y="0"/>
                </a:moveTo>
                <a:lnTo>
                  <a:pt x="5553101" y="0"/>
                </a:lnTo>
                <a:lnTo>
                  <a:pt x="5553101" y="6790892"/>
                </a:lnTo>
                <a:lnTo>
                  <a:pt x="0" y="6790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2614055" y="3875881"/>
            <a:ext cx="13073859" cy="3250184"/>
          </a:xfrm>
          <a:custGeom>
            <a:rect b="b" l="l" r="r" t="t"/>
            <a:pathLst>
              <a:path extrusionOk="0" h="3250184" w="13073859">
                <a:moveTo>
                  <a:pt x="0" y="0"/>
                </a:moveTo>
                <a:lnTo>
                  <a:pt x="13073858" y="0"/>
                </a:lnTo>
                <a:lnTo>
                  <a:pt x="13073858" y="3250184"/>
                </a:lnTo>
                <a:lnTo>
                  <a:pt x="0" y="3250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179376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4582775" y="420350"/>
            <a:ext cx="2934320" cy="3108828"/>
          </a:xfrm>
          <a:custGeom>
            <a:rect b="b" l="l" r="r" t="t"/>
            <a:pathLst>
              <a:path extrusionOk="0" h="3108828" w="2934320">
                <a:moveTo>
                  <a:pt x="0" y="0"/>
                </a:moveTo>
                <a:lnTo>
                  <a:pt x="2934320" y="0"/>
                </a:lnTo>
                <a:lnTo>
                  <a:pt x="2934320" y="3108828"/>
                </a:lnTo>
                <a:lnTo>
                  <a:pt x="0" y="3108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2521976" y="4255482"/>
            <a:ext cx="12825824" cy="18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76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VIRTUAL QUIZ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4484789" y="4150107"/>
            <a:ext cx="6403105" cy="7085305"/>
          </a:xfrm>
          <a:custGeom>
            <a:rect b="b" l="l" r="r" t="t"/>
            <a:pathLst>
              <a:path extrusionOk="0" h="7085305" w="6403105">
                <a:moveTo>
                  <a:pt x="0" y="0"/>
                </a:moveTo>
                <a:lnTo>
                  <a:pt x="6403105" y="0"/>
                </a:lnTo>
                <a:lnTo>
                  <a:pt x="6403105" y="7085305"/>
                </a:lnTo>
                <a:lnTo>
                  <a:pt x="0" y="7085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flipH="1">
            <a:off x="1195721" y="5857998"/>
            <a:ext cx="2512240" cy="6338221"/>
          </a:xfrm>
          <a:custGeom>
            <a:rect b="b" l="l" r="r" t="t"/>
            <a:pathLst>
              <a:path extrusionOk="0" h="6338221" w="2512240">
                <a:moveTo>
                  <a:pt x="2512240" y="0"/>
                </a:moveTo>
                <a:lnTo>
                  <a:pt x="0" y="0"/>
                </a:lnTo>
                <a:lnTo>
                  <a:pt x="0" y="6338221"/>
                </a:lnTo>
                <a:lnTo>
                  <a:pt x="2512240" y="6338221"/>
                </a:lnTo>
                <a:lnTo>
                  <a:pt x="251224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3" name="Google Shape;93;p13"/>
          <p:cNvGrpSpPr/>
          <p:nvPr/>
        </p:nvGrpSpPr>
        <p:grpSpPr>
          <a:xfrm>
            <a:off x="7451286" y="7743947"/>
            <a:ext cx="3385428" cy="3583799"/>
            <a:chOff x="0" y="-47625"/>
            <a:chExt cx="812800" cy="860425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308943"/>
            </a:xfrm>
            <a:custGeom>
              <a:rect b="b" l="l" r="r" t="t"/>
              <a:pathLst>
                <a:path extrusionOk="0" h="308943" w="812800">
                  <a:moveTo>
                    <a:pt x="116629" y="0"/>
                  </a:moveTo>
                  <a:lnTo>
                    <a:pt x="696171" y="0"/>
                  </a:lnTo>
                  <a:cubicBezTo>
                    <a:pt x="760584" y="0"/>
                    <a:pt x="812800" y="52216"/>
                    <a:pt x="812800" y="116629"/>
                  </a:cubicBezTo>
                  <a:lnTo>
                    <a:pt x="812800" y="192315"/>
                  </a:lnTo>
                  <a:cubicBezTo>
                    <a:pt x="812800" y="223247"/>
                    <a:pt x="800512" y="252912"/>
                    <a:pt x="778640" y="274784"/>
                  </a:cubicBezTo>
                  <a:cubicBezTo>
                    <a:pt x="756768" y="296656"/>
                    <a:pt x="727103" y="308943"/>
                    <a:pt x="696171" y="308943"/>
                  </a:cubicBezTo>
                  <a:lnTo>
                    <a:pt x="116629" y="308943"/>
                  </a:lnTo>
                  <a:cubicBezTo>
                    <a:pt x="52216" y="308943"/>
                    <a:pt x="0" y="256727"/>
                    <a:pt x="0" y="192315"/>
                  </a:cubicBezTo>
                  <a:lnTo>
                    <a:pt x="0" y="116629"/>
                  </a:lnTo>
                  <a:cubicBezTo>
                    <a:pt x="0" y="52216"/>
                    <a:pt x="52216" y="0"/>
                    <a:pt x="116629" y="0"/>
                  </a:cubicBez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8040932" y="8226147"/>
            <a:ext cx="2217000" cy="709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07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START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 rot="-2223645">
            <a:off x="4870324" y="-153266"/>
            <a:ext cx="2358022" cy="2363932"/>
          </a:xfrm>
          <a:custGeom>
            <a:rect b="b" l="l" r="r" t="t"/>
            <a:pathLst>
              <a:path extrusionOk="0" h="2363932" w="2358022">
                <a:moveTo>
                  <a:pt x="0" y="0"/>
                </a:moveTo>
                <a:lnTo>
                  <a:pt x="2358022" y="0"/>
                </a:lnTo>
                <a:lnTo>
                  <a:pt x="2358022" y="2363932"/>
                </a:lnTo>
                <a:lnTo>
                  <a:pt x="0" y="236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 flipH="1" rot="-2223645">
            <a:off x="11652605" y="-153266"/>
            <a:ext cx="2358022" cy="2363932"/>
          </a:xfrm>
          <a:custGeom>
            <a:rect b="b" l="l" r="r" t="t"/>
            <a:pathLst>
              <a:path extrusionOk="0" h="2363932" w="2358022">
                <a:moveTo>
                  <a:pt x="2358022" y="0"/>
                </a:moveTo>
                <a:lnTo>
                  <a:pt x="0" y="0"/>
                </a:lnTo>
                <a:lnTo>
                  <a:pt x="0" y="2363932"/>
                </a:lnTo>
                <a:lnTo>
                  <a:pt x="2358022" y="2363932"/>
                </a:lnTo>
                <a:lnTo>
                  <a:pt x="2358022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/>
          <p:nvPr/>
        </p:nvSpPr>
        <p:spPr>
          <a:xfrm>
            <a:off x="-1448506" y="5977209"/>
            <a:ext cx="8305473" cy="4706902"/>
          </a:xfrm>
          <a:custGeom>
            <a:rect b="b" l="l" r="r" t="t"/>
            <a:pathLst>
              <a:path extrusionOk="0" h="4706902" w="8305473">
                <a:moveTo>
                  <a:pt x="0" y="0"/>
                </a:moveTo>
                <a:lnTo>
                  <a:pt x="8305473" y="0"/>
                </a:lnTo>
                <a:lnTo>
                  <a:pt x="8305473" y="4706902"/>
                </a:lnTo>
                <a:lnTo>
                  <a:pt x="0" y="470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4" name="Google Shape;294;p22"/>
          <p:cNvGrpSpPr/>
          <p:nvPr/>
        </p:nvGrpSpPr>
        <p:grpSpPr>
          <a:xfrm>
            <a:off x="3597110" y="3823736"/>
            <a:ext cx="3259858" cy="3024265"/>
            <a:chOff x="0" y="-47625"/>
            <a:chExt cx="927453" cy="860425"/>
          </a:xfrm>
        </p:grpSpPr>
        <p:sp>
          <p:nvSpPr>
            <p:cNvPr id="295" name="Google Shape;295;p22"/>
            <p:cNvSpPr/>
            <p:nvPr/>
          </p:nvSpPr>
          <p:spPr>
            <a:xfrm>
              <a:off x="0" y="0"/>
              <a:ext cx="927453" cy="600243"/>
            </a:xfrm>
            <a:custGeom>
              <a:rect b="b" l="l" r="r" t="t"/>
              <a:pathLst>
                <a:path extrusionOk="0" h="600243" w="927453">
                  <a:moveTo>
                    <a:pt x="52248" y="0"/>
                  </a:moveTo>
                  <a:lnTo>
                    <a:pt x="875204" y="0"/>
                  </a:lnTo>
                  <a:cubicBezTo>
                    <a:pt x="889061" y="0"/>
                    <a:pt x="902351" y="5505"/>
                    <a:pt x="912149" y="15303"/>
                  </a:cubicBezTo>
                  <a:cubicBezTo>
                    <a:pt x="921948" y="25102"/>
                    <a:pt x="927453" y="38391"/>
                    <a:pt x="927453" y="52248"/>
                  </a:cubicBezTo>
                  <a:lnTo>
                    <a:pt x="927453" y="547994"/>
                  </a:lnTo>
                  <a:cubicBezTo>
                    <a:pt x="927453" y="561852"/>
                    <a:pt x="921948" y="575141"/>
                    <a:pt x="912149" y="584940"/>
                  </a:cubicBezTo>
                  <a:cubicBezTo>
                    <a:pt x="902351" y="594738"/>
                    <a:pt x="889061" y="600243"/>
                    <a:pt x="875204" y="600243"/>
                  </a:cubicBezTo>
                  <a:lnTo>
                    <a:pt x="52248" y="600243"/>
                  </a:lnTo>
                  <a:cubicBezTo>
                    <a:pt x="38391" y="600243"/>
                    <a:pt x="25102" y="594738"/>
                    <a:pt x="15303" y="584940"/>
                  </a:cubicBezTo>
                  <a:cubicBezTo>
                    <a:pt x="5505" y="575141"/>
                    <a:pt x="0" y="561852"/>
                    <a:pt x="0" y="547994"/>
                  </a:cubicBezTo>
                  <a:lnTo>
                    <a:pt x="0" y="52248"/>
                  </a:lnTo>
                  <a:cubicBezTo>
                    <a:pt x="0" y="38391"/>
                    <a:pt x="5505" y="25102"/>
                    <a:pt x="15303" y="15303"/>
                  </a:cubicBezTo>
                  <a:cubicBezTo>
                    <a:pt x="25102" y="5505"/>
                    <a:pt x="38391" y="0"/>
                    <a:pt x="52248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2"/>
          <p:cNvGrpSpPr/>
          <p:nvPr/>
        </p:nvGrpSpPr>
        <p:grpSpPr>
          <a:xfrm>
            <a:off x="7514071" y="3823736"/>
            <a:ext cx="3259858" cy="3024265"/>
            <a:chOff x="0" y="-47625"/>
            <a:chExt cx="927453" cy="860425"/>
          </a:xfrm>
        </p:grpSpPr>
        <p:sp>
          <p:nvSpPr>
            <p:cNvPr id="298" name="Google Shape;298;p22"/>
            <p:cNvSpPr/>
            <p:nvPr/>
          </p:nvSpPr>
          <p:spPr>
            <a:xfrm>
              <a:off x="0" y="0"/>
              <a:ext cx="927453" cy="600243"/>
            </a:xfrm>
            <a:custGeom>
              <a:rect b="b" l="l" r="r" t="t"/>
              <a:pathLst>
                <a:path extrusionOk="0" h="600243" w="927453">
                  <a:moveTo>
                    <a:pt x="52248" y="0"/>
                  </a:moveTo>
                  <a:lnTo>
                    <a:pt x="875204" y="0"/>
                  </a:lnTo>
                  <a:cubicBezTo>
                    <a:pt x="889061" y="0"/>
                    <a:pt x="902351" y="5505"/>
                    <a:pt x="912149" y="15303"/>
                  </a:cubicBezTo>
                  <a:cubicBezTo>
                    <a:pt x="921948" y="25102"/>
                    <a:pt x="927453" y="38391"/>
                    <a:pt x="927453" y="52248"/>
                  </a:cubicBezTo>
                  <a:lnTo>
                    <a:pt x="927453" y="547994"/>
                  </a:lnTo>
                  <a:cubicBezTo>
                    <a:pt x="927453" y="561852"/>
                    <a:pt x="921948" y="575141"/>
                    <a:pt x="912149" y="584940"/>
                  </a:cubicBezTo>
                  <a:cubicBezTo>
                    <a:pt x="902351" y="594738"/>
                    <a:pt x="889061" y="600243"/>
                    <a:pt x="875204" y="600243"/>
                  </a:cubicBezTo>
                  <a:lnTo>
                    <a:pt x="52248" y="600243"/>
                  </a:lnTo>
                  <a:cubicBezTo>
                    <a:pt x="38391" y="600243"/>
                    <a:pt x="25102" y="594738"/>
                    <a:pt x="15303" y="584940"/>
                  </a:cubicBezTo>
                  <a:cubicBezTo>
                    <a:pt x="5505" y="575141"/>
                    <a:pt x="0" y="561852"/>
                    <a:pt x="0" y="547994"/>
                  </a:cubicBezTo>
                  <a:lnTo>
                    <a:pt x="0" y="52248"/>
                  </a:lnTo>
                  <a:cubicBezTo>
                    <a:pt x="0" y="38391"/>
                    <a:pt x="5505" y="25102"/>
                    <a:pt x="15303" y="15303"/>
                  </a:cubicBezTo>
                  <a:cubicBezTo>
                    <a:pt x="25102" y="5505"/>
                    <a:pt x="38391" y="0"/>
                    <a:pt x="52248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2"/>
          <p:cNvGrpSpPr/>
          <p:nvPr/>
        </p:nvGrpSpPr>
        <p:grpSpPr>
          <a:xfrm>
            <a:off x="11431033" y="3823736"/>
            <a:ext cx="3259858" cy="3024265"/>
            <a:chOff x="0" y="-47625"/>
            <a:chExt cx="927453" cy="860425"/>
          </a:xfrm>
        </p:grpSpPr>
        <p:sp>
          <p:nvSpPr>
            <p:cNvPr id="301" name="Google Shape;301;p22"/>
            <p:cNvSpPr/>
            <p:nvPr/>
          </p:nvSpPr>
          <p:spPr>
            <a:xfrm>
              <a:off x="0" y="0"/>
              <a:ext cx="927453" cy="600243"/>
            </a:xfrm>
            <a:custGeom>
              <a:rect b="b" l="l" r="r" t="t"/>
              <a:pathLst>
                <a:path extrusionOk="0" h="600243" w="927453">
                  <a:moveTo>
                    <a:pt x="52248" y="0"/>
                  </a:moveTo>
                  <a:lnTo>
                    <a:pt x="875204" y="0"/>
                  </a:lnTo>
                  <a:cubicBezTo>
                    <a:pt x="889061" y="0"/>
                    <a:pt x="902351" y="5505"/>
                    <a:pt x="912149" y="15303"/>
                  </a:cubicBezTo>
                  <a:cubicBezTo>
                    <a:pt x="921948" y="25102"/>
                    <a:pt x="927453" y="38391"/>
                    <a:pt x="927453" y="52248"/>
                  </a:cubicBezTo>
                  <a:lnTo>
                    <a:pt x="927453" y="547994"/>
                  </a:lnTo>
                  <a:cubicBezTo>
                    <a:pt x="927453" y="561852"/>
                    <a:pt x="921948" y="575141"/>
                    <a:pt x="912149" y="584940"/>
                  </a:cubicBezTo>
                  <a:cubicBezTo>
                    <a:pt x="902351" y="594738"/>
                    <a:pt x="889061" y="600243"/>
                    <a:pt x="875204" y="600243"/>
                  </a:cubicBezTo>
                  <a:lnTo>
                    <a:pt x="52248" y="600243"/>
                  </a:lnTo>
                  <a:cubicBezTo>
                    <a:pt x="38391" y="600243"/>
                    <a:pt x="25102" y="594738"/>
                    <a:pt x="15303" y="584940"/>
                  </a:cubicBezTo>
                  <a:cubicBezTo>
                    <a:pt x="5505" y="575141"/>
                    <a:pt x="0" y="561852"/>
                    <a:pt x="0" y="547994"/>
                  </a:cubicBezTo>
                  <a:lnTo>
                    <a:pt x="0" y="52248"/>
                  </a:lnTo>
                  <a:cubicBezTo>
                    <a:pt x="0" y="38391"/>
                    <a:pt x="5505" y="25102"/>
                    <a:pt x="15303" y="15303"/>
                  </a:cubicBezTo>
                  <a:cubicBezTo>
                    <a:pt x="25102" y="5505"/>
                    <a:pt x="38391" y="0"/>
                    <a:pt x="52248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2"/>
          <p:cNvGrpSpPr/>
          <p:nvPr/>
        </p:nvGrpSpPr>
        <p:grpSpPr>
          <a:xfrm>
            <a:off x="3597110" y="6396349"/>
            <a:ext cx="3259858" cy="3024265"/>
            <a:chOff x="0" y="-47625"/>
            <a:chExt cx="927453" cy="860425"/>
          </a:xfrm>
        </p:grpSpPr>
        <p:sp>
          <p:nvSpPr>
            <p:cNvPr id="304" name="Google Shape;304;p22"/>
            <p:cNvSpPr/>
            <p:nvPr/>
          </p:nvSpPr>
          <p:spPr>
            <a:xfrm>
              <a:off x="0" y="0"/>
              <a:ext cx="927453" cy="600243"/>
            </a:xfrm>
            <a:custGeom>
              <a:rect b="b" l="l" r="r" t="t"/>
              <a:pathLst>
                <a:path extrusionOk="0" h="600243" w="927453">
                  <a:moveTo>
                    <a:pt x="52248" y="0"/>
                  </a:moveTo>
                  <a:lnTo>
                    <a:pt x="875204" y="0"/>
                  </a:lnTo>
                  <a:cubicBezTo>
                    <a:pt x="889061" y="0"/>
                    <a:pt x="902351" y="5505"/>
                    <a:pt x="912149" y="15303"/>
                  </a:cubicBezTo>
                  <a:cubicBezTo>
                    <a:pt x="921948" y="25102"/>
                    <a:pt x="927453" y="38391"/>
                    <a:pt x="927453" y="52248"/>
                  </a:cubicBezTo>
                  <a:lnTo>
                    <a:pt x="927453" y="547994"/>
                  </a:lnTo>
                  <a:cubicBezTo>
                    <a:pt x="927453" y="561852"/>
                    <a:pt x="921948" y="575141"/>
                    <a:pt x="912149" y="584940"/>
                  </a:cubicBezTo>
                  <a:cubicBezTo>
                    <a:pt x="902351" y="594738"/>
                    <a:pt x="889061" y="600243"/>
                    <a:pt x="875204" y="600243"/>
                  </a:cubicBezTo>
                  <a:lnTo>
                    <a:pt x="52248" y="600243"/>
                  </a:lnTo>
                  <a:cubicBezTo>
                    <a:pt x="38391" y="600243"/>
                    <a:pt x="25102" y="594738"/>
                    <a:pt x="15303" y="584940"/>
                  </a:cubicBezTo>
                  <a:cubicBezTo>
                    <a:pt x="5505" y="575141"/>
                    <a:pt x="0" y="561852"/>
                    <a:pt x="0" y="547994"/>
                  </a:cubicBezTo>
                  <a:lnTo>
                    <a:pt x="0" y="52248"/>
                  </a:lnTo>
                  <a:cubicBezTo>
                    <a:pt x="0" y="38391"/>
                    <a:pt x="5505" y="25102"/>
                    <a:pt x="15303" y="15303"/>
                  </a:cubicBezTo>
                  <a:cubicBezTo>
                    <a:pt x="25102" y="5505"/>
                    <a:pt x="38391" y="0"/>
                    <a:pt x="52248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22"/>
          <p:cNvGrpSpPr/>
          <p:nvPr/>
        </p:nvGrpSpPr>
        <p:grpSpPr>
          <a:xfrm>
            <a:off x="7514071" y="6396349"/>
            <a:ext cx="3259858" cy="3024265"/>
            <a:chOff x="0" y="-47625"/>
            <a:chExt cx="927453" cy="860425"/>
          </a:xfrm>
        </p:grpSpPr>
        <p:sp>
          <p:nvSpPr>
            <p:cNvPr id="307" name="Google Shape;307;p22"/>
            <p:cNvSpPr/>
            <p:nvPr/>
          </p:nvSpPr>
          <p:spPr>
            <a:xfrm>
              <a:off x="0" y="0"/>
              <a:ext cx="927453" cy="600243"/>
            </a:xfrm>
            <a:custGeom>
              <a:rect b="b" l="l" r="r" t="t"/>
              <a:pathLst>
                <a:path extrusionOk="0" h="600243" w="927453">
                  <a:moveTo>
                    <a:pt x="52248" y="0"/>
                  </a:moveTo>
                  <a:lnTo>
                    <a:pt x="875204" y="0"/>
                  </a:lnTo>
                  <a:cubicBezTo>
                    <a:pt x="889061" y="0"/>
                    <a:pt x="902351" y="5505"/>
                    <a:pt x="912149" y="15303"/>
                  </a:cubicBezTo>
                  <a:cubicBezTo>
                    <a:pt x="921948" y="25102"/>
                    <a:pt x="927453" y="38391"/>
                    <a:pt x="927453" y="52248"/>
                  </a:cubicBezTo>
                  <a:lnTo>
                    <a:pt x="927453" y="547994"/>
                  </a:lnTo>
                  <a:cubicBezTo>
                    <a:pt x="927453" y="561852"/>
                    <a:pt x="921948" y="575141"/>
                    <a:pt x="912149" y="584940"/>
                  </a:cubicBezTo>
                  <a:cubicBezTo>
                    <a:pt x="902351" y="594738"/>
                    <a:pt x="889061" y="600243"/>
                    <a:pt x="875204" y="600243"/>
                  </a:cubicBezTo>
                  <a:lnTo>
                    <a:pt x="52248" y="600243"/>
                  </a:lnTo>
                  <a:cubicBezTo>
                    <a:pt x="38391" y="600243"/>
                    <a:pt x="25102" y="594738"/>
                    <a:pt x="15303" y="584940"/>
                  </a:cubicBezTo>
                  <a:cubicBezTo>
                    <a:pt x="5505" y="575141"/>
                    <a:pt x="0" y="561852"/>
                    <a:pt x="0" y="547994"/>
                  </a:cubicBezTo>
                  <a:lnTo>
                    <a:pt x="0" y="52248"/>
                  </a:lnTo>
                  <a:cubicBezTo>
                    <a:pt x="0" y="38391"/>
                    <a:pt x="5505" y="25102"/>
                    <a:pt x="15303" y="15303"/>
                  </a:cubicBezTo>
                  <a:cubicBezTo>
                    <a:pt x="25102" y="5505"/>
                    <a:pt x="38391" y="0"/>
                    <a:pt x="52248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22"/>
          <p:cNvGrpSpPr/>
          <p:nvPr/>
        </p:nvGrpSpPr>
        <p:grpSpPr>
          <a:xfrm>
            <a:off x="11431033" y="6396349"/>
            <a:ext cx="3259858" cy="3024265"/>
            <a:chOff x="0" y="-47625"/>
            <a:chExt cx="927453" cy="860425"/>
          </a:xfrm>
        </p:grpSpPr>
        <p:sp>
          <p:nvSpPr>
            <p:cNvPr id="310" name="Google Shape;310;p22"/>
            <p:cNvSpPr/>
            <p:nvPr/>
          </p:nvSpPr>
          <p:spPr>
            <a:xfrm>
              <a:off x="0" y="0"/>
              <a:ext cx="927453" cy="600243"/>
            </a:xfrm>
            <a:custGeom>
              <a:rect b="b" l="l" r="r" t="t"/>
              <a:pathLst>
                <a:path extrusionOk="0" h="600243" w="927453">
                  <a:moveTo>
                    <a:pt x="52248" y="0"/>
                  </a:moveTo>
                  <a:lnTo>
                    <a:pt x="875204" y="0"/>
                  </a:lnTo>
                  <a:cubicBezTo>
                    <a:pt x="889061" y="0"/>
                    <a:pt x="902351" y="5505"/>
                    <a:pt x="912149" y="15303"/>
                  </a:cubicBezTo>
                  <a:cubicBezTo>
                    <a:pt x="921948" y="25102"/>
                    <a:pt x="927453" y="38391"/>
                    <a:pt x="927453" y="52248"/>
                  </a:cubicBezTo>
                  <a:lnTo>
                    <a:pt x="927453" y="547994"/>
                  </a:lnTo>
                  <a:cubicBezTo>
                    <a:pt x="927453" y="561852"/>
                    <a:pt x="921948" y="575141"/>
                    <a:pt x="912149" y="584940"/>
                  </a:cubicBezTo>
                  <a:cubicBezTo>
                    <a:pt x="902351" y="594738"/>
                    <a:pt x="889061" y="600243"/>
                    <a:pt x="875204" y="600243"/>
                  </a:cubicBezTo>
                  <a:lnTo>
                    <a:pt x="52248" y="600243"/>
                  </a:lnTo>
                  <a:cubicBezTo>
                    <a:pt x="38391" y="600243"/>
                    <a:pt x="25102" y="594738"/>
                    <a:pt x="15303" y="584940"/>
                  </a:cubicBezTo>
                  <a:cubicBezTo>
                    <a:pt x="5505" y="575141"/>
                    <a:pt x="0" y="561852"/>
                    <a:pt x="0" y="547994"/>
                  </a:cubicBezTo>
                  <a:lnTo>
                    <a:pt x="0" y="52248"/>
                  </a:lnTo>
                  <a:cubicBezTo>
                    <a:pt x="0" y="38391"/>
                    <a:pt x="5505" y="25102"/>
                    <a:pt x="15303" y="15303"/>
                  </a:cubicBezTo>
                  <a:cubicBezTo>
                    <a:pt x="25102" y="5505"/>
                    <a:pt x="38391" y="0"/>
                    <a:pt x="52248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22"/>
          <p:cNvSpPr txBox="1"/>
          <p:nvPr/>
        </p:nvSpPr>
        <p:spPr>
          <a:xfrm>
            <a:off x="3791861" y="4950763"/>
            <a:ext cx="287035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Books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3791861" y="7523376"/>
            <a:ext cx="287035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Newspapers</a:t>
            </a:r>
            <a:endParaRPr/>
          </a:p>
        </p:txBody>
      </p:sp>
      <p:sp>
        <p:nvSpPr>
          <p:cNvPr id="314" name="Google Shape;314;p22"/>
          <p:cNvSpPr txBox="1"/>
          <p:nvPr/>
        </p:nvSpPr>
        <p:spPr>
          <a:xfrm>
            <a:off x="7707680" y="4950763"/>
            <a:ext cx="287035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Audiobooks</a:t>
            </a:r>
            <a:endParaRPr/>
          </a:p>
        </p:txBody>
      </p:sp>
      <p:sp>
        <p:nvSpPr>
          <p:cNvPr id="315" name="Google Shape;315;p22"/>
          <p:cNvSpPr txBox="1"/>
          <p:nvPr/>
        </p:nvSpPr>
        <p:spPr>
          <a:xfrm>
            <a:off x="7707680" y="7523376"/>
            <a:ext cx="287035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Videotapes</a:t>
            </a:r>
            <a:endParaRPr/>
          </a:p>
        </p:txBody>
      </p:sp>
      <p:sp>
        <p:nvSpPr>
          <p:cNvPr id="316" name="Google Shape;316;p22"/>
          <p:cNvSpPr txBox="1"/>
          <p:nvPr/>
        </p:nvSpPr>
        <p:spPr>
          <a:xfrm>
            <a:off x="11625784" y="4950763"/>
            <a:ext cx="287035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Maps</a:t>
            </a:r>
            <a:endParaRPr/>
          </a:p>
        </p:txBody>
      </p:sp>
      <p:sp>
        <p:nvSpPr>
          <p:cNvPr id="317" name="Google Shape;317;p22"/>
          <p:cNvSpPr txBox="1"/>
          <p:nvPr/>
        </p:nvSpPr>
        <p:spPr>
          <a:xfrm>
            <a:off x="11625784" y="7523376"/>
            <a:ext cx="287035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DVDs</a:t>
            </a:r>
            <a:endParaRPr/>
          </a:p>
        </p:txBody>
      </p:sp>
      <p:sp>
        <p:nvSpPr>
          <p:cNvPr id="318" name="Google Shape;318;p22"/>
          <p:cNvSpPr txBox="1"/>
          <p:nvPr/>
        </p:nvSpPr>
        <p:spPr>
          <a:xfrm>
            <a:off x="4693119" y="4328780"/>
            <a:ext cx="1067838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8</a:t>
            </a:r>
            <a:endParaRPr/>
          </a:p>
        </p:txBody>
      </p:sp>
      <p:sp>
        <p:nvSpPr>
          <p:cNvPr id="319" name="Google Shape;319;p22"/>
          <p:cNvSpPr txBox="1"/>
          <p:nvPr/>
        </p:nvSpPr>
        <p:spPr>
          <a:xfrm>
            <a:off x="4693119" y="6901394"/>
            <a:ext cx="1067838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16</a:t>
            </a:r>
            <a:endParaRPr/>
          </a:p>
        </p:txBody>
      </p:sp>
      <p:sp>
        <p:nvSpPr>
          <p:cNvPr id="320" name="Google Shape;320;p22"/>
          <p:cNvSpPr txBox="1"/>
          <p:nvPr/>
        </p:nvSpPr>
        <p:spPr>
          <a:xfrm>
            <a:off x="8931087" y="4328780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2</a:t>
            </a:r>
            <a:endParaRPr/>
          </a:p>
        </p:txBody>
      </p:sp>
      <p:sp>
        <p:nvSpPr>
          <p:cNvPr id="321" name="Google Shape;321;p22"/>
          <p:cNvSpPr txBox="1"/>
          <p:nvPr/>
        </p:nvSpPr>
        <p:spPr>
          <a:xfrm>
            <a:off x="8931087" y="6901394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3</a:t>
            </a:r>
            <a:endParaRPr/>
          </a:p>
        </p:txBody>
      </p:sp>
      <p:sp>
        <p:nvSpPr>
          <p:cNvPr id="322" name="Google Shape;322;p22"/>
          <p:cNvSpPr txBox="1"/>
          <p:nvPr/>
        </p:nvSpPr>
        <p:spPr>
          <a:xfrm>
            <a:off x="12849191" y="4328780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12</a:t>
            </a:r>
            <a:endParaRPr/>
          </a:p>
        </p:txBody>
      </p:sp>
      <p:sp>
        <p:nvSpPr>
          <p:cNvPr id="323" name="Google Shape;323;p22"/>
          <p:cNvSpPr txBox="1"/>
          <p:nvPr/>
        </p:nvSpPr>
        <p:spPr>
          <a:xfrm>
            <a:off x="12849191" y="6901394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4</a:t>
            </a:r>
            <a:endParaRPr/>
          </a:p>
        </p:txBody>
      </p:sp>
      <p:sp>
        <p:nvSpPr>
          <p:cNvPr id="324" name="Google Shape;324;p22"/>
          <p:cNvSpPr/>
          <p:nvPr/>
        </p:nvSpPr>
        <p:spPr>
          <a:xfrm>
            <a:off x="15777649" y="6757479"/>
            <a:ext cx="1481651" cy="3146362"/>
          </a:xfrm>
          <a:custGeom>
            <a:rect b="b" l="l" r="r" t="t"/>
            <a:pathLst>
              <a:path extrusionOk="0" h="3146362" w="1481651">
                <a:moveTo>
                  <a:pt x="0" y="0"/>
                </a:moveTo>
                <a:lnTo>
                  <a:pt x="1481651" y="0"/>
                </a:lnTo>
                <a:lnTo>
                  <a:pt x="1481651" y="3146362"/>
                </a:lnTo>
                <a:lnTo>
                  <a:pt x="0" y="3146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2"/>
          <p:cNvSpPr/>
          <p:nvPr/>
        </p:nvSpPr>
        <p:spPr>
          <a:xfrm>
            <a:off x="14639183" y="1099548"/>
            <a:ext cx="3269768" cy="3834483"/>
          </a:xfrm>
          <a:custGeom>
            <a:rect b="b" l="l" r="r" t="t"/>
            <a:pathLst>
              <a:path extrusionOk="0" h="3834483" w="3269768">
                <a:moveTo>
                  <a:pt x="0" y="0"/>
                </a:moveTo>
                <a:lnTo>
                  <a:pt x="3269769" y="0"/>
                </a:lnTo>
                <a:lnTo>
                  <a:pt x="3269769" y="3834483"/>
                </a:lnTo>
                <a:lnTo>
                  <a:pt x="0" y="3834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22"/>
          <p:cNvSpPr txBox="1"/>
          <p:nvPr/>
        </p:nvSpPr>
        <p:spPr>
          <a:xfrm>
            <a:off x="3837400" y="1047750"/>
            <a:ext cx="106132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Question 01</a:t>
            </a:r>
            <a:endParaRPr/>
          </a:p>
        </p:txBody>
      </p:sp>
      <p:sp>
        <p:nvSpPr>
          <p:cNvPr id="327" name="Google Shape;327;p22"/>
          <p:cNvSpPr txBox="1"/>
          <p:nvPr/>
        </p:nvSpPr>
        <p:spPr>
          <a:xfrm>
            <a:off x="4743821" y="2409946"/>
            <a:ext cx="8800358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you might find in a library</a:t>
            </a:r>
            <a:endParaRPr/>
          </a:p>
        </p:txBody>
      </p:sp>
      <p:cxnSp>
        <p:nvCxnSpPr>
          <p:cNvPr id="328" name="Google Shape;328;p22"/>
          <p:cNvCxnSpPr/>
          <p:nvPr/>
        </p:nvCxnSpPr>
        <p:spPr>
          <a:xfrm>
            <a:off x="6186323" y="3004507"/>
            <a:ext cx="5915353" cy="0"/>
          </a:xfrm>
          <a:prstGeom prst="straightConnector1">
            <a:avLst/>
          </a:prstGeom>
          <a:noFill/>
          <a:ln cap="rnd" cmpd="sng" w="76200">
            <a:solidFill>
              <a:srgbClr val="5B998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22"/>
          <p:cNvSpPr/>
          <p:nvPr/>
        </p:nvSpPr>
        <p:spPr>
          <a:xfrm>
            <a:off x="-440688" y="2358603"/>
            <a:ext cx="3518991" cy="1368008"/>
          </a:xfrm>
          <a:custGeom>
            <a:rect b="b" l="l" r="r" t="t"/>
            <a:pathLst>
              <a:path extrusionOk="0" h="1368008" w="3518991">
                <a:moveTo>
                  <a:pt x="0" y="0"/>
                </a:moveTo>
                <a:lnTo>
                  <a:pt x="3518991" y="0"/>
                </a:lnTo>
                <a:lnTo>
                  <a:pt x="3518991" y="1368008"/>
                </a:lnTo>
                <a:lnTo>
                  <a:pt x="0" y="1368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/>
          <p:nvPr/>
        </p:nvSpPr>
        <p:spPr>
          <a:xfrm>
            <a:off x="1028700" y="957263"/>
            <a:ext cx="162306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Answer Sheet</a:t>
            </a:r>
            <a:endParaRPr/>
          </a:p>
        </p:txBody>
      </p:sp>
      <p:sp>
        <p:nvSpPr>
          <p:cNvPr id="335" name="Google Shape;335;p23"/>
          <p:cNvSpPr txBox="1"/>
          <p:nvPr/>
        </p:nvSpPr>
        <p:spPr>
          <a:xfrm>
            <a:off x="672615" y="7605423"/>
            <a:ext cx="407709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336" name="Google Shape;336;p23"/>
          <p:cNvSpPr txBox="1"/>
          <p:nvPr/>
        </p:nvSpPr>
        <p:spPr>
          <a:xfrm>
            <a:off x="1028700" y="8247027"/>
            <a:ext cx="3364925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you want to discuss.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>
            <a:off x="5317258" y="8247027"/>
            <a:ext cx="3364925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you want to discuss.</a:t>
            </a:r>
            <a:endParaRPr/>
          </a:p>
        </p:txBody>
      </p:sp>
      <p:sp>
        <p:nvSpPr>
          <p:cNvPr id="338" name="Google Shape;338;p23"/>
          <p:cNvSpPr txBox="1"/>
          <p:nvPr/>
        </p:nvSpPr>
        <p:spPr>
          <a:xfrm>
            <a:off x="9606108" y="8247027"/>
            <a:ext cx="3364925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you want to discuss.</a:t>
            </a: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13894958" y="8247027"/>
            <a:ext cx="3364925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you want to discuss.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>
            <a:off x="4855442" y="7605423"/>
            <a:ext cx="428855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341" name="Google Shape;341;p23"/>
          <p:cNvSpPr txBox="1"/>
          <p:nvPr/>
        </p:nvSpPr>
        <p:spPr>
          <a:xfrm>
            <a:off x="13217815" y="7605423"/>
            <a:ext cx="4718046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342" name="Google Shape;342;p23"/>
          <p:cNvSpPr txBox="1"/>
          <p:nvPr/>
        </p:nvSpPr>
        <p:spPr>
          <a:xfrm>
            <a:off x="9036082" y="7605423"/>
            <a:ext cx="450439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343" name="Google Shape;343;p23"/>
          <p:cNvSpPr/>
          <p:nvPr/>
        </p:nvSpPr>
        <p:spPr>
          <a:xfrm>
            <a:off x="9525" y="2707982"/>
            <a:ext cx="6187758" cy="3976687"/>
          </a:xfrm>
          <a:custGeom>
            <a:rect b="b" l="l" r="r" t="t"/>
            <a:pathLst>
              <a:path extrusionOk="0" h="3976687" w="6187758">
                <a:moveTo>
                  <a:pt x="0" y="0"/>
                </a:moveTo>
                <a:lnTo>
                  <a:pt x="6187758" y="0"/>
                </a:lnTo>
                <a:lnTo>
                  <a:pt x="6187758" y="3976688"/>
                </a:lnTo>
                <a:lnTo>
                  <a:pt x="0" y="3976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3"/>
          <p:cNvSpPr/>
          <p:nvPr/>
        </p:nvSpPr>
        <p:spPr>
          <a:xfrm>
            <a:off x="6178233" y="2707982"/>
            <a:ext cx="6187758" cy="3976687"/>
          </a:xfrm>
          <a:custGeom>
            <a:rect b="b" l="l" r="r" t="t"/>
            <a:pathLst>
              <a:path extrusionOk="0" h="3976687" w="6187758">
                <a:moveTo>
                  <a:pt x="0" y="0"/>
                </a:moveTo>
                <a:lnTo>
                  <a:pt x="6187758" y="0"/>
                </a:lnTo>
                <a:lnTo>
                  <a:pt x="6187758" y="3976688"/>
                </a:lnTo>
                <a:lnTo>
                  <a:pt x="0" y="3976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23"/>
          <p:cNvSpPr/>
          <p:nvPr/>
        </p:nvSpPr>
        <p:spPr>
          <a:xfrm>
            <a:off x="12346941" y="2707982"/>
            <a:ext cx="6187758" cy="3976687"/>
          </a:xfrm>
          <a:custGeom>
            <a:rect b="b" l="l" r="r" t="t"/>
            <a:pathLst>
              <a:path extrusionOk="0" h="3976687" w="6187758">
                <a:moveTo>
                  <a:pt x="0" y="0"/>
                </a:moveTo>
                <a:lnTo>
                  <a:pt x="6187758" y="0"/>
                </a:lnTo>
                <a:lnTo>
                  <a:pt x="6187758" y="3976688"/>
                </a:lnTo>
                <a:lnTo>
                  <a:pt x="0" y="3976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/>
          <p:nvPr/>
        </p:nvSpPr>
        <p:spPr>
          <a:xfrm>
            <a:off x="1028700" y="1052513"/>
            <a:ext cx="162306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Score Board</a:t>
            </a:r>
            <a:endParaRPr/>
          </a:p>
        </p:txBody>
      </p:sp>
      <p:graphicFrame>
        <p:nvGraphicFramePr>
          <p:cNvPr id="351" name="Google Shape;351;p24"/>
          <p:cNvGraphicFramePr/>
          <p:nvPr/>
        </p:nvGraphicFramePr>
        <p:xfrm>
          <a:off x="3547916" y="31036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{7C1E60EF-2A28-4A2D-83A8-C0BAFD3BAF67}</a:tableStyleId>
              </a:tblPr>
              <a:tblGrid>
                <a:gridCol w="2793275"/>
                <a:gridCol w="2793275"/>
                <a:gridCol w="2793275"/>
                <a:gridCol w="2793275"/>
              </a:tblGrid>
              <a:tr h="1132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25" u="none" cap="none" strike="noStrike">
                          <a:solidFill>
                            <a:srgbClr val="FFFFFF"/>
                          </a:solidFill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Table 1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1CD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3D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25" u="none" cap="none" strike="noStrike">
                          <a:solidFill>
                            <a:srgbClr val="FFFFFF"/>
                          </a:solidFill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Table 2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1CD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3D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25" u="none" cap="none" strike="noStrike">
                          <a:solidFill>
                            <a:srgbClr val="FFFFFF"/>
                          </a:solidFill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Table 3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1CD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3D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25" u="none" cap="none" strike="noStrike">
                          <a:solidFill>
                            <a:srgbClr val="FFFFFF"/>
                          </a:solidFill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Table 4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1CDC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3D4E"/>
                    </a:solidFill>
                  </a:tcPr>
                </a:tc>
              </a:tr>
              <a:tr h="189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42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1CD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49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1CD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74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1CD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12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1CD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</a:tr>
              <a:tr h="145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89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166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196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432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</a:tr>
              <a:tr h="145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275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395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397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99" u="none" cap="none" strike="noStrike">
                          <a:solidFill>
                            <a:srgbClr val="163968"/>
                          </a:solidFill>
                          <a:latin typeface="Prompt Light"/>
                          <a:ea typeface="Prompt Light"/>
                          <a:cs typeface="Prompt Light"/>
                          <a:sym typeface="Prompt Light"/>
                        </a:rPr>
                        <a:t>653</a:t>
                      </a:r>
                      <a:endParaRPr sz="1100" u="none" cap="none" strike="noStrike"/>
                    </a:p>
                  </a:txBody>
                  <a:tcPr marT="192100" marB="192100" marR="192100" marL="192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DB"/>
                    </a:solidFill>
                  </a:tcPr>
                </a:tc>
              </a:tr>
            </a:tbl>
          </a:graphicData>
        </a:graphic>
      </p:graphicFrame>
      <p:sp>
        <p:nvSpPr>
          <p:cNvPr id="352" name="Google Shape;352;p24"/>
          <p:cNvSpPr/>
          <p:nvPr/>
        </p:nvSpPr>
        <p:spPr>
          <a:xfrm>
            <a:off x="15149659" y="869718"/>
            <a:ext cx="2667761" cy="5202524"/>
          </a:xfrm>
          <a:custGeom>
            <a:rect b="b" l="l" r="r" t="t"/>
            <a:pathLst>
              <a:path extrusionOk="0" h="5202524" w="2667761">
                <a:moveTo>
                  <a:pt x="0" y="0"/>
                </a:moveTo>
                <a:lnTo>
                  <a:pt x="2667761" y="0"/>
                </a:lnTo>
                <a:lnTo>
                  <a:pt x="2667761" y="5202524"/>
                </a:lnTo>
                <a:lnTo>
                  <a:pt x="0" y="5202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4"/>
          <p:cNvSpPr/>
          <p:nvPr/>
        </p:nvSpPr>
        <p:spPr>
          <a:xfrm>
            <a:off x="941640" y="5873266"/>
            <a:ext cx="1716551" cy="3912440"/>
          </a:xfrm>
          <a:custGeom>
            <a:rect b="b" l="l" r="r" t="t"/>
            <a:pathLst>
              <a:path extrusionOk="0" h="3912440" w="1716551">
                <a:moveTo>
                  <a:pt x="0" y="0"/>
                </a:moveTo>
                <a:lnTo>
                  <a:pt x="1716551" y="0"/>
                </a:lnTo>
                <a:lnTo>
                  <a:pt x="1716551" y="3912440"/>
                </a:lnTo>
                <a:lnTo>
                  <a:pt x="0" y="3912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4"/>
          <p:cNvSpPr/>
          <p:nvPr/>
        </p:nvSpPr>
        <p:spPr>
          <a:xfrm>
            <a:off x="941640" y="1062038"/>
            <a:ext cx="2176571" cy="3430126"/>
          </a:xfrm>
          <a:custGeom>
            <a:rect b="b" l="l" r="r" t="t"/>
            <a:pathLst>
              <a:path extrusionOk="0" h="3430126" w="2176571">
                <a:moveTo>
                  <a:pt x="0" y="0"/>
                </a:moveTo>
                <a:lnTo>
                  <a:pt x="2176570" y="0"/>
                </a:lnTo>
                <a:lnTo>
                  <a:pt x="2176570" y="3430125"/>
                </a:lnTo>
                <a:lnTo>
                  <a:pt x="0" y="3430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4"/>
          <p:cNvSpPr/>
          <p:nvPr/>
        </p:nvSpPr>
        <p:spPr>
          <a:xfrm>
            <a:off x="15876367" y="7829486"/>
            <a:ext cx="2176571" cy="3430126"/>
          </a:xfrm>
          <a:custGeom>
            <a:rect b="b" l="l" r="r" t="t"/>
            <a:pathLst>
              <a:path extrusionOk="0" h="3430126" w="2176571">
                <a:moveTo>
                  <a:pt x="0" y="0"/>
                </a:moveTo>
                <a:lnTo>
                  <a:pt x="2176571" y="0"/>
                </a:lnTo>
                <a:lnTo>
                  <a:pt x="2176571" y="3430126"/>
                </a:lnTo>
                <a:lnTo>
                  <a:pt x="0" y="3430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60A0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/>
          <p:nvPr/>
        </p:nvSpPr>
        <p:spPr>
          <a:xfrm>
            <a:off x="9229725" y="-5143500"/>
            <a:ext cx="10287000" cy="10287000"/>
          </a:xfrm>
          <a:custGeom>
            <a:rect b="b" l="l" r="r" t="t"/>
            <a:pathLst>
              <a:path extrusionOk="0"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5"/>
          <p:cNvSpPr/>
          <p:nvPr/>
        </p:nvSpPr>
        <p:spPr>
          <a:xfrm flipH="1">
            <a:off x="-904875" y="-5143500"/>
            <a:ext cx="10287000" cy="10287000"/>
          </a:xfrm>
          <a:custGeom>
            <a:rect b="b" l="l" r="r" t="t"/>
            <a:pathLst>
              <a:path extrusionOk="0"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5"/>
          <p:cNvSpPr/>
          <p:nvPr/>
        </p:nvSpPr>
        <p:spPr>
          <a:xfrm>
            <a:off x="5711506" y="1028700"/>
            <a:ext cx="6864987" cy="5373023"/>
          </a:xfrm>
          <a:custGeom>
            <a:rect b="b" l="l" r="r" t="t"/>
            <a:pathLst>
              <a:path extrusionOk="0" h="5373023" w="6864987">
                <a:moveTo>
                  <a:pt x="0" y="0"/>
                </a:moveTo>
                <a:lnTo>
                  <a:pt x="6864988" y="0"/>
                </a:lnTo>
                <a:lnTo>
                  <a:pt x="6864988" y="5373023"/>
                </a:lnTo>
                <a:lnTo>
                  <a:pt x="0" y="5373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5"/>
          <p:cNvSpPr/>
          <p:nvPr/>
        </p:nvSpPr>
        <p:spPr>
          <a:xfrm>
            <a:off x="14182725" y="6401723"/>
            <a:ext cx="2279432" cy="3157903"/>
          </a:xfrm>
          <a:custGeom>
            <a:rect b="b" l="l" r="r" t="t"/>
            <a:pathLst>
              <a:path extrusionOk="0" h="3157903" w="2279432">
                <a:moveTo>
                  <a:pt x="0" y="0"/>
                </a:moveTo>
                <a:lnTo>
                  <a:pt x="2279432" y="0"/>
                </a:lnTo>
                <a:lnTo>
                  <a:pt x="2279432" y="3157903"/>
                </a:lnTo>
                <a:lnTo>
                  <a:pt x="0" y="3157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5"/>
          <p:cNvSpPr/>
          <p:nvPr/>
        </p:nvSpPr>
        <p:spPr>
          <a:xfrm flipH="1">
            <a:off x="2956931" y="3091215"/>
            <a:ext cx="1383783" cy="3491195"/>
          </a:xfrm>
          <a:custGeom>
            <a:rect b="b" l="l" r="r" t="t"/>
            <a:pathLst>
              <a:path extrusionOk="0" h="3491195" w="1383783">
                <a:moveTo>
                  <a:pt x="1383783" y="0"/>
                </a:moveTo>
                <a:lnTo>
                  <a:pt x="0" y="0"/>
                </a:lnTo>
                <a:lnTo>
                  <a:pt x="0" y="3491195"/>
                </a:lnTo>
                <a:lnTo>
                  <a:pt x="1383783" y="3491195"/>
                </a:lnTo>
                <a:lnTo>
                  <a:pt x="138378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5"/>
          <p:cNvSpPr txBox="1"/>
          <p:nvPr/>
        </p:nvSpPr>
        <p:spPr>
          <a:xfrm>
            <a:off x="1294242" y="6858635"/>
            <a:ext cx="737807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00" u="none" cap="none" strike="noStrike">
                <a:solidFill>
                  <a:srgbClr val="F1DD84"/>
                </a:solidFill>
                <a:latin typeface="Russo One"/>
                <a:ea typeface="Russo One"/>
                <a:cs typeface="Russo One"/>
                <a:sym typeface="Russo One"/>
              </a:rPr>
              <a:t>Round 02</a:t>
            </a:r>
            <a:endParaRPr/>
          </a:p>
        </p:txBody>
      </p:sp>
      <p:sp>
        <p:nvSpPr>
          <p:cNvPr id="366" name="Google Shape;366;p25"/>
          <p:cNvSpPr txBox="1"/>
          <p:nvPr/>
        </p:nvSpPr>
        <p:spPr>
          <a:xfrm>
            <a:off x="1294242" y="8525510"/>
            <a:ext cx="3689037" cy="732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you want to discuss.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/>
          <p:nvPr/>
        </p:nvSpPr>
        <p:spPr>
          <a:xfrm>
            <a:off x="-1474870" y="574610"/>
            <a:ext cx="2949740" cy="4568890"/>
          </a:xfrm>
          <a:custGeom>
            <a:rect b="b" l="l" r="r" t="t"/>
            <a:pathLst>
              <a:path extrusionOk="0" h="4568890" w="2949740">
                <a:moveTo>
                  <a:pt x="0" y="0"/>
                </a:moveTo>
                <a:lnTo>
                  <a:pt x="2949740" y="0"/>
                </a:lnTo>
                <a:lnTo>
                  <a:pt x="2949740" y="4568890"/>
                </a:lnTo>
                <a:lnTo>
                  <a:pt x="0" y="4568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72" name="Google Shape;372;p26"/>
          <p:cNvCxnSpPr/>
          <p:nvPr/>
        </p:nvCxnSpPr>
        <p:spPr>
          <a:xfrm>
            <a:off x="8483212" y="2097627"/>
            <a:ext cx="8751818" cy="0"/>
          </a:xfrm>
          <a:prstGeom prst="straightConnector1">
            <a:avLst/>
          </a:prstGeom>
          <a:noFill/>
          <a:ln cap="rnd" cmpd="sng" w="76200">
            <a:solidFill>
              <a:srgbClr val="5B998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3" name="Google Shape;373;p26"/>
          <p:cNvGrpSpPr/>
          <p:nvPr/>
        </p:nvGrpSpPr>
        <p:grpSpPr>
          <a:xfrm>
            <a:off x="2031949" y="3427543"/>
            <a:ext cx="6426993" cy="3024262"/>
            <a:chOff x="0" y="-47625"/>
            <a:chExt cx="1828525" cy="860425"/>
          </a:xfrm>
        </p:grpSpPr>
        <p:sp>
          <p:nvSpPr>
            <p:cNvPr id="374" name="Google Shape;374;p26"/>
            <p:cNvSpPr/>
            <p:nvPr/>
          </p:nvSpPr>
          <p:spPr>
            <a:xfrm>
              <a:off x="0" y="0"/>
              <a:ext cx="1828525" cy="364376"/>
            </a:xfrm>
            <a:custGeom>
              <a:rect b="b" l="l" r="r" t="t"/>
              <a:pathLst>
                <a:path extrusionOk="0" h="364376" w="1828525">
                  <a:moveTo>
                    <a:pt x="26501" y="0"/>
                  </a:moveTo>
                  <a:lnTo>
                    <a:pt x="1802024" y="0"/>
                  </a:lnTo>
                  <a:cubicBezTo>
                    <a:pt x="1816660" y="0"/>
                    <a:pt x="1828525" y="11865"/>
                    <a:pt x="1828525" y="26501"/>
                  </a:cubicBezTo>
                  <a:lnTo>
                    <a:pt x="1828525" y="337875"/>
                  </a:lnTo>
                  <a:cubicBezTo>
                    <a:pt x="1828525" y="352511"/>
                    <a:pt x="1816660" y="364376"/>
                    <a:pt x="1802024" y="364376"/>
                  </a:cubicBezTo>
                  <a:lnTo>
                    <a:pt x="26501" y="364376"/>
                  </a:lnTo>
                  <a:cubicBezTo>
                    <a:pt x="11865" y="364376"/>
                    <a:pt x="0" y="352511"/>
                    <a:pt x="0" y="337875"/>
                  </a:cubicBezTo>
                  <a:lnTo>
                    <a:pt x="0" y="26501"/>
                  </a:lnTo>
                  <a:cubicBezTo>
                    <a:pt x="0" y="11865"/>
                    <a:pt x="11865" y="0"/>
                    <a:pt x="2650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26"/>
          <p:cNvSpPr/>
          <p:nvPr/>
        </p:nvSpPr>
        <p:spPr>
          <a:xfrm>
            <a:off x="13413676" y="2724293"/>
            <a:ext cx="5243718" cy="2965599"/>
          </a:xfrm>
          <a:custGeom>
            <a:rect b="b" l="l" r="r" t="t"/>
            <a:pathLst>
              <a:path extrusionOk="0" h="2965599" w="5243718">
                <a:moveTo>
                  <a:pt x="0" y="0"/>
                </a:moveTo>
                <a:lnTo>
                  <a:pt x="5243718" y="0"/>
                </a:lnTo>
                <a:lnTo>
                  <a:pt x="5243718" y="2965599"/>
                </a:lnTo>
                <a:lnTo>
                  <a:pt x="0" y="2965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7" name="Google Shape;377;p26"/>
          <p:cNvGrpSpPr/>
          <p:nvPr/>
        </p:nvGrpSpPr>
        <p:grpSpPr>
          <a:xfrm>
            <a:off x="9144000" y="3427543"/>
            <a:ext cx="6426993" cy="3024262"/>
            <a:chOff x="0" y="-47625"/>
            <a:chExt cx="1828525" cy="860425"/>
          </a:xfrm>
        </p:grpSpPr>
        <p:sp>
          <p:nvSpPr>
            <p:cNvPr id="378" name="Google Shape;378;p26"/>
            <p:cNvSpPr/>
            <p:nvPr/>
          </p:nvSpPr>
          <p:spPr>
            <a:xfrm>
              <a:off x="0" y="0"/>
              <a:ext cx="1828525" cy="364376"/>
            </a:xfrm>
            <a:custGeom>
              <a:rect b="b" l="l" r="r" t="t"/>
              <a:pathLst>
                <a:path extrusionOk="0" h="364376" w="1828525">
                  <a:moveTo>
                    <a:pt x="26501" y="0"/>
                  </a:moveTo>
                  <a:lnTo>
                    <a:pt x="1802024" y="0"/>
                  </a:lnTo>
                  <a:cubicBezTo>
                    <a:pt x="1816660" y="0"/>
                    <a:pt x="1828525" y="11865"/>
                    <a:pt x="1828525" y="26501"/>
                  </a:cubicBezTo>
                  <a:lnTo>
                    <a:pt x="1828525" y="337875"/>
                  </a:lnTo>
                  <a:cubicBezTo>
                    <a:pt x="1828525" y="352511"/>
                    <a:pt x="1816660" y="364376"/>
                    <a:pt x="1802024" y="364376"/>
                  </a:cubicBezTo>
                  <a:lnTo>
                    <a:pt x="26501" y="364376"/>
                  </a:lnTo>
                  <a:cubicBezTo>
                    <a:pt x="11865" y="364376"/>
                    <a:pt x="0" y="352511"/>
                    <a:pt x="0" y="337875"/>
                  </a:cubicBezTo>
                  <a:lnTo>
                    <a:pt x="0" y="26501"/>
                  </a:lnTo>
                  <a:cubicBezTo>
                    <a:pt x="0" y="11865"/>
                    <a:pt x="11865" y="0"/>
                    <a:pt x="2650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6"/>
          <p:cNvGrpSpPr/>
          <p:nvPr/>
        </p:nvGrpSpPr>
        <p:grpSpPr>
          <a:xfrm>
            <a:off x="2031949" y="5130737"/>
            <a:ext cx="6426993" cy="3024262"/>
            <a:chOff x="0" y="-47625"/>
            <a:chExt cx="1828525" cy="860425"/>
          </a:xfrm>
        </p:grpSpPr>
        <p:sp>
          <p:nvSpPr>
            <p:cNvPr id="381" name="Google Shape;381;p26"/>
            <p:cNvSpPr/>
            <p:nvPr/>
          </p:nvSpPr>
          <p:spPr>
            <a:xfrm>
              <a:off x="0" y="0"/>
              <a:ext cx="1828525" cy="364376"/>
            </a:xfrm>
            <a:custGeom>
              <a:rect b="b" l="l" r="r" t="t"/>
              <a:pathLst>
                <a:path extrusionOk="0" h="364376" w="1828525">
                  <a:moveTo>
                    <a:pt x="26501" y="0"/>
                  </a:moveTo>
                  <a:lnTo>
                    <a:pt x="1802024" y="0"/>
                  </a:lnTo>
                  <a:cubicBezTo>
                    <a:pt x="1816660" y="0"/>
                    <a:pt x="1828525" y="11865"/>
                    <a:pt x="1828525" y="26501"/>
                  </a:cubicBezTo>
                  <a:lnTo>
                    <a:pt x="1828525" y="337875"/>
                  </a:lnTo>
                  <a:cubicBezTo>
                    <a:pt x="1828525" y="352511"/>
                    <a:pt x="1816660" y="364376"/>
                    <a:pt x="1802024" y="364376"/>
                  </a:cubicBezTo>
                  <a:lnTo>
                    <a:pt x="26501" y="364376"/>
                  </a:lnTo>
                  <a:cubicBezTo>
                    <a:pt x="11865" y="364376"/>
                    <a:pt x="0" y="352511"/>
                    <a:pt x="0" y="337875"/>
                  </a:cubicBezTo>
                  <a:lnTo>
                    <a:pt x="0" y="26501"/>
                  </a:lnTo>
                  <a:cubicBezTo>
                    <a:pt x="0" y="11865"/>
                    <a:pt x="11865" y="0"/>
                    <a:pt x="2650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26"/>
          <p:cNvGrpSpPr/>
          <p:nvPr/>
        </p:nvGrpSpPr>
        <p:grpSpPr>
          <a:xfrm>
            <a:off x="9144000" y="5130737"/>
            <a:ext cx="6426993" cy="3024262"/>
            <a:chOff x="0" y="-47625"/>
            <a:chExt cx="1828525" cy="860425"/>
          </a:xfrm>
        </p:grpSpPr>
        <p:sp>
          <p:nvSpPr>
            <p:cNvPr id="384" name="Google Shape;384;p26"/>
            <p:cNvSpPr/>
            <p:nvPr/>
          </p:nvSpPr>
          <p:spPr>
            <a:xfrm>
              <a:off x="0" y="0"/>
              <a:ext cx="1828525" cy="364376"/>
            </a:xfrm>
            <a:custGeom>
              <a:rect b="b" l="l" r="r" t="t"/>
              <a:pathLst>
                <a:path extrusionOk="0" h="364376" w="1828525">
                  <a:moveTo>
                    <a:pt x="26501" y="0"/>
                  </a:moveTo>
                  <a:lnTo>
                    <a:pt x="1802024" y="0"/>
                  </a:lnTo>
                  <a:cubicBezTo>
                    <a:pt x="1816660" y="0"/>
                    <a:pt x="1828525" y="11865"/>
                    <a:pt x="1828525" y="26501"/>
                  </a:cubicBezTo>
                  <a:lnTo>
                    <a:pt x="1828525" y="337875"/>
                  </a:lnTo>
                  <a:cubicBezTo>
                    <a:pt x="1828525" y="352511"/>
                    <a:pt x="1816660" y="364376"/>
                    <a:pt x="1802024" y="364376"/>
                  </a:cubicBezTo>
                  <a:lnTo>
                    <a:pt x="26501" y="364376"/>
                  </a:lnTo>
                  <a:cubicBezTo>
                    <a:pt x="11865" y="364376"/>
                    <a:pt x="0" y="352511"/>
                    <a:pt x="0" y="337875"/>
                  </a:cubicBezTo>
                  <a:lnTo>
                    <a:pt x="0" y="26501"/>
                  </a:lnTo>
                  <a:cubicBezTo>
                    <a:pt x="0" y="11865"/>
                    <a:pt x="11865" y="0"/>
                    <a:pt x="2650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p26"/>
          <p:cNvSpPr/>
          <p:nvPr/>
        </p:nvSpPr>
        <p:spPr>
          <a:xfrm>
            <a:off x="-459928" y="7638320"/>
            <a:ext cx="4263128" cy="2410605"/>
          </a:xfrm>
          <a:custGeom>
            <a:rect b="b" l="l" r="r" t="t"/>
            <a:pathLst>
              <a:path extrusionOk="0" h="2410605" w="4263128">
                <a:moveTo>
                  <a:pt x="0" y="0"/>
                </a:moveTo>
                <a:lnTo>
                  <a:pt x="4263128" y="0"/>
                </a:lnTo>
                <a:lnTo>
                  <a:pt x="4263128" y="2410605"/>
                </a:lnTo>
                <a:lnTo>
                  <a:pt x="0" y="2410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7" name="Google Shape;387;p26"/>
          <p:cNvGrpSpPr/>
          <p:nvPr/>
        </p:nvGrpSpPr>
        <p:grpSpPr>
          <a:xfrm>
            <a:off x="2031949" y="6830562"/>
            <a:ext cx="6426993" cy="3024262"/>
            <a:chOff x="0" y="-47625"/>
            <a:chExt cx="1828525" cy="860425"/>
          </a:xfrm>
        </p:grpSpPr>
        <p:sp>
          <p:nvSpPr>
            <p:cNvPr id="388" name="Google Shape;388;p26"/>
            <p:cNvSpPr/>
            <p:nvPr/>
          </p:nvSpPr>
          <p:spPr>
            <a:xfrm>
              <a:off x="0" y="0"/>
              <a:ext cx="1828525" cy="364376"/>
            </a:xfrm>
            <a:custGeom>
              <a:rect b="b" l="l" r="r" t="t"/>
              <a:pathLst>
                <a:path extrusionOk="0" h="364376" w="1828525">
                  <a:moveTo>
                    <a:pt x="26501" y="0"/>
                  </a:moveTo>
                  <a:lnTo>
                    <a:pt x="1802024" y="0"/>
                  </a:lnTo>
                  <a:cubicBezTo>
                    <a:pt x="1816660" y="0"/>
                    <a:pt x="1828525" y="11865"/>
                    <a:pt x="1828525" y="26501"/>
                  </a:cubicBezTo>
                  <a:lnTo>
                    <a:pt x="1828525" y="337875"/>
                  </a:lnTo>
                  <a:cubicBezTo>
                    <a:pt x="1828525" y="352511"/>
                    <a:pt x="1816660" y="364376"/>
                    <a:pt x="1802024" y="364376"/>
                  </a:cubicBezTo>
                  <a:lnTo>
                    <a:pt x="26501" y="364376"/>
                  </a:lnTo>
                  <a:cubicBezTo>
                    <a:pt x="11865" y="364376"/>
                    <a:pt x="0" y="352511"/>
                    <a:pt x="0" y="337875"/>
                  </a:cubicBezTo>
                  <a:lnTo>
                    <a:pt x="0" y="26501"/>
                  </a:lnTo>
                  <a:cubicBezTo>
                    <a:pt x="0" y="11865"/>
                    <a:pt x="11865" y="0"/>
                    <a:pt x="2650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6"/>
          <p:cNvGrpSpPr/>
          <p:nvPr/>
        </p:nvGrpSpPr>
        <p:grpSpPr>
          <a:xfrm>
            <a:off x="9144000" y="6830562"/>
            <a:ext cx="6426993" cy="3024262"/>
            <a:chOff x="0" y="-47625"/>
            <a:chExt cx="1828525" cy="860425"/>
          </a:xfrm>
        </p:grpSpPr>
        <p:sp>
          <p:nvSpPr>
            <p:cNvPr id="391" name="Google Shape;391;p26"/>
            <p:cNvSpPr/>
            <p:nvPr/>
          </p:nvSpPr>
          <p:spPr>
            <a:xfrm>
              <a:off x="0" y="0"/>
              <a:ext cx="1828525" cy="364376"/>
            </a:xfrm>
            <a:custGeom>
              <a:rect b="b" l="l" r="r" t="t"/>
              <a:pathLst>
                <a:path extrusionOk="0" h="364376" w="1828525">
                  <a:moveTo>
                    <a:pt x="26501" y="0"/>
                  </a:moveTo>
                  <a:lnTo>
                    <a:pt x="1802024" y="0"/>
                  </a:lnTo>
                  <a:cubicBezTo>
                    <a:pt x="1816660" y="0"/>
                    <a:pt x="1828525" y="11865"/>
                    <a:pt x="1828525" y="26501"/>
                  </a:cubicBezTo>
                  <a:lnTo>
                    <a:pt x="1828525" y="337875"/>
                  </a:lnTo>
                  <a:cubicBezTo>
                    <a:pt x="1828525" y="352511"/>
                    <a:pt x="1816660" y="364376"/>
                    <a:pt x="1802024" y="364376"/>
                  </a:cubicBezTo>
                  <a:lnTo>
                    <a:pt x="26501" y="364376"/>
                  </a:lnTo>
                  <a:cubicBezTo>
                    <a:pt x="11865" y="364376"/>
                    <a:pt x="0" y="352511"/>
                    <a:pt x="0" y="337875"/>
                  </a:cubicBezTo>
                  <a:lnTo>
                    <a:pt x="0" y="26501"/>
                  </a:lnTo>
                  <a:cubicBezTo>
                    <a:pt x="0" y="11865"/>
                    <a:pt x="11865" y="0"/>
                    <a:pt x="2650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6"/>
          <p:cNvSpPr/>
          <p:nvPr/>
        </p:nvSpPr>
        <p:spPr>
          <a:xfrm>
            <a:off x="13413676" y="7683415"/>
            <a:ext cx="3821354" cy="2862541"/>
          </a:xfrm>
          <a:custGeom>
            <a:rect b="b" l="l" r="r" t="t"/>
            <a:pathLst>
              <a:path extrusionOk="0" h="2862541" w="3821354">
                <a:moveTo>
                  <a:pt x="0" y="0"/>
                </a:moveTo>
                <a:lnTo>
                  <a:pt x="3821354" y="0"/>
                </a:lnTo>
                <a:lnTo>
                  <a:pt x="3821354" y="2862541"/>
                </a:lnTo>
                <a:lnTo>
                  <a:pt x="0" y="2862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26"/>
          <p:cNvSpPr txBox="1"/>
          <p:nvPr/>
        </p:nvSpPr>
        <p:spPr>
          <a:xfrm>
            <a:off x="1671636" y="1276471"/>
            <a:ext cx="6553534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Question 01</a:t>
            </a:r>
            <a:endParaRPr/>
          </a:p>
        </p:txBody>
      </p:sp>
      <p:sp>
        <p:nvSpPr>
          <p:cNvPr id="395" name="Google Shape;395;p26"/>
          <p:cNvSpPr txBox="1"/>
          <p:nvPr/>
        </p:nvSpPr>
        <p:spPr>
          <a:xfrm>
            <a:off x="8458942" y="1503066"/>
            <a:ext cx="8800358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First thing you do at an amusement park</a:t>
            </a:r>
            <a:endParaRPr/>
          </a:p>
        </p:txBody>
      </p:sp>
      <p:sp>
        <p:nvSpPr>
          <p:cNvPr id="396" name="Google Shape;396;p26"/>
          <p:cNvSpPr txBox="1"/>
          <p:nvPr/>
        </p:nvSpPr>
        <p:spPr>
          <a:xfrm>
            <a:off x="2656588" y="3910499"/>
            <a:ext cx="3645037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See a parade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9768639" y="3910499"/>
            <a:ext cx="3645037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Ride a water ride</a:t>
            </a:r>
            <a:endParaRPr/>
          </a:p>
        </p:txBody>
      </p:sp>
      <p:sp>
        <p:nvSpPr>
          <p:cNvPr id="398" name="Google Shape;398;p26"/>
          <p:cNvSpPr txBox="1"/>
          <p:nvPr/>
        </p:nvSpPr>
        <p:spPr>
          <a:xfrm>
            <a:off x="2656588" y="5613692"/>
            <a:ext cx="5131690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Ride a roller coaster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9768639" y="5613692"/>
            <a:ext cx="5131690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Get snacks and drinks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2656588" y="7313518"/>
            <a:ext cx="5131690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Ride a bumper car</a:t>
            </a:r>
            <a:endParaRPr/>
          </a:p>
        </p:txBody>
      </p:sp>
      <p:sp>
        <p:nvSpPr>
          <p:cNvPr id="401" name="Google Shape;401;p26"/>
          <p:cNvSpPr txBox="1"/>
          <p:nvPr/>
        </p:nvSpPr>
        <p:spPr>
          <a:xfrm>
            <a:off x="9768639" y="7313518"/>
            <a:ext cx="5131690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People watching</a:t>
            </a:r>
            <a:endParaRPr/>
          </a:p>
        </p:txBody>
      </p:sp>
      <p:sp>
        <p:nvSpPr>
          <p:cNvPr id="402" name="Google Shape;402;p26"/>
          <p:cNvSpPr txBox="1"/>
          <p:nvPr/>
        </p:nvSpPr>
        <p:spPr>
          <a:xfrm>
            <a:off x="7364737" y="3920024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3</a:t>
            </a:r>
            <a:endParaRPr/>
          </a:p>
        </p:txBody>
      </p:sp>
      <p:sp>
        <p:nvSpPr>
          <p:cNvPr id="403" name="Google Shape;403;p26"/>
          <p:cNvSpPr txBox="1"/>
          <p:nvPr/>
        </p:nvSpPr>
        <p:spPr>
          <a:xfrm>
            <a:off x="14476788" y="3920024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3</a:t>
            </a:r>
            <a:endParaRPr/>
          </a:p>
        </p:txBody>
      </p:sp>
      <p:sp>
        <p:nvSpPr>
          <p:cNvPr id="404" name="Google Shape;404;p26"/>
          <p:cNvSpPr txBox="1"/>
          <p:nvPr/>
        </p:nvSpPr>
        <p:spPr>
          <a:xfrm>
            <a:off x="7364737" y="5623217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12</a:t>
            </a:r>
            <a:endParaRPr/>
          </a:p>
        </p:txBody>
      </p:sp>
      <p:sp>
        <p:nvSpPr>
          <p:cNvPr id="405" name="Google Shape;405;p26"/>
          <p:cNvSpPr txBox="1"/>
          <p:nvPr/>
        </p:nvSpPr>
        <p:spPr>
          <a:xfrm>
            <a:off x="14476788" y="5623217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5</a:t>
            </a:r>
            <a:endParaRPr/>
          </a:p>
        </p:txBody>
      </p:sp>
      <p:sp>
        <p:nvSpPr>
          <p:cNvPr id="406" name="Google Shape;406;p26"/>
          <p:cNvSpPr txBox="1"/>
          <p:nvPr/>
        </p:nvSpPr>
        <p:spPr>
          <a:xfrm>
            <a:off x="7364737" y="7323043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4</a:t>
            </a:r>
            <a:endParaRPr/>
          </a:p>
        </p:txBody>
      </p:sp>
      <p:sp>
        <p:nvSpPr>
          <p:cNvPr id="407" name="Google Shape;407;p26"/>
          <p:cNvSpPr txBox="1"/>
          <p:nvPr/>
        </p:nvSpPr>
        <p:spPr>
          <a:xfrm>
            <a:off x="14476788" y="7323043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"/>
          <p:cNvSpPr/>
          <p:nvPr/>
        </p:nvSpPr>
        <p:spPr>
          <a:xfrm>
            <a:off x="5804013" y="3137599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624" r="-2462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7"/>
          <p:cNvSpPr/>
          <p:nvPr/>
        </p:nvSpPr>
        <p:spPr>
          <a:xfrm>
            <a:off x="9681287" y="3137599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7"/>
          <p:cNvSpPr/>
          <p:nvPr/>
        </p:nvSpPr>
        <p:spPr>
          <a:xfrm>
            <a:off x="1803232" y="3137599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4998" l="0" r="0" t="-2499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7"/>
          <p:cNvSpPr/>
          <p:nvPr/>
        </p:nvSpPr>
        <p:spPr>
          <a:xfrm>
            <a:off x="12797428" y="8806641"/>
            <a:ext cx="3548831" cy="2000250"/>
          </a:xfrm>
          <a:custGeom>
            <a:rect b="b" l="l" r="r" t="t"/>
            <a:pathLst>
              <a:path extrusionOk="0" h="2000250" w="3548831">
                <a:moveTo>
                  <a:pt x="0" y="0"/>
                </a:moveTo>
                <a:lnTo>
                  <a:pt x="3548830" y="0"/>
                </a:lnTo>
                <a:lnTo>
                  <a:pt x="3548830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7"/>
          <p:cNvSpPr/>
          <p:nvPr/>
        </p:nvSpPr>
        <p:spPr>
          <a:xfrm>
            <a:off x="13558561" y="3137599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998" l="0" r="0" t="-2499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7"/>
          <p:cNvSpPr/>
          <p:nvPr/>
        </p:nvSpPr>
        <p:spPr>
          <a:xfrm>
            <a:off x="-39811" y="2475331"/>
            <a:ext cx="2137022" cy="3874213"/>
          </a:xfrm>
          <a:custGeom>
            <a:rect b="b" l="l" r="r" t="t"/>
            <a:pathLst>
              <a:path extrusionOk="0" h="3874213" w="2137022">
                <a:moveTo>
                  <a:pt x="0" y="0"/>
                </a:moveTo>
                <a:lnTo>
                  <a:pt x="2137022" y="0"/>
                </a:lnTo>
                <a:lnTo>
                  <a:pt x="2137022" y="3874213"/>
                </a:lnTo>
                <a:lnTo>
                  <a:pt x="0" y="3874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27"/>
          <p:cNvSpPr/>
          <p:nvPr/>
        </p:nvSpPr>
        <p:spPr>
          <a:xfrm>
            <a:off x="16932096" y="6377766"/>
            <a:ext cx="2326732" cy="4114800"/>
          </a:xfrm>
          <a:custGeom>
            <a:rect b="b" l="l" r="r" t="t"/>
            <a:pathLst>
              <a:path extrusionOk="0" h="4114800" w="2326732">
                <a:moveTo>
                  <a:pt x="0" y="0"/>
                </a:moveTo>
                <a:lnTo>
                  <a:pt x="2326732" y="0"/>
                </a:lnTo>
                <a:lnTo>
                  <a:pt x="2326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19" name="Google Shape;419;p27"/>
          <p:cNvCxnSpPr/>
          <p:nvPr/>
        </p:nvCxnSpPr>
        <p:spPr>
          <a:xfrm>
            <a:off x="10087355" y="2097627"/>
            <a:ext cx="5543531" cy="0"/>
          </a:xfrm>
          <a:prstGeom prst="straightConnector1">
            <a:avLst/>
          </a:prstGeom>
          <a:noFill/>
          <a:ln cap="rnd" cmpd="sng" w="76200">
            <a:solidFill>
              <a:srgbClr val="5B998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0" name="Google Shape;420;p27"/>
          <p:cNvSpPr txBox="1"/>
          <p:nvPr/>
        </p:nvSpPr>
        <p:spPr>
          <a:xfrm>
            <a:off x="1613299" y="6524364"/>
            <a:ext cx="3306074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Option 01</a:t>
            </a:r>
            <a:endParaRPr/>
          </a:p>
        </p:txBody>
      </p:sp>
      <p:sp>
        <p:nvSpPr>
          <p:cNvPr id="421" name="Google Shape;421;p27"/>
          <p:cNvSpPr txBox="1"/>
          <p:nvPr/>
        </p:nvSpPr>
        <p:spPr>
          <a:xfrm>
            <a:off x="5614080" y="6524364"/>
            <a:ext cx="3306074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Option 02</a:t>
            </a:r>
            <a:endParaRPr/>
          </a:p>
        </p:txBody>
      </p:sp>
      <p:sp>
        <p:nvSpPr>
          <p:cNvPr id="422" name="Google Shape;422;p27"/>
          <p:cNvSpPr txBox="1"/>
          <p:nvPr/>
        </p:nvSpPr>
        <p:spPr>
          <a:xfrm>
            <a:off x="9491354" y="6524364"/>
            <a:ext cx="3306074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Option 03</a:t>
            </a:r>
            <a:endParaRPr/>
          </a:p>
        </p:txBody>
      </p:sp>
      <p:sp>
        <p:nvSpPr>
          <p:cNvPr id="423" name="Google Shape;423;p27"/>
          <p:cNvSpPr txBox="1"/>
          <p:nvPr/>
        </p:nvSpPr>
        <p:spPr>
          <a:xfrm>
            <a:off x="5614080" y="7334076"/>
            <a:ext cx="3306074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 you want to discuss. </a:t>
            </a:r>
            <a:endParaRPr/>
          </a:p>
        </p:txBody>
      </p:sp>
      <p:sp>
        <p:nvSpPr>
          <p:cNvPr id="424" name="Google Shape;424;p27"/>
          <p:cNvSpPr txBox="1"/>
          <p:nvPr/>
        </p:nvSpPr>
        <p:spPr>
          <a:xfrm>
            <a:off x="9491354" y="7334076"/>
            <a:ext cx="3306074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 you want to discuss. </a:t>
            </a:r>
            <a:endParaRPr/>
          </a:p>
        </p:txBody>
      </p:sp>
      <p:sp>
        <p:nvSpPr>
          <p:cNvPr id="425" name="Google Shape;425;p27"/>
          <p:cNvSpPr txBox="1"/>
          <p:nvPr/>
        </p:nvSpPr>
        <p:spPr>
          <a:xfrm>
            <a:off x="1613299" y="7334076"/>
            <a:ext cx="3306074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 you want to discuss. </a:t>
            </a:r>
            <a:endParaRPr/>
          </a:p>
        </p:txBody>
      </p:sp>
      <p:sp>
        <p:nvSpPr>
          <p:cNvPr id="426" name="Google Shape;426;p27"/>
          <p:cNvSpPr txBox="1"/>
          <p:nvPr/>
        </p:nvSpPr>
        <p:spPr>
          <a:xfrm>
            <a:off x="13368628" y="6524364"/>
            <a:ext cx="3306074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Option 04</a:t>
            </a:r>
            <a:endParaRPr/>
          </a:p>
        </p:txBody>
      </p:sp>
      <p:sp>
        <p:nvSpPr>
          <p:cNvPr id="427" name="Google Shape;427;p27"/>
          <p:cNvSpPr txBox="1"/>
          <p:nvPr/>
        </p:nvSpPr>
        <p:spPr>
          <a:xfrm>
            <a:off x="13368628" y="7334076"/>
            <a:ext cx="3306074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 you want to discuss. </a:t>
            </a:r>
            <a:endParaRPr/>
          </a:p>
        </p:txBody>
      </p:sp>
      <p:sp>
        <p:nvSpPr>
          <p:cNvPr id="428" name="Google Shape;428;p27"/>
          <p:cNvSpPr txBox="1"/>
          <p:nvPr/>
        </p:nvSpPr>
        <p:spPr>
          <a:xfrm>
            <a:off x="1671636" y="1276471"/>
            <a:ext cx="6553534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Question 01</a:t>
            </a:r>
            <a:endParaRPr/>
          </a:p>
        </p:txBody>
      </p:sp>
      <p:sp>
        <p:nvSpPr>
          <p:cNvPr id="429" name="Google Shape;429;p27"/>
          <p:cNvSpPr txBox="1"/>
          <p:nvPr/>
        </p:nvSpPr>
        <p:spPr>
          <a:xfrm>
            <a:off x="10133030" y="1503066"/>
            <a:ext cx="5452181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you find it in a sandwich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"/>
          <p:cNvSpPr/>
          <p:nvPr/>
        </p:nvSpPr>
        <p:spPr>
          <a:xfrm>
            <a:off x="14108904" y="3570023"/>
            <a:ext cx="1674089" cy="3360397"/>
          </a:xfrm>
          <a:custGeom>
            <a:rect b="b" l="l" r="r" t="t"/>
            <a:pathLst>
              <a:path extrusionOk="0" h="3360397" w="1674089">
                <a:moveTo>
                  <a:pt x="0" y="0"/>
                </a:moveTo>
                <a:lnTo>
                  <a:pt x="1674089" y="0"/>
                </a:lnTo>
                <a:lnTo>
                  <a:pt x="1674089" y="3360396"/>
                </a:lnTo>
                <a:lnTo>
                  <a:pt x="0" y="3360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5" name="Google Shape;435;p28"/>
          <p:cNvGrpSpPr/>
          <p:nvPr/>
        </p:nvGrpSpPr>
        <p:grpSpPr>
          <a:xfrm>
            <a:off x="0" y="6364719"/>
            <a:ext cx="18287996" cy="3922281"/>
            <a:chOff x="0" y="-47625"/>
            <a:chExt cx="4816592" cy="1033029"/>
          </a:xfrm>
        </p:grpSpPr>
        <p:sp>
          <p:nvSpPr>
            <p:cNvPr id="436" name="Google Shape;436;p28"/>
            <p:cNvSpPr/>
            <p:nvPr/>
          </p:nvSpPr>
          <p:spPr>
            <a:xfrm>
              <a:off x="0" y="0"/>
              <a:ext cx="4816592" cy="985404"/>
            </a:xfrm>
            <a:custGeom>
              <a:rect b="b" l="l" r="r" t="t"/>
              <a:pathLst>
                <a:path extrusionOk="0" h="98540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85404"/>
                  </a:lnTo>
                  <a:lnTo>
                    <a:pt x="0" y="985404"/>
                  </a:lnTo>
                  <a:close/>
                </a:path>
              </a:pathLst>
            </a:custGeom>
            <a:solidFill>
              <a:srgbClr val="2A60A0"/>
            </a:solidFill>
            <a:ln>
              <a:noFill/>
            </a:ln>
          </p:spPr>
        </p:sp>
        <p:sp>
          <p:nvSpPr>
            <p:cNvPr id="437" name="Google Shape;437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28"/>
          <p:cNvSpPr/>
          <p:nvPr/>
        </p:nvSpPr>
        <p:spPr>
          <a:xfrm>
            <a:off x="-1250920" y="1028700"/>
            <a:ext cx="7303968" cy="6061238"/>
          </a:xfrm>
          <a:custGeom>
            <a:rect b="b" l="l" r="r" t="t"/>
            <a:pathLst>
              <a:path extrusionOk="0" h="6061238" w="7303968">
                <a:moveTo>
                  <a:pt x="0" y="0"/>
                </a:moveTo>
                <a:lnTo>
                  <a:pt x="7303968" y="0"/>
                </a:lnTo>
                <a:lnTo>
                  <a:pt x="7303968" y="6061238"/>
                </a:lnTo>
                <a:lnTo>
                  <a:pt x="0" y="6061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28"/>
          <p:cNvSpPr/>
          <p:nvPr/>
        </p:nvSpPr>
        <p:spPr>
          <a:xfrm flipH="1">
            <a:off x="7179983" y="4571389"/>
            <a:ext cx="1442911" cy="2615857"/>
          </a:xfrm>
          <a:custGeom>
            <a:rect b="b" l="l" r="r" t="t"/>
            <a:pathLst>
              <a:path extrusionOk="0" h="2615857" w="1442911">
                <a:moveTo>
                  <a:pt x="1442910" y="0"/>
                </a:moveTo>
                <a:lnTo>
                  <a:pt x="0" y="0"/>
                </a:lnTo>
                <a:lnTo>
                  <a:pt x="0" y="2615857"/>
                </a:lnTo>
                <a:lnTo>
                  <a:pt x="1442910" y="2615857"/>
                </a:lnTo>
                <a:lnTo>
                  <a:pt x="144291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p28"/>
          <p:cNvSpPr/>
          <p:nvPr/>
        </p:nvSpPr>
        <p:spPr>
          <a:xfrm flipH="1">
            <a:off x="9171595" y="4878599"/>
            <a:ext cx="989584" cy="2211340"/>
          </a:xfrm>
          <a:custGeom>
            <a:rect b="b" l="l" r="r" t="t"/>
            <a:pathLst>
              <a:path extrusionOk="0" h="2211340" w="989584">
                <a:moveTo>
                  <a:pt x="989584" y="0"/>
                </a:moveTo>
                <a:lnTo>
                  <a:pt x="0" y="0"/>
                </a:lnTo>
                <a:lnTo>
                  <a:pt x="0" y="2211339"/>
                </a:lnTo>
                <a:lnTo>
                  <a:pt x="989584" y="2211339"/>
                </a:lnTo>
                <a:lnTo>
                  <a:pt x="98958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28"/>
          <p:cNvSpPr/>
          <p:nvPr/>
        </p:nvSpPr>
        <p:spPr>
          <a:xfrm>
            <a:off x="10582566" y="4781290"/>
            <a:ext cx="970966" cy="2308648"/>
          </a:xfrm>
          <a:custGeom>
            <a:rect b="b" l="l" r="r" t="t"/>
            <a:pathLst>
              <a:path extrusionOk="0" h="2308648" w="970966">
                <a:moveTo>
                  <a:pt x="0" y="0"/>
                </a:moveTo>
                <a:lnTo>
                  <a:pt x="970966" y="0"/>
                </a:lnTo>
                <a:lnTo>
                  <a:pt x="970966" y="2308648"/>
                </a:lnTo>
                <a:lnTo>
                  <a:pt x="0" y="2308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28"/>
          <p:cNvSpPr/>
          <p:nvPr/>
        </p:nvSpPr>
        <p:spPr>
          <a:xfrm flipH="1">
            <a:off x="11983690" y="5354949"/>
            <a:ext cx="838284" cy="1832297"/>
          </a:xfrm>
          <a:custGeom>
            <a:rect b="b" l="l" r="r" t="t"/>
            <a:pathLst>
              <a:path extrusionOk="0" h="1832297" w="838284">
                <a:moveTo>
                  <a:pt x="838285" y="0"/>
                </a:moveTo>
                <a:lnTo>
                  <a:pt x="0" y="0"/>
                </a:lnTo>
                <a:lnTo>
                  <a:pt x="0" y="1832297"/>
                </a:lnTo>
                <a:lnTo>
                  <a:pt x="838285" y="1832297"/>
                </a:lnTo>
                <a:lnTo>
                  <a:pt x="83828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28"/>
          <p:cNvSpPr/>
          <p:nvPr/>
        </p:nvSpPr>
        <p:spPr>
          <a:xfrm flipH="1">
            <a:off x="13256849" y="5354949"/>
            <a:ext cx="1399209" cy="1832297"/>
          </a:xfrm>
          <a:custGeom>
            <a:rect b="b" l="l" r="r" t="t"/>
            <a:pathLst>
              <a:path extrusionOk="0" h="1832297" w="1399209">
                <a:moveTo>
                  <a:pt x="1399209" y="0"/>
                </a:moveTo>
                <a:lnTo>
                  <a:pt x="0" y="0"/>
                </a:lnTo>
                <a:lnTo>
                  <a:pt x="0" y="1832297"/>
                </a:lnTo>
                <a:lnTo>
                  <a:pt x="1399209" y="1832297"/>
                </a:lnTo>
                <a:lnTo>
                  <a:pt x="1399209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28"/>
          <p:cNvSpPr/>
          <p:nvPr/>
        </p:nvSpPr>
        <p:spPr>
          <a:xfrm>
            <a:off x="15782993" y="2890255"/>
            <a:ext cx="6187758" cy="3976687"/>
          </a:xfrm>
          <a:custGeom>
            <a:rect b="b" l="l" r="r" t="t"/>
            <a:pathLst>
              <a:path extrusionOk="0" h="3976687" w="6187758">
                <a:moveTo>
                  <a:pt x="0" y="0"/>
                </a:moveTo>
                <a:lnTo>
                  <a:pt x="6187758" y="0"/>
                </a:lnTo>
                <a:lnTo>
                  <a:pt x="6187758" y="3976687"/>
                </a:lnTo>
                <a:lnTo>
                  <a:pt x="0" y="3976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28"/>
          <p:cNvSpPr txBox="1"/>
          <p:nvPr/>
        </p:nvSpPr>
        <p:spPr>
          <a:xfrm>
            <a:off x="2539507" y="827890"/>
            <a:ext cx="13208985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Answer Sheet</a:t>
            </a:r>
            <a:endParaRPr/>
          </a:p>
        </p:txBody>
      </p:sp>
      <p:sp>
        <p:nvSpPr>
          <p:cNvPr id="446" name="Google Shape;446;p28"/>
          <p:cNvSpPr txBox="1"/>
          <p:nvPr/>
        </p:nvSpPr>
        <p:spPr>
          <a:xfrm>
            <a:off x="749126" y="7855080"/>
            <a:ext cx="3933068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447" name="Google Shape;447;p28"/>
          <p:cNvSpPr txBox="1"/>
          <p:nvPr/>
        </p:nvSpPr>
        <p:spPr>
          <a:xfrm>
            <a:off x="5023277" y="7855080"/>
            <a:ext cx="3933068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448" name="Google Shape;448;p28"/>
          <p:cNvSpPr txBox="1"/>
          <p:nvPr/>
        </p:nvSpPr>
        <p:spPr>
          <a:xfrm>
            <a:off x="9299245" y="7855080"/>
            <a:ext cx="3933068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449" name="Google Shape;449;p28"/>
          <p:cNvSpPr txBox="1"/>
          <p:nvPr/>
        </p:nvSpPr>
        <p:spPr>
          <a:xfrm>
            <a:off x="13605805" y="7855080"/>
            <a:ext cx="3933068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450" name="Google Shape;450;p28"/>
          <p:cNvSpPr txBox="1"/>
          <p:nvPr/>
        </p:nvSpPr>
        <p:spPr>
          <a:xfrm>
            <a:off x="749126" y="8548602"/>
            <a:ext cx="3933068" cy="709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9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9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what you want to discuss.</a:t>
            </a:r>
            <a:endParaRPr/>
          </a:p>
        </p:txBody>
      </p:sp>
      <p:sp>
        <p:nvSpPr>
          <p:cNvPr id="451" name="Google Shape;451;p28"/>
          <p:cNvSpPr txBox="1"/>
          <p:nvPr/>
        </p:nvSpPr>
        <p:spPr>
          <a:xfrm>
            <a:off x="5023277" y="8548602"/>
            <a:ext cx="3933068" cy="709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9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9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what you want to discuss.</a:t>
            </a:r>
            <a:endParaRPr/>
          </a:p>
        </p:txBody>
      </p:sp>
      <p:sp>
        <p:nvSpPr>
          <p:cNvPr id="452" name="Google Shape;452;p28"/>
          <p:cNvSpPr txBox="1"/>
          <p:nvPr/>
        </p:nvSpPr>
        <p:spPr>
          <a:xfrm>
            <a:off x="9360429" y="8548602"/>
            <a:ext cx="3933068" cy="709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9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9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what you want to discuss.</a:t>
            </a:r>
            <a:endParaRPr/>
          </a:p>
        </p:txBody>
      </p:sp>
      <p:sp>
        <p:nvSpPr>
          <p:cNvPr id="453" name="Google Shape;453;p28"/>
          <p:cNvSpPr txBox="1"/>
          <p:nvPr/>
        </p:nvSpPr>
        <p:spPr>
          <a:xfrm>
            <a:off x="13605805" y="8548602"/>
            <a:ext cx="3933068" cy="709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9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9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what you want to discuss.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"/>
          <p:cNvSpPr/>
          <p:nvPr/>
        </p:nvSpPr>
        <p:spPr>
          <a:xfrm>
            <a:off x="9129935" y="-2149928"/>
            <a:ext cx="9774411" cy="9774411"/>
          </a:xfrm>
          <a:custGeom>
            <a:rect b="b" l="l" r="r" t="t"/>
            <a:pathLst>
              <a:path extrusionOk="0" h="9774411" w="9774411">
                <a:moveTo>
                  <a:pt x="0" y="0"/>
                </a:moveTo>
                <a:lnTo>
                  <a:pt x="9774411" y="0"/>
                </a:lnTo>
                <a:lnTo>
                  <a:pt x="9774411" y="9774410"/>
                </a:lnTo>
                <a:lnTo>
                  <a:pt x="0" y="9774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29"/>
          <p:cNvSpPr/>
          <p:nvPr/>
        </p:nvSpPr>
        <p:spPr>
          <a:xfrm flipH="1">
            <a:off x="-616346" y="-2149928"/>
            <a:ext cx="9774411" cy="9774411"/>
          </a:xfrm>
          <a:custGeom>
            <a:rect b="b" l="l" r="r" t="t"/>
            <a:pathLst>
              <a:path extrusionOk="0" h="9774411" w="9774411">
                <a:moveTo>
                  <a:pt x="9774411" y="0"/>
                </a:moveTo>
                <a:lnTo>
                  <a:pt x="0" y="0"/>
                </a:lnTo>
                <a:lnTo>
                  <a:pt x="0" y="9774410"/>
                </a:lnTo>
                <a:lnTo>
                  <a:pt x="9774411" y="9774410"/>
                </a:lnTo>
                <a:lnTo>
                  <a:pt x="977441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29"/>
          <p:cNvSpPr/>
          <p:nvPr/>
        </p:nvSpPr>
        <p:spPr>
          <a:xfrm>
            <a:off x="11988167" y="3241256"/>
            <a:ext cx="5578836" cy="5067282"/>
          </a:xfrm>
          <a:custGeom>
            <a:rect b="b" l="l" r="r" t="t"/>
            <a:pathLst>
              <a:path extrusionOk="0" h="5067282" w="5578836">
                <a:moveTo>
                  <a:pt x="0" y="0"/>
                </a:moveTo>
                <a:lnTo>
                  <a:pt x="5578836" y="0"/>
                </a:lnTo>
                <a:lnTo>
                  <a:pt x="5578836" y="5067282"/>
                </a:lnTo>
                <a:lnTo>
                  <a:pt x="0" y="5067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29"/>
          <p:cNvSpPr/>
          <p:nvPr/>
        </p:nvSpPr>
        <p:spPr>
          <a:xfrm>
            <a:off x="6932847" y="4739707"/>
            <a:ext cx="3085350" cy="4977818"/>
          </a:xfrm>
          <a:custGeom>
            <a:rect b="b" l="l" r="r" t="t"/>
            <a:pathLst>
              <a:path extrusionOk="0" h="4977818" w="3085350">
                <a:moveTo>
                  <a:pt x="0" y="0"/>
                </a:moveTo>
                <a:lnTo>
                  <a:pt x="3085350" y="0"/>
                </a:lnTo>
                <a:lnTo>
                  <a:pt x="3085350" y="4977817"/>
                </a:lnTo>
                <a:lnTo>
                  <a:pt x="0" y="4977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29"/>
          <p:cNvSpPr/>
          <p:nvPr/>
        </p:nvSpPr>
        <p:spPr>
          <a:xfrm>
            <a:off x="-616346" y="2519137"/>
            <a:ext cx="3771592" cy="6576332"/>
          </a:xfrm>
          <a:custGeom>
            <a:rect b="b" l="l" r="r" t="t"/>
            <a:pathLst>
              <a:path extrusionOk="0" h="6576332" w="3771592">
                <a:moveTo>
                  <a:pt x="0" y="0"/>
                </a:moveTo>
                <a:lnTo>
                  <a:pt x="3771592" y="0"/>
                </a:lnTo>
                <a:lnTo>
                  <a:pt x="3771592" y="6576332"/>
                </a:lnTo>
                <a:lnTo>
                  <a:pt x="0" y="65763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9"/>
          <p:cNvSpPr txBox="1"/>
          <p:nvPr/>
        </p:nvSpPr>
        <p:spPr>
          <a:xfrm>
            <a:off x="6483629" y="2674836"/>
            <a:ext cx="5320741" cy="732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you want to discuss. </a:t>
            </a:r>
            <a:endParaRPr/>
          </a:p>
        </p:txBody>
      </p:sp>
      <p:sp>
        <p:nvSpPr>
          <p:cNvPr id="464" name="Google Shape;464;p29"/>
          <p:cNvSpPr txBox="1"/>
          <p:nvPr/>
        </p:nvSpPr>
        <p:spPr>
          <a:xfrm>
            <a:off x="5454963" y="1019175"/>
            <a:ext cx="737807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Round 03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0"/>
          <p:cNvSpPr/>
          <p:nvPr/>
        </p:nvSpPr>
        <p:spPr>
          <a:xfrm>
            <a:off x="7264872" y="3424953"/>
            <a:ext cx="3758256" cy="37582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325" r="-10323" t="-2065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0"/>
          <p:cNvSpPr/>
          <p:nvPr/>
        </p:nvSpPr>
        <p:spPr>
          <a:xfrm>
            <a:off x="2187212" y="3424953"/>
            <a:ext cx="3758256" cy="37582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73" r="-249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0"/>
          <p:cNvSpPr/>
          <p:nvPr/>
        </p:nvSpPr>
        <p:spPr>
          <a:xfrm>
            <a:off x="14702940" y="1755478"/>
            <a:ext cx="4499531" cy="2857202"/>
          </a:xfrm>
          <a:custGeom>
            <a:rect b="b" l="l" r="r" t="t"/>
            <a:pathLst>
              <a:path extrusionOk="0" h="2857202" w="4499531">
                <a:moveTo>
                  <a:pt x="0" y="0"/>
                </a:moveTo>
                <a:lnTo>
                  <a:pt x="4499531" y="0"/>
                </a:lnTo>
                <a:lnTo>
                  <a:pt x="4499531" y="2857202"/>
                </a:lnTo>
                <a:lnTo>
                  <a:pt x="0" y="2857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30"/>
          <p:cNvSpPr/>
          <p:nvPr/>
        </p:nvSpPr>
        <p:spPr>
          <a:xfrm>
            <a:off x="12342532" y="3424953"/>
            <a:ext cx="3758256" cy="37582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0159" l="0" r="0" t="-1983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0"/>
          <p:cNvSpPr/>
          <p:nvPr/>
        </p:nvSpPr>
        <p:spPr>
          <a:xfrm>
            <a:off x="0" y="5550221"/>
            <a:ext cx="2926368" cy="6396370"/>
          </a:xfrm>
          <a:custGeom>
            <a:rect b="b" l="l" r="r" t="t"/>
            <a:pathLst>
              <a:path extrusionOk="0" h="6396370" w="2926368">
                <a:moveTo>
                  <a:pt x="0" y="0"/>
                </a:moveTo>
                <a:lnTo>
                  <a:pt x="2926368" y="0"/>
                </a:lnTo>
                <a:lnTo>
                  <a:pt x="2926368" y="6396371"/>
                </a:lnTo>
                <a:lnTo>
                  <a:pt x="0" y="6396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74" name="Google Shape;474;p30"/>
          <p:cNvCxnSpPr/>
          <p:nvPr/>
        </p:nvCxnSpPr>
        <p:spPr>
          <a:xfrm>
            <a:off x="9611105" y="2097627"/>
            <a:ext cx="5543531" cy="0"/>
          </a:xfrm>
          <a:prstGeom prst="straightConnector1">
            <a:avLst/>
          </a:prstGeom>
          <a:noFill/>
          <a:ln cap="rnd" cmpd="sng" w="76200">
            <a:solidFill>
              <a:srgbClr val="5B998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30"/>
          <p:cNvSpPr txBox="1"/>
          <p:nvPr/>
        </p:nvSpPr>
        <p:spPr>
          <a:xfrm>
            <a:off x="12278366" y="7522230"/>
            <a:ext cx="330607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Option 03</a:t>
            </a:r>
            <a:endParaRPr/>
          </a:p>
        </p:txBody>
      </p:sp>
      <p:sp>
        <p:nvSpPr>
          <p:cNvPr id="476" name="Google Shape;476;p30"/>
          <p:cNvSpPr/>
          <p:nvPr/>
        </p:nvSpPr>
        <p:spPr>
          <a:xfrm flipH="1">
            <a:off x="14444540" y="5550221"/>
            <a:ext cx="4075325" cy="5336735"/>
          </a:xfrm>
          <a:custGeom>
            <a:rect b="b" l="l" r="r" t="t"/>
            <a:pathLst>
              <a:path extrusionOk="0" h="5336735" w="4075325">
                <a:moveTo>
                  <a:pt x="4075324" y="0"/>
                </a:moveTo>
                <a:lnTo>
                  <a:pt x="0" y="0"/>
                </a:lnTo>
                <a:lnTo>
                  <a:pt x="0" y="5336736"/>
                </a:lnTo>
                <a:lnTo>
                  <a:pt x="4075324" y="5336736"/>
                </a:lnTo>
                <a:lnTo>
                  <a:pt x="407532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30"/>
          <p:cNvSpPr/>
          <p:nvPr/>
        </p:nvSpPr>
        <p:spPr>
          <a:xfrm rot="-2304030">
            <a:off x="-1424602" y="-2772153"/>
            <a:ext cx="4716103" cy="4114800"/>
          </a:xfrm>
          <a:custGeom>
            <a:rect b="b" l="l" r="r" t="t"/>
            <a:pathLst>
              <a:path extrusionOk="0" h="4114800" w="4716103">
                <a:moveTo>
                  <a:pt x="0" y="0"/>
                </a:moveTo>
                <a:lnTo>
                  <a:pt x="4716104" y="0"/>
                </a:lnTo>
                <a:lnTo>
                  <a:pt x="47161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p30"/>
          <p:cNvSpPr/>
          <p:nvPr/>
        </p:nvSpPr>
        <p:spPr>
          <a:xfrm rot="1266958">
            <a:off x="16574001" y="-1651602"/>
            <a:ext cx="4716103" cy="4114800"/>
          </a:xfrm>
          <a:custGeom>
            <a:rect b="b" l="l" r="r" t="t"/>
            <a:pathLst>
              <a:path extrusionOk="0" h="4114800" w="4716103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30"/>
          <p:cNvSpPr txBox="1"/>
          <p:nvPr/>
        </p:nvSpPr>
        <p:spPr>
          <a:xfrm>
            <a:off x="7490963" y="7522230"/>
            <a:ext cx="330607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Option 02</a:t>
            </a:r>
            <a:endParaRPr/>
          </a:p>
        </p:txBody>
      </p:sp>
      <p:sp>
        <p:nvSpPr>
          <p:cNvPr id="480" name="Google Shape;480;p30"/>
          <p:cNvSpPr txBox="1"/>
          <p:nvPr/>
        </p:nvSpPr>
        <p:spPr>
          <a:xfrm>
            <a:off x="2413303" y="7522230"/>
            <a:ext cx="330607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Option 01</a:t>
            </a:r>
            <a:endParaRPr/>
          </a:p>
        </p:txBody>
      </p:sp>
      <p:sp>
        <p:nvSpPr>
          <p:cNvPr id="481" name="Google Shape;481;p30"/>
          <p:cNvSpPr txBox="1"/>
          <p:nvPr/>
        </p:nvSpPr>
        <p:spPr>
          <a:xfrm>
            <a:off x="1671636" y="1276471"/>
            <a:ext cx="6553534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Question 01</a:t>
            </a:r>
            <a:endParaRPr/>
          </a:p>
        </p:txBody>
      </p:sp>
      <p:sp>
        <p:nvSpPr>
          <p:cNvPr id="482" name="Google Shape;482;p30"/>
          <p:cNvSpPr txBox="1"/>
          <p:nvPr/>
        </p:nvSpPr>
        <p:spPr>
          <a:xfrm>
            <a:off x="9656780" y="1503066"/>
            <a:ext cx="5452181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Most popular desserts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31"/>
          <p:cNvGrpSpPr/>
          <p:nvPr/>
        </p:nvGrpSpPr>
        <p:grpSpPr>
          <a:xfrm>
            <a:off x="0" y="6364719"/>
            <a:ext cx="18287996" cy="3922281"/>
            <a:chOff x="0" y="-47625"/>
            <a:chExt cx="4816592" cy="1033029"/>
          </a:xfrm>
        </p:grpSpPr>
        <p:sp>
          <p:nvSpPr>
            <p:cNvPr id="488" name="Google Shape;488;p31"/>
            <p:cNvSpPr/>
            <p:nvPr/>
          </p:nvSpPr>
          <p:spPr>
            <a:xfrm>
              <a:off x="0" y="0"/>
              <a:ext cx="4816592" cy="985404"/>
            </a:xfrm>
            <a:custGeom>
              <a:rect b="b" l="l" r="r" t="t"/>
              <a:pathLst>
                <a:path extrusionOk="0" h="985404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85404"/>
                  </a:lnTo>
                  <a:lnTo>
                    <a:pt x="0" y="985404"/>
                  </a:lnTo>
                  <a:close/>
                </a:path>
              </a:pathLst>
            </a:custGeom>
            <a:solidFill>
              <a:srgbClr val="2A60A0"/>
            </a:solidFill>
            <a:ln>
              <a:noFill/>
            </a:ln>
          </p:spPr>
        </p:sp>
        <p:sp>
          <p:nvSpPr>
            <p:cNvPr id="489" name="Google Shape;489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31"/>
          <p:cNvSpPr/>
          <p:nvPr/>
        </p:nvSpPr>
        <p:spPr>
          <a:xfrm rot="-2223645">
            <a:off x="-480626" y="2141773"/>
            <a:ext cx="3658975" cy="3668145"/>
          </a:xfrm>
          <a:custGeom>
            <a:rect b="b" l="l" r="r" t="t"/>
            <a:pathLst>
              <a:path extrusionOk="0" h="3668145" w="3658975">
                <a:moveTo>
                  <a:pt x="0" y="0"/>
                </a:moveTo>
                <a:lnTo>
                  <a:pt x="3658975" y="0"/>
                </a:lnTo>
                <a:lnTo>
                  <a:pt x="3658975" y="3668145"/>
                </a:lnTo>
                <a:lnTo>
                  <a:pt x="0" y="3668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31"/>
          <p:cNvSpPr/>
          <p:nvPr/>
        </p:nvSpPr>
        <p:spPr>
          <a:xfrm rot="-2223645">
            <a:off x="3622759" y="3587845"/>
            <a:ext cx="3658975" cy="3668145"/>
          </a:xfrm>
          <a:custGeom>
            <a:rect b="b" l="l" r="r" t="t"/>
            <a:pathLst>
              <a:path extrusionOk="0" h="3668145" w="3658975">
                <a:moveTo>
                  <a:pt x="0" y="0"/>
                </a:moveTo>
                <a:lnTo>
                  <a:pt x="3658975" y="0"/>
                </a:lnTo>
                <a:lnTo>
                  <a:pt x="3658975" y="3668145"/>
                </a:lnTo>
                <a:lnTo>
                  <a:pt x="0" y="3668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31"/>
          <p:cNvSpPr/>
          <p:nvPr/>
        </p:nvSpPr>
        <p:spPr>
          <a:xfrm>
            <a:off x="7872633" y="3225519"/>
            <a:ext cx="2542734" cy="6664517"/>
          </a:xfrm>
          <a:custGeom>
            <a:rect b="b" l="l" r="r" t="t"/>
            <a:pathLst>
              <a:path extrusionOk="0" h="6664517" w="2542734">
                <a:moveTo>
                  <a:pt x="0" y="0"/>
                </a:moveTo>
                <a:lnTo>
                  <a:pt x="2542734" y="0"/>
                </a:lnTo>
                <a:lnTo>
                  <a:pt x="2542734" y="6664517"/>
                </a:lnTo>
                <a:lnTo>
                  <a:pt x="0" y="6664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31"/>
          <p:cNvSpPr/>
          <p:nvPr/>
        </p:nvSpPr>
        <p:spPr>
          <a:xfrm rot="-2223645">
            <a:off x="1315721" y="6582200"/>
            <a:ext cx="3658975" cy="3668145"/>
          </a:xfrm>
          <a:custGeom>
            <a:rect b="b" l="l" r="r" t="t"/>
            <a:pathLst>
              <a:path extrusionOk="0" h="3668145" w="3658975">
                <a:moveTo>
                  <a:pt x="0" y="0"/>
                </a:moveTo>
                <a:lnTo>
                  <a:pt x="3658974" y="0"/>
                </a:lnTo>
                <a:lnTo>
                  <a:pt x="3658974" y="3668145"/>
                </a:lnTo>
                <a:lnTo>
                  <a:pt x="0" y="3668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94" name="Google Shape;494;p31"/>
          <p:cNvGrpSpPr/>
          <p:nvPr/>
        </p:nvGrpSpPr>
        <p:grpSpPr>
          <a:xfrm>
            <a:off x="2104711" y="3616995"/>
            <a:ext cx="4265344" cy="5242957"/>
            <a:chOff x="0" y="-47625"/>
            <a:chExt cx="1123383" cy="1380861"/>
          </a:xfrm>
        </p:grpSpPr>
        <p:sp>
          <p:nvSpPr>
            <p:cNvPr id="495" name="Google Shape;495;p31"/>
            <p:cNvSpPr/>
            <p:nvPr/>
          </p:nvSpPr>
          <p:spPr>
            <a:xfrm>
              <a:off x="0" y="0"/>
              <a:ext cx="1123383" cy="1333236"/>
            </a:xfrm>
            <a:custGeom>
              <a:rect b="b" l="l" r="r" t="t"/>
              <a:pathLst>
                <a:path extrusionOk="0" h="1333236" w="1123383">
                  <a:moveTo>
                    <a:pt x="92569" y="0"/>
                  </a:moveTo>
                  <a:lnTo>
                    <a:pt x="1030814" y="0"/>
                  </a:lnTo>
                  <a:cubicBezTo>
                    <a:pt x="1055365" y="0"/>
                    <a:pt x="1078910" y="9753"/>
                    <a:pt x="1096270" y="27113"/>
                  </a:cubicBezTo>
                  <a:cubicBezTo>
                    <a:pt x="1113630" y="44473"/>
                    <a:pt x="1123383" y="68018"/>
                    <a:pt x="1123383" y="92569"/>
                  </a:cubicBezTo>
                  <a:lnTo>
                    <a:pt x="1123383" y="1240667"/>
                  </a:lnTo>
                  <a:cubicBezTo>
                    <a:pt x="1123383" y="1265218"/>
                    <a:pt x="1113630" y="1288763"/>
                    <a:pt x="1096270" y="1306123"/>
                  </a:cubicBezTo>
                  <a:cubicBezTo>
                    <a:pt x="1078910" y="1323484"/>
                    <a:pt x="1055365" y="1333236"/>
                    <a:pt x="1030814" y="1333236"/>
                  </a:cubicBezTo>
                  <a:lnTo>
                    <a:pt x="92569" y="1333236"/>
                  </a:lnTo>
                  <a:cubicBezTo>
                    <a:pt x="68018" y="1333236"/>
                    <a:pt x="44473" y="1323484"/>
                    <a:pt x="27113" y="1306123"/>
                  </a:cubicBezTo>
                  <a:cubicBezTo>
                    <a:pt x="9753" y="1288763"/>
                    <a:pt x="0" y="1265218"/>
                    <a:pt x="0" y="1240667"/>
                  </a:cubicBezTo>
                  <a:lnTo>
                    <a:pt x="0" y="92569"/>
                  </a:lnTo>
                  <a:cubicBezTo>
                    <a:pt x="0" y="68018"/>
                    <a:pt x="9753" y="44473"/>
                    <a:pt x="27113" y="27113"/>
                  </a:cubicBezTo>
                  <a:cubicBezTo>
                    <a:pt x="44473" y="9753"/>
                    <a:pt x="68018" y="0"/>
                    <a:pt x="92569" y="0"/>
                  </a:cubicBezTo>
                  <a:close/>
                </a:path>
              </a:pathLst>
            </a:custGeom>
            <a:solidFill>
              <a:srgbClr val="A6E1D8"/>
            </a:solidFill>
            <a:ln cap="flat" cmpd="sng" w="190500">
              <a:solidFill>
                <a:srgbClr val="DD3D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31"/>
          <p:cNvGrpSpPr/>
          <p:nvPr/>
        </p:nvGrpSpPr>
        <p:grpSpPr>
          <a:xfrm>
            <a:off x="11599850" y="3616995"/>
            <a:ext cx="4265344" cy="5242957"/>
            <a:chOff x="0" y="-47625"/>
            <a:chExt cx="1123383" cy="1380861"/>
          </a:xfrm>
        </p:grpSpPr>
        <p:sp>
          <p:nvSpPr>
            <p:cNvPr id="498" name="Google Shape;498;p31"/>
            <p:cNvSpPr/>
            <p:nvPr/>
          </p:nvSpPr>
          <p:spPr>
            <a:xfrm>
              <a:off x="0" y="0"/>
              <a:ext cx="1123383" cy="1333236"/>
            </a:xfrm>
            <a:custGeom>
              <a:rect b="b" l="l" r="r" t="t"/>
              <a:pathLst>
                <a:path extrusionOk="0" h="1333236" w="1123383">
                  <a:moveTo>
                    <a:pt x="92569" y="0"/>
                  </a:moveTo>
                  <a:lnTo>
                    <a:pt x="1030814" y="0"/>
                  </a:lnTo>
                  <a:cubicBezTo>
                    <a:pt x="1055365" y="0"/>
                    <a:pt x="1078910" y="9753"/>
                    <a:pt x="1096270" y="27113"/>
                  </a:cubicBezTo>
                  <a:cubicBezTo>
                    <a:pt x="1113630" y="44473"/>
                    <a:pt x="1123383" y="68018"/>
                    <a:pt x="1123383" y="92569"/>
                  </a:cubicBezTo>
                  <a:lnTo>
                    <a:pt x="1123383" y="1240667"/>
                  </a:lnTo>
                  <a:cubicBezTo>
                    <a:pt x="1123383" y="1265218"/>
                    <a:pt x="1113630" y="1288763"/>
                    <a:pt x="1096270" y="1306123"/>
                  </a:cubicBezTo>
                  <a:cubicBezTo>
                    <a:pt x="1078910" y="1323484"/>
                    <a:pt x="1055365" y="1333236"/>
                    <a:pt x="1030814" y="1333236"/>
                  </a:cubicBezTo>
                  <a:lnTo>
                    <a:pt x="92569" y="1333236"/>
                  </a:lnTo>
                  <a:cubicBezTo>
                    <a:pt x="68018" y="1333236"/>
                    <a:pt x="44473" y="1323484"/>
                    <a:pt x="27113" y="1306123"/>
                  </a:cubicBezTo>
                  <a:cubicBezTo>
                    <a:pt x="9753" y="1288763"/>
                    <a:pt x="0" y="1265218"/>
                    <a:pt x="0" y="1240667"/>
                  </a:cubicBezTo>
                  <a:lnTo>
                    <a:pt x="0" y="92569"/>
                  </a:lnTo>
                  <a:cubicBezTo>
                    <a:pt x="0" y="68018"/>
                    <a:pt x="9753" y="44473"/>
                    <a:pt x="27113" y="27113"/>
                  </a:cubicBezTo>
                  <a:cubicBezTo>
                    <a:pt x="44473" y="9753"/>
                    <a:pt x="68018" y="0"/>
                    <a:pt x="92569" y="0"/>
                  </a:cubicBezTo>
                  <a:close/>
                </a:path>
              </a:pathLst>
            </a:custGeom>
            <a:solidFill>
              <a:srgbClr val="A6E1D8"/>
            </a:solidFill>
            <a:ln cap="flat" cmpd="sng" w="190500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31"/>
          <p:cNvGrpSpPr/>
          <p:nvPr/>
        </p:nvGrpSpPr>
        <p:grpSpPr>
          <a:xfrm>
            <a:off x="-396607" y="-1580955"/>
            <a:ext cx="14253988" cy="2990655"/>
            <a:chOff x="0" y="-165217"/>
            <a:chExt cx="19005317" cy="3987540"/>
          </a:xfrm>
        </p:grpSpPr>
        <p:grpSp>
          <p:nvGrpSpPr>
            <p:cNvPr id="501" name="Google Shape;501;p31"/>
            <p:cNvGrpSpPr/>
            <p:nvPr/>
          </p:nvGrpSpPr>
          <p:grpSpPr>
            <a:xfrm>
              <a:off x="0" y="-165217"/>
              <a:ext cx="2819706" cy="3987540"/>
              <a:chOff x="0" y="-47625"/>
              <a:chExt cx="812800" cy="1149437"/>
            </a:xfrm>
          </p:grpSpPr>
          <p:sp>
            <p:nvSpPr>
              <p:cNvPr id="502" name="Google Shape;502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31"/>
            <p:cNvGrpSpPr/>
            <p:nvPr/>
          </p:nvGrpSpPr>
          <p:grpSpPr>
            <a:xfrm>
              <a:off x="9714061" y="-165217"/>
              <a:ext cx="2819706" cy="3987540"/>
              <a:chOff x="0" y="-47625"/>
              <a:chExt cx="812800" cy="1149437"/>
            </a:xfrm>
          </p:grpSpPr>
          <p:sp>
            <p:nvSpPr>
              <p:cNvPr id="505" name="Google Shape;505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31"/>
            <p:cNvGrpSpPr/>
            <p:nvPr/>
          </p:nvGrpSpPr>
          <p:grpSpPr>
            <a:xfrm>
              <a:off x="4852679" y="-165217"/>
              <a:ext cx="2819706" cy="3987540"/>
              <a:chOff x="0" y="-47625"/>
              <a:chExt cx="812800" cy="1149437"/>
            </a:xfrm>
          </p:grpSpPr>
          <p:sp>
            <p:nvSpPr>
              <p:cNvPr id="508" name="Google Shape;508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0" name="Google Shape;510;p31"/>
            <p:cNvGrpSpPr/>
            <p:nvPr/>
          </p:nvGrpSpPr>
          <p:grpSpPr>
            <a:xfrm>
              <a:off x="14566740" y="-165217"/>
              <a:ext cx="2819706" cy="3987540"/>
              <a:chOff x="0" y="-47625"/>
              <a:chExt cx="812800" cy="1149437"/>
            </a:xfrm>
          </p:grpSpPr>
          <p:sp>
            <p:nvSpPr>
              <p:cNvPr id="511" name="Google Shape;511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" name="Google Shape;513;p31"/>
            <p:cNvGrpSpPr/>
            <p:nvPr/>
          </p:nvGrpSpPr>
          <p:grpSpPr>
            <a:xfrm>
              <a:off x="1618871" y="-165217"/>
              <a:ext cx="2819706" cy="3987540"/>
              <a:chOff x="0" y="-47625"/>
              <a:chExt cx="812800" cy="1149437"/>
            </a:xfrm>
          </p:grpSpPr>
          <p:sp>
            <p:nvSpPr>
              <p:cNvPr id="514" name="Google Shape;514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6" name="Google Shape;516;p31"/>
            <p:cNvGrpSpPr/>
            <p:nvPr/>
          </p:nvGrpSpPr>
          <p:grpSpPr>
            <a:xfrm>
              <a:off x="11332932" y="-165217"/>
              <a:ext cx="2819706" cy="3987540"/>
              <a:chOff x="0" y="-47625"/>
              <a:chExt cx="812800" cy="1149437"/>
            </a:xfrm>
          </p:grpSpPr>
          <p:sp>
            <p:nvSpPr>
              <p:cNvPr id="517" name="Google Shape;517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31"/>
            <p:cNvGrpSpPr/>
            <p:nvPr/>
          </p:nvGrpSpPr>
          <p:grpSpPr>
            <a:xfrm>
              <a:off x="6471550" y="-165217"/>
              <a:ext cx="2819706" cy="3987540"/>
              <a:chOff x="0" y="-47625"/>
              <a:chExt cx="812800" cy="1149437"/>
            </a:xfrm>
          </p:grpSpPr>
          <p:sp>
            <p:nvSpPr>
              <p:cNvPr id="520" name="Google Shape;520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31"/>
            <p:cNvGrpSpPr/>
            <p:nvPr/>
          </p:nvGrpSpPr>
          <p:grpSpPr>
            <a:xfrm>
              <a:off x="16185611" y="-165217"/>
              <a:ext cx="2819706" cy="3987540"/>
              <a:chOff x="0" y="-47625"/>
              <a:chExt cx="812800" cy="1149437"/>
            </a:xfrm>
          </p:grpSpPr>
          <p:sp>
            <p:nvSpPr>
              <p:cNvPr id="523" name="Google Shape;523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31"/>
            <p:cNvGrpSpPr/>
            <p:nvPr/>
          </p:nvGrpSpPr>
          <p:grpSpPr>
            <a:xfrm>
              <a:off x="3232954" y="-165217"/>
              <a:ext cx="2819706" cy="3987540"/>
              <a:chOff x="0" y="-47625"/>
              <a:chExt cx="812800" cy="1149437"/>
            </a:xfrm>
          </p:grpSpPr>
          <p:sp>
            <p:nvSpPr>
              <p:cNvPr id="526" name="Google Shape;526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31"/>
            <p:cNvGrpSpPr/>
            <p:nvPr/>
          </p:nvGrpSpPr>
          <p:grpSpPr>
            <a:xfrm>
              <a:off x="12947015" y="-165217"/>
              <a:ext cx="2819706" cy="3987540"/>
              <a:chOff x="0" y="-47625"/>
              <a:chExt cx="812800" cy="1149437"/>
            </a:xfrm>
          </p:grpSpPr>
          <p:sp>
            <p:nvSpPr>
              <p:cNvPr id="529" name="Google Shape;529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31"/>
            <p:cNvGrpSpPr/>
            <p:nvPr/>
          </p:nvGrpSpPr>
          <p:grpSpPr>
            <a:xfrm>
              <a:off x="8094336" y="-165217"/>
              <a:ext cx="2819706" cy="3987540"/>
              <a:chOff x="0" y="-47625"/>
              <a:chExt cx="812800" cy="1149437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4" name="Google Shape;534;p31"/>
          <p:cNvSpPr/>
          <p:nvPr/>
        </p:nvSpPr>
        <p:spPr>
          <a:xfrm rot="921862">
            <a:off x="13962652" y="1202930"/>
            <a:ext cx="5110281" cy="2229360"/>
          </a:xfrm>
          <a:custGeom>
            <a:rect b="b" l="l" r="r" t="t"/>
            <a:pathLst>
              <a:path extrusionOk="0" h="2229360" w="5110281">
                <a:moveTo>
                  <a:pt x="0" y="0"/>
                </a:moveTo>
                <a:lnTo>
                  <a:pt x="5110281" y="0"/>
                </a:lnTo>
                <a:lnTo>
                  <a:pt x="5110281" y="2229360"/>
                </a:lnTo>
                <a:lnTo>
                  <a:pt x="0" y="222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5" name="Google Shape;535;p31"/>
          <p:cNvGrpSpPr/>
          <p:nvPr/>
        </p:nvGrpSpPr>
        <p:grpSpPr>
          <a:xfrm>
            <a:off x="12957395" y="-1580955"/>
            <a:ext cx="13039835" cy="2990655"/>
            <a:chOff x="0" y="-165217"/>
            <a:chExt cx="17386446" cy="3987540"/>
          </a:xfrm>
        </p:grpSpPr>
        <p:grpSp>
          <p:nvGrpSpPr>
            <p:cNvPr id="536" name="Google Shape;536;p31"/>
            <p:cNvGrpSpPr/>
            <p:nvPr/>
          </p:nvGrpSpPr>
          <p:grpSpPr>
            <a:xfrm>
              <a:off x="8095190" y="-165217"/>
              <a:ext cx="2819706" cy="3987540"/>
              <a:chOff x="0" y="-47625"/>
              <a:chExt cx="812800" cy="1149437"/>
            </a:xfrm>
          </p:grpSpPr>
          <p:sp>
            <p:nvSpPr>
              <p:cNvPr id="537" name="Google Shape;537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31"/>
            <p:cNvGrpSpPr/>
            <p:nvPr/>
          </p:nvGrpSpPr>
          <p:grpSpPr>
            <a:xfrm>
              <a:off x="3233808" y="-165217"/>
              <a:ext cx="2819706" cy="3987540"/>
              <a:chOff x="0" y="-47625"/>
              <a:chExt cx="812800" cy="1149437"/>
            </a:xfrm>
          </p:grpSpPr>
          <p:sp>
            <p:nvSpPr>
              <p:cNvPr id="540" name="Google Shape;540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31"/>
            <p:cNvGrpSpPr/>
            <p:nvPr/>
          </p:nvGrpSpPr>
          <p:grpSpPr>
            <a:xfrm>
              <a:off x="12947869" y="-165217"/>
              <a:ext cx="2819706" cy="3987540"/>
              <a:chOff x="0" y="-47625"/>
              <a:chExt cx="812800" cy="1149437"/>
            </a:xfrm>
          </p:grpSpPr>
          <p:sp>
            <p:nvSpPr>
              <p:cNvPr id="543" name="Google Shape;543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31"/>
            <p:cNvGrpSpPr/>
            <p:nvPr/>
          </p:nvGrpSpPr>
          <p:grpSpPr>
            <a:xfrm>
              <a:off x="0" y="-165217"/>
              <a:ext cx="2819706" cy="3987540"/>
              <a:chOff x="0" y="-47625"/>
              <a:chExt cx="812800" cy="1149437"/>
            </a:xfrm>
          </p:grpSpPr>
          <p:sp>
            <p:nvSpPr>
              <p:cNvPr id="546" name="Google Shape;546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31"/>
            <p:cNvGrpSpPr/>
            <p:nvPr/>
          </p:nvGrpSpPr>
          <p:grpSpPr>
            <a:xfrm>
              <a:off x="9714061" y="-165217"/>
              <a:ext cx="2819706" cy="3987540"/>
              <a:chOff x="0" y="-47625"/>
              <a:chExt cx="812800" cy="1149437"/>
            </a:xfrm>
          </p:grpSpPr>
          <p:sp>
            <p:nvSpPr>
              <p:cNvPr id="549" name="Google Shape;549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31"/>
            <p:cNvGrpSpPr/>
            <p:nvPr/>
          </p:nvGrpSpPr>
          <p:grpSpPr>
            <a:xfrm>
              <a:off x="4852679" y="-165217"/>
              <a:ext cx="2819706" cy="3987540"/>
              <a:chOff x="0" y="-47625"/>
              <a:chExt cx="812800" cy="1149437"/>
            </a:xfrm>
          </p:grpSpPr>
          <p:sp>
            <p:nvSpPr>
              <p:cNvPr id="552" name="Google Shape;552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31"/>
            <p:cNvGrpSpPr/>
            <p:nvPr/>
          </p:nvGrpSpPr>
          <p:grpSpPr>
            <a:xfrm>
              <a:off x="14566740" y="-165217"/>
              <a:ext cx="2819706" cy="3987540"/>
              <a:chOff x="0" y="-47625"/>
              <a:chExt cx="812800" cy="1149437"/>
            </a:xfrm>
          </p:grpSpPr>
          <p:sp>
            <p:nvSpPr>
              <p:cNvPr id="555" name="Google Shape;555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31"/>
            <p:cNvGrpSpPr/>
            <p:nvPr/>
          </p:nvGrpSpPr>
          <p:grpSpPr>
            <a:xfrm>
              <a:off x="1614083" y="-165217"/>
              <a:ext cx="2819706" cy="3987540"/>
              <a:chOff x="0" y="-47625"/>
              <a:chExt cx="812800" cy="1149437"/>
            </a:xfrm>
          </p:grpSpPr>
          <p:sp>
            <p:nvSpPr>
              <p:cNvPr id="558" name="Google Shape;558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31"/>
            <p:cNvGrpSpPr/>
            <p:nvPr/>
          </p:nvGrpSpPr>
          <p:grpSpPr>
            <a:xfrm>
              <a:off x="11328144" y="-165217"/>
              <a:ext cx="2819706" cy="3987540"/>
              <a:chOff x="0" y="-47625"/>
              <a:chExt cx="812800" cy="1149437"/>
            </a:xfrm>
          </p:grpSpPr>
          <p:sp>
            <p:nvSpPr>
              <p:cNvPr id="561" name="Google Shape;561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31"/>
            <p:cNvGrpSpPr/>
            <p:nvPr/>
          </p:nvGrpSpPr>
          <p:grpSpPr>
            <a:xfrm>
              <a:off x="6475465" y="-165217"/>
              <a:ext cx="2819706" cy="3987540"/>
              <a:chOff x="0" y="-47625"/>
              <a:chExt cx="812800" cy="1149437"/>
            </a:xfrm>
          </p:grpSpPr>
          <p:sp>
            <p:nvSpPr>
              <p:cNvPr id="564" name="Google Shape;564;p31"/>
              <p:cNvSpPr/>
              <p:nvPr/>
            </p:nvSpPr>
            <p:spPr>
              <a:xfrm>
                <a:off x="0" y="0"/>
                <a:ext cx="466897" cy="1101812"/>
              </a:xfrm>
              <a:custGeom>
                <a:rect b="b" l="l" r="r" t="t"/>
                <a:pathLst>
                  <a:path extrusionOk="0" h="1101812" w="466897">
                    <a:moveTo>
                      <a:pt x="233449" y="0"/>
                    </a:moveTo>
                    <a:lnTo>
                      <a:pt x="233449" y="0"/>
                    </a:lnTo>
                    <a:cubicBezTo>
                      <a:pt x="362379" y="0"/>
                      <a:pt x="466897" y="104518"/>
                      <a:pt x="466897" y="233449"/>
                    </a:cubicBezTo>
                    <a:lnTo>
                      <a:pt x="466897" y="868363"/>
                    </a:lnTo>
                    <a:cubicBezTo>
                      <a:pt x="466897" y="997293"/>
                      <a:pt x="362379" y="1101812"/>
                      <a:pt x="233449" y="1101812"/>
                    </a:cubicBezTo>
                    <a:lnTo>
                      <a:pt x="233449" y="1101812"/>
                    </a:lnTo>
                    <a:cubicBezTo>
                      <a:pt x="104518" y="1101812"/>
                      <a:pt x="0" y="997293"/>
                      <a:pt x="0" y="868363"/>
                    </a:cubicBezTo>
                    <a:lnTo>
                      <a:pt x="0" y="233449"/>
                    </a:lnTo>
                    <a:cubicBezTo>
                      <a:pt x="0" y="104518"/>
                      <a:pt x="104518" y="0"/>
                      <a:pt x="233449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6" name="Google Shape;566;p31"/>
          <p:cNvSpPr txBox="1"/>
          <p:nvPr/>
        </p:nvSpPr>
        <p:spPr>
          <a:xfrm>
            <a:off x="4498306" y="1769922"/>
            <a:ext cx="9291388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Total Scoreboard</a:t>
            </a:r>
            <a:endParaRPr/>
          </a:p>
        </p:txBody>
      </p:sp>
      <p:sp>
        <p:nvSpPr>
          <p:cNvPr id="567" name="Google Shape;567;p31"/>
          <p:cNvSpPr txBox="1"/>
          <p:nvPr/>
        </p:nvSpPr>
        <p:spPr>
          <a:xfrm>
            <a:off x="3405084" y="4942999"/>
            <a:ext cx="1664598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99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35</a:t>
            </a:r>
            <a:endParaRPr/>
          </a:p>
        </p:txBody>
      </p:sp>
      <p:sp>
        <p:nvSpPr>
          <p:cNvPr id="568" name="Google Shape;568;p31"/>
          <p:cNvSpPr txBox="1"/>
          <p:nvPr/>
        </p:nvSpPr>
        <p:spPr>
          <a:xfrm>
            <a:off x="12957395" y="4942999"/>
            <a:ext cx="1664598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99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17</a:t>
            </a:r>
            <a:endParaRPr/>
          </a:p>
        </p:txBody>
      </p:sp>
      <p:sp>
        <p:nvSpPr>
          <p:cNvPr id="569" name="Google Shape;569;p31"/>
          <p:cNvSpPr txBox="1"/>
          <p:nvPr/>
        </p:nvSpPr>
        <p:spPr>
          <a:xfrm>
            <a:off x="3022520" y="6782657"/>
            <a:ext cx="242972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88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The Browns</a:t>
            </a:r>
            <a:endParaRPr/>
          </a:p>
        </p:txBody>
      </p:sp>
      <p:sp>
        <p:nvSpPr>
          <p:cNvPr id="570" name="Google Shape;570;p31"/>
          <p:cNvSpPr txBox="1"/>
          <p:nvPr/>
        </p:nvSpPr>
        <p:spPr>
          <a:xfrm>
            <a:off x="12574830" y="6782657"/>
            <a:ext cx="242972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88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The Williams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1180494" y="1376363"/>
            <a:ext cx="15927012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How to Use This Presentation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 flipH="1">
            <a:off x="807495" y="733425"/>
            <a:ext cx="1126998" cy="1943100"/>
          </a:xfrm>
          <a:custGeom>
            <a:rect b="b" l="l" r="r" t="t"/>
            <a:pathLst>
              <a:path extrusionOk="0" h="1943100" w="1126998">
                <a:moveTo>
                  <a:pt x="1126998" y="0"/>
                </a:moveTo>
                <a:lnTo>
                  <a:pt x="0" y="0"/>
                </a:lnTo>
                <a:lnTo>
                  <a:pt x="0" y="1943100"/>
                </a:lnTo>
                <a:lnTo>
                  <a:pt x="1126998" y="1943100"/>
                </a:lnTo>
                <a:lnTo>
                  <a:pt x="112699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>
            <a:off x="16284940" y="900430"/>
            <a:ext cx="1312158" cy="1936765"/>
          </a:xfrm>
          <a:custGeom>
            <a:rect b="b" l="l" r="r" t="t"/>
            <a:pathLst>
              <a:path extrusionOk="0" h="1936765" w="1312158">
                <a:moveTo>
                  <a:pt x="0" y="0"/>
                </a:moveTo>
                <a:lnTo>
                  <a:pt x="1312158" y="0"/>
                </a:lnTo>
                <a:lnTo>
                  <a:pt x="1312158" y="1936765"/>
                </a:lnTo>
                <a:lnTo>
                  <a:pt x="0" y="1936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6" name="Google Shape;106;p14"/>
          <p:cNvGrpSpPr/>
          <p:nvPr/>
        </p:nvGrpSpPr>
        <p:grpSpPr>
          <a:xfrm>
            <a:off x="-513284" y="3530240"/>
            <a:ext cx="19314568" cy="7216912"/>
            <a:chOff x="0" y="-47625"/>
            <a:chExt cx="5086964" cy="1900750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5086964" cy="1853125"/>
            </a:xfrm>
            <a:custGeom>
              <a:rect b="b" l="l" r="r" t="t"/>
              <a:pathLst>
                <a:path extrusionOk="0" h="1853125" w="5086964">
                  <a:moveTo>
                    <a:pt x="0" y="0"/>
                  </a:moveTo>
                  <a:lnTo>
                    <a:pt x="5086964" y="0"/>
                  </a:lnTo>
                  <a:lnTo>
                    <a:pt x="5086964" y="1853125"/>
                  </a:lnTo>
                  <a:lnTo>
                    <a:pt x="0" y="1853125"/>
                  </a:lnTo>
                  <a:close/>
                </a:path>
              </a:pathLst>
            </a:custGeom>
            <a:solidFill>
              <a:srgbClr val="2A60A0"/>
            </a:solidFill>
            <a:ln>
              <a:noFill/>
            </a:ln>
          </p:spPr>
        </p:sp>
        <p:sp>
          <p:nvSpPr>
            <p:cNvPr id="108" name="Google Shape;108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1028700" y="4747519"/>
            <a:ext cx="4705775" cy="3266928"/>
            <a:chOff x="0" y="-47625"/>
            <a:chExt cx="1239381" cy="860425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1239381" cy="173127"/>
            </a:xfrm>
            <a:custGeom>
              <a:rect b="b" l="l" r="r" t="t"/>
              <a:pathLst>
                <a:path extrusionOk="0" h="173127" w="1239381">
                  <a:moveTo>
                    <a:pt x="83905" y="0"/>
                  </a:moveTo>
                  <a:lnTo>
                    <a:pt x="1155476" y="0"/>
                  </a:lnTo>
                  <a:cubicBezTo>
                    <a:pt x="1201815" y="0"/>
                    <a:pt x="1239381" y="37566"/>
                    <a:pt x="1239381" y="83905"/>
                  </a:cubicBezTo>
                  <a:lnTo>
                    <a:pt x="1239381" y="89222"/>
                  </a:lnTo>
                  <a:cubicBezTo>
                    <a:pt x="1239381" y="135562"/>
                    <a:pt x="1201815" y="173127"/>
                    <a:pt x="1155476" y="173127"/>
                  </a:cubicBezTo>
                  <a:lnTo>
                    <a:pt x="83905" y="173127"/>
                  </a:lnTo>
                  <a:cubicBezTo>
                    <a:pt x="37566" y="173127"/>
                    <a:pt x="0" y="135562"/>
                    <a:pt x="0" y="89222"/>
                  </a:cubicBezTo>
                  <a:lnTo>
                    <a:pt x="0" y="83905"/>
                  </a:lnTo>
                  <a:cubicBezTo>
                    <a:pt x="0" y="37566"/>
                    <a:pt x="37566" y="0"/>
                    <a:pt x="8390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6791113" y="4747519"/>
            <a:ext cx="4705775" cy="3266928"/>
            <a:chOff x="0" y="-47625"/>
            <a:chExt cx="1239381" cy="860425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1239381" cy="173127"/>
            </a:xfrm>
            <a:custGeom>
              <a:rect b="b" l="l" r="r" t="t"/>
              <a:pathLst>
                <a:path extrusionOk="0" h="173127" w="1239381">
                  <a:moveTo>
                    <a:pt x="83905" y="0"/>
                  </a:moveTo>
                  <a:lnTo>
                    <a:pt x="1155476" y="0"/>
                  </a:lnTo>
                  <a:cubicBezTo>
                    <a:pt x="1201815" y="0"/>
                    <a:pt x="1239381" y="37566"/>
                    <a:pt x="1239381" y="83905"/>
                  </a:cubicBezTo>
                  <a:lnTo>
                    <a:pt x="1239381" y="89222"/>
                  </a:lnTo>
                  <a:cubicBezTo>
                    <a:pt x="1239381" y="135562"/>
                    <a:pt x="1201815" y="173127"/>
                    <a:pt x="1155476" y="173127"/>
                  </a:cubicBezTo>
                  <a:lnTo>
                    <a:pt x="83905" y="173127"/>
                  </a:lnTo>
                  <a:cubicBezTo>
                    <a:pt x="37566" y="173127"/>
                    <a:pt x="0" y="135562"/>
                    <a:pt x="0" y="89222"/>
                  </a:cubicBezTo>
                  <a:lnTo>
                    <a:pt x="0" y="83905"/>
                  </a:lnTo>
                  <a:cubicBezTo>
                    <a:pt x="0" y="37566"/>
                    <a:pt x="37566" y="0"/>
                    <a:pt x="8390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12487556" y="4747519"/>
            <a:ext cx="4705775" cy="3266928"/>
            <a:chOff x="0" y="-47625"/>
            <a:chExt cx="1239381" cy="860425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1239381" cy="173127"/>
            </a:xfrm>
            <a:custGeom>
              <a:rect b="b" l="l" r="r" t="t"/>
              <a:pathLst>
                <a:path extrusionOk="0" h="173127" w="1239381">
                  <a:moveTo>
                    <a:pt x="83905" y="0"/>
                  </a:moveTo>
                  <a:lnTo>
                    <a:pt x="1155476" y="0"/>
                  </a:lnTo>
                  <a:cubicBezTo>
                    <a:pt x="1201815" y="0"/>
                    <a:pt x="1239381" y="37566"/>
                    <a:pt x="1239381" y="83905"/>
                  </a:cubicBezTo>
                  <a:lnTo>
                    <a:pt x="1239381" y="89222"/>
                  </a:lnTo>
                  <a:cubicBezTo>
                    <a:pt x="1239381" y="135562"/>
                    <a:pt x="1201815" y="173127"/>
                    <a:pt x="1155476" y="173127"/>
                  </a:cubicBezTo>
                  <a:lnTo>
                    <a:pt x="83905" y="173127"/>
                  </a:lnTo>
                  <a:cubicBezTo>
                    <a:pt x="37566" y="173127"/>
                    <a:pt x="0" y="135562"/>
                    <a:pt x="0" y="89222"/>
                  </a:cubicBezTo>
                  <a:lnTo>
                    <a:pt x="0" y="83905"/>
                  </a:lnTo>
                  <a:cubicBezTo>
                    <a:pt x="0" y="37566"/>
                    <a:pt x="37566" y="0"/>
                    <a:pt x="8390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-513284" y="3387600"/>
            <a:ext cx="19314568" cy="3266915"/>
            <a:chOff x="0" y="-47625"/>
            <a:chExt cx="5086964" cy="860425"/>
          </a:xfrm>
        </p:grpSpPr>
        <p:sp>
          <p:nvSpPr>
            <p:cNvPr id="119" name="Google Shape;119;p14"/>
            <p:cNvSpPr/>
            <p:nvPr/>
          </p:nvSpPr>
          <p:spPr>
            <a:xfrm>
              <a:off x="0" y="0"/>
              <a:ext cx="5086964" cy="75136"/>
            </a:xfrm>
            <a:custGeom>
              <a:rect b="b" l="l" r="r" t="t"/>
              <a:pathLst>
                <a:path extrusionOk="0" h="75136" w="5086964">
                  <a:moveTo>
                    <a:pt x="0" y="0"/>
                  </a:moveTo>
                  <a:lnTo>
                    <a:pt x="5086964" y="0"/>
                  </a:lnTo>
                  <a:lnTo>
                    <a:pt x="5086964" y="75136"/>
                  </a:lnTo>
                  <a:lnTo>
                    <a:pt x="0" y="75136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120" name="Google Shape;120;p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4"/>
          <p:cNvSpPr txBox="1"/>
          <p:nvPr/>
        </p:nvSpPr>
        <p:spPr>
          <a:xfrm>
            <a:off x="908984" y="6163420"/>
            <a:ext cx="5138468" cy="2389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Click on the "Google Slides" button below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Click on "Make a copy."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You need to sign in to your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Google account.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907567" y="5009366"/>
            <a:ext cx="5141301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Google Slides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6749610" y="6163420"/>
            <a:ext cx="4788781" cy="2389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Click on the "PowerPoint" button below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7424980" y="5009366"/>
            <a:ext cx="3438039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PowerPoint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12269793" y="6163420"/>
            <a:ext cx="5141301" cy="1989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Click on the "Canva" button under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You need to sign in to your Canva account.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12269793" y="5009366"/>
            <a:ext cx="5141301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Canva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2"/>
          <p:cNvSpPr/>
          <p:nvPr/>
        </p:nvSpPr>
        <p:spPr>
          <a:xfrm rot="10800000">
            <a:off x="-642177" y="5765522"/>
            <a:ext cx="9851880" cy="4918213"/>
          </a:xfrm>
          <a:custGeom>
            <a:rect b="b" l="l" r="r" t="t"/>
            <a:pathLst>
              <a:path extrusionOk="0" h="4918213" w="9851880">
                <a:moveTo>
                  <a:pt x="0" y="0"/>
                </a:moveTo>
                <a:lnTo>
                  <a:pt x="9851880" y="0"/>
                </a:lnTo>
                <a:lnTo>
                  <a:pt x="9851880" y="4918213"/>
                </a:lnTo>
                <a:lnTo>
                  <a:pt x="0" y="4918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7180" t="-194819"/>
            </a:stretch>
          </a:blipFill>
          <a:ln>
            <a:noFill/>
          </a:ln>
        </p:spPr>
      </p:sp>
      <p:sp>
        <p:nvSpPr>
          <p:cNvPr id="576" name="Google Shape;576;p32"/>
          <p:cNvSpPr/>
          <p:nvPr/>
        </p:nvSpPr>
        <p:spPr>
          <a:xfrm>
            <a:off x="9209703" y="-88671"/>
            <a:ext cx="9851880" cy="4918213"/>
          </a:xfrm>
          <a:custGeom>
            <a:rect b="b" l="l" r="r" t="t"/>
            <a:pathLst>
              <a:path extrusionOk="0" h="4918213" w="9851880">
                <a:moveTo>
                  <a:pt x="0" y="0"/>
                </a:moveTo>
                <a:lnTo>
                  <a:pt x="9851880" y="0"/>
                </a:lnTo>
                <a:lnTo>
                  <a:pt x="9851880" y="4918213"/>
                </a:lnTo>
                <a:lnTo>
                  <a:pt x="0" y="4918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7180" t="-194819"/>
            </a:stretch>
          </a:blipFill>
          <a:ln>
            <a:noFill/>
          </a:ln>
        </p:spPr>
      </p:sp>
      <p:sp>
        <p:nvSpPr>
          <p:cNvPr id="577" name="Google Shape;577;p32"/>
          <p:cNvSpPr/>
          <p:nvPr/>
        </p:nvSpPr>
        <p:spPr>
          <a:xfrm flipH="1" rot="10800000">
            <a:off x="9209703" y="5765522"/>
            <a:ext cx="9851880" cy="4918213"/>
          </a:xfrm>
          <a:custGeom>
            <a:rect b="b" l="l" r="r" t="t"/>
            <a:pathLst>
              <a:path extrusionOk="0" h="4918213" w="9851880">
                <a:moveTo>
                  <a:pt x="9851880" y="0"/>
                </a:moveTo>
                <a:lnTo>
                  <a:pt x="0" y="0"/>
                </a:lnTo>
                <a:lnTo>
                  <a:pt x="0" y="4918213"/>
                </a:lnTo>
                <a:lnTo>
                  <a:pt x="9851880" y="4918213"/>
                </a:lnTo>
                <a:lnTo>
                  <a:pt x="985188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7180" t="-194819"/>
            </a:stretch>
          </a:blipFill>
          <a:ln>
            <a:noFill/>
          </a:ln>
        </p:spPr>
      </p:sp>
      <p:sp>
        <p:nvSpPr>
          <p:cNvPr id="578" name="Google Shape;578;p32"/>
          <p:cNvSpPr/>
          <p:nvPr/>
        </p:nvSpPr>
        <p:spPr>
          <a:xfrm flipH="1">
            <a:off x="-642177" y="-88671"/>
            <a:ext cx="9851880" cy="4918213"/>
          </a:xfrm>
          <a:custGeom>
            <a:rect b="b" l="l" r="r" t="t"/>
            <a:pathLst>
              <a:path extrusionOk="0" h="4918213" w="9851880">
                <a:moveTo>
                  <a:pt x="9851880" y="0"/>
                </a:moveTo>
                <a:lnTo>
                  <a:pt x="0" y="0"/>
                </a:lnTo>
                <a:lnTo>
                  <a:pt x="0" y="4918213"/>
                </a:lnTo>
                <a:lnTo>
                  <a:pt x="9851880" y="4918213"/>
                </a:lnTo>
                <a:lnTo>
                  <a:pt x="985188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7180" t="-194819"/>
            </a:stretch>
          </a:blipFill>
          <a:ln>
            <a:noFill/>
          </a:ln>
        </p:spPr>
      </p:sp>
      <p:sp>
        <p:nvSpPr>
          <p:cNvPr id="579" name="Google Shape;579;p32"/>
          <p:cNvSpPr/>
          <p:nvPr/>
        </p:nvSpPr>
        <p:spPr>
          <a:xfrm>
            <a:off x="-1921855" y="564160"/>
            <a:ext cx="4984756" cy="5831790"/>
          </a:xfrm>
          <a:custGeom>
            <a:rect b="b" l="l" r="r" t="t"/>
            <a:pathLst>
              <a:path extrusionOk="0" h="5831790" w="4984756">
                <a:moveTo>
                  <a:pt x="0" y="0"/>
                </a:moveTo>
                <a:lnTo>
                  <a:pt x="4984756" y="0"/>
                </a:lnTo>
                <a:lnTo>
                  <a:pt x="4984756" y="5831790"/>
                </a:lnTo>
                <a:lnTo>
                  <a:pt x="0" y="5831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0" name="Google Shape;580;p32"/>
          <p:cNvSpPr/>
          <p:nvPr/>
        </p:nvSpPr>
        <p:spPr>
          <a:xfrm>
            <a:off x="11585663" y="4360316"/>
            <a:ext cx="9096106" cy="7064248"/>
          </a:xfrm>
          <a:custGeom>
            <a:rect b="b" l="l" r="r" t="t"/>
            <a:pathLst>
              <a:path extrusionOk="0" h="7064248" w="9096106">
                <a:moveTo>
                  <a:pt x="0" y="0"/>
                </a:moveTo>
                <a:lnTo>
                  <a:pt x="9096105" y="0"/>
                </a:lnTo>
                <a:lnTo>
                  <a:pt x="9096105" y="7064248"/>
                </a:lnTo>
                <a:lnTo>
                  <a:pt x="0" y="7064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81" name="Google Shape;581;p32"/>
          <p:cNvGrpSpPr/>
          <p:nvPr/>
        </p:nvGrpSpPr>
        <p:grpSpPr>
          <a:xfrm>
            <a:off x="2736246" y="1994638"/>
            <a:ext cx="12815507" cy="6116897"/>
            <a:chOff x="0" y="-47625"/>
            <a:chExt cx="3375278" cy="1611035"/>
          </a:xfrm>
        </p:grpSpPr>
        <p:sp>
          <p:nvSpPr>
            <p:cNvPr id="582" name="Google Shape;582;p32"/>
            <p:cNvSpPr/>
            <p:nvPr/>
          </p:nvSpPr>
          <p:spPr>
            <a:xfrm>
              <a:off x="0" y="0"/>
              <a:ext cx="3375278" cy="1563410"/>
            </a:xfrm>
            <a:custGeom>
              <a:rect b="b" l="l" r="r" t="t"/>
              <a:pathLst>
                <a:path extrusionOk="0" h="1563410" w="3375278">
                  <a:moveTo>
                    <a:pt x="30809" y="0"/>
                  </a:moveTo>
                  <a:lnTo>
                    <a:pt x="3344468" y="0"/>
                  </a:lnTo>
                  <a:cubicBezTo>
                    <a:pt x="3361484" y="0"/>
                    <a:pt x="3375278" y="13794"/>
                    <a:pt x="3375278" y="30809"/>
                  </a:cubicBezTo>
                  <a:lnTo>
                    <a:pt x="3375278" y="1532600"/>
                  </a:lnTo>
                  <a:cubicBezTo>
                    <a:pt x="3375278" y="1540771"/>
                    <a:pt x="3372032" y="1548608"/>
                    <a:pt x="3366254" y="1554386"/>
                  </a:cubicBezTo>
                  <a:cubicBezTo>
                    <a:pt x="3360476" y="1560164"/>
                    <a:pt x="3352640" y="1563410"/>
                    <a:pt x="3344468" y="1563410"/>
                  </a:cubicBezTo>
                  <a:lnTo>
                    <a:pt x="30809" y="1563410"/>
                  </a:lnTo>
                  <a:cubicBezTo>
                    <a:pt x="13794" y="1563410"/>
                    <a:pt x="0" y="1549616"/>
                    <a:pt x="0" y="1532600"/>
                  </a:cubicBezTo>
                  <a:lnTo>
                    <a:pt x="0" y="30809"/>
                  </a:lnTo>
                  <a:cubicBezTo>
                    <a:pt x="0" y="13794"/>
                    <a:pt x="13794" y="0"/>
                    <a:pt x="30809" y="0"/>
                  </a:cubicBez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3241447" y="2668579"/>
            <a:ext cx="11805106" cy="4769016"/>
            <a:chOff x="0" y="-47625"/>
            <a:chExt cx="3109164" cy="1256037"/>
          </a:xfrm>
        </p:grpSpPr>
        <p:sp>
          <p:nvSpPr>
            <p:cNvPr id="585" name="Google Shape;585;p32"/>
            <p:cNvSpPr/>
            <p:nvPr/>
          </p:nvSpPr>
          <p:spPr>
            <a:xfrm>
              <a:off x="0" y="0"/>
              <a:ext cx="3109164" cy="1208412"/>
            </a:xfrm>
            <a:custGeom>
              <a:rect b="b" l="l" r="r" t="t"/>
              <a:pathLst>
                <a:path extrusionOk="0" h="1208412" w="3109164">
                  <a:moveTo>
                    <a:pt x="0" y="0"/>
                  </a:moveTo>
                  <a:lnTo>
                    <a:pt x="3109164" y="0"/>
                  </a:lnTo>
                  <a:lnTo>
                    <a:pt x="3109164" y="1208412"/>
                  </a:lnTo>
                  <a:lnTo>
                    <a:pt x="0" y="1208412"/>
                  </a:lnTo>
                  <a:close/>
                </a:path>
              </a:pathLst>
            </a:custGeom>
            <a:solidFill>
              <a:srgbClr val="2A60A0"/>
            </a:solidFill>
            <a:ln>
              <a:noFill/>
            </a:ln>
          </p:spPr>
        </p:sp>
        <p:sp>
          <p:nvSpPr>
            <p:cNvPr id="586" name="Google Shape;586;p3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32"/>
          <p:cNvGrpSpPr/>
          <p:nvPr/>
        </p:nvGrpSpPr>
        <p:grpSpPr>
          <a:xfrm>
            <a:off x="3242006" y="2373903"/>
            <a:ext cx="11803988" cy="250558"/>
            <a:chOff x="745" y="0"/>
            <a:chExt cx="15738650" cy="334077"/>
          </a:xfrm>
        </p:grpSpPr>
        <p:grpSp>
          <p:nvGrpSpPr>
            <p:cNvPr id="588" name="Google Shape;588;p32"/>
            <p:cNvGrpSpPr/>
            <p:nvPr/>
          </p:nvGrpSpPr>
          <p:grpSpPr>
            <a:xfrm>
              <a:off x="745" y="0"/>
              <a:ext cx="332586" cy="334077"/>
              <a:chOff x="1813" y="0"/>
              <a:chExt cx="809173" cy="812800"/>
            </a:xfrm>
          </p:grpSpPr>
          <p:sp>
            <p:nvSpPr>
              <p:cNvPr id="589" name="Google Shape;589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32"/>
            <p:cNvGrpSpPr/>
            <p:nvPr/>
          </p:nvGrpSpPr>
          <p:grpSpPr>
            <a:xfrm>
              <a:off x="7336966" y="0"/>
              <a:ext cx="332586" cy="334077"/>
              <a:chOff x="1813" y="0"/>
              <a:chExt cx="809173" cy="812800"/>
            </a:xfrm>
          </p:grpSpPr>
          <p:sp>
            <p:nvSpPr>
              <p:cNvPr id="592" name="Google Shape;59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32"/>
            <p:cNvGrpSpPr/>
            <p:nvPr/>
          </p:nvGrpSpPr>
          <p:grpSpPr>
            <a:xfrm>
              <a:off x="3668855" y="0"/>
              <a:ext cx="332586" cy="334077"/>
              <a:chOff x="1813" y="0"/>
              <a:chExt cx="809173" cy="812800"/>
            </a:xfrm>
          </p:grpSpPr>
          <p:sp>
            <p:nvSpPr>
              <p:cNvPr id="595" name="Google Shape;595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7" name="Google Shape;597;p32"/>
            <p:cNvGrpSpPr/>
            <p:nvPr/>
          </p:nvGrpSpPr>
          <p:grpSpPr>
            <a:xfrm>
              <a:off x="11005076" y="0"/>
              <a:ext cx="332586" cy="334077"/>
              <a:chOff x="1813" y="0"/>
              <a:chExt cx="809173" cy="812800"/>
            </a:xfrm>
          </p:grpSpPr>
          <p:sp>
            <p:nvSpPr>
              <p:cNvPr id="598" name="Google Shape;598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32"/>
            <p:cNvGrpSpPr/>
            <p:nvPr/>
          </p:nvGrpSpPr>
          <p:grpSpPr>
            <a:xfrm>
              <a:off x="734367" y="0"/>
              <a:ext cx="332586" cy="334077"/>
              <a:chOff x="1813" y="0"/>
              <a:chExt cx="809173" cy="812800"/>
            </a:xfrm>
          </p:grpSpPr>
          <p:sp>
            <p:nvSpPr>
              <p:cNvPr id="601" name="Google Shape;601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32"/>
            <p:cNvGrpSpPr/>
            <p:nvPr/>
          </p:nvGrpSpPr>
          <p:grpSpPr>
            <a:xfrm>
              <a:off x="8070588" y="0"/>
              <a:ext cx="332586" cy="334077"/>
              <a:chOff x="1813" y="0"/>
              <a:chExt cx="809173" cy="812800"/>
            </a:xfrm>
          </p:grpSpPr>
          <p:sp>
            <p:nvSpPr>
              <p:cNvPr id="604" name="Google Shape;604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32"/>
            <p:cNvGrpSpPr/>
            <p:nvPr/>
          </p:nvGrpSpPr>
          <p:grpSpPr>
            <a:xfrm>
              <a:off x="4402477" y="0"/>
              <a:ext cx="332586" cy="334077"/>
              <a:chOff x="1813" y="0"/>
              <a:chExt cx="809173" cy="812800"/>
            </a:xfrm>
          </p:grpSpPr>
          <p:sp>
            <p:nvSpPr>
              <p:cNvPr id="607" name="Google Shape;607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9" name="Google Shape;609;p32"/>
            <p:cNvGrpSpPr/>
            <p:nvPr/>
          </p:nvGrpSpPr>
          <p:grpSpPr>
            <a:xfrm>
              <a:off x="11738698" y="0"/>
              <a:ext cx="332586" cy="334077"/>
              <a:chOff x="1813" y="0"/>
              <a:chExt cx="809173" cy="812800"/>
            </a:xfrm>
          </p:grpSpPr>
          <p:sp>
            <p:nvSpPr>
              <p:cNvPr id="610" name="Google Shape;610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32"/>
            <p:cNvGrpSpPr/>
            <p:nvPr/>
          </p:nvGrpSpPr>
          <p:grpSpPr>
            <a:xfrm>
              <a:off x="1467989" y="0"/>
              <a:ext cx="332586" cy="334077"/>
              <a:chOff x="1813" y="0"/>
              <a:chExt cx="809173" cy="812800"/>
            </a:xfrm>
          </p:grpSpPr>
          <p:sp>
            <p:nvSpPr>
              <p:cNvPr id="613" name="Google Shape;613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32"/>
            <p:cNvGrpSpPr/>
            <p:nvPr/>
          </p:nvGrpSpPr>
          <p:grpSpPr>
            <a:xfrm>
              <a:off x="8804210" y="0"/>
              <a:ext cx="332586" cy="334077"/>
              <a:chOff x="1813" y="0"/>
              <a:chExt cx="809173" cy="812800"/>
            </a:xfrm>
          </p:grpSpPr>
          <p:sp>
            <p:nvSpPr>
              <p:cNvPr id="616" name="Google Shape;616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32"/>
            <p:cNvGrpSpPr/>
            <p:nvPr/>
          </p:nvGrpSpPr>
          <p:grpSpPr>
            <a:xfrm>
              <a:off x="5136100" y="0"/>
              <a:ext cx="332586" cy="334077"/>
              <a:chOff x="1813" y="0"/>
              <a:chExt cx="809173" cy="812800"/>
            </a:xfrm>
          </p:grpSpPr>
          <p:sp>
            <p:nvSpPr>
              <p:cNvPr id="619" name="Google Shape;619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32"/>
            <p:cNvGrpSpPr/>
            <p:nvPr/>
          </p:nvGrpSpPr>
          <p:grpSpPr>
            <a:xfrm>
              <a:off x="12472320" y="0"/>
              <a:ext cx="332586" cy="334077"/>
              <a:chOff x="1813" y="0"/>
              <a:chExt cx="809173" cy="812800"/>
            </a:xfrm>
          </p:grpSpPr>
          <p:sp>
            <p:nvSpPr>
              <p:cNvPr id="622" name="Google Shape;62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32"/>
            <p:cNvGrpSpPr/>
            <p:nvPr/>
          </p:nvGrpSpPr>
          <p:grpSpPr>
            <a:xfrm>
              <a:off x="2201611" y="0"/>
              <a:ext cx="332586" cy="334077"/>
              <a:chOff x="1813" y="0"/>
              <a:chExt cx="809173" cy="812800"/>
            </a:xfrm>
          </p:grpSpPr>
          <p:sp>
            <p:nvSpPr>
              <p:cNvPr id="625" name="Google Shape;625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7" name="Google Shape;627;p32"/>
            <p:cNvGrpSpPr/>
            <p:nvPr/>
          </p:nvGrpSpPr>
          <p:grpSpPr>
            <a:xfrm>
              <a:off x="9537832" y="0"/>
              <a:ext cx="332586" cy="334077"/>
              <a:chOff x="1813" y="0"/>
              <a:chExt cx="809173" cy="812800"/>
            </a:xfrm>
          </p:grpSpPr>
          <p:sp>
            <p:nvSpPr>
              <p:cNvPr id="628" name="Google Shape;628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0" name="Google Shape;630;p32"/>
            <p:cNvGrpSpPr/>
            <p:nvPr/>
          </p:nvGrpSpPr>
          <p:grpSpPr>
            <a:xfrm>
              <a:off x="5869722" y="0"/>
              <a:ext cx="332586" cy="334077"/>
              <a:chOff x="1813" y="0"/>
              <a:chExt cx="809173" cy="812800"/>
            </a:xfrm>
          </p:grpSpPr>
          <p:sp>
            <p:nvSpPr>
              <p:cNvPr id="631" name="Google Shape;631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32"/>
            <p:cNvGrpSpPr/>
            <p:nvPr/>
          </p:nvGrpSpPr>
          <p:grpSpPr>
            <a:xfrm>
              <a:off x="13205942" y="0"/>
              <a:ext cx="332586" cy="334077"/>
              <a:chOff x="1813" y="0"/>
              <a:chExt cx="809173" cy="812800"/>
            </a:xfrm>
          </p:grpSpPr>
          <p:sp>
            <p:nvSpPr>
              <p:cNvPr id="634" name="Google Shape;634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6" name="Google Shape;636;p32"/>
            <p:cNvGrpSpPr/>
            <p:nvPr/>
          </p:nvGrpSpPr>
          <p:grpSpPr>
            <a:xfrm>
              <a:off x="2935233" y="0"/>
              <a:ext cx="332586" cy="334077"/>
              <a:chOff x="1813" y="0"/>
              <a:chExt cx="809173" cy="812800"/>
            </a:xfrm>
          </p:grpSpPr>
          <p:sp>
            <p:nvSpPr>
              <p:cNvPr id="637" name="Google Shape;637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32"/>
            <p:cNvGrpSpPr/>
            <p:nvPr/>
          </p:nvGrpSpPr>
          <p:grpSpPr>
            <a:xfrm>
              <a:off x="10271454" y="0"/>
              <a:ext cx="332586" cy="334077"/>
              <a:chOff x="1813" y="0"/>
              <a:chExt cx="809173" cy="812800"/>
            </a:xfrm>
          </p:grpSpPr>
          <p:sp>
            <p:nvSpPr>
              <p:cNvPr id="640" name="Google Shape;640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32"/>
            <p:cNvGrpSpPr/>
            <p:nvPr/>
          </p:nvGrpSpPr>
          <p:grpSpPr>
            <a:xfrm>
              <a:off x="6603344" y="0"/>
              <a:ext cx="332586" cy="334077"/>
              <a:chOff x="1813" y="0"/>
              <a:chExt cx="809173" cy="812800"/>
            </a:xfrm>
          </p:grpSpPr>
          <p:sp>
            <p:nvSpPr>
              <p:cNvPr id="643" name="Google Shape;643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5" name="Google Shape;645;p32"/>
            <p:cNvGrpSpPr/>
            <p:nvPr/>
          </p:nvGrpSpPr>
          <p:grpSpPr>
            <a:xfrm>
              <a:off x="13939564" y="0"/>
              <a:ext cx="332586" cy="334077"/>
              <a:chOff x="1813" y="0"/>
              <a:chExt cx="809173" cy="812800"/>
            </a:xfrm>
          </p:grpSpPr>
          <p:sp>
            <p:nvSpPr>
              <p:cNvPr id="646" name="Google Shape;646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8" name="Google Shape;648;p32"/>
            <p:cNvGrpSpPr/>
            <p:nvPr/>
          </p:nvGrpSpPr>
          <p:grpSpPr>
            <a:xfrm>
              <a:off x="14673187" y="0"/>
              <a:ext cx="332586" cy="334077"/>
              <a:chOff x="1813" y="0"/>
              <a:chExt cx="809173" cy="812800"/>
            </a:xfrm>
          </p:grpSpPr>
          <p:sp>
            <p:nvSpPr>
              <p:cNvPr id="649" name="Google Shape;649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32"/>
            <p:cNvGrpSpPr/>
            <p:nvPr/>
          </p:nvGrpSpPr>
          <p:grpSpPr>
            <a:xfrm>
              <a:off x="15406809" y="0"/>
              <a:ext cx="332586" cy="334077"/>
              <a:chOff x="1813" y="0"/>
              <a:chExt cx="809173" cy="812800"/>
            </a:xfrm>
          </p:grpSpPr>
          <p:sp>
            <p:nvSpPr>
              <p:cNvPr id="652" name="Google Shape;65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4" name="Google Shape;654;p32"/>
          <p:cNvGrpSpPr/>
          <p:nvPr/>
        </p:nvGrpSpPr>
        <p:grpSpPr>
          <a:xfrm>
            <a:off x="2869596" y="2544289"/>
            <a:ext cx="250558" cy="4651173"/>
            <a:chOff x="0" y="746"/>
            <a:chExt cx="334077" cy="6201563"/>
          </a:xfrm>
        </p:grpSpPr>
        <p:grpSp>
          <p:nvGrpSpPr>
            <p:cNvPr id="655" name="Google Shape;655;p32"/>
            <p:cNvGrpSpPr/>
            <p:nvPr/>
          </p:nvGrpSpPr>
          <p:grpSpPr>
            <a:xfrm rot="-5400000">
              <a:off x="745" y="0"/>
              <a:ext cx="332586" cy="334077"/>
              <a:chOff x="1813" y="0"/>
              <a:chExt cx="809173" cy="812800"/>
            </a:xfrm>
          </p:grpSpPr>
          <p:sp>
            <p:nvSpPr>
              <p:cNvPr id="656" name="Google Shape;656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8" name="Google Shape;658;p32"/>
            <p:cNvGrpSpPr/>
            <p:nvPr/>
          </p:nvGrpSpPr>
          <p:grpSpPr>
            <a:xfrm rot="-5400000">
              <a:off x="745" y="3668110"/>
              <a:ext cx="332586" cy="334077"/>
              <a:chOff x="1813" y="0"/>
              <a:chExt cx="809173" cy="812800"/>
            </a:xfrm>
          </p:grpSpPr>
          <p:sp>
            <p:nvSpPr>
              <p:cNvPr id="659" name="Google Shape;659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1" name="Google Shape;661;p32"/>
            <p:cNvGrpSpPr/>
            <p:nvPr/>
          </p:nvGrpSpPr>
          <p:grpSpPr>
            <a:xfrm rot="-5400000">
              <a:off x="745" y="2934488"/>
              <a:ext cx="332586" cy="334077"/>
              <a:chOff x="1813" y="0"/>
              <a:chExt cx="809173" cy="812800"/>
            </a:xfrm>
          </p:grpSpPr>
          <p:sp>
            <p:nvSpPr>
              <p:cNvPr id="662" name="Google Shape;66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4" name="Google Shape;664;p32"/>
            <p:cNvGrpSpPr/>
            <p:nvPr/>
          </p:nvGrpSpPr>
          <p:grpSpPr>
            <a:xfrm rot="-5400000">
              <a:off x="745" y="5868977"/>
              <a:ext cx="332586" cy="334077"/>
              <a:chOff x="1813" y="0"/>
              <a:chExt cx="809173" cy="812800"/>
            </a:xfrm>
          </p:grpSpPr>
          <p:sp>
            <p:nvSpPr>
              <p:cNvPr id="665" name="Google Shape;665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p32"/>
            <p:cNvGrpSpPr/>
            <p:nvPr/>
          </p:nvGrpSpPr>
          <p:grpSpPr>
            <a:xfrm rot="-5400000">
              <a:off x="745" y="2200866"/>
              <a:ext cx="332586" cy="334077"/>
              <a:chOff x="1813" y="0"/>
              <a:chExt cx="809173" cy="812800"/>
            </a:xfrm>
          </p:grpSpPr>
          <p:sp>
            <p:nvSpPr>
              <p:cNvPr id="668" name="Google Shape;668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0" name="Google Shape;670;p32"/>
            <p:cNvGrpSpPr/>
            <p:nvPr/>
          </p:nvGrpSpPr>
          <p:grpSpPr>
            <a:xfrm rot="-5400000">
              <a:off x="745" y="5135355"/>
              <a:ext cx="332586" cy="334077"/>
              <a:chOff x="1813" y="0"/>
              <a:chExt cx="809173" cy="812800"/>
            </a:xfrm>
          </p:grpSpPr>
          <p:sp>
            <p:nvSpPr>
              <p:cNvPr id="671" name="Google Shape;671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p32"/>
            <p:cNvGrpSpPr/>
            <p:nvPr/>
          </p:nvGrpSpPr>
          <p:grpSpPr>
            <a:xfrm rot="-5400000">
              <a:off x="745" y="1467244"/>
              <a:ext cx="332586" cy="334077"/>
              <a:chOff x="1813" y="0"/>
              <a:chExt cx="809173" cy="812800"/>
            </a:xfrm>
          </p:grpSpPr>
          <p:sp>
            <p:nvSpPr>
              <p:cNvPr id="674" name="Google Shape;674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6" name="Google Shape;676;p32"/>
            <p:cNvGrpSpPr/>
            <p:nvPr/>
          </p:nvGrpSpPr>
          <p:grpSpPr>
            <a:xfrm rot="-5400000">
              <a:off x="745" y="4401732"/>
              <a:ext cx="332586" cy="334077"/>
              <a:chOff x="1813" y="0"/>
              <a:chExt cx="809173" cy="812800"/>
            </a:xfrm>
          </p:grpSpPr>
          <p:sp>
            <p:nvSpPr>
              <p:cNvPr id="677" name="Google Shape;677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9" name="Google Shape;679;p32"/>
            <p:cNvGrpSpPr/>
            <p:nvPr/>
          </p:nvGrpSpPr>
          <p:grpSpPr>
            <a:xfrm rot="-5400000">
              <a:off x="745" y="733622"/>
              <a:ext cx="332586" cy="334077"/>
              <a:chOff x="1813" y="0"/>
              <a:chExt cx="809173" cy="812800"/>
            </a:xfrm>
          </p:grpSpPr>
          <p:sp>
            <p:nvSpPr>
              <p:cNvPr id="680" name="Google Shape;680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2" name="Google Shape;682;p32"/>
          <p:cNvGrpSpPr/>
          <p:nvPr/>
        </p:nvGrpSpPr>
        <p:grpSpPr>
          <a:xfrm>
            <a:off x="15167949" y="2858247"/>
            <a:ext cx="250558" cy="4651173"/>
            <a:chOff x="0" y="746"/>
            <a:chExt cx="334077" cy="6201563"/>
          </a:xfrm>
        </p:grpSpPr>
        <p:grpSp>
          <p:nvGrpSpPr>
            <p:cNvPr id="683" name="Google Shape;683;p32"/>
            <p:cNvGrpSpPr/>
            <p:nvPr/>
          </p:nvGrpSpPr>
          <p:grpSpPr>
            <a:xfrm rot="-5400000">
              <a:off x="745" y="0"/>
              <a:ext cx="332586" cy="334077"/>
              <a:chOff x="1813" y="0"/>
              <a:chExt cx="809173" cy="812800"/>
            </a:xfrm>
          </p:grpSpPr>
          <p:sp>
            <p:nvSpPr>
              <p:cNvPr id="684" name="Google Shape;684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6" name="Google Shape;686;p32"/>
            <p:cNvGrpSpPr/>
            <p:nvPr/>
          </p:nvGrpSpPr>
          <p:grpSpPr>
            <a:xfrm rot="-5400000">
              <a:off x="745" y="3668110"/>
              <a:ext cx="332586" cy="334077"/>
              <a:chOff x="1813" y="0"/>
              <a:chExt cx="809173" cy="812800"/>
            </a:xfrm>
          </p:grpSpPr>
          <p:sp>
            <p:nvSpPr>
              <p:cNvPr id="687" name="Google Shape;687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32"/>
            <p:cNvGrpSpPr/>
            <p:nvPr/>
          </p:nvGrpSpPr>
          <p:grpSpPr>
            <a:xfrm rot="-5400000">
              <a:off x="745" y="2934488"/>
              <a:ext cx="332586" cy="334077"/>
              <a:chOff x="1813" y="0"/>
              <a:chExt cx="809173" cy="812800"/>
            </a:xfrm>
          </p:grpSpPr>
          <p:sp>
            <p:nvSpPr>
              <p:cNvPr id="690" name="Google Shape;690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32"/>
            <p:cNvGrpSpPr/>
            <p:nvPr/>
          </p:nvGrpSpPr>
          <p:grpSpPr>
            <a:xfrm rot="-5400000">
              <a:off x="745" y="5868977"/>
              <a:ext cx="332586" cy="334077"/>
              <a:chOff x="1813" y="0"/>
              <a:chExt cx="809173" cy="812800"/>
            </a:xfrm>
          </p:grpSpPr>
          <p:sp>
            <p:nvSpPr>
              <p:cNvPr id="693" name="Google Shape;693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32"/>
            <p:cNvGrpSpPr/>
            <p:nvPr/>
          </p:nvGrpSpPr>
          <p:grpSpPr>
            <a:xfrm rot="-5400000">
              <a:off x="745" y="2200866"/>
              <a:ext cx="332586" cy="334077"/>
              <a:chOff x="1813" y="0"/>
              <a:chExt cx="809173" cy="812800"/>
            </a:xfrm>
          </p:grpSpPr>
          <p:sp>
            <p:nvSpPr>
              <p:cNvPr id="696" name="Google Shape;696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32"/>
            <p:cNvGrpSpPr/>
            <p:nvPr/>
          </p:nvGrpSpPr>
          <p:grpSpPr>
            <a:xfrm rot="-5400000">
              <a:off x="745" y="5135355"/>
              <a:ext cx="332586" cy="334077"/>
              <a:chOff x="1813" y="0"/>
              <a:chExt cx="809173" cy="812800"/>
            </a:xfrm>
          </p:grpSpPr>
          <p:sp>
            <p:nvSpPr>
              <p:cNvPr id="699" name="Google Shape;699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32"/>
            <p:cNvGrpSpPr/>
            <p:nvPr/>
          </p:nvGrpSpPr>
          <p:grpSpPr>
            <a:xfrm rot="-5400000">
              <a:off x="745" y="1467244"/>
              <a:ext cx="332586" cy="334077"/>
              <a:chOff x="1813" y="0"/>
              <a:chExt cx="809173" cy="812800"/>
            </a:xfrm>
          </p:grpSpPr>
          <p:sp>
            <p:nvSpPr>
              <p:cNvPr id="702" name="Google Shape;70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4" name="Google Shape;704;p32"/>
            <p:cNvGrpSpPr/>
            <p:nvPr/>
          </p:nvGrpSpPr>
          <p:grpSpPr>
            <a:xfrm rot="-5400000">
              <a:off x="745" y="4401732"/>
              <a:ext cx="332586" cy="334077"/>
              <a:chOff x="1813" y="0"/>
              <a:chExt cx="809173" cy="812800"/>
            </a:xfrm>
          </p:grpSpPr>
          <p:sp>
            <p:nvSpPr>
              <p:cNvPr id="705" name="Google Shape;705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7" name="Google Shape;707;p32"/>
            <p:cNvGrpSpPr/>
            <p:nvPr/>
          </p:nvGrpSpPr>
          <p:grpSpPr>
            <a:xfrm rot="-5400000">
              <a:off x="745" y="733622"/>
              <a:ext cx="332586" cy="334077"/>
              <a:chOff x="1813" y="0"/>
              <a:chExt cx="809173" cy="812800"/>
            </a:xfrm>
          </p:grpSpPr>
          <p:sp>
            <p:nvSpPr>
              <p:cNvPr id="708" name="Google Shape;708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0" name="Google Shape;710;p32"/>
          <p:cNvGrpSpPr/>
          <p:nvPr/>
        </p:nvGrpSpPr>
        <p:grpSpPr>
          <a:xfrm>
            <a:off x="3242006" y="7624308"/>
            <a:ext cx="11803988" cy="250558"/>
            <a:chOff x="745" y="0"/>
            <a:chExt cx="15738650" cy="334077"/>
          </a:xfrm>
        </p:grpSpPr>
        <p:grpSp>
          <p:nvGrpSpPr>
            <p:cNvPr id="711" name="Google Shape;711;p32"/>
            <p:cNvGrpSpPr/>
            <p:nvPr/>
          </p:nvGrpSpPr>
          <p:grpSpPr>
            <a:xfrm>
              <a:off x="745" y="0"/>
              <a:ext cx="332586" cy="334077"/>
              <a:chOff x="1813" y="0"/>
              <a:chExt cx="809173" cy="812800"/>
            </a:xfrm>
          </p:grpSpPr>
          <p:sp>
            <p:nvSpPr>
              <p:cNvPr id="712" name="Google Shape;71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4" name="Google Shape;714;p32"/>
            <p:cNvGrpSpPr/>
            <p:nvPr/>
          </p:nvGrpSpPr>
          <p:grpSpPr>
            <a:xfrm>
              <a:off x="7336966" y="0"/>
              <a:ext cx="332586" cy="334077"/>
              <a:chOff x="1813" y="0"/>
              <a:chExt cx="809173" cy="812800"/>
            </a:xfrm>
          </p:grpSpPr>
          <p:sp>
            <p:nvSpPr>
              <p:cNvPr id="715" name="Google Shape;715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7" name="Google Shape;717;p32"/>
            <p:cNvGrpSpPr/>
            <p:nvPr/>
          </p:nvGrpSpPr>
          <p:grpSpPr>
            <a:xfrm>
              <a:off x="3668855" y="0"/>
              <a:ext cx="332586" cy="334077"/>
              <a:chOff x="1813" y="0"/>
              <a:chExt cx="809173" cy="812800"/>
            </a:xfrm>
          </p:grpSpPr>
          <p:sp>
            <p:nvSpPr>
              <p:cNvPr id="718" name="Google Shape;718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0" name="Google Shape;720;p32"/>
            <p:cNvGrpSpPr/>
            <p:nvPr/>
          </p:nvGrpSpPr>
          <p:grpSpPr>
            <a:xfrm>
              <a:off x="11005076" y="0"/>
              <a:ext cx="332586" cy="334077"/>
              <a:chOff x="1813" y="0"/>
              <a:chExt cx="809173" cy="812800"/>
            </a:xfrm>
          </p:grpSpPr>
          <p:sp>
            <p:nvSpPr>
              <p:cNvPr id="721" name="Google Shape;721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p32"/>
            <p:cNvGrpSpPr/>
            <p:nvPr/>
          </p:nvGrpSpPr>
          <p:grpSpPr>
            <a:xfrm>
              <a:off x="734367" y="0"/>
              <a:ext cx="332586" cy="334077"/>
              <a:chOff x="1813" y="0"/>
              <a:chExt cx="809173" cy="812800"/>
            </a:xfrm>
          </p:grpSpPr>
          <p:sp>
            <p:nvSpPr>
              <p:cNvPr id="724" name="Google Shape;724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6" name="Google Shape;726;p32"/>
            <p:cNvGrpSpPr/>
            <p:nvPr/>
          </p:nvGrpSpPr>
          <p:grpSpPr>
            <a:xfrm>
              <a:off x="8070588" y="0"/>
              <a:ext cx="332586" cy="334077"/>
              <a:chOff x="1813" y="0"/>
              <a:chExt cx="809173" cy="812800"/>
            </a:xfrm>
          </p:grpSpPr>
          <p:sp>
            <p:nvSpPr>
              <p:cNvPr id="727" name="Google Shape;727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9" name="Google Shape;729;p32"/>
            <p:cNvGrpSpPr/>
            <p:nvPr/>
          </p:nvGrpSpPr>
          <p:grpSpPr>
            <a:xfrm>
              <a:off x="4402477" y="0"/>
              <a:ext cx="332586" cy="334077"/>
              <a:chOff x="1813" y="0"/>
              <a:chExt cx="809173" cy="812800"/>
            </a:xfrm>
          </p:grpSpPr>
          <p:sp>
            <p:nvSpPr>
              <p:cNvPr id="730" name="Google Shape;730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2" name="Google Shape;732;p32"/>
            <p:cNvGrpSpPr/>
            <p:nvPr/>
          </p:nvGrpSpPr>
          <p:grpSpPr>
            <a:xfrm>
              <a:off x="11738698" y="0"/>
              <a:ext cx="332586" cy="334077"/>
              <a:chOff x="1813" y="0"/>
              <a:chExt cx="809173" cy="812800"/>
            </a:xfrm>
          </p:grpSpPr>
          <p:sp>
            <p:nvSpPr>
              <p:cNvPr id="733" name="Google Shape;733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5" name="Google Shape;735;p32"/>
            <p:cNvGrpSpPr/>
            <p:nvPr/>
          </p:nvGrpSpPr>
          <p:grpSpPr>
            <a:xfrm>
              <a:off x="1467989" y="0"/>
              <a:ext cx="332586" cy="334077"/>
              <a:chOff x="1813" y="0"/>
              <a:chExt cx="809173" cy="812800"/>
            </a:xfrm>
          </p:grpSpPr>
          <p:sp>
            <p:nvSpPr>
              <p:cNvPr id="736" name="Google Shape;736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8" name="Google Shape;738;p32"/>
            <p:cNvGrpSpPr/>
            <p:nvPr/>
          </p:nvGrpSpPr>
          <p:grpSpPr>
            <a:xfrm>
              <a:off x="8804210" y="0"/>
              <a:ext cx="332586" cy="334077"/>
              <a:chOff x="1813" y="0"/>
              <a:chExt cx="809173" cy="812800"/>
            </a:xfrm>
          </p:grpSpPr>
          <p:sp>
            <p:nvSpPr>
              <p:cNvPr id="739" name="Google Shape;739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1" name="Google Shape;741;p32"/>
            <p:cNvGrpSpPr/>
            <p:nvPr/>
          </p:nvGrpSpPr>
          <p:grpSpPr>
            <a:xfrm>
              <a:off x="5136100" y="0"/>
              <a:ext cx="332586" cy="334077"/>
              <a:chOff x="1813" y="0"/>
              <a:chExt cx="809173" cy="812800"/>
            </a:xfrm>
          </p:grpSpPr>
          <p:sp>
            <p:nvSpPr>
              <p:cNvPr id="742" name="Google Shape;74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4" name="Google Shape;744;p32"/>
            <p:cNvGrpSpPr/>
            <p:nvPr/>
          </p:nvGrpSpPr>
          <p:grpSpPr>
            <a:xfrm>
              <a:off x="12472320" y="0"/>
              <a:ext cx="332586" cy="334077"/>
              <a:chOff x="1813" y="0"/>
              <a:chExt cx="809173" cy="812800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7" name="Google Shape;747;p32"/>
            <p:cNvGrpSpPr/>
            <p:nvPr/>
          </p:nvGrpSpPr>
          <p:grpSpPr>
            <a:xfrm>
              <a:off x="2201611" y="0"/>
              <a:ext cx="332586" cy="334077"/>
              <a:chOff x="1813" y="0"/>
              <a:chExt cx="809173" cy="812800"/>
            </a:xfrm>
          </p:grpSpPr>
          <p:sp>
            <p:nvSpPr>
              <p:cNvPr id="748" name="Google Shape;748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0" name="Google Shape;750;p32"/>
            <p:cNvGrpSpPr/>
            <p:nvPr/>
          </p:nvGrpSpPr>
          <p:grpSpPr>
            <a:xfrm>
              <a:off x="9537832" y="0"/>
              <a:ext cx="332586" cy="334077"/>
              <a:chOff x="1813" y="0"/>
              <a:chExt cx="809173" cy="812800"/>
            </a:xfrm>
          </p:grpSpPr>
          <p:sp>
            <p:nvSpPr>
              <p:cNvPr id="751" name="Google Shape;751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32"/>
            <p:cNvGrpSpPr/>
            <p:nvPr/>
          </p:nvGrpSpPr>
          <p:grpSpPr>
            <a:xfrm>
              <a:off x="5869722" y="0"/>
              <a:ext cx="332586" cy="334077"/>
              <a:chOff x="1813" y="0"/>
              <a:chExt cx="809173" cy="812800"/>
            </a:xfrm>
          </p:grpSpPr>
          <p:sp>
            <p:nvSpPr>
              <p:cNvPr id="754" name="Google Shape;754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32"/>
            <p:cNvGrpSpPr/>
            <p:nvPr/>
          </p:nvGrpSpPr>
          <p:grpSpPr>
            <a:xfrm>
              <a:off x="13205942" y="0"/>
              <a:ext cx="332586" cy="334077"/>
              <a:chOff x="1813" y="0"/>
              <a:chExt cx="809173" cy="812800"/>
            </a:xfrm>
          </p:grpSpPr>
          <p:sp>
            <p:nvSpPr>
              <p:cNvPr id="757" name="Google Shape;757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9" name="Google Shape;759;p32"/>
            <p:cNvGrpSpPr/>
            <p:nvPr/>
          </p:nvGrpSpPr>
          <p:grpSpPr>
            <a:xfrm>
              <a:off x="2935233" y="0"/>
              <a:ext cx="332586" cy="334077"/>
              <a:chOff x="1813" y="0"/>
              <a:chExt cx="809173" cy="812800"/>
            </a:xfrm>
          </p:grpSpPr>
          <p:sp>
            <p:nvSpPr>
              <p:cNvPr id="760" name="Google Shape;760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32"/>
            <p:cNvGrpSpPr/>
            <p:nvPr/>
          </p:nvGrpSpPr>
          <p:grpSpPr>
            <a:xfrm>
              <a:off x="10271454" y="0"/>
              <a:ext cx="332586" cy="334077"/>
              <a:chOff x="1813" y="0"/>
              <a:chExt cx="809173" cy="812800"/>
            </a:xfrm>
          </p:grpSpPr>
          <p:sp>
            <p:nvSpPr>
              <p:cNvPr id="763" name="Google Shape;763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32"/>
            <p:cNvGrpSpPr/>
            <p:nvPr/>
          </p:nvGrpSpPr>
          <p:grpSpPr>
            <a:xfrm>
              <a:off x="6603344" y="0"/>
              <a:ext cx="332586" cy="334077"/>
              <a:chOff x="1813" y="0"/>
              <a:chExt cx="809173" cy="812800"/>
            </a:xfrm>
          </p:grpSpPr>
          <p:sp>
            <p:nvSpPr>
              <p:cNvPr id="766" name="Google Shape;766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32"/>
            <p:cNvGrpSpPr/>
            <p:nvPr/>
          </p:nvGrpSpPr>
          <p:grpSpPr>
            <a:xfrm>
              <a:off x="13939564" y="0"/>
              <a:ext cx="332586" cy="334077"/>
              <a:chOff x="1813" y="0"/>
              <a:chExt cx="809173" cy="812800"/>
            </a:xfrm>
          </p:grpSpPr>
          <p:sp>
            <p:nvSpPr>
              <p:cNvPr id="769" name="Google Shape;769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32"/>
            <p:cNvGrpSpPr/>
            <p:nvPr/>
          </p:nvGrpSpPr>
          <p:grpSpPr>
            <a:xfrm>
              <a:off x="14673187" y="0"/>
              <a:ext cx="332586" cy="334077"/>
              <a:chOff x="1813" y="0"/>
              <a:chExt cx="809173" cy="812800"/>
            </a:xfrm>
          </p:grpSpPr>
          <p:sp>
            <p:nvSpPr>
              <p:cNvPr id="772" name="Google Shape;772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32"/>
            <p:cNvGrpSpPr/>
            <p:nvPr/>
          </p:nvGrpSpPr>
          <p:grpSpPr>
            <a:xfrm>
              <a:off x="15406809" y="0"/>
              <a:ext cx="332586" cy="334077"/>
              <a:chOff x="1813" y="0"/>
              <a:chExt cx="809173" cy="812800"/>
            </a:xfrm>
          </p:grpSpPr>
          <p:sp>
            <p:nvSpPr>
              <p:cNvPr id="775" name="Google Shape;775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7" name="Google Shape;777;p32"/>
          <p:cNvSpPr txBox="1"/>
          <p:nvPr/>
        </p:nvSpPr>
        <p:spPr>
          <a:xfrm>
            <a:off x="4506492" y="5133975"/>
            <a:ext cx="9275017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The winning Team is</a:t>
            </a:r>
            <a:endParaRPr/>
          </a:p>
        </p:txBody>
      </p:sp>
      <p:sp>
        <p:nvSpPr>
          <p:cNvPr id="778" name="Google Shape;778;p32"/>
          <p:cNvSpPr txBox="1"/>
          <p:nvPr/>
        </p:nvSpPr>
        <p:spPr>
          <a:xfrm>
            <a:off x="3946663" y="5706474"/>
            <a:ext cx="10394674" cy="1003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12" u="none" cap="none" strike="noStrike">
                <a:solidFill>
                  <a:srgbClr val="F1DD84"/>
                </a:solidFill>
                <a:latin typeface="Russo One"/>
                <a:ea typeface="Russo One"/>
                <a:cs typeface="Russo One"/>
                <a:sym typeface="Russo One"/>
              </a:rPr>
              <a:t>The Browns</a:t>
            </a:r>
            <a:endParaRPr/>
          </a:p>
        </p:txBody>
      </p:sp>
      <p:sp>
        <p:nvSpPr>
          <p:cNvPr id="779" name="Google Shape;779;p32"/>
          <p:cNvSpPr txBox="1"/>
          <p:nvPr/>
        </p:nvSpPr>
        <p:spPr>
          <a:xfrm>
            <a:off x="3186726" y="3491236"/>
            <a:ext cx="11914548" cy="1197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47" u="none" cap="none" strike="noStrike">
                <a:solidFill>
                  <a:srgbClr val="A6E1D8"/>
                </a:solidFill>
                <a:latin typeface="Russo One"/>
                <a:ea typeface="Russo One"/>
                <a:cs typeface="Russo One"/>
                <a:sym typeface="Russo One"/>
              </a:rPr>
              <a:t>CONGRATULATIONS!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3"/>
          <p:cNvSpPr/>
          <p:nvPr/>
        </p:nvSpPr>
        <p:spPr>
          <a:xfrm>
            <a:off x="10243588" y="1269159"/>
            <a:ext cx="6658264" cy="5628389"/>
          </a:xfrm>
          <a:custGeom>
            <a:rect b="b" l="l" r="r" t="t"/>
            <a:pathLst>
              <a:path extrusionOk="0" h="5628389" w="6658264">
                <a:moveTo>
                  <a:pt x="0" y="0"/>
                </a:moveTo>
                <a:lnTo>
                  <a:pt x="6658265" y="0"/>
                </a:lnTo>
                <a:lnTo>
                  <a:pt x="6658265" y="5628389"/>
                </a:lnTo>
                <a:lnTo>
                  <a:pt x="0" y="5628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85" name="Google Shape;785;p33"/>
          <p:cNvGrpSpPr/>
          <p:nvPr/>
        </p:nvGrpSpPr>
        <p:grpSpPr>
          <a:xfrm>
            <a:off x="1028700" y="943124"/>
            <a:ext cx="7109127" cy="6099633"/>
            <a:chOff x="0" y="-47625"/>
            <a:chExt cx="1872363" cy="1606488"/>
          </a:xfrm>
        </p:grpSpPr>
        <p:sp>
          <p:nvSpPr>
            <p:cNvPr id="786" name="Google Shape;786;p33"/>
            <p:cNvSpPr/>
            <p:nvPr/>
          </p:nvSpPr>
          <p:spPr>
            <a:xfrm>
              <a:off x="0" y="0"/>
              <a:ext cx="1872363" cy="1558863"/>
            </a:xfrm>
            <a:custGeom>
              <a:rect b="b" l="l" r="r" t="t"/>
              <a:pathLst>
                <a:path extrusionOk="0" h="1558863" w="1872363">
                  <a:moveTo>
                    <a:pt x="39204" y="0"/>
                  </a:moveTo>
                  <a:lnTo>
                    <a:pt x="1833158" y="0"/>
                  </a:lnTo>
                  <a:cubicBezTo>
                    <a:pt x="1854810" y="0"/>
                    <a:pt x="1872363" y="17552"/>
                    <a:pt x="1872363" y="39204"/>
                  </a:cubicBezTo>
                  <a:lnTo>
                    <a:pt x="1872363" y="1519658"/>
                  </a:lnTo>
                  <a:cubicBezTo>
                    <a:pt x="1872363" y="1530056"/>
                    <a:pt x="1868232" y="1540028"/>
                    <a:pt x="1860880" y="1547380"/>
                  </a:cubicBezTo>
                  <a:cubicBezTo>
                    <a:pt x="1853528" y="1554732"/>
                    <a:pt x="1843556" y="1558863"/>
                    <a:pt x="1833158" y="1558863"/>
                  </a:cubicBezTo>
                  <a:lnTo>
                    <a:pt x="39204" y="1558863"/>
                  </a:lnTo>
                  <a:cubicBezTo>
                    <a:pt x="28807" y="1558863"/>
                    <a:pt x="18835" y="1554732"/>
                    <a:pt x="11483" y="1547380"/>
                  </a:cubicBezTo>
                  <a:cubicBezTo>
                    <a:pt x="4130" y="1540028"/>
                    <a:pt x="0" y="1530056"/>
                    <a:pt x="0" y="1519658"/>
                  </a:cubicBezTo>
                  <a:lnTo>
                    <a:pt x="0" y="39204"/>
                  </a:lnTo>
                  <a:cubicBezTo>
                    <a:pt x="0" y="28807"/>
                    <a:pt x="4130" y="18835"/>
                    <a:pt x="11483" y="11483"/>
                  </a:cubicBezTo>
                  <a:cubicBezTo>
                    <a:pt x="18835" y="4130"/>
                    <a:pt x="28807" y="0"/>
                    <a:pt x="39204" y="0"/>
                  </a:cubicBezTo>
                  <a:close/>
                </a:path>
              </a:pathLst>
            </a:custGeom>
            <a:solidFill>
              <a:srgbClr val="D1E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33"/>
          <p:cNvGrpSpPr/>
          <p:nvPr/>
        </p:nvGrpSpPr>
        <p:grpSpPr>
          <a:xfrm>
            <a:off x="1028700" y="7738231"/>
            <a:ext cx="16230600" cy="3266923"/>
            <a:chOff x="0" y="-47625"/>
            <a:chExt cx="4274726" cy="860425"/>
          </a:xfrm>
        </p:grpSpPr>
        <p:sp>
          <p:nvSpPr>
            <p:cNvPr id="789" name="Google Shape;789;p33"/>
            <p:cNvSpPr/>
            <p:nvPr/>
          </p:nvSpPr>
          <p:spPr>
            <a:xfrm>
              <a:off x="0" y="0"/>
              <a:ext cx="4274726" cy="402716"/>
            </a:xfrm>
            <a:custGeom>
              <a:rect b="b" l="l" r="r" t="t"/>
              <a:pathLst>
                <a:path extrusionOk="0" h="402716" w="4274726">
                  <a:moveTo>
                    <a:pt x="13833" y="0"/>
                  </a:moveTo>
                  <a:lnTo>
                    <a:pt x="4260893" y="0"/>
                  </a:lnTo>
                  <a:cubicBezTo>
                    <a:pt x="4268533" y="0"/>
                    <a:pt x="4274726" y="6193"/>
                    <a:pt x="4274726" y="13833"/>
                  </a:cubicBezTo>
                  <a:lnTo>
                    <a:pt x="4274726" y="388883"/>
                  </a:lnTo>
                  <a:cubicBezTo>
                    <a:pt x="4274726" y="392552"/>
                    <a:pt x="4273269" y="396070"/>
                    <a:pt x="4270674" y="398664"/>
                  </a:cubicBezTo>
                  <a:cubicBezTo>
                    <a:pt x="4268080" y="401258"/>
                    <a:pt x="4264562" y="402716"/>
                    <a:pt x="4260893" y="402716"/>
                  </a:cubicBezTo>
                  <a:lnTo>
                    <a:pt x="13833" y="402716"/>
                  </a:lnTo>
                  <a:cubicBezTo>
                    <a:pt x="6193" y="402716"/>
                    <a:pt x="0" y="396523"/>
                    <a:pt x="0" y="388883"/>
                  </a:cubicBezTo>
                  <a:lnTo>
                    <a:pt x="0" y="13833"/>
                  </a:lnTo>
                  <a:cubicBezTo>
                    <a:pt x="0" y="6193"/>
                    <a:pt x="6193" y="0"/>
                    <a:pt x="13833" y="0"/>
                  </a:cubicBezTo>
                  <a:close/>
                </a:path>
              </a:pathLst>
            </a:custGeom>
            <a:solidFill>
              <a:srgbClr val="D1E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1" name="Google Shape;791;p33"/>
          <p:cNvSpPr txBox="1"/>
          <p:nvPr/>
        </p:nvSpPr>
        <p:spPr>
          <a:xfrm>
            <a:off x="1773160" y="8338285"/>
            <a:ext cx="14611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65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Credits</a:t>
            </a:r>
            <a:endParaRPr/>
          </a:p>
        </p:txBody>
      </p:sp>
      <p:sp>
        <p:nvSpPr>
          <p:cNvPr id="792" name="Google Shape;792;p33"/>
          <p:cNvSpPr txBox="1"/>
          <p:nvPr/>
        </p:nvSpPr>
        <p:spPr>
          <a:xfrm>
            <a:off x="3559058" y="8319235"/>
            <a:ext cx="6329402" cy="732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93" name="Google Shape;793;p33"/>
          <p:cNvSpPr txBox="1"/>
          <p:nvPr/>
        </p:nvSpPr>
        <p:spPr>
          <a:xfrm>
            <a:off x="9613201" y="8290660"/>
            <a:ext cx="7646099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3968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SlidesCarnival for the presentation template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3968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Pexels for the photos</a:t>
            </a:r>
            <a:endParaRPr/>
          </a:p>
        </p:txBody>
      </p:sp>
      <p:sp>
        <p:nvSpPr>
          <p:cNvPr id="794" name="Google Shape;794;p33"/>
          <p:cNvSpPr txBox="1"/>
          <p:nvPr/>
        </p:nvSpPr>
        <p:spPr>
          <a:xfrm>
            <a:off x="1997555" y="1548535"/>
            <a:ext cx="5722997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Contact Us</a:t>
            </a:r>
            <a:endParaRPr/>
          </a:p>
        </p:txBody>
      </p:sp>
      <p:sp>
        <p:nvSpPr>
          <p:cNvPr id="795" name="Google Shape;795;p33"/>
          <p:cNvSpPr txBox="1"/>
          <p:nvPr/>
        </p:nvSpPr>
        <p:spPr>
          <a:xfrm>
            <a:off x="1997555" y="3347034"/>
            <a:ext cx="4892954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123-456-7890</a:t>
            </a:r>
            <a:endParaRPr/>
          </a:p>
        </p:txBody>
      </p:sp>
      <p:sp>
        <p:nvSpPr>
          <p:cNvPr id="796" name="Google Shape;796;p33"/>
          <p:cNvSpPr txBox="1"/>
          <p:nvPr/>
        </p:nvSpPr>
        <p:spPr>
          <a:xfrm>
            <a:off x="1997555" y="4235593"/>
            <a:ext cx="4892954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hello@reallygreatsite.com</a:t>
            </a:r>
            <a:endParaRPr/>
          </a:p>
        </p:txBody>
      </p:sp>
      <p:sp>
        <p:nvSpPr>
          <p:cNvPr id="797" name="Google Shape;797;p33"/>
          <p:cNvSpPr txBox="1"/>
          <p:nvPr/>
        </p:nvSpPr>
        <p:spPr>
          <a:xfrm>
            <a:off x="1997555" y="6017239"/>
            <a:ext cx="4892954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reallygreatsite.com</a:t>
            </a:r>
            <a:endParaRPr/>
          </a:p>
        </p:txBody>
      </p:sp>
      <p:sp>
        <p:nvSpPr>
          <p:cNvPr id="798" name="Google Shape;798;p33"/>
          <p:cNvSpPr txBox="1"/>
          <p:nvPr/>
        </p:nvSpPr>
        <p:spPr>
          <a:xfrm>
            <a:off x="1997555" y="5112938"/>
            <a:ext cx="4892954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@reallygreatsite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4"/>
          <p:cNvGrpSpPr/>
          <p:nvPr/>
        </p:nvGrpSpPr>
        <p:grpSpPr>
          <a:xfrm>
            <a:off x="0" y="7011135"/>
            <a:ext cx="3106952" cy="3289001"/>
            <a:chOff x="0" y="-47625"/>
            <a:chExt cx="812800" cy="860425"/>
          </a:xfrm>
        </p:grpSpPr>
        <p:sp>
          <p:nvSpPr>
            <p:cNvPr id="804" name="Google Shape;804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05" name="Google Shape;805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34"/>
          <p:cNvGrpSpPr/>
          <p:nvPr/>
        </p:nvGrpSpPr>
        <p:grpSpPr>
          <a:xfrm>
            <a:off x="7698774" y="7011135"/>
            <a:ext cx="3106952" cy="3289001"/>
            <a:chOff x="0" y="-47625"/>
            <a:chExt cx="812800" cy="860425"/>
          </a:xfrm>
        </p:grpSpPr>
        <p:sp>
          <p:nvSpPr>
            <p:cNvPr id="807" name="Google Shape;807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08" name="Google Shape;808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34"/>
          <p:cNvGrpSpPr/>
          <p:nvPr/>
        </p:nvGrpSpPr>
        <p:grpSpPr>
          <a:xfrm>
            <a:off x="3849387" y="7011135"/>
            <a:ext cx="3106952" cy="3289001"/>
            <a:chOff x="0" y="-47625"/>
            <a:chExt cx="812800" cy="860425"/>
          </a:xfrm>
        </p:grpSpPr>
        <p:sp>
          <p:nvSpPr>
            <p:cNvPr id="810" name="Google Shape;810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11" name="Google Shape;811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34"/>
          <p:cNvGrpSpPr/>
          <p:nvPr/>
        </p:nvGrpSpPr>
        <p:grpSpPr>
          <a:xfrm>
            <a:off x="11548162" y="7011135"/>
            <a:ext cx="3106952" cy="3289001"/>
            <a:chOff x="0" y="-47625"/>
            <a:chExt cx="812800" cy="860425"/>
          </a:xfrm>
        </p:grpSpPr>
        <p:sp>
          <p:nvSpPr>
            <p:cNvPr id="813" name="Google Shape;813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14" name="Google Shape;814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34"/>
          <p:cNvGrpSpPr/>
          <p:nvPr/>
        </p:nvGrpSpPr>
        <p:grpSpPr>
          <a:xfrm>
            <a:off x="15397549" y="7011135"/>
            <a:ext cx="3106952" cy="3289001"/>
            <a:chOff x="0" y="-47625"/>
            <a:chExt cx="812800" cy="860425"/>
          </a:xfrm>
        </p:grpSpPr>
        <p:sp>
          <p:nvSpPr>
            <p:cNvPr id="816" name="Google Shape;816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17" name="Google Shape;817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34"/>
          <p:cNvGrpSpPr/>
          <p:nvPr/>
        </p:nvGrpSpPr>
        <p:grpSpPr>
          <a:xfrm>
            <a:off x="1926967" y="7011135"/>
            <a:ext cx="3106952" cy="3289001"/>
            <a:chOff x="0" y="-47625"/>
            <a:chExt cx="812800" cy="860425"/>
          </a:xfrm>
        </p:grpSpPr>
        <p:sp>
          <p:nvSpPr>
            <p:cNvPr id="819" name="Google Shape;819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20" name="Google Shape;820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34"/>
          <p:cNvGrpSpPr/>
          <p:nvPr/>
        </p:nvGrpSpPr>
        <p:grpSpPr>
          <a:xfrm>
            <a:off x="9625742" y="7011135"/>
            <a:ext cx="3106952" cy="3289001"/>
            <a:chOff x="0" y="-47625"/>
            <a:chExt cx="812800" cy="860425"/>
          </a:xfrm>
        </p:grpSpPr>
        <p:sp>
          <p:nvSpPr>
            <p:cNvPr id="822" name="Google Shape;822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23" name="Google Shape;823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p34"/>
          <p:cNvGrpSpPr/>
          <p:nvPr/>
        </p:nvGrpSpPr>
        <p:grpSpPr>
          <a:xfrm>
            <a:off x="5776355" y="7011135"/>
            <a:ext cx="3106952" cy="3289001"/>
            <a:chOff x="0" y="-47625"/>
            <a:chExt cx="812800" cy="860425"/>
          </a:xfrm>
        </p:grpSpPr>
        <p:sp>
          <p:nvSpPr>
            <p:cNvPr id="825" name="Google Shape;825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26" name="Google Shape;826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7" name="Google Shape;827;p34"/>
          <p:cNvGrpSpPr/>
          <p:nvPr/>
        </p:nvGrpSpPr>
        <p:grpSpPr>
          <a:xfrm>
            <a:off x="13475129" y="7011135"/>
            <a:ext cx="3106952" cy="3289001"/>
            <a:chOff x="0" y="-47625"/>
            <a:chExt cx="812800" cy="860425"/>
          </a:xfrm>
        </p:grpSpPr>
        <p:sp>
          <p:nvSpPr>
            <p:cNvPr id="828" name="Google Shape;828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29" name="Google Shape;829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34"/>
          <p:cNvGrpSpPr/>
          <p:nvPr/>
        </p:nvGrpSpPr>
        <p:grpSpPr>
          <a:xfrm>
            <a:off x="17324516" y="7011135"/>
            <a:ext cx="3106952" cy="3289001"/>
            <a:chOff x="0" y="-47625"/>
            <a:chExt cx="812800" cy="860425"/>
          </a:xfrm>
        </p:grpSpPr>
        <p:sp>
          <p:nvSpPr>
            <p:cNvPr id="831" name="Google Shape;831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32" name="Google Shape;832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34"/>
          <p:cNvGrpSpPr/>
          <p:nvPr/>
        </p:nvGrpSpPr>
        <p:grpSpPr>
          <a:xfrm>
            <a:off x="963484" y="7011135"/>
            <a:ext cx="3106952" cy="3289001"/>
            <a:chOff x="0" y="-47625"/>
            <a:chExt cx="812800" cy="860425"/>
          </a:xfrm>
        </p:grpSpPr>
        <p:sp>
          <p:nvSpPr>
            <p:cNvPr id="834" name="Google Shape;834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35" name="Google Shape;835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34"/>
          <p:cNvGrpSpPr/>
          <p:nvPr/>
        </p:nvGrpSpPr>
        <p:grpSpPr>
          <a:xfrm>
            <a:off x="8662258" y="7011135"/>
            <a:ext cx="3106952" cy="3289001"/>
            <a:chOff x="0" y="-47625"/>
            <a:chExt cx="812800" cy="860425"/>
          </a:xfrm>
        </p:grpSpPr>
        <p:sp>
          <p:nvSpPr>
            <p:cNvPr id="837" name="Google Shape;837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38" name="Google Shape;838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34"/>
          <p:cNvGrpSpPr/>
          <p:nvPr/>
        </p:nvGrpSpPr>
        <p:grpSpPr>
          <a:xfrm>
            <a:off x="4812871" y="7011135"/>
            <a:ext cx="3106952" cy="3289001"/>
            <a:chOff x="0" y="-47625"/>
            <a:chExt cx="812800" cy="860425"/>
          </a:xfrm>
        </p:grpSpPr>
        <p:sp>
          <p:nvSpPr>
            <p:cNvPr id="840" name="Google Shape;840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41" name="Google Shape;841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34"/>
          <p:cNvGrpSpPr/>
          <p:nvPr/>
        </p:nvGrpSpPr>
        <p:grpSpPr>
          <a:xfrm>
            <a:off x="12511645" y="7011135"/>
            <a:ext cx="3106952" cy="3289001"/>
            <a:chOff x="0" y="-47625"/>
            <a:chExt cx="812800" cy="860425"/>
          </a:xfrm>
        </p:grpSpPr>
        <p:sp>
          <p:nvSpPr>
            <p:cNvPr id="843" name="Google Shape;843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44" name="Google Shape;844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34"/>
          <p:cNvGrpSpPr/>
          <p:nvPr/>
        </p:nvGrpSpPr>
        <p:grpSpPr>
          <a:xfrm>
            <a:off x="16361033" y="7011135"/>
            <a:ext cx="3106952" cy="3289001"/>
            <a:chOff x="0" y="-47625"/>
            <a:chExt cx="812800" cy="860425"/>
          </a:xfrm>
        </p:grpSpPr>
        <p:sp>
          <p:nvSpPr>
            <p:cNvPr id="846" name="Google Shape;846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47" name="Google Shape;847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34"/>
          <p:cNvGrpSpPr/>
          <p:nvPr/>
        </p:nvGrpSpPr>
        <p:grpSpPr>
          <a:xfrm>
            <a:off x="2890451" y="7011135"/>
            <a:ext cx="3106952" cy="3289001"/>
            <a:chOff x="0" y="-47625"/>
            <a:chExt cx="812800" cy="860425"/>
          </a:xfrm>
        </p:grpSpPr>
        <p:sp>
          <p:nvSpPr>
            <p:cNvPr id="849" name="Google Shape;849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50" name="Google Shape;850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34"/>
          <p:cNvGrpSpPr/>
          <p:nvPr/>
        </p:nvGrpSpPr>
        <p:grpSpPr>
          <a:xfrm>
            <a:off x="10589226" y="7011135"/>
            <a:ext cx="3106952" cy="3289001"/>
            <a:chOff x="0" y="-47625"/>
            <a:chExt cx="812800" cy="860425"/>
          </a:xfrm>
        </p:grpSpPr>
        <p:sp>
          <p:nvSpPr>
            <p:cNvPr id="852" name="Google Shape;852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53" name="Google Shape;853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34"/>
          <p:cNvGrpSpPr/>
          <p:nvPr/>
        </p:nvGrpSpPr>
        <p:grpSpPr>
          <a:xfrm>
            <a:off x="6739838" y="7011135"/>
            <a:ext cx="3106952" cy="3289001"/>
            <a:chOff x="0" y="-47625"/>
            <a:chExt cx="812800" cy="860425"/>
          </a:xfrm>
        </p:grpSpPr>
        <p:sp>
          <p:nvSpPr>
            <p:cNvPr id="855" name="Google Shape;855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56" name="Google Shape;856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34"/>
          <p:cNvGrpSpPr/>
          <p:nvPr/>
        </p:nvGrpSpPr>
        <p:grpSpPr>
          <a:xfrm>
            <a:off x="14438613" y="7011135"/>
            <a:ext cx="3106952" cy="3289001"/>
            <a:chOff x="0" y="-47625"/>
            <a:chExt cx="812800" cy="860425"/>
          </a:xfrm>
        </p:grpSpPr>
        <p:sp>
          <p:nvSpPr>
            <p:cNvPr id="858" name="Google Shape;858;p34"/>
            <p:cNvSpPr/>
            <p:nvPr/>
          </p:nvSpPr>
          <p:spPr>
            <a:xfrm>
              <a:off x="0" y="0"/>
              <a:ext cx="252054" cy="812800"/>
            </a:xfrm>
            <a:custGeom>
              <a:rect b="b" l="l" r="r" t="t"/>
              <a:pathLst>
                <a:path extrusionOk="0" h="812800" w="252054">
                  <a:moveTo>
                    <a:pt x="0" y="0"/>
                  </a:moveTo>
                  <a:lnTo>
                    <a:pt x="252054" y="0"/>
                  </a:lnTo>
                  <a:lnTo>
                    <a:pt x="2520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59" name="Google Shape;859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34"/>
          <p:cNvGrpSpPr/>
          <p:nvPr/>
        </p:nvGrpSpPr>
        <p:grpSpPr>
          <a:xfrm>
            <a:off x="3184626" y="7790938"/>
            <a:ext cx="11918749" cy="3370439"/>
            <a:chOff x="0" y="-47625"/>
            <a:chExt cx="3042689" cy="860425"/>
          </a:xfrm>
        </p:grpSpPr>
        <p:sp>
          <p:nvSpPr>
            <p:cNvPr id="861" name="Google Shape;861;p34"/>
            <p:cNvSpPr/>
            <p:nvPr/>
          </p:nvSpPr>
          <p:spPr>
            <a:xfrm>
              <a:off x="0" y="0"/>
              <a:ext cx="3042689" cy="392714"/>
            </a:xfrm>
            <a:custGeom>
              <a:rect b="b" l="l" r="r" t="t"/>
              <a:pathLst>
                <a:path extrusionOk="0" h="392714" w="3042689">
                  <a:moveTo>
                    <a:pt x="45469" y="0"/>
                  </a:moveTo>
                  <a:lnTo>
                    <a:pt x="2997220" y="0"/>
                  </a:lnTo>
                  <a:cubicBezTo>
                    <a:pt x="3009279" y="0"/>
                    <a:pt x="3020844" y="4790"/>
                    <a:pt x="3029371" y="13318"/>
                  </a:cubicBezTo>
                  <a:cubicBezTo>
                    <a:pt x="3037898" y="21845"/>
                    <a:pt x="3042689" y="33410"/>
                    <a:pt x="3042689" y="45469"/>
                  </a:cubicBezTo>
                  <a:lnTo>
                    <a:pt x="3042689" y="347245"/>
                  </a:lnTo>
                  <a:cubicBezTo>
                    <a:pt x="3042689" y="372357"/>
                    <a:pt x="3022332" y="392714"/>
                    <a:pt x="2997220" y="392714"/>
                  </a:cubicBezTo>
                  <a:lnTo>
                    <a:pt x="45469" y="392714"/>
                  </a:lnTo>
                  <a:cubicBezTo>
                    <a:pt x="20357" y="392714"/>
                    <a:pt x="0" y="372357"/>
                    <a:pt x="0" y="347245"/>
                  </a:cubicBezTo>
                  <a:lnTo>
                    <a:pt x="0" y="45469"/>
                  </a:lnTo>
                  <a:cubicBezTo>
                    <a:pt x="0" y="20357"/>
                    <a:pt x="20357" y="0"/>
                    <a:pt x="45469" y="0"/>
                  </a:cubicBezTo>
                  <a:close/>
                </a:path>
              </a:pathLst>
            </a:custGeom>
            <a:solidFill>
              <a:srgbClr val="1639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34"/>
          <p:cNvGrpSpPr/>
          <p:nvPr/>
        </p:nvGrpSpPr>
        <p:grpSpPr>
          <a:xfrm>
            <a:off x="3479676" y="8032252"/>
            <a:ext cx="11328648" cy="3370438"/>
            <a:chOff x="0" y="-47625"/>
            <a:chExt cx="2892044" cy="860425"/>
          </a:xfrm>
        </p:grpSpPr>
        <p:sp>
          <p:nvSpPr>
            <p:cNvPr id="864" name="Google Shape;864;p34"/>
            <p:cNvSpPr/>
            <p:nvPr/>
          </p:nvSpPr>
          <p:spPr>
            <a:xfrm>
              <a:off x="0" y="0"/>
              <a:ext cx="2892044" cy="269506"/>
            </a:xfrm>
            <a:custGeom>
              <a:rect b="b" l="l" r="r" t="t"/>
              <a:pathLst>
                <a:path extrusionOk="0" h="269506" w="2892044">
                  <a:moveTo>
                    <a:pt x="47838" y="0"/>
                  </a:moveTo>
                  <a:lnTo>
                    <a:pt x="2844207" y="0"/>
                  </a:lnTo>
                  <a:cubicBezTo>
                    <a:pt x="2870627" y="0"/>
                    <a:pt x="2892044" y="21418"/>
                    <a:pt x="2892044" y="47838"/>
                  </a:cubicBezTo>
                  <a:lnTo>
                    <a:pt x="2892044" y="221669"/>
                  </a:lnTo>
                  <a:cubicBezTo>
                    <a:pt x="2892044" y="234356"/>
                    <a:pt x="2887004" y="246524"/>
                    <a:pt x="2878033" y="255495"/>
                  </a:cubicBezTo>
                  <a:cubicBezTo>
                    <a:pt x="2869062" y="264466"/>
                    <a:pt x="2856894" y="269506"/>
                    <a:pt x="2844207" y="269506"/>
                  </a:cubicBezTo>
                  <a:lnTo>
                    <a:pt x="47838" y="269506"/>
                  </a:lnTo>
                  <a:cubicBezTo>
                    <a:pt x="21418" y="269506"/>
                    <a:pt x="0" y="248089"/>
                    <a:pt x="0" y="221669"/>
                  </a:cubicBezTo>
                  <a:lnTo>
                    <a:pt x="0" y="47838"/>
                  </a:lnTo>
                  <a:cubicBezTo>
                    <a:pt x="0" y="21418"/>
                    <a:pt x="21418" y="0"/>
                    <a:pt x="478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1DD8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34"/>
          <p:cNvGrpSpPr/>
          <p:nvPr/>
        </p:nvGrpSpPr>
        <p:grpSpPr>
          <a:xfrm>
            <a:off x="-673924" y="4514718"/>
            <a:ext cx="19635849" cy="3266911"/>
            <a:chOff x="0" y="-47625"/>
            <a:chExt cx="5171582" cy="860425"/>
          </a:xfrm>
        </p:grpSpPr>
        <p:sp>
          <p:nvSpPr>
            <p:cNvPr id="867" name="Google Shape;867;p34"/>
            <p:cNvSpPr/>
            <p:nvPr/>
          </p:nvSpPr>
          <p:spPr>
            <a:xfrm>
              <a:off x="0" y="0"/>
              <a:ext cx="5171582" cy="93806"/>
            </a:xfrm>
            <a:custGeom>
              <a:rect b="b" l="l" r="r" t="t"/>
              <a:pathLst>
                <a:path extrusionOk="0" h="93806" w="5171582">
                  <a:moveTo>
                    <a:pt x="0" y="0"/>
                  </a:moveTo>
                  <a:lnTo>
                    <a:pt x="5171582" y="0"/>
                  </a:lnTo>
                  <a:lnTo>
                    <a:pt x="5171582" y="93806"/>
                  </a:lnTo>
                  <a:lnTo>
                    <a:pt x="0" y="93806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68" name="Google Shape;868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34"/>
          <p:cNvGrpSpPr/>
          <p:nvPr/>
        </p:nvGrpSpPr>
        <p:grpSpPr>
          <a:xfrm>
            <a:off x="-673924" y="2181375"/>
            <a:ext cx="19635849" cy="3266911"/>
            <a:chOff x="0" y="-47625"/>
            <a:chExt cx="5171582" cy="860425"/>
          </a:xfrm>
        </p:grpSpPr>
        <p:sp>
          <p:nvSpPr>
            <p:cNvPr id="870" name="Google Shape;870;p34"/>
            <p:cNvSpPr/>
            <p:nvPr/>
          </p:nvSpPr>
          <p:spPr>
            <a:xfrm>
              <a:off x="0" y="0"/>
              <a:ext cx="5171582" cy="93806"/>
            </a:xfrm>
            <a:custGeom>
              <a:rect b="b" l="l" r="r" t="t"/>
              <a:pathLst>
                <a:path extrusionOk="0" h="93806" w="5171582">
                  <a:moveTo>
                    <a:pt x="0" y="0"/>
                  </a:moveTo>
                  <a:lnTo>
                    <a:pt x="5171582" y="0"/>
                  </a:lnTo>
                  <a:lnTo>
                    <a:pt x="5171582" y="93806"/>
                  </a:lnTo>
                  <a:lnTo>
                    <a:pt x="0" y="93806"/>
                  </a:lnTo>
                  <a:close/>
                </a:path>
              </a:pathLst>
            </a:custGeom>
            <a:solidFill>
              <a:srgbClr val="F1DD84"/>
            </a:solidFill>
            <a:ln>
              <a:noFill/>
            </a:ln>
          </p:spPr>
        </p:sp>
        <p:sp>
          <p:nvSpPr>
            <p:cNvPr id="871" name="Google Shape;871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34"/>
          <p:cNvGrpSpPr/>
          <p:nvPr/>
        </p:nvGrpSpPr>
        <p:grpSpPr>
          <a:xfrm>
            <a:off x="10407503" y="3711279"/>
            <a:ext cx="3086084" cy="3266930"/>
            <a:chOff x="0" y="-47625"/>
            <a:chExt cx="812800" cy="860425"/>
          </a:xfrm>
        </p:grpSpPr>
        <p:sp>
          <p:nvSpPr>
            <p:cNvPr id="873" name="Google Shape;873;p34"/>
            <p:cNvSpPr/>
            <p:nvPr/>
          </p:nvSpPr>
          <p:spPr>
            <a:xfrm>
              <a:off x="0" y="0"/>
              <a:ext cx="68493" cy="248281"/>
            </a:xfrm>
            <a:custGeom>
              <a:rect b="b" l="l" r="r" t="t"/>
              <a:pathLst>
                <a:path extrusionOk="0" h="248281" w="68493">
                  <a:moveTo>
                    <a:pt x="0" y="0"/>
                  </a:moveTo>
                  <a:lnTo>
                    <a:pt x="68493" y="0"/>
                  </a:lnTo>
                  <a:lnTo>
                    <a:pt x="68493" y="248281"/>
                  </a:lnTo>
                  <a:lnTo>
                    <a:pt x="0" y="248281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74" name="Google Shape;874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34"/>
          <p:cNvGrpSpPr/>
          <p:nvPr/>
        </p:nvGrpSpPr>
        <p:grpSpPr>
          <a:xfrm>
            <a:off x="17791674" y="3711279"/>
            <a:ext cx="3086084" cy="3266930"/>
            <a:chOff x="0" y="-47625"/>
            <a:chExt cx="812800" cy="860425"/>
          </a:xfrm>
        </p:grpSpPr>
        <p:sp>
          <p:nvSpPr>
            <p:cNvPr id="876" name="Google Shape;876;p34"/>
            <p:cNvSpPr/>
            <p:nvPr/>
          </p:nvSpPr>
          <p:spPr>
            <a:xfrm>
              <a:off x="0" y="0"/>
              <a:ext cx="68493" cy="248281"/>
            </a:xfrm>
            <a:custGeom>
              <a:rect b="b" l="l" r="r" t="t"/>
              <a:pathLst>
                <a:path extrusionOk="0" h="248281" w="68493">
                  <a:moveTo>
                    <a:pt x="0" y="0"/>
                  </a:moveTo>
                  <a:lnTo>
                    <a:pt x="68493" y="0"/>
                  </a:lnTo>
                  <a:lnTo>
                    <a:pt x="68493" y="248281"/>
                  </a:lnTo>
                  <a:lnTo>
                    <a:pt x="0" y="248281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77" name="Google Shape;877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34"/>
          <p:cNvGrpSpPr/>
          <p:nvPr/>
        </p:nvGrpSpPr>
        <p:grpSpPr>
          <a:xfrm>
            <a:off x="14355730" y="3711279"/>
            <a:ext cx="3086084" cy="3266930"/>
            <a:chOff x="0" y="-47625"/>
            <a:chExt cx="812800" cy="860425"/>
          </a:xfrm>
        </p:grpSpPr>
        <p:sp>
          <p:nvSpPr>
            <p:cNvPr id="879" name="Google Shape;879;p34"/>
            <p:cNvSpPr/>
            <p:nvPr/>
          </p:nvSpPr>
          <p:spPr>
            <a:xfrm>
              <a:off x="0" y="0"/>
              <a:ext cx="68493" cy="248281"/>
            </a:xfrm>
            <a:custGeom>
              <a:rect b="b" l="l" r="r" t="t"/>
              <a:pathLst>
                <a:path extrusionOk="0" h="248281" w="68493">
                  <a:moveTo>
                    <a:pt x="0" y="0"/>
                  </a:moveTo>
                  <a:lnTo>
                    <a:pt x="68493" y="0"/>
                  </a:lnTo>
                  <a:lnTo>
                    <a:pt x="68493" y="248281"/>
                  </a:lnTo>
                  <a:lnTo>
                    <a:pt x="0" y="248281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</p:sp>
        <p:sp>
          <p:nvSpPr>
            <p:cNvPr id="880" name="Google Shape;880;p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1" name="Google Shape;881;p34"/>
          <p:cNvSpPr txBox="1"/>
          <p:nvPr/>
        </p:nvSpPr>
        <p:spPr>
          <a:xfrm>
            <a:off x="2122959" y="3220546"/>
            <a:ext cx="6499909" cy="944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uses the following free fonts:</a:t>
            </a:r>
            <a:endParaRPr/>
          </a:p>
        </p:txBody>
      </p:sp>
      <p:sp>
        <p:nvSpPr>
          <p:cNvPr id="882" name="Google Shape;882;p34"/>
          <p:cNvSpPr/>
          <p:nvPr/>
        </p:nvSpPr>
        <p:spPr>
          <a:xfrm>
            <a:off x="9550014" y="2362200"/>
            <a:ext cx="2489894" cy="2001252"/>
          </a:xfrm>
          <a:custGeom>
            <a:rect b="b" l="l" r="r" t="t"/>
            <a:pathLst>
              <a:path extrusionOk="0" h="2001252" w="2489894">
                <a:moveTo>
                  <a:pt x="0" y="0"/>
                </a:moveTo>
                <a:lnTo>
                  <a:pt x="2489893" y="0"/>
                </a:lnTo>
                <a:lnTo>
                  <a:pt x="2489893" y="2001252"/>
                </a:lnTo>
                <a:lnTo>
                  <a:pt x="0" y="2001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3" name="Google Shape;883;p34"/>
          <p:cNvSpPr/>
          <p:nvPr/>
        </p:nvSpPr>
        <p:spPr>
          <a:xfrm flipH="1">
            <a:off x="16361033" y="2362200"/>
            <a:ext cx="2489894" cy="2001252"/>
          </a:xfrm>
          <a:custGeom>
            <a:rect b="b" l="l" r="r" t="t"/>
            <a:pathLst>
              <a:path extrusionOk="0" h="2001252" w="2489894">
                <a:moveTo>
                  <a:pt x="2489893" y="0"/>
                </a:moveTo>
                <a:lnTo>
                  <a:pt x="0" y="0"/>
                </a:lnTo>
                <a:lnTo>
                  <a:pt x="0" y="2001252"/>
                </a:lnTo>
                <a:lnTo>
                  <a:pt x="2489893" y="2001252"/>
                </a:lnTo>
                <a:lnTo>
                  <a:pt x="248989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4" name="Google Shape;884;p34"/>
          <p:cNvGrpSpPr/>
          <p:nvPr/>
        </p:nvGrpSpPr>
        <p:grpSpPr>
          <a:xfrm>
            <a:off x="13489597" y="2362200"/>
            <a:ext cx="1992322" cy="2001252"/>
            <a:chOff x="5952" y="0"/>
            <a:chExt cx="2656429" cy="2668336"/>
          </a:xfrm>
        </p:grpSpPr>
        <p:grpSp>
          <p:nvGrpSpPr>
            <p:cNvPr id="885" name="Google Shape;885;p34"/>
            <p:cNvGrpSpPr/>
            <p:nvPr/>
          </p:nvGrpSpPr>
          <p:grpSpPr>
            <a:xfrm>
              <a:off x="5952" y="0"/>
              <a:ext cx="2656429" cy="2668336"/>
              <a:chOff x="1813" y="0"/>
              <a:chExt cx="809173" cy="812800"/>
            </a:xfrm>
          </p:grpSpPr>
          <p:sp>
            <p:nvSpPr>
              <p:cNvPr id="886" name="Google Shape;886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8" name="Google Shape;888;p34"/>
            <p:cNvGrpSpPr/>
            <p:nvPr/>
          </p:nvGrpSpPr>
          <p:grpSpPr>
            <a:xfrm>
              <a:off x="279606" y="274880"/>
              <a:ext cx="2109123" cy="2118577"/>
              <a:chOff x="1813" y="0"/>
              <a:chExt cx="809173" cy="812800"/>
            </a:xfrm>
          </p:grpSpPr>
          <p:sp>
            <p:nvSpPr>
              <p:cNvPr id="889" name="Google Shape;889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1" name="Google Shape;891;p34"/>
            <p:cNvGrpSpPr/>
            <p:nvPr/>
          </p:nvGrpSpPr>
          <p:grpSpPr>
            <a:xfrm>
              <a:off x="556161" y="552675"/>
              <a:ext cx="1556011" cy="1562986"/>
              <a:chOff x="1813" y="0"/>
              <a:chExt cx="809173" cy="812800"/>
            </a:xfrm>
          </p:grpSpPr>
          <p:sp>
            <p:nvSpPr>
              <p:cNvPr id="892" name="Google Shape;892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4" name="Google Shape;894;p34"/>
            <p:cNvGrpSpPr/>
            <p:nvPr/>
          </p:nvGrpSpPr>
          <p:grpSpPr>
            <a:xfrm>
              <a:off x="887328" y="885326"/>
              <a:ext cx="893678" cy="897684"/>
              <a:chOff x="1813" y="0"/>
              <a:chExt cx="809173" cy="812800"/>
            </a:xfrm>
          </p:grpSpPr>
          <p:sp>
            <p:nvSpPr>
              <p:cNvPr id="895" name="Google Shape;895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7" name="Google Shape;897;p34"/>
            <p:cNvGrpSpPr/>
            <p:nvPr/>
          </p:nvGrpSpPr>
          <p:grpSpPr>
            <a:xfrm>
              <a:off x="1106000" y="1104978"/>
              <a:ext cx="456334" cy="458379"/>
              <a:chOff x="1813" y="0"/>
              <a:chExt cx="809173" cy="812800"/>
            </a:xfrm>
          </p:grpSpPr>
          <p:sp>
            <p:nvSpPr>
              <p:cNvPr id="898" name="Google Shape;898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0" name="Google Shape;900;p34"/>
          <p:cNvGrpSpPr/>
          <p:nvPr/>
        </p:nvGrpSpPr>
        <p:grpSpPr>
          <a:xfrm>
            <a:off x="9541370" y="5143500"/>
            <a:ext cx="1992322" cy="2001252"/>
            <a:chOff x="5952" y="0"/>
            <a:chExt cx="2656429" cy="2668336"/>
          </a:xfrm>
        </p:grpSpPr>
        <p:grpSp>
          <p:nvGrpSpPr>
            <p:cNvPr id="901" name="Google Shape;901;p34"/>
            <p:cNvGrpSpPr/>
            <p:nvPr/>
          </p:nvGrpSpPr>
          <p:grpSpPr>
            <a:xfrm>
              <a:off x="5952" y="0"/>
              <a:ext cx="2656429" cy="2668336"/>
              <a:chOff x="1813" y="0"/>
              <a:chExt cx="809173" cy="812800"/>
            </a:xfrm>
          </p:grpSpPr>
          <p:sp>
            <p:nvSpPr>
              <p:cNvPr id="902" name="Google Shape;902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4" name="Google Shape;904;p34"/>
            <p:cNvGrpSpPr/>
            <p:nvPr/>
          </p:nvGrpSpPr>
          <p:grpSpPr>
            <a:xfrm>
              <a:off x="279606" y="274880"/>
              <a:ext cx="2109123" cy="2118577"/>
              <a:chOff x="1813" y="0"/>
              <a:chExt cx="809173" cy="812800"/>
            </a:xfrm>
          </p:grpSpPr>
          <p:sp>
            <p:nvSpPr>
              <p:cNvPr id="905" name="Google Shape;905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34"/>
            <p:cNvGrpSpPr/>
            <p:nvPr/>
          </p:nvGrpSpPr>
          <p:grpSpPr>
            <a:xfrm>
              <a:off x="556161" y="552675"/>
              <a:ext cx="1556011" cy="1562986"/>
              <a:chOff x="1813" y="0"/>
              <a:chExt cx="809173" cy="812800"/>
            </a:xfrm>
          </p:grpSpPr>
          <p:sp>
            <p:nvSpPr>
              <p:cNvPr id="908" name="Google Shape;908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0" name="Google Shape;910;p34"/>
            <p:cNvGrpSpPr/>
            <p:nvPr/>
          </p:nvGrpSpPr>
          <p:grpSpPr>
            <a:xfrm>
              <a:off x="887328" y="885326"/>
              <a:ext cx="893678" cy="897684"/>
              <a:chOff x="1813" y="0"/>
              <a:chExt cx="809173" cy="812800"/>
            </a:xfrm>
          </p:grpSpPr>
          <p:sp>
            <p:nvSpPr>
              <p:cNvPr id="911" name="Google Shape;911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3" name="Google Shape;913;p34"/>
            <p:cNvGrpSpPr/>
            <p:nvPr/>
          </p:nvGrpSpPr>
          <p:grpSpPr>
            <a:xfrm>
              <a:off x="1106000" y="1104978"/>
              <a:ext cx="456334" cy="458379"/>
              <a:chOff x="1813" y="0"/>
              <a:chExt cx="809173" cy="812800"/>
            </a:xfrm>
          </p:grpSpPr>
          <p:sp>
            <p:nvSpPr>
              <p:cNvPr id="914" name="Google Shape;914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6" name="Google Shape;916;p34"/>
          <p:cNvGrpSpPr/>
          <p:nvPr/>
        </p:nvGrpSpPr>
        <p:grpSpPr>
          <a:xfrm>
            <a:off x="13489597" y="5143500"/>
            <a:ext cx="1992322" cy="2001252"/>
            <a:chOff x="5952" y="0"/>
            <a:chExt cx="2656429" cy="2668336"/>
          </a:xfrm>
        </p:grpSpPr>
        <p:grpSp>
          <p:nvGrpSpPr>
            <p:cNvPr id="917" name="Google Shape;917;p34"/>
            <p:cNvGrpSpPr/>
            <p:nvPr/>
          </p:nvGrpSpPr>
          <p:grpSpPr>
            <a:xfrm>
              <a:off x="5952" y="0"/>
              <a:ext cx="2656429" cy="2668336"/>
              <a:chOff x="1813" y="0"/>
              <a:chExt cx="809173" cy="812800"/>
            </a:xfrm>
          </p:grpSpPr>
          <p:sp>
            <p:nvSpPr>
              <p:cNvPr id="918" name="Google Shape;918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34"/>
            <p:cNvGrpSpPr/>
            <p:nvPr/>
          </p:nvGrpSpPr>
          <p:grpSpPr>
            <a:xfrm>
              <a:off x="279606" y="274880"/>
              <a:ext cx="2109123" cy="2118577"/>
              <a:chOff x="1813" y="0"/>
              <a:chExt cx="809173" cy="812800"/>
            </a:xfrm>
          </p:grpSpPr>
          <p:sp>
            <p:nvSpPr>
              <p:cNvPr id="921" name="Google Shape;921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34"/>
            <p:cNvGrpSpPr/>
            <p:nvPr/>
          </p:nvGrpSpPr>
          <p:grpSpPr>
            <a:xfrm>
              <a:off x="556161" y="552675"/>
              <a:ext cx="1556011" cy="1562986"/>
              <a:chOff x="1813" y="0"/>
              <a:chExt cx="809173" cy="812800"/>
            </a:xfrm>
          </p:grpSpPr>
          <p:sp>
            <p:nvSpPr>
              <p:cNvPr id="924" name="Google Shape;924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34"/>
            <p:cNvGrpSpPr/>
            <p:nvPr/>
          </p:nvGrpSpPr>
          <p:grpSpPr>
            <a:xfrm>
              <a:off x="887328" y="885326"/>
              <a:ext cx="893678" cy="897684"/>
              <a:chOff x="1813" y="0"/>
              <a:chExt cx="809173" cy="812800"/>
            </a:xfrm>
          </p:grpSpPr>
          <p:sp>
            <p:nvSpPr>
              <p:cNvPr id="927" name="Google Shape;927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34"/>
            <p:cNvGrpSpPr/>
            <p:nvPr/>
          </p:nvGrpSpPr>
          <p:grpSpPr>
            <a:xfrm>
              <a:off x="1106000" y="1104978"/>
              <a:ext cx="456334" cy="458379"/>
              <a:chOff x="1813" y="0"/>
              <a:chExt cx="809173" cy="812800"/>
            </a:xfrm>
          </p:grpSpPr>
          <p:sp>
            <p:nvSpPr>
              <p:cNvPr id="930" name="Google Shape;930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2" name="Google Shape;932;p34"/>
          <p:cNvGrpSpPr/>
          <p:nvPr/>
        </p:nvGrpSpPr>
        <p:grpSpPr>
          <a:xfrm>
            <a:off x="16925541" y="5143500"/>
            <a:ext cx="1992322" cy="2001252"/>
            <a:chOff x="5952" y="0"/>
            <a:chExt cx="2656429" cy="2668336"/>
          </a:xfrm>
        </p:grpSpPr>
        <p:grpSp>
          <p:nvGrpSpPr>
            <p:cNvPr id="933" name="Google Shape;933;p34"/>
            <p:cNvGrpSpPr/>
            <p:nvPr/>
          </p:nvGrpSpPr>
          <p:grpSpPr>
            <a:xfrm>
              <a:off x="5952" y="0"/>
              <a:ext cx="2656429" cy="2668336"/>
              <a:chOff x="1813" y="0"/>
              <a:chExt cx="809173" cy="812800"/>
            </a:xfrm>
          </p:grpSpPr>
          <p:sp>
            <p:nvSpPr>
              <p:cNvPr id="934" name="Google Shape;934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6" name="Google Shape;936;p34"/>
            <p:cNvGrpSpPr/>
            <p:nvPr/>
          </p:nvGrpSpPr>
          <p:grpSpPr>
            <a:xfrm>
              <a:off x="279606" y="274880"/>
              <a:ext cx="2109123" cy="2118577"/>
              <a:chOff x="1813" y="0"/>
              <a:chExt cx="809173" cy="812800"/>
            </a:xfrm>
          </p:grpSpPr>
          <p:sp>
            <p:nvSpPr>
              <p:cNvPr id="937" name="Google Shape;937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9" name="Google Shape;939;p34"/>
            <p:cNvGrpSpPr/>
            <p:nvPr/>
          </p:nvGrpSpPr>
          <p:grpSpPr>
            <a:xfrm>
              <a:off x="556161" y="552675"/>
              <a:ext cx="1556011" cy="1562986"/>
              <a:chOff x="1813" y="0"/>
              <a:chExt cx="809173" cy="812800"/>
            </a:xfrm>
          </p:grpSpPr>
          <p:sp>
            <p:nvSpPr>
              <p:cNvPr id="940" name="Google Shape;940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34"/>
            <p:cNvGrpSpPr/>
            <p:nvPr/>
          </p:nvGrpSpPr>
          <p:grpSpPr>
            <a:xfrm>
              <a:off x="887328" y="885326"/>
              <a:ext cx="893678" cy="897684"/>
              <a:chOff x="1813" y="0"/>
              <a:chExt cx="809173" cy="812800"/>
            </a:xfrm>
          </p:grpSpPr>
          <p:sp>
            <p:nvSpPr>
              <p:cNvPr id="943" name="Google Shape;943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1DD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34"/>
            <p:cNvGrpSpPr/>
            <p:nvPr/>
          </p:nvGrpSpPr>
          <p:grpSpPr>
            <a:xfrm>
              <a:off x="1106000" y="1104978"/>
              <a:ext cx="456334" cy="458379"/>
              <a:chOff x="1813" y="0"/>
              <a:chExt cx="809173" cy="812800"/>
            </a:xfrm>
          </p:grpSpPr>
          <p:sp>
            <p:nvSpPr>
              <p:cNvPr id="946" name="Google Shape;946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3D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8" name="Google Shape;948;p34"/>
          <p:cNvSpPr txBox="1"/>
          <p:nvPr/>
        </p:nvSpPr>
        <p:spPr>
          <a:xfrm>
            <a:off x="1575830" y="676275"/>
            <a:ext cx="15136341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Fonts In this Presentation</a:t>
            </a:r>
            <a:endParaRPr/>
          </a:p>
        </p:txBody>
      </p:sp>
      <p:sp>
        <p:nvSpPr>
          <p:cNvPr id="949" name="Google Shape;949;p34"/>
          <p:cNvSpPr txBox="1"/>
          <p:nvPr/>
        </p:nvSpPr>
        <p:spPr>
          <a:xfrm>
            <a:off x="2122959" y="5203640"/>
            <a:ext cx="4050435" cy="15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Prompt Light"/>
                <a:ea typeface="Prompt Light"/>
                <a:cs typeface="Prompt Light"/>
                <a:sym typeface="Prompt Light"/>
              </a:rPr>
              <a:t>Titles: Russo One</a:t>
            </a:r>
            <a:endParaRPr/>
          </a:p>
          <a:p>
            <a:pPr indent="0" lvl="0" marL="0" marR="0" rtl="0" algn="l">
              <a:lnSpc>
                <a:spcPct val="165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Prompt Light"/>
                <a:ea typeface="Prompt Light"/>
                <a:cs typeface="Prompt Light"/>
                <a:sym typeface="Prompt Light"/>
              </a:rPr>
              <a:t>Headers: Russo One </a:t>
            </a:r>
            <a:endParaRPr/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Prompt Light"/>
                <a:ea typeface="Prompt Light"/>
                <a:cs typeface="Prompt Light"/>
                <a:sym typeface="Prompt Light"/>
              </a:rPr>
              <a:t>Body Copy: Prompt Light</a:t>
            </a:r>
            <a:endParaRPr/>
          </a:p>
        </p:txBody>
      </p:sp>
      <p:sp>
        <p:nvSpPr>
          <p:cNvPr id="950" name="Google Shape;950;p34"/>
          <p:cNvSpPr txBox="1"/>
          <p:nvPr/>
        </p:nvSpPr>
        <p:spPr>
          <a:xfrm>
            <a:off x="3479676" y="8445034"/>
            <a:ext cx="11328648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1DD84"/>
                </a:solidFill>
                <a:latin typeface="Russo One"/>
                <a:ea typeface="Russo One"/>
                <a:cs typeface="Russo One"/>
                <a:sym typeface="Russo One"/>
              </a:rPr>
              <a:t>You can find these fonts online too.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5"/>
          <p:cNvSpPr/>
          <p:nvPr/>
        </p:nvSpPr>
        <p:spPr>
          <a:xfrm>
            <a:off x="-898122" y="-950057"/>
            <a:ext cx="5583283" cy="5269223"/>
          </a:xfrm>
          <a:custGeom>
            <a:rect b="b" l="l" r="r" t="t"/>
            <a:pathLst>
              <a:path extrusionOk="0" h="5269223" w="5583283">
                <a:moveTo>
                  <a:pt x="0" y="0"/>
                </a:moveTo>
                <a:lnTo>
                  <a:pt x="5583283" y="0"/>
                </a:lnTo>
                <a:lnTo>
                  <a:pt x="5583283" y="5269224"/>
                </a:lnTo>
                <a:lnTo>
                  <a:pt x="0" y="5269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56" name="Google Shape;956;p35"/>
          <p:cNvGrpSpPr/>
          <p:nvPr/>
        </p:nvGrpSpPr>
        <p:grpSpPr>
          <a:xfrm>
            <a:off x="1294509" y="3561129"/>
            <a:ext cx="15698982" cy="3315382"/>
            <a:chOff x="0" y="-47625"/>
            <a:chExt cx="4134711" cy="873187"/>
          </a:xfrm>
        </p:grpSpPr>
        <p:sp>
          <p:nvSpPr>
            <p:cNvPr id="957" name="Google Shape;957;p35"/>
            <p:cNvSpPr/>
            <p:nvPr/>
          </p:nvSpPr>
          <p:spPr>
            <a:xfrm>
              <a:off x="0" y="0"/>
              <a:ext cx="4134711" cy="825562"/>
            </a:xfrm>
            <a:custGeom>
              <a:rect b="b" l="l" r="r" t="t"/>
              <a:pathLst>
                <a:path extrusionOk="0" h="825562" w="4134711">
                  <a:moveTo>
                    <a:pt x="25151" y="0"/>
                  </a:moveTo>
                  <a:lnTo>
                    <a:pt x="4109561" y="0"/>
                  </a:lnTo>
                  <a:cubicBezTo>
                    <a:pt x="4123451" y="0"/>
                    <a:pt x="4134711" y="11260"/>
                    <a:pt x="4134711" y="25151"/>
                  </a:cubicBezTo>
                  <a:lnTo>
                    <a:pt x="4134711" y="800412"/>
                  </a:lnTo>
                  <a:cubicBezTo>
                    <a:pt x="4134711" y="814302"/>
                    <a:pt x="4123451" y="825562"/>
                    <a:pt x="4109561" y="825562"/>
                  </a:cubicBezTo>
                  <a:lnTo>
                    <a:pt x="25151" y="825562"/>
                  </a:lnTo>
                  <a:cubicBezTo>
                    <a:pt x="11260" y="825562"/>
                    <a:pt x="0" y="814302"/>
                    <a:pt x="0" y="800412"/>
                  </a:cubicBezTo>
                  <a:lnTo>
                    <a:pt x="0" y="25151"/>
                  </a:lnTo>
                  <a:cubicBezTo>
                    <a:pt x="0" y="11260"/>
                    <a:pt x="11260" y="0"/>
                    <a:pt x="25151" y="0"/>
                  </a:cubicBezTo>
                  <a:close/>
                </a:path>
              </a:pathLst>
            </a:custGeom>
            <a:solidFill>
              <a:srgbClr val="A6E1D8"/>
            </a:solidFill>
            <a:ln cap="flat" cmpd="sng" w="190500">
              <a:solidFill>
                <a:srgbClr val="5B99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9" name="Google Shape;959;p35"/>
          <p:cNvSpPr txBox="1"/>
          <p:nvPr/>
        </p:nvSpPr>
        <p:spPr>
          <a:xfrm>
            <a:off x="1893520" y="4170453"/>
            <a:ext cx="14519384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5B998D"/>
                </a:solidFill>
                <a:latin typeface="Russo One"/>
                <a:ea typeface="Russo One"/>
                <a:cs typeface="Russo One"/>
                <a:sym typeface="Russo One"/>
              </a:rPr>
              <a:t>Free templates for all your presentation needs</a:t>
            </a:r>
            <a:endParaRPr/>
          </a:p>
        </p:txBody>
      </p:sp>
      <p:sp>
        <p:nvSpPr>
          <p:cNvPr id="960" name="Google Shape;960;p35"/>
          <p:cNvSpPr/>
          <p:nvPr/>
        </p:nvSpPr>
        <p:spPr>
          <a:xfrm>
            <a:off x="6065857" y="1281308"/>
            <a:ext cx="6156285" cy="1539071"/>
          </a:xfrm>
          <a:custGeom>
            <a:rect b="b" l="l" r="r" t="t"/>
            <a:pathLst>
              <a:path extrusionOk="0" h="1539071" w="6156285">
                <a:moveTo>
                  <a:pt x="0" y="0"/>
                </a:moveTo>
                <a:lnTo>
                  <a:pt x="6156286" y="0"/>
                </a:lnTo>
                <a:lnTo>
                  <a:pt x="6156286" y="1539072"/>
                </a:lnTo>
                <a:lnTo>
                  <a:pt x="0" y="1539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1" name="Google Shape;961;p35"/>
          <p:cNvSpPr/>
          <p:nvPr/>
        </p:nvSpPr>
        <p:spPr>
          <a:xfrm>
            <a:off x="14376359" y="5801050"/>
            <a:ext cx="3911641" cy="2332760"/>
          </a:xfrm>
          <a:custGeom>
            <a:rect b="b" l="l" r="r" t="t"/>
            <a:pathLst>
              <a:path extrusionOk="0" h="2332760" w="3911641">
                <a:moveTo>
                  <a:pt x="0" y="0"/>
                </a:moveTo>
                <a:lnTo>
                  <a:pt x="3911641" y="0"/>
                </a:lnTo>
                <a:lnTo>
                  <a:pt x="3911641" y="2332761"/>
                </a:lnTo>
                <a:lnTo>
                  <a:pt x="0" y="2332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2" name="Google Shape;962;p35"/>
          <p:cNvSpPr txBox="1"/>
          <p:nvPr/>
        </p:nvSpPr>
        <p:spPr>
          <a:xfrm>
            <a:off x="1028700" y="8419561"/>
            <a:ext cx="383904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Prompt Light"/>
                <a:ea typeface="Prompt Light"/>
                <a:cs typeface="Prompt Light"/>
                <a:sym typeface="Prompt Light"/>
              </a:rPr>
              <a:t>For PowerPoint, Google Slides, and Canva</a:t>
            </a:r>
            <a:endParaRPr/>
          </a:p>
        </p:txBody>
      </p:sp>
      <p:sp>
        <p:nvSpPr>
          <p:cNvPr id="963" name="Google Shape;963;p35"/>
          <p:cNvSpPr txBox="1"/>
          <p:nvPr/>
        </p:nvSpPr>
        <p:spPr>
          <a:xfrm>
            <a:off x="5059151" y="8419561"/>
            <a:ext cx="383904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Prompt Light"/>
                <a:ea typeface="Prompt Light"/>
                <a:cs typeface="Prompt Light"/>
                <a:sym typeface="Prompt Light"/>
              </a:rPr>
              <a:t>100% free for personal</a:t>
            </a:r>
            <a:endParaRPr/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Prompt Light"/>
                <a:ea typeface="Prompt Light"/>
                <a:cs typeface="Prompt Light"/>
                <a:sym typeface="Prompt Light"/>
              </a:rPr>
              <a:t>or commercial use</a:t>
            </a:r>
            <a:endParaRPr/>
          </a:p>
        </p:txBody>
      </p:sp>
      <p:sp>
        <p:nvSpPr>
          <p:cNvPr id="964" name="Google Shape;964;p35"/>
          <p:cNvSpPr txBox="1"/>
          <p:nvPr/>
        </p:nvSpPr>
        <p:spPr>
          <a:xfrm>
            <a:off x="9055426" y="8419561"/>
            <a:ext cx="403461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Prompt Light"/>
                <a:ea typeface="Prompt Light"/>
                <a:cs typeface="Prompt Light"/>
                <a:sym typeface="Prompt Light"/>
              </a:rPr>
              <a:t>Ready to use, professional, and customizable</a:t>
            </a:r>
            <a:endParaRPr/>
          </a:p>
        </p:txBody>
      </p:sp>
      <p:sp>
        <p:nvSpPr>
          <p:cNvPr id="965" name="Google Shape;965;p35"/>
          <p:cNvSpPr txBox="1"/>
          <p:nvPr/>
        </p:nvSpPr>
        <p:spPr>
          <a:xfrm>
            <a:off x="13467017" y="8419561"/>
            <a:ext cx="383904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0000"/>
                </a:solidFill>
                <a:latin typeface="Prompt Light"/>
                <a:ea typeface="Prompt Light"/>
                <a:cs typeface="Prompt Light"/>
                <a:sym typeface="Prompt Light"/>
              </a:rPr>
              <a:t>Blow your audience away with attractive visuals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6"/>
          <p:cNvSpPr txBox="1"/>
          <p:nvPr/>
        </p:nvSpPr>
        <p:spPr>
          <a:xfrm>
            <a:off x="1028700" y="6926580"/>
            <a:ext cx="5059131" cy="2331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63968"/>
              </a:solidFill>
              <a:latin typeface="Prompt Light"/>
              <a:ea typeface="Prompt Light"/>
              <a:cs typeface="Prompt Light"/>
              <a:sym typeface="Prompt Ligh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page before presenting. </a:t>
            </a:r>
            <a:endParaRPr/>
          </a:p>
        </p:txBody>
      </p:sp>
      <p:grpSp>
        <p:nvGrpSpPr>
          <p:cNvPr id="971" name="Google Shape;971;p36"/>
          <p:cNvGrpSpPr/>
          <p:nvPr/>
        </p:nvGrpSpPr>
        <p:grpSpPr>
          <a:xfrm>
            <a:off x="6708957" y="-180826"/>
            <a:ext cx="11909534" cy="10467826"/>
            <a:chOff x="0" y="-47625"/>
            <a:chExt cx="3136667" cy="2756958"/>
          </a:xfrm>
        </p:grpSpPr>
        <p:sp>
          <p:nvSpPr>
            <p:cNvPr id="972" name="Google Shape;972;p36"/>
            <p:cNvSpPr/>
            <p:nvPr/>
          </p:nvSpPr>
          <p:spPr>
            <a:xfrm>
              <a:off x="0" y="0"/>
              <a:ext cx="3136667" cy="2709333"/>
            </a:xfrm>
            <a:custGeom>
              <a:rect b="b" l="l" r="r" t="t"/>
              <a:pathLst>
                <a:path extrusionOk="0" h="2709333" w="3136667">
                  <a:moveTo>
                    <a:pt x="0" y="0"/>
                  </a:moveTo>
                  <a:lnTo>
                    <a:pt x="3136667" y="0"/>
                  </a:lnTo>
                  <a:lnTo>
                    <a:pt x="3136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A60A0"/>
            </a:solidFill>
            <a:ln>
              <a:noFill/>
            </a:ln>
          </p:spPr>
        </p:sp>
        <p:sp>
          <p:nvSpPr>
            <p:cNvPr id="973" name="Google Shape;973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4" name="Google Shape;974;p36"/>
          <p:cNvSpPr/>
          <p:nvPr/>
        </p:nvSpPr>
        <p:spPr>
          <a:xfrm>
            <a:off x="9188366" y="4322328"/>
            <a:ext cx="1160713" cy="692207"/>
          </a:xfrm>
          <a:custGeom>
            <a:rect b="b" l="l" r="r" t="t"/>
            <a:pathLst>
              <a:path extrusionOk="0" h="692207" w="1160713">
                <a:moveTo>
                  <a:pt x="0" y="0"/>
                </a:moveTo>
                <a:lnTo>
                  <a:pt x="1160714" y="0"/>
                </a:lnTo>
                <a:lnTo>
                  <a:pt x="1160714" y="692207"/>
                </a:lnTo>
                <a:lnTo>
                  <a:pt x="0" y="692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5" name="Google Shape;975;p36"/>
          <p:cNvSpPr/>
          <p:nvPr/>
        </p:nvSpPr>
        <p:spPr>
          <a:xfrm>
            <a:off x="14635392" y="2502189"/>
            <a:ext cx="1234581" cy="1043620"/>
          </a:xfrm>
          <a:custGeom>
            <a:rect b="b" l="l" r="r" t="t"/>
            <a:pathLst>
              <a:path extrusionOk="0" h="1043620" w="1234581">
                <a:moveTo>
                  <a:pt x="0" y="0"/>
                </a:moveTo>
                <a:lnTo>
                  <a:pt x="1234581" y="0"/>
                </a:lnTo>
                <a:lnTo>
                  <a:pt x="1234581" y="1043621"/>
                </a:lnTo>
                <a:lnTo>
                  <a:pt x="0" y="1043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6" name="Google Shape;976;p36"/>
          <p:cNvSpPr/>
          <p:nvPr/>
        </p:nvSpPr>
        <p:spPr>
          <a:xfrm>
            <a:off x="16484364" y="4272977"/>
            <a:ext cx="1055823" cy="790908"/>
          </a:xfrm>
          <a:custGeom>
            <a:rect b="b" l="l" r="r" t="t"/>
            <a:pathLst>
              <a:path extrusionOk="0" h="790908" w="1055823">
                <a:moveTo>
                  <a:pt x="0" y="0"/>
                </a:moveTo>
                <a:lnTo>
                  <a:pt x="1055823" y="0"/>
                </a:lnTo>
                <a:lnTo>
                  <a:pt x="1055823" y="790908"/>
                </a:lnTo>
                <a:lnTo>
                  <a:pt x="0" y="79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7" name="Google Shape;977;p36"/>
          <p:cNvSpPr/>
          <p:nvPr/>
        </p:nvSpPr>
        <p:spPr>
          <a:xfrm>
            <a:off x="12186218" y="2520414"/>
            <a:ext cx="860886" cy="1007172"/>
          </a:xfrm>
          <a:custGeom>
            <a:rect b="b" l="l" r="r" t="t"/>
            <a:pathLst>
              <a:path extrusionOk="0" h="1007172" w="860886">
                <a:moveTo>
                  <a:pt x="0" y="0"/>
                </a:moveTo>
                <a:lnTo>
                  <a:pt x="860886" y="0"/>
                </a:lnTo>
                <a:lnTo>
                  <a:pt x="860886" y="1007171"/>
                </a:lnTo>
                <a:lnTo>
                  <a:pt x="0" y="1007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8" name="Google Shape;978;p36"/>
          <p:cNvSpPr/>
          <p:nvPr/>
        </p:nvSpPr>
        <p:spPr>
          <a:xfrm>
            <a:off x="9002529" y="1070260"/>
            <a:ext cx="952950" cy="1054480"/>
          </a:xfrm>
          <a:custGeom>
            <a:rect b="b" l="l" r="r" t="t"/>
            <a:pathLst>
              <a:path extrusionOk="0" h="1054480" w="952950">
                <a:moveTo>
                  <a:pt x="0" y="0"/>
                </a:moveTo>
                <a:lnTo>
                  <a:pt x="952951" y="0"/>
                </a:lnTo>
                <a:lnTo>
                  <a:pt x="952951" y="1054479"/>
                </a:lnTo>
                <a:lnTo>
                  <a:pt x="0" y="1054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9" name="Google Shape;979;p36"/>
          <p:cNvSpPr/>
          <p:nvPr/>
        </p:nvSpPr>
        <p:spPr>
          <a:xfrm>
            <a:off x="16645394" y="1047677"/>
            <a:ext cx="733764" cy="1099646"/>
          </a:xfrm>
          <a:custGeom>
            <a:rect b="b" l="l" r="r" t="t"/>
            <a:pathLst>
              <a:path extrusionOk="0" h="1099646" w="733764">
                <a:moveTo>
                  <a:pt x="0" y="0"/>
                </a:moveTo>
                <a:lnTo>
                  <a:pt x="733763" y="0"/>
                </a:lnTo>
                <a:lnTo>
                  <a:pt x="733763" y="1099645"/>
                </a:lnTo>
                <a:lnTo>
                  <a:pt x="0" y="10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0" name="Google Shape;980;p36"/>
          <p:cNvSpPr/>
          <p:nvPr/>
        </p:nvSpPr>
        <p:spPr>
          <a:xfrm>
            <a:off x="13700803" y="1076508"/>
            <a:ext cx="807063" cy="1041983"/>
          </a:xfrm>
          <a:custGeom>
            <a:rect b="b" l="l" r="r" t="t"/>
            <a:pathLst>
              <a:path extrusionOk="0" h="1041983" w="807063">
                <a:moveTo>
                  <a:pt x="0" y="0"/>
                </a:moveTo>
                <a:lnTo>
                  <a:pt x="807063" y="0"/>
                </a:lnTo>
                <a:lnTo>
                  <a:pt x="807063" y="1041983"/>
                </a:lnTo>
                <a:lnTo>
                  <a:pt x="0" y="1041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1" name="Google Shape;981;p36"/>
          <p:cNvSpPr/>
          <p:nvPr/>
        </p:nvSpPr>
        <p:spPr>
          <a:xfrm>
            <a:off x="13573003" y="2500882"/>
            <a:ext cx="536490" cy="1046235"/>
          </a:xfrm>
          <a:custGeom>
            <a:rect b="b" l="l" r="r" t="t"/>
            <a:pathLst>
              <a:path extrusionOk="0" h="1046235" w="536490">
                <a:moveTo>
                  <a:pt x="0" y="0"/>
                </a:moveTo>
                <a:lnTo>
                  <a:pt x="536490" y="0"/>
                </a:lnTo>
                <a:lnTo>
                  <a:pt x="536490" y="1046235"/>
                </a:lnTo>
                <a:lnTo>
                  <a:pt x="0" y="1046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2" name="Google Shape;982;p36"/>
          <p:cNvSpPr/>
          <p:nvPr/>
        </p:nvSpPr>
        <p:spPr>
          <a:xfrm>
            <a:off x="15079256" y="1050473"/>
            <a:ext cx="994747" cy="1094053"/>
          </a:xfrm>
          <a:custGeom>
            <a:rect b="b" l="l" r="r" t="t"/>
            <a:pathLst>
              <a:path extrusionOk="0" h="1094053" w="994747">
                <a:moveTo>
                  <a:pt x="0" y="0"/>
                </a:moveTo>
                <a:lnTo>
                  <a:pt x="994747" y="0"/>
                </a:lnTo>
                <a:lnTo>
                  <a:pt x="994747" y="1094053"/>
                </a:lnTo>
                <a:lnTo>
                  <a:pt x="0" y="1094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3" name="Google Shape;983;p36"/>
          <p:cNvSpPr/>
          <p:nvPr/>
        </p:nvSpPr>
        <p:spPr>
          <a:xfrm>
            <a:off x="7538138" y="1047677"/>
            <a:ext cx="893001" cy="1099646"/>
          </a:xfrm>
          <a:custGeom>
            <a:rect b="b" l="l" r="r" t="t"/>
            <a:pathLst>
              <a:path extrusionOk="0" h="1099646" w="893001">
                <a:moveTo>
                  <a:pt x="0" y="0"/>
                </a:moveTo>
                <a:lnTo>
                  <a:pt x="893001" y="0"/>
                </a:lnTo>
                <a:lnTo>
                  <a:pt x="893001" y="1099645"/>
                </a:lnTo>
                <a:lnTo>
                  <a:pt x="0" y="1099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4" name="Google Shape;984;p36"/>
          <p:cNvSpPr/>
          <p:nvPr/>
        </p:nvSpPr>
        <p:spPr>
          <a:xfrm>
            <a:off x="10526870" y="1070097"/>
            <a:ext cx="991860" cy="1054805"/>
          </a:xfrm>
          <a:custGeom>
            <a:rect b="b" l="l" r="r" t="t"/>
            <a:pathLst>
              <a:path extrusionOk="0" h="1054805" w="991860">
                <a:moveTo>
                  <a:pt x="0" y="0"/>
                </a:moveTo>
                <a:lnTo>
                  <a:pt x="991861" y="0"/>
                </a:lnTo>
                <a:lnTo>
                  <a:pt x="991861" y="1054805"/>
                </a:lnTo>
                <a:lnTo>
                  <a:pt x="0" y="1054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5" name="Google Shape;985;p36"/>
          <p:cNvSpPr/>
          <p:nvPr/>
        </p:nvSpPr>
        <p:spPr>
          <a:xfrm>
            <a:off x="7177389" y="2566513"/>
            <a:ext cx="1614498" cy="914973"/>
          </a:xfrm>
          <a:custGeom>
            <a:rect b="b" l="l" r="r" t="t"/>
            <a:pathLst>
              <a:path extrusionOk="0" h="914973" w="1614498">
                <a:moveTo>
                  <a:pt x="0" y="0"/>
                </a:moveTo>
                <a:lnTo>
                  <a:pt x="1614498" y="0"/>
                </a:lnTo>
                <a:lnTo>
                  <a:pt x="1614498" y="914973"/>
                </a:lnTo>
                <a:lnTo>
                  <a:pt x="0" y="914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6" name="Google Shape;986;p36"/>
          <p:cNvSpPr/>
          <p:nvPr/>
        </p:nvSpPr>
        <p:spPr>
          <a:xfrm>
            <a:off x="9317786" y="2615104"/>
            <a:ext cx="697353" cy="817792"/>
          </a:xfrm>
          <a:custGeom>
            <a:rect b="b" l="l" r="r" t="t"/>
            <a:pathLst>
              <a:path extrusionOk="0" h="817792" w="697353">
                <a:moveTo>
                  <a:pt x="0" y="0"/>
                </a:moveTo>
                <a:lnTo>
                  <a:pt x="697353" y="0"/>
                </a:lnTo>
                <a:lnTo>
                  <a:pt x="697353" y="817791"/>
                </a:lnTo>
                <a:lnTo>
                  <a:pt x="0" y="817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7" name="Google Shape;987;p36"/>
          <p:cNvSpPr/>
          <p:nvPr/>
        </p:nvSpPr>
        <p:spPr>
          <a:xfrm>
            <a:off x="14678718" y="4141592"/>
            <a:ext cx="1346261" cy="1053679"/>
          </a:xfrm>
          <a:custGeom>
            <a:rect b="b" l="l" r="r" t="t"/>
            <a:pathLst>
              <a:path extrusionOk="0" h="1053679" w="1346261">
                <a:moveTo>
                  <a:pt x="0" y="0"/>
                </a:moveTo>
                <a:lnTo>
                  <a:pt x="1346261" y="0"/>
                </a:lnTo>
                <a:lnTo>
                  <a:pt x="1346261" y="1053679"/>
                </a:lnTo>
                <a:lnTo>
                  <a:pt x="0" y="1053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8" name="Google Shape;988;p36"/>
          <p:cNvSpPr/>
          <p:nvPr/>
        </p:nvSpPr>
        <p:spPr>
          <a:xfrm>
            <a:off x="16395871" y="2512473"/>
            <a:ext cx="1232809" cy="1023054"/>
          </a:xfrm>
          <a:custGeom>
            <a:rect b="b" l="l" r="r" t="t"/>
            <a:pathLst>
              <a:path extrusionOk="0" h="1023054" w="1232809">
                <a:moveTo>
                  <a:pt x="0" y="0"/>
                </a:moveTo>
                <a:lnTo>
                  <a:pt x="1232809" y="0"/>
                </a:lnTo>
                <a:lnTo>
                  <a:pt x="1232809" y="1023053"/>
                </a:lnTo>
                <a:lnTo>
                  <a:pt x="0" y="1023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9" name="Google Shape;989;p36"/>
          <p:cNvSpPr/>
          <p:nvPr/>
        </p:nvSpPr>
        <p:spPr>
          <a:xfrm>
            <a:off x="12090121" y="1125504"/>
            <a:ext cx="1039290" cy="943992"/>
          </a:xfrm>
          <a:custGeom>
            <a:rect b="b" l="l" r="r" t="t"/>
            <a:pathLst>
              <a:path extrusionOk="0" h="943992" w="1039290">
                <a:moveTo>
                  <a:pt x="0" y="0"/>
                </a:moveTo>
                <a:lnTo>
                  <a:pt x="1039291" y="0"/>
                </a:lnTo>
                <a:lnTo>
                  <a:pt x="1039291" y="943992"/>
                </a:lnTo>
                <a:lnTo>
                  <a:pt x="0" y="943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0" name="Google Shape;990;p36"/>
          <p:cNvSpPr/>
          <p:nvPr/>
        </p:nvSpPr>
        <p:spPr>
          <a:xfrm>
            <a:off x="13516717" y="4055874"/>
            <a:ext cx="702616" cy="1225116"/>
          </a:xfrm>
          <a:custGeom>
            <a:rect b="b" l="l" r="r" t="t"/>
            <a:pathLst>
              <a:path extrusionOk="0" h="1225116" w="702616">
                <a:moveTo>
                  <a:pt x="0" y="0"/>
                </a:moveTo>
                <a:lnTo>
                  <a:pt x="702616" y="0"/>
                </a:lnTo>
                <a:lnTo>
                  <a:pt x="702616" y="1225115"/>
                </a:lnTo>
                <a:lnTo>
                  <a:pt x="0" y="1225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1" name="Google Shape;991;p36"/>
          <p:cNvSpPr/>
          <p:nvPr/>
        </p:nvSpPr>
        <p:spPr>
          <a:xfrm>
            <a:off x="10541038" y="2668627"/>
            <a:ext cx="1119282" cy="710744"/>
          </a:xfrm>
          <a:custGeom>
            <a:rect b="b" l="l" r="r" t="t"/>
            <a:pathLst>
              <a:path extrusionOk="0" h="710744" w="1119282">
                <a:moveTo>
                  <a:pt x="0" y="0"/>
                </a:moveTo>
                <a:lnTo>
                  <a:pt x="1119282" y="0"/>
                </a:lnTo>
                <a:lnTo>
                  <a:pt x="1119282" y="710745"/>
                </a:lnTo>
                <a:lnTo>
                  <a:pt x="0" y="710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2" name="Google Shape;992;p36"/>
          <p:cNvSpPr/>
          <p:nvPr/>
        </p:nvSpPr>
        <p:spPr>
          <a:xfrm>
            <a:off x="12597314" y="4065576"/>
            <a:ext cx="460018" cy="1205710"/>
          </a:xfrm>
          <a:custGeom>
            <a:rect b="b" l="l" r="r" t="t"/>
            <a:pathLst>
              <a:path extrusionOk="0" h="1205710" w="460018">
                <a:moveTo>
                  <a:pt x="0" y="0"/>
                </a:moveTo>
                <a:lnTo>
                  <a:pt x="460018" y="0"/>
                </a:lnTo>
                <a:lnTo>
                  <a:pt x="460018" y="1205710"/>
                </a:lnTo>
                <a:lnTo>
                  <a:pt x="0" y="1205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3" name="Google Shape;993;p36"/>
          <p:cNvSpPr/>
          <p:nvPr/>
        </p:nvSpPr>
        <p:spPr>
          <a:xfrm>
            <a:off x="7240295" y="4090357"/>
            <a:ext cx="1488687" cy="1156149"/>
          </a:xfrm>
          <a:custGeom>
            <a:rect b="b" l="l" r="r" t="t"/>
            <a:pathLst>
              <a:path extrusionOk="0" h="1156149" w="1488687">
                <a:moveTo>
                  <a:pt x="0" y="0"/>
                </a:moveTo>
                <a:lnTo>
                  <a:pt x="1488686" y="0"/>
                </a:lnTo>
                <a:lnTo>
                  <a:pt x="1488686" y="1156149"/>
                </a:lnTo>
                <a:lnTo>
                  <a:pt x="0" y="1156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4" name="Google Shape;994;p36"/>
          <p:cNvSpPr/>
          <p:nvPr/>
        </p:nvSpPr>
        <p:spPr>
          <a:xfrm>
            <a:off x="10808465" y="4241228"/>
            <a:ext cx="1329464" cy="854407"/>
          </a:xfrm>
          <a:custGeom>
            <a:rect b="b" l="l" r="r" t="t"/>
            <a:pathLst>
              <a:path extrusionOk="0" h="854407" w="1329464">
                <a:moveTo>
                  <a:pt x="0" y="0"/>
                </a:moveTo>
                <a:lnTo>
                  <a:pt x="1329464" y="0"/>
                </a:lnTo>
                <a:lnTo>
                  <a:pt x="1329464" y="854407"/>
                </a:lnTo>
                <a:lnTo>
                  <a:pt x="0" y="854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5" name="Google Shape;995;p36"/>
          <p:cNvSpPr/>
          <p:nvPr/>
        </p:nvSpPr>
        <p:spPr>
          <a:xfrm flipH="1">
            <a:off x="14450593" y="7802639"/>
            <a:ext cx="562174" cy="1374202"/>
          </a:xfrm>
          <a:custGeom>
            <a:rect b="b" l="l" r="r" t="t"/>
            <a:pathLst>
              <a:path extrusionOk="0" h="1374202" w="562174">
                <a:moveTo>
                  <a:pt x="562174" y="0"/>
                </a:moveTo>
                <a:lnTo>
                  <a:pt x="0" y="0"/>
                </a:lnTo>
                <a:lnTo>
                  <a:pt x="0" y="1374203"/>
                </a:lnTo>
                <a:lnTo>
                  <a:pt x="562174" y="1374203"/>
                </a:lnTo>
                <a:lnTo>
                  <a:pt x="562174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6" name="Google Shape;996;p36"/>
          <p:cNvSpPr/>
          <p:nvPr/>
        </p:nvSpPr>
        <p:spPr>
          <a:xfrm>
            <a:off x="11541620" y="7761687"/>
            <a:ext cx="757974" cy="1456107"/>
          </a:xfrm>
          <a:custGeom>
            <a:rect b="b" l="l" r="r" t="t"/>
            <a:pathLst>
              <a:path extrusionOk="0" h="1456107" w="757974">
                <a:moveTo>
                  <a:pt x="0" y="0"/>
                </a:moveTo>
                <a:lnTo>
                  <a:pt x="757973" y="0"/>
                </a:lnTo>
                <a:lnTo>
                  <a:pt x="757973" y="1456107"/>
                </a:lnTo>
                <a:lnTo>
                  <a:pt x="0" y="1456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7" name="Google Shape;997;p36"/>
          <p:cNvSpPr/>
          <p:nvPr/>
        </p:nvSpPr>
        <p:spPr>
          <a:xfrm>
            <a:off x="10468368" y="5700089"/>
            <a:ext cx="804559" cy="1737259"/>
          </a:xfrm>
          <a:custGeom>
            <a:rect b="b" l="l" r="r" t="t"/>
            <a:pathLst>
              <a:path extrusionOk="0" h="1737259" w="804559">
                <a:moveTo>
                  <a:pt x="0" y="0"/>
                </a:moveTo>
                <a:lnTo>
                  <a:pt x="804559" y="0"/>
                </a:lnTo>
                <a:lnTo>
                  <a:pt x="804559" y="1737259"/>
                </a:lnTo>
                <a:lnTo>
                  <a:pt x="0" y="1737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8" name="Google Shape;998;p36"/>
          <p:cNvSpPr/>
          <p:nvPr/>
        </p:nvSpPr>
        <p:spPr>
          <a:xfrm>
            <a:off x="10182739" y="7768331"/>
            <a:ext cx="737149" cy="1442819"/>
          </a:xfrm>
          <a:custGeom>
            <a:rect b="b" l="l" r="r" t="t"/>
            <a:pathLst>
              <a:path extrusionOk="0" h="1442819" w="737149">
                <a:moveTo>
                  <a:pt x="0" y="0"/>
                </a:moveTo>
                <a:lnTo>
                  <a:pt x="737150" y="0"/>
                </a:lnTo>
                <a:lnTo>
                  <a:pt x="737150" y="1442819"/>
                </a:lnTo>
                <a:lnTo>
                  <a:pt x="0" y="1442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9" name="Google Shape;999;p36"/>
          <p:cNvSpPr/>
          <p:nvPr/>
        </p:nvSpPr>
        <p:spPr>
          <a:xfrm>
            <a:off x="8950107" y="7841100"/>
            <a:ext cx="610902" cy="1297281"/>
          </a:xfrm>
          <a:custGeom>
            <a:rect b="b" l="l" r="r" t="t"/>
            <a:pathLst>
              <a:path extrusionOk="0" h="1297281" w="610902">
                <a:moveTo>
                  <a:pt x="0" y="0"/>
                </a:moveTo>
                <a:lnTo>
                  <a:pt x="610901" y="0"/>
                </a:lnTo>
                <a:lnTo>
                  <a:pt x="610901" y="1297281"/>
                </a:lnTo>
                <a:lnTo>
                  <a:pt x="0" y="1297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0" name="Google Shape;1000;p36"/>
          <p:cNvSpPr/>
          <p:nvPr/>
        </p:nvSpPr>
        <p:spPr>
          <a:xfrm>
            <a:off x="7640901" y="7706279"/>
            <a:ext cx="687474" cy="1566922"/>
          </a:xfrm>
          <a:custGeom>
            <a:rect b="b" l="l" r="r" t="t"/>
            <a:pathLst>
              <a:path extrusionOk="0" h="1566922" w="687474">
                <a:moveTo>
                  <a:pt x="0" y="0"/>
                </a:moveTo>
                <a:lnTo>
                  <a:pt x="687474" y="0"/>
                </a:lnTo>
                <a:lnTo>
                  <a:pt x="687474" y="1566923"/>
                </a:lnTo>
                <a:lnTo>
                  <a:pt x="0" y="1566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1" name="Google Shape;1001;p36"/>
          <p:cNvSpPr/>
          <p:nvPr/>
        </p:nvSpPr>
        <p:spPr>
          <a:xfrm>
            <a:off x="12921325" y="7861094"/>
            <a:ext cx="907537" cy="1257293"/>
          </a:xfrm>
          <a:custGeom>
            <a:rect b="b" l="l" r="r" t="t"/>
            <a:pathLst>
              <a:path extrusionOk="0" h="1257293" w="907537">
                <a:moveTo>
                  <a:pt x="0" y="0"/>
                </a:moveTo>
                <a:lnTo>
                  <a:pt x="907537" y="0"/>
                </a:lnTo>
                <a:lnTo>
                  <a:pt x="907537" y="1257293"/>
                </a:lnTo>
                <a:lnTo>
                  <a:pt x="0" y="1257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2" name="Google Shape;1002;p36"/>
          <p:cNvSpPr/>
          <p:nvPr/>
        </p:nvSpPr>
        <p:spPr>
          <a:xfrm flipH="1">
            <a:off x="9132750" y="5788480"/>
            <a:ext cx="618516" cy="1560477"/>
          </a:xfrm>
          <a:custGeom>
            <a:rect b="b" l="l" r="r" t="t"/>
            <a:pathLst>
              <a:path extrusionOk="0" h="1560477" w="618516">
                <a:moveTo>
                  <a:pt x="618516" y="0"/>
                </a:moveTo>
                <a:lnTo>
                  <a:pt x="0" y="0"/>
                </a:lnTo>
                <a:lnTo>
                  <a:pt x="0" y="1560477"/>
                </a:lnTo>
                <a:lnTo>
                  <a:pt x="618516" y="1560477"/>
                </a:lnTo>
                <a:lnTo>
                  <a:pt x="618516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3" name="Google Shape;1003;p36"/>
          <p:cNvSpPr/>
          <p:nvPr/>
        </p:nvSpPr>
        <p:spPr>
          <a:xfrm flipH="1">
            <a:off x="7553629" y="5787340"/>
            <a:ext cx="862019" cy="1562757"/>
          </a:xfrm>
          <a:custGeom>
            <a:rect b="b" l="l" r="r" t="t"/>
            <a:pathLst>
              <a:path extrusionOk="0" h="1562757" w="862019">
                <a:moveTo>
                  <a:pt x="862019" y="0"/>
                </a:moveTo>
                <a:lnTo>
                  <a:pt x="0" y="0"/>
                </a:lnTo>
                <a:lnTo>
                  <a:pt x="0" y="1562757"/>
                </a:lnTo>
                <a:lnTo>
                  <a:pt x="862019" y="1562757"/>
                </a:lnTo>
                <a:lnTo>
                  <a:pt x="862019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4" name="Google Shape;1004;p36"/>
          <p:cNvSpPr/>
          <p:nvPr/>
        </p:nvSpPr>
        <p:spPr>
          <a:xfrm flipH="1">
            <a:off x="13599375" y="5852413"/>
            <a:ext cx="641100" cy="1432611"/>
          </a:xfrm>
          <a:custGeom>
            <a:rect b="b" l="l" r="r" t="t"/>
            <a:pathLst>
              <a:path extrusionOk="0" h="1432611" w="641100">
                <a:moveTo>
                  <a:pt x="641100" y="0"/>
                </a:moveTo>
                <a:lnTo>
                  <a:pt x="0" y="0"/>
                </a:lnTo>
                <a:lnTo>
                  <a:pt x="0" y="1432611"/>
                </a:lnTo>
                <a:lnTo>
                  <a:pt x="641100" y="1432611"/>
                </a:lnTo>
                <a:lnTo>
                  <a:pt x="64110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5" name="Google Shape;1005;p36"/>
          <p:cNvSpPr/>
          <p:nvPr/>
        </p:nvSpPr>
        <p:spPr>
          <a:xfrm flipH="1">
            <a:off x="16696949" y="5879487"/>
            <a:ext cx="630653" cy="1378463"/>
          </a:xfrm>
          <a:custGeom>
            <a:rect b="b" l="l" r="r" t="t"/>
            <a:pathLst>
              <a:path extrusionOk="0" h="1378463" w="630653">
                <a:moveTo>
                  <a:pt x="630653" y="0"/>
                </a:moveTo>
                <a:lnTo>
                  <a:pt x="0" y="0"/>
                </a:lnTo>
                <a:lnTo>
                  <a:pt x="0" y="1378463"/>
                </a:lnTo>
                <a:lnTo>
                  <a:pt x="630653" y="1378463"/>
                </a:lnTo>
                <a:lnTo>
                  <a:pt x="630653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6" name="Google Shape;1006;p36"/>
          <p:cNvSpPr/>
          <p:nvPr/>
        </p:nvSpPr>
        <p:spPr>
          <a:xfrm>
            <a:off x="11990028" y="5848957"/>
            <a:ext cx="892245" cy="1439523"/>
          </a:xfrm>
          <a:custGeom>
            <a:rect b="b" l="l" r="r" t="t"/>
            <a:pathLst>
              <a:path extrusionOk="0" h="1439523" w="892245">
                <a:moveTo>
                  <a:pt x="0" y="0"/>
                </a:moveTo>
                <a:lnTo>
                  <a:pt x="892245" y="0"/>
                </a:lnTo>
                <a:lnTo>
                  <a:pt x="892245" y="1439523"/>
                </a:lnTo>
                <a:lnTo>
                  <a:pt x="0" y="1439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7" name="Google Shape;1007;p36"/>
          <p:cNvSpPr/>
          <p:nvPr/>
        </p:nvSpPr>
        <p:spPr>
          <a:xfrm flipH="1">
            <a:off x="14957577" y="5899374"/>
            <a:ext cx="1022271" cy="1338688"/>
          </a:xfrm>
          <a:custGeom>
            <a:rect b="b" l="l" r="r" t="t"/>
            <a:pathLst>
              <a:path extrusionOk="0" h="1338688" w="1022271">
                <a:moveTo>
                  <a:pt x="1022270" y="0"/>
                </a:moveTo>
                <a:lnTo>
                  <a:pt x="0" y="0"/>
                </a:lnTo>
                <a:lnTo>
                  <a:pt x="0" y="1338688"/>
                </a:lnTo>
                <a:lnTo>
                  <a:pt x="1022270" y="1338688"/>
                </a:lnTo>
                <a:lnTo>
                  <a:pt x="102227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8" name="Google Shape;1008;p36"/>
          <p:cNvSpPr/>
          <p:nvPr/>
        </p:nvSpPr>
        <p:spPr>
          <a:xfrm>
            <a:off x="15634498" y="8042228"/>
            <a:ext cx="606379" cy="895024"/>
          </a:xfrm>
          <a:custGeom>
            <a:rect b="b" l="l" r="r" t="t"/>
            <a:pathLst>
              <a:path extrusionOk="0" h="895024" w="606379">
                <a:moveTo>
                  <a:pt x="0" y="0"/>
                </a:moveTo>
                <a:lnTo>
                  <a:pt x="606379" y="0"/>
                </a:lnTo>
                <a:lnTo>
                  <a:pt x="606379" y="895025"/>
                </a:lnTo>
                <a:lnTo>
                  <a:pt x="0" y="895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9" name="Google Shape;1009;p36"/>
          <p:cNvSpPr/>
          <p:nvPr/>
        </p:nvSpPr>
        <p:spPr>
          <a:xfrm flipH="1">
            <a:off x="16862608" y="8088883"/>
            <a:ext cx="464994" cy="801714"/>
          </a:xfrm>
          <a:custGeom>
            <a:rect b="b" l="l" r="r" t="t"/>
            <a:pathLst>
              <a:path extrusionOk="0" h="801714" w="464994">
                <a:moveTo>
                  <a:pt x="464994" y="0"/>
                </a:moveTo>
                <a:lnTo>
                  <a:pt x="0" y="0"/>
                </a:lnTo>
                <a:lnTo>
                  <a:pt x="0" y="801715"/>
                </a:lnTo>
                <a:lnTo>
                  <a:pt x="464994" y="801715"/>
                </a:lnTo>
                <a:lnTo>
                  <a:pt x="464994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0" name="Google Shape;1010;p36"/>
          <p:cNvSpPr txBox="1"/>
          <p:nvPr/>
        </p:nvSpPr>
        <p:spPr>
          <a:xfrm>
            <a:off x="1028700" y="1019175"/>
            <a:ext cx="5059131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Page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7"/>
          <p:cNvSpPr txBox="1"/>
          <p:nvPr/>
        </p:nvSpPr>
        <p:spPr>
          <a:xfrm>
            <a:off x="1028700" y="1019175"/>
            <a:ext cx="5059131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Page</a:t>
            </a:r>
            <a:endParaRPr/>
          </a:p>
        </p:txBody>
      </p:sp>
      <p:sp>
        <p:nvSpPr>
          <p:cNvPr id="1016" name="Google Shape;1016;p37"/>
          <p:cNvSpPr txBox="1"/>
          <p:nvPr/>
        </p:nvSpPr>
        <p:spPr>
          <a:xfrm>
            <a:off x="1028700" y="6926580"/>
            <a:ext cx="5059131" cy="2331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63968"/>
              </a:solidFill>
              <a:latin typeface="Prompt Light"/>
              <a:ea typeface="Prompt Light"/>
              <a:cs typeface="Prompt Light"/>
              <a:sym typeface="Prompt Ligh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page before presenting. </a:t>
            </a:r>
            <a:endParaRPr/>
          </a:p>
        </p:txBody>
      </p:sp>
      <p:grpSp>
        <p:nvGrpSpPr>
          <p:cNvPr id="1017" name="Google Shape;1017;p37"/>
          <p:cNvGrpSpPr/>
          <p:nvPr/>
        </p:nvGrpSpPr>
        <p:grpSpPr>
          <a:xfrm>
            <a:off x="6708957" y="-180826"/>
            <a:ext cx="11909534" cy="10467826"/>
            <a:chOff x="0" y="-47625"/>
            <a:chExt cx="3136667" cy="2756958"/>
          </a:xfrm>
        </p:grpSpPr>
        <p:sp>
          <p:nvSpPr>
            <p:cNvPr id="1018" name="Google Shape;1018;p37"/>
            <p:cNvSpPr/>
            <p:nvPr/>
          </p:nvSpPr>
          <p:spPr>
            <a:xfrm>
              <a:off x="0" y="0"/>
              <a:ext cx="3136667" cy="2709333"/>
            </a:xfrm>
            <a:custGeom>
              <a:rect b="b" l="l" r="r" t="t"/>
              <a:pathLst>
                <a:path extrusionOk="0" h="2709333" w="3136667">
                  <a:moveTo>
                    <a:pt x="0" y="0"/>
                  </a:moveTo>
                  <a:lnTo>
                    <a:pt x="3136667" y="0"/>
                  </a:lnTo>
                  <a:lnTo>
                    <a:pt x="3136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A60A0"/>
            </a:solidFill>
            <a:ln>
              <a:noFill/>
            </a:ln>
          </p:spPr>
        </p:sp>
        <p:sp>
          <p:nvSpPr>
            <p:cNvPr id="1019" name="Google Shape;1019;p3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0" name="Google Shape;1020;p37"/>
          <p:cNvSpPr/>
          <p:nvPr/>
        </p:nvSpPr>
        <p:spPr>
          <a:xfrm>
            <a:off x="14061529" y="1654734"/>
            <a:ext cx="1551257" cy="533245"/>
          </a:xfrm>
          <a:custGeom>
            <a:rect b="b" l="l" r="r" t="t"/>
            <a:pathLst>
              <a:path extrusionOk="0" h="533245" w="1551257">
                <a:moveTo>
                  <a:pt x="0" y="0"/>
                </a:moveTo>
                <a:lnTo>
                  <a:pt x="1551257" y="0"/>
                </a:lnTo>
                <a:lnTo>
                  <a:pt x="1551257" y="533244"/>
                </a:lnTo>
                <a:lnTo>
                  <a:pt x="0" y="533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1" name="Google Shape;1021;p37"/>
          <p:cNvSpPr/>
          <p:nvPr/>
        </p:nvSpPr>
        <p:spPr>
          <a:xfrm>
            <a:off x="10668386" y="1384622"/>
            <a:ext cx="569914" cy="1073468"/>
          </a:xfrm>
          <a:custGeom>
            <a:rect b="b" l="l" r="r" t="t"/>
            <a:pathLst>
              <a:path extrusionOk="0" h="1073468" w="569914">
                <a:moveTo>
                  <a:pt x="0" y="0"/>
                </a:moveTo>
                <a:lnTo>
                  <a:pt x="569914" y="0"/>
                </a:lnTo>
                <a:lnTo>
                  <a:pt x="569914" y="1073468"/>
                </a:lnTo>
                <a:lnTo>
                  <a:pt x="0" y="1073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2" name="Google Shape;1022;p37"/>
          <p:cNvSpPr/>
          <p:nvPr/>
        </p:nvSpPr>
        <p:spPr>
          <a:xfrm>
            <a:off x="9624109" y="1271970"/>
            <a:ext cx="734397" cy="1298772"/>
          </a:xfrm>
          <a:custGeom>
            <a:rect b="b" l="l" r="r" t="t"/>
            <a:pathLst>
              <a:path extrusionOk="0" h="1298772" w="734397">
                <a:moveTo>
                  <a:pt x="0" y="0"/>
                </a:moveTo>
                <a:lnTo>
                  <a:pt x="734397" y="0"/>
                </a:lnTo>
                <a:lnTo>
                  <a:pt x="734397" y="1298772"/>
                </a:lnTo>
                <a:lnTo>
                  <a:pt x="0" y="129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3" name="Google Shape;1023;p37"/>
          <p:cNvSpPr/>
          <p:nvPr/>
        </p:nvSpPr>
        <p:spPr>
          <a:xfrm>
            <a:off x="12590114" y="1695583"/>
            <a:ext cx="1161535" cy="451547"/>
          </a:xfrm>
          <a:custGeom>
            <a:rect b="b" l="l" r="r" t="t"/>
            <a:pathLst>
              <a:path extrusionOk="0" h="451547" w="1161535">
                <a:moveTo>
                  <a:pt x="0" y="0"/>
                </a:moveTo>
                <a:lnTo>
                  <a:pt x="1161535" y="0"/>
                </a:lnTo>
                <a:lnTo>
                  <a:pt x="1161535" y="451546"/>
                </a:lnTo>
                <a:lnTo>
                  <a:pt x="0" y="45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4" name="Google Shape;1024;p37"/>
          <p:cNvSpPr/>
          <p:nvPr/>
        </p:nvSpPr>
        <p:spPr>
          <a:xfrm>
            <a:off x="7546185" y="1271970"/>
            <a:ext cx="824130" cy="1298772"/>
          </a:xfrm>
          <a:custGeom>
            <a:rect b="b" l="l" r="r" t="t"/>
            <a:pathLst>
              <a:path extrusionOk="0" h="1298772" w="824130">
                <a:moveTo>
                  <a:pt x="0" y="0"/>
                </a:moveTo>
                <a:lnTo>
                  <a:pt x="824130" y="0"/>
                </a:lnTo>
                <a:lnTo>
                  <a:pt x="824130" y="1298772"/>
                </a:lnTo>
                <a:lnTo>
                  <a:pt x="0" y="129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5" name="Google Shape;1025;p37"/>
          <p:cNvSpPr/>
          <p:nvPr/>
        </p:nvSpPr>
        <p:spPr>
          <a:xfrm>
            <a:off x="11548180" y="1274041"/>
            <a:ext cx="732055" cy="1294631"/>
          </a:xfrm>
          <a:custGeom>
            <a:rect b="b" l="l" r="r" t="t"/>
            <a:pathLst>
              <a:path extrusionOk="0" h="1294631" w="732055">
                <a:moveTo>
                  <a:pt x="0" y="0"/>
                </a:moveTo>
                <a:lnTo>
                  <a:pt x="732055" y="0"/>
                </a:lnTo>
                <a:lnTo>
                  <a:pt x="732055" y="1294630"/>
                </a:lnTo>
                <a:lnTo>
                  <a:pt x="0" y="1294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6" name="Google Shape;1026;p37"/>
          <p:cNvSpPr/>
          <p:nvPr/>
        </p:nvSpPr>
        <p:spPr>
          <a:xfrm>
            <a:off x="8680195" y="1285007"/>
            <a:ext cx="634035" cy="1272698"/>
          </a:xfrm>
          <a:custGeom>
            <a:rect b="b" l="l" r="r" t="t"/>
            <a:pathLst>
              <a:path extrusionOk="0" h="1272698" w="634035">
                <a:moveTo>
                  <a:pt x="0" y="0"/>
                </a:moveTo>
                <a:lnTo>
                  <a:pt x="634035" y="0"/>
                </a:lnTo>
                <a:lnTo>
                  <a:pt x="634035" y="1272698"/>
                </a:lnTo>
                <a:lnTo>
                  <a:pt x="0" y="1272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7" name="Google Shape;1027;p37"/>
          <p:cNvSpPr/>
          <p:nvPr/>
        </p:nvSpPr>
        <p:spPr>
          <a:xfrm>
            <a:off x="8747816" y="2960094"/>
            <a:ext cx="1022620" cy="1250563"/>
          </a:xfrm>
          <a:custGeom>
            <a:rect b="b" l="l" r="r" t="t"/>
            <a:pathLst>
              <a:path extrusionOk="0" h="1250563" w="1022620">
                <a:moveTo>
                  <a:pt x="0" y="0"/>
                </a:moveTo>
                <a:lnTo>
                  <a:pt x="1022620" y="0"/>
                </a:lnTo>
                <a:lnTo>
                  <a:pt x="1022620" y="1250563"/>
                </a:lnTo>
                <a:lnTo>
                  <a:pt x="0" y="1250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8" name="Google Shape;1028;p37"/>
          <p:cNvSpPr/>
          <p:nvPr/>
        </p:nvSpPr>
        <p:spPr>
          <a:xfrm>
            <a:off x="7546185" y="3125130"/>
            <a:ext cx="868823" cy="920493"/>
          </a:xfrm>
          <a:custGeom>
            <a:rect b="b" l="l" r="r" t="t"/>
            <a:pathLst>
              <a:path extrusionOk="0" h="920493" w="868823">
                <a:moveTo>
                  <a:pt x="0" y="0"/>
                </a:moveTo>
                <a:lnTo>
                  <a:pt x="868822" y="0"/>
                </a:lnTo>
                <a:lnTo>
                  <a:pt x="868822" y="920492"/>
                </a:lnTo>
                <a:lnTo>
                  <a:pt x="0" y="920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9" name="Google Shape;1029;p37"/>
          <p:cNvSpPr/>
          <p:nvPr/>
        </p:nvSpPr>
        <p:spPr>
          <a:xfrm>
            <a:off x="11585357" y="3177113"/>
            <a:ext cx="1635617" cy="816526"/>
          </a:xfrm>
          <a:custGeom>
            <a:rect b="b" l="l" r="r" t="t"/>
            <a:pathLst>
              <a:path extrusionOk="0" h="816526" w="1635617">
                <a:moveTo>
                  <a:pt x="0" y="0"/>
                </a:moveTo>
                <a:lnTo>
                  <a:pt x="1635616" y="0"/>
                </a:lnTo>
                <a:lnTo>
                  <a:pt x="1635616" y="816526"/>
                </a:lnTo>
                <a:lnTo>
                  <a:pt x="0" y="81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-47180" t="-194819"/>
            </a:stretch>
          </a:blipFill>
          <a:ln>
            <a:noFill/>
          </a:ln>
        </p:spPr>
      </p:sp>
      <p:sp>
        <p:nvSpPr>
          <p:cNvPr id="1030" name="Google Shape;1030;p37"/>
          <p:cNvSpPr/>
          <p:nvPr/>
        </p:nvSpPr>
        <p:spPr>
          <a:xfrm>
            <a:off x="13553782" y="3131204"/>
            <a:ext cx="1839563" cy="908344"/>
          </a:xfrm>
          <a:custGeom>
            <a:rect b="b" l="l" r="r" t="t"/>
            <a:pathLst>
              <a:path extrusionOk="0" h="908344" w="1839563">
                <a:moveTo>
                  <a:pt x="0" y="0"/>
                </a:moveTo>
                <a:lnTo>
                  <a:pt x="1839563" y="0"/>
                </a:lnTo>
                <a:lnTo>
                  <a:pt x="1839563" y="908344"/>
                </a:lnTo>
                <a:lnTo>
                  <a:pt x="0" y="908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 amt="73000"/>
            </a:blip>
            <a:stretch>
              <a:fillRect b="-51279" l="0" r="0" t="-51741"/>
            </a:stretch>
          </a:blipFill>
          <a:ln>
            <a:noFill/>
          </a:ln>
        </p:spPr>
      </p:sp>
      <p:sp>
        <p:nvSpPr>
          <p:cNvPr id="1031" name="Google Shape;1031;p37"/>
          <p:cNvSpPr/>
          <p:nvPr/>
        </p:nvSpPr>
        <p:spPr>
          <a:xfrm>
            <a:off x="15726153" y="2895315"/>
            <a:ext cx="1380122" cy="1380122"/>
          </a:xfrm>
          <a:custGeom>
            <a:rect b="b" l="l" r="r" t="t"/>
            <a:pathLst>
              <a:path extrusionOk="0" h="1380122" w="1380122">
                <a:moveTo>
                  <a:pt x="0" y="0"/>
                </a:moveTo>
                <a:lnTo>
                  <a:pt x="1380122" y="0"/>
                </a:lnTo>
                <a:lnTo>
                  <a:pt x="1380122" y="1380122"/>
                </a:lnTo>
                <a:lnTo>
                  <a:pt x="0" y="1380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2" name="Google Shape;1032;p37"/>
          <p:cNvSpPr/>
          <p:nvPr/>
        </p:nvSpPr>
        <p:spPr>
          <a:xfrm>
            <a:off x="15852160" y="6191478"/>
            <a:ext cx="1423342" cy="1066802"/>
          </a:xfrm>
          <a:custGeom>
            <a:rect b="b" l="l" r="r" t="t"/>
            <a:pathLst>
              <a:path extrusionOk="0" h="1066802" w="1423342">
                <a:moveTo>
                  <a:pt x="0" y="0"/>
                </a:moveTo>
                <a:lnTo>
                  <a:pt x="1423342" y="0"/>
                </a:lnTo>
                <a:lnTo>
                  <a:pt x="1423342" y="1066802"/>
                </a:lnTo>
                <a:lnTo>
                  <a:pt x="0" y="1066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3" name="Google Shape;1033;p37"/>
          <p:cNvSpPr/>
          <p:nvPr/>
        </p:nvSpPr>
        <p:spPr>
          <a:xfrm>
            <a:off x="10103244" y="3043048"/>
            <a:ext cx="1149304" cy="1084656"/>
          </a:xfrm>
          <a:custGeom>
            <a:rect b="b" l="l" r="r" t="t"/>
            <a:pathLst>
              <a:path extrusionOk="0" h="1084656" w="1149304">
                <a:moveTo>
                  <a:pt x="0" y="0"/>
                </a:moveTo>
                <a:lnTo>
                  <a:pt x="1149304" y="0"/>
                </a:lnTo>
                <a:lnTo>
                  <a:pt x="1149304" y="1084656"/>
                </a:lnTo>
                <a:lnTo>
                  <a:pt x="0" y="1084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4" name="Google Shape;1034;p37"/>
          <p:cNvSpPr/>
          <p:nvPr/>
        </p:nvSpPr>
        <p:spPr>
          <a:xfrm rot="-5400000">
            <a:off x="14390337" y="4655345"/>
            <a:ext cx="973869" cy="976309"/>
          </a:xfrm>
          <a:custGeom>
            <a:rect b="b" l="l" r="r" t="t"/>
            <a:pathLst>
              <a:path extrusionOk="0" h="976309" w="973869">
                <a:moveTo>
                  <a:pt x="0" y="0"/>
                </a:moveTo>
                <a:lnTo>
                  <a:pt x="973868" y="0"/>
                </a:lnTo>
                <a:lnTo>
                  <a:pt x="973868" y="976310"/>
                </a:lnTo>
                <a:lnTo>
                  <a:pt x="0" y="976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5" name="Google Shape;1035;p37"/>
          <p:cNvSpPr/>
          <p:nvPr/>
        </p:nvSpPr>
        <p:spPr>
          <a:xfrm>
            <a:off x="11929176" y="4942905"/>
            <a:ext cx="1550489" cy="401189"/>
          </a:xfrm>
          <a:custGeom>
            <a:rect b="b" l="l" r="r" t="t"/>
            <a:pathLst>
              <a:path extrusionOk="0" h="401189" w="1550489">
                <a:moveTo>
                  <a:pt x="0" y="0"/>
                </a:moveTo>
                <a:lnTo>
                  <a:pt x="1550489" y="0"/>
                </a:lnTo>
                <a:lnTo>
                  <a:pt x="1550489" y="401190"/>
                </a:lnTo>
                <a:lnTo>
                  <a:pt x="0" y="40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6" name="Google Shape;1036;p37"/>
          <p:cNvSpPr/>
          <p:nvPr/>
        </p:nvSpPr>
        <p:spPr>
          <a:xfrm>
            <a:off x="7719930" y="4504037"/>
            <a:ext cx="1465818" cy="1278926"/>
          </a:xfrm>
          <a:custGeom>
            <a:rect b="b" l="l" r="r" t="t"/>
            <a:pathLst>
              <a:path extrusionOk="0" h="1278926" w="1465818">
                <a:moveTo>
                  <a:pt x="0" y="0"/>
                </a:moveTo>
                <a:lnTo>
                  <a:pt x="1465818" y="0"/>
                </a:lnTo>
                <a:lnTo>
                  <a:pt x="1465818" y="1278926"/>
                </a:lnTo>
                <a:lnTo>
                  <a:pt x="0" y="1278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7" name="Google Shape;1037;p37"/>
          <p:cNvSpPr/>
          <p:nvPr/>
        </p:nvSpPr>
        <p:spPr>
          <a:xfrm>
            <a:off x="10095199" y="4941838"/>
            <a:ext cx="924526" cy="403324"/>
          </a:xfrm>
          <a:custGeom>
            <a:rect b="b" l="l" r="r" t="t"/>
            <a:pathLst>
              <a:path extrusionOk="0" h="403324" w="924526">
                <a:moveTo>
                  <a:pt x="0" y="0"/>
                </a:moveTo>
                <a:lnTo>
                  <a:pt x="924526" y="0"/>
                </a:lnTo>
                <a:lnTo>
                  <a:pt x="924526" y="403324"/>
                </a:lnTo>
                <a:lnTo>
                  <a:pt x="0" y="403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8" name="Google Shape;1038;p37"/>
          <p:cNvSpPr/>
          <p:nvPr/>
        </p:nvSpPr>
        <p:spPr>
          <a:xfrm flipH="1">
            <a:off x="16274877" y="4741374"/>
            <a:ext cx="1000625" cy="804252"/>
          </a:xfrm>
          <a:custGeom>
            <a:rect b="b" l="l" r="r" t="t"/>
            <a:pathLst>
              <a:path extrusionOk="0" h="804252" w="1000625">
                <a:moveTo>
                  <a:pt x="1000625" y="0"/>
                </a:moveTo>
                <a:lnTo>
                  <a:pt x="0" y="0"/>
                </a:lnTo>
                <a:lnTo>
                  <a:pt x="0" y="804252"/>
                </a:lnTo>
                <a:lnTo>
                  <a:pt x="1000625" y="804252"/>
                </a:lnTo>
                <a:lnTo>
                  <a:pt x="1000625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9" name="Google Shape;1039;p37"/>
          <p:cNvSpPr/>
          <p:nvPr/>
        </p:nvSpPr>
        <p:spPr>
          <a:xfrm>
            <a:off x="15922666" y="1540102"/>
            <a:ext cx="1352836" cy="762508"/>
          </a:xfrm>
          <a:custGeom>
            <a:rect b="b" l="l" r="r" t="t"/>
            <a:pathLst>
              <a:path extrusionOk="0" h="762508" w="1352836">
                <a:moveTo>
                  <a:pt x="0" y="0"/>
                </a:moveTo>
                <a:lnTo>
                  <a:pt x="1352836" y="0"/>
                </a:lnTo>
                <a:lnTo>
                  <a:pt x="1352836" y="762508"/>
                </a:lnTo>
                <a:lnTo>
                  <a:pt x="0" y="762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0" name="Google Shape;1040;p37"/>
          <p:cNvSpPr/>
          <p:nvPr/>
        </p:nvSpPr>
        <p:spPr>
          <a:xfrm>
            <a:off x="13664728" y="6510686"/>
            <a:ext cx="1723183" cy="428386"/>
          </a:xfrm>
          <a:custGeom>
            <a:rect b="b" l="l" r="r" t="t"/>
            <a:pathLst>
              <a:path extrusionOk="0" h="428386" w="1723183">
                <a:moveTo>
                  <a:pt x="0" y="0"/>
                </a:moveTo>
                <a:lnTo>
                  <a:pt x="1723183" y="0"/>
                </a:lnTo>
                <a:lnTo>
                  <a:pt x="1723183" y="428386"/>
                </a:lnTo>
                <a:lnTo>
                  <a:pt x="0" y="428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-179376"/>
            </a:stretch>
          </a:blipFill>
          <a:ln>
            <a:noFill/>
          </a:ln>
        </p:spPr>
      </p:sp>
      <p:sp>
        <p:nvSpPr>
          <p:cNvPr id="1041" name="Google Shape;1041;p37"/>
          <p:cNvSpPr/>
          <p:nvPr/>
        </p:nvSpPr>
        <p:spPr>
          <a:xfrm>
            <a:off x="7429689" y="6406350"/>
            <a:ext cx="1637299" cy="637058"/>
          </a:xfrm>
          <a:custGeom>
            <a:rect b="b" l="l" r="r" t="t"/>
            <a:pathLst>
              <a:path extrusionOk="0" h="637058" w="1637299">
                <a:moveTo>
                  <a:pt x="0" y="0"/>
                </a:moveTo>
                <a:lnTo>
                  <a:pt x="1637298" y="0"/>
                </a:lnTo>
                <a:lnTo>
                  <a:pt x="1637298" y="637058"/>
                </a:lnTo>
                <a:lnTo>
                  <a:pt x="0" y="637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2" name="Google Shape;1042;p37"/>
          <p:cNvSpPr/>
          <p:nvPr/>
        </p:nvSpPr>
        <p:spPr>
          <a:xfrm>
            <a:off x="9531236" y="6289905"/>
            <a:ext cx="1058565" cy="869948"/>
          </a:xfrm>
          <a:custGeom>
            <a:rect b="b" l="l" r="r" t="t"/>
            <a:pathLst>
              <a:path extrusionOk="0" h="869948" w="1058565">
                <a:moveTo>
                  <a:pt x="0" y="0"/>
                </a:moveTo>
                <a:lnTo>
                  <a:pt x="1058565" y="0"/>
                </a:lnTo>
                <a:lnTo>
                  <a:pt x="1058565" y="869948"/>
                </a:lnTo>
                <a:lnTo>
                  <a:pt x="0" y="869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3" name="Google Shape;1043;p37"/>
          <p:cNvSpPr/>
          <p:nvPr/>
        </p:nvSpPr>
        <p:spPr>
          <a:xfrm>
            <a:off x="11054049" y="6197311"/>
            <a:ext cx="2146431" cy="1055137"/>
          </a:xfrm>
          <a:custGeom>
            <a:rect b="b" l="l" r="r" t="t"/>
            <a:pathLst>
              <a:path extrusionOk="0" h="1055137" w="2146431">
                <a:moveTo>
                  <a:pt x="0" y="0"/>
                </a:moveTo>
                <a:lnTo>
                  <a:pt x="2146431" y="0"/>
                </a:lnTo>
                <a:lnTo>
                  <a:pt x="2146431" y="1055137"/>
                </a:lnTo>
                <a:lnTo>
                  <a:pt x="0" y="1055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4" name="Google Shape;1044;p37"/>
          <p:cNvSpPr/>
          <p:nvPr/>
        </p:nvSpPr>
        <p:spPr>
          <a:xfrm>
            <a:off x="15629580" y="7593655"/>
            <a:ext cx="1645922" cy="1704583"/>
          </a:xfrm>
          <a:custGeom>
            <a:rect b="b" l="l" r="r" t="t"/>
            <a:pathLst>
              <a:path extrusionOk="0" h="1704583" w="1645922">
                <a:moveTo>
                  <a:pt x="0" y="0"/>
                </a:moveTo>
                <a:lnTo>
                  <a:pt x="1645922" y="0"/>
                </a:lnTo>
                <a:lnTo>
                  <a:pt x="1645922" y="1704583"/>
                </a:lnTo>
                <a:lnTo>
                  <a:pt x="0" y="1704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-3563" r="0" t="0"/>
            </a:stretch>
          </a:blipFill>
          <a:ln>
            <a:noFill/>
          </a:ln>
        </p:spPr>
      </p:sp>
      <p:sp>
        <p:nvSpPr>
          <p:cNvPr id="1045" name="Google Shape;1045;p37"/>
          <p:cNvSpPr/>
          <p:nvPr/>
        </p:nvSpPr>
        <p:spPr>
          <a:xfrm flipH="1">
            <a:off x="13503606" y="7720250"/>
            <a:ext cx="1451394" cy="1451394"/>
          </a:xfrm>
          <a:custGeom>
            <a:rect b="b" l="l" r="r" t="t"/>
            <a:pathLst>
              <a:path extrusionOk="0" h="1451394" w="1451394">
                <a:moveTo>
                  <a:pt x="1451394" y="0"/>
                </a:moveTo>
                <a:lnTo>
                  <a:pt x="0" y="0"/>
                </a:lnTo>
                <a:lnTo>
                  <a:pt x="0" y="1451394"/>
                </a:lnTo>
                <a:lnTo>
                  <a:pt x="1451394" y="1451394"/>
                </a:lnTo>
                <a:lnTo>
                  <a:pt x="1451394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6" name="Google Shape;1046;p37"/>
          <p:cNvSpPr/>
          <p:nvPr/>
        </p:nvSpPr>
        <p:spPr>
          <a:xfrm>
            <a:off x="7859967" y="7791179"/>
            <a:ext cx="2315497" cy="1309535"/>
          </a:xfrm>
          <a:custGeom>
            <a:rect b="b" l="l" r="r" t="t"/>
            <a:pathLst>
              <a:path extrusionOk="0" h="1309535" w="2315497">
                <a:moveTo>
                  <a:pt x="0" y="0"/>
                </a:moveTo>
                <a:lnTo>
                  <a:pt x="2315497" y="0"/>
                </a:lnTo>
                <a:lnTo>
                  <a:pt x="2315497" y="1309535"/>
                </a:lnTo>
                <a:lnTo>
                  <a:pt x="0" y="1309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7" name="Google Shape;1047;p37"/>
          <p:cNvSpPr/>
          <p:nvPr/>
        </p:nvSpPr>
        <p:spPr>
          <a:xfrm>
            <a:off x="10850043" y="7886434"/>
            <a:ext cx="1978983" cy="1119025"/>
          </a:xfrm>
          <a:custGeom>
            <a:rect b="b" l="l" r="r" t="t"/>
            <a:pathLst>
              <a:path extrusionOk="0" h="1119025" w="1978983">
                <a:moveTo>
                  <a:pt x="0" y="0"/>
                </a:moveTo>
                <a:lnTo>
                  <a:pt x="1978983" y="0"/>
                </a:lnTo>
                <a:lnTo>
                  <a:pt x="1978983" y="1119025"/>
                </a:lnTo>
                <a:lnTo>
                  <a:pt x="0" y="1119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8"/>
          <p:cNvSpPr txBox="1"/>
          <p:nvPr/>
        </p:nvSpPr>
        <p:spPr>
          <a:xfrm>
            <a:off x="1028700" y="6926580"/>
            <a:ext cx="5059131" cy="2331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in your Canva Presentation.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63968"/>
              </a:solidFill>
              <a:latin typeface="Prompt Light"/>
              <a:ea typeface="Prompt Light"/>
              <a:cs typeface="Prompt Light"/>
              <a:sym typeface="Prompt Ligh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page before presenting. </a:t>
            </a:r>
            <a:endParaRPr/>
          </a:p>
        </p:txBody>
      </p:sp>
      <p:grpSp>
        <p:nvGrpSpPr>
          <p:cNvPr id="1053" name="Google Shape;1053;p38"/>
          <p:cNvGrpSpPr/>
          <p:nvPr/>
        </p:nvGrpSpPr>
        <p:grpSpPr>
          <a:xfrm>
            <a:off x="6708957" y="-180826"/>
            <a:ext cx="11909534" cy="10467826"/>
            <a:chOff x="0" y="-47625"/>
            <a:chExt cx="3136667" cy="2756958"/>
          </a:xfrm>
        </p:grpSpPr>
        <p:sp>
          <p:nvSpPr>
            <p:cNvPr id="1054" name="Google Shape;1054;p38"/>
            <p:cNvSpPr/>
            <p:nvPr/>
          </p:nvSpPr>
          <p:spPr>
            <a:xfrm>
              <a:off x="0" y="0"/>
              <a:ext cx="3136667" cy="2709333"/>
            </a:xfrm>
            <a:custGeom>
              <a:rect b="b" l="l" r="r" t="t"/>
              <a:pathLst>
                <a:path extrusionOk="0" h="2709333" w="3136667">
                  <a:moveTo>
                    <a:pt x="0" y="0"/>
                  </a:moveTo>
                  <a:lnTo>
                    <a:pt x="3136667" y="0"/>
                  </a:lnTo>
                  <a:lnTo>
                    <a:pt x="31366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A60A0"/>
            </a:solidFill>
            <a:ln>
              <a:noFill/>
            </a:ln>
          </p:spPr>
        </p:sp>
        <p:sp>
          <p:nvSpPr>
            <p:cNvPr id="1055" name="Google Shape;1055;p3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38"/>
          <p:cNvSpPr/>
          <p:nvPr/>
        </p:nvSpPr>
        <p:spPr>
          <a:xfrm>
            <a:off x="7439615" y="1296506"/>
            <a:ext cx="832459" cy="715915"/>
          </a:xfrm>
          <a:custGeom>
            <a:rect b="b" l="l" r="r" t="t"/>
            <a:pathLst>
              <a:path extrusionOk="0" h="715915" w="832459">
                <a:moveTo>
                  <a:pt x="0" y="0"/>
                </a:moveTo>
                <a:lnTo>
                  <a:pt x="832459" y="0"/>
                </a:lnTo>
                <a:lnTo>
                  <a:pt x="832459" y="715915"/>
                </a:lnTo>
                <a:lnTo>
                  <a:pt x="0" y="715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7" name="Google Shape;1057;p38"/>
          <p:cNvSpPr/>
          <p:nvPr/>
        </p:nvSpPr>
        <p:spPr>
          <a:xfrm>
            <a:off x="8789381" y="1223415"/>
            <a:ext cx="862097" cy="862097"/>
          </a:xfrm>
          <a:custGeom>
            <a:rect b="b" l="l" r="r" t="t"/>
            <a:pathLst>
              <a:path extrusionOk="0" h="862097" w="862097">
                <a:moveTo>
                  <a:pt x="0" y="0"/>
                </a:moveTo>
                <a:lnTo>
                  <a:pt x="862097" y="0"/>
                </a:lnTo>
                <a:lnTo>
                  <a:pt x="862097" y="862097"/>
                </a:lnTo>
                <a:lnTo>
                  <a:pt x="0" y="86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8" name="Google Shape;1058;p38"/>
          <p:cNvSpPr/>
          <p:nvPr/>
        </p:nvSpPr>
        <p:spPr>
          <a:xfrm>
            <a:off x="10079002" y="1148450"/>
            <a:ext cx="704739" cy="1012027"/>
          </a:xfrm>
          <a:custGeom>
            <a:rect b="b" l="l" r="r" t="t"/>
            <a:pathLst>
              <a:path extrusionOk="0" h="1012027" w="704739">
                <a:moveTo>
                  <a:pt x="0" y="0"/>
                </a:moveTo>
                <a:lnTo>
                  <a:pt x="704739" y="0"/>
                </a:lnTo>
                <a:lnTo>
                  <a:pt x="704739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9" name="Google Shape;1059;p38"/>
          <p:cNvSpPr/>
          <p:nvPr/>
        </p:nvSpPr>
        <p:spPr>
          <a:xfrm>
            <a:off x="11255235" y="1296506"/>
            <a:ext cx="1164950" cy="715915"/>
          </a:xfrm>
          <a:custGeom>
            <a:rect b="b" l="l" r="r" t="t"/>
            <a:pathLst>
              <a:path extrusionOk="0" h="715915" w="1164950">
                <a:moveTo>
                  <a:pt x="0" y="0"/>
                </a:moveTo>
                <a:lnTo>
                  <a:pt x="1164950" y="0"/>
                </a:lnTo>
                <a:lnTo>
                  <a:pt x="1164950" y="715915"/>
                </a:lnTo>
                <a:lnTo>
                  <a:pt x="0" y="715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0" name="Google Shape;1060;p38"/>
          <p:cNvSpPr/>
          <p:nvPr/>
        </p:nvSpPr>
        <p:spPr>
          <a:xfrm>
            <a:off x="12966644" y="1223415"/>
            <a:ext cx="862097" cy="862097"/>
          </a:xfrm>
          <a:custGeom>
            <a:rect b="b" l="l" r="r" t="t"/>
            <a:pathLst>
              <a:path extrusionOk="0" h="862097" w="862097">
                <a:moveTo>
                  <a:pt x="0" y="0"/>
                </a:moveTo>
                <a:lnTo>
                  <a:pt x="862097" y="0"/>
                </a:lnTo>
                <a:lnTo>
                  <a:pt x="862097" y="862097"/>
                </a:lnTo>
                <a:lnTo>
                  <a:pt x="0" y="86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1" name="Google Shape;1061;p38"/>
          <p:cNvSpPr/>
          <p:nvPr/>
        </p:nvSpPr>
        <p:spPr>
          <a:xfrm>
            <a:off x="15284121" y="1148450"/>
            <a:ext cx="1119949" cy="1012027"/>
          </a:xfrm>
          <a:custGeom>
            <a:rect b="b" l="l" r="r" t="t"/>
            <a:pathLst>
              <a:path extrusionOk="0" h="1012027" w="1119949">
                <a:moveTo>
                  <a:pt x="0" y="0"/>
                </a:moveTo>
                <a:lnTo>
                  <a:pt x="1119949" y="0"/>
                </a:lnTo>
                <a:lnTo>
                  <a:pt x="1119949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2" name="Google Shape;1062;p38"/>
          <p:cNvSpPr/>
          <p:nvPr/>
        </p:nvSpPr>
        <p:spPr>
          <a:xfrm>
            <a:off x="14256264" y="1148450"/>
            <a:ext cx="675298" cy="1012027"/>
          </a:xfrm>
          <a:custGeom>
            <a:rect b="b" l="l" r="r" t="t"/>
            <a:pathLst>
              <a:path extrusionOk="0" h="1012027" w="675298">
                <a:moveTo>
                  <a:pt x="0" y="0"/>
                </a:moveTo>
                <a:lnTo>
                  <a:pt x="675298" y="0"/>
                </a:lnTo>
                <a:lnTo>
                  <a:pt x="675298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3" name="Google Shape;1063;p38"/>
          <p:cNvSpPr/>
          <p:nvPr/>
        </p:nvSpPr>
        <p:spPr>
          <a:xfrm>
            <a:off x="16756629" y="1148450"/>
            <a:ext cx="732340" cy="1012027"/>
          </a:xfrm>
          <a:custGeom>
            <a:rect b="b" l="l" r="r" t="t"/>
            <a:pathLst>
              <a:path extrusionOk="0" h="1012027" w="732340">
                <a:moveTo>
                  <a:pt x="0" y="0"/>
                </a:moveTo>
                <a:lnTo>
                  <a:pt x="732340" y="0"/>
                </a:lnTo>
                <a:lnTo>
                  <a:pt x="732340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4" name="Google Shape;1064;p38"/>
          <p:cNvSpPr/>
          <p:nvPr/>
        </p:nvSpPr>
        <p:spPr>
          <a:xfrm>
            <a:off x="7424576" y="3160161"/>
            <a:ext cx="862536" cy="862536"/>
          </a:xfrm>
          <a:custGeom>
            <a:rect b="b" l="l" r="r" t="t"/>
            <a:pathLst>
              <a:path extrusionOk="0" h="862536" w="862536">
                <a:moveTo>
                  <a:pt x="0" y="0"/>
                </a:moveTo>
                <a:lnTo>
                  <a:pt x="862536" y="0"/>
                </a:lnTo>
                <a:lnTo>
                  <a:pt x="862536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5" name="Google Shape;1065;p38"/>
          <p:cNvSpPr/>
          <p:nvPr/>
        </p:nvSpPr>
        <p:spPr>
          <a:xfrm>
            <a:off x="8738185" y="3160161"/>
            <a:ext cx="862536" cy="862536"/>
          </a:xfrm>
          <a:custGeom>
            <a:rect b="b" l="l" r="r" t="t"/>
            <a:pathLst>
              <a:path extrusionOk="0" h="862536" w="862536">
                <a:moveTo>
                  <a:pt x="0" y="0"/>
                </a:moveTo>
                <a:lnTo>
                  <a:pt x="862536" y="0"/>
                </a:lnTo>
                <a:lnTo>
                  <a:pt x="862536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6" name="Google Shape;1066;p38"/>
          <p:cNvSpPr/>
          <p:nvPr/>
        </p:nvSpPr>
        <p:spPr>
          <a:xfrm>
            <a:off x="10051793" y="3160161"/>
            <a:ext cx="856263" cy="862536"/>
          </a:xfrm>
          <a:custGeom>
            <a:rect b="b" l="l" r="r" t="t"/>
            <a:pathLst>
              <a:path extrusionOk="0" h="862536" w="856263">
                <a:moveTo>
                  <a:pt x="0" y="0"/>
                </a:moveTo>
                <a:lnTo>
                  <a:pt x="856263" y="0"/>
                </a:lnTo>
                <a:lnTo>
                  <a:pt x="856263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7" name="Google Shape;1067;p38"/>
          <p:cNvSpPr/>
          <p:nvPr/>
        </p:nvSpPr>
        <p:spPr>
          <a:xfrm>
            <a:off x="11355731" y="3156018"/>
            <a:ext cx="714074" cy="870822"/>
          </a:xfrm>
          <a:custGeom>
            <a:rect b="b" l="l" r="r" t="t"/>
            <a:pathLst>
              <a:path extrusionOk="0" h="870822" w="714074">
                <a:moveTo>
                  <a:pt x="0" y="0"/>
                </a:moveTo>
                <a:lnTo>
                  <a:pt x="714075" y="0"/>
                </a:lnTo>
                <a:lnTo>
                  <a:pt x="714075" y="870822"/>
                </a:lnTo>
                <a:lnTo>
                  <a:pt x="0" y="870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8" name="Google Shape;1068;p38"/>
          <p:cNvSpPr/>
          <p:nvPr/>
        </p:nvSpPr>
        <p:spPr>
          <a:xfrm>
            <a:off x="12517481" y="3160161"/>
            <a:ext cx="903609" cy="862536"/>
          </a:xfrm>
          <a:custGeom>
            <a:rect b="b" l="l" r="r" t="t"/>
            <a:pathLst>
              <a:path extrusionOk="0" h="862536" w="903609">
                <a:moveTo>
                  <a:pt x="0" y="0"/>
                </a:moveTo>
                <a:lnTo>
                  <a:pt x="903609" y="0"/>
                </a:lnTo>
                <a:lnTo>
                  <a:pt x="903609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9" name="Google Shape;1069;p38"/>
          <p:cNvSpPr/>
          <p:nvPr/>
        </p:nvSpPr>
        <p:spPr>
          <a:xfrm>
            <a:off x="13872163" y="3160161"/>
            <a:ext cx="757464" cy="862536"/>
          </a:xfrm>
          <a:custGeom>
            <a:rect b="b" l="l" r="r" t="t"/>
            <a:pathLst>
              <a:path extrusionOk="0" h="862536" w="757464">
                <a:moveTo>
                  <a:pt x="0" y="0"/>
                </a:moveTo>
                <a:lnTo>
                  <a:pt x="757463" y="0"/>
                </a:lnTo>
                <a:lnTo>
                  <a:pt x="757463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0" name="Google Shape;1070;p38"/>
          <p:cNvSpPr/>
          <p:nvPr/>
        </p:nvSpPr>
        <p:spPr>
          <a:xfrm>
            <a:off x="15334476" y="3160161"/>
            <a:ext cx="857832" cy="862536"/>
          </a:xfrm>
          <a:custGeom>
            <a:rect b="b" l="l" r="r" t="t"/>
            <a:pathLst>
              <a:path extrusionOk="0" h="862536" w="857832">
                <a:moveTo>
                  <a:pt x="0" y="0"/>
                </a:moveTo>
                <a:lnTo>
                  <a:pt x="857832" y="0"/>
                </a:lnTo>
                <a:lnTo>
                  <a:pt x="857832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1" name="Google Shape;1071;p38"/>
          <p:cNvSpPr/>
          <p:nvPr/>
        </p:nvSpPr>
        <p:spPr>
          <a:xfrm>
            <a:off x="16559488" y="3261166"/>
            <a:ext cx="1110978" cy="660527"/>
          </a:xfrm>
          <a:custGeom>
            <a:rect b="b" l="l" r="r" t="t"/>
            <a:pathLst>
              <a:path extrusionOk="0" h="660527" w="1110978">
                <a:moveTo>
                  <a:pt x="0" y="0"/>
                </a:moveTo>
                <a:lnTo>
                  <a:pt x="1110978" y="0"/>
                </a:lnTo>
                <a:lnTo>
                  <a:pt x="1110978" y="660527"/>
                </a:lnTo>
                <a:lnTo>
                  <a:pt x="0" y="66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2" name="Google Shape;1072;p38"/>
          <p:cNvSpPr/>
          <p:nvPr/>
        </p:nvSpPr>
        <p:spPr>
          <a:xfrm>
            <a:off x="7448472" y="5075679"/>
            <a:ext cx="885701" cy="761703"/>
          </a:xfrm>
          <a:custGeom>
            <a:rect b="b" l="l" r="r" t="t"/>
            <a:pathLst>
              <a:path extrusionOk="0" h="761703" w="885701">
                <a:moveTo>
                  <a:pt x="0" y="0"/>
                </a:moveTo>
                <a:lnTo>
                  <a:pt x="885701" y="0"/>
                </a:lnTo>
                <a:lnTo>
                  <a:pt x="885701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3" name="Google Shape;1073;p38"/>
          <p:cNvSpPr/>
          <p:nvPr/>
        </p:nvSpPr>
        <p:spPr>
          <a:xfrm>
            <a:off x="9086572" y="5075679"/>
            <a:ext cx="761703" cy="761703"/>
          </a:xfrm>
          <a:custGeom>
            <a:rect b="b" l="l" r="r" t="t"/>
            <a:pathLst>
              <a:path extrusionOk="0" h="761703" w="761703">
                <a:moveTo>
                  <a:pt x="0" y="0"/>
                </a:moveTo>
                <a:lnTo>
                  <a:pt x="761703" y="0"/>
                </a:lnTo>
                <a:lnTo>
                  <a:pt x="761703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4" name="Google Shape;1074;p38"/>
          <p:cNvSpPr/>
          <p:nvPr/>
        </p:nvSpPr>
        <p:spPr>
          <a:xfrm>
            <a:off x="10600674" y="5075679"/>
            <a:ext cx="761703" cy="761703"/>
          </a:xfrm>
          <a:custGeom>
            <a:rect b="b" l="l" r="r" t="t"/>
            <a:pathLst>
              <a:path extrusionOk="0" h="761703" w="761703">
                <a:moveTo>
                  <a:pt x="0" y="0"/>
                </a:moveTo>
                <a:lnTo>
                  <a:pt x="761703" y="0"/>
                </a:lnTo>
                <a:lnTo>
                  <a:pt x="761703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5" name="Google Shape;1075;p38"/>
          <p:cNvSpPr/>
          <p:nvPr/>
        </p:nvSpPr>
        <p:spPr>
          <a:xfrm>
            <a:off x="12114776" y="5075679"/>
            <a:ext cx="760318" cy="761703"/>
          </a:xfrm>
          <a:custGeom>
            <a:rect b="b" l="l" r="r" t="t"/>
            <a:pathLst>
              <a:path extrusionOk="0" h="761703" w="760318">
                <a:moveTo>
                  <a:pt x="0" y="0"/>
                </a:moveTo>
                <a:lnTo>
                  <a:pt x="760318" y="0"/>
                </a:lnTo>
                <a:lnTo>
                  <a:pt x="760318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6" name="Google Shape;1076;p38"/>
          <p:cNvSpPr/>
          <p:nvPr/>
        </p:nvSpPr>
        <p:spPr>
          <a:xfrm>
            <a:off x="13627493" y="5075679"/>
            <a:ext cx="827938" cy="761703"/>
          </a:xfrm>
          <a:custGeom>
            <a:rect b="b" l="l" r="r" t="t"/>
            <a:pathLst>
              <a:path extrusionOk="0" h="761703" w="827938">
                <a:moveTo>
                  <a:pt x="0" y="0"/>
                </a:moveTo>
                <a:lnTo>
                  <a:pt x="827938" y="0"/>
                </a:lnTo>
                <a:lnTo>
                  <a:pt x="827938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7" name="Google Shape;1077;p38"/>
          <p:cNvSpPr/>
          <p:nvPr/>
        </p:nvSpPr>
        <p:spPr>
          <a:xfrm>
            <a:off x="15207830" y="5075679"/>
            <a:ext cx="614902" cy="761703"/>
          </a:xfrm>
          <a:custGeom>
            <a:rect b="b" l="l" r="r" t="t"/>
            <a:pathLst>
              <a:path extrusionOk="0" h="761703" w="614902">
                <a:moveTo>
                  <a:pt x="0" y="0"/>
                </a:moveTo>
                <a:lnTo>
                  <a:pt x="614902" y="0"/>
                </a:lnTo>
                <a:lnTo>
                  <a:pt x="614902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8" name="Google Shape;1078;p38"/>
          <p:cNvSpPr/>
          <p:nvPr/>
        </p:nvSpPr>
        <p:spPr>
          <a:xfrm>
            <a:off x="16575131" y="5141871"/>
            <a:ext cx="1095335" cy="629320"/>
          </a:xfrm>
          <a:custGeom>
            <a:rect b="b" l="l" r="r" t="t"/>
            <a:pathLst>
              <a:path extrusionOk="0" h="629320" w="1095335">
                <a:moveTo>
                  <a:pt x="0" y="0"/>
                </a:moveTo>
                <a:lnTo>
                  <a:pt x="1095335" y="0"/>
                </a:lnTo>
                <a:lnTo>
                  <a:pt x="1095335" y="629319"/>
                </a:lnTo>
                <a:lnTo>
                  <a:pt x="0" y="629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9" name="Google Shape;1079;p38"/>
          <p:cNvSpPr/>
          <p:nvPr/>
        </p:nvSpPr>
        <p:spPr>
          <a:xfrm>
            <a:off x="7437230" y="6774906"/>
            <a:ext cx="914303" cy="816223"/>
          </a:xfrm>
          <a:custGeom>
            <a:rect b="b" l="l" r="r" t="t"/>
            <a:pathLst>
              <a:path extrusionOk="0" h="816223" w="914303">
                <a:moveTo>
                  <a:pt x="0" y="0"/>
                </a:moveTo>
                <a:lnTo>
                  <a:pt x="914303" y="0"/>
                </a:lnTo>
                <a:lnTo>
                  <a:pt x="914303" y="816223"/>
                </a:lnTo>
                <a:lnTo>
                  <a:pt x="0" y="81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0" name="Google Shape;1080;p38"/>
          <p:cNvSpPr/>
          <p:nvPr/>
        </p:nvSpPr>
        <p:spPr>
          <a:xfrm>
            <a:off x="8788918" y="6742257"/>
            <a:ext cx="642709" cy="881521"/>
          </a:xfrm>
          <a:custGeom>
            <a:rect b="b" l="l" r="r" t="t"/>
            <a:pathLst>
              <a:path extrusionOk="0" h="881521" w="642709">
                <a:moveTo>
                  <a:pt x="0" y="0"/>
                </a:moveTo>
                <a:lnTo>
                  <a:pt x="642709" y="0"/>
                </a:lnTo>
                <a:lnTo>
                  <a:pt x="642709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1" name="Google Shape;1081;p38"/>
          <p:cNvSpPr/>
          <p:nvPr/>
        </p:nvSpPr>
        <p:spPr>
          <a:xfrm>
            <a:off x="9869012" y="6742257"/>
            <a:ext cx="827027" cy="881521"/>
          </a:xfrm>
          <a:custGeom>
            <a:rect b="b" l="l" r="r" t="t"/>
            <a:pathLst>
              <a:path extrusionOk="0" h="881521" w="827027">
                <a:moveTo>
                  <a:pt x="0" y="0"/>
                </a:moveTo>
                <a:lnTo>
                  <a:pt x="827027" y="0"/>
                </a:lnTo>
                <a:lnTo>
                  <a:pt x="827027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2" name="Google Shape;1082;p38"/>
          <p:cNvSpPr/>
          <p:nvPr/>
        </p:nvSpPr>
        <p:spPr>
          <a:xfrm>
            <a:off x="11133424" y="6742257"/>
            <a:ext cx="644312" cy="881521"/>
          </a:xfrm>
          <a:custGeom>
            <a:rect b="b" l="l" r="r" t="t"/>
            <a:pathLst>
              <a:path extrusionOk="0" h="881521" w="644312">
                <a:moveTo>
                  <a:pt x="0" y="0"/>
                </a:moveTo>
                <a:lnTo>
                  <a:pt x="644311" y="0"/>
                </a:lnTo>
                <a:lnTo>
                  <a:pt x="644311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3" name="Google Shape;1083;p38"/>
          <p:cNvSpPr/>
          <p:nvPr/>
        </p:nvSpPr>
        <p:spPr>
          <a:xfrm>
            <a:off x="12215121" y="6834435"/>
            <a:ext cx="1158432" cy="697166"/>
          </a:xfrm>
          <a:custGeom>
            <a:rect b="b" l="l" r="r" t="t"/>
            <a:pathLst>
              <a:path extrusionOk="0" h="697166" w="1158432">
                <a:moveTo>
                  <a:pt x="0" y="0"/>
                </a:moveTo>
                <a:lnTo>
                  <a:pt x="1158432" y="0"/>
                </a:lnTo>
                <a:lnTo>
                  <a:pt x="1158432" y="697165"/>
                </a:lnTo>
                <a:lnTo>
                  <a:pt x="0" y="697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4" name="Google Shape;1084;p38"/>
          <p:cNvSpPr/>
          <p:nvPr/>
        </p:nvSpPr>
        <p:spPr>
          <a:xfrm>
            <a:off x="13810938" y="6742257"/>
            <a:ext cx="1117135" cy="881521"/>
          </a:xfrm>
          <a:custGeom>
            <a:rect b="b" l="l" r="r" t="t"/>
            <a:pathLst>
              <a:path extrusionOk="0" h="881521" w="1117135">
                <a:moveTo>
                  <a:pt x="0" y="0"/>
                </a:moveTo>
                <a:lnTo>
                  <a:pt x="1117135" y="0"/>
                </a:lnTo>
                <a:lnTo>
                  <a:pt x="1117135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5" name="Google Shape;1085;p38"/>
          <p:cNvSpPr/>
          <p:nvPr/>
        </p:nvSpPr>
        <p:spPr>
          <a:xfrm>
            <a:off x="15365458" y="6742257"/>
            <a:ext cx="881521" cy="881521"/>
          </a:xfrm>
          <a:custGeom>
            <a:rect b="b" l="l" r="r" t="t"/>
            <a:pathLst>
              <a:path extrusionOk="0" h="881521" w="881521">
                <a:moveTo>
                  <a:pt x="0" y="0"/>
                </a:moveTo>
                <a:lnTo>
                  <a:pt x="881521" y="0"/>
                </a:lnTo>
                <a:lnTo>
                  <a:pt x="881521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6" name="Google Shape;1086;p38"/>
          <p:cNvSpPr/>
          <p:nvPr/>
        </p:nvSpPr>
        <p:spPr>
          <a:xfrm>
            <a:off x="16684364" y="6742257"/>
            <a:ext cx="881521" cy="881521"/>
          </a:xfrm>
          <a:custGeom>
            <a:rect b="b" l="l" r="r" t="t"/>
            <a:pathLst>
              <a:path extrusionOk="0" h="881521" w="881521">
                <a:moveTo>
                  <a:pt x="0" y="0"/>
                </a:moveTo>
                <a:lnTo>
                  <a:pt x="881521" y="0"/>
                </a:lnTo>
                <a:lnTo>
                  <a:pt x="881521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7" name="Google Shape;1087;p38"/>
          <p:cNvSpPr/>
          <p:nvPr/>
        </p:nvSpPr>
        <p:spPr>
          <a:xfrm>
            <a:off x="7643722" y="8574782"/>
            <a:ext cx="424245" cy="788293"/>
          </a:xfrm>
          <a:custGeom>
            <a:rect b="b" l="l" r="r" t="t"/>
            <a:pathLst>
              <a:path extrusionOk="0" h="788293" w="424245">
                <a:moveTo>
                  <a:pt x="0" y="0"/>
                </a:moveTo>
                <a:lnTo>
                  <a:pt x="424245" y="0"/>
                </a:lnTo>
                <a:lnTo>
                  <a:pt x="424245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8" name="Google Shape;1088;p38"/>
          <p:cNvSpPr/>
          <p:nvPr/>
        </p:nvSpPr>
        <p:spPr>
          <a:xfrm>
            <a:off x="8687595" y="8574782"/>
            <a:ext cx="610569" cy="788293"/>
          </a:xfrm>
          <a:custGeom>
            <a:rect b="b" l="l" r="r" t="t"/>
            <a:pathLst>
              <a:path extrusionOk="0" h="788293" w="610569">
                <a:moveTo>
                  <a:pt x="0" y="0"/>
                </a:moveTo>
                <a:lnTo>
                  <a:pt x="610569" y="0"/>
                </a:lnTo>
                <a:lnTo>
                  <a:pt x="61056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9" name="Google Shape;1089;p38"/>
          <p:cNvSpPr/>
          <p:nvPr/>
        </p:nvSpPr>
        <p:spPr>
          <a:xfrm>
            <a:off x="9917793" y="8574782"/>
            <a:ext cx="680799" cy="788293"/>
          </a:xfrm>
          <a:custGeom>
            <a:rect b="b" l="l" r="r" t="t"/>
            <a:pathLst>
              <a:path extrusionOk="0" h="788293" w="680799">
                <a:moveTo>
                  <a:pt x="0" y="0"/>
                </a:moveTo>
                <a:lnTo>
                  <a:pt x="680799" y="0"/>
                </a:lnTo>
                <a:lnTo>
                  <a:pt x="68079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0" name="Google Shape;1090;p38"/>
          <p:cNvSpPr/>
          <p:nvPr/>
        </p:nvSpPr>
        <p:spPr>
          <a:xfrm>
            <a:off x="11218220" y="8574782"/>
            <a:ext cx="397013" cy="788293"/>
          </a:xfrm>
          <a:custGeom>
            <a:rect b="b" l="l" r="r" t="t"/>
            <a:pathLst>
              <a:path extrusionOk="0" h="788293" w="397013">
                <a:moveTo>
                  <a:pt x="0" y="0"/>
                </a:moveTo>
                <a:lnTo>
                  <a:pt x="397013" y="0"/>
                </a:lnTo>
                <a:lnTo>
                  <a:pt x="397013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1" name="Google Shape;1091;p38"/>
          <p:cNvSpPr/>
          <p:nvPr/>
        </p:nvSpPr>
        <p:spPr>
          <a:xfrm>
            <a:off x="12234862" y="8574782"/>
            <a:ext cx="788293" cy="788293"/>
          </a:xfrm>
          <a:custGeom>
            <a:rect b="b" l="l" r="r" t="t"/>
            <a:pathLst>
              <a:path extrusionOk="0" h="788293" w="788293">
                <a:moveTo>
                  <a:pt x="0" y="0"/>
                </a:moveTo>
                <a:lnTo>
                  <a:pt x="788293" y="0"/>
                </a:lnTo>
                <a:lnTo>
                  <a:pt x="788293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2" name="Google Shape;1092;p38"/>
          <p:cNvSpPr/>
          <p:nvPr/>
        </p:nvSpPr>
        <p:spPr>
          <a:xfrm>
            <a:off x="13642784" y="8574782"/>
            <a:ext cx="963470" cy="788293"/>
          </a:xfrm>
          <a:custGeom>
            <a:rect b="b" l="l" r="r" t="t"/>
            <a:pathLst>
              <a:path extrusionOk="0" h="788293" w="963470">
                <a:moveTo>
                  <a:pt x="0" y="0"/>
                </a:moveTo>
                <a:lnTo>
                  <a:pt x="963469" y="0"/>
                </a:lnTo>
                <a:lnTo>
                  <a:pt x="96346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3" name="Google Shape;1093;p38"/>
          <p:cNvSpPr/>
          <p:nvPr/>
        </p:nvSpPr>
        <p:spPr>
          <a:xfrm>
            <a:off x="15225882" y="8675330"/>
            <a:ext cx="838854" cy="587198"/>
          </a:xfrm>
          <a:custGeom>
            <a:rect b="b" l="l" r="r" t="t"/>
            <a:pathLst>
              <a:path extrusionOk="0" h="587198" w="838854">
                <a:moveTo>
                  <a:pt x="0" y="0"/>
                </a:moveTo>
                <a:lnTo>
                  <a:pt x="838853" y="0"/>
                </a:lnTo>
                <a:lnTo>
                  <a:pt x="838853" y="587197"/>
                </a:lnTo>
                <a:lnTo>
                  <a:pt x="0" y="587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4" name="Google Shape;1094;p38"/>
          <p:cNvSpPr/>
          <p:nvPr/>
        </p:nvSpPr>
        <p:spPr>
          <a:xfrm>
            <a:off x="16778100" y="8574782"/>
            <a:ext cx="689398" cy="788293"/>
          </a:xfrm>
          <a:custGeom>
            <a:rect b="b" l="l" r="r" t="t"/>
            <a:pathLst>
              <a:path extrusionOk="0" h="788293" w="689398">
                <a:moveTo>
                  <a:pt x="0" y="0"/>
                </a:moveTo>
                <a:lnTo>
                  <a:pt x="689398" y="0"/>
                </a:lnTo>
                <a:lnTo>
                  <a:pt x="689398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5" name="Google Shape;1095;p38"/>
          <p:cNvSpPr txBox="1"/>
          <p:nvPr/>
        </p:nvSpPr>
        <p:spPr>
          <a:xfrm>
            <a:off x="1028700" y="1019175"/>
            <a:ext cx="5059131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Page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/>
          <p:nvPr/>
        </p:nvSpPr>
        <p:spPr>
          <a:xfrm>
            <a:off x="15880228" y="459290"/>
            <a:ext cx="3459882" cy="3805285"/>
          </a:xfrm>
          <a:custGeom>
            <a:rect b="b" l="l" r="r" t="t"/>
            <a:pathLst>
              <a:path extrusionOk="0" h="3805285" w="3459882">
                <a:moveTo>
                  <a:pt x="0" y="0"/>
                </a:moveTo>
                <a:lnTo>
                  <a:pt x="3459882" y="0"/>
                </a:lnTo>
                <a:lnTo>
                  <a:pt x="3459882" y="3805284"/>
                </a:lnTo>
                <a:lnTo>
                  <a:pt x="0" y="3805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5"/>
          <p:cNvSpPr txBox="1"/>
          <p:nvPr/>
        </p:nvSpPr>
        <p:spPr>
          <a:xfrm>
            <a:off x="1028700" y="994061"/>
            <a:ext cx="162306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an Agenda Page</a:t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 flipH="1">
            <a:off x="10153577" y="2892086"/>
            <a:ext cx="2686622" cy="1045340"/>
          </a:xfrm>
          <a:custGeom>
            <a:rect b="b" l="l" r="r" t="t"/>
            <a:pathLst>
              <a:path extrusionOk="0" h="1045340" w="2686622">
                <a:moveTo>
                  <a:pt x="2686621" y="0"/>
                </a:moveTo>
                <a:lnTo>
                  <a:pt x="0" y="0"/>
                </a:lnTo>
                <a:lnTo>
                  <a:pt x="0" y="1045340"/>
                </a:lnTo>
                <a:lnTo>
                  <a:pt x="2686621" y="1045340"/>
                </a:lnTo>
                <a:lnTo>
                  <a:pt x="268662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4" name="Google Shape;134;p15"/>
          <p:cNvGrpSpPr/>
          <p:nvPr/>
        </p:nvGrpSpPr>
        <p:grpSpPr>
          <a:xfrm>
            <a:off x="12260479" y="2564544"/>
            <a:ext cx="4705775" cy="3266926"/>
            <a:chOff x="0" y="-47625"/>
            <a:chExt cx="1239381" cy="860425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1239381" cy="731109"/>
            </a:xfrm>
            <a:custGeom>
              <a:rect b="b" l="l" r="r" t="t"/>
              <a:pathLst>
                <a:path extrusionOk="0" h="731109" w="1239381">
                  <a:moveTo>
                    <a:pt x="83905" y="0"/>
                  </a:moveTo>
                  <a:lnTo>
                    <a:pt x="1155476" y="0"/>
                  </a:lnTo>
                  <a:cubicBezTo>
                    <a:pt x="1201815" y="0"/>
                    <a:pt x="1239381" y="37566"/>
                    <a:pt x="1239381" y="83905"/>
                  </a:cubicBezTo>
                  <a:lnTo>
                    <a:pt x="1239381" y="647204"/>
                  </a:lnTo>
                  <a:cubicBezTo>
                    <a:pt x="1239381" y="693543"/>
                    <a:pt x="1201815" y="731109"/>
                    <a:pt x="1155476" y="731109"/>
                  </a:cubicBezTo>
                  <a:lnTo>
                    <a:pt x="83905" y="731109"/>
                  </a:lnTo>
                  <a:cubicBezTo>
                    <a:pt x="37566" y="731109"/>
                    <a:pt x="0" y="693543"/>
                    <a:pt x="0" y="647204"/>
                  </a:cubicBezTo>
                  <a:lnTo>
                    <a:pt x="0" y="83905"/>
                  </a:lnTo>
                  <a:cubicBezTo>
                    <a:pt x="0" y="37566"/>
                    <a:pt x="37566" y="0"/>
                    <a:pt x="8390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5"/>
          <p:cNvSpPr/>
          <p:nvPr/>
        </p:nvSpPr>
        <p:spPr>
          <a:xfrm>
            <a:off x="-8008002" y="1348831"/>
            <a:ext cx="15513435" cy="5851178"/>
          </a:xfrm>
          <a:custGeom>
            <a:rect b="b" l="l" r="r" t="t"/>
            <a:pathLst>
              <a:path extrusionOk="0" h="5851178" w="15513435">
                <a:moveTo>
                  <a:pt x="0" y="0"/>
                </a:moveTo>
                <a:lnTo>
                  <a:pt x="15513434" y="0"/>
                </a:lnTo>
                <a:lnTo>
                  <a:pt x="15513434" y="5851178"/>
                </a:lnTo>
                <a:lnTo>
                  <a:pt x="0" y="5851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8" name="Google Shape;138;p15"/>
          <p:cNvGrpSpPr/>
          <p:nvPr/>
        </p:nvGrpSpPr>
        <p:grpSpPr>
          <a:xfrm>
            <a:off x="6791113" y="4290000"/>
            <a:ext cx="4705775" cy="3266926"/>
            <a:chOff x="0" y="-47625"/>
            <a:chExt cx="1239381" cy="860425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0"/>
              <a:ext cx="1239381" cy="731109"/>
            </a:xfrm>
            <a:custGeom>
              <a:rect b="b" l="l" r="r" t="t"/>
              <a:pathLst>
                <a:path extrusionOk="0" h="731109" w="1239381">
                  <a:moveTo>
                    <a:pt x="83905" y="0"/>
                  </a:moveTo>
                  <a:lnTo>
                    <a:pt x="1155476" y="0"/>
                  </a:lnTo>
                  <a:cubicBezTo>
                    <a:pt x="1201815" y="0"/>
                    <a:pt x="1239381" y="37566"/>
                    <a:pt x="1239381" y="83905"/>
                  </a:cubicBezTo>
                  <a:lnTo>
                    <a:pt x="1239381" y="647204"/>
                  </a:lnTo>
                  <a:cubicBezTo>
                    <a:pt x="1239381" y="693543"/>
                    <a:pt x="1201815" y="731109"/>
                    <a:pt x="1155476" y="731109"/>
                  </a:cubicBezTo>
                  <a:lnTo>
                    <a:pt x="83905" y="731109"/>
                  </a:lnTo>
                  <a:cubicBezTo>
                    <a:pt x="37566" y="731109"/>
                    <a:pt x="0" y="693543"/>
                    <a:pt x="0" y="647204"/>
                  </a:cubicBezTo>
                  <a:lnTo>
                    <a:pt x="0" y="83905"/>
                  </a:lnTo>
                  <a:cubicBezTo>
                    <a:pt x="0" y="37566"/>
                    <a:pt x="37566" y="0"/>
                    <a:pt x="8390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5"/>
          <p:cNvSpPr/>
          <p:nvPr/>
        </p:nvSpPr>
        <p:spPr>
          <a:xfrm>
            <a:off x="10615955" y="5114239"/>
            <a:ext cx="16224756" cy="6119466"/>
          </a:xfrm>
          <a:custGeom>
            <a:rect b="b" l="l" r="r" t="t"/>
            <a:pathLst>
              <a:path extrusionOk="0" h="6119466" w="16224756">
                <a:moveTo>
                  <a:pt x="0" y="0"/>
                </a:moveTo>
                <a:lnTo>
                  <a:pt x="16224756" y="0"/>
                </a:lnTo>
                <a:lnTo>
                  <a:pt x="16224756" y="6119466"/>
                </a:lnTo>
                <a:lnTo>
                  <a:pt x="0" y="6119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2" name="Google Shape;142;p15"/>
          <p:cNvGrpSpPr/>
          <p:nvPr/>
        </p:nvGrpSpPr>
        <p:grpSpPr>
          <a:xfrm>
            <a:off x="1028700" y="6248543"/>
            <a:ext cx="4705775" cy="3266926"/>
            <a:chOff x="0" y="-47625"/>
            <a:chExt cx="1239381" cy="860425"/>
          </a:xfrm>
        </p:grpSpPr>
        <p:sp>
          <p:nvSpPr>
            <p:cNvPr id="143" name="Google Shape;143;p15"/>
            <p:cNvSpPr/>
            <p:nvPr/>
          </p:nvSpPr>
          <p:spPr>
            <a:xfrm>
              <a:off x="0" y="0"/>
              <a:ext cx="1239381" cy="731109"/>
            </a:xfrm>
            <a:custGeom>
              <a:rect b="b" l="l" r="r" t="t"/>
              <a:pathLst>
                <a:path extrusionOk="0" h="731109" w="1239381">
                  <a:moveTo>
                    <a:pt x="83905" y="0"/>
                  </a:moveTo>
                  <a:lnTo>
                    <a:pt x="1155476" y="0"/>
                  </a:lnTo>
                  <a:cubicBezTo>
                    <a:pt x="1201815" y="0"/>
                    <a:pt x="1239381" y="37566"/>
                    <a:pt x="1239381" y="83905"/>
                  </a:cubicBezTo>
                  <a:lnTo>
                    <a:pt x="1239381" y="647204"/>
                  </a:lnTo>
                  <a:cubicBezTo>
                    <a:pt x="1239381" y="693543"/>
                    <a:pt x="1201815" y="731109"/>
                    <a:pt x="1155476" y="731109"/>
                  </a:cubicBezTo>
                  <a:lnTo>
                    <a:pt x="83905" y="731109"/>
                  </a:lnTo>
                  <a:cubicBezTo>
                    <a:pt x="37566" y="731109"/>
                    <a:pt x="0" y="693543"/>
                    <a:pt x="0" y="647204"/>
                  </a:cubicBezTo>
                  <a:lnTo>
                    <a:pt x="0" y="83905"/>
                  </a:lnTo>
                  <a:cubicBezTo>
                    <a:pt x="0" y="37566"/>
                    <a:pt x="37566" y="0"/>
                    <a:pt x="83905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2706603" y="5754384"/>
            <a:ext cx="1349968" cy="1349968"/>
            <a:chOff x="0" y="0"/>
            <a:chExt cx="812800" cy="8128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8469016" y="3795842"/>
            <a:ext cx="1349968" cy="1349968"/>
            <a:chOff x="0" y="0"/>
            <a:chExt cx="812800" cy="812800"/>
          </a:xfrm>
        </p:grpSpPr>
        <p:sp>
          <p:nvSpPr>
            <p:cNvPr id="149" name="Google Shape;14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5"/>
          <p:cNvGrpSpPr/>
          <p:nvPr/>
        </p:nvGrpSpPr>
        <p:grpSpPr>
          <a:xfrm>
            <a:off x="13938383" y="2070386"/>
            <a:ext cx="1349968" cy="1349968"/>
            <a:chOff x="0" y="0"/>
            <a:chExt cx="812800" cy="812800"/>
          </a:xfrm>
        </p:grpSpPr>
        <p:sp>
          <p:nvSpPr>
            <p:cNvPr id="152" name="Google Shape;15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6464836" y="-5340680"/>
            <a:ext cx="3132999" cy="3266925"/>
            <a:chOff x="0" y="-47625"/>
            <a:chExt cx="825152" cy="860425"/>
          </a:xfrm>
        </p:grpSpPr>
        <p:sp>
          <p:nvSpPr>
            <p:cNvPr id="155" name="Google Shape;155;p15"/>
            <p:cNvSpPr/>
            <p:nvPr/>
          </p:nvSpPr>
          <p:spPr>
            <a:xfrm>
              <a:off x="0" y="0"/>
              <a:ext cx="825152" cy="125892"/>
            </a:xfrm>
            <a:custGeom>
              <a:rect b="b" l="l" r="r" t="t"/>
              <a:pathLst>
                <a:path extrusionOk="0" h="125892" w="825152">
                  <a:moveTo>
                    <a:pt x="62946" y="0"/>
                  </a:moveTo>
                  <a:lnTo>
                    <a:pt x="762206" y="0"/>
                  </a:lnTo>
                  <a:cubicBezTo>
                    <a:pt x="796970" y="0"/>
                    <a:pt x="825152" y="28182"/>
                    <a:pt x="825152" y="62946"/>
                  </a:cubicBezTo>
                  <a:lnTo>
                    <a:pt x="825152" y="62946"/>
                  </a:lnTo>
                  <a:cubicBezTo>
                    <a:pt x="825152" y="79640"/>
                    <a:pt x="818520" y="95651"/>
                    <a:pt x="806716" y="107456"/>
                  </a:cubicBezTo>
                  <a:cubicBezTo>
                    <a:pt x="794911" y="119260"/>
                    <a:pt x="778900" y="125892"/>
                    <a:pt x="762206" y="125892"/>
                  </a:cubicBezTo>
                  <a:lnTo>
                    <a:pt x="62946" y="125892"/>
                  </a:lnTo>
                  <a:cubicBezTo>
                    <a:pt x="46252" y="125892"/>
                    <a:pt x="30241" y="119260"/>
                    <a:pt x="18436" y="107456"/>
                  </a:cubicBezTo>
                  <a:cubicBezTo>
                    <a:pt x="6632" y="95651"/>
                    <a:pt x="0" y="79640"/>
                    <a:pt x="0" y="62946"/>
                  </a:cubicBezTo>
                  <a:lnTo>
                    <a:pt x="0" y="62946"/>
                  </a:lnTo>
                  <a:cubicBezTo>
                    <a:pt x="0" y="46252"/>
                    <a:pt x="6632" y="30241"/>
                    <a:pt x="18436" y="18436"/>
                  </a:cubicBezTo>
                  <a:cubicBezTo>
                    <a:pt x="30241" y="6632"/>
                    <a:pt x="46252" y="0"/>
                    <a:pt x="62946" y="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5"/>
          <p:cNvSpPr/>
          <p:nvPr/>
        </p:nvSpPr>
        <p:spPr>
          <a:xfrm>
            <a:off x="6134633" y="7848590"/>
            <a:ext cx="3684352" cy="2883633"/>
          </a:xfrm>
          <a:custGeom>
            <a:rect b="b" l="l" r="r" t="t"/>
            <a:pathLst>
              <a:path extrusionOk="0" h="2883633" w="3684352">
                <a:moveTo>
                  <a:pt x="0" y="0"/>
                </a:moveTo>
                <a:lnTo>
                  <a:pt x="3684351" y="0"/>
                </a:lnTo>
                <a:lnTo>
                  <a:pt x="3684351" y="2883633"/>
                </a:lnTo>
                <a:lnTo>
                  <a:pt x="0" y="2883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5"/>
          <p:cNvSpPr/>
          <p:nvPr/>
        </p:nvSpPr>
        <p:spPr>
          <a:xfrm>
            <a:off x="694966" y="826161"/>
            <a:ext cx="2686622" cy="1045340"/>
          </a:xfrm>
          <a:custGeom>
            <a:rect b="b" l="l" r="r" t="t"/>
            <a:pathLst>
              <a:path extrusionOk="0" h="1045340" w="2686622">
                <a:moveTo>
                  <a:pt x="0" y="0"/>
                </a:moveTo>
                <a:lnTo>
                  <a:pt x="2686621" y="0"/>
                </a:lnTo>
                <a:lnTo>
                  <a:pt x="2686621" y="1045340"/>
                </a:lnTo>
                <a:lnTo>
                  <a:pt x="0" y="1045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5"/>
          <p:cNvSpPr txBox="1"/>
          <p:nvPr/>
        </p:nvSpPr>
        <p:spPr>
          <a:xfrm>
            <a:off x="7350522" y="6105122"/>
            <a:ext cx="383807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Write an agenda here.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1462548" y="8002522"/>
            <a:ext cx="383807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Write an agenda here.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12694328" y="4264574"/>
            <a:ext cx="383807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Write an agenda here.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1802837" y="7054020"/>
            <a:ext cx="31575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Round 1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2927752" y="5988539"/>
            <a:ext cx="90767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01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8690165" y="3927901"/>
            <a:ext cx="90767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02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14159532" y="2224235"/>
            <a:ext cx="907671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03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7923168" y="5156620"/>
            <a:ext cx="2692787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Round 2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12450909" y="3316073"/>
            <a:ext cx="4324916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Round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/>
          <p:nvPr/>
        </p:nvSpPr>
        <p:spPr>
          <a:xfrm>
            <a:off x="-1208967" y="-1122303"/>
            <a:ext cx="9657284" cy="7936532"/>
          </a:xfrm>
          <a:custGeom>
            <a:rect b="b" l="l" r="r" t="t"/>
            <a:pathLst>
              <a:path extrusionOk="0" h="7936532" w="9657284">
                <a:moveTo>
                  <a:pt x="0" y="0"/>
                </a:moveTo>
                <a:lnTo>
                  <a:pt x="9657284" y="0"/>
                </a:lnTo>
                <a:lnTo>
                  <a:pt x="9657284" y="7936532"/>
                </a:lnTo>
                <a:lnTo>
                  <a:pt x="0" y="7936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6"/>
          <p:cNvSpPr/>
          <p:nvPr/>
        </p:nvSpPr>
        <p:spPr>
          <a:xfrm>
            <a:off x="11436062" y="-787635"/>
            <a:ext cx="8313411" cy="4086685"/>
          </a:xfrm>
          <a:custGeom>
            <a:rect b="b" l="l" r="r" t="t"/>
            <a:pathLst>
              <a:path extrusionOk="0" h="4086685" w="8313411">
                <a:moveTo>
                  <a:pt x="0" y="0"/>
                </a:moveTo>
                <a:lnTo>
                  <a:pt x="8313412" y="0"/>
                </a:lnTo>
                <a:lnTo>
                  <a:pt x="8313412" y="4086685"/>
                </a:lnTo>
                <a:lnTo>
                  <a:pt x="0" y="4086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6"/>
          <p:cNvSpPr txBox="1"/>
          <p:nvPr/>
        </p:nvSpPr>
        <p:spPr>
          <a:xfrm>
            <a:off x="2195908" y="1539252"/>
            <a:ext cx="13208985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How to Play?</a:t>
            </a:r>
            <a:endParaRPr/>
          </a:p>
        </p:txBody>
      </p:sp>
      <p:grpSp>
        <p:nvGrpSpPr>
          <p:cNvPr id="175" name="Google Shape;175;p16"/>
          <p:cNvGrpSpPr/>
          <p:nvPr/>
        </p:nvGrpSpPr>
        <p:grpSpPr>
          <a:xfrm>
            <a:off x="-513284" y="5114617"/>
            <a:ext cx="19314568" cy="5632534"/>
            <a:chOff x="0" y="-47625"/>
            <a:chExt cx="5086964" cy="1483466"/>
          </a:xfrm>
        </p:grpSpPr>
        <p:sp>
          <p:nvSpPr>
            <p:cNvPr id="176" name="Google Shape;176;p16"/>
            <p:cNvSpPr/>
            <p:nvPr/>
          </p:nvSpPr>
          <p:spPr>
            <a:xfrm>
              <a:off x="0" y="0"/>
              <a:ext cx="5086964" cy="1435841"/>
            </a:xfrm>
            <a:custGeom>
              <a:rect b="b" l="l" r="r" t="t"/>
              <a:pathLst>
                <a:path extrusionOk="0" h="1435841" w="5086964">
                  <a:moveTo>
                    <a:pt x="0" y="0"/>
                  </a:moveTo>
                  <a:lnTo>
                    <a:pt x="5086964" y="0"/>
                  </a:lnTo>
                  <a:lnTo>
                    <a:pt x="5086964" y="1435841"/>
                  </a:lnTo>
                  <a:lnTo>
                    <a:pt x="0" y="1435841"/>
                  </a:lnTo>
                  <a:close/>
                </a:path>
              </a:pathLst>
            </a:custGeom>
            <a:solidFill>
              <a:srgbClr val="2A60A0"/>
            </a:solidFill>
            <a:ln>
              <a:noFill/>
            </a:ln>
          </p:spPr>
        </p:sp>
        <p:sp>
          <p:nvSpPr>
            <p:cNvPr id="177" name="Google Shape;177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6"/>
          <p:cNvSpPr/>
          <p:nvPr/>
        </p:nvSpPr>
        <p:spPr>
          <a:xfrm>
            <a:off x="1028700" y="2625102"/>
            <a:ext cx="2327102" cy="3487482"/>
          </a:xfrm>
          <a:custGeom>
            <a:rect b="b" l="l" r="r" t="t"/>
            <a:pathLst>
              <a:path extrusionOk="0" h="3487482" w="2327102">
                <a:moveTo>
                  <a:pt x="0" y="0"/>
                </a:moveTo>
                <a:lnTo>
                  <a:pt x="2327102" y="0"/>
                </a:lnTo>
                <a:lnTo>
                  <a:pt x="2327102" y="3487482"/>
                </a:lnTo>
                <a:lnTo>
                  <a:pt x="0" y="3487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6"/>
          <p:cNvSpPr/>
          <p:nvPr/>
        </p:nvSpPr>
        <p:spPr>
          <a:xfrm flipH="1">
            <a:off x="4227849" y="3138906"/>
            <a:ext cx="1318965" cy="3224137"/>
          </a:xfrm>
          <a:custGeom>
            <a:rect b="b" l="l" r="r" t="t"/>
            <a:pathLst>
              <a:path extrusionOk="0" h="3224137" w="1318965">
                <a:moveTo>
                  <a:pt x="1318965" y="0"/>
                </a:moveTo>
                <a:lnTo>
                  <a:pt x="0" y="0"/>
                </a:lnTo>
                <a:lnTo>
                  <a:pt x="0" y="3224137"/>
                </a:lnTo>
                <a:lnTo>
                  <a:pt x="1318965" y="3224137"/>
                </a:lnTo>
                <a:lnTo>
                  <a:pt x="131896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6"/>
          <p:cNvSpPr/>
          <p:nvPr/>
        </p:nvSpPr>
        <p:spPr>
          <a:xfrm>
            <a:off x="13512495" y="1255708"/>
            <a:ext cx="3784796" cy="4886474"/>
          </a:xfrm>
          <a:custGeom>
            <a:rect b="b" l="l" r="r" t="t"/>
            <a:pathLst>
              <a:path extrusionOk="0" h="4886474" w="3784796">
                <a:moveTo>
                  <a:pt x="0" y="0"/>
                </a:moveTo>
                <a:lnTo>
                  <a:pt x="3784796" y="0"/>
                </a:lnTo>
                <a:lnTo>
                  <a:pt x="3784796" y="4886473"/>
                </a:lnTo>
                <a:lnTo>
                  <a:pt x="0" y="4886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6"/>
          <p:cNvSpPr txBox="1"/>
          <p:nvPr/>
        </p:nvSpPr>
        <p:spPr>
          <a:xfrm>
            <a:off x="1028700" y="7832153"/>
            <a:ext cx="458412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grpSp>
        <p:nvGrpSpPr>
          <p:cNvPr id="182" name="Google Shape;182;p16"/>
          <p:cNvGrpSpPr/>
          <p:nvPr/>
        </p:nvGrpSpPr>
        <p:grpSpPr>
          <a:xfrm>
            <a:off x="2824878" y="6641569"/>
            <a:ext cx="991769" cy="991769"/>
            <a:chOff x="0" y="0"/>
            <a:chExt cx="812800" cy="812800"/>
          </a:xfrm>
        </p:grpSpPr>
        <p:sp>
          <p:nvSpPr>
            <p:cNvPr id="183" name="Google Shape;18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6"/>
          <p:cNvGrpSpPr/>
          <p:nvPr/>
        </p:nvGrpSpPr>
        <p:grpSpPr>
          <a:xfrm>
            <a:off x="8648116" y="6641569"/>
            <a:ext cx="991769" cy="991769"/>
            <a:chOff x="0" y="0"/>
            <a:chExt cx="812800" cy="812800"/>
          </a:xfrm>
        </p:grpSpPr>
        <p:sp>
          <p:nvSpPr>
            <p:cNvPr id="186" name="Google Shape;18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6"/>
          <p:cNvGrpSpPr/>
          <p:nvPr/>
        </p:nvGrpSpPr>
        <p:grpSpPr>
          <a:xfrm>
            <a:off x="14471353" y="6641569"/>
            <a:ext cx="991769" cy="991769"/>
            <a:chOff x="0" y="0"/>
            <a:chExt cx="812800" cy="812800"/>
          </a:xfrm>
        </p:grpSpPr>
        <p:sp>
          <p:nvSpPr>
            <p:cNvPr id="189" name="Google Shape;18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DD3D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6"/>
          <p:cNvSpPr txBox="1"/>
          <p:nvPr/>
        </p:nvSpPr>
        <p:spPr>
          <a:xfrm>
            <a:off x="2662353" y="6804079"/>
            <a:ext cx="1316818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F1DD84"/>
                </a:solidFill>
                <a:latin typeface="Russo One"/>
                <a:ea typeface="Russo One"/>
                <a:cs typeface="Russo One"/>
                <a:sym typeface="Russo One"/>
              </a:rPr>
              <a:t>01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14308829" y="6804079"/>
            <a:ext cx="1316818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F1DD84"/>
                </a:solidFill>
                <a:latin typeface="Russo One"/>
                <a:ea typeface="Russo One"/>
                <a:cs typeface="Russo One"/>
                <a:sym typeface="Russo One"/>
              </a:rPr>
              <a:t>03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8485591" y="6804079"/>
            <a:ext cx="1316818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F1DD84"/>
                </a:solidFill>
                <a:latin typeface="Russo One"/>
                <a:ea typeface="Russo One"/>
                <a:cs typeface="Russo One"/>
                <a:sym typeface="Russo One"/>
              </a:rPr>
              <a:t>02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6851938" y="7832153"/>
            <a:ext cx="458412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12675175" y="7832153"/>
            <a:ext cx="458412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 main point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1028700" y="8564245"/>
            <a:ext cx="4584125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what you want to discuss.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6851938" y="8564245"/>
            <a:ext cx="4584125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what you want to discuss.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12675175" y="8564245"/>
            <a:ext cx="4584125" cy="789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Briefly elaborate on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what you want to discuss.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/>
          <p:nvPr/>
        </p:nvSpPr>
        <p:spPr>
          <a:xfrm>
            <a:off x="-93735" y="-3422872"/>
            <a:ext cx="18525923" cy="13885271"/>
          </a:xfrm>
          <a:custGeom>
            <a:rect b="b" l="l" r="r" t="t"/>
            <a:pathLst>
              <a:path extrusionOk="0" h="13885271" w="18525923">
                <a:moveTo>
                  <a:pt x="0" y="0"/>
                </a:moveTo>
                <a:lnTo>
                  <a:pt x="18525923" y="0"/>
                </a:lnTo>
                <a:lnTo>
                  <a:pt x="18525923" y="13885271"/>
                </a:lnTo>
                <a:lnTo>
                  <a:pt x="0" y="13885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7"/>
          <p:cNvSpPr/>
          <p:nvPr/>
        </p:nvSpPr>
        <p:spPr>
          <a:xfrm>
            <a:off x="14678197" y="2152669"/>
            <a:ext cx="2213989" cy="2435013"/>
          </a:xfrm>
          <a:custGeom>
            <a:rect b="b" l="l" r="r" t="t"/>
            <a:pathLst>
              <a:path extrusionOk="0" h="2435013" w="2213989">
                <a:moveTo>
                  <a:pt x="0" y="0"/>
                </a:moveTo>
                <a:lnTo>
                  <a:pt x="2213988" y="0"/>
                </a:lnTo>
                <a:lnTo>
                  <a:pt x="2213988" y="2435013"/>
                </a:lnTo>
                <a:lnTo>
                  <a:pt x="0" y="2435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7"/>
          <p:cNvSpPr/>
          <p:nvPr/>
        </p:nvSpPr>
        <p:spPr>
          <a:xfrm>
            <a:off x="5084142" y="7491118"/>
            <a:ext cx="1229458" cy="2397624"/>
          </a:xfrm>
          <a:custGeom>
            <a:rect b="b" l="l" r="r" t="t"/>
            <a:pathLst>
              <a:path extrusionOk="0" h="2397624" w="1229458">
                <a:moveTo>
                  <a:pt x="0" y="0"/>
                </a:moveTo>
                <a:lnTo>
                  <a:pt x="1229459" y="0"/>
                </a:lnTo>
                <a:lnTo>
                  <a:pt x="1229459" y="2397624"/>
                </a:lnTo>
                <a:lnTo>
                  <a:pt x="0" y="2397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7"/>
          <p:cNvSpPr txBox="1"/>
          <p:nvPr/>
        </p:nvSpPr>
        <p:spPr>
          <a:xfrm>
            <a:off x="1935141" y="4373193"/>
            <a:ext cx="6298002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Hello there!</a:t>
            </a:r>
            <a:endParaRPr/>
          </a:p>
        </p:txBody>
      </p:sp>
      <p:sp>
        <p:nvSpPr>
          <p:cNvPr id="207" name="Google Shape;207;p17"/>
          <p:cNvSpPr txBox="1"/>
          <p:nvPr/>
        </p:nvSpPr>
        <p:spPr>
          <a:xfrm>
            <a:off x="11241045" y="7443493"/>
            <a:ext cx="4922783" cy="15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I'm Rain, and I'll be sharing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with you my beautiful ideas.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Follow me at @reallygreatsite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to learn more.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/>
          <p:nvPr/>
        </p:nvSpPr>
        <p:spPr>
          <a:xfrm>
            <a:off x="2171684" y="900113"/>
            <a:ext cx="13944632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Meet the Teams</a:t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16563286" y="3057532"/>
            <a:ext cx="1392029" cy="2674161"/>
          </a:xfrm>
          <a:custGeom>
            <a:rect b="b" l="l" r="r" t="t"/>
            <a:pathLst>
              <a:path extrusionOk="0" h="2674161" w="1392029">
                <a:moveTo>
                  <a:pt x="0" y="0"/>
                </a:moveTo>
                <a:lnTo>
                  <a:pt x="1392028" y="0"/>
                </a:lnTo>
                <a:lnTo>
                  <a:pt x="1392028" y="2674160"/>
                </a:lnTo>
                <a:lnTo>
                  <a:pt x="0" y="2674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8"/>
          <p:cNvSpPr/>
          <p:nvPr/>
        </p:nvSpPr>
        <p:spPr>
          <a:xfrm>
            <a:off x="2171684" y="3057532"/>
            <a:ext cx="4911676" cy="491165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01" r="-2490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11204145" y="3057532"/>
            <a:ext cx="4911676" cy="491165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528" r="-4546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629362" y="5143500"/>
            <a:ext cx="1990146" cy="4297261"/>
          </a:xfrm>
          <a:custGeom>
            <a:rect b="b" l="l" r="r" t="t"/>
            <a:pathLst>
              <a:path extrusionOk="0" h="4297261" w="1990146">
                <a:moveTo>
                  <a:pt x="0" y="0"/>
                </a:moveTo>
                <a:lnTo>
                  <a:pt x="1990146" y="0"/>
                </a:lnTo>
                <a:lnTo>
                  <a:pt x="1990146" y="4297261"/>
                </a:lnTo>
                <a:lnTo>
                  <a:pt x="0" y="4297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8"/>
          <p:cNvSpPr/>
          <p:nvPr/>
        </p:nvSpPr>
        <p:spPr>
          <a:xfrm rot="-1467152">
            <a:off x="-1485916" y="128565"/>
            <a:ext cx="7315200" cy="1892808"/>
          </a:xfrm>
          <a:custGeom>
            <a:rect b="b" l="l" r="r" t="t"/>
            <a:pathLst>
              <a:path extrusionOk="0" h="1892808" w="7315200">
                <a:moveTo>
                  <a:pt x="0" y="0"/>
                </a:moveTo>
                <a:lnTo>
                  <a:pt x="7315200" y="0"/>
                </a:lnTo>
                <a:lnTo>
                  <a:pt x="7315200" y="1892808"/>
                </a:lnTo>
                <a:lnTo>
                  <a:pt x="0" y="1892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8"/>
          <p:cNvSpPr/>
          <p:nvPr/>
        </p:nvSpPr>
        <p:spPr>
          <a:xfrm rot="1932853">
            <a:off x="14816313" y="1039558"/>
            <a:ext cx="7315200" cy="1892808"/>
          </a:xfrm>
          <a:custGeom>
            <a:rect b="b" l="l" r="r" t="t"/>
            <a:pathLst>
              <a:path extrusionOk="0" h="1892808" w="7315200">
                <a:moveTo>
                  <a:pt x="0" y="0"/>
                </a:moveTo>
                <a:lnTo>
                  <a:pt x="7315200" y="0"/>
                </a:lnTo>
                <a:lnTo>
                  <a:pt x="7315200" y="1892808"/>
                </a:lnTo>
                <a:lnTo>
                  <a:pt x="0" y="1892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8"/>
          <p:cNvSpPr txBox="1"/>
          <p:nvPr/>
        </p:nvSpPr>
        <p:spPr>
          <a:xfrm>
            <a:off x="2982803" y="2094379"/>
            <a:ext cx="12322393" cy="361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 you want to discuss. 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3010500" y="8269233"/>
            <a:ext cx="2882467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The Browns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3236870" y="8886468"/>
            <a:ext cx="242972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88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Title or Position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11884184" y="8269233"/>
            <a:ext cx="3551598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The Williams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12445119" y="8886468"/>
            <a:ext cx="242972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88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Title or Position</a:t>
            </a:r>
            <a:endParaRPr/>
          </a:p>
        </p:txBody>
      </p:sp>
      <p:sp>
        <p:nvSpPr>
          <p:cNvPr id="224" name="Google Shape;224;p18"/>
          <p:cNvSpPr txBox="1"/>
          <p:nvPr/>
        </p:nvSpPr>
        <p:spPr>
          <a:xfrm>
            <a:off x="8141130" y="5058914"/>
            <a:ext cx="2005739" cy="1133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VS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/>
        </p:nvSpPr>
        <p:spPr>
          <a:xfrm>
            <a:off x="2510238" y="4500563"/>
            <a:ext cx="13267524" cy="135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ARE YOU READY?</a:t>
            </a: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14213323" y="645568"/>
            <a:ext cx="3128877" cy="4846359"/>
          </a:xfrm>
          <a:custGeom>
            <a:rect b="b" l="l" r="r" t="t"/>
            <a:pathLst>
              <a:path extrusionOk="0" h="4846359" w="3128877">
                <a:moveTo>
                  <a:pt x="0" y="0"/>
                </a:moveTo>
                <a:lnTo>
                  <a:pt x="3128877" y="0"/>
                </a:lnTo>
                <a:lnTo>
                  <a:pt x="3128877" y="4846359"/>
                </a:lnTo>
                <a:lnTo>
                  <a:pt x="0" y="4846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9"/>
          <p:cNvSpPr/>
          <p:nvPr/>
        </p:nvSpPr>
        <p:spPr>
          <a:xfrm>
            <a:off x="550485" y="5715000"/>
            <a:ext cx="3128877" cy="4846359"/>
          </a:xfrm>
          <a:custGeom>
            <a:rect b="b" l="l" r="r" t="t"/>
            <a:pathLst>
              <a:path extrusionOk="0" h="4846359" w="3128877">
                <a:moveTo>
                  <a:pt x="0" y="0"/>
                </a:moveTo>
                <a:lnTo>
                  <a:pt x="3128877" y="0"/>
                </a:lnTo>
                <a:lnTo>
                  <a:pt x="3128877" y="4846359"/>
                </a:lnTo>
                <a:lnTo>
                  <a:pt x="0" y="4846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9"/>
          <p:cNvSpPr/>
          <p:nvPr/>
        </p:nvSpPr>
        <p:spPr>
          <a:xfrm>
            <a:off x="14191886" y="5715000"/>
            <a:ext cx="3718283" cy="4114800"/>
          </a:xfrm>
          <a:custGeom>
            <a:rect b="b" l="l" r="r" t="t"/>
            <a:pathLst>
              <a:path extrusionOk="0" h="4114800" w="3718283">
                <a:moveTo>
                  <a:pt x="0" y="0"/>
                </a:moveTo>
                <a:lnTo>
                  <a:pt x="3718283" y="0"/>
                </a:lnTo>
                <a:lnTo>
                  <a:pt x="371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9"/>
          <p:cNvSpPr/>
          <p:nvPr/>
        </p:nvSpPr>
        <p:spPr>
          <a:xfrm>
            <a:off x="6118413" y="7433916"/>
            <a:ext cx="5453349" cy="4114800"/>
          </a:xfrm>
          <a:custGeom>
            <a:rect b="b" l="l" r="r" t="t"/>
            <a:pathLst>
              <a:path extrusionOk="0" h="4114800" w="5453349">
                <a:moveTo>
                  <a:pt x="0" y="0"/>
                </a:moveTo>
                <a:lnTo>
                  <a:pt x="5453349" y="0"/>
                </a:lnTo>
                <a:lnTo>
                  <a:pt x="54533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9"/>
          <p:cNvSpPr/>
          <p:nvPr/>
        </p:nvSpPr>
        <p:spPr>
          <a:xfrm>
            <a:off x="731204" y="645568"/>
            <a:ext cx="6390834" cy="4114800"/>
          </a:xfrm>
          <a:custGeom>
            <a:rect b="b" l="l" r="r" t="t"/>
            <a:pathLst>
              <a:path extrusionOk="0" h="4114800" w="6390834">
                <a:moveTo>
                  <a:pt x="0" y="0"/>
                </a:moveTo>
                <a:lnTo>
                  <a:pt x="6390834" y="0"/>
                </a:lnTo>
                <a:lnTo>
                  <a:pt x="63908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9"/>
          <p:cNvSpPr/>
          <p:nvPr/>
        </p:nvSpPr>
        <p:spPr>
          <a:xfrm>
            <a:off x="11571762" y="1636554"/>
            <a:ext cx="959773" cy="1066414"/>
          </a:xfrm>
          <a:custGeom>
            <a:rect b="b" l="l" r="r" t="t"/>
            <a:pathLst>
              <a:path extrusionOk="0" h="1066414" w="959773">
                <a:moveTo>
                  <a:pt x="0" y="0"/>
                </a:moveTo>
                <a:lnTo>
                  <a:pt x="959773" y="0"/>
                </a:lnTo>
                <a:lnTo>
                  <a:pt x="959773" y="1066414"/>
                </a:lnTo>
                <a:lnTo>
                  <a:pt x="0" y="1066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60A0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flipH="1">
            <a:off x="-5524084" y="-341035"/>
            <a:ext cx="12504760" cy="4837545"/>
          </a:xfrm>
          <a:custGeom>
            <a:rect b="b" l="l" r="r" t="t"/>
            <a:pathLst>
              <a:path extrusionOk="0" h="4837545" w="12504760">
                <a:moveTo>
                  <a:pt x="12504761" y="0"/>
                </a:moveTo>
                <a:lnTo>
                  <a:pt x="0" y="0"/>
                </a:lnTo>
                <a:lnTo>
                  <a:pt x="0" y="4837545"/>
                </a:lnTo>
                <a:lnTo>
                  <a:pt x="12504761" y="4837545"/>
                </a:lnTo>
                <a:lnTo>
                  <a:pt x="1250476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8491" l="0" r="0" t="0"/>
            </a:stretch>
          </a:blipFill>
          <a:ln>
            <a:noFill/>
          </a:ln>
        </p:spPr>
      </p:sp>
      <p:sp>
        <p:nvSpPr>
          <p:cNvPr id="241" name="Google Shape;241;p20"/>
          <p:cNvSpPr/>
          <p:nvPr/>
        </p:nvSpPr>
        <p:spPr>
          <a:xfrm>
            <a:off x="3196011" y="0"/>
            <a:ext cx="15101514" cy="15639734"/>
          </a:xfrm>
          <a:custGeom>
            <a:rect b="b" l="l" r="r" t="t"/>
            <a:pathLst>
              <a:path extrusionOk="0" h="15639734" w="15101514">
                <a:moveTo>
                  <a:pt x="0" y="0"/>
                </a:moveTo>
                <a:lnTo>
                  <a:pt x="15101514" y="0"/>
                </a:lnTo>
                <a:lnTo>
                  <a:pt x="15101514" y="15639734"/>
                </a:lnTo>
                <a:lnTo>
                  <a:pt x="0" y="15639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563" r="0" t="0"/>
            </a:stretch>
          </a:blipFill>
          <a:ln>
            <a:noFill/>
          </a:ln>
        </p:spPr>
      </p:sp>
      <p:sp>
        <p:nvSpPr>
          <p:cNvPr id="242" name="Google Shape;242;p20"/>
          <p:cNvSpPr/>
          <p:nvPr/>
        </p:nvSpPr>
        <p:spPr>
          <a:xfrm>
            <a:off x="4572137" y="3956828"/>
            <a:ext cx="9150387" cy="10063878"/>
          </a:xfrm>
          <a:custGeom>
            <a:rect b="b" l="l" r="r" t="t"/>
            <a:pathLst>
              <a:path extrusionOk="0" h="10063878" w="9150387">
                <a:moveTo>
                  <a:pt x="0" y="0"/>
                </a:moveTo>
                <a:lnTo>
                  <a:pt x="9150387" y="0"/>
                </a:lnTo>
                <a:lnTo>
                  <a:pt x="9150387" y="10063878"/>
                </a:lnTo>
                <a:lnTo>
                  <a:pt x="0" y="10063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20"/>
          <p:cNvSpPr txBox="1"/>
          <p:nvPr/>
        </p:nvSpPr>
        <p:spPr>
          <a:xfrm>
            <a:off x="4262749" y="662122"/>
            <a:ext cx="9769163" cy="1415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Round 01</a:t>
            </a:r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13570263" y="8612847"/>
            <a:ext cx="3689037" cy="732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Elaborate on what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you want to discuss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CDC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/>
          <p:nvPr/>
        </p:nvSpPr>
        <p:spPr>
          <a:xfrm>
            <a:off x="14196212" y="6650498"/>
            <a:ext cx="3482084" cy="4287856"/>
          </a:xfrm>
          <a:custGeom>
            <a:rect b="b" l="l" r="r" t="t"/>
            <a:pathLst>
              <a:path extrusionOk="0" h="4287856" w="3482084">
                <a:moveTo>
                  <a:pt x="0" y="0"/>
                </a:moveTo>
                <a:lnTo>
                  <a:pt x="3482085" y="0"/>
                </a:lnTo>
                <a:lnTo>
                  <a:pt x="3482085" y="4287856"/>
                </a:lnTo>
                <a:lnTo>
                  <a:pt x="0" y="4287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21"/>
          <p:cNvSpPr/>
          <p:nvPr/>
        </p:nvSpPr>
        <p:spPr>
          <a:xfrm>
            <a:off x="14784813" y="839497"/>
            <a:ext cx="3345325" cy="3557624"/>
          </a:xfrm>
          <a:custGeom>
            <a:rect b="b" l="l" r="r" t="t"/>
            <a:pathLst>
              <a:path extrusionOk="0" h="3557624" w="3345325">
                <a:moveTo>
                  <a:pt x="0" y="0"/>
                </a:moveTo>
                <a:lnTo>
                  <a:pt x="3345325" y="0"/>
                </a:lnTo>
                <a:lnTo>
                  <a:pt x="3345325" y="3557624"/>
                </a:lnTo>
                <a:lnTo>
                  <a:pt x="0" y="3557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21"/>
          <p:cNvSpPr/>
          <p:nvPr/>
        </p:nvSpPr>
        <p:spPr>
          <a:xfrm>
            <a:off x="13744371" y="4124231"/>
            <a:ext cx="2316139" cy="900399"/>
          </a:xfrm>
          <a:custGeom>
            <a:rect b="b" l="l" r="r" t="t"/>
            <a:pathLst>
              <a:path extrusionOk="0" h="900399" w="2316139">
                <a:moveTo>
                  <a:pt x="0" y="0"/>
                </a:moveTo>
                <a:lnTo>
                  <a:pt x="2316140" y="0"/>
                </a:lnTo>
                <a:lnTo>
                  <a:pt x="2316140" y="900399"/>
                </a:lnTo>
                <a:lnTo>
                  <a:pt x="0" y="900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21"/>
          <p:cNvSpPr/>
          <p:nvPr/>
        </p:nvSpPr>
        <p:spPr>
          <a:xfrm>
            <a:off x="1951158" y="6153293"/>
            <a:ext cx="1488733" cy="2913890"/>
          </a:xfrm>
          <a:custGeom>
            <a:rect b="b" l="l" r="r" t="t"/>
            <a:pathLst>
              <a:path extrusionOk="0" h="2913890" w="1488733">
                <a:moveTo>
                  <a:pt x="0" y="0"/>
                </a:moveTo>
                <a:lnTo>
                  <a:pt x="1488733" y="0"/>
                </a:lnTo>
                <a:lnTo>
                  <a:pt x="1488733" y="2913890"/>
                </a:lnTo>
                <a:lnTo>
                  <a:pt x="0" y="2913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3" name="Google Shape;253;p21"/>
          <p:cNvGrpSpPr/>
          <p:nvPr/>
        </p:nvGrpSpPr>
        <p:grpSpPr>
          <a:xfrm>
            <a:off x="4421159" y="3968270"/>
            <a:ext cx="4460903" cy="3024262"/>
            <a:chOff x="0" y="-47625"/>
            <a:chExt cx="1269159" cy="860425"/>
          </a:xfrm>
        </p:grpSpPr>
        <p:sp>
          <p:nvSpPr>
            <p:cNvPr id="254" name="Google Shape;254;p21"/>
            <p:cNvSpPr/>
            <p:nvPr/>
          </p:nvSpPr>
          <p:spPr>
            <a:xfrm>
              <a:off x="0" y="0"/>
              <a:ext cx="1269159" cy="364376"/>
            </a:xfrm>
            <a:custGeom>
              <a:rect b="b" l="l" r="r" t="t"/>
              <a:pathLst>
                <a:path extrusionOk="0" h="364376" w="1269159">
                  <a:moveTo>
                    <a:pt x="38181" y="0"/>
                  </a:moveTo>
                  <a:lnTo>
                    <a:pt x="1230978" y="0"/>
                  </a:lnTo>
                  <a:cubicBezTo>
                    <a:pt x="1241104" y="0"/>
                    <a:pt x="1250815" y="4023"/>
                    <a:pt x="1257976" y="11183"/>
                  </a:cubicBezTo>
                  <a:cubicBezTo>
                    <a:pt x="1265136" y="18343"/>
                    <a:pt x="1269159" y="28055"/>
                    <a:pt x="1269159" y="38181"/>
                  </a:cubicBezTo>
                  <a:lnTo>
                    <a:pt x="1269159" y="326194"/>
                  </a:lnTo>
                  <a:cubicBezTo>
                    <a:pt x="1269159" y="347281"/>
                    <a:pt x="1252064" y="364376"/>
                    <a:pt x="1230978" y="364376"/>
                  </a:cubicBezTo>
                  <a:lnTo>
                    <a:pt x="38181" y="364376"/>
                  </a:lnTo>
                  <a:cubicBezTo>
                    <a:pt x="17094" y="364376"/>
                    <a:pt x="0" y="347281"/>
                    <a:pt x="0" y="326194"/>
                  </a:cubicBezTo>
                  <a:lnTo>
                    <a:pt x="0" y="38181"/>
                  </a:lnTo>
                  <a:cubicBezTo>
                    <a:pt x="0" y="28055"/>
                    <a:pt x="4023" y="18343"/>
                    <a:pt x="11183" y="11183"/>
                  </a:cubicBezTo>
                  <a:cubicBezTo>
                    <a:pt x="18343" y="4023"/>
                    <a:pt x="28055" y="0"/>
                    <a:pt x="3818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21"/>
          <p:cNvGrpSpPr/>
          <p:nvPr/>
        </p:nvGrpSpPr>
        <p:grpSpPr>
          <a:xfrm>
            <a:off x="9405938" y="3968270"/>
            <a:ext cx="4460903" cy="3024262"/>
            <a:chOff x="0" y="-47625"/>
            <a:chExt cx="1269159" cy="860425"/>
          </a:xfrm>
        </p:grpSpPr>
        <p:sp>
          <p:nvSpPr>
            <p:cNvPr id="257" name="Google Shape;257;p21"/>
            <p:cNvSpPr/>
            <p:nvPr/>
          </p:nvSpPr>
          <p:spPr>
            <a:xfrm>
              <a:off x="0" y="0"/>
              <a:ext cx="1269159" cy="364376"/>
            </a:xfrm>
            <a:custGeom>
              <a:rect b="b" l="l" r="r" t="t"/>
              <a:pathLst>
                <a:path extrusionOk="0" h="364376" w="1269159">
                  <a:moveTo>
                    <a:pt x="38181" y="0"/>
                  </a:moveTo>
                  <a:lnTo>
                    <a:pt x="1230978" y="0"/>
                  </a:lnTo>
                  <a:cubicBezTo>
                    <a:pt x="1241104" y="0"/>
                    <a:pt x="1250815" y="4023"/>
                    <a:pt x="1257976" y="11183"/>
                  </a:cubicBezTo>
                  <a:cubicBezTo>
                    <a:pt x="1265136" y="18343"/>
                    <a:pt x="1269159" y="28055"/>
                    <a:pt x="1269159" y="38181"/>
                  </a:cubicBezTo>
                  <a:lnTo>
                    <a:pt x="1269159" y="326194"/>
                  </a:lnTo>
                  <a:cubicBezTo>
                    <a:pt x="1269159" y="347281"/>
                    <a:pt x="1252064" y="364376"/>
                    <a:pt x="1230978" y="364376"/>
                  </a:cubicBezTo>
                  <a:lnTo>
                    <a:pt x="38181" y="364376"/>
                  </a:lnTo>
                  <a:cubicBezTo>
                    <a:pt x="17094" y="364376"/>
                    <a:pt x="0" y="347281"/>
                    <a:pt x="0" y="326194"/>
                  </a:cubicBezTo>
                  <a:lnTo>
                    <a:pt x="0" y="38181"/>
                  </a:lnTo>
                  <a:cubicBezTo>
                    <a:pt x="0" y="28055"/>
                    <a:pt x="4023" y="18343"/>
                    <a:pt x="11183" y="11183"/>
                  </a:cubicBezTo>
                  <a:cubicBezTo>
                    <a:pt x="18343" y="4023"/>
                    <a:pt x="28055" y="0"/>
                    <a:pt x="3818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21"/>
          <p:cNvGrpSpPr/>
          <p:nvPr/>
        </p:nvGrpSpPr>
        <p:grpSpPr>
          <a:xfrm>
            <a:off x="4421159" y="5594138"/>
            <a:ext cx="4460903" cy="3024262"/>
            <a:chOff x="0" y="-47625"/>
            <a:chExt cx="1269159" cy="860425"/>
          </a:xfrm>
        </p:grpSpPr>
        <p:sp>
          <p:nvSpPr>
            <p:cNvPr id="260" name="Google Shape;260;p21"/>
            <p:cNvSpPr/>
            <p:nvPr/>
          </p:nvSpPr>
          <p:spPr>
            <a:xfrm>
              <a:off x="0" y="0"/>
              <a:ext cx="1269159" cy="364376"/>
            </a:xfrm>
            <a:custGeom>
              <a:rect b="b" l="l" r="r" t="t"/>
              <a:pathLst>
                <a:path extrusionOk="0" h="364376" w="1269159">
                  <a:moveTo>
                    <a:pt x="38181" y="0"/>
                  </a:moveTo>
                  <a:lnTo>
                    <a:pt x="1230978" y="0"/>
                  </a:lnTo>
                  <a:cubicBezTo>
                    <a:pt x="1241104" y="0"/>
                    <a:pt x="1250815" y="4023"/>
                    <a:pt x="1257976" y="11183"/>
                  </a:cubicBezTo>
                  <a:cubicBezTo>
                    <a:pt x="1265136" y="18343"/>
                    <a:pt x="1269159" y="28055"/>
                    <a:pt x="1269159" y="38181"/>
                  </a:cubicBezTo>
                  <a:lnTo>
                    <a:pt x="1269159" y="326194"/>
                  </a:lnTo>
                  <a:cubicBezTo>
                    <a:pt x="1269159" y="347281"/>
                    <a:pt x="1252064" y="364376"/>
                    <a:pt x="1230978" y="364376"/>
                  </a:cubicBezTo>
                  <a:lnTo>
                    <a:pt x="38181" y="364376"/>
                  </a:lnTo>
                  <a:cubicBezTo>
                    <a:pt x="17094" y="364376"/>
                    <a:pt x="0" y="347281"/>
                    <a:pt x="0" y="326194"/>
                  </a:cubicBezTo>
                  <a:lnTo>
                    <a:pt x="0" y="38181"/>
                  </a:lnTo>
                  <a:cubicBezTo>
                    <a:pt x="0" y="28055"/>
                    <a:pt x="4023" y="18343"/>
                    <a:pt x="11183" y="11183"/>
                  </a:cubicBezTo>
                  <a:cubicBezTo>
                    <a:pt x="18343" y="4023"/>
                    <a:pt x="28055" y="0"/>
                    <a:pt x="3818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21"/>
          <p:cNvGrpSpPr/>
          <p:nvPr/>
        </p:nvGrpSpPr>
        <p:grpSpPr>
          <a:xfrm>
            <a:off x="9405938" y="5594138"/>
            <a:ext cx="4460903" cy="3024262"/>
            <a:chOff x="0" y="-47625"/>
            <a:chExt cx="1269159" cy="860425"/>
          </a:xfrm>
        </p:grpSpPr>
        <p:sp>
          <p:nvSpPr>
            <p:cNvPr id="263" name="Google Shape;263;p21"/>
            <p:cNvSpPr/>
            <p:nvPr/>
          </p:nvSpPr>
          <p:spPr>
            <a:xfrm>
              <a:off x="0" y="0"/>
              <a:ext cx="1269159" cy="364376"/>
            </a:xfrm>
            <a:custGeom>
              <a:rect b="b" l="l" r="r" t="t"/>
              <a:pathLst>
                <a:path extrusionOk="0" h="364376" w="1269159">
                  <a:moveTo>
                    <a:pt x="38181" y="0"/>
                  </a:moveTo>
                  <a:lnTo>
                    <a:pt x="1230978" y="0"/>
                  </a:lnTo>
                  <a:cubicBezTo>
                    <a:pt x="1241104" y="0"/>
                    <a:pt x="1250815" y="4023"/>
                    <a:pt x="1257976" y="11183"/>
                  </a:cubicBezTo>
                  <a:cubicBezTo>
                    <a:pt x="1265136" y="18343"/>
                    <a:pt x="1269159" y="28055"/>
                    <a:pt x="1269159" y="38181"/>
                  </a:cubicBezTo>
                  <a:lnTo>
                    <a:pt x="1269159" y="326194"/>
                  </a:lnTo>
                  <a:cubicBezTo>
                    <a:pt x="1269159" y="347281"/>
                    <a:pt x="1252064" y="364376"/>
                    <a:pt x="1230978" y="364376"/>
                  </a:cubicBezTo>
                  <a:lnTo>
                    <a:pt x="38181" y="364376"/>
                  </a:lnTo>
                  <a:cubicBezTo>
                    <a:pt x="17094" y="364376"/>
                    <a:pt x="0" y="347281"/>
                    <a:pt x="0" y="326194"/>
                  </a:cubicBezTo>
                  <a:lnTo>
                    <a:pt x="0" y="38181"/>
                  </a:lnTo>
                  <a:cubicBezTo>
                    <a:pt x="0" y="28055"/>
                    <a:pt x="4023" y="18343"/>
                    <a:pt x="11183" y="11183"/>
                  </a:cubicBezTo>
                  <a:cubicBezTo>
                    <a:pt x="18343" y="4023"/>
                    <a:pt x="28055" y="0"/>
                    <a:pt x="3818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1"/>
          <p:cNvGrpSpPr/>
          <p:nvPr/>
        </p:nvGrpSpPr>
        <p:grpSpPr>
          <a:xfrm>
            <a:off x="4421159" y="7217763"/>
            <a:ext cx="4460903" cy="3024262"/>
            <a:chOff x="0" y="-47625"/>
            <a:chExt cx="1269159" cy="860425"/>
          </a:xfrm>
        </p:grpSpPr>
        <p:sp>
          <p:nvSpPr>
            <p:cNvPr id="266" name="Google Shape;266;p21"/>
            <p:cNvSpPr/>
            <p:nvPr/>
          </p:nvSpPr>
          <p:spPr>
            <a:xfrm>
              <a:off x="0" y="0"/>
              <a:ext cx="1269159" cy="364376"/>
            </a:xfrm>
            <a:custGeom>
              <a:rect b="b" l="l" r="r" t="t"/>
              <a:pathLst>
                <a:path extrusionOk="0" h="364376" w="1269159">
                  <a:moveTo>
                    <a:pt x="38181" y="0"/>
                  </a:moveTo>
                  <a:lnTo>
                    <a:pt x="1230978" y="0"/>
                  </a:lnTo>
                  <a:cubicBezTo>
                    <a:pt x="1241104" y="0"/>
                    <a:pt x="1250815" y="4023"/>
                    <a:pt x="1257976" y="11183"/>
                  </a:cubicBezTo>
                  <a:cubicBezTo>
                    <a:pt x="1265136" y="18343"/>
                    <a:pt x="1269159" y="28055"/>
                    <a:pt x="1269159" y="38181"/>
                  </a:cubicBezTo>
                  <a:lnTo>
                    <a:pt x="1269159" y="326194"/>
                  </a:lnTo>
                  <a:cubicBezTo>
                    <a:pt x="1269159" y="347281"/>
                    <a:pt x="1252064" y="364376"/>
                    <a:pt x="1230978" y="364376"/>
                  </a:cubicBezTo>
                  <a:lnTo>
                    <a:pt x="38181" y="364376"/>
                  </a:lnTo>
                  <a:cubicBezTo>
                    <a:pt x="17094" y="364376"/>
                    <a:pt x="0" y="347281"/>
                    <a:pt x="0" y="326194"/>
                  </a:cubicBezTo>
                  <a:lnTo>
                    <a:pt x="0" y="38181"/>
                  </a:lnTo>
                  <a:cubicBezTo>
                    <a:pt x="0" y="28055"/>
                    <a:pt x="4023" y="18343"/>
                    <a:pt x="11183" y="11183"/>
                  </a:cubicBezTo>
                  <a:cubicBezTo>
                    <a:pt x="18343" y="4023"/>
                    <a:pt x="28055" y="0"/>
                    <a:pt x="3818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21"/>
          <p:cNvGrpSpPr/>
          <p:nvPr/>
        </p:nvGrpSpPr>
        <p:grpSpPr>
          <a:xfrm>
            <a:off x="9405938" y="7217763"/>
            <a:ext cx="4460903" cy="3024262"/>
            <a:chOff x="0" y="-47625"/>
            <a:chExt cx="1269159" cy="860425"/>
          </a:xfrm>
        </p:grpSpPr>
        <p:sp>
          <p:nvSpPr>
            <p:cNvPr id="269" name="Google Shape;269;p21"/>
            <p:cNvSpPr/>
            <p:nvPr/>
          </p:nvSpPr>
          <p:spPr>
            <a:xfrm>
              <a:off x="0" y="0"/>
              <a:ext cx="1269159" cy="364376"/>
            </a:xfrm>
            <a:custGeom>
              <a:rect b="b" l="l" r="r" t="t"/>
              <a:pathLst>
                <a:path extrusionOk="0" h="364376" w="1269159">
                  <a:moveTo>
                    <a:pt x="38181" y="0"/>
                  </a:moveTo>
                  <a:lnTo>
                    <a:pt x="1230978" y="0"/>
                  </a:lnTo>
                  <a:cubicBezTo>
                    <a:pt x="1241104" y="0"/>
                    <a:pt x="1250815" y="4023"/>
                    <a:pt x="1257976" y="11183"/>
                  </a:cubicBezTo>
                  <a:cubicBezTo>
                    <a:pt x="1265136" y="18343"/>
                    <a:pt x="1269159" y="28055"/>
                    <a:pt x="1269159" y="38181"/>
                  </a:cubicBezTo>
                  <a:lnTo>
                    <a:pt x="1269159" y="326194"/>
                  </a:lnTo>
                  <a:cubicBezTo>
                    <a:pt x="1269159" y="347281"/>
                    <a:pt x="1252064" y="364376"/>
                    <a:pt x="1230978" y="364376"/>
                  </a:cubicBezTo>
                  <a:lnTo>
                    <a:pt x="38181" y="364376"/>
                  </a:lnTo>
                  <a:cubicBezTo>
                    <a:pt x="17094" y="364376"/>
                    <a:pt x="0" y="347281"/>
                    <a:pt x="0" y="326194"/>
                  </a:cubicBezTo>
                  <a:lnTo>
                    <a:pt x="0" y="38181"/>
                  </a:lnTo>
                  <a:cubicBezTo>
                    <a:pt x="0" y="28055"/>
                    <a:pt x="4023" y="18343"/>
                    <a:pt x="11183" y="11183"/>
                  </a:cubicBezTo>
                  <a:cubicBezTo>
                    <a:pt x="18343" y="4023"/>
                    <a:pt x="28055" y="0"/>
                    <a:pt x="38181" y="0"/>
                  </a:cubicBezTo>
                  <a:close/>
                </a:path>
              </a:pathLst>
            </a:custGeom>
            <a:solidFill>
              <a:srgbClr val="D1E9DB"/>
            </a:solidFill>
            <a:ln cap="flat" cmpd="sng" w="123825">
              <a:solidFill>
                <a:srgbClr val="61B19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21"/>
          <p:cNvSpPr/>
          <p:nvPr/>
        </p:nvSpPr>
        <p:spPr>
          <a:xfrm>
            <a:off x="-813427" y="8668126"/>
            <a:ext cx="5103339" cy="1754273"/>
          </a:xfrm>
          <a:custGeom>
            <a:rect b="b" l="l" r="r" t="t"/>
            <a:pathLst>
              <a:path extrusionOk="0" h="1754273" w="5103339">
                <a:moveTo>
                  <a:pt x="0" y="0"/>
                </a:moveTo>
                <a:lnTo>
                  <a:pt x="5103340" y="0"/>
                </a:lnTo>
                <a:lnTo>
                  <a:pt x="5103340" y="1754273"/>
                </a:lnTo>
                <a:lnTo>
                  <a:pt x="0" y="1754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21"/>
          <p:cNvSpPr/>
          <p:nvPr/>
        </p:nvSpPr>
        <p:spPr>
          <a:xfrm>
            <a:off x="773628" y="2349197"/>
            <a:ext cx="1628401" cy="3067193"/>
          </a:xfrm>
          <a:custGeom>
            <a:rect b="b" l="l" r="r" t="t"/>
            <a:pathLst>
              <a:path extrusionOk="0" h="3067193" w="1628401">
                <a:moveTo>
                  <a:pt x="0" y="0"/>
                </a:moveTo>
                <a:lnTo>
                  <a:pt x="1628400" y="0"/>
                </a:lnTo>
                <a:lnTo>
                  <a:pt x="1628400" y="3067193"/>
                </a:lnTo>
                <a:lnTo>
                  <a:pt x="0" y="3067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1"/>
          <p:cNvSpPr/>
          <p:nvPr/>
        </p:nvSpPr>
        <p:spPr>
          <a:xfrm>
            <a:off x="3078303" y="839497"/>
            <a:ext cx="1518194" cy="2684909"/>
          </a:xfrm>
          <a:custGeom>
            <a:rect b="b" l="l" r="r" t="t"/>
            <a:pathLst>
              <a:path extrusionOk="0" h="2684909" w="1518194">
                <a:moveTo>
                  <a:pt x="0" y="0"/>
                </a:moveTo>
                <a:lnTo>
                  <a:pt x="1518194" y="0"/>
                </a:lnTo>
                <a:lnTo>
                  <a:pt x="1518194" y="2684909"/>
                </a:lnTo>
                <a:lnTo>
                  <a:pt x="0" y="2684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1"/>
          <p:cNvSpPr txBox="1"/>
          <p:nvPr/>
        </p:nvSpPr>
        <p:spPr>
          <a:xfrm>
            <a:off x="3837400" y="1047750"/>
            <a:ext cx="106132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Question 01</a:t>
            </a:r>
            <a:endParaRPr/>
          </a:p>
        </p:txBody>
      </p:sp>
      <p:sp>
        <p:nvSpPr>
          <p:cNvPr id="275" name="Google Shape;275;p21"/>
          <p:cNvSpPr txBox="1"/>
          <p:nvPr/>
        </p:nvSpPr>
        <p:spPr>
          <a:xfrm>
            <a:off x="4743821" y="2608784"/>
            <a:ext cx="8800358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63968"/>
                </a:solidFill>
                <a:latin typeface="Russo One"/>
                <a:ea typeface="Russo One"/>
                <a:cs typeface="Russo One"/>
                <a:sym typeface="Russo One"/>
              </a:rPr>
              <a:t>You wouldn't want to be allergic to</a:t>
            </a:r>
            <a:endParaRPr/>
          </a:p>
        </p:txBody>
      </p:sp>
      <p:sp>
        <p:nvSpPr>
          <p:cNvPr id="276" name="Google Shape;276;p21"/>
          <p:cNvSpPr txBox="1"/>
          <p:nvPr/>
        </p:nvSpPr>
        <p:spPr>
          <a:xfrm>
            <a:off x="4965890" y="4451225"/>
            <a:ext cx="1965176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Peanut</a:t>
            </a:r>
            <a:endParaRPr/>
          </a:p>
        </p:txBody>
      </p:sp>
      <p:sp>
        <p:nvSpPr>
          <p:cNvPr id="277" name="Google Shape;277;p21"/>
          <p:cNvSpPr txBox="1"/>
          <p:nvPr/>
        </p:nvSpPr>
        <p:spPr>
          <a:xfrm>
            <a:off x="7609455" y="4460750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8</a:t>
            </a:r>
            <a:endParaRPr/>
          </a:p>
        </p:txBody>
      </p:sp>
      <p:sp>
        <p:nvSpPr>
          <p:cNvPr id="278" name="Google Shape;278;p21"/>
          <p:cNvSpPr txBox="1"/>
          <p:nvPr/>
        </p:nvSpPr>
        <p:spPr>
          <a:xfrm>
            <a:off x="12412049" y="4460750"/>
            <a:ext cx="815499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24</a:t>
            </a:r>
            <a:endParaRPr/>
          </a:p>
        </p:txBody>
      </p:sp>
      <p:sp>
        <p:nvSpPr>
          <p:cNvPr id="279" name="Google Shape;279;p21"/>
          <p:cNvSpPr txBox="1"/>
          <p:nvPr/>
        </p:nvSpPr>
        <p:spPr>
          <a:xfrm>
            <a:off x="7609455" y="6085497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12</a:t>
            </a:r>
            <a:endParaRPr/>
          </a:p>
        </p:txBody>
      </p:sp>
      <p:sp>
        <p:nvSpPr>
          <p:cNvPr id="280" name="Google Shape;280;p21"/>
          <p:cNvSpPr txBox="1"/>
          <p:nvPr/>
        </p:nvSpPr>
        <p:spPr>
          <a:xfrm>
            <a:off x="12608028" y="6085497"/>
            <a:ext cx="423541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5</a:t>
            </a:r>
            <a:endParaRPr/>
          </a:p>
        </p:txBody>
      </p:sp>
      <p:sp>
        <p:nvSpPr>
          <p:cNvPr id="281" name="Google Shape;281;p21"/>
          <p:cNvSpPr txBox="1"/>
          <p:nvPr/>
        </p:nvSpPr>
        <p:spPr>
          <a:xfrm>
            <a:off x="7443626" y="7709008"/>
            <a:ext cx="755198" cy="5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20</a:t>
            </a:r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12608023" y="7709000"/>
            <a:ext cx="69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DD3D4E"/>
                </a:solidFill>
                <a:latin typeface="Russo One"/>
                <a:ea typeface="Russo One"/>
                <a:cs typeface="Russo One"/>
                <a:sym typeface="Russo One"/>
              </a:rPr>
              <a:t>13</a:t>
            </a:r>
            <a:endParaRPr/>
          </a:p>
        </p:txBody>
      </p:sp>
      <p:sp>
        <p:nvSpPr>
          <p:cNvPr id="283" name="Google Shape;283;p21"/>
          <p:cNvSpPr txBox="1"/>
          <p:nvPr/>
        </p:nvSpPr>
        <p:spPr>
          <a:xfrm>
            <a:off x="9964464" y="4451225"/>
            <a:ext cx="264356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Animals</a:t>
            </a: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4965890" y="6077093"/>
            <a:ext cx="264356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Wheat</a:t>
            </a:r>
            <a:endParaRPr/>
          </a:p>
        </p:txBody>
      </p:sp>
      <p:sp>
        <p:nvSpPr>
          <p:cNvPr id="285" name="Google Shape;285;p21"/>
          <p:cNvSpPr txBox="1"/>
          <p:nvPr/>
        </p:nvSpPr>
        <p:spPr>
          <a:xfrm>
            <a:off x="9964464" y="6077093"/>
            <a:ext cx="264356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Soy</a:t>
            </a:r>
            <a:endParaRPr/>
          </a:p>
        </p:txBody>
      </p:sp>
      <p:sp>
        <p:nvSpPr>
          <p:cNvPr id="286" name="Google Shape;286;p21"/>
          <p:cNvSpPr txBox="1"/>
          <p:nvPr/>
        </p:nvSpPr>
        <p:spPr>
          <a:xfrm>
            <a:off x="4965890" y="7702961"/>
            <a:ext cx="264356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Milk</a:t>
            </a:r>
            <a:endParaRPr/>
          </a:p>
        </p:txBody>
      </p:sp>
      <p:sp>
        <p:nvSpPr>
          <p:cNvPr id="287" name="Google Shape;287;p21"/>
          <p:cNvSpPr txBox="1"/>
          <p:nvPr/>
        </p:nvSpPr>
        <p:spPr>
          <a:xfrm>
            <a:off x="9964464" y="7702961"/>
            <a:ext cx="264356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63968"/>
                </a:solidFill>
                <a:latin typeface="Prompt Light"/>
                <a:ea typeface="Prompt Light"/>
                <a:cs typeface="Prompt Light"/>
                <a:sym typeface="Prompt Light"/>
              </a:rPr>
              <a:t>Shellfish</a:t>
            </a:r>
            <a:endParaRPr/>
          </a:p>
        </p:txBody>
      </p:sp>
      <p:cxnSp>
        <p:nvCxnSpPr>
          <p:cNvPr id="288" name="Google Shape;288;p21"/>
          <p:cNvCxnSpPr/>
          <p:nvPr/>
        </p:nvCxnSpPr>
        <p:spPr>
          <a:xfrm>
            <a:off x="5467968" y="3203345"/>
            <a:ext cx="7352065" cy="0"/>
          </a:xfrm>
          <a:prstGeom prst="straightConnector1">
            <a:avLst/>
          </a:prstGeom>
          <a:noFill/>
          <a:ln cap="rnd" cmpd="sng" w="76200">
            <a:solidFill>
              <a:srgbClr val="5B998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