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10287000" cx="18288000"/>
  <p:notesSz cx="6858000" cy="9144000"/>
  <p:embeddedFontLst>
    <p:embeddedFont>
      <p:font typeface="Asap"/>
      <p:bold r:id="rId37"/>
      <p:boldItalic r:id="rId38"/>
    </p:embeddedFont>
    <p:embeddedFont>
      <p:font typeface="Rokkitt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8747C5-C0B1-4B4F-870D-BEEFC65DF953}">
  <a:tblStyle styleId="{708747C5-C0B1-4B4F-870D-BEEFC65DF9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kkitt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Asap-bold.fntdata"/><Relationship Id="rId36" Type="http://schemas.openxmlformats.org/officeDocument/2006/relationships/slide" Target="slides/slide30.xml"/><Relationship Id="rId39" Type="http://schemas.openxmlformats.org/officeDocument/2006/relationships/font" Target="fonts/RokkittBlack-bold.fntdata"/><Relationship Id="rId38" Type="http://schemas.openxmlformats.org/officeDocument/2006/relationships/font" Target="fonts/Asap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75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43.jpg"/><Relationship Id="rId5" Type="http://schemas.openxmlformats.org/officeDocument/2006/relationships/image" Target="../media/image36.jpg"/><Relationship Id="rId6" Type="http://schemas.openxmlformats.org/officeDocument/2006/relationships/image" Target="../media/image5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Relationship Id="rId4" Type="http://schemas.openxmlformats.org/officeDocument/2006/relationships/image" Target="../media/image78.jpg"/><Relationship Id="rId5" Type="http://schemas.openxmlformats.org/officeDocument/2006/relationships/image" Target="../media/image60.jpg"/><Relationship Id="rId6" Type="http://schemas.openxmlformats.org/officeDocument/2006/relationships/image" Target="../media/image79.jpg"/><Relationship Id="rId7" Type="http://schemas.openxmlformats.org/officeDocument/2006/relationships/image" Target="../media/image46.png"/><Relationship Id="rId8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103.png"/><Relationship Id="rId6" Type="http://schemas.openxmlformats.org/officeDocument/2006/relationships/image" Target="../media/image52.png"/><Relationship Id="rId7" Type="http://schemas.openxmlformats.org/officeDocument/2006/relationships/image" Target="../media/image57.png"/><Relationship Id="rId8" Type="http://schemas.openxmlformats.org/officeDocument/2006/relationships/image" Target="../media/image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9.jpg"/><Relationship Id="rId4" Type="http://schemas.openxmlformats.org/officeDocument/2006/relationships/image" Target="../media/image66.png"/><Relationship Id="rId5" Type="http://schemas.openxmlformats.org/officeDocument/2006/relationships/image" Target="../media/image7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9.png"/><Relationship Id="rId4" Type="http://schemas.openxmlformats.org/officeDocument/2006/relationships/image" Target="../media/image77.png"/><Relationship Id="rId5" Type="http://schemas.openxmlformats.org/officeDocument/2006/relationships/image" Target="../media/image140.png"/><Relationship Id="rId6" Type="http://schemas.openxmlformats.org/officeDocument/2006/relationships/image" Target="../media/image7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57.png"/><Relationship Id="rId42" Type="http://schemas.openxmlformats.org/officeDocument/2006/relationships/image" Target="../media/image62.png"/><Relationship Id="rId41" Type="http://schemas.openxmlformats.org/officeDocument/2006/relationships/image" Target="../media/image54.png"/><Relationship Id="rId44" Type="http://schemas.openxmlformats.org/officeDocument/2006/relationships/image" Target="../media/image59.png"/><Relationship Id="rId43" Type="http://schemas.openxmlformats.org/officeDocument/2006/relationships/image" Target="../media/image134.png"/><Relationship Id="rId46" Type="http://schemas.openxmlformats.org/officeDocument/2006/relationships/image" Target="../media/image66.png"/><Relationship Id="rId45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0.png"/><Relationship Id="rId4" Type="http://schemas.openxmlformats.org/officeDocument/2006/relationships/image" Target="../media/image55.png"/><Relationship Id="rId9" Type="http://schemas.openxmlformats.org/officeDocument/2006/relationships/image" Target="../media/image31.png"/><Relationship Id="rId48" Type="http://schemas.openxmlformats.org/officeDocument/2006/relationships/image" Target="../media/image140.png"/><Relationship Id="rId47" Type="http://schemas.openxmlformats.org/officeDocument/2006/relationships/image" Target="../media/image72.png"/><Relationship Id="rId49" Type="http://schemas.openxmlformats.org/officeDocument/2006/relationships/image" Target="../media/image76.png"/><Relationship Id="rId5" Type="http://schemas.openxmlformats.org/officeDocument/2006/relationships/image" Target="../media/image53.png"/><Relationship Id="rId6" Type="http://schemas.openxmlformats.org/officeDocument/2006/relationships/image" Target="../media/image40.png"/><Relationship Id="rId7" Type="http://schemas.openxmlformats.org/officeDocument/2006/relationships/image" Target="../media/image32.png"/><Relationship Id="rId8" Type="http://schemas.openxmlformats.org/officeDocument/2006/relationships/image" Target="../media/image49.png"/><Relationship Id="rId31" Type="http://schemas.openxmlformats.org/officeDocument/2006/relationships/image" Target="../media/image35.png"/><Relationship Id="rId30" Type="http://schemas.openxmlformats.org/officeDocument/2006/relationships/image" Target="../media/image63.png"/><Relationship Id="rId33" Type="http://schemas.openxmlformats.org/officeDocument/2006/relationships/image" Target="../media/image58.png"/><Relationship Id="rId32" Type="http://schemas.openxmlformats.org/officeDocument/2006/relationships/image" Target="../media/image38.png"/><Relationship Id="rId35" Type="http://schemas.openxmlformats.org/officeDocument/2006/relationships/image" Target="../media/image45.png"/><Relationship Id="rId34" Type="http://schemas.openxmlformats.org/officeDocument/2006/relationships/image" Target="../media/image46.png"/><Relationship Id="rId37" Type="http://schemas.openxmlformats.org/officeDocument/2006/relationships/image" Target="../media/image48.png"/><Relationship Id="rId36" Type="http://schemas.openxmlformats.org/officeDocument/2006/relationships/image" Target="../media/image47.png"/><Relationship Id="rId39" Type="http://schemas.openxmlformats.org/officeDocument/2006/relationships/image" Target="../media/image52.png"/><Relationship Id="rId38" Type="http://schemas.openxmlformats.org/officeDocument/2006/relationships/image" Target="../media/image103.png"/><Relationship Id="rId20" Type="http://schemas.openxmlformats.org/officeDocument/2006/relationships/image" Target="../media/image1.png"/><Relationship Id="rId22" Type="http://schemas.openxmlformats.org/officeDocument/2006/relationships/image" Target="../media/image51.png"/><Relationship Id="rId21" Type="http://schemas.openxmlformats.org/officeDocument/2006/relationships/image" Target="../media/image5.png"/><Relationship Id="rId24" Type="http://schemas.openxmlformats.org/officeDocument/2006/relationships/image" Target="../media/image21.png"/><Relationship Id="rId23" Type="http://schemas.openxmlformats.org/officeDocument/2006/relationships/image" Target="../media/image15.png"/><Relationship Id="rId26" Type="http://schemas.openxmlformats.org/officeDocument/2006/relationships/image" Target="../media/image75.png"/><Relationship Id="rId25" Type="http://schemas.openxmlformats.org/officeDocument/2006/relationships/image" Target="../media/image108.png"/><Relationship Id="rId28" Type="http://schemas.openxmlformats.org/officeDocument/2006/relationships/image" Target="../media/image25.png"/><Relationship Id="rId27" Type="http://schemas.openxmlformats.org/officeDocument/2006/relationships/image" Target="../media/image111.png"/><Relationship Id="rId29" Type="http://schemas.openxmlformats.org/officeDocument/2006/relationships/image" Target="../media/image24.png"/><Relationship Id="rId51" Type="http://schemas.openxmlformats.org/officeDocument/2006/relationships/image" Target="../media/image87.png"/><Relationship Id="rId50" Type="http://schemas.openxmlformats.org/officeDocument/2006/relationships/image" Target="../media/image86.png"/><Relationship Id="rId11" Type="http://schemas.openxmlformats.org/officeDocument/2006/relationships/image" Target="../media/image22.png"/><Relationship Id="rId10" Type="http://schemas.openxmlformats.org/officeDocument/2006/relationships/image" Target="../media/image33.png"/><Relationship Id="rId13" Type="http://schemas.openxmlformats.org/officeDocument/2006/relationships/image" Target="../media/image19.png"/><Relationship Id="rId12" Type="http://schemas.openxmlformats.org/officeDocument/2006/relationships/image" Target="../media/image41.png"/><Relationship Id="rId15" Type="http://schemas.openxmlformats.org/officeDocument/2006/relationships/image" Target="../media/image16.png"/><Relationship Id="rId14" Type="http://schemas.openxmlformats.org/officeDocument/2006/relationships/image" Target="../media/image13.png"/><Relationship Id="rId17" Type="http://schemas.openxmlformats.org/officeDocument/2006/relationships/image" Target="../media/image23.png"/><Relationship Id="rId16" Type="http://schemas.openxmlformats.org/officeDocument/2006/relationships/image" Target="../media/image9.png"/><Relationship Id="rId19" Type="http://schemas.openxmlformats.org/officeDocument/2006/relationships/image" Target="../media/image6.png"/><Relationship Id="rId1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64.jpg"/><Relationship Id="rId6" Type="http://schemas.openxmlformats.org/officeDocument/2006/relationships/image" Target="../media/image5.png"/><Relationship Id="rId7" Type="http://schemas.openxmlformats.org/officeDocument/2006/relationships/image" Target="../media/image51.png"/></Relationships>
</file>

<file path=ppt/slides/_rels/slide3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65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2.png"/><Relationship Id="rId4" Type="http://schemas.openxmlformats.org/officeDocument/2006/relationships/image" Target="../media/image130.png"/><Relationship Id="rId9" Type="http://schemas.openxmlformats.org/officeDocument/2006/relationships/image" Target="../media/image136.png"/><Relationship Id="rId5" Type="http://schemas.openxmlformats.org/officeDocument/2006/relationships/image" Target="../media/image135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68.png"/><Relationship Id="rId31" Type="http://schemas.openxmlformats.org/officeDocument/2006/relationships/image" Target="../media/image154.png"/><Relationship Id="rId30" Type="http://schemas.openxmlformats.org/officeDocument/2006/relationships/image" Target="../media/image155.png"/><Relationship Id="rId33" Type="http://schemas.openxmlformats.org/officeDocument/2006/relationships/image" Target="../media/image156.png"/><Relationship Id="rId32" Type="http://schemas.openxmlformats.org/officeDocument/2006/relationships/image" Target="../media/image166.png"/><Relationship Id="rId35" Type="http://schemas.openxmlformats.org/officeDocument/2006/relationships/image" Target="../media/image161.png"/><Relationship Id="rId34" Type="http://schemas.openxmlformats.org/officeDocument/2006/relationships/image" Target="../media/image164.png"/><Relationship Id="rId37" Type="http://schemas.openxmlformats.org/officeDocument/2006/relationships/image" Target="../media/image172.png"/><Relationship Id="rId36" Type="http://schemas.openxmlformats.org/officeDocument/2006/relationships/image" Target="../media/image158.png"/><Relationship Id="rId39" Type="http://schemas.openxmlformats.org/officeDocument/2006/relationships/image" Target="../media/image163.png"/><Relationship Id="rId38" Type="http://schemas.openxmlformats.org/officeDocument/2006/relationships/image" Target="../media/image159.png"/><Relationship Id="rId20" Type="http://schemas.openxmlformats.org/officeDocument/2006/relationships/image" Target="../media/image147.png"/><Relationship Id="rId22" Type="http://schemas.openxmlformats.org/officeDocument/2006/relationships/image" Target="../media/image151.png"/><Relationship Id="rId21" Type="http://schemas.openxmlformats.org/officeDocument/2006/relationships/image" Target="../media/image149.png"/><Relationship Id="rId24" Type="http://schemas.openxmlformats.org/officeDocument/2006/relationships/image" Target="../media/image160.png"/><Relationship Id="rId23" Type="http://schemas.openxmlformats.org/officeDocument/2006/relationships/image" Target="../media/image167.png"/><Relationship Id="rId26" Type="http://schemas.openxmlformats.org/officeDocument/2006/relationships/image" Target="../media/image152.png"/><Relationship Id="rId25" Type="http://schemas.openxmlformats.org/officeDocument/2006/relationships/image" Target="../media/image153.png"/><Relationship Id="rId28" Type="http://schemas.openxmlformats.org/officeDocument/2006/relationships/image" Target="../media/image157.png"/><Relationship Id="rId27" Type="http://schemas.openxmlformats.org/officeDocument/2006/relationships/image" Target="../media/image150.png"/><Relationship Id="rId29" Type="http://schemas.openxmlformats.org/officeDocument/2006/relationships/image" Target="../media/image171.png"/><Relationship Id="rId11" Type="http://schemas.openxmlformats.org/officeDocument/2006/relationships/image" Target="../media/image142.png"/><Relationship Id="rId10" Type="http://schemas.openxmlformats.org/officeDocument/2006/relationships/image" Target="../media/image137.png"/><Relationship Id="rId13" Type="http://schemas.openxmlformats.org/officeDocument/2006/relationships/image" Target="../media/image138.png"/><Relationship Id="rId12" Type="http://schemas.openxmlformats.org/officeDocument/2006/relationships/image" Target="../media/image143.png"/><Relationship Id="rId15" Type="http://schemas.openxmlformats.org/officeDocument/2006/relationships/image" Target="../media/image144.png"/><Relationship Id="rId14" Type="http://schemas.openxmlformats.org/officeDocument/2006/relationships/image" Target="../media/image145.png"/><Relationship Id="rId17" Type="http://schemas.openxmlformats.org/officeDocument/2006/relationships/image" Target="../media/image141.png"/><Relationship Id="rId16" Type="http://schemas.openxmlformats.org/officeDocument/2006/relationships/image" Target="../media/image170.png"/><Relationship Id="rId19" Type="http://schemas.openxmlformats.org/officeDocument/2006/relationships/image" Target="../media/image146.png"/><Relationship Id="rId18" Type="http://schemas.openxmlformats.org/officeDocument/2006/relationships/image" Target="../media/image1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2.jpg"/><Relationship Id="rId5" Type="http://schemas.openxmlformats.org/officeDocument/2006/relationships/image" Target="../media/image50.jpg"/><Relationship Id="rId6" Type="http://schemas.openxmlformats.org/officeDocument/2006/relationships/image" Target="../media/image16.png"/><Relationship Id="rId7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3E3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89871" y="-598146"/>
            <a:ext cx="18667743" cy="10996997"/>
          </a:xfrm>
          <a:custGeom>
            <a:rect b="b" l="l" r="r" t="t"/>
            <a:pathLst>
              <a:path extrusionOk="0" h="10996997" w="18667743">
                <a:moveTo>
                  <a:pt x="0" y="0"/>
                </a:moveTo>
                <a:lnTo>
                  <a:pt x="18667742" y="0"/>
                </a:lnTo>
                <a:lnTo>
                  <a:pt x="18667742" y="10996997"/>
                </a:lnTo>
                <a:lnTo>
                  <a:pt x="0" y="10996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865858" y="1337271"/>
            <a:ext cx="6278142" cy="6266727"/>
          </a:xfrm>
          <a:custGeom>
            <a:rect b="b" l="l" r="r" t="t"/>
            <a:pathLst>
              <a:path extrusionOk="0" h="6266727" w="6278142">
                <a:moveTo>
                  <a:pt x="0" y="0"/>
                </a:moveTo>
                <a:lnTo>
                  <a:pt x="6278142" y="0"/>
                </a:lnTo>
                <a:lnTo>
                  <a:pt x="6278142" y="6266727"/>
                </a:lnTo>
                <a:lnTo>
                  <a:pt x="0" y="6266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9144000" y="1233464"/>
            <a:ext cx="6278142" cy="6266727"/>
          </a:xfrm>
          <a:custGeom>
            <a:rect b="b" l="l" r="r" t="t"/>
            <a:pathLst>
              <a:path extrusionOk="0" h="6266727" w="6278142">
                <a:moveTo>
                  <a:pt x="0" y="0"/>
                </a:moveTo>
                <a:lnTo>
                  <a:pt x="6278142" y="0"/>
                </a:lnTo>
                <a:lnTo>
                  <a:pt x="6278142" y="6266727"/>
                </a:lnTo>
                <a:lnTo>
                  <a:pt x="0" y="6266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011298" y="7316447"/>
            <a:ext cx="7315200" cy="3883706"/>
          </a:xfrm>
          <a:custGeom>
            <a:rect b="b" l="l" r="r" t="t"/>
            <a:pathLst>
              <a:path extrusionOk="0"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961502" y="7316447"/>
            <a:ext cx="7315200" cy="3883706"/>
          </a:xfrm>
          <a:custGeom>
            <a:rect b="b" l="l" r="r" t="t"/>
            <a:pathLst>
              <a:path extrusionOk="0"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4207107" y="2976108"/>
            <a:ext cx="9873900" cy="4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85" u="none" cap="none" strike="noStrike">
                <a:solidFill>
                  <a:srgbClr val="A62935"/>
                </a:solidFill>
                <a:latin typeface="Rokkitt Black"/>
                <a:ea typeface="Rokkitt Black"/>
                <a:cs typeface="Rokkitt Black"/>
                <a:sym typeface="Rokkitt Black"/>
              </a:rPr>
              <a:t>Guess</a:t>
            </a:r>
            <a:endParaRPr/>
          </a:p>
          <a:p>
            <a:pPr indent="0" lvl="0" marL="0" marR="0" rtl="0" algn="ctr">
              <a:lnSpc>
                <a:spcPct val="83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85" u="none" cap="none" strike="noStrike">
                <a:solidFill>
                  <a:srgbClr val="A62935"/>
                </a:solidFill>
                <a:latin typeface="Rokkitt Black"/>
                <a:ea typeface="Rokkitt Black"/>
                <a:cs typeface="Rokkitt Black"/>
                <a:sym typeface="Rokkitt Black"/>
              </a:rPr>
              <a:t>The Movie!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4265159" y="2528535"/>
            <a:ext cx="1739770" cy="1537324"/>
          </a:xfrm>
          <a:custGeom>
            <a:rect b="b" l="l" r="r" t="t"/>
            <a:pathLst>
              <a:path extrusionOk="0" h="1537324" w="1739770">
                <a:moveTo>
                  <a:pt x="0" y="0"/>
                </a:moveTo>
                <a:lnTo>
                  <a:pt x="1739770" y="0"/>
                </a:lnTo>
                <a:lnTo>
                  <a:pt x="1739770" y="1537324"/>
                </a:lnTo>
                <a:lnTo>
                  <a:pt x="0" y="15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4207107" y="2342760"/>
            <a:ext cx="9873786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560D14"/>
                </a:solidFill>
                <a:latin typeface="Asap"/>
                <a:ea typeface="Asap"/>
                <a:cs typeface="Asap"/>
                <a:sym typeface="Asap"/>
              </a:rPr>
              <a:t>BURGUNDY AND GOLD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2"/>
          <p:cNvSpPr/>
          <p:nvPr/>
        </p:nvSpPr>
        <p:spPr>
          <a:xfrm>
            <a:off x="1279266" y="2680522"/>
            <a:ext cx="15729468" cy="6577778"/>
          </a:xfrm>
          <a:custGeom>
            <a:rect b="b" l="l" r="r" t="t"/>
            <a:pathLst>
              <a:path extrusionOk="0" h="6577778" w="15729468">
                <a:moveTo>
                  <a:pt x="0" y="0"/>
                </a:moveTo>
                <a:lnTo>
                  <a:pt x="15729468" y="0"/>
                </a:lnTo>
                <a:lnTo>
                  <a:pt x="15729468" y="6577778"/>
                </a:lnTo>
                <a:lnTo>
                  <a:pt x="0" y="6577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2" name="Google Shape;702;p22"/>
          <p:cNvGrpSpPr/>
          <p:nvPr/>
        </p:nvGrpSpPr>
        <p:grpSpPr>
          <a:xfrm>
            <a:off x="3046116" y="4857315"/>
            <a:ext cx="12195767" cy="3580244"/>
            <a:chOff x="0" y="-57150"/>
            <a:chExt cx="2963403" cy="869950"/>
          </a:xfrm>
        </p:grpSpPr>
        <p:sp>
          <p:nvSpPr>
            <p:cNvPr id="703" name="Google Shape;703;p22"/>
            <p:cNvSpPr/>
            <p:nvPr/>
          </p:nvSpPr>
          <p:spPr>
            <a:xfrm>
              <a:off x="0" y="0"/>
              <a:ext cx="2963403" cy="432863"/>
            </a:xfrm>
            <a:custGeom>
              <a:rect b="b" l="l" r="r" t="t"/>
              <a:pathLst>
                <a:path extrusionOk="0" h="432863" w="2963403">
                  <a:moveTo>
                    <a:pt x="0" y="0"/>
                  </a:moveTo>
                  <a:lnTo>
                    <a:pt x="2963403" y="0"/>
                  </a:lnTo>
                  <a:lnTo>
                    <a:pt x="2963403" y="432863"/>
                  </a:lnTo>
                  <a:lnTo>
                    <a:pt x="0" y="432863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704" name="Google Shape;704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22"/>
          <p:cNvSpPr/>
          <p:nvPr/>
        </p:nvSpPr>
        <p:spPr>
          <a:xfrm>
            <a:off x="3539422" y="5042752"/>
            <a:ext cx="2710238" cy="2071453"/>
          </a:xfrm>
          <a:custGeom>
            <a:rect b="b" l="l" r="r" t="t"/>
            <a:pathLst>
              <a:path extrusionOk="0" h="2071453" w="2710238">
                <a:moveTo>
                  <a:pt x="0" y="0"/>
                </a:moveTo>
                <a:lnTo>
                  <a:pt x="2710238" y="0"/>
                </a:lnTo>
                <a:lnTo>
                  <a:pt x="2710238" y="2071452"/>
                </a:lnTo>
                <a:lnTo>
                  <a:pt x="0" y="2071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22"/>
          <p:cNvSpPr/>
          <p:nvPr/>
        </p:nvSpPr>
        <p:spPr>
          <a:xfrm>
            <a:off x="7789861" y="4359917"/>
            <a:ext cx="2708279" cy="2659037"/>
          </a:xfrm>
          <a:custGeom>
            <a:rect b="b" l="l" r="r" t="t"/>
            <a:pathLst>
              <a:path extrusionOk="0" h="2659037" w="2708279">
                <a:moveTo>
                  <a:pt x="0" y="0"/>
                </a:moveTo>
                <a:lnTo>
                  <a:pt x="2708278" y="0"/>
                </a:lnTo>
                <a:lnTo>
                  <a:pt x="2708278" y="2659037"/>
                </a:lnTo>
                <a:lnTo>
                  <a:pt x="0" y="2659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p22"/>
          <p:cNvSpPr/>
          <p:nvPr/>
        </p:nvSpPr>
        <p:spPr>
          <a:xfrm>
            <a:off x="15054546" y="-557312"/>
            <a:ext cx="6322719" cy="11401624"/>
          </a:xfrm>
          <a:custGeom>
            <a:rect b="b" l="l" r="r" t="t"/>
            <a:pathLst>
              <a:path extrusionOk="0" h="11401624" w="6322719">
                <a:moveTo>
                  <a:pt x="0" y="0"/>
                </a:moveTo>
                <a:lnTo>
                  <a:pt x="6322718" y="0"/>
                </a:lnTo>
                <a:lnTo>
                  <a:pt x="6322718" y="11401624"/>
                </a:lnTo>
                <a:lnTo>
                  <a:pt x="0" y="11401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p22"/>
          <p:cNvSpPr/>
          <p:nvPr/>
        </p:nvSpPr>
        <p:spPr>
          <a:xfrm>
            <a:off x="-3089264" y="-557312"/>
            <a:ext cx="6322719" cy="11401624"/>
          </a:xfrm>
          <a:custGeom>
            <a:rect b="b" l="l" r="r" t="t"/>
            <a:pathLst>
              <a:path extrusionOk="0" h="11401624" w="6322719">
                <a:moveTo>
                  <a:pt x="0" y="0"/>
                </a:moveTo>
                <a:lnTo>
                  <a:pt x="6322718" y="0"/>
                </a:lnTo>
                <a:lnTo>
                  <a:pt x="6322718" y="11401624"/>
                </a:lnTo>
                <a:lnTo>
                  <a:pt x="0" y="11401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22"/>
          <p:cNvSpPr/>
          <p:nvPr/>
        </p:nvSpPr>
        <p:spPr>
          <a:xfrm>
            <a:off x="12585677" y="4513416"/>
            <a:ext cx="1870837" cy="2842432"/>
          </a:xfrm>
          <a:custGeom>
            <a:rect b="b" l="l" r="r" t="t"/>
            <a:pathLst>
              <a:path extrusionOk="0" h="2842432" w="1870837">
                <a:moveTo>
                  <a:pt x="0" y="0"/>
                </a:moveTo>
                <a:lnTo>
                  <a:pt x="1870837" y="0"/>
                </a:lnTo>
                <a:lnTo>
                  <a:pt x="1870837" y="2842433"/>
                </a:lnTo>
                <a:lnTo>
                  <a:pt x="0" y="2842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22"/>
          <p:cNvSpPr txBox="1"/>
          <p:nvPr/>
        </p:nvSpPr>
        <p:spPr>
          <a:xfrm>
            <a:off x="5305801" y="710523"/>
            <a:ext cx="7676399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712628"/>
                </a:solidFill>
                <a:latin typeface="Rokkitt Black"/>
                <a:ea typeface="Rokkitt Black"/>
                <a:cs typeface="Rokkitt Black"/>
                <a:sym typeface="Rokkitt Black"/>
              </a:rPr>
              <a:t>Question 02</a:t>
            </a:r>
            <a:endParaRPr/>
          </a:p>
        </p:txBody>
      </p:sp>
      <p:sp>
        <p:nvSpPr>
          <p:cNvPr id="711" name="Google Shape;711;p22"/>
          <p:cNvSpPr txBox="1"/>
          <p:nvPr/>
        </p:nvSpPr>
        <p:spPr>
          <a:xfrm>
            <a:off x="6555627" y="5098018"/>
            <a:ext cx="1144096" cy="166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97" u="none" cap="none" strike="noStrike">
                <a:solidFill>
                  <a:srgbClr val="712628"/>
                </a:solidFill>
                <a:latin typeface="Rokkitt Black"/>
                <a:ea typeface="Rokkitt Black"/>
                <a:cs typeface="Rokkitt Black"/>
                <a:sym typeface="Rokkitt Black"/>
              </a:rPr>
              <a:t>+</a:t>
            </a:r>
            <a:endParaRPr/>
          </a:p>
        </p:txBody>
      </p:sp>
      <p:sp>
        <p:nvSpPr>
          <p:cNvPr id="712" name="Google Shape;712;p22"/>
          <p:cNvSpPr txBox="1"/>
          <p:nvPr/>
        </p:nvSpPr>
        <p:spPr>
          <a:xfrm>
            <a:off x="10843551" y="5098018"/>
            <a:ext cx="1144096" cy="166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97" u="none" cap="none" strike="noStrike">
                <a:solidFill>
                  <a:srgbClr val="712628"/>
                </a:solidFill>
                <a:latin typeface="Rokkitt Black"/>
                <a:ea typeface="Rokkitt Black"/>
                <a:cs typeface="Rokkitt Black"/>
                <a:sym typeface="Rokkitt Black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0D14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3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718" name="Google Shape;718;p23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3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23"/>
          <p:cNvGrpSpPr/>
          <p:nvPr/>
        </p:nvGrpSpPr>
        <p:grpSpPr>
          <a:xfrm>
            <a:off x="584275" y="2483502"/>
            <a:ext cx="17119450" cy="6419877"/>
            <a:chOff x="0" y="-57150"/>
            <a:chExt cx="4508826" cy="1690832"/>
          </a:xfrm>
        </p:grpSpPr>
        <p:sp>
          <p:nvSpPr>
            <p:cNvPr id="721" name="Google Shape;721;p23"/>
            <p:cNvSpPr/>
            <p:nvPr/>
          </p:nvSpPr>
          <p:spPr>
            <a:xfrm>
              <a:off x="0" y="0"/>
              <a:ext cx="4508826" cy="1633682"/>
            </a:xfrm>
            <a:custGeom>
              <a:rect b="b" l="l" r="r" t="t"/>
              <a:pathLst>
                <a:path extrusionOk="0" h="1633682" w="4508826">
                  <a:moveTo>
                    <a:pt x="0" y="0"/>
                  </a:moveTo>
                  <a:lnTo>
                    <a:pt x="4508826" y="0"/>
                  </a:lnTo>
                  <a:lnTo>
                    <a:pt x="4508826" y="1633682"/>
                  </a:lnTo>
                  <a:lnTo>
                    <a:pt x="0" y="1633682"/>
                  </a:lnTo>
                  <a:close/>
                </a:path>
              </a:pathLst>
            </a:custGeom>
            <a:solidFill>
              <a:srgbClr val="F1E3C3"/>
            </a:solidFill>
            <a:ln>
              <a:noFill/>
            </a:ln>
          </p:spPr>
        </p:sp>
        <p:sp>
          <p:nvSpPr>
            <p:cNvPr id="722" name="Google Shape;722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23"/>
          <p:cNvGrpSpPr/>
          <p:nvPr/>
        </p:nvGrpSpPr>
        <p:grpSpPr>
          <a:xfrm>
            <a:off x="6464892" y="6632946"/>
            <a:ext cx="5358216" cy="2606547"/>
            <a:chOff x="0" y="-57150"/>
            <a:chExt cx="1788339" cy="869950"/>
          </a:xfrm>
        </p:grpSpPr>
        <p:sp>
          <p:nvSpPr>
            <p:cNvPr id="724" name="Google Shape;724;p23"/>
            <p:cNvSpPr/>
            <p:nvPr/>
          </p:nvSpPr>
          <p:spPr>
            <a:xfrm>
              <a:off x="0" y="0"/>
              <a:ext cx="1788339" cy="354996"/>
            </a:xfrm>
            <a:custGeom>
              <a:rect b="b" l="l" r="r" t="t"/>
              <a:pathLst>
                <a:path extrusionOk="0" h="354996" w="1788339">
                  <a:moveTo>
                    <a:pt x="73688" y="0"/>
                  </a:moveTo>
                  <a:lnTo>
                    <a:pt x="1714650" y="0"/>
                  </a:lnTo>
                  <a:cubicBezTo>
                    <a:pt x="1734194" y="0"/>
                    <a:pt x="1752936" y="7764"/>
                    <a:pt x="1766756" y="21583"/>
                  </a:cubicBezTo>
                  <a:cubicBezTo>
                    <a:pt x="1780575" y="35402"/>
                    <a:pt x="1788339" y="54145"/>
                    <a:pt x="1788339" y="73688"/>
                  </a:cubicBezTo>
                  <a:lnTo>
                    <a:pt x="1788339" y="281308"/>
                  </a:lnTo>
                  <a:cubicBezTo>
                    <a:pt x="1788339" y="322005"/>
                    <a:pt x="1755347" y="354996"/>
                    <a:pt x="1714650" y="354996"/>
                  </a:cubicBezTo>
                  <a:lnTo>
                    <a:pt x="73688" y="354996"/>
                  </a:lnTo>
                  <a:cubicBezTo>
                    <a:pt x="32991" y="354996"/>
                    <a:pt x="0" y="322005"/>
                    <a:pt x="0" y="281308"/>
                  </a:cubicBezTo>
                  <a:lnTo>
                    <a:pt x="0" y="73688"/>
                  </a:lnTo>
                  <a:cubicBezTo>
                    <a:pt x="0" y="32991"/>
                    <a:pt x="32991" y="0"/>
                    <a:pt x="73688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6" name="Google Shape;726;p23"/>
          <p:cNvSpPr/>
          <p:nvPr/>
        </p:nvSpPr>
        <p:spPr>
          <a:xfrm>
            <a:off x="14945985" y="5505376"/>
            <a:ext cx="3342015" cy="5035913"/>
          </a:xfrm>
          <a:custGeom>
            <a:rect b="b" l="l" r="r" t="t"/>
            <a:pathLst>
              <a:path extrusionOk="0" h="5035913" w="3342015">
                <a:moveTo>
                  <a:pt x="0" y="0"/>
                </a:moveTo>
                <a:lnTo>
                  <a:pt x="3342015" y="0"/>
                </a:lnTo>
                <a:lnTo>
                  <a:pt x="3342015" y="5035913"/>
                </a:lnTo>
                <a:lnTo>
                  <a:pt x="0" y="5035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7" name="Google Shape;727;p23"/>
          <p:cNvSpPr/>
          <p:nvPr/>
        </p:nvSpPr>
        <p:spPr>
          <a:xfrm rot="-1225975">
            <a:off x="160137" y="1461203"/>
            <a:ext cx="6044504" cy="3858422"/>
          </a:xfrm>
          <a:custGeom>
            <a:rect b="b" l="l" r="r" t="t"/>
            <a:pathLst>
              <a:path extrusionOk="0" h="3858422" w="6044504">
                <a:moveTo>
                  <a:pt x="0" y="0"/>
                </a:moveTo>
                <a:lnTo>
                  <a:pt x="6044504" y="0"/>
                </a:lnTo>
                <a:lnTo>
                  <a:pt x="6044504" y="3858422"/>
                </a:lnTo>
                <a:lnTo>
                  <a:pt x="0" y="3858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5078" t="-30701"/>
            </a:stretch>
          </a:blipFill>
          <a:ln>
            <a:noFill/>
          </a:ln>
        </p:spPr>
      </p:sp>
      <p:sp>
        <p:nvSpPr>
          <p:cNvPr id="728" name="Google Shape;728;p23"/>
          <p:cNvSpPr txBox="1"/>
          <p:nvPr/>
        </p:nvSpPr>
        <p:spPr>
          <a:xfrm>
            <a:off x="2060654" y="3996905"/>
            <a:ext cx="14166691" cy="2594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30" u="none" cap="none" strike="noStrike">
                <a:solidFill>
                  <a:srgbClr val="560D14"/>
                </a:solidFill>
                <a:latin typeface="Rokkitt Black"/>
                <a:ea typeface="Rokkitt Black"/>
                <a:cs typeface="Rokkitt Black"/>
                <a:sym typeface="Rokkitt Black"/>
              </a:rPr>
              <a:t>Ratatouille</a:t>
            </a:r>
            <a:endParaRPr/>
          </a:p>
        </p:txBody>
      </p:sp>
      <p:sp>
        <p:nvSpPr>
          <p:cNvPr id="729" name="Google Shape;729;p23"/>
          <p:cNvSpPr txBox="1"/>
          <p:nvPr/>
        </p:nvSpPr>
        <p:spPr>
          <a:xfrm>
            <a:off x="5305801" y="952500"/>
            <a:ext cx="7676399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Answer 02</a:t>
            </a:r>
            <a:endParaRPr/>
          </a:p>
        </p:txBody>
      </p:sp>
      <p:sp>
        <p:nvSpPr>
          <p:cNvPr id="730" name="Google Shape;730;p23"/>
          <p:cNvSpPr txBox="1"/>
          <p:nvPr/>
        </p:nvSpPr>
        <p:spPr>
          <a:xfrm>
            <a:off x="6464892" y="6988237"/>
            <a:ext cx="5358216" cy="761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39" u="none" cap="none" strike="noStrike">
                <a:solidFill>
                  <a:srgbClr val="FFFFFF"/>
                </a:solidFill>
                <a:latin typeface="Rokkitt Black"/>
                <a:ea typeface="Rokkitt Black"/>
                <a:cs typeface="Rokkitt Black"/>
                <a:sym typeface="Rokkitt Black"/>
              </a:rPr>
              <a:t>NEXT GUESS!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4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736" name="Google Shape;736;p24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4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24"/>
          <p:cNvSpPr/>
          <p:nvPr/>
        </p:nvSpPr>
        <p:spPr>
          <a:xfrm rot="329031">
            <a:off x="6227552" y="2851892"/>
            <a:ext cx="5240860" cy="2791949"/>
          </a:xfrm>
          <a:custGeom>
            <a:rect b="b" l="l" r="r" t="t"/>
            <a:pathLst>
              <a:path extrusionOk="0" h="2791949" w="5240860">
                <a:moveTo>
                  <a:pt x="0" y="0"/>
                </a:moveTo>
                <a:lnTo>
                  <a:pt x="5240859" y="0"/>
                </a:lnTo>
                <a:lnTo>
                  <a:pt x="5240859" y="2791949"/>
                </a:lnTo>
                <a:lnTo>
                  <a:pt x="0" y="2791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39" name="Google Shape;739;p24"/>
          <p:cNvGrpSpPr/>
          <p:nvPr/>
        </p:nvGrpSpPr>
        <p:grpSpPr>
          <a:xfrm>
            <a:off x="1292236" y="6113954"/>
            <a:ext cx="6683678" cy="2606541"/>
            <a:chOff x="0" y="-57150"/>
            <a:chExt cx="2230720" cy="869950"/>
          </a:xfrm>
        </p:grpSpPr>
        <p:sp>
          <p:nvSpPr>
            <p:cNvPr id="740" name="Google Shape;740;p24"/>
            <p:cNvSpPr/>
            <p:nvPr/>
          </p:nvSpPr>
          <p:spPr>
            <a:xfrm>
              <a:off x="0" y="0"/>
              <a:ext cx="2230720" cy="187964"/>
            </a:xfrm>
            <a:custGeom>
              <a:rect b="b" l="l" r="r" t="t"/>
              <a:pathLst>
                <a:path extrusionOk="0" h="187964" w="2230720">
                  <a:moveTo>
                    <a:pt x="59075" y="0"/>
                  </a:moveTo>
                  <a:lnTo>
                    <a:pt x="2171645" y="0"/>
                  </a:lnTo>
                  <a:cubicBezTo>
                    <a:pt x="2204271" y="0"/>
                    <a:pt x="2230720" y="26449"/>
                    <a:pt x="2230720" y="59075"/>
                  </a:cubicBezTo>
                  <a:lnTo>
                    <a:pt x="2230720" y="128889"/>
                  </a:lnTo>
                  <a:cubicBezTo>
                    <a:pt x="2230720" y="161515"/>
                    <a:pt x="2204271" y="187964"/>
                    <a:pt x="2171645" y="187964"/>
                  </a:cubicBezTo>
                  <a:lnTo>
                    <a:pt x="59075" y="187964"/>
                  </a:lnTo>
                  <a:cubicBezTo>
                    <a:pt x="26449" y="187964"/>
                    <a:pt x="0" y="161515"/>
                    <a:pt x="0" y="128889"/>
                  </a:cubicBezTo>
                  <a:lnTo>
                    <a:pt x="0" y="59075"/>
                  </a:lnTo>
                  <a:cubicBezTo>
                    <a:pt x="0" y="26449"/>
                    <a:pt x="26449" y="0"/>
                    <a:pt x="59075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24"/>
          <p:cNvGrpSpPr/>
          <p:nvPr/>
        </p:nvGrpSpPr>
        <p:grpSpPr>
          <a:xfrm>
            <a:off x="1292236" y="8558971"/>
            <a:ext cx="6683678" cy="2606541"/>
            <a:chOff x="0" y="-57150"/>
            <a:chExt cx="2230720" cy="869950"/>
          </a:xfrm>
        </p:grpSpPr>
        <p:sp>
          <p:nvSpPr>
            <p:cNvPr id="743" name="Google Shape;743;p24"/>
            <p:cNvSpPr/>
            <p:nvPr/>
          </p:nvSpPr>
          <p:spPr>
            <a:xfrm>
              <a:off x="0" y="0"/>
              <a:ext cx="2230720" cy="187964"/>
            </a:xfrm>
            <a:custGeom>
              <a:rect b="b" l="l" r="r" t="t"/>
              <a:pathLst>
                <a:path extrusionOk="0" h="187964" w="2230720">
                  <a:moveTo>
                    <a:pt x="59075" y="0"/>
                  </a:moveTo>
                  <a:lnTo>
                    <a:pt x="2171645" y="0"/>
                  </a:lnTo>
                  <a:cubicBezTo>
                    <a:pt x="2204271" y="0"/>
                    <a:pt x="2230720" y="26449"/>
                    <a:pt x="2230720" y="59075"/>
                  </a:cubicBezTo>
                  <a:lnTo>
                    <a:pt x="2230720" y="128889"/>
                  </a:lnTo>
                  <a:cubicBezTo>
                    <a:pt x="2230720" y="161515"/>
                    <a:pt x="2204271" y="187964"/>
                    <a:pt x="2171645" y="187964"/>
                  </a:cubicBezTo>
                  <a:lnTo>
                    <a:pt x="59075" y="187964"/>
                  </a:lnTo>
                  <a:cubicBezTo>
                    <a:pt x="26449" y="187964"/>
                    <a:pt x="0" y="161515"/>
                    <a:pt x="0" y="128889"/>
                  </a:cubicBezTo>
                  <a:lnTo>
                    <a:pt x="0" y="59075"/>
                  </a:lnTo>
                  <a:cubicBezTo>
                    <a:pt x="0" y="26449"/>
                    <a:pt x="26449" y="0"/>
                    <a:pt x="59075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24"/>
          <p:cNvGrpSpPr/>
          <p:nvPr/>
        </p:nvGrpSpPr>
        <p:grpSpPr>
          <a:xfrm>
            <a:off x="9999541" y="8558971"/>
            <a:ext cx="6683678" cy="2606541"/>
            <a:chOff x="0" y="-57150"/>
            <a:chExt cx="2230720" cy="869950"/>
          </a:xfrm>
        </p:grpSpPr>
        <p:sp>
          <p:nvSpPr>
            <p:cNvPr id="746" name="Google Shape;746;p24"/>
            <p:cNvSpPr/>
            <p:nvPr/>
          </p:nvSpPr>
          <p:spPr>
            <a:xfrm>
              <a:off x="0" y="0"/>
              <a:ext cx="2230720" cy="187964"/>
            </a:xfrm>
            <a:custGeom>
              <a:rect b="b" l="l" r="r" t="t"/>
              <a:pathLst>
                <a:path extrusionOk="0" h="187964" w="2230720">
                  <a:moveTo>
                    <a:pt x="59075" y="0"/>
                  </a:moveTo>
                  <a:lnTo>
                    <a:pt x="2171645" y="0"/>
                  </a:lnTo>
                  <a:cubicBezTo>
                    <a:pt x="2204271" y="0"/>
                    <a:pt x="2230720" y="26449"/>
                    <a:pt x="2230720" y="59075"/>
                  </a:cubicBezTo>
                  <a:lnTo>
                    <a:pt x="2230720" y="128889"/>
                  </a:lnTo>
                  <a:cubicBezTo>
                    <a:pt x="2230720" y="161515"/>
                    <a:pt x="2204271" y="187964"/>
                    <a:pt x="2171645" y="187964"/>
                  </a:cubicBezTo>
                  <a:lnTo>
                    <a:pt x="59075" y="187964"/>
                  </a:lnTo>
                  <a:cubicBezTo>
                    <a:pt x="26449" y="187964"/>
                    <a:pt x="0" y="161515"/>
                    <a:pt x="0" y="128889"/>
                  </a:cubicBezTo>
                  <a:lnTo>
                    <a:pt x="0" y="59075"/>
                  </a:lnTo>
                  <a:cubicBezTo>
                    <a:pt x="0" y="26449"/>
                    <a:pt x="26449" y="0"/>
                    <a:pt x="59075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9999541" y="6113954"/>
            <a:ext cx="6683678" cy="2606541"/>
            <a:chOff x="0" y="-57150"/>
            <a:chExt cx="2230720" cy="869950"/>
          </a:xfrm>
        </p:grpSpPr>
        <p:sp>
          <p:nvSpPr>
            <p:cNvPr id="749" name="Google Shape;749;p24"/>
            <p:cNvSpPr/>
            <p:nvPr/>
          </p:nvSpPr>
          <p:spPr>
            <a:xfrm>
              <a:off x="0" y="0"/>
              <a:ext cx="2230720" cy="187964"/>
            </a:xfrm>
            <a:custGeom>
              <a:rect b="b" l="l" r="r" t="t"/>
              <a:pathLst>
                <a:path extrusionOk="0" h="187964" w="2230720">
                  <a:moveTo>
                    <a:pt x="59075" y="0"/>
                  </a:moveTo>
                  <a:lnTo>
                    <a:pt x="2171645" y="0"/>
                  </a:lnTo>
                  <a:cubicBezTo>
                    <a:pt x="2204271" y="0"/>
                    <a:pt x="2230720" y="26449"/>
                    <a:pt x="2230720" y="59075"/>
                  </a:cubicBezTo>
                  <a:lnTo>
                    <a:pt x="2230720" y="128889"/>
                  </a:lnTo>
                  <a:cubicBezTo>
                    <a:pt x="2230720" y="161515"/>
                    <a:pt x="2204271" y="187964"/>
                    <a:pt x="2171645" y="187964"/>
                  </a:cubicBezTo>
                  <a:lnTo>
                    <a:pt x="59075" y="187964"/>
                  </a:lnTo>
                  <a:cubicBezTo>
                    <a:pt x="26449" y="187964"/>
                    <a:pt x="0" y="161515"/>
                    <a:pt x="0" y="128889"/>
                  </a:cubicBezTo>
                  <a:lnTo>
                    <a:pt x="0" y="59075"/>
                  </a:lnTo>
                  <a:cubicBezTo>
                    <a:pt x="0" y="26449"/>
                    <a:pt x="26449" y="0"/>
                    <a:pt x="59075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24"/>
          <p:cNvGrpSpPr/>
          <p:nvPr/>
        </p:nvGrpSpPr>
        <p:grpSpPr>
          <a:xfrm>
            <a:off x="4062130" y="4762500"/>
            <a:ext cx="1143889" cy="1149016"/>
            <a:chOff x="1813" y="0"/>
            <a:chExt cx="809173" cy="812800"/>
          </a:xfrm>
        </p:grpSpPr>
        <p:sp>
          <p:nvSpPr>
            <p:cNvPr id="752" name="Google Shape;752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4"/>
          <p:cNvGrpSpPr/>
          <p:nvPr/>
        </p:nvGrpSpPr>
        <p:grpSpPr>
          <a:xfrm>
            <a:off x="4062130" y="7207518"/>
            <a:ext cx="1143889" cy="1149016"/>
            <a:chOff x="1813" y="0"/>
            <a:chExt cx="809173" cy="812800"/>
          </a:xfrm>
        </p:grpSpPr>
        <p:sp>
          <p:nvSpPr>
            <p:cNvPr id="755" name="Google Shape;755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24"/>
          <p:cNvGrpSpPr/>
          <p:nvPr/>
        </p:nvGrpSpPr>
        <p:grpSpPr>
          <a:xfrm>
            <a:off x="12769435" y="4762500"/>
            <a:ext cx="1143889" cy="1149016"/>
            <a:chOff x="1813" y="0"/>
            <a:chExt cx="809173" cy="812800"/>
          </a:xfrm>
        </p:grpSpPr>
        <p:sp>
          <p:nvSpPr>
            <p:cNvPr id="758" name="Google Shape;758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24"/>
          <p:cNvGrpSpPr/>
          <p:nvPr/>
        </p:nvGrpSpPr>
        <p:grpSpPr>
          <a:xfrm>
            <a:off x="12769435" y="7207518"/>
            <a:ext cx="1143889" cy="1149016"/>
            <a:chOff x="1813" y="0"/>
            <a:chExt cx="809173" cy="812800"/>
          </a:xfrm>
        </p:grpSpPr>
        <p:sp>
          <p:nvSpPr>
            <p:cNvPr id="761" name="Google Shape;761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24"/>
          <p:cNvSpPr txBox="1"/>
          <p:nvPr/>
        </p:nvSpPr>
        <p:spPr>
          <a:xfrm>
            <a:off x="1028700" y="975381"/>
            <a:ext cx="16230600" cy="1435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Multiple Choice Quiz</a:t>
            </a:r>
            <a:endParaRPr/>
          </a:p>
        </p:txBody>
      </p:sp>
      <p:sp>
        <p:nvSpPr>
          <p:cNvPr id="764" name="Google Shape;764;p24"/>
          <p:cNvSpPr txBox="1"/>
          <p:nvPr/>
        </p:nvSpPr>
        <p:spPr>
          <a:xfrm>
            <a:off x="1636405" y="6338810"/>
            <a:ext cx="5995341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 what you want to discuss. </a:t>
            </a:r>
            <a:endParaRPr/>
          </a:p>
        </p:txBody>
      </p:sp>
      <p:sp>
        <p:nvSpPr>
          <p:cNvPr id="765" name="Google Shape;765;p24"/>
          <p:cNvSpPr txBox="1"/>
          <p:nvPr/>
        </p:nvSpPr>
        <p:spPr>
          <a:xfrm>
            <a:off x="1636405" y="8783828"/>
            <a:ext cx="5995341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 what you want to discuss. </a:t>
            </a:r>
            <a:endParaRPr/>
          </a:p>
        </p:txBody>
      </p:sp>
      <p:sp>
        <p:nvSpPr>
          <p:cNvPr id="766" name="Google Shape;766;p24"/>
          <p:cNvSpPr txBox="1"/>
          <p:nvPr/>
        </p:nvSpPr>
        <p:spPr>
          <a:xfrm>
            <a:off x="10343709" y="6338810"/>
            <a:ext cx="5995341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 what you want to discuss. </a:t>
            </a:r>
            <a:endParaRPr/>
          </a:p>
        </p:txBody>
      </p:sp>
      <p:sp>
        <p:nvSpPr>
          <p:cNvPr id="767" name="Google Shape;767;p24"/>
          <p:cNvSpPr txBox="1"/>
          <p:nvPr/>
        </p:nvSpPr>
        <p:spPr>
          <a:xfrm>
            <a:off x="10343709" y="8783828"/>
            <a:ext cx="5995341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 what you want to discuss. </a:t>
            </a:r>
            <a:endParaRPr/>
          </a:p>
        </p:txBody>
      </p:sp>
      <p:sp>
        <p:nvSpPr>
          <p:cNvPr id="768" name="Google Shape;768;p24"/>
          <p:cNvSpPr txBox="1"/>
          <p:nvPr/>
        </p:nvSpPr>
        <p:spPr>
          <a:xfrm>
            <a:off x="4339059" y="4958198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A</a:t>
            </a:r>
            <a:endParaRPr/>
          </a:p>
        </p:txBody>
      </p:sp>
      <p:sp>
        <p:nvSpPr>
          <p:cNvPr id="769" name="Google Shape;769;p24"/>
          <p:cNvSpPr txBox="1"/>
          <p:nvPr/>
        </p:nvSpPr>
        <p:spPr>
          <a:xfrm>
            <a:off x="4339059" y="7403216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C</a:t>
            </a:r>
            <a:endParaRPr/>
          </a:p>
        </p:txBody>
      </p:sp>
      <p:sp>
        <p:nvSpPr>
          <p:cNvPr id="770" name="Google Shape;770;p24"/>
          <p:cNvSpPr txBox="1"/>
          <p:nvPr/>
        </p:nvSpPr>
        <p:spPr>
          <a:xfrm>
            <a:off x="13046364" y="4958198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B</a:t>
            </a:r>
            <a:endParaRPr/>
          </a:p>
        </p:txBody>
      </p:sp>
      <p:sp>
        <p:nvSpPr>
          <p:cNvPr id="771" name="Google Shape;771;p24"/>
          <p:cNvSpPr txBox="1"/>
          <p:nvPr/>
        </p:nvSpPr>
        <p:spPr>
          <a:xfrm>
            <a:off x="13046364" y="7403216"/>
            <a:ext cx="590032" cy="748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0D14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25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777" name="Google Shape;777;p25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25"/>
          <p:cNvSpPr txBox="1"/>
          <p:nvPr/>
        </p:nvSpPr>
        <p:spPr>
          <a:xfrm>
            <a:off x="2060654" y="4459780"/>
            <a:ext cx="14166691" cy="3979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30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The Little Mermaid</a:t>
            </a:r>
            <a:endParaRPr/>
          </a:p>
        </p:txBody>
      </p:sp>
      <p:sp>
        <p:nvSpPr>
          <p:cNvPr id="780" name="Google Shape;780;p25"/>
          <p:cNvSpPr/>
          <p:nvPr/>
        </p:nvSpPr>
        <p:spPr>
          <a:xfrm>
            <a:off x="14421446" y="3624687"/>
            <a:ext cx="2925226" cy="7697964"/>
          </a:xfrm>
          <a:custGeom>
            <a:rect b="b" l="l" r="r" t="t"/>
            <a:pathLst>
              <a:path extrusionOk="0" h="7697964" w="2925226">
                <a:moveTo>
                  <a:pt x="0" y="0"/>
                </a:moveTo>
                <a:lnTo>
                  <a:pt x="2925227" y="0"/>
                </a:lnTo>
                <a:lnTo>
                  <a:pt x="2925227" y="7697965"/>
                </a:lnTo>
                <a:lnTo>
                  <a:pt x="0" y="7697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25"/>
          <p:cNvSpPr txBox="1"/>
          <p:nvPr/>
        </p:nvSpPr>
        <p:spPr>
          <a:xfrm>
            <a:off x="5286765" y="784881"/>
            <a:ext cx="7714471" cy="1435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Answer 03</a:t>
            </a:r>
            <a:endParaRPr/>
          </a:p>
        </p:txBody>
      </p:sp>
      <p:cxnSp>
        <p:nvCxnSpPr>
          <p:cNvPr id="782" name="Google Shape;782;p25"/>
          <p:cNvCxnSpPr/>
          <p:nvPr/>
        </p:nvCxnSpPr>
        <p:spPr>
          <a:xfrm>
            <a:off x="589145" y="2399751"/>
            <a:ext cx="17109709" cy="0"/>
          </a:xfrm>
          <a:prstGeom prst="straightConnector1">
            <a:avLst/>
          </a:prstGeom>
          <a:noFill/>
          <a:ln cap="flat" cmpd="sng" w="38100">
            <a:solidFill>
              <a:srgbClr val="C69E5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3" name="Google Shape;783;p25"/>
          <p:cNvSpPr/>
          <p:nvPr/>
        </p:nvSpPr>
        <p:spPr>
          <a:xfrm rot="-1099506">
            <a:off x="1289056" y="3342293"/>
            <a:ext cx="2285895" cy="3602414"/>
          </a:xfrm>
          <a:custGeom>
            <a:rect b="b" l="l" r="r" t="t"/>
            <a:pathLst>
              <a:path extrusionOk="0" h="3602414" w="2285895">
                <a:moveTo>
                  <a:pt x="0" y="0"/>
                </a:moveTo>
                <a:lnTo>
                  <a:pt x="2285896" y="0"/>
                </a:lnTo>
                <a:lnTo>
                  <a:pt x="2285896" y="3602414"/>
                </a:lnTo>
                <a:lnTo>
                  <a:pt x="0" y="3602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26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789" name="Google Shape;789;p26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26"/>
          <p:cNvSpPr txBox="1"/>
          <p:nvPr/>
        </p:nvSpPr>
        <p:spPr>
          <a:xfrm>
            <a:off x="1409700" y="1497879"/>
            <a:ext cx="135618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7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Write an original statement or</a:t>
            </a:r>
            <a:endParaRPr/>
          </a:p>
          <a:p>
            <a:pPr indent="0" lvl="0" marL="0" marR="0" rtl="0" algn="l">
              <a:lnSpc>
                <a:spcPct val="10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7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inspiring quote</a:t>
            </a:r>
            <a:endParaRPr/>
          </a:p>
        </p:txBody>
      </p:sp>
      <p:sp>
        <p:nvSpPr>
          <p:cNvPr id="792" name="Google Shape;792;p26"/>
          <p:cNvSpPr/>
          <p:nvPr/>
        </p:nvSpPr>
        <p:spPr>
          <a:xfrm rot="-2108464">
            <a:off x="8966024" y="3008628"/>
            <a:ext cx="8985025" cy="6648919"/>
          </a:xfrm>
          <a:custGeom>
            <a:rect b="b" l="l" r="r" t="t"/>
            <a:pathLst>
              <a:path extrusionOk="0" h="6648919" w="8985025">
                <a:moveTo>
                  <a:pt x="0" y="0"/>
                </a:moveTo>
                <a:lnTo>
                  <a:pt x="8985025" y="0"/>
                </a:lnTo>
                <a:lnTo>
                  <a:pt x="8985025" y="6648919"/>
                </a:lnTo>
                <a:lnTo>
                  <a:pt x="0" y="6648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26"/>
          <p:cNvSpPr txBox="1"/>
          <p:nvPr/>
        </p:nvSpPr>
        <p:spPr>
          <a:xfrm>
            <a:off x="1409700" y="6062632"/>
            <a:ext cx="1280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060B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7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799" name="Google Shape;799;p27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560D14"/>
            </a:solidFill>
            <a:ln cap="flat" cmpd="sng" w="38100">
              <a:solidFill>
                <a:srgbClr val="F1E3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7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27"/>
          <p:cNvSpPr txBox="1"/>
          <p:nvPr/>
        </p:nvSpPr>
        <p:spPr>
          <a:xfrm>
            <a:off x="8308484" y="8461102"/>
            <a:ext cx="832446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1E3C3"/>
                </a:solidFill>
                <a:latin typeface="Asap"/>
                <a:ea typeface="Asap"/>
                <a:cs typeface="Asap"/>
                <a:sym typeface="Asap"/>
              </a:rPr>
              <a:t>Elaborate on what you want to discuss. </a:t>
            </a:r>
            <a:endParaRPr/>
          </a:p>
        </p:txBody>
      </p:sp>
      <p:sp>
        <p:nvSpPr>
          <p:cNvPr id="802" name="Google Shape;802;p27"/>
          <p:cNvSpPr txBox="1"/>
          <p:nvPr/>
        </p:nvSpPr>
        <p:spPr>
          <a:xfrm>
            <a:off x="8268632" y="2025554"/>
            <a:ext cx="8364315" cy="134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2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Round 02</a:t>
            </a:r>
            <a:endParaRPr/>
          </a:p>
        </p:txBody>
      </p:sp>
      <p:sp>
        <p:nvSpPr>
          <p:cNvPr id="803" name="Google Shape;803;p27"/>
          <p:cNvSpPr/>
          <p:nvPr/>
        </p:nvSpPr>
        <p:spPr>
          <a:xfrm>
            <a:off x="1628548" y="1267807"/>
            <a:ext cx="7515452" cy="7769734"/>
          </a:xfrm>
          <a:custGeom>
            <a:rect b="b" l="l" r="r" t="t"/>
            <a:pathLst>
              <a:path extrusionOk="0" h="7769734" w="7515452">
                <a:moveTo>
                  <a:pt x="0" y="0"/>
                </a:moveTo>
                <a:lnTo>
                  <a:pt x="7515452" y="0"/>
                </a:lnTo>
                <a:lnTo>
                  <a:pt x="7515452" y="7769734"/>
                </a:lnTo>
                <a:lnTo>
                  <a:pt x="0" y="776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8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809" name="Google Shape;809;p28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8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28"/>
          <p:cNvGrpSpPr/>
          <p:nvPr/>
        </p:nvGrpSpPr>
        <p:grpSpPr>
          <a:xfrm>
            <a:off x="552839" y="2861440"/>
            <a:ext cx="17182322" cy="5867505"/>
            <a:chOff x="0" y="-57150"/>
            <a:chExt cx="4525385" cy="1545351"/>
          </a:xfrm>
        </p:grpSpPr>
        <p:sp>
          <p:nvSpPr>
            <p:cNvPr id="812" name="Google Shape;812;p28"/>
            <p:cNvSpPr/>
            <p:nvPr/>
          </p:nvSpPr>
          <p:spPr>
            <a:xfrm>
              <a:off x="0" y="0"/>
              <a:ext cx="4525385" cy="1488201"/>
            </a:xfrm>
            <a:custGeom>
              <a:rect b="b" l="l" r="r" t="t"/>
              <a:pathLst>
                <a:path extrusionOk="0" h="1488201" w="4525385">
                  <a:moveTo>
                    <a:pt x="0" y="0"/>
                  </a:moveTo>
                  <a:lnTo>
                    <a:pt x="4525385" y="0"/>
                  </a:lnTo>
                  <a:lnTo>
                    <a:pt x="4525385" y="1488201"/>
                  </a:lnTo>
                  <a:lnTo>
                    <a:pt x="0" y="1488201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813" name="Google Shape;813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4" name="Google Shape;814;p28"/>
          <p:cNvSpPr/>
          <p:nvPr/>
        </p:nvSpPr>
        <p:spPr>
          <a:xfrm rot="2347786">
            <a:off x="-6553071" y="-7082274"/>
            <a:ext cx="13994612" cy="13791054"/>
          </a:xfrm>
          <a:custGeom>
            <a:rect b="b" l="l" r="r" t="t"/>
            <a:pathLst>
              <a:path extrusionOk="0" h="13791054" w="13994612">
                <a:moveTo>
                  <a:pt x="0" y="0"/>
                </a:moveTo>
                <a:lnTo>
                  <a:pt x="13994612" y="0"/>
                </a:lnTo>
                <a:lnTo>
                  <a:pt x="13994612" y="13791054"/>
                </a:lnTo>
                <a:lnTo>
                  <a:pt x="0" y="13791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5" name="Google Shape;815;p28"/>
          <p:cNvSpPr/>
          <p:nvPr/>
        </p:nvSpPr>
        <p:spPr>
          <a:xfrm rot="1608563">
            <a:off x="6173803" y="4086138"/>
            <a:ext cx="13994612" cy="13791054"/>
          </a:xfrm>
          <a:custGeom>
            <a:rect b="b" l="l" r="r" t="t"/>
            <a:pathLst>
              <a:path extrusionOk="0" h="13791054" w="13994612">
                <a:moveTo>
                  <a:pt x="0" y="0"/>
                </a:moveTo>
                <a:lnTo>
                  <a:pt x="13994612" y="0"/>
                </a:lnTo>
                <a:lnTo>
                  <a:pt x="13994612" y="13791054"/>
                </a:lnTo>
                <a:lnTo>
                  <a:pt x="0" y="13791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6" name="Google Shape;816;p28"/>
          <p:cNvSpPr/>
          <p:nvPr/>
        </p:nvSpPr>
        <p:spPr>
          <a:xfrm>
            <a:off x="1754375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999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28"/>
          <p:cNvSpPr/>
          <p:nvPr/>
        </p:nvSpPr>
        <p:spPr>
          <a:xfrm>
            <a:off x="7680896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8"/>
          <p:cNvSpPr/>
          <p:nvPr/>
        </p:nvSpPr>
        <p:spPr>
          <a:xfrm>
            <a:off x="13607418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664" r="-166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8"/>
          <p:cNvSpPr txBox="1"/>
          <p:nvPr/>
        </p:nvSpPr>
        <p:spPr>
          <a:xfrm>
            <a:off x="4483884" y="952236"/>
            <a:ext cx="9320233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Question 01</a:t>
            </a:r>
            <a:endParaRPr/>
          </a:p>
        </p:txBody>
      </p:sp>
      <p:sp>
        <p:nvSpPr>
          <p:cNvPr id="820" name="Google Shape;820;p28"/>
          <p:cNvSpPr txBox="1"/>
          <p:nvPr/>
        </p:nvSpPr>
        <p:spPr>
          <a:xfrm>
            <a:off x="1564442" y="3498357"/>
            <a:ext cx="3306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Option 01</a:t>
            </a:r>
            <a:endParaRPr/>
          </a:p>
        </p:txBody>
      </p:sp>
      <p:sp>
        <p:nvSpPr>
          <p:cNvPr id="821" name="Google Shape;821;p28"/>
          <p:cNvSpPr txBox="1"/>
          <p:nvPr/>
        </p:nvSpPr>
        <p:spPr>
          <a:xfrm>
            <a:off x="7490963" y="3503120"/>
            <a:ext cx="330607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Option 02</a:t>
            </a:r>
            <a:endParaRPr/>
          </a:p>
        </p:txBody>
      </p:sp>
      <p:sp>
        <p:nvSpPr>
          <p:cNvPr id="822" name="Google Shape;822;p28"/>
          <p:cNvSpPr txBox="1"/>
          <p:nvPr/>
        </p:nvSpPr>
        <p:spPr>
          <a:xfrm>
            <a:off x="13417485" y="3503120"/>
            <a:ext cx="330607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Option 03</a:t>
            </a:r>
            <a:endParaRPr/>
          </a:p>
        </p:txBody>
      </p:sp>
      <p:sp>
        <p:nvSpPr>
          <p:cNvPr id="823" name="Google Shape;823;p28"/>
          <p:cNvSpPr txBox="1"/>
          <p:nvPr/>
        </p:nvSpPr>
        <p:spPr>
          <a:xfrm>
            <a:off x="1564442" y="7490490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you want to discuss. </a:t>
            </a:r>
            <a:endParaRPr/>
          </a:p>
        </p:txBody>
      </p:sp>
      <p:sp>
        <p:nvSpPr>
          <p:cNvPr id="824" name="Google Shape;824;p28"/>
          <p:cNvSpPr txBox="1"/>
          <p:nvPr/>
        </p:nvSpPr>
        <p:spPr>
          <a:xfrm>
            <a:off x="7490963" y="7490490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you want to discuss. </a:t>
            </a:r>
            <a:endParaRPr/>
          </a:p>
        </p:txBody>
      </p:sp>
      <p:sp>
        <p:nvSpPr>
          <p:cNvPr id="825" name="Google Shape;825;p28"/>
          <p:cNvSpPr txBox="1"/>
          <p:nvPr/>
        </p:nvSpPr>
        <p:spPr>
          <a:xfrm>
            <a:off x="13417485" y="7490490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you want to discuss.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29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831" name="Google Shape;831;p29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9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3" name="Google Shape;833;p29"/>
          <p:cNvSpPr/>
          <p:nvPr/>
        </p:nvSpPr>
        <p:spPr>
          <a:xfrm>
            <a:off x="1028700" y="1340279"/>
            <a:ext cx="8045275" cy="7606442"/>
          </a:xfrm>
          <a:custGeom>
            <a:rect b="b" l="l" r="r" t="t"/>
            <a:pathLst>
              <a:path extrusionOk="0" h="7606442" w="8045275">
                <a:moveTo>
                  <a:pt x="0" y="0"/>
                </a:moveTo>
                <a:lnTo>
                  <a:pt x="8045275" y="0"/>
                </a:lnTo>
                <a:lnTo>
                  <a:pt x="8045275" y="7606442"/>
                </a:lnTo>
                <a:lnTo>
                  <a:pt x="0" y="7606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4" name="Google Shape;834;p29"/>
          <p:cNvSpPr txBox="1"/>
          <p:nvPr/>
        </p:nvSpPr>
        <p:spPr>
          <a:xfrm>
            <a:off x="9573571" y="3420476"/>
            <a:ext cx="6904302" cy="245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  <a:endParaRPr/>
          </a:p>
        </p:txBody>
      </p:sp>
      <p:sp>
        <p:nvSpPr>
          <p:cNvPr id="835" name="Google Shape;835;p29"/>
          <p:cNvSpPr txBox="1"/>
          <p:nvPr/>
        </p:nvSpPr>
        <p:spPr>
          <a:xfrm>
            <a:off x="1758439" y="3026624"/>
            <a:ext cx="6585797" cy="1025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12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Question</a:t>
            </a:r>
            <a:endParaRPr/>
          </a:p>
        </p:txBody>
      </p:sp>
      <p:sp>
        <p:nvSpPr>
          <p:cNvPr id="836" name="Google Shape;836;p29"/>
          <p:cNvSpPr txBox="1"/>
          <p:nvPr/>
        </p:nvSpPr>
        <p:spPr>
          <a:xfrm>
            <a:off x="4185317" y="3904311"/>
            <a:ext cx="1732041" cy="1814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58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02</a:t>
            </a:r>
            <a:endParaRPr/>
          </a:p>
        </p:txBody>
      </p:sp>
      <p:sp>
        <p:nvSpPr>
          <p:cNvPr id="837" name="Google Shape;837;p29"/>
          <p:cNvSpPr/>
          <p:nvPr/>
        </p:nvSpPr>
        <p:spPr>
          <a:xfrm>
            <a:off x="10166566" y="6659035"/>
            <a:ext cx="5718312" cy="5728728"/>
          </a:xfrm>
          <a:custGeom>
            <a:rect b="b" l="l" r="r" t="t"/>
            <a:pathLst>
              <a:path extrusionOk="0" h="5728728" w="5718312">
                <a:moveTo>
                  <a:pt x="0" y="0"/>
                </a:moveTo>
                <a:lnTo>
                  <a:pt x="5718313" y="0"/>
                </a:lnTo>
                <a:lnTo>
                  <a:pt x="5718313" y="5728729"/>
                </a:lnTo>
                <a:lnTo>
                  <a:pt x="0" y="5728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30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843" name="Google Shape;843;p30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5" name="Google Shape;845;p30"/>
          <p:cNvSpPr/>
          <p:nvPr/>
        </p:nvSpPr>
        <p:spPr>
          <a:xfrm>
            <a:off x="1456713" y="4342417"/>
            <a:ext cx="3183614" cy="318360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0"/>
          <p:cNvSpPr/>
          <p:nvPr/>
        </p:nvSpPr>
        <p:spPr>
          <a:xfrm>
            <a:off x="5520366" y="3636388"/>
            <a:ext cx="3183614" cy="318360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0"/>
          <p:cNvSpPr/>
          <p:nvPr/>
        </p:nvSpPr>
        <p:spPr>
          <a:xfrm>
            <a:off x="9584019" y="2874341"/>
            <a:ext cx="3183614" cy="318360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500" l="0" r="0" t="-1250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0"/>
          <p:cNvSpPr/>
          <p:nvPr/>
        </p:nvSpPr>
        <p:spPr>
          <a:xfrm>
            <a:off x="13647673" y="2044588"/>
            <a:ext cx="3183614" cy="318360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0"/>
          <p:cNvSpPr/>
          <p:nvPr/>
        </p:nvSpPr>
        <p:spPr>
          <a:xfrm rot="1371446">
            <a:off x="869692" y="551079"/>
            <a:ext cx="3609098" cy="3817315"/>
          </a:xfrm>
          <a:custGeom>
            <a:rect b="b" l="l" r="r" t="t"/>
            <a:pathLst>
              <a:path extrusionOk="0" h="3817315" w="3609098">
                <a:moveTo>
                  <a:pt x="0" y="0"/>
                </a:moveTo>
                <a:lnTo>
                  <a:pt x="3609098" y="0"/>
                </a:lnTo>
                <a:lnTo>
                  <a:pt x="3609098" y="3817316"/>
                </a:lnTo>
                <a:lnTo>
                  <a:pt x="0" y="3817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0" name="Google Shape;850;p30"/>
          <p:cNvSpPr txBox="1"/>
          <p:nvPr/>
        </p:nvSpPr>
        <p:spPr>
          <a:xfrm>
            <a:off x="4640775" y="1053800"/>
            <a:ext cx="9006449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Answer Sheet</a:t>
            </a:r>
            <a:endParaRPr/>
          </a:p>
        </p:txBody>
      </p:sp>
      <p:sp>
        <p:nvSpPr>
          <p:cNvPr id="851" name="Google Shape;851;p30"/>
          <p:cNvSpPr txBox="1"/>
          <p:nvPr/>
        </p:nvSpPr>
        <p:spPr>
          <a:xfrm>
            <a:off x="9209292" y="6419892"/>
            <a:ext cx="393306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209292" y="7024086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853" name="Google Shape;853;p30"/>
          <p:cNvSpPr txBox="1"/>
          <p:nvPr/>
        </p:nvSpPr>
        <p:spPr>
          <a:xfrm>
            <a:off x="1081986" y="7750502"/>
            <a:ext cx="393306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854" name="Google Shape;854;p30"/>
          <p:cNvSpPr txBox="1"/>
          <p:nvPr/>
        </p:nvSpPr>
        <p:spPr>
          <a:xfrm>
            <a:off x="1081986" y="8354695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855" name="Google Shape;855;p30"/>
          <p:cNvSpPr txBox="1"/>
          <p:nvPr/>
        </p:nvSpPr>
        <p:spPr>
          <a:xfrm>
            <a:off x="5145639" y="7198185"/>
            <a:ext cx="393306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856" name="Google Shape;856;p30"/>
          <p:cNvSpPr txBox="1"/>
          <p:nvPr/>
        </p:nvSpPr>
        <p:spPr>
          <a:xfrm>
            <a:off x="5145639" y="7802379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857" name="Google Shape;857;p30"/>
          <p:cNvSpPr txBox="1"/>
          <p:nvPr/>
        </p:nvSpPr>
        <p:spPr>
          <a:xfrm>
            <a:off x="13272946" y="5586981"/>
            <a:ext cx="393306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858" name="Google Shape;858;p30"/>
          <p:cNvSpPr txBox="1"/>
          <p:nvPr/>
        </p:nvSpPr>
        <p:spPr>
          <a:xfrm>
            <a:off x="13272946" y="6191175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9F7933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859" name="Google Shape;859;p30"/>
          <p:cNvSpPr/>
          <p:nvPr/>
        </p:nvSpPr>
        <p:spPr>
          <a:xfrm flipH="1">
            <a:off x="14022084" y="7526019"/>
            <a:ext cx="3183930" cy="5046575"/>
          </a:xfrm>
          <a:custGeom>
            <a:rect b="b" l="l" r="r" t="t"/>
            <a:pathLst>
              <a:path extrusionOk="0" h="5046575" w="3183930">
                <a:moveTo>
                  <a:pt x="3183930" y="0"/>
                </a:moveTo>
                <a:lnTo>
                  <a:pt x="0" y="0"/>
                </a:lnTo>
                <a:lnTo>
                  <a:pt x="0" y="5046574"/>
                </a:lnTo>
                <a:lnTo>
                  <a:pt x="3183930" y="5046574"/>
                </a:lnTo>
                <a:lnTo>
                  <a:pt x="318393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1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865" name="Google Shape;865;p31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7" name="Google Shape;867;p31"/>
          <p:cNvSpPr/>
          <p:nvPr/>
        </p:nvSpPr>
        <p:spPr>
          <a:xfrm>
            <a:off x="5845885" y="5984748"/>
            <a:ext cx="7315200" cy="3273552"/>
          </a:xfrm>
          <a:custGeom>
            <a:rect b="b" l="l" r="r" t="t"/>
            <a:pathLst>
              <a:path extrusionOk="0" h="3273552" w="7315200">
                <a:moveTo>
                  <a:pt x="0" y="0"/>
                </a:moveTo>
                <a:lnTo>
                  <a:pt x="7315200" y="0"/>
                </a:lnTo>
                <a:lnTo>
                  <a:pt x="7315200" y="3273552"/>
                </a:lnTo>
                <a:lnTo>
                  <a:pt x="0" y="3273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8" name="Google Shape;868;p31"/>
          <p:cNvSpPr/>
          <p:nvPr/>
        </p:nvSpPr>
        <p:spPr>
          <a:xfrm rot="-1970085">
            <a:off x="13825544" y="6967970"/>
            <a:ext cx="4307571" cy="1840508"/>
          </a:xfrm>
          <a:custGeom>
            <a:rect b="b" l="l" r="r" t="t"/>
            <a:pathLst>
              <a:path extrusionOk="0" h="1840508" w="4307571">
                <a:moveTo>
                  <a:pt x="0" y="0"/>
                </a:moveTo>
                <a:lnTo>
                  <a:pt x="4307571" y="0"/>
                </a:lnTo>
                <a:lnTo>
                  <a:pt x="4307571" y="1840508"/>
                </a:lnTo>
                <a:lnTo>
                  <a:pt x="0" y="1840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9" name="Google Shape;869;p31"/>
          <p:cNvSpPr/>
          <p:nvPr/>
        </p:nvSpPr>
        <p:spPr>
          <a:xfrm rot="390759">
            <a:off x="10127235" y="1160233"/>
            <a:ext cx="7315200" cy="3950208"/>
          </a:xfrm>
          <a:custGeom>
            <a:rect b="b" l="l" r="r" t="t"/>
            <a:pathLst>
              <a:path extrusionOk="0" h="3950208" w="7315200">
                <a:moveTo>
                  <a:pt x="0" y="0"/>
                </a:moveTo>
                <a:lnTo>
                  <a:pt x="7315200" y="0"/>
                </a:lnTo>
                <a:lnTo>
                  <a:pt x="7315200" y="3950208"/>
                </a:lnTo>
                <a:lnTo>
                  <a:pt x="0" y="3950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0" name="Google Shape;870;p31"/>
          <p:cNvSpPr txBox="1"/>
          <p:nvPr/>
        </p:nvSpPr>
        <p:spPr>
          <a:xfrm rot="390759">
            <a:off x="10675019" y="3559585"/>
            <a:ext cx="603868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  <p:sp>
        <p:nvSpPr>
          <p:cNvPr id="871" name="Google Shape;871;p31"/>
          <p:cNvSpPr/>
          <p:nvPr/>
        </p:nvSpPr>
        <p:spPr>
          <a:xfrm rot="-700491">
            <a:off x="7111944" y="739734"/>
            <a:ext cx="2244436" cy="4114800"/>
          </a:xfrm>
          <a:custGeom>
            <a:rect b="b" l="l" r="r" t="t"/>
            <a:pathLst>
              <a:path extrusionOk="0" h="4114800" w="2244436">
                <a:moveTo>
                  <a:pt x="0" y="0"/>
                </a:moveTo>
                <a:lnTo>
                  <a:pt x="2244437" y="0"/>
                </a:lnTo>
                <a:lnTo>
                  <a:pt x="22444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2" name="Google Shape;872;p31"/>
          <p:cNvSpPr/>
          <p:nvPr/>
        </p:nvSpPr>
        <p:spPr>
          <a:xfrm rot="-520245">
            <a:off x="924716" y="1272946"/>
            <a:ext cx="5497832" cy="3724781"/>
          </a:xfrm>
          <a:custGeom>
            <a:rect b="b" l="l" r="r" t="t"/>
            <a:pathLst>
              <a:path extrusionOk="0" h="3724781" w="5497832">
                <a:moveTo>
                  <a:pt x="0" y="0"/>
                </a:moveTo>
                <a:lnTo>
                  <a:pt x="5497832" y="0"/>
                </a:lnTo>
                <a:lnTo>
                  <a:pt x="5497832" y="3724782"/>
                </a:lnTo>
                <a:lnTo>
                  <a:pt x="0" y="3724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3" name="Google Shape;873;p31"/>
          <p:cNvSpPr/>
          <p:nvPr/>
        </p:nvSpPr>
        <p:spPr>
          <a:xfrm rot="-1057632">
            <a:off x="1370797" y="4689483"/>
            <a:ext cx="3187001" cy="4184507"/>
          </a:xfrm>
          <a:custGeom>
            <a:rect b="b" l="l" r="r" t="t"/>
            <a:pathLst>
              <a:path extrusionOk="0" h="4184507" w="3187001">
                <a:moveTo>
                  <a:pt x="0" y="0"/>
                </a:moveTo>
                <a:lnTo>
                  <a:pt x="3187001" y="0"/>
                </a:lnTo>
                <a:lnTo>
                  <a:pt x="3187001" y="4184507"/>
                </a:lnTo>
                <a:lnTo>
                  <a:pt x="0" y="4184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4" name="Google Shape;874;p31"/>
          <p:cNvSpPr txBox="1"/>
          <p:nvPr/>
        </p:nvSpPr>
        <p:spPr>
          <a:xfrm>
            <a:off x="6883519" y="7831074"/>
            <a:ext cx="2701287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1E3C3"/>
                </a:solidFill>
                <a:latin typeface="Asap"/>
                <a:ea typeface="Asap"/>
                <a:cs typeface="Asap"/>
                <a:sym typeface="Asap"/>
              </a:rPr>
              <a:t>Elaborate on the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1E3C3"/>
                </a:solidFill>
                <a:latin typeface="Asap"/>
                <a:ea typeface="Asap"/>
                <a:cs typeface="Asap"/>
                <a:sym typeface="Asap"/>
              </a:rPr>
              <a:t>featured statistic.</a:t>
            </a:r>
            <a:endParaRPr/>
          </a:p>
        </p:txBody>
      </p:sp>
      <p:sp>
        <p:nvSpPr>
          <p:cNvPr id="875" name="Google Shape;875;p31"/>
          <p:cNvSpPr txBox="1"/>
          <p:nvPr/>
        </p:nvSpPr>
        <p:spPr>
          <a:xfrm rot="390759">
            <a:off x="11062528" y="2092336"/>
            <a:ext cx="5446606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712628"/>
                </a:solidFill>
                <a:latin typeface="Rokkitt Black"/>
                <a:ea typeface="Rokkitt Black"/>
                <a:cs typeface="Rokkitt Black"/>
                <a:sym typeface="Rokkitt Black"/>
              </a:rPr>
              <a:t>2 out of 5</a:t>
            </a:r>
            <a:endParaRPr/>
          </a:p>
        </p:txBody>
      </p:sp>
      <p:sp>
        <p:nvSpPr>
          <p:cNvPr id="876" name="Google Shape;876;p31"/>
          <p:cNvSpPr txBox="1"/>
          <p:nvPr/>
        </p:nvSpPr>
        <p:spPr>
          <a:xfrm rot="-520189">
            <a:off x="1405206" y="3990293"/>
            <a:ext cx="4810265" cy="354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  <p:sp>
        <p:nvSpPr>
          <p:cNvPr id="877" name="Google Shape;877;p31"/>
          <p:cNvSpPr txBox="1"/>
          <p:nvPr/>
        </p:nvSpPr>
        <p:spPr>
          <a:xfrm rot="-520192">
            <a:off x="1546784" y="1672192"/>
            <a:ext cx="4093778" cy="2354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12 million</a:t>
            </a:r>
            <a:endParaRPr/>
          </a:p>
        </p:txBody>
      </p:sp>
      <p:sp>
        <p:nvSpPr>
          <p:cNvPr id="878" name="Google Shape;878;p31"/>
          <p:cNvSpPr txBox="1"/>
          <p:nvPr/>
        </p:nvSpPr>
        <p:spPr>
          <a:xfrm>
            <a:off x="7166586" y="6586025"/>
            <a:ext cx="2318072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75%</a:t>
            </a:r>
            <a:endParaRPr/>
          </a:p>
        </p:txBody>
      </p:sp>
      <p:grpSp>
        <p:nvGrpSpPr>
          <p:cNvPr id="879" name="Google Shape;879;p31"/>
          <p:cNvGrpSpPr/>
          <p:nvPr/>
        </p:nvGrpSpPr>
        <p:grpSpPr>
          <a:xfrm rot="-5400000">
            <a:off x="10561419" y="7531518"/>
            <a:ext cx="2255428" cy="180012"/>
            <a:chOff x="-2509" y="-81"/>
            <a:chExt cx="1275018" cy="101763"/>
          </a:xfrm>
        </p:grpSpPr>
        <p:sp>
          <p:nvSpPr>
            <p:cNvPr id="880" name="Google Shape;880;p31"/>
            <p:cNvSpPr/>
            <p:nvPr/>
          </p:nvSpPr>
          <p:spPr>
            <a:xfrm>
              <a:off x="-2509" y="-81"/>
              <a:ext cx="1275018" cy="101763"/>
            </a:xfrm>
            <a:custGeom>
              <a:rect b="b" l="l" r="r" t="t"/>
              <a:pathLst>
                <a:path extrusionOk="0" h="101763" w="1275018">
                  <a:moveTo>
                    <a:pt x="53309" y="81"/>
                  </a:moveTo>
                  <a:lnTo>
                    <a:pt x="1221709" y="81"/>
                  </a:lnTo>
                  <a:cubicBezTo>
                    <a:pt x="1239912" y="0"/>
                    <a:pt x="1256768" y="9664"/>
                    <a:pt x="1265893" y="25415"/>
                  </a:cubicBezTo>
                  <a:cubicBezTo>
                    <a:pt x="1275018" y="41166"/>
                    <a:pt x="1275018" y="60596"/>
                    <a:pt x="1265893" y="76347"/>
                  </a:cubicBezTo>
                  <a:cubicBezTo>
                    <a:pt x="1256768" y="92098"/>
                    <a:pt x="1239912" y="101762"/>
                    <a:pt x="1221709" y="101681"/>
                  </a:cubicBezTo>
                  <a:lnTo>
                    <a:pt x="53309" y="101681"/>
                  </a:lnTo>
                  <a:cubicBezTo>
                    <a:pt x="35106" y="101762"/>
                    <a:pt x="18250" y="92098"/>
                    <a:pt x="9125" y="76347"/>
                  </a:cubicBezTo>
                  <a:cubicBezTo>
                    <a:pt x="0" y="60596"/>
                    <a:pt x="0" y="41166"/>
                    <a:pt x="9125" y="25415"/>
                  </a:cubicBezTo>
                  <a:cubicBezTo>
                    <a:pt x="18250" y="9664"/>
                    <a:pt x="35106" y="0"/>
                    <a:pt x="53309" y="81"/>
                  </a:cubicBezTo>
                  <a:close/>
                </a:path>
              </a:pathLst>
            </a:custGeom>
            <a:solidFill>
              <a:srgbClr val="F1E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-2509" y="-81"/>
              <a:ext cx="957518" cy="101763"/>
            </a:xfrm>
            <a:custGeom>
              <a:rect b="b" l="l" r="r" t="t"/>
              <a:pathLst>
                <a:path extrusionOk="0" h="101763" w="957518">
                  <a:moveTo>
                    <a:pt x="53309" y="81"/>
                  </a:moveTo>
                  <a:lnTo>
                    <a:pt x="904209" y="81"/>
                  </a:lnTo>
                  <a:cubicBezTo>
                    <a:pt x="922412" y="0"/>
                    <a:pt x="939268" y="9664"/>
                    <a:pt x="948393" y="25415"/>
                  </a:cubicBezTo>
                  <a:cubicBezTo>
                    <a:pt x="957518" y="41166"/>
                    <a:pt x="957518" y="60596"/>
                    <a:pt x="948393" y="76347"/>
                  </a:cubicBezTo>
                  <a:cubicBezTo>
                    <a:pt x="939268" y="92098"/>
                    <a:pt x="922412" y="101762"/>
                    <a:pt x="904209" y="101681"/>
                  </a:cubicBezTo>
                  <a:lnTo>
                    <a:pt x="53309" y="101681"/>
                  </a:lnTo>
                  <a:cubicBezTo>
                    <a:pt x="35106" y="101762"/>
                    <a:pt x="18250" y="92098"/>
                    <a:pt x="9125" y="76347"/>
                  </a:cubicBezTo>
                  <a:cubicBezTo>
                    <a:pt x="0" y="60596"/>
                    <a:pt x="0" y="41166"/>
                    <a:pt x="9125" y="25415"/>
                  </a:cubicBezTo>
                  <a:cubicBezTo>
                    <a:pt x="18250" y="9664"/>
                    <a:pt x="35106" y="0"/>
                    <a:pt x="53309" y="81"/>
                  </a:cubicBezTo>
                  <a:close/>
                </a:path>
              </a:pathLst>
            </a:custGeom>
            <a:solidFill>
              <a:srgbClr val="A6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782291" y="4259242"/>
            <a:ext cx="16477005" cy="4789311"/>
            <a:chOff x="0" y="-57150"/>
            <a:chExt cx="4339623" cy="1261382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4339623" cy="1204232"/>
            </a:xfrm>
            <a:custGeom>
              <a:rect b="b" l="l" r="r" t="t"/>
              <a:pathLst>
                <a:path extrusionOk="0" h="1204232" w="4339623">
                  <a:moveTo>
                    <a:pt x="8458" y="0"/>
                  </a:moveTo>
                  <a:lnTo>
                    <a:pt x="4331166" y="0"/>
                  </a:lnTo>
                  <a:cubicBezTo>
                    <a:pt x="4335837" y="0"/>
                    <a:pt x="4339623" y="3787"/>
                    <a:pt x="4339623" y="8458"/>
                  </a:cubicBezTo>
                  <a:lnTo>
                    <a:pt x="4339623" y="1195775"/>
                  </a:lnTo>
                  <a:cubicBezTo>
                    <a:pt x="4339623" y="1200446"/>
                    <a:pt x="4335837" y="1204232"/>
                    <a:pt x="4331166" y="1204232"/>
                  </a:cubicBezTo>
                  <a:lnTo>
                    <a:pt x="8458" y="1204232"/>
                  </a:lnTo>
                  <a:cubicBezTo>
                    <a:pt x="3787" y="1204232"/>
                    <a:pt x="0" y="1200446"/>
                    <a:pt x="0" y="1195775"/>
                  </a:cubicBezTo>
                  <a:lnTo>
                    <a:pt x="0" y="8458"/>
                  </a:lnTo>
                  <a:cubicBezTo>
                    <a:pt x="0" y="3787"/>
                    <a:pt x="3787" y="0"/>
                    <a:pt x="8458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4"/>
          <p:cNvSpPr/>
          <p:nvPr/>
        </p:nvSpPr>
        <p:spPr>
          <a:xfrm>
            <a:off x="-3076421" y="-3371291"/>
            <a:ext cx="9462604" cy="9324966"/>
          </a:xfrm>
          <a:custGeom>
            <a:rect b="b" l="l" r="r" t="t"/>
            <a:pathLst>
              <a:path extrusionOk="0" h="9324966" w="9462604">
                <a:moveTo>
                  <a:pt x="0" y="0"/>
                </a:moveTo>
                <a:lnTo>
                  <a:pt x="9462604" y="0"/>
                </a:lnTo>
                <a:lnTo>
                  <a:pt x="9462604" y="9324966"/>
                </a:lnTo>
                <a:lnTo>
                  <a:pt x="0" y="932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13556698" y="4190250"/>
            <a:ext cx="9462604" cy="9324966"/>
          </a:xfrm>
          <a:custGeom>
            <a:rect b="b" l="l" r="r" t="t"/>
            <a:pathLst>
              <a:path extrusionOk="0" h="9324966" w="9462604">
                <a:moveTo>
                  <a:pt x="0" y="0"/>
                </a:moveTo>
                <a:lnTo>
                  <a:pt x="9462604" y="0"/>
                </a:lnTo>
                <a:lnTo>
                  <a:pt x="9462604" y="9324965"/>
                </a:lnTo>
                <a:lnTo>
                  <a:pt x="0" y="9324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 txBox="1"/>
          <p:nvPr/>
        </p:nvSpPr>
        <p:spPr>
          <a:xfrm>
            <a:off x="3682996" y="1030415"/>
            <a:ext cx="11318659" cy="2625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0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How to Use</a:t>
            </a:r>
            <a:endParaRPr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0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This Presentation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314229" y="6045200"/>
            <a:ext cx="4570243" cy="239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Click on the "Google Slides" button below this presentation preview. 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Click on "Make a copy."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You need to sign in to your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Google account.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028700" y="5161021"/>
            <a:ext cx="5141301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Google Slides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894065" y="6045200"/>
            <a:ext cx="4499870" cy="239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Click on the "PowerPoint" button below this presentation preview. 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Start editing your presentation.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573349" y="5161021"/>
            <a:ext cx="5141301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PowerPoint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2381033" y="6045200"/>
            <a:ext cx="4189537" cy="1998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Click on the "Canva" button under this presentation preview. 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Start editing your presentation.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You need to sign in to your Canva account.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1905151" y="5161021"/>
            <a:ext cx="5141301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2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887" name="Google Shape;887;p32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89" name="Google Shape;889;p32"/>
          <p:cNvGraphicFramePr/>
          <p:nvPr/>
        </p:nvGraphicFramePr>
        <p:xfrm>
          <a:off x="12947678" y="5173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{708747C5-C0B1-4B4F-870D-BEEFC65DF953}</a:tableStyleId>
              </a:tblPr>
              <a:tblGrid>
                <a:gridCol w="3360975"/>
              </a:tblGrid>
              <a:tr h="51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90" name="Google Shape;890;p32"/>
          <p:cNvGraphicFramePr/>
          <p:nvPr/>
        </p:nvGraphicFramePr>
        <p:xfrm>
          <a:off x="7371069" y="5173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{708747C5-C0B1-4B4F-870D-BEEFC65DF953}</a:tableStyleId>
              </a:tblPr>
              <a:tblGrid>
                <a:gridCol w="3545875"/>
              </a:tblGrid>
              <a:tr h="50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91" name="Google Shape;891;p32"/>
          <p:cNvGraphicFramePr/>
          <p:nvPr/>
        </p:nvGraphicFramePr>
        <p:xfrm>
          <a:off x="1869622" y="5173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{708747C5-C0B1-4B4F-870D-BEEFC65DF953}</a:tableStyleId>
              </a:tblPr>
              <a:tblGrid>
                <a:gridCol w="3580425"/>
              </a:tblGrid>
              <a:tr h="5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423E3F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69E5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2" name="Google Shape;892;p32"/>
          <p:cNvSpPr txBox="1"/>
          <p:nvPr/>
        </p:nvSpPr>
        <p:spPr>
          <a:xfrm>
            <a:off x="1028700" y="1032671"/>
            <a:ext cx="16230600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Total Scoreboard</a:t>
            </a:r>
            <a:endParaRPr/>
          </a:p>
        </p:txBody>
      </p:sp>
      <p:sp>
        <p:nvSpPr>
          <p:cNvPr id="893" name="Google Shape;893;p32"/>
          <p:cNvSpPr txBox="1"/>
          <p:nvPr/>
        </p:nvSpPr>
        <p:spPr>
          <a:xfrm>
            <a:off x="12975135" y="3341821"/>
            <a:ext cx="3306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98%</a:t>
            </a:r>
            <a:endParaRPr/>
          </a:p>
        </p:txBody>
      </p:sp>
      <p:sp>
        <p:nvSpPr>
          <p:cNvPr id="894" name="Google Shape;894;p32"/>
          <p:cNvSpPr txBox="1"/>
          <p:nvPr/>
        </p:nvSpPr>
        <p:spPr>
          <a:xfrm>
            <a:off x="12303559" y="3113221"/>
            <a:ext cx="464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1ST PLACE</a:t>
            </a:r>
            <a:endParaRPr/>
          </a:p>
        </p:txBody>
      </p:sp>
      <p:sp>
        <p:nvSpPr>
          <p:cNvPr id="895" name="Google Shape;895;p32"/>
          <p:cNvSpPr txBox="1"/>
          <p:nvPr/>
        </p:nvSpPr>
        <p:spPr>
          <a:xfrm>
            <a:off x="2006792" y="3341821"/>
            <a:ext cx="3306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60%</a:t>
            </a:r>
            <a:endParaRPr/>
          </a:p>
        </p:txBody>
      </p:sp>
      <p:sp>
        <p:nvSpPr>
          <p:cNvPr id="896" name="Google Shape;896;p32"/>
          <p:cNvSpPr txBox="1"/>
          <p:nvPr/>
        </p:nvSpPr>
        <p:spPr>
          <a:xfrm>
            <a:off x="1660227" y="3113221"/>
            <a:ext cx="399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3RD PLACE</a:t>
            </a:r>
            <a:endParaRPr/>
          </a:p>
        </p:txBody>
      </p:sp>
      <p:sp>
        <p:nvSpPr>
          <p:cNvPr id="897" name="Google Shape;897;p32"/>
          <p:cNvSpPr txBox="1"/>
          <p:nvPr/>
        </p:nvSpPr>
        <p:spPr>
          <a:xfrm>
            <a:off x="7490963" y="3341821"/>
            <a:ext cx="3306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80%</a:t>
            </a:r>
            <a:endParaRPr/>
          </a:p>
        </p:txBody>
      </p:sp>
      <p:sp>
        <p:nvSpPr>
          <p:cNvPr id="898" name="Google Shape;898;p32"/>
          <p:cNvSpPr txBox="1"/>
          <p:nvPr/>
        </p:nvSpPr>
        <p:spPr>
          <a:xfrm>
            <a:off x="6819387" y="3113221"/>
            <a:ext cx="464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2ND PLACE</a:t>
            </a:r>
            <a:endParaRPr/>
          </a:p>
        </p:txBody>
      </p:sp>
      <p:sp>
        <p:nvSpPr>
          <p:cNvPr id="899" name="Google Shape;899;p32"/>
          <p:cNvSpPr/>
          <p:nvPr/>
        </p:nvSpPr>
        <p:spPr>
          <a:xfrm>
            <a:off x="-132976" y="7131871"/>
            <a:ext cx="4557906" cy="3522018"/>
          </a:xfrm>
          <a:custGeom>
            <a:rect b="b" l="l" r="r" t="t"/>
            <a:pathLst>
              <a:path extrusionOk="0" h="3522018" w="4557906">
                <a:moveTo>
                  <a:pt x="0" y="0"/>
                </a:moveTo>
                <a:lnTo>
                  <a:pt x="4557905" y="0"/>
                </a:lnTo>
                <a:lnTo>
                  <a:pt x="4557905" y="3522018"/>
                </a:lnTo>
                <a:lnTo>
                  <a:pt x="0" y="3522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33"/>
          <p:cNvGrpSpPr/>
          <p:nvPr/>
        </p:nvGrpSpPr>
        <p:grpSpPr>
          <a:xfrm rot="-5400000">
            <a:off x="-1878202" y="-4039122"/>
            <a:ext cx="15255256" cy="14831484"/>
            <a:chOff x="0" y="-57150"/>
            <a:chExt cx="685800" cy="666750"/>
          </a:xfrm>
        </p:grpSpPr>
        <p:sp>
          <p:nvSpPr>
            <p:cNvPr id="905" name="Google Shape;905;p33"/>
            <p:cNvSpPr/>
            <p:nvPr/>
          </p:nvSpPr>
          <p:spPr>
            <a:xfrm>
              <a:off x="0" y="0"/>
              <a:ext cx="501248" cy="579501"/>
            </a:xfrm>
            <a:custGeom>
              <a:rect b="b" l="l" r="r" t="t"/>
              <a:pathLst>
                <a:path extrusionOk="0" h="579501" w="501248">
                  <a:moveTo>
                    <a:pt x="203200" y="579501"/>
                  </a:moveTo>
                  <a:lnTo>
                    <a:pt x="298048" y="579501"/>
                  </a:lnTo>
                  <a:lnTo>
                    <a:pt x="501248" y="0"/>
                  </a:lnTo>
                  <a:lnTo>
                    <a:pt x="0" y="0"/>
                  </a:lnTo>
                  <a:lnTo>
                    <a:pt x="203200" y="579501"/>
                  </a:lnTo>
                  <a:close/>
                </a:path>
              </a:pathLst>
            </a:custGeom>
            <a:solidFill>
              <a:srgbClr val="EBC566"/>
            </a:solidFill>
            <a:ln>
              <a:noFill/>
            </a:ln>
          </p:spPr>
        </p:sp>
        <p:sp>
          <p:nvSpPr>
            <p:cNvPr id="906" name="Google Shape;906;p33"/>
            <p:cNvSpPr txBox="1"/>
            <p:nvPr/>
          </p:nvSpPr>
          <p:spPr>
            <a:xfrm>
              <a:off x="127000" y="-57150"/>
              <a:ext cx="5588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7" name="Google Shape;907;p33"/>
          <p:cNvSpPr/>
          <p:nvPr/>
        </p:nvSpPr>
        <p:spPr>
          <a:xfrm flipH="1">
            <a:off x="11535750" y="827056"/>
            <a:ext cx="9262208" cy="7965499"/>
          </a:xfrm>
          <a:custGeom>
            <a:rect b="b" l="l" r="r" t="t"/>
            <a:pathLst>
              <a:path extrusionOk="0" h="7965499" w="9262208">
                <a:moveTo>
                  <a:pt x="9262208" y="0"/>
                </a:moveTo>
                <a:lnTo>
                  <a:pt x="0" y="0"/>
                </a:lnTo>
                <a:lnTo>
                  <a:pt x="0" y="7965499"/>
                </a:lnTo>
                <a:lnTo>
                  <a:pt x="9262208" y="7965499"/>
                </a:lnTo>
                <a:lnTo>
                  <a:pt x="92622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8" name="Google Shape;908;p33"/>
          <p:cNvSpPr txBox="1"/>
          <p:nvPr/>
        </p:nvSpPr>
        <p:spPr>
          <a:xfrm>
            <a:off x="1028700" y="4317833"/>
            <a:ext cx="10174800" cy="2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67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123,456,789</a:t>
            </a:r>
            <a:endParaRPr/>
          </a:p>
        </p:txBody>
      </p:sp>
      <p:sp>
        <p:nvSpPr>
          <p:cNvPr id="909" name="Google Shape;909;p33"/>
          <p:cNvSpPr txBox="1"/>
          <p:nvPr/>
        </p:nvSpPr>
        <p:spPr>
          <a:xfrm>
            <a:off x="7322074" y="8564590"/>
            <a:ext cx="8427352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0D14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4"/>
          <p:cNvSpPr/>
          <p:nvPr/>
        </p:nvSpPr>
        <p:spPr>
          <a:xfrm>
            <a:off x="12516258" y="6943057"/>
            <a:ext cx="5686281" cy="4114800"/>
          </a:xfrm>
          <a:custGeom>
            <a:rect b="b" l="l" r="r" t="t"/>
            <a:pathLst>
              <a:path extrusionOk="0" h="4114800" w="5686281">
                <a:moveTo>
                  <a:pt x="0" y="0"/>
                </a:moveTo>
                <a:lnTo>
                  <a:pt x="5686282" y="0"/>
                </a:lnTo>
                <a:lnTo>
                  <a:pt x="5686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5" name="Google Shape;915;p34"/>
          <p:cNvSpPr/>
          <p:nvPr/>
        </p:nvSpPr>
        <p:spPr>
          <a:xfrm>
            <a:off x="357855" y="6943057"/>
            <a:ext cx="5686281" cy="4114800"/>
          </a:xfrm>
          <a:custGeom>
            <a:rect b="b" l="l" r="r" t="t"/>
            <a:pathLst>
              <a:path extrusionOk="0" h="4114800" w="5686281">
                <a:moveTo>
                  <a:pt x="0" y="0"/>
                </a:moveTo>
                <a:lnTo>
                  <a:pt x="5686281" y="0"/>
                </a:lnTo>
                <a:lnTo>
                  <a:pt x="56862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6" name="Google Shape;916;p34"/>
          <p:cNvSpPr/>
          <p:nvPr/>
        </p:nvSpPr>
        <p:spPr>
          <a:xfrm rot="-553735">
            <a:off x="6833425" y="4139592"/>
            <a:ext cx="4893545" cy="3505558"/>
          </a:xfrm>
          <a:custGeom>
            <a:rect b="b" l="l" r="r" t="t"/>
            <a:pathLst>
              <a:path extrusionOk="0" h="3505558" w="4893545">
                <a:moveTo>
                  <a:pt x="0" y="0"/>
                </a:moveTo>
                <a:lnTo>
                  <a:pt x="4893545" y="0"/>
                </a:lnTo>
                <a:lnTo>
                  <a:pt x="4893545" y="3505557"/>
                </a:lnTo>
                <a:lnTo>
                  <a:pt x="0" y="3505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7" name="Google Shape;917;p34"/>
          <p:cNvSpPr txBox="1"/>
          <p:nvPr/>
        </p:nvSpPr>
        <p:spPr>
          <a:xfrm>
            <a:off x="1874237" y="1019175"/>
            <a:ext cx="14539526" cy="2409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19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Congratulations!</a:t>
            </a:r>
            <a:endParaRPr/>
          </a:p>
        </p:txBody>
      </p:sp>
      <p:sp>
        <p:nvSpPr>
          <p:cNvPr id="918" name="Google Shape;918;p34"/>
          <p:cNvSpPr txBox="1"/>
          <p:nvPr/>
        </p:nvSpPr>
        <p:spPr>
          <a:xfrm>
            <a:off x="5771742" y="8772492"/>
            <a:ext cx="674451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1E3C3"/>
                </a:solidFill>
                <a:latin typeface="Asap"/>
                <a:ea typeface="Asap"/>
                <a:cs typeface="Asap"/>
                <a:sym typeface="Asap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35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924" name="Google Shape;924;p35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35"/>
          <p:cNvGrpSpPr/>
          <p:nvPr/>
        </p:nvGrpSpPr>
        <p:grpSpPr>
          <a:xfrm>
            <a:off x="1483395" y="4471405"/>
            <a:ext cx="3405625" cy="3213201"/>
            <a:chOff x="-105630" y="-3427"/>
            <a:chExt cx="4540832" cy="4284268"/>
          </a:xfrm>
        </p:grpSpPr>
        <p:sp>
          <p:nvSpPr>
            <p:cNvPr id="927" name="Google Shape;927;p35"/>
            <p:cNvSpPr txBox="1"/>
            <p:nvPr/>
          </p:nvSpPr>
          <p:spPr>
            <a:xfrm>
              <a:off x="1011637" y="1365467"/>
              <a:ext cx="2254141" cy="142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560D14"/>
                  </a:solidFill>
                  <a:latin typeface="Rokkitt Black"/>
                  <a:ea typeface="Rokkitt Black"/>
                  <a:cs typeface="Rokkitt Black"/>
                  <a:sym typeface="Rokkitt Black"/>
                </a:rPr>
                <a:t>43%</a:t>
              </a: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>
              <a:off x="-105630" y="-3427"/>
              <a:ext cx="4540832" cy="4284268"/>
              <a:chOff x="-62725" y="-2035"/>
              <a:chExt cx="2696422" cy="2544070"/>
            </a:xfrm>
          </p:grpSpPr>
          <p:sp>
            <p:nvSpPr>
              <p:cNvPr id="929" name="Google Shape;929;p3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D2CB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1266317" y="461"/>
                <a:ext cx="1367380" cy="2399465"/>
              </a:xfrm>
              <a:custGeom>
                <a:rect b="b" l="l" r="r" t="t"/>
                <a:pathLst>
                  <a:path extrusionOk="0" h="2399465" w="1367380">
                    <a:moveTo>
                      <a:pt x="70525" y="1299"/>
                    </a:moveTo>
                    <a:cubicBezTo>
                      <a:pt x="639466" y="31285"/>
                      <a:pt x="1118814" y="436488"/>
                      <a:pt x="1243097" y="992497"/>
                    </a:cubicBezTo>
                    <a:cubicBezTo>
                      <a:pt x="1367380" y="1548506"/>
                      <a:pt x="1106179" y="2119242"/>
                      <a:pt x="604154" y="2388617"/>
                    </a:cubicBezTo>
                    <a:cubicBezTo>
                      <a:pt x="584152" y="2399465"/>
                      <a:pt x="559874" y="2398781"/>
                      <a:pt x="540514" y="2386825"/>
                    </a:cubicBezTo>
                    <a:cubicBezTo>
                      <a:pt x="521155" y="2374869"/>
                      <a:pt x="509671" y="2353469"/>
                      <a:pt x="510413" y="2330727"/>
                    </a:cubicBezTo>
                    <a:cubicBezTo>
                      <a:pt x="511155" y="2307985"/>
                      <a:pt x="524009" y="2287378"/>
                      <a:pt x="544107" y="2276709"/>
                    </a:cubicBezTo>
                    <a:cubicBezTo>
                      <a:pt x="995930" y="2034271"/>
                      <a:pt x="1231010" y="1520610"/>
                      <a:pt x="1119156" y="1020201"/>
                    </a:cubicBezTo>
                    <a:cubicBezTo>
                      <a:pt x="1007301" y="519793"/>
                      <a:pt x="575887" y="155110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1" name="Google Shape;931;p35"/>
          <p:cNvGrpSpPr/>
          <p:nvPr/>
        </p:nvGrpSpPr>
        <p:grpSpPr>
          <a:xfrm>
            <a:off x="7460747" y="4471405"/>
            <a:ext cx="3414300" cy="3319150"/>
            <a:chOff x="-105630" y="-3427"/>
            <a:chExt cx="4552400" cy="4425532"/>
          </a:xfrm>
        </p:grpSpPr>
        <p:sp>
          <p:nvSpPr>
            <p:cNvPr id="932" name="Google Shape;932;p35"/>
            <p:cNvSpPr txBox="1"/>
            <p:nvPr/>
          </p:nvSpPr>
          <p:spPr>
            <a:xfrm>
              <a:off x="1021930" y="1365467"/>
              <a:ext cx="2233555" cy="142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560D14"/>
                  </a:solidFill>
                  <a:latin typeface="Rokkitt Black"/>
                  <a:ea typeface="Rokkitt Black"/>
                  <a:cs typeface="Rokkitt Black"/>
                  <a:sym typeface="Rokkitt Black"/>
                </a:rPr>
                <a:t>60%</a:t>
              </a:r>
              <a:endParaRPr/>
            </a:p>
          </p:txBody>
        </p:sp>
        <p:grpSp>
          <p:nvGrpSpPr>
            <p:cNvPr id="933" name="Google Shape;933;p35"/>
            <p:cNvGrpSpPr/>
            <p:nvPr/>
          </p:nvGrpSpPr>
          <p:grpSpPr>
            <a:xfrm>
              <a:off x="-105630" y="-3427"/>
              <a:ext cx="4552400" cy="4425532"/>
              <a:chOff x="-62725" y="-2035"/>
              <a:chExt cx="2703291" cy="2627955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D2CB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548385" y="461"/>
                <a:ext cx="2092181" cy="2625459"/>
              </a:xfrm>
              <a:custGeom>
                <a:rect b="b" l="l" r="r" t="t"/>
                <a:pathLst>
                  <a:path extrusionOk="0" h="2625459" w="2092181">
                    <a:moveTo>
                      <a:pt x="788457" y="1299"/>
                    </a:moveTo>
                    <a:cubicBezTo>
                      <a:pt x="1321531" y="29395"/>
                      <a:pt x="1780137" y="387842"/>
                      <a:pt x="1936159" y="898347"/>
                    </a:cubicBezTo>
                    <a:cubicBezTo>
                      <a:pt x="2092180" y="1408851"/>
                      <a:pt x="1912311" y="1962431"/>
                      <a:pt x="1486020" y="2283731"/>
                    </a:cubicBezTo>
                    <a:cubicBezTo>
                      <a:pt x="1059729" y="2605030"/>
                      <a:pt x="478019" y="2625459"/>
                      <a:pt x="30239" y="2334855"/>
                    </a:cubicBezTo>
                    <a:cubicBezTo>
                      <a:pt x="11097" y="2322554"/>
                      <a:pt x="0" y="2300950"/>
                      <a:pt x="1150" y="2278225"/>
                    </a:cubicBezTo>
                    <a:cubicBezTo>
                      <a:pt x="2300" y="2255500"/>
                      <a:pt x="15522" y="2235127"/>
                      <a:pt x="35808" y="2224821"/>
                    </a:cubicBezTo>
                    <a:cubicBezTo>
                      <a:pt x="56095" y="2214515"/>
                      <a:pt x="80345" y="2215851"/>
                      <a:pt x="99376" y="2228324"/>
                    </a:cubicBezTo>
                    <a:cubicBezTo>
                      <a:pt x="502379" y="2489867"/>
                      <a:pt x="1025918" y="2471481"/>
                      <a:pt x="1409580" y="2182312"/>
                    </a:cubicBezTo>
                    <a:cubicBezTo>
                      <a:pt x="1793242" y="1893142"/>
                      <a:pt x="1955124" y="1394920"/>
                      <a:pt x="1814704" y="935466"/>
                    </a:cubicBezTo>
                    <a:cubicBezTo>
                      <a:pt x="1674285" y="476012"/>
                      <a:pt x="1261540" y="153409"/>
                      <a:pt x="781773" y="128123"/>
                    </a:cubicBezTo>
                    <a:cubicBezTo>
                      <a:pt x="759045" y="127027"/>
                      <a:pt x="738641" y="113854"/>
                      <a:pt x="728286" y="93592"/>
                    </a:cubicBezTo>
                    <a:cubicBezTo>
                      <a:pt x="717932" y="73331"/>
                      <a:pt x="719210" y="49077"/>
                      <a:pt x="731637" y="30016"/>
                    </a:cubicBezTo>
                    <a:cubicBezTo>
                      <a:pt x="744064" y="10955"/>
                      <a:pt x="765740" y="0"/>
                      <a:pt x="788457" y="1299"/>
                    </a:cubicBez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6" name="Google Shape;936;p35"/>
          <p:cNvGrpSpPr/>
          <p:nvPr/>
        </p:nvGrpSpPr>
        <p:grpSpPr>
          <a:xfrm>
            <a:off x="13438099" y="4471405"/>
            <a:ext cx="3372544" cy="3213201"/>
            <a:chOff x="-105630" y="-3427"/>
            <a:chExt cx="4496724" cy="4284268"/>
          </a:xfrm>
        </p:grpSpPr>
        <p:sp>
          <p:nvSpPr>
            <p:cNvPr id="937" name="Google Shape;937;p35"/>
            <p:cNvSpPr txBox="1"/>
            <p:nvPr/>
          </p:nvSpPr>
          <p:spPr>
            <a:xfrm>
              <a:off x="1020300" y="1365467"/>
              <a:ext cx="2236814" cy="142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560D14"/>
                  </a:solidFill>
                  <a:latin typeface="Rokkitt Black"/>
                  <a:ea typeface="Rokkitt Black"/>
                  <a:cs typeface="Rokkitt Black"/>
                  <a:sym typeface="Rokkitt Black"/>
                </a:rPr>
                <a:t>35%</a:t>
              </a:r>
              <a:endParaRPr/>
            </a:p>
          </p:txBody>
        </p:sp>
        <p:grpSp>
          <p:nvGrpSpPr>
            <p:cNvPr id="938" name="Google Shape;938;p35"/>
            <p:cNvGrpSpPr/>
            <p:nvPr/>
          </p:nvGrpSpPr>
          <p:grpSpPr>
            <a:xfrm>
              <a:off x="-105630" y="-3427"/>
              <a:ext cx="4496724" cy="4284268"/>
              <a:chOff x="-62725" y="-2035"/>
              <a:chExt cx="2670230" cy="2544070"/>
            </a:xfrm>
          </p:grpSpPr>
          <p:sp>
            <p:nvSpPr>
              <p:cNvPr id="939" name="Google Shape;939;p3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D2CB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1266317" y="461"/>
                <a:ext cx="1341188" cy="1991154"/>
              </a:xfrm>
              <a:custGeom>
                <a:rect b="b" l="l" r="r" t="t"/>
                <a:pathLst>
                  <a:path extrusionOk="0" h="1991154" w="1341188">
                    <a:moveTo>
                      <a:pt x="70525" y="1299"/>
                    </a:moveTo>
                    <a:cubicBezTo>
                      <a:pt x="523489" y="25173"/>
                      <a:pt x="929334" y="288817"/>
                      <a:pt x="1135261" y="692971"/>
                    </a:cubicBezTo>
                    <a:cubicBezTo>
                      <a:pt x="1341188" y="1097125"/>
                      <a:pt x="1315931" y="1580427"/>
                      <a:pt x="1068999" y="1960915"/>
                    </a:cubicBezTo>
                    <a:cubicBezTo>
                      <a:pt x="1056698" y="1980057"/>
                      <a:pt x="1035094" y="1991154"/>
                      <a:pt x="1012369" y="1990004"/>
                    </a:cubicBezTo>
                    <a:cubicBezTo>
                      <a:pt x="989644" y="1988854"/>
                      <a:pt x="969271" y="1975632"/>
                      <a:pt x="958965" y="1955346"/>
                    </a:cubicBezTo>
                    <a:cubicBezTo>
                      <a:pt x="948659" y="1935059"/>
                      <a:pt x="949995" y="1910809"/>
                      <a:pt x="962468" y="1891778"/>
                    </a:cubicBezTo>
                    <a:cubicBezTo>
                      <a:pt x="1184706" y="1549338"/>
                      <a:pt x="1207438" y="1114367"/>
                      <a:pt x="1022103" y="750628"/>
                    </a:cubicBezTo>
                    <a:cubicBezTo>
                      <a:pt x="836769" y="386889"/>
                      <a:pt x="471509" y="149609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41" name="Google Shape;941;p35"/>
          <p:cNvSpPr/>
          <p:nvPr/>
        </p:nvSpPr>
        <p:spPr>
          <a:xfrm>
            <a:off x="13292552" y="1455997"/>
            <a:ext cx="3657600" cy="1562793"/>
          </a:xfrm>
          <a:custGeom>
            <a:rect b="b" l="l" r="r" t="t"/>
            <a:pathLst>
              <a:path extrusionOk="0" h="1562793" w="3657600">
                <a:moveTo>
                  <a:pt x="0" y="0"/>
                </a:moveTo>
                <a:lnTo>
                  <a:pt x="3657600" y="0"/>
                </a:lnTo>
                <a:lnTo>
                  <a:pt x="3657600" y="1562793"/>
                </a:lnTo>
                <a:lnTo>
                  <a:pt x="0" y="1562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2" name="Google Shape;942;p35"/>
          <p:cNvSpPr txBox="1"/>
          <p:nvPr/>
        </p:nvSpPr>
        <p:spPr>
          <a:xfrm>
            <a:off x="5599749" y="1181725"/>
            <a:ext cx="7088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Ranking</a:t>
            </a:r>
            <a:endParaRPr/>
          </a:p>
        </p:txBody>
      </p:sp>
      <p:sp>
        <p:nvSpPr>
          <p:cNvPr id="943" name="Google Shape;943;p35"/>
          <p:cNvSpPr txBox="1"/>
          <p:nvPr/>
        </p:nvSpPr>
        <p:spPr>
          <a:xfrm>
            <a:off x="1957721" y="799513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  <p:sp>
        <p:nvSpPr>
          <p:cNvPr id="944" name="Google Shape;944;p35"/>
          <p:cNvSpPr txBox="1"/>
          <p:nvPr/>
        </p:nvSpPr>
        <p:spPr>
          <a:xfrm>
            <a:off x="7935073" y="799513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  <p:sp>
        <p:nvSpPr>
          <p:cNvPr id="945" name="Google Shape;945;p35"/>
          <p:cNvSpPr txBox="1"/>
          <p:nvPr/>
        </p:nvSpPr>
        <p:spPr>
          <a:xfrm>
            <a:off x="13912425" y="799513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statistic.</a:t>
            </a:r>
            <a:endParaRPr/>
          </a:p>
        </p:txBody>
      </p:sp>
      <p:sp>
        <p:nvSpPr>
          <p:cNvPr id="946" name="Google Shape;946;p35"/>
          <p:cNvSpPr txBox="1"/>
          <p:nvPr/>
        </p:nvSpPr>
        <p:spPr>
          <a:xfrm>
            <a:off x="2982803" y="2620010"/>
            <a:ext cx="1232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the featured statistic</a:t>
            </a:r>
            <a:endParaRPr/>
          </a:p>
        </p:txBody>
      </p:sp>
      <p:cxnSp>
        <p:nvCxnSpPr>
          <p:cNvPr id="947" name="Google Shape;947;p35"/>
          <p:cNvCxnSpPr/>
          <p:nvPr/>
        </p:nvCxnSpPr>
        <p:spPr>
          <a:xfrm>
            <a:off x="589145" y="3502585"/>
            <a:ext cx="17109709" cy="0"/>
          </a:xfrm>
          <a:prstGeom prst="straightConnector1">
            <a:avLst/>
          </a:prstGeom>
          <a:noFill/>
          <a:ln cap="flat" cmpd="sng" w="38100">
            <a:solidFill>
              <a:srgbClr val="C69E5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8" name="Google Shape;948;p35"/>
          <p:cNvSpPr/>
          <p:nvPr/>
        </p:nvSpPr>
        <p:spPr>
          <a:xfrm>
            <a:off x="1483663" y="1028700"/>
            <a:ext cx="2998280" cy="2807480"/>
          </a:xfrm>
          <a:custGeom>
            <a:rect b="b" l="l" r="r" t="t"/>
            <a:pathLst>
              <a:path extrusionOk="0" h="2807480" w="2998280">
                <a:moveTo>
                  <a:pt x="0" y="0"/>
                </a:moveTo>
                <a:lnTo>
                  <a:pt x="2998280" y="0"/>
                </a:lnTo>
                <a:lnTo>
                  <a:pt x="2998280" y="2807480"/>
                </a:lnTo>
                <a:lnTo>
                  <a:pt x="0" y="2807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p36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954" name="Google Shape;954;p36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6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6" name="Google Shape;956;p36"/>
          <p:cNvPicPr preferRelativeResize="0"/>
          <p:nvPr/>
        </p:nvPicPr>
        <p:blipFill rotWithShape="1">
          <a:blip r:embed="rId3">
            <a:alphaModFix/>
          </a:blip>
          <a:srcRect b="38522" l="0" r="0" t="31216"/>
          <a:stretch/>
        </p:blipFill>
        <p:spPr>
          <a:xfrm>
            <a:off x="552839" y="2982114"/>
            <a:ext cx="17182322" cy="34662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7" name="Google Shape;957;p36"/>
          <p:cNvGrpSpPr/>
          <p:nvPr/>
        </p:nvGrpSpPr>
        <p:grpSpPr>
          <a:xfrm>
            <a:off x="4397571" y="6971731"/>
            <a:ext cx="5550425" cy="2606541"/>
            <a:chOff x="0" y="-57150"/>
            <a:chExt cx="1852489" cy="869950"/>
          </a:xfrm>
        </p:grpSpPr>
        <p:sp>
          <p:nvSpPr>
            <p:cNvPr id="958" name="Google Shape;958;p36"/>
            <p:cNvSpPr/>
            <p:nvPr/>
          </p:nvSpPr>
          <p:spPr>
            <a:xfrm>
              <a:off x="0" y="0"/>
              <a:ext cx="1852489" cy="187964"/>
            </a:xfrm>
            <a:custGeom>
              <a:rect b="b" l="l" r="r" t="t"/>
              <a:pathLst>
                <a:path extrusionOk="0" h="187964" w="1852489">
                  <a:moveTo>
                    <a:pt x="71137" y="0"/>
                  </a:moveTo>
                  <a:lnTo>
                    <a:pt x="1781353" y="0"/>
                  </a:lnTo>
                  <a:cubicBezTo>
                    <a:pt x="1820641" y="0"/>
                    <a:pt x="1852489" y="31849"/>
                    <a:pt x="1852489" y="71137"/>
                  </a:cubicBezTo>
                  <a:lnTo>
                    <a:pt x="1852489" y="116827"/>
                  </a:lnTo>
                  <a:cubicBezTo>
                    <a:pt x="1852489" y="156115"/>
                    <a:pt x="1820641" y="187964"/>
                    <a:pt x="1781353" y="187964"/>
                  </a:cubicBezTo>
                  <a:lnTo>
                    <a:pt x="71137" y="187964"/>
                  </a:lnTo>
                  <a:cubicBezTo>
                    <a:pt x="31849" y="187964"/>
                    <a:pt x="0" y="156115"/>
                    <a:pt x="0" y="116827"/>
                  </a:cubicBezTo>
                  <a:lnTo>
                    <a:pt x="0" y="71137"/>
                  </a:lnTo>
                  <a:cubicBezTo>
                    <a:pt x="0" y="31849"/>
                    <a:pt x="31849" y="0"/>
                    <a:pt x="71137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36"/>
          <p:cNvGrpSpPr/>
          <p:nvPr/>
        </p:nvGrpSpPr>
        <p:grpSpPr>
          <a:xfrm>
            <a:off x="11121179" y="6971731"/>
            <a:ext cx="2568662" cy="2606541"/>
            <a:chOff x="0" y="-57150"/>
            <a:chExt cx="857307" cy="869950"/>
          </a:xfrm>
        </p:grpSpPr>
        <p:sp>
          <p:nvSpPr>
            <p:cNvPr id="961" name="Google Shape;961;p36"/>
            <p:cNvSpPr/>
            <p:nvPr/>
          </p:nvSpPr>
          <p:spPr>
            <a:xfrm>
              <a:off x="0" y="0"/>
              <a:ext cx="857307" cy="187964"/>
            </a:xfrm>
            <a:custGeom>
              <a:rect b="b" l="l" r="r" t="t"/>
              <a:pathLst>
                <a:path extrusionOk="0" h="187964" w="857307">
                  <a:moveTo>
                    <a:pt x="93982" y="0"/>
                  </a:moveTo>
                  <a:lnTo>
                    <a:pt x="763325" y="0"/>
                  </a:lnTo>
                  <a:cubicBezTo>
                    <a:pt x="815230" y="0"/>
                    <a:pt x="857307" y="42077"/>
                    <a:pt x="857307" y="93982"/>
                  </a:cubicBezTo>
                  <a:lnTo>
                    <a:pt x="857307" y="93982"/>
                  </a:lnTo>
                  <a:cubicBezTo>
                    <a:pt x="857307" y="145887"/>
                    <a:pt x="815230" y="187964"/>
                    <a:pt x="763325" y="187964"/>
                  </a:cubicBezTo>
                  <a:lnTo>
                    <a:pt x="93982" y="187964"/>
                  </a:lnTo>
                  <a:cubicBezTo>
                    <a:pt x="42077" y="187964"/>
                    <a:pt x="0" y="145887"/>
                    <a:pt x="0" y="93982"/>
                  </a:cubicBezTo>
                  <a:lnTo>
                    <a:pt x="0" y="93982"/>
                  </a:lnTo>
                  <a:cubicBezTo>
                    <a:pt x="0" y="42077"/>
                    <a:pt x="42077" y="0"/>
                    <a:pt x="93982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6"/>
          <p:cNvGrpSpPr/>
          <p:nvPr/>
        </p:nvGrpSpPr>
        <p:grpSpPr>
          <a:xfrm>
            <a:off x="11121179" y="8295367"/>
            <a:ext cx="2568662" cy="2606541"/>
            <a:chOff x="0" y="-57150"/>
            <a:chExt cx="857307" cy="869950"/>
          </a:xfrm>
        </p:grpSpPr>
        <p:sp>
          <p:nvSpPr>
            <p:cNvPr id="964" name="Google Shape;964;p36"/>
            <p:cNvSpPr/>
            <p:nvPr/>
          </p:nvSpPr>
          <p:spPr>
            <a:xfrm>
              <a:off x="0" y="0"/>
              <a:ext cx="857307" cy="187964"/>
            </a:xfrm>
            <a:custGeom>
              <a:rect b="b" l="l" r="r" t="t"/>
              <a:pathLst>
                <a:path extrusionOk="0" h="187964" w="857307">
                  <a:moveTo>
                    <a:pt x="93982" y="0"/>
                  </a:moveTo>
                  <a:lnTo>
                    <a:pt x="763325" y="0"/>
                  </a:lnTo>
                  <a:cubicBezTo>
                    <a:pt x="815230" y="0"/>
                    <a:pt x="857307" y="42077"/>
                    <a:pt x="857307" y="93982"/>
                  </a:cubicBezTo>
                  <a:lnTo>
                    <a:pt x="857307" y="93982"/>
                  </a:lnTo>
                  <a:cubicBezTo>
                    <a:pt x="857307" y="145887"/>
                    <a:pt x="815230" y="187964"/>
                    <a:pt x="763325" y="187964"/>
                  </a:cubicBezTo>
                  <a:lnTo>
                    <a:pt x="93982" y="187964"/>
                  </a:lnTo>
                  <a:cubicBezTo>
                    <a:pt x="42077" y="187964"/>
                    <a:pt x="0" y="145887"/>
                    <a:pt x="0" y="93982"/>
                  </a:cubicBezTo>
                  <a:lnTo>
                    <a:pt x="0" y="93982"/>
                  </a:lnTo>
                  <a:cubicBezTo>
                    <a:pt x="0" y="42077"/>
                    <a:pt x="42077" y="0"/>
                    <a:pt x="93982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36"/>
          <p:cNvGrpSpPr/>
          <p:nvPr/>
        </p:nvGrpSpPr>
        <p:grpSpPr>
          <a:xfrm>
            <a:off x="4949357" y="8295367"/>
            <a:ext cx="4446854" cy="2606541"/>
            <a:chOff x="0" y="-57150"/>
            <a:chExt cx="1484166" cy="869950"/>
          </a:xfrm>
        </p:grpSpPr>
        <p:sp>
          <p:nvSpPr>
            <p:cNvPr id="967" name="Google Shape;967;p36"/>
            <p:cNvSpPr/>
            <p:nvPr/>
          </p:nvSpPr>
          <p:spPr>
            <a:xfrm>
              <a:off x="0" y="0"/>
              <a:ext cx="1484166" cy="187964"/>
            </a:xfrm>
            <a:custGeom>
              <a:rect b="b" l="l" r="r" t="t"/>
              <a:pathLst>
                <a:path extrusionOk="0" h="187964" w="1484166">
                  <a:moveTo>
                    <a:pt x="88790" y="0"/>
                  </a:moveTo>
                  <a:lnTo>
                    <a:pt x="1395375" y="0"/>
                  </a:lnTo>
                  <a:cubicBezTo>
                    <a:pt x="1418924" y="0"/>
                    <a:pt x="1441508" y="9355"/>
                    <a:pt x="1458160" y="26006"/>
                  </a:cubicBezTo>
                  <a:cubicBezTo>
                    <a:pt x="1474811" y="42658"/>
                    <a:pt x="1484166" y="65242"/>
                    <a:pt x="1484166" y="88790"/>
                  </a:cubicBezTo>
                  <a:lnTo>
                    <a:pt x="1484166" y="99173"/>
                  </a:lnTo>
                  <a:cubicBezTo>
                    <a:pt x="1484166" y="122722"/>
                    <a:pt x="1474811" y="145306"/>
                    <a:pt x="1458160" y="161958"/>
                  </a:cubicBezTo>
                  <a:cubicBezTo>
                    <a:pt x="1441508" y="178609"/>
                    <a:pt x="1418924" y="187964"/>
                    <a:pt x="1395375" y="187964"/>
                  </a:cubicBezTo>
                  <a:lnTo>
                    <a:pt x="88790" y="187964"/>
                  </a:lnTo>
                  <a:cubicBezTo>
                    <a:pt x="65242" y="187964"/>
                    <a:pt x="42658" y="178609"/>
                    <a:pt x="26006" y="161958"/>
                  </a:cubicBezTo>
                  <a:cubicBezTo>
                    <a:pt x="9355" y="145306"/>
                    <a:pt x="0" y="122722"/>
                    <a:pt x="0" y="99173"/>
                  </a:cubicBezTo>
                  <a:lnTo>
                    <a:pt x="0" y="88790"/>
                  </a:lnTo>
                  <a:cubicBezTo>
                    <a:pt x="0" y="65242"/>
                    <a:pt x="9355" y="42658"/>
                    <a:pt x="26006" y="26006"/>
                  </a:cubicBezTo>
                  <a:cubicBezTo>
                    <a:pt x="42658" y="9355"/>
                    <a:pt x="65242" y="0"/>
                    <a:pt x="88790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9" name="Google Shape;969;p36"/>
          <p:cNvSpPr txBox="1"/>
          <p:nvPr/>
        </p:nvSpPr>
        <p:spPr>
          <a:xfrm>
            <a:off x="4272055" y="7247988"/>
            <a:ext cx="580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123 Anywhere St., Any City,ST 12345</a:t>
            </a:r>
            <a:endParaRPr/>
          </a:p>
        </p:txBody>
      </p:sp>
      <p:sp>
        <p:nvSpPr>
          <p:cNvPr id="970" name="Google Shape;970;p36"/>
          <p:cNvSpPr txBox="1"/>
          <p:nvPr/>
        </p:nvSpPr>
        <p:spPr>
          <a:xfrm>
            <a:off x="9959033" y="7196588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123-456-7890</a:t>
            </a:r>
            <a:endParaRPr/>
          </a:p>
        </p:txBody>
      </p:sp>
      <p:sp>
        <p:nvSpPr>
          <p:cNvPr id="971" name="Google Shape;971;p36"/>
          <p:cNvSpPr txBox="1"/>
          <p:nvPr/>
        </p:nvSpPr>
        <p:spPr>
          <a:xfrm>
            <a:off x="9959033" y="8520224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@reallygreatsite</a:t>
            </a:r>
            <a:endParaRPr/>
          </a:p>
        </p:txBody>
      </p:sp>
      <p:sp>
        <p:nvSpPr>
          <p:cNvPr id="972" name="Google Shape;972;p36"/>
          <p:cNvSpPr/>
          <p:nvPr/>
        </p:nvSpPr>
        <p:spPr>
          <a:xfrm flipH="1">
            <a:off x="13250226" y="1684813"/>
            <a:ext cx="4872434" cy="11501058"/>
          </a:xfrm>
          <a:custGeom>
            <a:rect b="b" l="l" r="r" t="t"/>
            <a:pathLst>
              <a:path extrusionOk="0" h="11501058" w="4872434">
                <a:moveTo>
                  <a:pt x="4872435" y="0"/>
                </a:moveTo>
                <a:lnTo>
                  <a:pt x="0" y="0"/>
                </a:lnTo>
                <a:lnTo>
                  <a:pt x="0" y="11501058"/>
                </a:lnTo>
                <a:lnTo>
                  <a:pt x="4872435" y="11501058"/>
                </a:lnTo>
                <a:lnTo>
                  <a:pt x="487243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3" name="Google Shape;973;p36"/>
          <p:cNvSpPr txBox="1"/>
          <p:nvPr/>
        </p:nvSpPr>
        <p:spPr>
          <a:xfrm>
            <a:off x="4726307" y="8520224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hello@reallygreatsite.com</a:t>
            </a:r>
            <a:endParaRPr/>
          </a:p>
        </p:txBody>
      </p:sp>
      <p:sp>
        <p:nvSpPr>
          <p:cNvPr id="974" name="Google Shape;974;p36"/>
          <p:cNvSpPr txBox="1"/>
          <p:nvPr/>
        </p:nvSpPr>
        <p:spPr>
          <a:xfrm>
            <a:off x="5599749" y="1219200"/>
            <a:ext cx="7088503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Contact Us</a:t>
            </a:r>
            <a:endParaRPr/>
          </a:p>
        </p:txBody>
      </p:sp>
      <p:sp>
        <p:nvSpPr>
          <p:cNvPr id="975" name="Google Shape;975;p36"/>
          <p:cNvSpPr/>
          <p:nvPr/>
        </p:nvSpPr>
        <p:spPr>
          <a:xfrm>
            <a:off x="235186" y="4106686"/>
            <a:ext cx="4296149" cy="11305656"/>
          </a:xfrm>
          <a:custGeom>
            <a:rect b="b" l="l" r="r" t="t"/>
            <a:pathLst>
              <a:path extrusionOk="0" h="11305656" w="4296149">
                <a:moveTo>
                  <a:pt x="0" y="0"/>
                </a:moveTo>
                <a:lnTo>
                  <a:pt x="4296150" y="0"/>
                </a:lnTo>
                <a:lnTo>
                  <a:pt x="4296150" y="11305656"/>
                </a:lnTo>
                <a:lnTo>
                  <a:pt x="0" y="11305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0D14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37"/>
          <p:cNvGrpSpPr/>
          <p:nvPr/>
        </p:nvGrpSpPr>
        <p:grpSpPr>
          <a:xfrm>
            <a:off x="-144407" y="1269747"/>
            <a:ext cx="18576815" cy="7015303"/>
            <a:chOff x="0" y="-57150"/>
            <a:chExt cx="4892659" cy="1847652"/>
          </a:xfrm>
        </p:grpSpPr>
        <p:sp>
          <p:nvSpPr>
            <p:cNvPr id="981" name="Google Shape;981;p37"/>
            <p:cNvSpPr/>
            <p:nvPr/>
          </p:nvSpPr>
          <p:spPr>
            <a:xfrm>
              <a:off x="0" y="0"/>
              <a:ext cx="4892659" cy="1790502"/>
            </a:xfrm>
            <a:custGeom>
              <a:rect b="b" l="l" r="r" t="t"/>
              <a:pathLst>
                <a:path extrusionOk="0" h="1790502" w="4892659">
                  <a:moveTo>
                    <a:pt x="0" y="0"/>
                  </a:moveTo>
                  <a:lnTo>
                    <a:pt x="4892659" y="0"/>
                  </a:lnTo>
                  <a:lnTo>
                    <a:pt x="4892659" y="1790502"/>
                  </a:lnTo>
                  <a:lnTo>
                    <a:pt x="0" y="1790502"/>
                  </a:lnTo>
                  <a:close/>
                </a:path>
              </a:pathLst>
            </a:custGeom>
            <a:solidFill>
              <a:srgbClr val="712628"/>
            </a:solidFill>
            <a:ln>
              <a:noFill/>
            </a:ln>
          </p:spPr>
        </p:sp>
        <p:sp>
          <p:nvSpPr>
            <p:cNvPr id="982" name="Google Shape;982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37"/>
          <p:cNvGrpSpPr/>
          <p:nvPr/>
        </p:nvGrpSpPr>
        <p:grpSpPr>
          <a:xfrm>
            <a:off x="-144407" y="1617019"/>
            <a:ext cx="18576815" cy="6320759"/>
            <a:chOff x="0" y="-57150"/>
            <a:chExt cx="4892659" cy="1664727"/>
          </a:xfrm>
        </p:grpSpPr>
        <p:sp>
          <p:nvSpPr>
            <p:cNvPr id="984" name="Google Shape;984;p37"/>
            <p:cNvSpPr/>
            <p:nvPr/>
          </p:nvSpPr>
          <p:spPr>
            <a:xfrm>
              <a:off x="0" y="0"/>
              <a:ext cx="4892659" cy="1607577"/>
            </a:xfrm>
            <a:custGeom>
              <a:rect b="b" l="l" r="r" t="t"/>
              <a:pathLst>
                <a:path extrusionOk="0" h="1607577" w="4892659">
                  <a:moveTo>
                    <a:pt x="0" y="0"/>
                  </a:moveTo>
                  <a:lnTo>
                    <a:pt x="4892659" y="0"/>
                  </a:lnTo>
                  <a:lnTo>
                    <a:pt x="4892659" y="1607577"/>
                  </a:lnTo>
                  <a:lnTo>
                    <a:pt x="0" y="1607577"/>
                  </a:lnTo>
                  <a:close/>
                </a:path>
              </a:pathLst>
            </a:custGeom>
            <a:solidFill>
              <a:srgbClr val="3B060B"/>
            </a:solidFill>
            <a:ln>
              <a:noFill/>
            </a:ln>
          </p:spPr>
        </p:sp>
        <p:sp>
          <p:nvSpPr>
            <p:cNvPr id="985" name="Google Shape;985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6" name="Google Shape;986;p37"/>
          <p:cNvSpPr/>
          <p:nvPr/>
        </p:nvSpPr>
        <p:spPr>
          <a:xfrm>
            <a:off x="-144407" y="-91196"/>
            <a:ext cx="4873026" cy="10469392"/>
          </a:xfrm>
          <a:custGeom>
            <a:rect b="b" l="l" r="r" t="t"/>
            <a:pathLst>
              <a:path extrusionOk="0" h="10469392" w="4873026">
                <a:moveTo>
                  <a:pt x="0" y="0"/>
                </a:moveTo>
                <a:lnTo>
                  <a:pt x="4873026" y="0"/>
                </a:lnTo>
                <a:lnTo>
                  <a:pt x="4873026" y="10469392"/>
                </a:lnTo>
                <a:lnTo>
                  <a:pt x="0" y="10469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7" name="Google Shape;987;p37"/>
          <p:cNvSpPr/>
          <p:nvPr/>
        </p:nvSpPr>
        <p:spPr>
          <a:xfrm flipH="1">
            <a:off x="13559381" y="-91196"/>
            <a:ext cx="4873026" cy="10469392"/>
          </a:xfrm>
          <a:custGeom>
            <a:rect b="b" l="l" r="r" t="t"/>
            <a:pathLst>
              <a:path extrusionOk="0" h="10469392" w="4873026">
                <a:moveTo>
                  <a:pt x="4873026" y="0"/>
                </a:moveTo>
                <a:lnTo>
                  <a:pt x="0" y="0"/>
                </a:lnTo>
                <a:lnTo>
                  <a:pt x="0" y="10469392"/>
                </a:lnTo>
                <a:lnTo>
                  <a:pt x="4873026" y="10469392"/>
                </a:lnTo>
                <a:lnTo>
                  <a:pt x="48730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8" name="Google Shape;988;p37"/>
          <p:cNvSpPr/>
          <p:nvPr/>
        </p:nvSpPr>
        <p:spPr>
          <a:xfrm>
            <a:off x="8912347" y="6689527"/>
            <a:ext cx="7315200" cy="3883706"/>
          </a:xfrm>
          <a:custGeom>
            <a:rect b="b" l="l" r="r" t="t"/>
            <a:pathLst>
              <a:path extrusionOk="0"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7"/>
                </a:lnTo>
                <a:lnTo>
                  <a:pt x="0" y="3883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9" name="Google Shape;989;p37"/>
          <p:cNvSpPr/>
          <p:nvPr/>
        </p:nvSpPr>
        <p:spPr>
          <a:xfrm>
            <a:off x="2060453" y="6689527"/>
            <a:ext cx="7315200" cy="3883706"/>
          </a:xfrm>
          <a:custGeom>
            <a:rect b="b" l="l" r="r" t="t"/>
            <a:pathLst>
              <a:path extrusionOk="0"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7"/>
                </a:lnTo>
                <a:lnTo>
                  <a:pt x="0" y="3883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0" name="Google Shape;990;p37"/>
          <p:cNvSpPr txBox="1"/>
          <p:nvPr/>
        </p:nvSpPr>
        <p:spPr>
          <a:xfrm>
            <a:off x="3818087" y="3409001"/>
            <a:ext cx="10651825" cy="238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07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38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996" name="Google Shape;996;p38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8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8" name="Google Shape;998;p38"/>
          <p:cNvSpPr/>
          <p:nvPr/>
        </p:nvSpPr>
        <p:spPr>
          <a:xfrm>
            <a:off x="2757392" y="2254673"/>
            <a:ext cx="12773215" cy="7200900"/>
          </a:xfrm>
          <a:custGeom>
            <a:rect b="b" l="l" r="r" t="t"/>
            <a:pathLst>
              <a:path extrusionOk="0" h="7200900" w="12773215">
                <a:moveTo>
                  <a:pt x="0" y="0"/>
                </a:moveTo>
                <a:lnTo>
                  <a:pt x="12773216" y="0"/>
                </a:lnTo>
                <a:lnTo>
                  <a:pt x="1277321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9" name="Google Shape;999;p38"/>
          <p:cNvGrpSpPr/>
          <p:nvPr/>
        </p:nvGrpSpPr>
        <p:grpSpPr>
          <a:xfrm>
            <a:off x="3356017" y="2567375"/>
            <a:ext cx="11575967" cy="9342801"/>
            <a:chOff x="0" y="-19050"/>
            <a:chExt cx="983477" cy="793750"/>
          </a:xfrm>
        </p:grpSpPr>
        <p:sp>
          <p:nvSpPr>
            <p:cNvPr id="1000" name="Google Shape;1000;p38"/>
            <p:cNvSpPr/>
            <p:nvPr/>
          </p:nvSpPr>
          <p:spPr>
            <a:xfrm>
              <a:off x="0" y="0"/>
              <a:ext cx="983477" cy="520544"/>
            </a:xfrm>
            <a:custGeom>
              <a:rect b="b" l="l" r="r" t="t"/>
              <a:pathLst>
                <a:path extrusionOk="0" h="520544" w="983477">
                  <a:moveTo>
                    <a:pt x="90405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41126"/>
                  </a:lnTo>
                  <a:cubicBezTo>
                    <a:pt x="43699" y="441126"/>
                    <a:pt x="79418" y="476465"/>
                    <a:pt x="79418" y="520544"/>
                  </a:cubicBezTo>
                  <a:lnTo>
                    <a:pt x="904059" y="520544"/>
                  </a:lnTo>
                  <a:cubicBezTo>
                    <a:pt x="904059" y="476845"/>
                    <a:pt x="939398" y="441126"/>
                    <a:pt x="983477" y="441126"/>
                  </a:cubicBezTo>
                  <a:lnTo>
                    <a:pt x="983477" y="79418"/>
                  </a:lnTo>
                  <a:cubicBezTo>
                    <a:pt x="939778" y="79418"/>
                    <a:pt x="904059" y="44079"/>
                    <a:pt x="9040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95250">
              <a:solidFill>
                <a:srgbClr val="F1E3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8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38"/>
          <p:cNvSpPr/>
          <p:nvPr/>
        </p:nvSpPr>
        <p:spPr>
          <a:xfrm>
            <a:off x="4937027" y="3943878"/>
            <a:ext cx="8413946" cy="3805280"/>
          </a:xfrm>
          <a:custGeom>
            <a:rect b="b" l="l" r="r" t="t"/>
            <a:pathLst>
              <a:path extrusionOk="0" h="3805280" w="8413946">
                <a:moveTo>
                  <a:pt x="0" y="0"/>
                </a:moveTo>
                <a:lnTo>
                  <a:pt x="8413946" y="0"/>
                </a:lnTo>
                <a:lnTo>
                  <a:pt x="8413946" y="3805280"/>
                </a:lnTo>
                <a:lnTo>
                  <a:pt x="0" y="3805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-94705" l="0" r="0" t="-25996"/>
            </a:stretch>
          </a:blipFill>
          <a:ln>
            <a:noFill/>
          </a:ln>
        </p:spPr>
      </p:sp>
      <p:sp>
        <p:nvSpPr>
          <p:cNvPr id="1003" name="Google Shape;1003;p38"/>
          <p:cNvSpPr/>
          <p:nvPr/>
        </p:nvSpPr>
        <p:spPr>
          <a:xfrm rot="-2054613">
            <a:off x="-992044" y="700559"/>
            <a:ext cx="5008764" cy="2631878"/>
          </a:xfrm>
          <a:custGeom>
            <a:rect b="b" l="l" r="r" t="t"/>
            <a:pathLst>
              <a:path extrusionOk="0" h="2631878" w="5008764">
                <a:moveTo>
                  <a:pt x="0" y="0"/>
                </a:moveTo>
                <a:lnTo>
                  <a:pt x="5008763" y="0"/>
                </a:lnTo>
                <a:lnTo>
                  <a:pt x="5008763" y="2631877"/>
                </a:lnTo>
                <a:lnTo>
                  <a:pt x="0" y="263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4" name="Google Shape;1004;p38"/>
          <p:cNvSpPr/>
          <p:nvPr/>
        </p:nvSpPr>
        <p:spPr>
          <a:xfrm rot="-2054613">
            <a:off x="16370375" y="5694699"/>
            <a:ext cx="5008764" cy="2631878"/>
          </a:xfrm>
          <a:custGeom>
            <a:rect b="b" l="l" r="r" t="t"/>
            <a:pathLst>
              <a:path extrusionOk="0" h="2631878" w="5008764">
                <a:moveTo>
                  <a:pt x="0" y="0"/>
                </a:moveTo>
                <a:lnTo>
                  <a:pt x="5008764" y="0"/>
                </a:lnTo>
                <a:lnTo>
                  <a:pt x="5008764" y="2631878"/>
                </a:lnTo>
                <a:lnTo>
                  <a:pt x="0" y="263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5" name="Google Shape;1005;p38"/>
          <p:cNvSpPr txBox="1"/>
          <p:nvPr/>
        </p:nvSpPr>
        <p:spPr>
          <a:xfrm>
            <a:off x="6337537" y="506835"/>
            <a:ext cx="5612927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Credits</a:t>
            </a:r>
            <a:endParaRPr/>
          </a:p>
        </p:txBody>
      </p:sp>
      <p:sp>
        <p:nvSpPr>
          <p:cNvPr id="1006" name="Google Shape;1006;p38"/>
          <p:cNvSpPr txBox="1"/>
          <p:nvPr/>
        </p:nvSpPr>
        <p:spPr>
          <a:xfrm>
            <a:off x="4699573" y="5735812"/>
            <a:ext cx="4782481" cy="2454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This presentation template is free for everyone to use thanks</a:t>
            </a:r>
            <a:endParaRPr/>
          </a:p>
          <a:p>
            <a:pPr indent="0" lvl="0" marL="0" marR="0" rtl="0" algn="ctr">
              <a:lnSpc>
                <a:spcPct val="148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to the following:</a:t>
            </a:r>
            <a:endParaRPr/>
          </a:p>
        </p:txBody>
      </p:sp>
      <p:sp>
        <p:nvSpPr>
          <p:cNvPr id="1007" name="Google Shape;1007;p38"/>
          <p:cNvSpPr txBox="1"/>
          <p:nvPr/>
        </p:nvSpPr>
        <p:spPr>
          <a:xfrm>
            <a:off x="9258300" y="4709210"/>
            <a:ext cx="4936818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for the</a:t>
            </a:r>
            <a:endParaRPr/>
          </a:p>
          <a:p>
            <a:pPr indent="0" lvl="1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presentation template</a:t>
            </a:r>
            <a:endParaRPr/>
          </a:p>
        </p:txBody>
      </p:sp>
      <p:sp>
        <p:nvSpPr>
          <p:cNvPr id="1008" name="Google Shape;1008;p38"/>
          <p:cNvSpPr txBox="1"/>
          <p:nvPr/>
        </p:nvSpPr>
        <p:spPr>
          <a:xfrm>
            <a:off x="9258300" y="6851063"/>
            <a:ext cx="4936818" cy="748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for the</a:t>
            </a:r>
            <a:endParaRPr/>
          </a:p>
          <a:p>
            <a:pPr indent="0" lvl="1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presentation template</a:t>
            </a:r>
            <a:endParaRPr/>
          </a:p>
        </p:txBody>
      </p:sp>
      <p:sp>
        <p:nvSpPr>
          <p:cNvPr id="1009" name="Google Shape;1009;p38"/>
          <p:cNvSpPr txBox="1"/>
          <p:nvPr/>
        </p:nvSpPr>
        <p:spPr>
          <a:xfrm>
            <a:off x="10257375" y="4015775"/>
            <a:ext cx="293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SlidesCarnival </a:t>
            </a:r>
            <a:endParaRPr/>
          </a:p>
        </p:txBody>
      </p:sp>
      <p:sp>
        <p:nvSpPr>
          <p:cNvPr id="1010" name="Google Shape;1010;p38"/>
          <p:cNvSpPr txBox="1"/>
          <p:nvPr/>
        </p:nvSpPr>
        <p:spPr>
          <a:xfrm>
            <a:off x="10708465" y="6127725"/>
            <a:ext cx="20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Pexels</a:t>
            </a:r>
            <a:endParaRPr/>
          </a:p>
        </p:txBody>
      </p:sp>
      <p:cxnSp>
        <p:nvCxnSpPr>
          <p:cNvPr id="1011" name="Google Shape;1011;p38"/>
          <p:cNvCxnSpPr/>
          <p:nvPr/>
        </p:nvCxnSpPr>
        <p:spPr>
          <a:xfrm rot="10800000">
            <a:off x="4346899" y="2791510"/>
            <a:ext cx="0" cy="6127226"/>
          </a:xfrm>
          <a:prstGeom prst="straightConnector1">
            <a:avLst/>
          </a:prstGeom>
          <a:noFill/>
          <a:ln cap="flat" cmpd="sng" w="95250">
            <a:solidFill>
              <a:srgbClr val="F1E3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2" name="Google Shape;1012;p38"/>
          <p:cNvCxnSpPr/>
          <p:nvPr/>
        </p:nvCxnSpPr>
        <p:spPr>
          <a:xfrm rot="10800000">
            <a:off x="13937943" y="2791510"/>
            <a:ext cx="0" cy="6127226"/>
          </a:xfrm>
          <a:prstGeom prst="straightConnector1">
            <a:avLst/>
          </a:prstGeom>
          <a:noFill/>
          <a:ln cap="flat" cmpd="sng" w="95250">
            <a:solidFill>
              <a:srgbClr val="F1E3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3" name="Google Shape;1013;p38"/>
          <p:cNvCxnSpPr/>
          <p:nvPr/>
        </p:nvCxnSpPr>
        <p:spPr>
          <a:xfrm rot="10800000">
            <a:off x="9624929" y="2791510"/>
            <a:ext cx="0" cy="6127226"/>
          </a:xfrm>
          <a:prstGeom prst="straightConnector1">
            <a:avLst/>
          </a:prstGeom>
          <a:noFill/>
          <a:ln cap="flat" cmpd="sng" w="95250">
            <a:solidFill>
              <a:srgbClr val="F1E3C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14" name="Google Shape;1014;p38"/>
          <p:cNvSpPr/>
          <p:nvPr/>
        </p:nvSpPr>
        <p:spPr>
          <a:xfrm>
            <a:off x="5689250" y="3251209"/>
            <a:ext cx="2803128" cy="2053928"/>
          </a:xfrm>
          <a:custGeom>
            <a:rect b="b" l="l" r="r" t="t"/>
            <a:pathLst>
              <a:path extrusionOk="0" h="2053928" w="2803128">
                <a:moveTo>
                  <a:pt x="0" y="0"/>
                </a:moveTo>
                <a:lnTo>
                  <a:pt x="2803128" y="0"/>
                </a:lnTo>
                <a:lnTo>
                  <a:pt x="2803128" y="2053928"/>
                </a:lnTo>
                <a:lnTo>
                  <a:pt x="0" y="205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9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1020" name="Google Shape;1020;p39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9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22" name="Google Shape;1022;p39"/>
          <p:cNvCxnSpPr/>
          <p:nvPr/>
        </p:nvCxnSpPr>
        <p:spPr>
          <a:xfrm>
            <a:off x="589145" y="2302412"/>
            <a:ext cx="17109709" cy="0"/>
          </a:xfrm>
          <a:prstGeom prst="straightConnector1">
            <a:avLst/>
          </a:prstGeom>
          <a:noFill/>
          <a:ln cap="flat" cmpd="sng" w="38100">
            <a:solidFill>
              <a:srgbClr val="C69E5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3" name="Google Shape;1023;p39"/>
          <p:cNvGrpSpPr/>
          <p:nvPr/>
        </p:nvGrpSpPr>
        <p:grpSpPr>
          <a:xfrm>
            <a:off x="3232571" y="7640442"/>
            <a:ext cx="3491434" cy="3303088"/>
            <a:chOff x="0" y="-57150"/>
            <a:chExt cx="919555" cy="869950"/>
          </a:xfrm>
        </p:grpSpPr>
        <p:sp>
          <p:nvSpPr>
            <p:cNvPr id="1024" name="Google Shape;1024;p39"/>
            <p:cNvSpPr/>
            <p:nvPr/>
          </p:nvSpPr>
          <p:spPr>
            <a:xfrm>
              <a:off x="0" y="0"/>
              <a:ext cx="919555" cy="368953"/>
            </a:xfrm>
            <a:custGeom>
              <a:rect b="b" l="l" r="r" t="t"/>
              <a:pathLst>
                <a:path extrusionOk="0" h="368953" w="919555">
                  <a:moveTo>
                    <a:pt x="0" y="0"/>
                  </a:moveTo>
                  <a:lnTo>
                    <a:pt x="919555" y="0"/>
                  </a:lnTo>
                  <a:lnTo>
                    <a:pt x="919555" y="368953"/>
                  </a:lnTo>
                  <a:lnTo>
                    <a:pt x="0" y="3689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5" name="Google Shape;1025;p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39"/>
          <p:cNvGrpSpPr/>
          <p:nvPr/>
        </p:nvGrpSpPr>
        <p:grpSpPr>
          <a:xfrm>
            <a:off x="11612409" y="7640442"/>
            <a:ext cx="3491434" cy="3303088"/>
            <a:chOff x="0" y="-57150"/>
            <a:chExt cx="919555" cy="869950"/>
          </a:xfrm>
        </p:grpSpPr>
        <p:sp>
          <p:nvSpPr>
            <p:cNvPr id="1027" name="Google Shape;1027;p39"/>
            <p:cNvSpPr/>
            <p:nvPr/>
          </p:nvSpPr>
          <p:spPr>
            <a:xfrm>
              <a:off x="0" y="0"/>
              <a:ext cx="919555" cy="368953"/>
            </a:xfrm>
            <a:custGeom>
              <a:rect b="b" l="l" r="r" t="t"/>
              <a:pathLst>
                <a:path extrusionOk="0" h="368953" w="919555">
                  <a:moveTo>
                    <a:pt x="0" y="0"/>
                  </a:moveTo>
                  <a:lnTo>
                    <a:pt x="919555" y="0"/>
                  </a:lnTo>
                  <a:lnTo>
                    <a:pt x="919555" y="368953"/>
                  </a:lnTo>
                  <a:lnTo>
                    <a:pt x="0" y="3689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8" name="Google Shape;1028;p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9"/>
          <p:cNvGrpSpPr/>
          <p:nvPr/>
        </p:nvGrpSpPr>
        <p:grpSpPr>
          <a:xfrm>
            <a:off x="7398283" y="7640442"/>
            <a:ext cx="3491434" cy="3303088"/>
            <a:chOff x="0" y="-57150"/>
            <a:chExt cx="919555" cy="869950"/>
          </a:xfrm>
        </p:grpSpPr>
        <p:sp>
          <p:nvSpPr>
            <p:cNvPr id="1030" name="Google Shape;1030;p39"/>
            <p:cNvSpPr/>
            <p:nvPr/>
          </p:nvSpPr>
          <p:spPr>
            <a:xfrm>
              <a:off x="0" y="0"/>
              <a:ext cx="919555" cy="368953"/>
            </a:xfrm>
            <a:custGeom>
              <a:rect b="b" l="l" r="r" t="t"/>
              <a:pathLst>
                <a:path extrusionOk="0" h="368953" w="919555">
                  <a:moveTo>
                    <a:pt x="0" y="0"/>
                  </a:moveTo>
                  <a:lnTo>
                    <a:pt x="919555" y="0"/>
                  </a:lnTo>
                  <a:lnTo>
                    <a:pt x="919555" y="368953"/>
                  </a:lnTo>
                  <a:lnTo>
                    <a:pt x="0" y="3689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1" name="Google Shape;1031;p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39"/>
          <p:cNvSpPr txBox="1"/>
          <p:nvPr/>
        </p:nvSpPr>
        <p:spPr>
          <a:xfrm>
            <a:off x="1786364" y="842691"/>
            <a:ext cx="14715271" cy="1440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Fonts In this Presentation</a:t>
            </a:r>
            <a:endParaRPr/>
          </a:p>
        </p:txBody>
      </p:sp>
      <p:sp>
        <p:nvSpPr>
          <p:cNvPr id="1033" name="Google Shape;1033;p39"/>
          <p:cNvSpPr txBox="1"/>
          <p:nvPr/>
        </p:nvSpPr>
        <p:spPr>
          <a:xfrm>
            <a:off x="2795629" y="2841838"/>
            <a:ext cx="12696742" cy="572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This presentation template uses the following free fonts:</a:t>
            </a:r>
            <a:endParaRPr/>
          </a:p>
        </p:txBody>
      </p:sp>
      <p:sp>
        <p:nvSpPr>
          <p:cNvPr id="1034" name="Google Shape;1034;p39"/>
          <p:cNvSpPr txBox="1"/>
          <p:nvPr/>
        </p:nvSpPr>
        <p:spPr>
          <a:xfrm>
            <a:off x="2509879" y="8571865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Rokkitt Black</a:t>
            </a:r>
            <a:endParaRPr/>
          </a:p>
        </p:txBody>
      </p:sp>
      <p:sp>
        <p:nvSpPr>
          <p:cNvPr id="1035" name="Google Shape;1035;p39"/>
          <p:cNvSpPr txBox="1"/>
          <p:nvPr/>
        </p:nvSpPr>
        <p:spPr>
          <a:xfrm>
            <a:off x="6675591" y="8571865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Rokkitt Black</a:t>
            </a:r>
            <a:endParaRPr/>
          </a:p>
        </p:txBody>
      </p:sp>
      <p:sp>
        <p:nvSpPr>
          <p:cNvPr id="1036" name="Google Shape;1036;p39"/>
          <p:cNvSpPr txBox="1"/>
          <p:nvPr/>
        </p:nvSpPr>
        <p:spPr>
          <a:xfrm>
            <a:off x="10889717" y="8571865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Asap Regular</a:t>
            </a:r>
            <a:endParaRPr/>
          </a:p>
        </p:txBody>
      </p:sp>
      <p:sp>
        <p:nvSpPr>
          <p:cNvPr id="1037" name="Google Shape;1037;p39"/>
          <p:cNvSpPr txBox="1"/>
          <p:nvPr/>
        </p:nvSpPr>
        <p:spPr>
          <a:xfrm>
            <a:off x="4075950" y="7945850"/>
            <a:ext cx="180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Titles</a:t>
            </a:r>
            <a:endParaRPr/>
          </a:p>
        </p:txBody>
      </p:sp>
      <p:sp>
        <p:nvSpPr>
          <p:cNvPr id="1038" name="Google Shape;1038;p39"/>
          <p:cNvSpPr txBox="1"/>
          <p:nvPr/>
        </p:nvSpPr>
        <p:spPr>
          <a:xfrm>
            <a:off x="8324552" y="7945853"/>
            <a:ext cx="1638895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Headers</a:t>
            </a:r>
            <a:endParaRPr/>
          </a:p>
        </p:txBody>
      </p:sp>
      <p:sp>
        <p:nvSpPr>
          <p:cNvPr id="1039" name="Google Shape;1039;p39"/>
          <p:cNvSpPr txBox="1"/>
          <p:nvPr/>
        </p:nvSpPr>
        <p:spPr>
          <a:xfrm>
            <a:off x="12254305" y="7945853"/>
            <a:ext cx="2207642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Body Copy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>
            <a:off x="6033695" y="3957888"/>
            <a:ext cx="6220609" cy="3450752"/>
          </a:xfrm>
          <a:custGeom>
            <a:rect b="b" l="l" r="r" t="t"/>
            <a:pathLst>
              <a:path extrusionOk="0" h="3450752" w="6220609">
                <a:moveTo>
                  <a:pt x="0" y="0"/>
                </a:moveTo>
                <a:lnTo>
                  <a:pt x="6220610" y="0"/>
                </a:lnTo>
                <a:lnTo>
                  <a:pt x="6220610" y="3450753"/>
                </a:lnTo>
                <a:lnTo>
                  <a:pt x="0" y="3450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0"/>
          <p:cNvSpPr/>
          <p:nvPr/>
        </p:nvSpPr>
        <p:spPr>
          <a:xfrm>
            <a:off x="6664077" y="1574594"/>
            <a:ext cx="4959846" cy="1239962"/>
          </a:xfrm>
          <a:custGeom>
            <a:rect b="b" l="l" r="r" t="t"/>
            <a:pathLst>
              <a:path extrusionOk="0" h="1239962" w="4959846">
                <a:moveTo>
                  <a:pt x="0" y="0"/>
                </a:moveTo>
                <a:lnTo>
                  <a:pt x="4959846" y="0"/>
                </a:lnTo>
                <a:lnTo>
                  <a:pt x="4959846" y="1239961"/>
                </a:lnTo>
                <a:lnTo>
                  <a:pt x="0" y="1239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6" name="Google Shape;1046;p40"/>
          <p:cNvSpPr/>
          <p:nvPr/>
        </p:nvSpPr>
        <p:spPr>
          <a:xfrm>
            <a:off x="13577030" y="574418"/>
            <a:ext cx="9421941" cy="10455696"/>
          </a:xfrm>
          <a:custGeom>
            <a:rect b="b" l="l" r="r" t="t"/>
            <a:pathLst>
              <a:path extrusionOk="0" h="10455696" w="9421941">
                <a:moveTo>
                  <a:pt x="0" y="0"/>
                </a:moveTo>
                <a:lnTo>
                  <a:pt x="9421940" y="0"/>
                </a:lnTo>
                <a:lnTo>
                  <a:pt x="9421940" y="10455696"/>
                </a:lnTo>
                <a:lnTo>
                  <a:pt x="0" y="10455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7" name="Google Shape;1047;p40"/>
          <p:cNvSpPr/>
          <p:nvPr/>
        </p:nvSpPr>
        <p:spPr>
          <a:xfrm>
            <a:off x="-602303" y="-791399"/>
            <a:ext cx="5777109" cy="4842267"/>
          </a:xfrm>
          <a:custGeom>
            <a:rect b="b" l="l" r="r" t="t"/>
            <a:pathLst>
              <a:path extrusionOk="0" h="4842267" w="5777109">
                <a:moveTo>
                  <a:pt x="0" y="0"/>
                </a:moveTo>
                <a:lnTo>
                  <a:pt x="5777109" y="0"/>
                </a:lnTo>
                <a:lnTo>
                  <a:pt x="5777109" y="4842268"/>
                </a:lnTo>
                <a:lnTo>
                  <a:pt x="0" y="484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8" name="Google Shape;1048;p40"/>
          <p:cNvSpPr txBox="1"/>
          <p:nvPr/>
        </p:nvSpPr>
        <p:spPr>
          <a:xfrm>
            <a:off x="700270" y="4319722"/>
            <a:ext cx="16905883" cy="25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Free templates for all your presentation needs</a:t>
            </a:r>
            <a:endParaRPr/>
          </a:p>
        </p:txBody>
      </p:sp>
      <p:sp>
        <p:nvSpPr>
          <p:cNvPr id="1049" name="Google Shape;1049;p40"/>
          <p:cNvSpPr txBox="1"/>
          <p:nvPr/>
        </p:nvSpPr>
        <p:spPr>
          <a:xfrm>
            <a:off x="1028700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For PowerPoint, Google Slides, and Canva</a:t>
            </a:r>
            <a:endParaRPr/>
          </a:p>
        </p:txBody>
      </p:sp>
      <p:sp>
        <p:nvSpPr>
          <p:cNvPr id="1050" name="Google Shape;1050;p40"/>
          <p:cNvSpPr txBox="1"/>
          <p:nvPr/>
        </p:nvSpPr>
        <p:spPr>
          <a:xfrm>
            <a:off x="5174806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or commercial use</a:t>
            </a:r>
            <a:endParaRPr/>
          </a:p>
        </p:txBody>
      </p:sp>
      <p:sp>
        <p:nvSpPr>
          <p:cNvPr id="1051" name="Google Shape;1051;p40"/>
          <p:cNvSpPr txBox="1"/>
          <p:nvPr/>
        </p:nvSpPr>
        <p:spPr>
          <a:xfrm>
            <a:off x="9506378" y="7868583"/>
            <a:ext cx="346810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Ready to use, professional, and customizable</a:t>
            </a:r>
            <a:endParaRPr/>
          </a:p>
        </p:txBody>
      </p:sp>
      <p:sp>
        <p:nvSpPr>
          <p:cNvPr id="1052" name="Google Shape;1052;p40"/>
          <p:cNvSpPr txBox="1"/>
          <p:nvPr/>
        </p:nvSpPr>
        <p:spPr>
          <a:xfrm>
            <a:off x="13467017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1"/>
          <p:cNvSpPr txBox="1"/>
          <p:nvPr/>
        </p:nvSpPr>
        <p:spPr>
          <a:xfrm>
            <a:off x="1096184" y="1156335"/>
            <a:ext cx="3977456" cy="2065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61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Resource </a:t>
            </a:r>
            <a:endParaRPr/>
          </a:p>
          <a:p>
            <a:pPr indent="0" lvl="0" marL="0" marR="0" rtl="0" algn="l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61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Page</a:t>
            </a:r>
            <a:endParaRPr/>
          </a:p>
        </p:txBody>
      </p:sp>
      <p:sp>
        <p:nvSpPr>
          <p:cNvPr id="1058" name="Google Shape;1058;p41"/>
          <p:cNvSpPr txBox="1"/>
          <p:nvPr/>
        </p:nvSpPr>
        <p:spPr>
          <a:xfrm>
            <a:off x="1096184" y="6417794"/>
            <a:ext cx="4361922" cy="25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423E3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page before presenting. </a:t>
            </a: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15675890" y="867799"/>
            <a:ext cx="1678660" cy="931201"/>
          </a:xfrm>
          <a:custGeom>
            <a:rect b="b" l="l" r="r" t="t"/>
            <a:pathLst>
              <a:path extrusionOk="0" h="931201" w="1678660">
                <a:moveTo>
                  <a:pt x="0" y="0"/>
                </a:moveTo>
                <a:lnTo>
                  <a:pt x="1678660" y="0"/>
                </a:lnTo>
                <a:lnTo>
                  <a:pt x="1678660" y="931201"/>
                </a:lnTo>
                <a:lnTo>
                  <a:pt x="0" y="931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0" name="Google Shape;1060;p41"/>
          <p:cNvSpPr/>
          <p:nvPr/>
        </p:nvSpPr>
        <p:spPr>
          <a:xfrm flipH="1">
            <a:off x="14825551" y="2529631"/>
            <a:ext cx="1063423" cy="914544"/>
          </a:xfrm>
          <a:custGeom>
            <a:rect b="b" l="l" r="r" t="t"/>
            <a:pathLst>
              <a:path extrusionOk="0" h="914544" w="1063423">
                <a:moveTo>
                  <a:pt x="1063422" y="0"/>
                </a:moveTo>
                <a:lnTo>
                  <a:pt x="0" y="0"/>
                </a:lnTo>
                <a:lnTo>
                  <a:pt x="0" y="914544"/>
                </a:lnTo>
                <a:lnTo>
                  <a:pt x="1063422" y="914544"/>
                </a:lnTo>
                <a:lnTo>
                  <a:pt x="10634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1" name="Google Shape;1061;p41"/>
          <p:cNvSpPr/>
          <p:nvPr/>
        </p:nvSpPr>
        <p:spPr>
          <a:xfrm>
            <a:off x="11520968" y="8431414"/>
            <a:ext cx="1304972" cy="1008387"/>
          </a:xfrm>
          <a:custGeom>
            <a:rect b="b" l="l" r="r" t="t"/>
            <a:pathLst>
              <a:path extrusionOk="0" h="1008387" w="1304972">
                <a:moveTo>
                  <a:pt x="0" y="0"/>
                </a:moveTo>
                <a:lnTo>
                  <a:pt x="1304971" y="0"/>
                </a:lnTo>
                <a:lnTo>
                  <a:pt x="1304971" y="1008387"/>
                </a:lnTo>
                <a:lnTo>
                  <a:pt x="0" y="1008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2" name="Google Shape;1062;p41"/>
          <p:cNvSpPr/>
          <p:nvPr/>
        </p:nvSpPr>
        <p:spPr>
          <a:xfrm>
            <a:off x="14083337" y="712067"/>
            <a:ext cx="1201997" cy="1242666"/>
          </a:xfrm>
          <a:custGeom>
            <a:rect b="b" l="l" r="r" t="t"/>
            <a:pathLst>
              <a:path extrusionOk="0" h="1242666" w="1201997">
                <a:moveTo>
                  <a:pt x="0" y="0"/>
                </a:moveTo>
                <a:lnTo>
                  <a:pt x="1201996" y="0"/>
                </a:lnTo>
                <a:lnTo>
                  <a:pt x="1201996" y="1242665"/>
                </a:lnTo>
                <a:lnTo>
                  <a:pt x="0" y="1242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3" name="Google Shape;1063;p41"/>
          <p:cNvSpPr/>
          <p:nvPr/>
        </p:nvSpPr>
        <p:spPr>
          <a:xfrm>
            <a:off x="6013557" y="3816182"/>
            <a:ext cx="1563282" cy="1156828"/>
          </a:xfrm>
          <a:custGeom>
            <a:rect b="b" l="l" r="r" t="t"/>
            <a:pathLst>
              <a:path extrusionOk="0" h="1156828" w="1563282">
                <a:moveTo>
                  <a:pt x="0" y="0"/>
                </a:moveTo>
                <a:lnTo>
                  <a:pt x="1563282" y="0"/>
                </a:lnTo>
                <a:lnTo>
                  <a:pt x="1563282" y="1156828"/>
                </a:lnTo>
                <a:lnTo>
                  <a:pt x="0" y="1156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4" name="Google Shape;1064;p41"/>
          <p:cNvSpPr/>
          <p:nvPr/>
        </p:nvSpPr>
        <p:spPr>
          <a:xfrm>
            <a:off x="13286163" y="4104161"/>
            <a:ext cx="1090370" cy="580870"/>
          </a:xfrm>
          <a:custGeom>
            <a:rect b="b" l="l" r="r" t="t"/>
            <a:pathLst>
              <a:path extrusionOk="0" h="580870" w="1090370">
                <a:moveTo>
                  <a:pt x="0" y="0"/>
                </a:moveTo>
                <a:lnTo>
                  <a:pt x="1090370" y="0"/>
                </a:lnTo>
                <a:lnTo>
                  <a:pt x="1090370" y="580870"/>
                </a:lnTo>
                <a:lnTo>
                  <a:pt x="0" y="580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5" name="Google Shape;1065;p41"/>
          <p:cNvSpPr/>
          <p:nvPr/>
        </p:nvSpPr>
        <p:spPr>
          <a:xfrm>
            <a:off x="8333543" y="2583569"/>
            <a:ext cx="1928988" cy="806668"/>
          </a:xfrm>
          <a:custGeom>
            <a:rect b="b" l="l" r="r" t="t"/>
            <a:pathLst>
              <a:path extrusionOk="0" h="806668" w="1928988">
                <a:moveTo>
                  <a:pt x="0" y="0"/>
                </a:moveTo>
                <a:lnTo>
                  <a:pt x="1928988" y="0"/>
                </a:lnTo>
                <a:lnTo>
                  <a:pt x="1928988" y="806668"/>
                </a:lnTo>
                <a:lnTo>
                  <a:pt x="0" y="806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6" name="Google Shape;1066;p41"/>
          <p:cNvSpPr/>
          <p:nvPr/>
        </p:nvSpPr>
        <p:spPr>
          <a:xfrm>
            <a:off x="6184863" y="579704"/>
            <a:ext cx="835917" cy="1507391"/>
          </a:xfrm>
          <a:custGeom>
            <a:rect b="b" l="l" r="r" t="t"/>
            <a:pathLst>
              <a:path extrusionOk="0" h="1507391" w="835917">
                <a:moveTo>
                  <a:pt x="0" y="0"/>
                </a:moveTo>
                <a:lnTo>
                  <a:pt x="835917" y="0"/>
                </a:lnTo>
                <a:lnTo>
                  <a:pt x="835917" y="1507391"/>
                </a:lnTo>
                <a:lnTo>
                  <a:pt x="0" y="1507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7" name="Google Shape;1067;p41"/>
          <p:cNvSpPr/>
          <p:nvPr/>
        </p:nvSpPr>
        <p:spPr>
          <a:xfrm>
            <a:off x="11754194" y="4035243"/>
            <a:ext cx="1339960" cy="718706"/>
          </a:xfrm>
          <a:custGeom>
            <a:rect b="b" l="l" r="r" t="t"/>
            <a:pathLst>
              <a:path extrusionOk="0" h="718706" w="1339960">
                <a:moveTo>
                  <a:pt x="0" y="0"/>
                </a:moveTo>
                <a:lnTo>
                  <a:pt x="1339960" y="0"/>
                </a:lnTo>
                <a:lnTo>
                  <a:pt x="1339960" y="718706"/>
                </a:lnTo>
                <a:lnTo>
                  <a:pt x="0" y="718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8" name="Google Shape;1068;p41"/>
          <p:cNvSpPr/>
          <p:nvPr/>
        </p:nvSpPr>
        <p:spPr>
          <a:xfrm rot="-411376">
            <a:off x="11897598" y="2695598"/>
            <a:ext cx="915532" cy="582611"/>
          </a:xfrm>
          <a:custGeom>
            <a:rect b="b" l="l" r="r" t="t"/>
            <a:pathLst>
              <a:path extrusionOk="0" h="582611" w="915532">
                <a:moveTo>
                  <a:pt x="0" y="0"/>
                </a:moveTo>
                <a:lnTo>
                  <a:pt x="915532" y="0"/>
                </a:lnTo>
                <a:lnTo>
                  <a:pt x="915532" y="582611"/>
                </a:lnTo>
                <a:lnTo>
                  <a:pt x="0" y="58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9" name="Google Shape;1069;p41"/>
          <p:cNvSpPr/>
          <p:nvPr/>
        </p:nvSpPr>
        <p:spPr>
          <a:xfrm flipH="1">
            <a:off x="7411336" y="583268"/>
            <a:ext cx="698304" cy="1500263"/>
          </a:xfrm>
          <a:custGeom>
            <a:rect b="b" l="l" r="r" t="t"/>
            <a:pathLst>
              <a:path extrusionOk="0" h="1500263" w="698304">
                <a:moveTo>
                  <a:pt x="698305" y="0"/>
                </a:moveTo>
                <a:lnTo>
                  <a:pt x="0" y="0"/>
                </a:lnTo>
                <a:lnTo>
                  <a:pt x="0" y="1500263"/>
                </a:lnTo>
                <a:lnTo>
                  <a:pt x="698305" y="1500263"/>
                </a:lnTo>
                <a:lnTo>
                  <a:pt x="698305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0" name="Google Shape;1070;p41"/>
          <p:cNvSpPr/>
          <p:nvPr/>
        </p:nvSpPr>
        <p:spPr>
          <a:xfrm>
            <a:off x="10661902" y="2432201"/>
            <a:ext cx="804822" cy="1109404"/>
          </a:xfrm>
          <a:custGeom>
            <a:rect b="b" l="l" r="r" t="t"/>
            <a:pathLst>
              <a:path extrusionOk="0" h="1109404" w="804822">
                <a:moveTo>
                  <a:pt x="0" y="0"/>
                </a:moveTo>
                <a:lnTo>
                  <a:pt x="804822" y="0"/>
                </a:lnTo>
                <a:lnTo>
                  <a:pt x="804822" y="1109404"/>
                </a:lnTo>
                <a:lnTo>
                  <a:pt x="0" y="1109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1" name="Google Shape;1071;p41"/>
          <p:cNvSpPr/>
          <p:nvPr/>
        </p:nvSpPr>
        <p:spPr>
          <a:xfrm>
            <a:off x="16026637" y="5488567"/>
            <a:ext cx="1299913" cy="713770"/>
          </a:xfrm>
          <a:custGeom>
            <a:rect b="b" l="l" r="r" t="t"/>
            <a:pathLst>
              <a:path extrusionOk="0" h="713770" w="1299913">
                <a:moveTo>
                  <a:pt x="0" y="0"/>
                </a:moveTo>
                <a:lnTo>
                  <a:pt x="1299913" y="0"/>
                </a:lnTo>
                <a:lnTo>
                  <a:pt x="1299913" y="713770"/>
                </a:lnTo>
                <a:lnTo>
                  <a:pt x="0" y="713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2" name="Google Shape;1072;p41"/>
          <p:cNvSpPr/>
          <p:nvPr/>
        </p:nvSpPr>
        <p:spPr>
          <a:xfrm>
            <a:off x="16288345" y="2245328"/>
            <a:ext cx="1038205" cy="1483150"/>
          </a:xfrm>
          <a:custGeom>
            <a:rect b="b" l="l" r="r" t="t"/>
            <a:pathLst>
              <a:path extrusionOk="0" h="1483150" w="1038205">
                <a:moveTo>
                  <a:pt x="0" y="0"/>
                </a:moveTo>
                <a:lnTo>
                  <a:pt x="1038205" y="0"/>
                </a:lnTo>
                <a:lnTo>
                  <a:pt x="1038205" y="1483150"/>
                </a:lnTo>
                <a:lnTo>
                  <a:pt x="0" y="1483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3" name="Google Shape;1073;p41"/>
          <p:cNvSpPr/>
          <p:nvPr/>
        </p:nvSpPr>
        <p:spPr>
          <a:xfrm>
            <a:off x="8963883" y="3727329"/>
            <a:ext cx="1354232" cy="1334534"/>
          </a:xfrm>
          <a:custGeom>
            <a:rect b="b" l="l" r="r" t="t"/>
            <a:pathLst>
              <a:path extrusionOk="0" h="1334534" w="1354232">
                <a:moveTo>
                  <a:pt x="0" y="0"/>
                </a:moveTo>
                <a:lnTo>
                  <a:pt x="1354231" y="0"/>
                </a:lnTo>
                <a:lnTo>
                  <a:pt x="1354231" y="1334534"/>
                </a:lnTo>
                <a:lnTo>
                  <a:pt x="0" y="133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4" name="Google Shape;1074;p41"/>
          <p:cNvSpPr/>
          <p:nvPr/>
        </p:nvSpPr>
        <p:spPr>
          <a:xfrm>
            <a:off x="12062609" y="853240"/>
            <a:ext cx="1630171" cy="960319"/>
          </a:xfrm>
          <a:custGeom>
            <a:rect b="b" l="l" r="r" t="t"/>
            <a:pathLst>
              <a:path extrusionOk="0" h="960319" w="1630171">
                <a:moveTo>
                  <a:pt x="0" y="0"/>
                </a:moveTo>
                <a:lnTo>
                  <a:pt x="1630171" y="0"/>
                </a:lnTo>
                <a:lnTo>
                  <a:pt x="1630171" y="960319"/>
                </a:lnTo>
                <a:lnTo>
                  <a:pt x="0" y="960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5" name="Google Shape;1075;p41"/>
          <p:cNvSpPr/>
          <p:nvPr/>
        </p:nvSpPr>
        <p:spPr>
          <a:xfrm>
            <a:off x="8500197" y="939237"/>
            <a:ext cx="1484856" cy="788324"/>
          </a:xfrm>
          <a:custGeom>
            <a:rect b="b" l="l" r="r" t="t"/>
            <a:pathLst>
              <a:path extrusionOk="0" h="788324" w="1484856">
                <a:moveTo>
                  <a:pt x="0" y="0"/>
                </a:moveTo>
                <a:lnTo>
                  <a:pt x="1484857" y="0"/>
                </a:lnTo>
                <a:lnTo>
                  <a:pt x="1484857" y="788324"/>
                </a:lnTo>
                <a:lnTo>
                  <a:pt x="0" y="788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6" name="Google Shape;1076;p41"/>
          <p:cNvSpPr/>
          <p:nvPr/>
        </p:nvSpPr>
        <p:spPr>
          <a:xfrm>
            <a:off x="16621167" y="8623956"/>
            <a:ext cx="705383" cy="623302"/>
          </a:xfrm>
          <a:custGeom>
            <a:rect b="b" l="l" r="r" t="t"/>
            <a:pathLst>
              <a:path extrusionOk="0" h="623302" w="705383">
                <a:moveTo>
                  <a:pt x="0" y="0"/>
                </a:moveTo>
                <a:lnTo>
                  <a:pt x="705383" y="0"/>
                </a:lnTo>
                <a:lnTo>
                  <a:pt x="705383" y="623303"/>
                </a:lnTo>
                <a:lnTo>
                  <a:pt x="0" y="623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7" name="Google Shape;1077;p41"/>
          <p:cNvSpPr/>
          <p:nvPr/>
        </p:nvSpPr>
        <p:spPr>
          <a:xfrm>
            <a:off x="7309171" y="5568836"/>
            <a:ext cx="1179370" cy="553232"/>
          </a:xfrm>
          <a:custGeom>
            <a:rect b="b" l="l" r="r" t="t"/>
            <a:pathLst>
              <a:path extrusionOk="0" h="553232" w="1179370">
                <a:moveTo>
                  <a:pt x="0" y="0"/>
                </a:moveTo>
                <a:lnTo>
                  <a:pt x="1179370" y="0"/>
                </a:lnTo>
                <a:lnTo>
                  <a:pt x="1179370" y="553232"/>
                </a:lnTo>
                <a:lnTo>
                  <a:pt x="0" y="553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8" name="Google Shape;1078;p41"/>
          <p:cNvSpPr/>
          <p:nvPr/>
        </p:nvSpPr>
        <p:spPr>
          <a:xfrm>
            <a:off x="13244003" y="2524780"/>
            <a:ext cx="1182176" cy="924247"/>
          </a:xfrm>
          <a:custGeom>
            <a:rect b="b" l="l" r="r" t="t"/>
            <a:pathLst>
              <a:path extrusionOk="0" h="924247" w="1182176">
                <a:moveTo>
                  <a:pt x="0" y="0"/>
                </a:moveTo>
                <a:lnTo>
                  <a:pt x="1182176" y="0"/>
                </a:lnTo>
                <a:lnTo>
                  <a:pt x="1182176" y="924247"/>
                </a:lnTo>
                <a:lnTo>
                  <a:pt x="0" y="92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9" name="Google Shape;1079;p41"/>
          <p:cNvSpPr/>
          <p:nvPr/>
        </p:nvSpPr>
        <p:spPr>
          <a:xfrm>
            <a:off x="10375611" y="670720"/>
            <a:ext cx="1296442" cy="1325359"/>
          </a:xfrm>
          <a:custGeom>
            <a:rect b="b" l="l" r="r" t="t"/>
            <a:pathLst>
              <a:path extrusionOk="0" h="1325359" w="1296442">
                <a:moveTo>
                  <a:pt x="0" y="0"/>
                </a:moveTo>
                <a:lnTo>
                  <a:pt x="1296441" y="0"/>
                </a:lnTo>
                <a:lnTo>
                  <a:pt x="1296441" y="1325359"/>
                </a:lnTo>
                <a:lnTo>
                  <a:pt x="0" y="132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0" name="Google Shape;1080;p41"/>
          <p:cNvSpPr/>
          <p:nvPr/>
        </p:nvSpPr>
        <p:spPr>
          <a:xfrm flipH="1" rot="10800000">
            <a:off x="7768848" y="3896463"/>
            <a:ext cx="1003025" cy="996266"/>
          </a:xfrm>
          <a:custGeom>
            <a:rect b="b" l="l" r="r" t="t"/>
            <a:pathLst>
              <a:path extrusionOk="0" h="996266" w="1003025">
                <a:moveTo>
                  <a:pt x="0" y="996266"/>
                </a:moveTo>
                <a:lnTo>
                  <a:pt x="1003025" y="996266"/>
                </a:lnTo>
                <a:lnTo>
                  <a:pt x="1003025" y="0"/>
                </a:lnTo>
                <a:lnTo>
                  <a:pt x="0" y="0"/>
                </a:lnTo>
                <a:lnTo>
                  <a:pt x="0" y="996266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1" name="Google Shape;1081;p41"/>
          <p:cNvSpPr/>
          <p:nvPr/>
        </p:nvSpPr>
        <p:spPr>
          <a:xfrm>
            <a:off x="14282495" y="8555796"/>
            <a:ext cx="993874" cy="759624"/>
          </a:xfrm>
          <a:custGeom>
            <a:rect b="b" l="l" r="r" t="t"/>
            <a:pathLst>
              <a:path extrusionOk="0" h="759624" w="993874">
                <a:moveTo>
                  <a:pt x="0" y="0"/>
                </a:moveTo>
                <a:lnTo>
                  <a:pt x="993874" y="0"/>
                </a:lnTo>
                <a:lnTo>
                  <a:pt x="993874" y="759624"/>
                </a:lnTo>
                <a:lnTo>
                  <a:pt x="0" y="7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2" name="Google Shape;1082;p41"/>
          <p:cNvSpPr/>
          <p:nvPr/>
        </p:nvSpPr>
        <p:spPr>
          <a:xfrm>
            <a:off x="15391088" y="8388067"/>
            <a:ext cx="1115360" cy="1095081"/>
          </a:xfrm>
          <a:custGeom>
            <a:rect b="b" l="l" r="r" t="t"/>
            <a:pathLst>
              <a:path extrusionOk="0" h="1095081" w="1115360">
                <a:moveTo>
                  <a:pt x="0" y="0"/>
                </a:moveTo>
                <a:lnTo>
                  <a:pt x="1115360" y="0"/>
                </a:lnTo>
                <a:lnTo>
                  <a:pt x="1115360" y="1095081"/>
                </a:lnTo>
                <a:lnTo>
                  <a:pt x="0" y="1095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3" name="Google Shape;1083;p41"/>
          <p:cNvSpPr/>
          <p:nvPr/>
        </p:nvSpPr>
        <p:spPr>
          <a:xfrm>
            <a:off x="16593145" y="6677888"/>
            <a:ext cx="788832" cy="1198501"/>
          </a:xfrm>
          <a:custGeom>
            <a:rect b="b" l="l" r="r" t="t"/>
            <a:pathLst>
              <a:path extrusionOk="0" h="1198501" w="788832">
                <a:moveTo>
                  <a:pt x="0" y="0"/>
                </a:moveTo>
                <a:lnTo>
                  <a:pt x="788831" y="0"/>
                </a:lnTo>
                <a:lnTo>
                  <a:pt x="788831" y="1198502"/>
                </a:lnTo>
                <a:lnTo>
                  <a:pt x="0" y="119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4" name="Google Shape;1084;p41"/>
          <p:cNvSpPr/>
          <p:nvPr/>
        </p:nvSpPr>
        <p:spPr>
          <a:xfrm>
            <a:off x="6271464" y="5316481"/>
            <a:ext cx="702089" cy="1057942"/>
          </a:xfrm>
          <a:custGeom>
            <a:rect b="b" l="l" r="r" t="t"/>
            <a:pathLst>
              <a:path extrusionOk="0" h="1057942" w="702089">
                <a:moveTo>
                  <a:pt x="0" y="0"/>
                </a:moveTo>
                <a:lnTo>
                  <a:pt x="702089" y="0"/>
                </a:lnTo>
                <a:lnTo>
                  <a:pt x="702089" y="1057942"/>
                </a:lnTo>
                <a:lnTo>
                  <a:pt x="0" y="105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5" name="Google Shape;1085;p41"/>
          <p:cNvSpPr/>
          <p:nvPr/>
        </p:nvSpPr>
        <p:spPr>
          <a:xfrm>
            <a:off x="12940658" y="8543951"/>
            <a:ext cx="1227118" cy="783313"/>
          </a:xfrm>
          <a:custGeom>
            <a:rect b="b" l="l" r="r" t="t"/>
            <a:pathLst>
              <a:path extrusionOk="0" h="783313" w="1227118">
                <a:moveTo>
                  <a:pt x="0" y="0"/>
                </a:moveTo>
                <a:lnTo>
                  <a:pt x="1227118" y="0"/>
                </a:lnTo>
                <a:lnTo>
                  <a:pt x="1227118" y="783313"/>
                </a:lnTo>
                <a:lnTo>
                  <a:pt x="0" y="783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-15078" t="-30701"/>
            </a:stretch>
          </a:blipFill>
          <a:ln>
            <a:noFill/>
          </a:ln>
        </p:spPr>
      </p:sp>
      <p:sp>
        <p:nvSpPr>
          <p:cNvPr id="1086" name="Google Shape;1086;p41"/>
          <p:cNvSpPr/>
          <p:nvPr/>
        </p:nvSpPr>
        <p:spPr>
          <a:xfrm>
            <a:off x="6280357" y="2239676"/>
            <a:ext cx="567893" cy="1494454"/>
          </a:xfrm>
          <a:custGeom>
            <a:rect b="b" l="l" r="r" t="t"/>
            <a:pathLst>
              <a:path extrusionOk="0" h="1494454" w="567893">
                <a:moveTo>
                  <a:pt x="0" y="0"/>
                </a:moveTo>
                <a:lnTo>
                  <a:pt x="567893" y="0"/>
                </a:lnTo>
                <a:lnTo>
                  <a:pt x="567893" y="1494454"/>
                </a:lnTo>
                <a:lnTo>
                  <a:pt x="0" y="1494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7" name="Google Shape;1087;p41"/>
          <p:cNvSpPr/>
          <p:nvPr/>
        </p:nvSpPr>
        <p:spPr>
          <a:xfrm>
            <a:off x="7247621" y="2445925"/>
            <a:ext cx="686550" cy="1081956"/>
          </a:xfrm>
          <a:custGeom>
            <a:rect b="b" l="l" r="r" t="t"/>
            <a:pathLst>
              <a:path extrusionOk="0" h="1081956" w="686550">
                <a:moveTo>
                  <a:pt x="0" y="0"/>
                </a:moveTo>
                <a:lnTo>
                  <a:pt x="686550" y="0"/>
                </a:lnTo>
                <a:lnTo>
                  <a:pt x="686550" y="1081956"/>
                </a:lnTo>
                <a:lnTo>
                  <a:pt x="0" y="108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8" name="Google Shape;1088;p41"/>
          <p:cNvSpPr/>
          <p:nvPr/>
        </p:nvSpPr>
        <p:spPr>
          <a:xfrm>
            <a:off x="8995443" y="8326989"/>
            <a:ext cx="1287462" cy="1217236"/>
          </a:xfrm>
          <a:custGeom>
            <a:rect b="b" l="l" r="r" t="t"/>
            <a:pathLst>
              <a:path extrusionOk="0" h="1217236" w="1287462">
                <a:moveTo>
                  <a:pt x="0" y="0"/>
                </a:moveTo>
                <a:lnTo>
                  <a:pt x="1287462" y="0"/>
                </a:lnTo>
                <a:lnTo>
                  <a:pt x="1287462" y="1217237"/>
                </a:lnTo>
                <a:lnTo>
                  <a:pt x="0" y="1217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9" name="Google Shape;1089;p41"/>
          <p:cNvSpPr/>
          <p:nvPr/>
        </p:nvSpPr>
        <p:spPr>
          <a:xfrm>
            <a:off x="6212771" y="6741590"/>
            <a:ext cx="1069151" cy="1071098"/>
          </a:xfrm>
          <a:custGeom>
            <a:rect b="b" l="l" r="r" t="t"/>
            <a:pathLst>
              <a:path extrusionOk="0" h="1071098" w="1069151">
                <a:moveTo>
                  <a:pt x="0" y="0"/>
                </a:moveTo>
                <a:lnTo>
                  <a:pt x="1069151" y="0"/>
                </a:lnTo>
                <a:lnTo>
                  <a:pt x="1069151" y="1071098"/>
                </a:lnTo>
                <a:lnTo>
                  <a:pt x="0" y="1071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0" name="Google Shape;1090;p41"/>
          <p:cNvSpPr/>
          <p:nvPr/>
        </p:nvSpPr>
        <p:spPr>
          <a:xfrm>
            <a:off x="10195669" y="6745162"/>
            <a:ext cx="1005919" cy="1063953"/>
          </a:xfrm>
          <a:custGeom>
            <a:rect b="b" l="l" r="r" t="t"/>
            <a:pathLst>
              <a:path extrusionOk="0" h="1063953" w="1005919">
                <a:moveTo>
                  <a:pt x="0" y="0"/>
                </a:moveTo>
                <a:lnTo>
                  <a:pt x="1005919" y="0"/>
                </a:lnTo>
                <a:lnTo>
                  <a:pt x="1005919" y="1063953"/>
                </a:lnTo>
                <a:lnTo>
                  <a:pt x="0" y="1063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1" name="Google Shape;1091;p41"/>
          <p:cNvSpPr/>
          <p:nvPr/>
        </p:nvSpPr>
        <p:spPr>
          <a:xfrm flipH="1">
            <a:off x="9068241" y="6607608"/>
            <a:ext cx="844826" cy="1339061"/>
          </a:xfrm>
          <a:custGeom>
            <a:rect b="b" l="l" r="r" t="t"/>
            <a:pathLst>
              <a:path extrusionOk="0" h="1339061" w="844826">
                <a:moveTo>
                  <a:pt x="844825" y="0"/>
                </a:moveTo>
                <a:lnTo>
                  <a:pt x="0" y="0"/>
                </a:lnTo>
                <a:lnTo>
                  <a:pt x="0" y="1339061"/>
                </a:lnTo>
                <a:lnTo>
                  <a:pt x="844825" y="1339061"/>
                </a:lnTo>
                <a:lnTo>
                  <a:pt x="844825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2" name="Google Shape;1092;p41"/>
          <p:cNvSpPr/>
          <p:nvPr/>
        </p:nvSpPr>
        <p:spPr>
          <a:xfrm>
            <a:off x="13888251" y="5442083"/>
            <a:ext cx="1802768" cy="806739"/>
          </a:xfrm>
          <a:custGeom>
            <a:rect b="b" l="l" r="r" t="t"/>
            <a:pathLst>
              <a:path extrusionOk="0" h="806739" w="1802768">
                <a:moveTo>
                  <a:pt x="0" y="0"/>
                </a:moveTo>
                <a:lnTo>
                  <a:pt x="1802768" y="0"/>
                </a:lnTo>
                <a:lnTo>
                  <a:pt x="1802768" y="806738"/>
                </a:lnTo>
                <a:lnTo>
                  <a:pt x="0" y="806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3" name="Google Shape;1093;p41"/>
          <p:cNvSpPr/>
          <p:nvPr/>
        </p:nvSpPr>
        <p:spPr>
          <a:xfrm>
            <a:off x="14892689" y="6974234"/>
            <a:ext cx="1417852" cy="605810"/>
          </a:xfrm>
          <a:custGeom>
            <a:rect b="b" l="l" r="r" t="t"/>
            <a:pathLst>
              <a:path extrusionOk="0" h="605810" w="1417852">
                <a:moveTo>
                  <a:pt x="0" y="0"/>
                </a:moveTo>
                <a:lnTo>
                  <a:pt x="1417853" y="0"/>
                </a:lnTo>
                <a:lnTo>
                  <a:pt x="1417853" y="605810"/>
                </a:lnTo>
                <a:lnTo>
                  <a:pt x="0" y="605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4" name="Google Shape;1094;p41"/>
          <p:cNvSpPr/>
          <p:nvPr/>
        </p:nvSpPr>
        <p:spPr>
          <a:xfrm>
            <a:off x="8824159" y="5483743"/>
            <a:ext cx="1339662" cy="723417"/>
          </a:xfrm>
          <a:custGeom>
            <a:rect b="b" l="l" r="r" t="t"/>
            <a:pathLst>
              <a:path extrusionOk="0" h="723417" w="1339662">
                <a:moveTo>
                  <a:pt x="0" y="0"/>
                </a:moveTo>
                <a:lnTo>
                  <a:pt x="1339662" y="0"/>
                </a:lnTo>
                <a:lnTo>
                  <a:pt x="1339662" y="723418"/>
                </a:lnTo>
                <a:lnTo>
                  <a:pt x="0" y="723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5" name="Google Shape;1095;p41"/>
          <p:cNvSpPr/>
          <p:nvPr/>
        </p:nvSpPr>
        <p:spPr>
          <a:xfrm>
            <a:off x="14024067" y="6739954"/>
            <a:ext cx="586019" cy="1074369"/>
          </a:xfrm>
          <a:custGeom>
            <a:rect b="b" l="l" r="r" t="t"/>
            <a:pathLst>
              <a:path extrusionOk="0" h="1074369" w="586019">
                <a:moveTo>
                  <a:pt x="0" y="0"/>
                </a:moveTo>
                <a:lnTo>
                  <a:pt x="586020" y="0"/>
                </a:lnTo>
                <a:lnTo>
                  <a:pt x="586020" y="1074369"/>
                </a:lnTo>
                <a:lnTo>
                  <a:pt x="0" y="1074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6" name="Google Shape;1096;p41"/>
          <p:cNvSpPr/>
          <p:nvPr/>
        </p:nvSpPr>
        <p:spPr>
          <a:xfrm>
            <a:off x="10499439" y="5472915"/>
            <a:ext cx="1099741" cy="745074"/>
          </a:xfrm>
          <a:custGeom>
            <a:rect b="b" l="l" r="r" t="t"/>
            <a:pathLst>
              <a:path extrusionOk="0" h="745074" w="1099741">
                <a:moveTo>
                  <a:pt x="0" y="0"/>
                </a:moveTo>
                <a:lnTo>
                  <a:pt x="1099740" y="0"/>
                </a:lnTo>
                <a:lnTo>
                  <a:pt x="1099740" y="745074"/>
                </a:lnTo>
                <a:lnTo>
                  <a:pt x="0" y="745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7" name="Google Shape;1097;p41"/>
          <p:cNvSpPr/>
          <p:nvPr/>
        </p:nvSpPr>
        <p:spPr>
          <a:xfrm>
            <a:off x="12909343" y="6730854"/>
            <a:ext cx="832122" cy="1092569"/>
          </a:xfrm>
          <a:custGeom>
            <a:rect b="b" l="l" r="r" t="t"/>
            <a:pathLst>
              <a:path extrusionOk="0" h="1092569" w="832122">
                <a:moveTo>
                  <a:pt x="0" y="0"/>
                </a:moveTo>
                <a:lnTo>
                  <a:pt x="832121" y="0"/>
                </a:lnTo>
                <a:lnTo>
                  <a:pt x="832121" y="1092569"/>
                </a:lnTo>
                <a:lnTo>
                  <a:pt x="0" y="1092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8" name="Google Shape;1098;p41"/>
          <p:cNvSpPr/>
          <p:nvPr/>
        </p:nvSpPr>
        <p:spPr>
          <a:xfrm>
            <a:off x="11484191" y="6863744"/>
            <a:ext cx="1142549" cy="826790"/>
          </a:xfrm>
          <a:custGeom>
            <a:rect b="b" l="l" r="r" t="t"/>
            <a:pathLst>
              <a:path extrusionOk="0" h="826790" w="1142549">
                <a:moveTo>
                  <a:pt x="0" y="0"/>
                </a:moveTo>
                <a:lnTo>
                  <a:pt x="1142549" y="0"/>
                </a:lnTo>
                <a:lnTo>
                  <a:pt x="1142549" y="826790"/>
                </a:lnTo>
                <a:lnTo>
                  <a:pt x="0" y="826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9" name="Google Shape;1099;p41"/>
          <p:cNvSpPr/>
          <p:nvPr/>
        </p:nvSpPr>
        <p:spPr>
          <a:xfrm rot="-553735">
            <a:off x="7621010" y="6880222"/>
            <a:ext cx="1108143" cy="793833"/>
          </a:xfrm>
          <a:custGeom>
            <a:rect b="b" l="l" r="r" t="t"/>
            <a:pathLst>
              <a:path extrusionOk="0" h="793833" w="1108143">
                <a:moveTo>
                  <a:pt x="0" y="0"/>
                </a:moveTo>
                <a:lnTo>
                  <a:pt x="1108143" y="0"/>
                </a:lnTo>
                <a:lnTo>
                  <a:pt x="1108143" y="793834"/>
                </a:lnTo>
                <a:lnTo>
                  <a:pt x="0" y="793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0" name="Google Shape;1100;p41"/>
          <p:cNvSpPr/>
          <p:nvPr/>
        </p:nvSpPr>
        <p:spPr>
          <a:xfrm>
            <a:off x="15999697" y="4071657"/>
            <a:ext cx="1511632" cy="645879"/>
          </a:xfrm>
          <a:custGeom>
            <a:rect b="b" l="l" r="r" t="t"/>
            <a:pathLst>
              <a:path extrusionOk="0" h="645879" w="1511632">
                <a:moveTo>
                  <a:pt x="0" y="0"/>
                </a:moveTo>
                <a:lnTo>
                  <a:pt x="1511633" y="0"/>
                </a:lnTo>
                <a:lnTo>
                  <a:pt x="1511633" y="645879"/>
                </a:lnTo>
                <a:lnTo>
                  <a:pt x="0" y="645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1" name="Google Shape;1101;p41"/>
          <p:cNvSpPr/>
          <p:nvPr/>
        </p:nvSpPr>
        <p:spPr>
          <a:xfrm>
            <a:off x="14568543" y="3814451"/>
            <a:ext cx="1239145" cy="1160290"/>
          </a:xfrm>
          <a:custGeom>
            <a:rect b="b" l="l" r="r" t="t"/>
            <a:pathLst>
              <a:path extrusionOk="0" h="1160290" w="1239145">
                <a:moveTo>
                  <a:pt x="0" y="0"/>
                </a:moveTo>
                <a:lnTo>
                  <a:pt x="1239145" y="0"/>
                </a:lnTo>
                <a:lnTo>
                  <a:pt x="1239145" y="1160290"/>
                </a:lnTo>
                <a:lnTo>
                  <a:pt x="0" y="1160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2" name="Google Shape;1102;p41"/>
          <p:cNvSpPr/>
          <p:nvPr/>
        </p:nvSpPr>
        <p:spPr>
          <a:xfrm flipH="1">
            <a:off x="6862065" y="8125819"/>
            <a:ext cx="686136" cy="1619577"/>
          </a:xfrm>
          <a:custGeom>
            <a:rect b="b" l="l" r="r" t="t"/>
            <a:pathLst>
              <a:path extrusionOk="0" h="1619577" w="686136">
                <a:moveTo>
                  <a:pt x="686136" y="0"/>
                </a:moveTo>
                <a:lnTo>
                  <a:pt x="0" y="0"/>
                </a:lnTo>
                <a:lnTo>
                  <a:pt x="0" y="1619577"/>
                </a:lnTo>
                <a:lnTo>
                  <a:pt x="686136" y="1619577"/>
                </a:lnTo>
                <a:lnTo>
                  <a:pt x="686136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3" name="Google Shape;1103;p41"/>
          <p:cNvSpPr/>
          <p:nvPr/>
        </p:nvSpPr>
        <p:spPr>
          <a:xfrm>
            <a:off x="6131907" y="8125819"/>
            <a:ext cx="615439" cy="1619577"/>
          </a:xfrm>
          <a:custGeom>
            <a:rect b="b" l="l" r="r" t="t"/>
            <a:pathLst>
              <a:path extrusionOk="0" h="1619577" w="615439">
                <a:moveTo>
                  <a:pt x="0" y="0"/>
                </a:moveTo>
                <a:lnTo>
                  <a:pt x="615439" y="0"/>
                </a:lnTo>
                <a:lnTo>
                  <a:pt x="615439" y="1619577"/>
                </a:lnTo>
                <a:lnTo>
                  <a:pt x="0" y="161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4" name="Google Shape;1104;p41"/>
          <p:cNvSpPr/>
          <p:nvPr/>
        </p:nvSpPr>
        <p:spPr>
          <a:xfrm>
            <a:off x="11934797" y="5420402"/>
            <a:ext cx="1617836" cy="850099"/>
          </a:xfrm>
          <a:custGeom>
            <a:rect b="b" l="l" r="r" t="t"/>
            <a:pathLst>
              <a:path extrusionOk="0" h="850099" w="1617836">
                <a:moveTo>
                  <a:pt x="0" y="0"/>
                </a:moveTo>
                <a:lnTo>
                  <a:pt x="1617836" y="0"/>
                </a:lnTo>
                <a:lnTo>
                  <a:pt x="1617836" y="850100"/>
                </a:lnTo>
                <a:lnTo>
                  <a:pt x="0" y="8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5" name="Google Shape;1105;p41"/>
          <p:cNvSpPr/>
          <p:nvPr/>
        </p:nvSpPr>
        <p:spPr>
          <a:xfrm>
            <a:off x="10397623" y="8566084"/>
            <a:ext cx="1008625" cy="739047"/>
          </a:xfrm>
          <a:custGeom>
            <a:rect b="b" l="l" r="r" t="t"/>
            <a:pathLst>
              <a:path extrusionOk="0" h="739047" w="1008625">
                <a:moveTo>
                  <a:pt x="0" y="0"/>
                </a:moveTo>
                <a:lnTo>
                  <a:pt x="1008626" y="0"/>
                </a:lnTo>
                <a:lnTo>
                  <a:pt x="1008626" y="739047"/>
                </a:lnTo>
                <a:lnTo>
                  <a:pt x="0" y="739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6" name="Google Shape;1106;p41"/>
          <p:cNvSpPr/>
          <p:nvPr/>
        </p:nvSpPr>
        <p:spPr>
          <a:xfrm>
            <a:off x="7662920" y="8259898"/>
            <a:ext cx="1217804" cy="1351419"/>
          </a:xfrm>
          <a:custGeom>
            <a:rect b="b" l="l" r="r" t="t"/>
            <a:pathLst>
              <a:path extrusionOk="0" h="1351419" w="1217804">
                <a:moveTo>
                  <a:pt x="0" y="0"/>
                </a:moveTo>
                <a:lnTo>
                  <a:pt x="1217804" y="0"/>
                </a:lnTo>
                <a:lnTo>
                  <a:pt x="1217804" y="1351419"/>
                </a:lnTo>
                <a:lnTo>
                  <a:pt x="0" y="135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7" name="Google Shape;1107;p41"/>
          <p:cNvSpPr/>
          <p:nvPr/>
        </p:nvSpPr>
        <p:spPr>
          <a:xfrm>
            <a:off x="10510124" y="3953687"/>
            <a:ext cx="1052060" cy="881818"/>
          </a:xfrm>
          <a:custGeom>
            <a:rect b="b" l="l" r="r" t="t"/>
            <a:pathLst>
              <a:path extrusionOk="0" h="881818" w="1052060">
                <a:moveTo>
                  <a:pt x="0" y="0"/>
                </a:moveTo>
                <a:lnTo>
                  <a:pt x="1052060" y="0"/>
                </a:lnTo>
                <a:lnTo>
                  <a:pt x="1052060" y="881818"/>
                </a:lnTo>
                <a:lnTo>
                  <a:pt x="0" y="881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1939036" y="2554434"/>
            <a:ext cx="3346217" cy="4713543"/>
            <a:chOff x="0" y="-57150"/>
            <a:chExt cx="881308" cy="1241427"/>
          </a:xfrm>
        </p:grpSpPr>
        <p:sp>
          <p:nvSpPr>
            <p:cNvPr id="116" name="Google Shape;116;p15"/>
            <p:cNvSpPr/>
            <p:nvPr/>
          </p:nvSpPr>
          <p:spPr>
            <a:xfrm>
              <a:off x="0" y="0"/>
              <a:ext cx="881308" cy="1184277"/>
            </a:xfrm>
            <a:custGeom>
              <a:rect b="b" l="l" r="r" t="t"/>
              <a:pathLst>
                <a:path extrusionOk="0" h="1184277" w="881308">
                  <a:moveTo>
                    <a:pt x="0" y="0"/>
                  </a:moveTo>
                  <a:lnTo>
                    <a:pt x="881308" y="0"/>
                  </a:lnTo>
                  <a:lnTo>
                    <a:pt x="881308" y="1184277"/>
                  </a:lnTo>
                  <a:lnTo>
                    <a:pt x="0" y="1184277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17" name="Google Shape;117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7470892" y="2554434"/>
            <a:ext cx="3346217" cy="4713543"/>
            <a:chOff x="0" y="-57150"/>
            <a:chExt cx="881308" cy="1241427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881308" cy="1184277"/>
            </a:xfrm>
            <a:custGeom>
              <a:rect b="b" l="l" r="r" t="t"/>
              <a:pathLst>
                <a:path extrusionOk="0" h="1184277" w="881308">
                  <a:moveTo>
                    <a:pt x="0" y="0"/>
                  </a:moveTo>
                  <a:lnTo>
                    <a:pt x="881308" y="0"/>
                  </a:lnTo>
                  <a:lnTo>
                    <a:pt x="881308" y="1184277"/>
                  </a:lnTo>
                  <a:lnTo>
                    <a:pt x="0" y="1184277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20" name="Google Shape;120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13002747" y="2554434"/>
            <a:ext cx="3346217" cy="4713543"/>
            <a:chOff x="0" y="-57150"/>
            <a:chExt cx="881308" cy="1241427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881308" cy="1184277"/>
            </a:xfrm>
            <a:custGeom>
              <a:rect b="b" l="l" r="r" t="t"/>
              <a:pathLst>
                <a:path extrusionOk="0" h="1184277" w="881308">
                  <a:moveTo>
                    <a:pt x="0" y="0"/>
                  </a:moveTo>
                  <a:lnTo>
                    <a:pt x="881308" y="0"/>
                  </a:lnTo>
                  <a:lnTo>
                    <a:pt x="881308" y="1184277"/>
                  </a:lnTo>
                  <a:lnTo>
                    <a:pt x="0" y="1184277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23" name="Google Shape;123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13003" l="28933" r="29092" t="1541"/>
          <a:stretch/>
        </p:blipFill>
        <p:spPr>
          <a:xfrm>
            <a:off x="1977831" y="2810220"/>
            <a:ext cx="3268627" cy="44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 b="0" l="15893" r="15892" t="0"/>
          <a:stretch/>
        </p:blipFill>
        <p:spPr>
          <a:xfrm>
            <a:off x="7509687" y="2810220"/>
            <a:ext cx="3268627" cy="443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5">
            <a:alphaModFix/>
          </a:blip>
          <a:srcRect b="0" l="29048" r="21833" t="0"/>
          <a:stretch/>
        </p:blipFill>
        <p:spPr>
          <a:xfrm>
            <a:off x="13041542" y="2810220"/>
            <a:ext cx="3268627" cy="443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>
            <a:off x="15419932" y="6207680"/>
            <a:ext cx="3123620" cy="1465262"/>
          </a:xfrm>
          <a:custGeom>
            <a:rect b="b" l="l" r="r" t="t"/>
            <a:pathLst>
              <a:path extrusionOk="0" h="1465262" w="3123620">
                <a:moveTo>
                  <a:pt x="0" y="0"/>
                </a:moveTo>
                <a:lnTo>
                  <a:pt x="3123621" y="0"/>
                </a:lnTo>
                <a:lnTo>
                  <a:pt x="3123621" y="1465262"/>
                </a:lnTo>
                <a:lnTo>
                  <a:pt x="0" y="1465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 rot="-667232">
            <a:off x="490288" y="1927134"/>
            <a:ext cx="2012375" cy="1573311"/>
          </a:xfrm>
          <a:custGeom>
            <a:rect b="b" l="l" r="r" t="t"/>
            <a:pathLst>
              <a:path extrusionOk="0" h="1573311" w="2012375">
                <a:moveTo>
                  <a:pt x="0" y="0"/>
                </a:moveTo>
                <a:lnTo>
                  <a:pt x="2012375" y="0"/>
                </a:lnTo>
                <a:lnTo>
                  <a:pt x="2012375" y="1573311"/>
                </a:lnTo>
                <a:lnTo>
                  <a:pt x="0" y="1573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 txBox="1"/>
          <p:nvPr/>
        </p:nvSpPr>
        <p:spPr>
          <a:xfrm>
            <a:off x="3187265" y="944193"/>
            <a:ext cx="11913470" cy="1597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8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Table of Contents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2635285" y="7478395"/>
            <a:ext cx="195371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01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8167140" y="7478395"/>
            <a:ext cx="195371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02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13698996" y="7478395"/>
            <a:ext cx="195371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03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695638" y="8573770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Write an agenda here.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7227494" y="8573770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Write an agenda here.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12759349" y="8573770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Write an agenda here.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2"/>
          <p:cNvSpPr txBox="1"/>
          <p:nvPr/>
        </p:nvSpPr>
        <p:spPr>
          <a:xfrm>
            <a:off x="1096184" y="1156335"/>
            <a:ext cx="3977456" cy="2065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61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Resource </a:t>
            </a:r>
            <a:endParaRPr/>
          </a:p>
          <a:p>
            <a:pPr indent="0" lvl="0" marL="0" marR="0" rtl="0" algn="l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61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Page</a:t>
            </a:r>
            <a:endParaRPr/>
          </a:p>
        </p:txBody>
      </p:sp>
      <p:sp>
        <p:nvSpPr>
          <p:cNvPr id="1113" name="Google Shape;1113;p42"/>
          <p:cNvSpPr txBox="1"/>
          <p:nvPr/>
        </p:nvSpPr>
        <p:spPr>
          <a:xfrm>
            <a:off x="1096184" y="6417794"/>
            <a:ext cx="4361922" cy="25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423E3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page before presenting. </a:t>
            </a:r>
            <a:endParaRPr/>
          </a:p>
        </p:txBody>
      </p:sp>
      <p:sp>
        <p:nvSpPr>
          <p:cNvPr id="1114" name="Google Shape;1114;p42"/>
          <p:cNvSpPr/>
          <p:nvPr/>
        </p:nvSpPr>
        <p:spPr>
          <a:xfrm>
            <a:off x="6644720" y="1191731"/>
            <a:ext cx="832459" cy="715915"/>
          </a:xfrm>
          <a:custGeom>
            <a:rect b="b" l="l" r="r" t="t"/>
            <a:pathLst>
              <a:path extrusionOk="0" h="715915" w="832459">
                <a:moveTo>
                  <a:pt x="0" y="0"/>
                </a:moveTo>
                <a:lnTo>
                  <a:pt x="832459" y="0"/>
                </a:lnTo>
                <a:lnTo>
                  <a:pt x="832459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5" name="Google Shape;1115;p42"/>
          <p:cNvSpPr/>
          <p:nvPr/>
        </p:nvSpPr>
        <p:spPr>
          <a:xfrm>
            <a:off x="7994486" y="1118640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8" y="0"/>
                </a:lnTo>
                <a:lnTo>
                  <a:pt x="862098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6" name="Google Shape;1116;p42"/>
          <p:cNvSpPr/>
          <p:nvPr/>
        </p:nvSpPr>
        <p:spPr>
          <a:xfrm>
            <a:off x="9284107" y="1043675"/>
            <a:ext cx="704739" cy="1012027"/>
          </a:xfrm>
          <a:custGeom>
            <a:rect b="b" l="l" r="r" t="t"/>
            <a:pathLst>
              <a:path extrusionOk="0" h="1012027" w="704739">
                <a:moveTo>
                  <a:pt x="0" y="0"/>
                </a:moveTo>
                <a:lnTo>
                  <a:pt x="704739" y="0"/>
                </a:lnTo>
                <a:lnTo>
                  <a:pt x="704739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7" name="Google Shape;1117;p42"/>
          <p:cNvSpPr/>
          <p:nvPr/>
        </p:nvSpPr>
        <p:spPr>
          <a:xfrm>
            <a:off x="10460340" y="1191731"/>
            <a:ext cx="1164950" cy="715915"/>
          </a:xfrm>
          <a:custGeom>
            <a:rect b="b" l="l" r="r" t="t"/>
            <a:pathLst>
              <a:path extrusionOk="0" h="715915" w="1164950">
                <a:moveTo>
                  <a:pt x="0" y="0"/>
                </a:moveTo>
                <a:lnTo>
                  <a:pt x="1164950" y="0"/>
                </a:lnTo>
                <a:lnTo>
                  <a:pt x="1164950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8" name="Google Shape;1118;p42"/>
          <p:cNvSpPr/>
          <p:nvPr/>
        </p:nvSpPr>
        <p:spPr>
          <a:xfrm>
            <a:off x="12171749" y="1118640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7" y="0"/>
                </a:lnTo>
                <a:lnTo>
                  <a:pt x="862097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9" name="Google Shape;1119;p42"/>
          <p:cNvSpPr/>
          <p:nvPr/>
        </p:nvSpPr>
        <p:spPr>
          <a:xfrm>
            <a:off x="14489226" y="1043675"/>
            <a:ext cx="1119949" cy="1012027"/>
          </a:xfrm>
          <a:custGeom>
            <a:rect b="b" l="l" r="r" t="t"/>
            <a:pathLst>
              <a:path extrusionOk="0" h="1012027" w="1119949">
                <a:moveTo>
                  <a:pt x="0" y="0"/>
                </a:moveTo>
                <a:lnTo>
                  <a:pt x="1119950" y="0"/>
                </a:lnTo>
                <a:lnTo>
                  <a:pt x="1119950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0" name="Google Shape;1120;p42"/>
          <p:cNvSpPr/>
          <p:nvPr/>
        </p:nvSpPr>
        <p:spPr>
          <a:xfrm>
            <a:off x="13461370" y="1043675"/>
            <a:ext cx="675298" cy="1012027"/>
          </a:xfrm>
          <a:custGeom>
            <a:rect b="b" l="l" r="r" t="t"/>
            <a:pathLst>
              <a:path extrusionOk="0" h="1012027" w="675298">
                <a:moveTo>
                  <a:pt x="0" y="0"/>
                </a:moveTo>
                <a:lnTo>
                  <a:pt x="675298" y="0"/>
                </a:lnTo>
                <a:lnTo>
                  <a:pt x="675298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1" name="Google Shape;1121;p42"/>
          <p:cNvSpPr/>
          <p:nvPr/>
        </p:nvSpPr>
        <p:spPr>
          <a:xfrm>
            <a:off x="15961734" y="1043675"/>
            <a:ext cx="732340" cy="1012027"/>
          </a:xfrm>
          <a:custGeom>
            <a:rect b="b" l="l" r="r" t="t"/>
            <a:pathLst>
              <a:path extrusionOk="0" h="1012027" w="732340">
                <a:moveTo>
                  <a:pt x="0" y="0"/>
                </a:moveTo>
                <a:lnTo>
                  <a:pt x="732340" y="0"/>
                </a:lnTo>
                <a:lnTo>
                  <a:pt x="732340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2" name="Google Shape;1122;p42"/>
          <p:cNvSpPr/>
          <p:nvPr/>
        </p:nvSpPr>
        <p:spPr>
          <a:xfrm>
            <a:off x="6629681" y="3055386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7" y="0"/>
                </a:lnTo>
                <a:lnTo>
                  <a:pt x="862537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3" name="Google Shape;1123;p42"/>
          <p:cNvSpPr/>
          <p:nvPr/>
        </p:nvSpPr>
        <p:spPr>
          <a:xfrm>
            <a:off x="7943290" y="3055386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6" y="0"/>
                </a:lnTo>
                <a:lnTo>
                  <a:pt x="862536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4" name="Google Shape;1124;p42"/>
          <p:cNvSpPr/>
          <p:nvPr/>
        </p:nvSpPr>
        <p:spPr>
          <a:xfrm>
            <a:off x="9256898" y="3055386"/>
            <a:ext cx="856263" cy="862536"/>
          </a:xfrm>
          <a:custGeom>
            <a:rect b="b" l="l" r="r" t="t"/>
            <a:pathLst>
              <a:path extrusionOk="0" h="862536" w="856263">
                <a:moveTo>
                  <a:pt x="0" y="0"/>
                </a:moveTo>
                <a:lnTo>
                  <a:pt x="856264" y="0"/>
                </a:lnTo>
                <a:lnTo>
                  <a:pt x="8562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5" name="Google Shape;1125;p42"/>
          <p:cNvSpPr/>
          <p:nvPr/>
        </p:nvSpPr>
        <p:spPr>
          <a:xfrm>
            <a:off x="10560837" y="3051243"/>
            <a:ext cx="714074" cy="870822"/>
          </a:xfrm>
          <a:custGeom>
            <a:rect b="b" l="l" r="r" t="t"/>
            <a:pathLst>
              <a:path extrusionOk="0" h="870822" w="714074">
                <a:moveTo>
                  <a:pt x="0" y="0"/>
                </a:moveTo>
                <a:lnTo>
                  <a:pt x="714074" y="0"/>
                </a:lnTo>
                <a:lnTo>
                  <a:pt x="714074" y="870822"/>
                </a:lnTo>
                <a:lnTo>
                  <a:pt x="0" y="870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6" name="Google Shape;1126;p42"/>
          <p:cNvSpPr/>
          <p:nvPr/>
        </p:nvSpPr>
        <p:spPr>
          <a:xfrm>
            <a:off x="11722586" y="3055386"/>
            <a:ext cx="903609" cy="862536"/>
          </a:xfrm>
          <a:custGeom>
            <a:rect b="b" l="l" r="r" t="t"/>
            <a:pathLst>
              <a:path extrusionOk="0" h="862536" w="903609">
                <a:moveTo>
                  <a:pt x="0" y="0"/>
                </a:moveTo>
                <a:lnTo>
                  <a:pt x="903610" y="0"/>
                </a:lnTo>
                <a:lnTo>
                  <a:pt x="903610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7" name="Google Shape;1127;p42"/>
          <p:cNvSpPr/>
          <p:nvPr/>
        </p:nvSpPr>
        <p:spPr>
          <a:xfrm>
            <a:off x="13077268" y="3055386"/>
            <a:ext cx="757464" cy="862536"/>
          </a:xfrm>
          <a:custGeom>
            <a:rect b="b" l="l" r="r" t="t"/>
            <a:pathLst>
              <a:path extrusionOk="0" h="862536" w="757464">
                <a:moveTo>
                  <a:pt x="0" y="0"/>
                </a:moveTo>
                <a:lnTo>
                  <a:pt x="757464" y="0"/>
                </a:lnTo>
                <a:lnTo>
                  <a:pt x="7574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8" name="Google Shape;1128;p42"/>
          <p:cNvSpPr/>
          <p:nvPr/>
        </p:nvSpPr>
        <p:spPr>
          <a:xfrm>
            <a:off x="14539582" y="3055386"/>
            <a:ext cx="857832" cy="862536"/>
          </a:xfrm>
          <a:custGeom>
            <a:rect b="b" l="l" r="r" t="t"/>
            <a:pathLst>
              <a:path extrusionOk="0" h="862536" w="857832">
                <a:moveTo>
                  <a:pt x="0" y="0"/>
                </a:moveTo>
                <a:lnTo>
                  <a:pt x="857831" y="0"/>
                </a:lnTo>
                <a:lnTo>
                  <a:pt x="857831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9" name="Google Shape;1129;p42"/>
          <p:cNvSpPr/>
          <p:nvPr/>
        </p:nvSpPr>
        <p:spPr>
          <a:xfrm>
            <a:off x="15764593" y="3156391"/>
            <a:ext cx="1110978" cy="660527"/>
          </a:xfrm>
          <a:custGeom>
            <a:rect b="b" l="l" r="r" t="t"/>
            <a:pathLst>
              <a:path extrusionOk="0" h="660527" w="1110978">
                <a:moveTo>
                  <a:pt x="0" y="0"/>
                </a:moveTo>
                <a:lnTo>
                  <a:pt x="1110978" y="0"/>
                </a:lnTo>
                <a:lnTo>
                  <a:pt x="1110978" y="660527"/>
                </a:lnTo>
                <a:lnTo>
                  <a:pt x="0" y="66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0" name="Google Shape;1130;p42"/>
          <p:cNvSpPr/>
          <p:nvPr/>
        </p:nvSpPr>
        <p:spPr>
          <a:xfrm>
            <a:off x="6653577" y="4970904"/>
            <a:ext cx="885701" cy="761703"/>
          </a:xfrm>
          <a:custGeom>
            <a:rect b="b" l="l" r="r" t="t"/>
            <a:pathLst>
              <a:path extrusionOk="0" h="761703" w="885701">
                <a:moveTo>
                  <a:pt x="0" y="0"/>
                </a:moveTo>
                <a:lnTo>
                  <a:pt x="885701" y="0"/>
                </a:lnTo>
                <a:lnTo>
                  <a:pt x="885701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1" name="Google Shape;1131;p42"/>
          <p:cNvSpPr/>
          <p:nvPr/>
        </p:nvSpPr>
        <p:spPr>
          <a:xfrm>
            <a:off x="8291677" y="4970904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2" name="Google Shape;1132;p42"/>
          <p:cNvSpPr/>
          <p:nvPr/>
        </p:nvSpPr>
        <p:spPr>
          <a:xfrm>
            <a:off x="9805779" y="4970904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3" name="Google Shape;1133;p42"/>
          <p:cNvSpPr/>
          <p:nvPr/>
        </p:nvSpPr>
        <p:spPr>
          <a:xfrm>
            <a:off x="11319881" y="4970904"/>
            <a:ext cx="760318" cy="761703"/>
          </a:xfrm>
          <a:custGeom>
            <a:rect b="b" l="l" r="r" t="t"/>
            <a:pathLst>
              <a:path extrusionOk="0" h="761703" w="760318">
                <a:moveTo>
                  <a:pt x="0" y="0"/>
                </a:moveTo>
                <a:lnTo>
                  <a:pt x="760318" y="0"/>
                </a:lnTo>
                <a:lnTo>
                  <a:pt x="76031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4" name="Google Shape;1134;p42"/>
          <p:cNvSpPr/>
          <p:nvPr/>
        </p:nvSpPr>
        <p:spPr>
          <a:xfrm>
            <a:off x="12832598" y="4970904"/>
            <a:ext cx="827938" cy="761703"/>
          </a:xfrm>
          <a:custGeom>
            <a:rect b="b" l="l" r="r" t="t"/>
            <a:pathLst>
              <a:path extrusionOk="0" h="761703" w="827938">
                <a:moveTo>
                  <a:pt x="0" y="0"/>
                </a:moveTo>
                <a:lnTo>
                  <a:pt x="827938" y="0"/>
                </a:lnTo>
                <a:lnTo>
                  <a:pt x="82793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5" name="Google Shape;1135;p42"/>
          <p:cNvSpPr/>
          <p:nvPr/>
        </p:nvSpPr>
        <p:spPr>
          <a:xfrm>
            <a:off x="14412935" y="4970904"/>
            <a:ext cx="614902" cy="761703"/>
          </a:xfrm>
          <a:custGeom>
            <a:rect b="b" l="l" r="r" t="t"/>
            <a:pathLst>
              <a:path extrusionOk="0" h="761703" w="614902">
                <a:moveTo>
                  <a:pt x="0" y="0"/>
                </a:moveTo>
                <a:lnTo>
                  <a:pt x="614902" y="0"/>
                </a:lnTo>
                <a:lnTo>
                  <a:pt x="614902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6" name="Google Shape;1136;p42"/>
          <p:cNvSpPr/>
          <p:nvPr/>
        </p:nvSpPr>
        <p:spPr>
          <a:xfrm>
            <a:off x="15780237" y="5037096"/>
            <a:ext cx="1095335" cy="629320"/>
          </a:xfrm>
          <a:custGeom>
            <a:rect b="b" l="l" r="r" t="t"/>
            <a:pathLst>
              <a:path extrusionOk="0" h="629320" w="1095335">
                <a:moveTo>
                  <a:pt x="0" y="0"/>
                </a:moveTo>
                <a:lnTo>
                  <a:pt x="1095334" y="0"/>
                </a:lnTo>
                <a:lnTo>
                  <a:pt x="1095334" y="629319"/>
                </a:lnTo>
                <a:lnTo>
                  <a:pt x="0" y="629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7" name="Google Shape;1137;p42"/>
          <p:cNvSpPr/>
          <p:nvPr/>
        </p:nvSpPr>
        <p:spPr>
          <a:xfrm>
            <a:off x="6642335" y="6670131"/>
            <a:ext cx="914303" cy="816223"/>
          </a:xfrm>
          <a:custGeom>
            <a:rect b="b" l="l" r="r" t="t"/>
            <a:pathLst>
              <a:path extrusionOk="0" h="816223" w="914303">
                <a:moveTo>
                  <a:pt x="0" y="0"/>
                </a:moveTo>
                <a:lnTo>
                  <a:pt x="914303" y="0"/>
                </a:lnTo>
                <a:lnTo>
                  <a:pt x="914303" y="816223"/>
                </a:lnTo>
                <a:lnTo>
                  <a:pt x="0" y="81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8" name="Google Shape;1138;p42"/>
          <p:cNvSpPr/>
          <p:nvPr/>
        </p:nvSpPr>
        <p:spPr>
          <a:xfrm>
            <a:off x="7994023" y="6637482"/>
            <a:ext cx="642709" cy="881521"/>
          </a:xfrm>
          <a:custGeom>
            <a:rect b="b" l="l" r="r" t="t"/>
            <a:pathLst>
              <a:path extrusionOk="0" h="881521" w="642709">
                <a:moveTo>
                  <a:pt x="0" y="0"/>
                </a:moveTo>
                <a:lnTo>
                  <a:pt x="642709" y="0"/>
                </a:lnTo>
                <a:lnTo>
                  <a:pt x="642709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9" name="Google Shape;1139;p42"/>
          <p:cNvSpPr/>
          <p:nvPr/>
        </p:nvSpPr>
        <p:spPr>
          <a:xfrm>
            <a:off x="9074117" y="6637482"/>
            <a:ext cx="827027" cy="881521"/>
          </a:xfrm>
          <a:custGeom>
            <a:rect b="b" l="l" r="r" t="t"/>
            <a:pathLst>
              <a:path extrusionOk="0" h="881521" w="827027">
                <a:moveTo>
                  <a:pt x="0" y="0"/>
                </a:moveTo>
                <a:lnTo>
                  <a:pt x="827027" y="0"/>
                </a:lnTo>
                <a:lnTo>
                  <a:pt x="827027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0" name="Google Shape;1140;p42"/>
          <p:cNvSpPr/>
          <p:nvPr/>
        </p:nvSpPr>
        <p:spPr>
          <a:xfrm>
            <a:off x="10338529" y="6637482"/>
            <a:ext cx="644312" cy="881521"/>
          </a:xfrm>
          <a:custGeom>
            <a:rect b="b" l="l" r="r" t="t"/>
            <a:pathLst>
              <a:path extrusionOk="0" h="881521" w="644312">
                <a:moveTo>
                  <a:pt x="0" y="0"/>
                </a:moveTo>
                <a:lnTo>
                  <a:pt x="644312" y="0"/>
                </a:lnTo>
                <a:lnTo>
                  <a:pt x="644312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1" name="Google Shape;1141;p42"/>
          <p:cNvSpPr/>
          <p:nvPr/>
        </p:nvSpPr>
        <p:spPr>
          <a:xfrm>
            <a:off x="11420226" y="6729660"/>
            <a:ext cx="1158432" cy="697166"/>
          </a:xfrm>
          <a:custGeom>
            <a:rect b="b" l="l" r="r" t="t"/>
            <a:pathLst>
              <a:path extrusionOk="0" h="697166" w="1158432">
                <a:moveTo>
                  <a:pt x="0" y="0"/>
                </a:moveTo>
                <a:lnTo>
                  <a:pt x="1158432" y="0"/>
                </a:lnTo>
                <a:lnTo>
                  <a:pt x="1158432" y="697165"/>
                </a:lnTo>
                <a:lnTo>
                  <a:pt x="0" y="697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2" name="Google Shape;1142;p42"/>
          <p:cNvSpPr/>
          <p:nvPr/>
        </p:nvSpPr>
        <p:spPr>
          <a:xfrm>
            <a:off x="13016043" y="6637482"/>
            <a:ext cx="1117135" cy="881521"/>
          </a:xfrm>
          <a:custGeom>
            <a:rect b="b" l="l" r="r" t="t"/>
            <a:pathLst>
              <a:path extrusionOk="0" h="881521" w="1117135">
                <a:moveTo>
                  <a:pt x="0" y="0"/>
                </a:moveTo>
                <a:lnTo>
                  <a:pt x="1117135" y="0"/>
                </a:lnTo>
                <a:lnTo>
                  <a:pt x="1117135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3" name="Google Shape;1143;p42"/>
          <p:cNvSpPr/>
          <p:nvPr/>
        </p:nvSpPr>
        <p:spPr>
          <a:xfrm>
            <a:off x="14570563" y="6637482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4" name="Google Shape;1144;p42"/>
          <p:cNvSpPr/>
          <p:nvPr/>
        </p:nvSpPr>
        <p:spPr>
          <a:xfrm>
            <a:off x="15889469" y="6637482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5" name="Google Shape;1145;p42"/>
          <p:cNvSpPr/>
          <p:nvPr/>
        </p:nvSpPr>
        <p:spPr>
          <a:xfrm>
            <a:off x="6848827" y="8470007"/>
            <a:ext cx="424245" cy="788293"/>
          </a:xfrm>
          <a:custGeom>
            <a:rect b="b" l="l" r="r" t="t"/>
            <a:pathLst>
              <a:path extrusionOk="0" h="788293" w="424245">
                <a:moveTo>
                  <a:pt x="0" y="0"/>
                </a:moveTo>
                <a:lnTo>
                  <a:pt x="424245" y="0"/>
                </a:lnTo>
                <a:lnTo>
                  <a:pt x="424245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6" name="Google Shape;1146;p42"/>
          <p:cNvSpPr/>
          <p:nvPr/>
        </p:nvSpPr>
        <p:spPr>
          <a:xfrm>
            <a:off x="7892700" y="8470007"/>
            <a:ext cx="610569" cy="788293"/>
          </a:xfrm>
          <a:custGeom>
            <a:rect b="b" l="l" r="r" t="t"/>
            <a:pathLst>
              <a:path extrusionOk="0" h="788293" w="610569">
                <a:moveTo>
                  <a:pt x="0" y="0"/>
                </a:moveTo>
                <a:lnTo>
                  <a:pt x="610569" y="0"/>
                </a:lnTo>
                <a:lnTo>
                  <a:pt x="6105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7" name="Google Shape;1147;p42"/>
          <p:cNvSpPr/>
          <p:nvPr/>
        </p:nvSpPr>
        <p:spPr>
          <a:xfrm>
            <a:off x="9122898" y="8470007"/>
            <a:ext cx="680799" cy="788293"/>
          </a:xfrm>
          <a:custGeom>
            <a:rect b="b" l="l" r="r" t="t"/>
            <a:pathLst>
              <a:path extrusionOk="0" h="788293" w="680799">
                <a:moveTo>
                  <a:pt x="0" y="0"/>
                </a:moveTo>
                <a:lnTo>
                  <a:pt x="680799" y="0"/>
                </a:lnTo>
                <a:lnTo>
                  <a:pt x="68079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8" name="Google Shape;1148;p42"/>
          <p:cNvSpPr/>
          <p:nvPr/>
        </p:nvSpPr>
        <p:spPr>
          <a:xfrm>
            <a:off x="10423325" y="8470007"/>
            <a:ext cx="397013" cy="788293"/>
          </a:xfrm>
          <a:custGeom>
            <a:rect b="b" l="l" r="r" t="t"/>
            <a:pathLst>
              <a:path extrusionOk="0" h="788293" w="397013">
                <a:moveTo>
                  <a:pt x="0" y="0"/>
                </a:moveTo>
                <a:lnTo>
                  <a:pt x="397013" y="0"/>
                </a:lnTo>
                <a:lnTo>
                  <a:pt x="39701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9" name="Google Shape;1149;p42"/>
          <p:cNvSpPr/>
          <p:nvPr/>
        </p:nvSpPr>
        <p:spPr>
          <a:xfrm>
            <a:off x="11439967" y="8470007"/>
            <a:ext cx="788293" cy="788293"/>
          </a:xfrm>
          <a:custGeom>
            <a:rect b="b" l="l" r="r" t="t"/>
            <a:pathLst>
              <a:path extrusionOk="0" h="788293" w="788293">
                <a:moveTo>
                  <a:pt x="0" y="0"/>
                </a:moveTo>
                <a:lnTo>
                  <a:pt x="788293" y="0"/>
                </a:lnTo>
                <a:lnTo>
                  <a:pt x="78829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0" name="Google Shape;1150;p42"/>
          <p:cNvSpPr/>
          <p:nvPr/>
        </p:nvSpPr>
        <p:spPr>
          <a:xfrm>
            <a:off x="12847889" y="8470007"/>
            <a:ext cx="963470" cy="788293"/>
          </a:xfrm>
          <a:custGeom>
            <a:rect b="b" l="l" r="r" t="t"/>
            <a:pathLst>
              <a:path extrusionOk="0" h="788293" w="963470">
                <a:moveTo>
                  <a:pt x="0" y="0"/>
                </a:moveTo>
                <a:lnTo>
                  <a:pt x="963469" y="0"/>
                </a:lnTo>
                <a:lnTo>
                  <a:pt x="9634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1" name="Google Shape;1151;p42"/>
          <p:cNvSpPr/>
          <p:nvPr/>
        </p:nvSpPr>
        <p:spPr>
          <a:xfrm>
            <a:off x="14430987" y="8570555"/>
            <a:ext cx="838854" cy="587198"/>
          </a:xfrm>
          <a:custGeom>
            <a:rect b="b" l="l" r="r" t="t"/>
            <a:pathLst>
              <a:path extrusionOk="0" h="587198" w="838854">
                <a:moveTo>
                  <a:pt x="0" y="0"/>
                </a:moveTo>
                <a:lnTo>
                  <a:pt x="838853" y="0"/>
                </a:lnTo>
                <a:lnTo>
                  <a:pt x="838853" y="587197"/>
                </a:lnTo>
                <a:lnTo>
                  <a:pt x="0" y="58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2" name="Google Shape;1152;p42"/>
          <p:cNvSpPr/>
          <p:nvPr/>
        </p:nvSpPr>
        <p:spPr>
          <a:xfrm>
            <a:off x="15983205" y="8470007"/>
            <a:ext cx="689398" cy="788293"/>
          </a:xfrm>
          <a:custGeom>
            <a:rect b="b" l="l" r="r" t="t"/>
            <a:pathLst>
              <a:path extrusionOk="0" h="788293" w="689398">
                <a:moveTo>
                  <a:pt x="0" y="0"/>
                </a:moveTo>
                <a:lnTo>
                  <a:pt x="689398" y="0"/>
                </a:lnTo>
                <a:lnTo>
                  <a:pt x="689398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9E56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776530" y="1028700"/>
            <a:ext cx="5920296" cy="8457566"/>
          </a:xfrm>
          <a:custGeom>
            <a:rect b="b" l="l" r="r" t="t"/>
            <a:pathLst>
              <a:path extrusionOk="0" h="8457566" w="5920296">
                <a:moveTo>
                  <a:pt x="0" y="0"/>
                </a:moveTo>
                <a:lnTo>
                  <a:pt x="5920296" y="0"/>
                </a:lnTo>
                <a:lnTo>
                  <a:pt x="5920296" y="8457566"/>
                </a:lnTo>
                <a:lnTo>
                  <a:pt x="0" y="8457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6"/>
          <p:cNvSpPr/>
          <p:nvPr/>
        </p:nvSpPr>
        <p:spPr>
          <a:xfrm>
            <a:off x="12579064" y="1608759"/>
            <a:ext cx="5708936" cy="8678241"/>
          </a:xfrm>
          <a:custGeom>
            <a:rect b="b" l="l" r="r" t="t"/>
            <a:pathLst>
              <a:path extrusionOk="0" h="8678241" w="5708936">
                <a:moveTo>
                  <a:pt x="0" y="0"/>
                </a:moveTo>
                <a:lnTo>
                  <a:pt x="5708936" y="0"/>
                </a:lnTo>
                <a:lnTo>
                  <a:pt x="5708936" y="8678241"/>
                </a:lnTo>
                <a:lnTo>
                  <a:pt x="0" y="8678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939" r="0" t="-75586"/>
            </a:stretch>
          </a:blipFill>
          <a:ln>
            <a:noFill/>
          </a:ln>
        </p:spPr>
      </p:sp>
      <p:sp>
        <p:nvSpPr>
          <p:cNvPr id="142" name="Google Shape;142;p16"/>
          <p:cNvSpPr txBox="1"/>
          <p:nvPr/>
        </p:nvSpPr>
        <p:spPr>
          <a:xfrm>
            <a:off x="7535575" y="2104526"/>
            <a:ext cx="5764500" cy="3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2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Hello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2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there!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7967462" y="6567930"/>
            <a:ext cx="4900696" cy="1881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I'm Rain, and I'll be sharing</a:t>
            </a:r>
            <a:endParaRPr/>
          </a:p>
          <a:p>
            <a:pPr indent="0" lvl="0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with you my beautiful ideas.</a:t>
            </a:r>
            <a:endParaRPr/>
          </a:p>
          <a:p>
            <a:pPr indent="0" lvl="0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Follow me at @reallygreatsite</a:t>
            </a:r>
            <a:endParaRPr/>
          </a:p>
          <a:p>
            <a:pPr indent="0" lvl="1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to learn more.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7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149" name="Google Shape;149;p17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7"/>
          <p:cNvSpPr txBox="1"/>
          <p:nvPr/>
        </p:nvSpPr>
        <p:spPr>
          <a:xfrm>
            <a:off x="2982803" y="2169382"/>
            <a:ext cx="1232239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Elaborate on what you want to discuss. </a:t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5392061" y="4951547"/>
            <a:ext cx="3313635" cy="3546625"/>
            <a:chOff x="0" y="-57150"/>
            <a:chExt cx="812800" cy="869950"/>
          </a:xfrm>
        </p:grpSpPr>
        <p:sp>
          <p:nvSpPr>
            <p:cNvPr id="153" name="Google Shape;15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54" name="Google Shape;154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13768408" y="4951547"/>
            <a:ext cx="3313635" cy="3546625"/>
            <a:chOff x="0" y="-57150"/>
            <a:chExt cx="812800" cy="869950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7"/>
          <p:cNvSpPr/>
          <p:nvPr/>
        </p:nvSpPr>
        <p:spPr>
          <a:xfrm>
            <a:off x="5483557" y="5276040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3836" l="-57955" r="-129607" t="-7881"/>
            </a:stretch>
          </a:blipFill>
          <a:ln>
            <a:noFill/>
          </a:ln>
        </p:spPr>
      </p:sp>
      <p:grpSp>
        <p:nvGrpSpPr>
          <p:cNvPr id="159" name="Google Shape;159;p17"/>
          <p:cNvGrpSpPr/>
          <p:nvPr/>
        </p:nvGrpSpPr>
        <p:grpSpPr>
          <a:xfrm>
            <a:off x="9532866" y="3030918"/>
            <a:ext cx="3313635" cy="3546625"/>
            <a:chOff x="0" y="-57150"/>
            <a:chExt cx="812800" cy="869950"/>
          </a:xfrm>
        </p:grpSpPr>
        <p:sp>
          <p:nvSpPr>
            <p:cNvPr id="160" name="Google Shape;16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61" name="Google Shape;161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7"/>
          <p:cNvSpPr/>
          <p:nvPr/>
        </p:nvSpPr>
        <p:spPr>
          <a:xfrm>
            <a:off x="9624362" y="3355411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998" l="0" r="0" t="-24998"/>
            </a:stretch>
          </a:blipFill>
          <a:ln>
            <a:noFill/>
          </a:ln>
        </p:spPr>
      </p:sp>
      <p:grpSp>
        <p:nvGrpSpPr>
          <p:cNvPr id="163" name="Google Shape;163;p17"/>
          <p:cNvGrpSpPr/>
          <p:nvPr/>
        </p:nvGrpSpPr>
        <p:grpSpPr>
          <a:xfrm>
            <a:off x="1160272" y="3030918"/>
            <a:ext cx="3313635" cy="3546625"/>
            <a:chOff x="0" y="-57150"/>
            <a:chExt cx="812800" cy="869950"/>
          </a:xfrm>
        </p:grpSpPr>
        <p:sp>
          <p:nvSpPr>
            <p:cNvPr id="164" name="Google Shape;16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65" name="Google Shape;165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1251769" y="3355411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5590" l="-61622" r="-72202" t="-125151"/>
            </a:stretch>
          </a:blipFill>
          <a:ln>
            <a:noFill/>
          </a:ln>
        </p:spPr>
      </p:sp>
      <p:sp>
        <p:nvSpPr>
          <p:cNvPr id="167" name="Google Shape;167;p17"/>
          <p:cNvSpPr/>
          <p:nvPr/>
        </p:nvSpPr>
        <p:spPr>
          <a:xfrm rot="1017647">
            <a:off x="14196335" y="1422824"/>
            <a:ext cx="4243461" cy="2330046"/>
          </a:xfrm>
          <a:custGeom>
            <a:rect b="b" l="l" r="r" t="t"/>
            <a:pathLst>
              <a:path extrusionOk="0" h="2330046" w="4243461">
                <a:moveTo>
                  <a:pt x="0" y="0"/>
                </a:moveTo>
                <a:lnTo>
                  <a:pt x="4243460" y="0"/>
                </a:lnTo>
                <a:lnTo>
                  <a:pt x="4243460" y="2330046"/>
                </a:lnTo>
                <a:lnTo>
                  <a:pt x="0" y="2330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13859905" y="5276040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0197" l="-37338" r="-44153" t="-797"/>
            </a:stretch>
          </a:blipFill>
          <a:ln>
            <a:noFill/>
          </a:ln>
        </p:spPr>
      </p:sp>
      <p:sp>
        <p:nvSpPr>
          <p:cNvPr id="169" name="Google Shape;169;p17"/>
          <p:cNvSpPr txBox="1"/>
          <p:nvPr/>
        </p:nvSpPr>
        <p:spPr>
          <a:xfrm>
            <a:off x="1602226" y="6765592"/>
            <a:ext cx="242972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 Name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5786902" y="8635269"/>
            <a:ext cx="242972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 Name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9974820" y="6765592"/>
            <a:ext cx="242972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 Name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4252108" y="8635269"/>
            <a:ext cx="242972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 Name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1602226" y="7216140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Title or Position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5786902" y="9085817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Title or Position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9974820" y="7216140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Title or Position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14252108" y="9085817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Title or Position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4339237" y="901821"/>
            <a:ext cx="9609526" cy="1387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Meet the team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3C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8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183" name="Google Shape;183;p18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FFF3D7"/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8"/>
          <p:cNvSpPr/>
          <p:nvPr/>
        </p:nvSpPr>
        <p:spPr>
          <a:xfrm rot="1767642">
            <a:off x="-646601" y="-2490635"/>
            <a:ext cx="4542491" cy="6261579"/>
          </a:xfrm>
          <a:custGeom>
            <a:rect b="b" l="l" r="r" t="t"/>
            <a:pathLst>
              <a:path extrusionOk="0" h="6261579" w="4542491">
                <a:moveTo>
                  <a:pt x="0" y="0"/>
                </a:moveTo>
                <a:lnTo>
                  <a:pt x="4542491" y="0"/>
                </a:lnTo>
                <a:lnTo>
                  <a:pt x="4542491" y="6261580"/>
                </a:lnTo>
                <a:lnTo>
                  <a:pt x="0" y="6261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6" name="Google Shape;186;p18"/>
          <p:cNvGrpSpPr/>
          <p:nvPr/>
        </p:nvGrpSpPr>
        <p:grpSpPr>
          <a:xfrm rot="-303560">
            <a:off x="-1274861" y="3885401"/>
            <a:ext cx="21436382" cy="4896818"/>
            <a:chOff x="0" y="-57150"/>
            <a:chExt cx="5645796" cy="1289697"/>
          </a:xfrm>
        </p:grpSpPr>
        <p:sp>
          <p:nvSpPr>
            <p:cNvPr id="187" name="Google Shape;187;p18"/>
            <p:cNvSpPr/>
            <p:nvPr/>
          </p:nvSpPr>
          <p:spPr>
            <a:xfrm>
              <a:off x="0" y="0"/>
              <a:ext cx="5645796" cy="1232547"/>
            </a:xfrm>
            <a:custGeom>
              <a:rect b="b" l="l" r="r" t="t"/>
              <a:pathLst>
                <a:path extrusionOk="0" h="1232547" w="5645796">
                  <a:moveTo>
                    <a:pt x="0" y="0"/>
                  </a:moveTo>
                  <a:lnTo>
                    <a:pt x="5645796" y="0"/>
                  </a:lnTo>
                  <a:lnTo>
                    <a:pt x="5645796" y="1232547"/>
                  </a:lnTo>
                  <a:lnTo>
                    <a:pt x="0" y="1232547"/>
                  </a:lnTo>
                  <a:close/>
                </a:path>
              </a:pathLst>
            </a:custGeom>
            <a:solidFill>
              <a:srgbClr val="9F7933"/>
            </a:solidFill>
            <a:ln>
              <a:noFill/>
            </a:ln>
          </p:spPr>
        </p:sp>
        <p:sp>
          <p:nvSpPr>
            <p:cNvPr id="188" name="Google Shape;188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 rot="-303560">
            <a:off x="-935626" y="4431477"/>
            <a:ext cx="20454301" cy="3831544"/>
            <a:chOff x="0" y="-57150"/>
            <a:chExt cx="5387141" cy="1009131"/>
          </a:xfrm>
        </p:grpSpPr>
        <p:sp>
          <p:nvSpPr>
            <p:cNvPr id="190" name="Google Shape;190;p18"/>
            <p:cNvSpPr/>
            <p:nvPr/>
          </p:nvSpPr>
          <p:spPr>
            <a:xfrm>
              <a:off x="0" y="0"/>
              <a:ext cx="5387141" cy="951981"/>
            </a:xfrm>
            <a:custGeom>
              <a:rect b="b" l="l" r="r" t="t"/>
              <a:pathLst>
                <a:path extrusionOk="0" h="951981" w="5387141">
                  <a:moveTo>
                    <a:pt x="0" y="0"/>
                  </a:moveTo>
                  <a:lnTo>
                    <a:pt x="5387141" y="0"/>
                  </a:lnTo>
                  <a:lnTo>
                    <a:pt x="5387141" y="951981"/>
                  </a:lnTo>
                  <a:lnTo>
                    <a:pt x="0" y="951981"/>
                  </a:ln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</p:sp>
        <p:sp>
          <p:nvSpPr>
            <p:cNvPr id="191" name="Google Shape;191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8"/>
          <p:cNvSpPr/>
          <p:nvPr/>
        </p:nvSpPr>
        <p:spPr>
          <a:xfrm rot="-303560">
            <a:off x="9159" y="5028746"/>
            <a:ext cx="6430080" cy="6418389"/>
          </a:xfrm>
          <a:custGeom>
            <a:rect b="b" l="l" r="r" t="t"/>
            <a:pathLst>
              <a:path extrusionOk="0" h="6418389" w="6430080">
                <a:moveTo>
                  <a:pt x="0" y="0"/>
                </a:moveTo>
                <a:lnTo>
                  <a:pt x="6430080" y="0"/>
                </a:lnTo>
                <a:lnTo>
                  <a:pt x="6430080" y="6418389"/>
                </a:lnTo>
                <a:lnTo>
                  <a:pt x="0" y="6418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8"/>
          <p:cNvSpPr/>
          <p:nvPr/>
        </p:nvSpPr>
        <p:spPr>
          <a:xfrm rot="-303560">
            <a:off x="6599732" y="4445267"/>
            <a:ext cx="6430080" cy="6418389"/>
          </a:xfrm>
          <a:custGeom>
            <a:rect b="b" l="l" r="r" t="t"/>
            <a:pathLst>
              <a:path extrusionOk="0" h="6418389" w="6430080">
                <a:moveTo>
                  <a:pt x="0" y="0"/>
                </a:moveTo>
                <a:lnTo>
                  <a:pt x="6430080" y="0"/>
                </a:lnTo>
                <a:lnTo>
                  <a:pt x="6430080" y="6418389"/>
                </a:lnTo>
                <a:lnTo>
                  <a:pt x="0" y="6418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8"/>
          <p:cNvSpPr/>
          <p:nvPr/>
        </p:nvSpPr>
        <p:spPr>
          <a:xfrm rot="-303560">
            <a:off x="13004760" y="3878214"/>
            <a:ext cx="6430080" cy="6418389"/>
          </a:xfrm>
          <a:custGeom>
            <a:rect b="b" l="l" r="r" t="t"/>
            <a:pathLst>
              <a:path extrusionOk="0" h="6418389" w="6430080">
                <a:moveTo>
                  <a:pt x="0" y="0"/>
                </a:moveTo>
                <a:lnTo>
                  <a:pt x="6430080" y="0"/>
                </a:lnTo>
                <a:lnTo>
                  <a:pt x="6430080" y="6418389"/>
                </a:lnTo>
                <a:lnTo>
                  <a:pt x="0" y="6418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18"/>
          <p:cNvGrpSpPr/>
          <p:nvPr/>
        </p:nvGrpSpPr>
        <p:grpSpPr>
          <a:xfrm rot="-303560">
            <a:off x="1324222" y="5215443"/>
            <a:ext cx="3948627" cy="3324760"/>
            <a:chOff x="0" y="-57150"/>
            <a:chExt cx="1039968" cy="875657"/>
          </a:xfrm>
        </p:grpSpPr>
        <p:sp>
          <p:nvSpPr>
            <p:cNvPr id="196" name="Google Shape;196;p18"/>
            <p:cNvSpPr/>
            <p:nvPr/>
          </p:nvSpPr>
          <p:spPr>
            <a:xfrm>
              <a:off x="0" y="0"/>
              <a:ext cx="1039968" cy="818507"/>
            </a:xfrm>
            <a:custGeom>
              <a:rect b="b" l="l" r="r" t="t"/>
              <a:pathLst>
                <a:path extrusionOk="0" h="818507" w="1039968">
                  <a:moveTo>
                    <a:pt x="0" y="0"/>
                  </a:moveTo>
                  <a:lnTo>
                    <a:pt x="1039968" y="0"/>
                  </a:lnTo>
                  <a:lnTo>
                    <a:pt x="1039968" y="818507"/>
                  </a:lnTo>
                  <a:lnTo>
                    <a:pt x="0" y="818507"/>
                  </a:lnTo>
                  <a:close/>
                </a:path>
              </a:pathLst>
            </a:custGeom>
            <a:solidFill>
              <a:srgbClr val="9F7933">
                <a:alpha val="48235"/>
              </a:srgbClr>
            </a:solidFill>
            <a:ln>
              <a:noFill/>
            </a:ln>
          </p:spPr>
        </p:sp>
        <p:sp>
          <p:nvSpPr>
            <p:cNvPr id="197" name="Google Shape;197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8"/>
          <p:cNvGrpSpPr/>
          <p:nvPr/>
        </p:nvGrpSpPr>
        <p:grpSpPr>
          <a:xfrm rot="-303560">
            <a:off x="7317211" y="4684869"/>
            <a:ext cx="3948627" cy="3324760"/>
            <a:chOff x="0" y="-57150"/>
            <a:chExt cx="1039968" cy="875657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1039968" cy="818507"/>
            </a:xfrm>
            <a:custGeom>
              <a:rect b="b" l="l" r="r" t="t"/>
              <a:pathLst>
                <a:path extrusionOk="0" h="818507" w="1039968">
                  <a:moveTo>
                    <a:pt x="0" y="0"/>
                  </a:moveTo>
                  <a:lnTo>
                    <a:pt x="1039968" y="0"/>
                  </a:lnTo>
                  <a:lnTo>
                    <a:pt x="1039968" y="818507"/>
                  </a:lnTo>
                  <a:lnTo>
                    <a:pt x="0" y="818507"/>
                  </a:lnTo>
                  <a:close/>
                </a:path>
              </a:pathLst>
            </a:custGeom>
            <a:solidFill>
              <a:srgbClr val="9F7933">
                <a:alpha val="48235"/>
              </a:srgbClr>
            </a:solidFill>
            <a:ln>
              <a:noFill/>
            </a:ln>
          </p:spPr>
        </p:sp>
        <p:sp>
          <p:nvSpPr>
            <p:cNvPr id="200" name="Google Shape;200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8"/>
          <p:cNvGrpSpPr/>
          <p:nvPr/>
        </p:nvGrpSpPr>
        <p:grpSpPr>
          <a:xfrm rot="-303560">
            <a:off x="13310200" y="4154295"/>
            <a:ext cx="3948627" cy="3324760"/>
            <a:chOff x="0" y="-57150"/>
            <a:chExt cx="1039968" cy="875657"/>
          </a:xfrm>
        </p:grpSpPr>
        <p:sp>
          <p:nvSpPr>
            <p:cNvPr id="202" name="Google Shape;202;p18"/>
            <p:cNvSpPr/>
            <p:nvPr/>
          </p:nvSpPr>
          <p:spPr>
            <a:xfrm>
              <a:off x="0" y="0"/>
              <a:ext cx="1039968" cy="818507"/>
            </a:xfrm>
            <a:custGeom>
              <a:rect b="b" l="l" r="r" t="t"/>
              <a:pathLst>
                <a:path extrusionOk="0" h="818507" w="1039968">
                  <a:moveTo>
                    <a:pt x="0" y="0"/>
                  </a:moveTo>
                  <a:lnTo>
                    <a:pt x="1039968" y="0"/>
                  </a:lnTo>
                  <a:lnTo>
                    <a:pt x="1039968" y="818507"/>
                  </a:lnTo>
                  <a:lnTo>
                    <a:pt x="0" y="818507"/>
                  </a:lnTo>
                  <a:close/>
                </a:path>
              </a:pathLst>
            </a:custGeom>
            <a:solidFill>
              <a:srgbClr val="9F7933">
                <a:alpha val="48235"/>
              </a:srgbClr>
            </a:solidFill>
            <a:ln>
              <a:noFill/>
            </a:ln>
          </p:spPr>
        </p:sp>
        <p:sp>
          <p:nvSpPr>
            <p:cNvPr id="203" name="Google Shape;203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4" name="Google Shape;204;p18"/>
          <p:cNvCxnSpPr/>
          <p:nvPr/>
        </p:nvCxnSpPr>
        <p:spPr>
          <a:xfrm flipH="1" rot="10800000">
            <a:off x="-1381233" y="3742293"/>
            <a:ext cx="21049251" cy="1863541"/>
          </a:xfrm>
          <a:prstGeom prst="straightConnector1">
            <a:avLst/>
          </a:prstGeom>
          <a:noFill/>
          <a:ln cap="flat" cmpd="sng" w="57150">
            <a:solidFill>
              <a:srgbClr val="423E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 flipH="1" rot="10800000">
            <a:off x="-1153404" y="7315886"/>
            <a:ext cx="21227751" cy="1879344"/>
          </a:xfrm>
          <a:prstGeom prst="straightConnector1">
            <a:avLst/>
          </a:prstGeom>
          <a:noFill/>
          <a:ln cap="flat" cmpd="sng" w="57150">
            <a:solidFill>
              <a:srgbClr val="423E3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6" name="Google Shape;206;p18"/>
          <p:cNvGrpSpPr/>
          <p:nvPr/>
        </p:nvGrpSpPr>
        <p:grpSpPr>
          <a:xfrm rot="-303560">
            <a:off x="2058328" y="4069200"/>
            <a:ext cx="17923462" cy="313794"/>
            <a:chOff x="0" y="-27486"/>
            <a:chExt cx="23897950" cy="418393"/>
          </a:xfrm>
        </p:grpSpPr>
        <p:grpSp>
          <p:nvGrpSpPr>
            <p:cNvPr id="207" name="Google Shape;207;p18"/>
            <p:cNvGrpSpPr/>
            <p:nvPr/>
          </p:nvGrpSpPr>
          <p:grpSpPr>
            <a:xfrm>
              <a:off x="0" y="-27486"/>
              <a:ext cx="390907" cy="418393"/>
              <a:chOff x="0" y="-57150"/>
              <a:chExt cx="812800" cy="869950"/>
            </a:xfrm>
          </p:grpSpPr>
          <p:sp>
            <p:nvSpPr>
              <p:cNvPr id="208" name="Google Shape;20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09" name="Google Shape;20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18"/>
            <p:cNvGrpSpPr/>
            <p:nvPr/>
          </p:nvGrpSpPr>
          <p:grpSpPr>
            <a:xfrm>
              <a:off x="2013381" y="-27486"/>
              <a:ext cx="390907" cy="418393"/>
              <a:chOff x="0" y="-57150"/>
              <a:chExt cx="812800" cy="869950"/>
            </a:xfrm>
          </p:grpSpPr>
          <p:sp>
            <p:nvSpPr>
              <p:cNvPr id="211" name="Google Shape;21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12" name="Google Shape;21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18"/>
            <p:cNvGrpSpPr/>
            <p:nvPr/>
          </p:nvGrpSpPr>
          <p:grpSpPr>
            <a:xfrm>
              <a:off x="672768" y="-27486"/>
              <a:ext cx="390907" cy="418393"/>
              <a:chOff x="0" y="-57150"/>
              <a:chExt cx="812800" cy="869950"/>
            </a:xfrm>
          </p:grpSpPr>
          <p:sp>
            <p:nvSpPr>
              <p:cNvPr id="214" name="Google Shape;21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15" name="Google Shape;21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216;p18"/>
            <p:cNvGrpSpPr/>
            <p:nvPr/>
          </p:nvGrpSpPr>
          <p:grpSpPr>
            <a:xfrm>
              <a:off x="2686148" y="-27486"/>
              <a:ext cx="390907" cy="418393"/>
              <a:chOff x="0" y="-57150"/>
              <a:chExt cx="812800" cy="869950"/>
            </a:xfrm>
          </p:grpSpPr>
          <p:sp>
            <p:nvSpPr>
              <p:cNvPr id="217" name="Google Shape;21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18" name="Google Shape;21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8"/>
            <p:cNvGrpSpPr/>
            <p:nvPr/>
          </p:nvGrpSpPr>
          <p:grpSpPr>
            <a:xfrm>
              <a:off x="1343074" y="-27486"/>
              <a:ext cx="390907" cy="418393"/>
              <a:chOff x="0" y="-57150"/>
              <a:chExt cx="812800" cy="869950"/>
            </a:xfrm>
          </p:grpSpPr>
          <p:sp>
            <p:nvSpPr>
              <p:cNvPr id="220" name="Google Shape;22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21" name="Google Shape;22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8"/>
            <p:cNvGrpSpPr/>
            <p:nvPr/>
          </p:nvGrpSpPr>
          <p:grpSpPr>
            <a:xfrm>
              <a:off x="3356455" y="-27486"/>
              <a:ext cx="390907" cy="418393"/>
              <a:chOff x="0" y="-57150"/>
              <a:chExt cx="812800" cy="86995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24" name="Google Shape;22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8"/>
            <p:cNvGrpSpPr/>
            <p:nvPr/>
          </p:nvGrpSpPr>
          <p:grpSpPr>
            <a:xfrm>
              <a:off x="4024373" y="-27486"/>
              <a:ext cx="390907" cy="418393"/>
              <a:chOff x="0" y="-57150"/>
              <a:chExt cx="812800" cy="869950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27" name="Google Shape;22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18"/>
            <p:cNvGrpSpPr/>
            <p:nvPr/>
          </p:nvGrpSpPr>
          <p:grpSpPr>
            <a:xfrm>
              <a:off x="6037754" y="-27486"/>
              <a:ext cx="390907" cy="418393"/>
              <a:chOff x="0" y="-57150"/>
              <a:chExt cx="812800" cy="869950"/>
            </a:xfrm>
          </p:grpSpPr>
          <p:sp>
            <p:nvSpPr>
              <p:cNvPr id="229" name="Google Shape;22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30" name="Google Shape;23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18"/>
            <p:cNvGrpSpPr/>
            <p:nvPr/>
          </p:nvGrpSpPr>
          <p:grpSpPr>
            <a:xfrm>
              <a:off x="4697140" y="-27486"/>
              <a:ext cx="390907" cy="418393"/>
              <a:chOff x="0" y="-57150"/>
              <a:chExt cx="812800" cy="869950"/>
            </a:xfrm>
          </p:grpSpPr>
          <p:sp>
            <p:nvSpPr>
              <p:cNvPr id="232" name="Google Shape;23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33" name="Google Shape;23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18"/>
            <p:cNvGrpSpPr/>
            <p:nvPr/>
          </p:nvGrpSpPr>
          <p:grpSpPr>
            <a:xfrm>
              <a:off x="6710521" y="-27486"/>
              <a:ext cx="390907" cy="418393"/>
              <a:chOff x="0" y="-57150"/>
              <a:chExt cx="812800" cy="869950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36" name="Google Shape;23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18"/>
            <p:cNvGrpSpPr/>
            <p:nvPr/>
          </p:nvGrpSpPr>
          <p:grpSpPr>
            <a:xfrm>
              <a:off x="5367447" y="-27486"/>
              <a:ext cx="390907" cy="418393"/>
              <a:chOff x="0" y="-57150"/>
              <a:chExt cx="812800" cy="869950"/>
            </a:xfrm>
          </p:grpSpPr>
          <p:sp>
            <p:nvSpPr>
              <p:cNvPr id="238" name="Google Shape;23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39" name="Google Shape;23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18"/>
            <p:cNvGrpSpPr/>
            <p:nvPr/>
          </p:nvGrpSpPr>
          <p:grpSpPr>
            <a:xfrm>
              <a:off x="7380828" y="-27486"/>
              <a:ext cx="390907" cy="418393"/>
              <a:chOff x="0" y="-57150"/>
              <a:chExt cx="812800" cy="869950"/>
            </a:xfrm>
          </p:grpSpPr>
          <p:sp>
            <p:nvSpPr>
              <p:cNvPr id="241" name="Google Shape;2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42" name="Google Shape;24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18"/>
            <p:cNvGrpSpPr/>
            <p:nvPr/>
          </p:nvGrpSpPr>
          <p:grpSpPr>
            <a:xfrm>
              <a:off x="8097674" y="-27486"/>
              <a:ext cx="390907" cy="418393"/>
              <a:chOff x="0" y="-57150"/>
              <a:chExt cx="812800" cy="869950"/>
            </a:xfrm>
          </p:grpSpPr>
          <p:sp>
            <p:nvSpPr>
              <p:cNvPr id="244" name="Google Shape;24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45" name="Google Shape;24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18"/>
            <p:cNvGrpSpPr/>
            <p:nvPr/>
          </p:nvGrpSpPr>
          <p:grpSpPr>
            <a:xfrm>
              <a:off x="10111055" y="-27486"/>
              <a:ext cx="390907" cy="418393"/>
              <a:chOff x="0" y="-57150"/>
              <a:chExt cx="812800" cy="869950"/>
            </a:xfrm>
          </p:grpSpPr>
          <p:sp>
            <p:nvSpPr>
              <p:cNvPr id="247" name="Google Shape;24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48" name="Google Shape;24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8"/>
            <p:cNvGrpSpPr/>
            <p:nvPr/>
          </p:nvGrpSpPr>
          <p:grpSpPr>
            <a:xfrm>
              <a:off x="8770442" y="-27486"/>
              <a:ext cx="390907" cy="418393"/>
              <a:chOff x="0" y="-57150"/>
              <a:chExt cx="812800" cy="869950"/>
            </a:xfrm>
          </p:grpSpPr>
          <p:sp>
            <p:nvSpPr>
              <p:cNvPr id="250" name="Google Shape;25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51" name="Google Shape;25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8"/>
            <p:cNvGrpSpPr/>
            <p:nvPr/>
          </p:nvGrpSpPr>
          <p:grpSpPr>
            <a:xfrm>
              <a:off x="10783823" y="-27486"/>
              <a:ext cx="390907" cy="418393"/>
              <a:chOff x="0" y="-57150"/>
              <a:chExt cx="812800" cy="869950"/>
            </a:xfrm>
          </p:grpSpPr>
          <p:sp>
            <p:nvSpPr>
              <p:cNvPr id="253" name="Google Shape;25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54" name="Google Shape;25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8"/>
            <p:cNvGrpSpPr/>
            <p:nvPr/>
          </p:nvGrpSpPr>
          <p:grpSpPr>
            <a:xfrm>
              <a:off x="9440749" y="-27486"/>
              <a:ext cx="390907" cy="418393"/>
              <a:chOff x="0" y="-57150"/>
              <a:chExt cx="812800" cy="869950"/>
            </a:xfrm>
          </p:grpSpPr>
          <p:sp>
            <p:nvSpPr>
              <p:cNvPr id="256" name="Google Shape;25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57" name="Google Shape;25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18"/>
            <p:cNvGrpSpPr/>
            <p:nvPr/>
          </p:nvGrpSpPr>
          <p:grpSpPr>
            <a:xfrm>
              <a:off x="11454129" y="-27486"/>
              <a:ext cx="390907" cy="418393"/>
              <a:chOff x="0" y="-57150"/>
              <a:chExt cx="812800" cy="869950"/>
            </a:xfrm>
          </p:grpSpPr>
          <p:sp>
            <p:nvSpPr>
              <p:cNvPr id="259" name="Google Shape;25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60" name="Google Shape;26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261;p18"/>
            <p:cNvGrpSpPr/>
            <p:nvPr/>
          </p:nvGrpSpPr>
          <p:grpSpPr>
            <a:xfrm>
              <a:off x="12122047" y="-27486"/>
              <a:ext cx="390907" cy="418393"/>
              <a:chOff x="0" y="-57150"/>
              <a:chExt cx="812800" cy="869950"/>
            </a:xfrm>
          </p:grpSpPr>
          <p:sp>
            <p:nvSpPr>
              <p:cNvPr id="262" name="Google Shape;26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63" name="Google Shape;26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18"/>
            <p:cNvGrpSpPr/>
            <p:nvPr/>
          </p:nvGrpSpPr>
          <p:grpSpPr>
            <a:xfrm>
              <a:off x="14135428" y="-27486"/>
              <a:ext cx="390907" cy="418393"/>
              <a:chOff x="0" y="-57150"/>
              <a:chExt cx="812800" cy="869950"/>
            </a:xfrm>
          </p:grpSpPr>
          <p:sp>
            <p:nvSpPr>
              <p:cNvPr id="265" name="Google Shape;26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66" name="Google Shape;26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>
            <a:xfrm>
              <a:off x="12794815" y="-27486"/>
              <a:ext cx="390907" cy="418393"/>
              <a:chOff x="0" y="-57150"/>
              <a:chExt cx="812800" cy="86995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69" name="Google Shape;26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8"/>
            <p:cNvGrpSpPr/>
            <p:nvPr/>
          </p:nvGrpSpPr>
          <p:grpSpPr>
            <a:xfrm>
              <a:off x="14808196" y="-27486"/>
              <a:ext cx="390907" cy="418393"/>
              <a:chOff x="0" y="-57150"/>
              <a:chExt cx="812800" cy="869950"/>
            </a:xfrm>
          </p:grpSpPr>
          <p:sp>
            <p:nvSpPr>
              <p:cNvPr id="271" name="Google Shape;27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72" name="Google Shape;27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8"/>
            <p:cNvGrpSpPr/>
            <p:nvPr/>
          </p:nvGrpSpPr>
          <p:grpSpPr>
            <a:xfrm>
              <a:off x="13465122" y="-27486"/>
              <a:ext cx="390907" cy="418393"/>
              <a:chOff x="0" y="-57150"/>
              <a:chExt cx="812800" cy="869950"/>
            </a:xfrm>
          </p:grpSpPr>
          <p:sp>
            <p:nvSpPr>
              <p:cNvPr id="274" name="Google Shape;27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75" name="Google Shape;27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8"/>
            <p:cNvGrpSpPr/>
            <p:nvPr/>
          </p:nvGrpSpPr>
          <p:grpSpPr>
            <a:xfrm>
              <a:off x="15478502" y="-27486"/>
              <a:ext cx="390907" cy="418393"/>
              <a:chOff x="0" y="-57150"/>
              <a:chExt cx="812800" cy="869950"/>
            </a:xfrm>
          </p:grpSpPr>
          <p:sp>
            <p:nvSpPr>
              <p:cNvPr id="277" name="Google Shape;27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78" name="Google Shape;27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8"/>
            <p:cNvGrpSpPr/>
            <p:nvPr/>
          </p:nvGrpSpPr>
          <p:grpSpPr>
            <a:xfrm>
              <a:off x="16126216" y="-27486"/>
              <a:ext cx="390907" cy="418393"/>
              <a:chOff x="0" y="-57150"/>
              <a:chExt cx="812800" cy="869950"/>
            </a:xfrm>
          </p:grpSpPr>
          <p:sp>
            <p:nvSpPr>
              <p:cNvPr id="280" name="Google Shape;28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81" name="Google Shape;28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8"/>
            <p:cNvGrpSpPr/>
            <p:nvPr/>
          </p:nvGrpSpPr>
          <p:grpSpPr>
            <a:xfrm>
              <a:off x="18139596" y="-27486"/>
              <a:ext cx="390907" cy="418393"/>
              <a:chOff x="0" y="-57150"/>
              <a:chExt cx="812800" cy="869950"/>
            </a:xfrm>
          </p:grpSpPr>
          <p:sp>
            <p:nvSpPr>
              <p:cNvPr id="283" name="Google Shape;28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84" name="Google Shape;28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18"/>
            <p:cNvGrpSpPr/>
            <p:nvPr/>
          </p:nvGrpSpPr>
          <p:grpSpPr>
            <a:xfrm>
              <a:off x="16798983" y="-27486"/>
              <a:ext cx="390907" cy="418393"/>
              <a:chOff x="0" y="-57150"/>
              <a:chExt cx="812800" cy="869950"/>
            </a:xfrm>
          </p:grpSpPr>
          <p:sp>
            <p:nvSpPr>
              <p:cNvPr id="286" name="Google Shape;28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87" name="Google Shape;28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18"/>
            <p:cNvGrpSpPr/>
            <p:nvPr/>
          </p:nvGrpSpPr>
          <p:grpSpPr>
            <a:xfrm>
              <a:off x="18812364" y="-27486"/>
              <a:ext cx="390907" cy="418393"/>
              <a:chOff x="0" y="-57150"/>
              <a:chExt cx="812800" cy="869950"/>
            </a:xfrm>
          </p:grpSpPr>
          <p:sp>
            <p:nvSpPr>
              <p:cNvPr id="289" name="Google Shape;28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90" name="Google Shape;29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18"/>
            <p:cNvGrpSpPr/>
            <p:nvPr/>
          </p:nvGrpSpPr>
          <p:grpSpPr>
            <a:xfrm>
              <a:off x="17469290" y="-27486"/>
              <a:ext cx="390907" cy="418393"/>
              <a:chOff x="0" y="-57150"/>
              <a:chExt cx="812800" cy="869950"/>
            </a:xfrm>
          </p:grpSpPr>
          <p:sp>
            <p:nvSpPr>
              <p:cNvPr id="292" name="Google Shape;29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93" name="Google Shape;29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18"/>
            <p:cNvGrpSpPr/>
            <p:nvPr/>
          </p:nvGrpSpPr>
          <p:grpSpPr>
            <a:xfrm>
              <a:off x="19482670" y="-27486"/>
              <a:ext cx="390907" cy="418393"/>
              <a:chOff x="0" y="-57150"/>
              <a:chExt cx="812800" cy="869950"/>
            </a:xfrm>
          </p:grpSpPr>
          <p:sp>
            <p:nvSpPr>
              <p:cNvPr id="295" name="Google Shape;29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96" name="Google Shape;29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18"/>
            <p:cNvGrpSpPr/>
            <p:nvPr/>
          </p:nvGrpSpPr>
          <p:grpSpPr>
            <a:xfrm>
              <a:off x="20150589" y="-27486"/>
              <a:ext cx="390907" cy="418393"/>
              <a:chOff x="0" y="-57150"/>
              <a:chExt cx="812800" cy="869950"/>
            </a:xfrm>
          </p:grpSpPr>
          <p:sp>
            <p:nvSpPr>
              <p:cNvPr id="298" name="Google Shape;29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299" name="Google Shape;29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18"/>
            <p:cNvGrpSpPr/>
            <p:nvPr/>
          </p:nvGrpSpPr>
          <p:grpSpPr>
            <a:xfrm>
              <a:off x="22163969" y="-27486"/>
              <a:ext cx="390907" cy="418393"/>
              <a:chOff x="0" y="-57150"/>
              <a:chExt cx="812800" cy="869950"/>
            </a:xfrm>
          </p:grpSpPr>
          <p:sp>
            <p:nvSpPr>
              <p:cNvPr id="301" name="Google Shape;30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02" name="Google Shape;30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18"/>
            <p:cNvGrpSpPr/>
            <p:nvPr/>
          </p:nvGrpSpPr>
          <p:grpSpPr>
            <a:xfrm>
              <a:off x="20823356" y="-27486"/>
              <a:ext cx="390907" cy="418393"/>
              <a:chOff x="0" y="-57150"/>
              <a:chExt cx="812800" cy="869950"/>
            </a:xfrm>
          </p:grpSpPr>
          <p:sp>
            <p:nvSpPr>
              <p:cNvPr id="304" name="Google Shape;30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05" name="Google Shape;30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18"/>
            <p:cNvGrpSpPr/>
            <p:nvPr/>
          </p:nvGrpSpPr>
          <p:grpSpPr>
            <a:xfrm>
              <a:off x="22836737" y="-27486"/>
              <a:ext cx="390907" cy="418393"/>
              <a:chOff x="0" y="-57150"/>
              <a:chExt cx="812800" cy="869950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08" name="Google Shape;30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18"/>
            <p:cNvGrpSpPr/>
            <p:nvPr/>
          </p:nvGrpSpPr>
          <p:grpSpPr>
            <a:xfrm>
              <a:off x="21493663" y="-27486"/>
              <a:ext cx="390907" cy="418393"/>
              <a:chOff x="0" y="-57150"/>
              <a:chExt cx="812800" cy="869950"/>
            </a:xfrm>
          </p:grpSpPr>
          <p:sp>
            <p:nvSpPr>
              <p:cNvPr id="310" name="Google Shape;31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11" name="Google Shape;31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18"/>
            <p:cNvGrpSpPr/>
            <p:nvPr/>
          </p:nvGrpSpPr>
          <p:grpSpPr>
            <a:xfrm>
              <a:off x="23507043" y="-27486"/>
              <a:ext cx="390907" cy="418393"/>
              <a:chOff x="0" y="-57150"/>
              <a:chExt cx="812800" cy="869950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14" name="Google Shape;31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5" name="Google Shape;315;p18"/>
          <p:cNvGrpSpPr/>
          <p:nvPr/>
        </p:nvGrpSpPr>
        <p:grpSpPr>
          <a:xfrm rot="-303560">
            <a:off x="-16005679" y="5668450"/>
            <a:ext cx="17923462" cy="313794"/>
            <a:chOff x="0" y="-27486"/>
            <a:chExt cx="23897950" cy="418393"/>
          </a:xfrm>
        </p:grpSpPr>
        <p:grpSp>
          <p:nvGrpSpPr>
            <p:cNvPr id="316" name="Google Shape;316;p18"/>
            <p:cNvGrpSpPr/>
            <p:nvPr/>
          </p:nvGrpSpPr>
          <p:grpSpPr>
            <a:xfrm>
              <a:off x="0" y="-27486"/>
              <a:ext cx="390907" cy="418393"/>
              <a:chOff x="0" y="-57150"/>
              <a:chExt cx="812800" cy="869950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18" name="Google Shape;31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8"/>
            <p:cNvGrpSpPr/>
            <p:nvPr/>
          </p:nvGrpSpPr>
          <p:grpSpPr>
            <a:xfrm>
              <a:off x="2013381" y="-27486"/>
              <a:ext cx="390907" cy="418393"/>
              <a:chOff x="0" y="-57150"/>
              <a:chExt cx="812800" cy="869950"/>
            </a:xfrm>
          </p:grpSpPr>
          <p:sp>
            <p:nvSpPr>
              <p:cNvPr id="320" name="Google Shape;32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21" name="Google Shape;32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8"/>
            <p:cNvGrpSpPr/>
            <p:nvPr/>
          </p:nvGrpSpPr>
          <p:grpSpPr>
            <a:xfrm>
              <a:off x="672768" y="-27486"/>
              <a:ext cx="390907" cy="418393"/>
              <a:chOff x="0" y="-57150"/>
              <a:chExt cx="812800" cy="869950"/>
            </a:xfrm>
          </p:grpSpPr>
          <p:sp>
            <p:nvSpPr>
              <p:cNvPr id="323" name="Google Shape;32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24" name="Google Shape;32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18"/>
            <p:cNvGrpSpPr/>
            <p:nvPr/>
          </p:nvGrpSpPr>
          <p:grpSpPr>
            <a:xfrm>
              <a:off x="2686148" y="-27486"/>
              <a:ext cx="390907" cy="418393"/>
              <a:chOff x="0" y="-57150"/>
              <a:chExt cx="812800" cy="869950"/>
            </a:xfrm>
          </p:grpSpPr>
          <p:sp>
            <p:nvSpPr>
              <p:cNvPr id="326" name="Google Shape;32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27" name="Google Shape;32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8"/>
            <p:cNvGrpSpPr/>
            <p:nvPr/>
          </p:nvGrpSpPr>
          <p:grpSpPr>
            <a:xfrm>
              <a:off x="1343074" y="-27486"/>
              <a:ext cx="390907" cy="418393"/>
              <a:chOff x="0" y="-57150"/>
              <a:chExt cx="812800" cy="869950"/>
            </a:xfrm>
          </p:grpSpPr>
          <p:sp>
            <p:nvSpPr>
              <p:cNvPr id="329" name="Google Shape;32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30" name="Google Shape;33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8"/>
            <p:cNvGrpSpPr/>
            <p:nvPr/>
          </p:nvGrpSpPr>
          <p:grpSpPr>
            <a:xfrm>
              <a:off x="3356455" y="-27486"/>
              <a:ext cx="390907" cy="418393"/>
              <a:chOff x="0" y="-57150"/>
              <a:chExt cx="812800" cy="869950"/>
            </a:xfrm>
          </p:grpSpPr>
          <p:sp>
            <p:nvSpPr>
              <p:cNvPr id="332" name="Google Shape;33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33" name="Google Shape;33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8"/>
            <p:cNvGrpSpPr/>
            <p:nvPr/>
          </p:nvGrpSpPr>
          <p:grpSpPr>
            <a:xfrm>
              <a:off x="4024373" y="-27486"/>
              <a:ext cx="390907" cy="418393"/>
              <a:chOff x="0" y="-57150"/>
              <a:chExt cx="812800" cy="869950"/>
            </a:xfrm>
          </p:grpSpPr>
          <p:sp>
            <p:nvSpPr>
              <p:cNvPr id="335" name="Google Shape;3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36" name="Google Shape;33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8"/>
            <p:cNvGrpSpPr/>
            <p:nvPr/>
          </p:nvGrpSpPr>
          <p:grpSpPr>
            <a:xfrm>
              <a:off x="6037754" y="-27486"/>
              <a:ext cx="390907" cy="418393"/>
              <a:chOff x="0" y="-57150"/>
              <a:chExt cx="812800" cy="869950"/>
            </a:xfrm>
          </p:grpSpPr>
          <p:sp>
            <p:nvSpPr>
              <p:cNvPr id="338" name="Google Shape;33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39" name="Google Shape;33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>
              <a:off x="4697140" y="-27486"/>
              <a:ext cx="390907" cy="418393"/>
              <a:chOff x="0" y="-57150"/>
              <a:chExt cx="812800" cy="869950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42" name="Google Shape;34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8"/>
            <p:cNvGrpSpPr/>
            <p:nvPr/>
          </p:nvGrpSpPr>
          <p:grpSpPr>
            <a:xfrm>
              <a:off x="6710521" y="-27486"/>
              <a:ext cx="390907" cy="418393"/>
              <a:chOff x="0" y="-57150"/>
              <a:chExt cx="812800" cy="869950"/>
            </a:xfrm>
          </p:grpSpPr>
          <p:sp>
            <p:nvSpPr>
              <p:cNvPr id="344" name="Google Shape;34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45" name="Google Shape;34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8"/>
            <p:cNvGrpSpPr/>
            <p:nvPr/>
          </p:nvGrpSpPr>
          <p:grpSpPr>
            <a:xfrm>
              <a:off x="5367447" y="-27486"/>
              <a:ext cx="390907" cy="418393"/>
              <a:chOff x="0" y="-57150"/>
              <a:chExt cx="812800" cy="869950"/>
            </a:xfrm>
          </p:grpSpPr>
          <p:sp>
            <p:nvSpPr>
              <p:cNvPr id="347" name="Google Shape;34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48" name="Google Shape;34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8"/>
            <p:cNvGrpSpPr/>
            <p:nvPr/>
          </p:nvGrpSpPr>
          <p:grpSpPr>
            <a:xfrm>
              <a:off x="7380828" y="-27486"/>
              <a:ext cx="390907" cy="418393"/>
              <a:chOff x="0" y="-57150"/>
              <a:chExt cx="812800" cy="869950"/>
            </a:xfrm>
          </p:grpSpPr>
          <p:sp>
            <p:nvSpPr>
              <p:cNvPr id="350" name="Google Shape;35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51" name="Google Shape;35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8"/>
            <p:cNvGrpSpPr/>
            <p:nvPr/>
          </p:nvGrpSpPr>
          <p:grpSpPr>
            <a:xfrm>
              <a:off x="8097674" y="-27486"/>
              <a:ext cx="390907" cy="418393"/>
              <a:chOff x="0" y="-57150"/>
              <a:chExt cx="812800" cy="869950"/>
            </a:xfrm>
          </p:grpSpPr>
          <p:sp>
            <p:nvSpPr>
              <p:cNvPr id="353" name="Google Shape;35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54" name="Google Shape;35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8"/>
            <p:cNvGrpSpPr/>
            <p:nvPr/>
          </p:nvGrpSpPr>
          <p:grpSpPr>
            <a:xfrm>
              <a:off x="10111055" y="-27486"/>
              <a:ext cx="390907" cy="418393"/>
              <a:chOff x="0" y="-57150"/>
              <a:chExt cx="812800" cy="869950"/>
            </a:xfrm>
          </p:grpSpPr>
          <p:sp>
            <p:nvSpPr>
              <p:cNvPr id="356" name="Google Shape;35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57" name="Google Shape;35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8"/>
            <p:cNvGrpSpPr/>
            <p:nvPr/>
          </p:nvGrpSpPr>
          <p:grpSpPr>
            <a:xfrm>
              <a:off x="8770442" y="-27486"/>
              <a:ext cx="390907" cy="418393"/>
              <a:chOff x="0" y="-57150"/>
              <a:chExt cx="812800" cy="869950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60" name="Google Shape;36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8"/>
            <p:cNvGrpSpPr/>
            <p:nvPr/>
          </p:nvGrpSpPr>
          <p:grpSpPr>
            <a:xfrm>
              <a:off x="10783823" y="-27486"/>
              <a:ext cx="390907" cy="418393"/>
              <a:chOff x="0" y="-57150"/>
              <a:chExt cx="812800" cy="869950"/>
            </a:xfrm>
          </p:grpSpPr>
          <p:sp>
            <p:nvSpPr>
              <p:cNvPr id="362" name="Google Shape;36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63" name="Google Shape;36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8"/>
            <p:cNvGrpSpPr/>
            <p:nvPr/>
          </p:nvGrpSpPr>
          <p:grpSpPr>
            <a:xfrm>
              <a:off x="9440749" y="-27486"/>
              <a:ext cx="390907" cy="418393"/>
              <a:chOff x="0" y="-57150"/>
              <a:chExt cx="812800" cy="869950"/>
            </a:xfrm>
          </p:grpSpPr>
          <p:sp>
            <p:nvSpPr>
              <p:cNvPr id="365" name="Google Shape;36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66" name="Google Shape;36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18"/>
            <p:cNvGrpSpPr/>
            <p:nvPr/>
          </p:nvGrpSpPr>
          <p:grpSpPr>
            <a:xfrm>
              <a:off x="11454129" y="-27486"/>
              <a:ext cx="390907" cy="418393"/>
              <a:chOff x="0" y="-57150"/>
              <a:chExt cx="812800" cy="869950"/>
            </a:xfrm>
          </p:grpSpPr>
          <p:sp>
            <p:nvSpPr>
              <p:cNvPr id="368" name="Google Shape;36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69" name="Google Shape;36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8"/>
            <p:cNvGrpSpPr/>
            <p:nvPr/>
          </p:nvGrpSpPr>
          <p:grpSpPr>
            <a:xfrm>
              <a:off x="12122047" y="-27486"/>
              <a:ext cx="390907" cy="418393"/>
              <a:chOff x="0" y="-57150"/>
              <a:chExt cx="812800" cy="869950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72" name="Google Shape;37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18"/>
            <p:cNvGrpSpPr/>
            <p:nvPr/>
          </p:nvGrpSpPr>
          <p:grpSpPr>
            <a:xfrm>
              <a:off x="14135428" y="-27486"/>
              <a:ext cx="390907" cy="418393"/>
              <a:chOff x="0" y="-57150"/>
              <a:chExt cx="812800" cy="869950"/>
            </a:xfrm>
          </p:grpSpPr>
          <p:sp>
            <p:nvSpPr>
              <p:cNvPr id="374" name="Google Shape;37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75" name="Google Shape;37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8"/>
            <p:cNvGrpSpPr/>
            <p:nvPr/>
          </p:nvGrpSpPr>
          <p:grpSpPr>
            <a:xfrm>
              <a:off x="12794815" y="-27486"/>
              <a:ext cx="390907" cy="418393"/>
              <a:chOff x="0" y="-57150"/>
              <a:chExt cx="812800" cy="869950"/>
            </a:xfrm>
          </p:grpSpPr>
          <p:sp>
            <p:nvSpPr>
              <p:cNvPr id="377" name="Google Shape;37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78" name="Google Shape;37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18"/>
            <p:cNvGrpSpPr/>
            <p:nvPr/>
          </p:nvGrpSpPr>
          <p:grpSpPr>
            <a:xfrm>
              <a:off x="14808196" y="-27486"/>
              <a:ext cx="390907" cy="418393"/>
              <a:chOff x="0" y="-57150"/>
              <a:chExt cx="812800" cy="869950"/>
            </a:xfrm>
          </p:grpSpPr>
          <p:sp>
            <p:nvSpPr>
              <p:cNvPr id="380" name="Google Shape;38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81" name="Google Shape;38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8"/>
            <p:cNvGrpSpPr/>
            <p:nvPr/>
          </p:nvGrpSpPr>
          <p:grpSpPr>
            <a:xfrm>
              <a:off x="13465122" y="-27486"/>
              <a:ext cx="390907" cy="418393"/>
              <a:chOff x="0" y="-57150"/>
              <a:chExt cx="812800" cy="869950"/>
            </a:xfrm>
          </p:grpSpPr>
          <p:sp>
            <p:nvSpPr>
              <p:cNvPr id="383" name="Google Shape;38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84" name="Google Shape;38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18"/>
            <p:cNvGrpSpPr/>
            <p:nvPr/>
          </p:nvGrpSpPr>
          <p:grpSpPr>
            <a:xfrm>
              <a:off x="15478502" y="-27486"/>
              <a:ext cx="390907" cy="418393"/>
              <a:chOff x="0" y="-57150"/>
              <a:chExt cx="812800" cy="869950"/>
            </a:xfrm>
          </p:grpSpPr>
          <p:sp>
            <p:nvSpPr>
              <p:cNvPr id="386" name="Google Shape;38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87" name="Google Shape;38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18"/>
            <p:cNvGrpSpPr/>
            <p:nvPr/>
          </p:nvGrpSpPr>
          <p:grpSpPr>
            <a:xfrm>
              <a:off x="16126216" y="-27486"/>
              <a:ext cx="390907" cy="418393"/>
              <a:chOff x="0" y="-57150"/>
              <a:chExt cx="812800" cy="869950"/>
            </a:xfrm>
          </p:grpSpPr>
          <p:sp>
            <p:nvSpPr>
              <p:cNvPr id="389" name="Google Shape;38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90" name="Google Shape;39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18"/>
            <p:cNvGrpSpPr/>
            <p:nvPr/>
          </p:nvGrpSpPr>
          <p:grpSpPr>
            <a:xfrm>
              <a:off x="18139596" y="-27486"/>
              <a:ext cx="390907" cy="418393"/>
              <a:chOff x="0" y="-57150"/>
              <a:chExt cx="812800" cy="869950"/>
            </a:xfrm>
          </p:grpSpPr>
          <p:sp>
            <p:nvSpPr>
              <p:cNvPr id="392" name="Google Shape;39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93" name="Google Shape;39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18"/>
            <p:cNvGrpSpPr/>
            <p:nvPr/>
          </p:nvGrpSpPr>
          <p:grpSpPr>
            <a:xfrm>
              <a:off x="16798983" y="-27486"/>
              <a:ext cx="390907" cy="418393"/>
              <a:chOff x="0" y="-57150"/>
              <a:chExt cx="812800" cy="869950"/>
            </a:xfrm>
          </p:grpSpPr>
          <p:sp>
            <p:nvSpPr>
              <p:cNvPr id="395" name="Google Shape;39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96" name="Google Shape;39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18"/>
            <p:cNvGrpSpPr/>
            <p:nvPr/>
          </p:nvGrpSpPr>
          <p:grpSpPr>
            <a:xfrm>
              <a:off x="18812364" y="-27486"/>
              <a:ext cx="390907" cy="418393"/>
              <a:chOff x="0" y="-57150"/>
              <a:chExt cx="812800" cy="869950"/>
            </a:xfrm>
          </p:grpSpPr>
          <p:sp>
            <p:nvSpPr>
              <p:cNvPr id="398" name="Google Shape;39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399" name="Google Shape;39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18"/>
            <p:cNvGrpSpPr/>
            <p:nvPr/>
          </p:nvGrpSpPr>
          <p:grpSpPr>
            <a:xfrm>
              <a:off x="17469290" y="-27486"/>
              <a:ext cx="390907" cy="418393"/>
              <a:chOff x="0" y="-57150"/>
              <a:chExt cx="812800" cy="869950"/>
            </a:xfrm>
          </p:grpSpPr>
          <p:sp>
            <p:nvSpPr>
              <p:cNvPr id="401" name="Google Shape;40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02" name="Google Shape;40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18"/>
            <p:cNvGrpSpPr/>
            <p:nvPr/>
          </p:nvGrpSpPr>
          <p:grpSpPr>
            <a:xfrm>
              <a:off x="19482670" y="-27486"/>
              <a:ext cx="390907" cy="418393"/>
              <a:chOff x="0" y="-57150"/>
              <a:chExt cx="812800" cy="869950"/>
            </a:xfrm>
          </p:grpSpPr>
          <p:sp>
            <p:nvSpPr>
              <p:cNvPr id="404" name="Google Shape;40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05" name="Google Shape;40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18"/>
            <p:cNvGrpSpPr/>
            <p:nvPr/>
          </p:nvGrpSpPr>
          <p:grpSpPr>
            <a:xfrm>
              <a:off x="20150589" y="-27486"/>
              <a:ext cx="390907" cy="418393"/>
              <a:chOff x="0" y="-57150"/>
              <a:chExt cx="812800" cy="869950"/>
            </a:xfrm>
          </p:grpSpPr>
          <p:sp>
            <p:nvSpPr>
              <p:cNvPr id="407" name="Google Shape;40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08" name="Google Shape;40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8"/>
            <p:cNvGrpSpPr/>
            <p:nvPr/>
          </p:nvGrpSpPr>
          <p:grpSpPr>
            <a:xfrm>
              <a:off x="22163969" y="-27486"/>
              <a:ext cx="390907" cy="418393"/>
              <a:chOff x="0" y="-57150"/>
              <a:chExt cx="812800" cy="869950"/>
            </a:xfrm>
          </p:grpSpPr>
          <p:sp>
            <p:nvSpPr>
              <p:cNvPr id="410" name="Google Shape;41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11" name="Google Shape;41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8"/>
            <p:cNvGrpSpPr/>
            <p:nvPr/>
          </p:nvGrpSpPr>
          <p:grpSpPr>
            <a:xfrm>
              <a:off x="20823356" y="-27486"/>
              <a:ext cx="390907" cy="418393"/>
              <a:chOff x="0" y="-57150"/>
              <a:chExt cx="812800" cy="869950"/>
            </a:xfrm>
          </p:grpSpPr>
          <p:sp>
            <p:nvSpPr>
              <p:cNvPr id="413" name="Google Shape;41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14" name="Google Shape;41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8"/>
            <p:cNvGrpSpPr/>
            <p:nvPr/>
          </p:nvGrpSpPr>
          <p:grpSpPr>
            <a:xfrm>
              <a:off x="22836737" y="-27486"/>
              <a:ext cx="390907" cy="418393"/>
              <a:chOff x="0" y="-57150"/>
              <a:chExt cx="812800" cy="869950"/>
            </a:xfrm>
          </p:grpSpPr>
          <p:sp>
            <p:nvSpPr>
              <p:cNvPr id="416" name="Google Shape;41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17" name="Google Shape;41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8"/>
            <p:cNvGrpSpPr/>
            <p:nvPr/>
          </p:nvGrpSpPr>
          <p:grpSpPr>
            <a:xfrm>
              <a:off x="21493663" y="-27486"/>
              <a:ext cx="390907" cy="418393"/>
              <a:chOff x="0" y="-57150"/>
              <a:chExt cx="812800" cy="869950"/>
            </a:xfrm>
          </p:grpSpPr>
          <p:sp>
            <p:nvSpPr>
              <p:cNvPr id="419" name="Google Shape;41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20" name="Google Shape;42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18"/>
            <p:cNvGrpSpPr/>
            <p:nvPr/>
          </p:nvGrpSpPr>
          <p:grpSpPr>
            <a:xfrm>
              <a:off x="23507043" y="-27486"/>
              <a:ext cx="390907" cy="418393"/>
              <a:chOff x="0" y="-57150"/>
              <a:chExt cx="812800" cy="869950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23" name="Google Shape;42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4" name="Google Shape;424;p18"/>
          <p:cNvGrpSpPr/>
          <p:nvPr/>
        </p:nvGrpSpPr>
        <p:grpSpPr>
          <a:xfrm rot="-303560">
            <a:off x="2804810" y="8155624"/>
            <a:ext cx="17923462" cy="313794"/>
            <a:chOff x="0" y="-27486"/>
            <a:chExt cx="23897950" cy="418393"/>
          </a:xfrm>
        </p:grpSpPr>
        <p:grpSp>
          <p:nvGrpSpPr>
            <p:cNvPr id="425" name="Google Shape;425;p18"/>
            <p:cNvGrpSpPr/>
            <p:nvPr/>
          </p:nvGrpSpPr>
          <p:grpSpPr>
            <a:xfrm>
              <a:off x="0" y="-27486"/>
              <a:ext cx="390907" cy="418393"/>
              <a:chOff x="0" y="-57150"/>
              <a:chExt cx="812800" cy="869950"/>
            </a:xfrm>
          </p:grpSpPr>
          <p:sp>
            <p:nvSpPr>
              <p:cNvPr id="426" name="Google Shape;42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27" name="Google Shape;42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18"/>
            <p:cNvGrpSpPr/>
            <p:nvPr/>
          </p:nvGrpSpPr>
          <p:grpSpPr>
            <a:xfrm>
              <a:off x="2013381" y="-27486"/>
              <a:ext cx="390907" cy="418393"/>
              <a:chOff x="0" y="-57150"/>
              <a:chExt cx="812800" cy="869950"/>
            </a:xfrm>
          </p:grpSpPr>
          <p:sp>
            <p:nvSpPr>
              <p:cNvPr id="429" name="Google Shape;42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30" name="Google Shape;43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8"/>
            <p:cNvGrpSpPr/>
            <p:nvPr/>
          </p:nvGrpSpPr>
          <p:grpSpPr>
            <a:xfrm>
              <a:off x="672768" y="-27486"/>
              <a:ext cx="390907" cy="418393"/>
              <a:chOff x="0" y="-57150"/>
              <a:chExt cx="812800" cy="869950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33" name="Google Shape;43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18"/>
            <p:cNvGrpSpPr/>
            <p:nvPr/>
          </p:nvGrpSpPr>
          <p:grpSpPr>
            <a:xfrm>
              <a:off x="2686148" y="-27486"/>
              <a:ext cx="390907" cy="418393"/>
              <a:chOff x="0" y="-57150"/>
              <a:chExt cx="812800" cy="869950"/>
            </a:xfrm>
          </p:grpSpPr>
          <p:sp>
            <p:nvSpPr>
              <p:cNvPr id="435" name="Google Shape;4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36" name="Google Shape;43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18"/>
            <p:cNvGrpSpPr/>
            <p:nvPr/>
          </p:nvGrpSpPr>
          <p:grpSpPr>
            <a:xfrm>
              <a:off x="1343074" y="-27486"/>
              <a:ext cx="390907" cy="418393"/>
              <a:chOff x="0" y="-57150"/>
              <a:chExt cx="812800" cy="869950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39" name="Google Shape;43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18"/>
            <p:cNvGrpSpPr/>
            <p:nvPr/>
          </p:nvGrpSpPr>
          <p:grpSpPr>
            <a:xfrm>
              <a:off x="3356455" y="-27486"/>
              <a:ext cx="390907" cy="418393"/>
              <a:chOff x="0" y="-57150"/>
              <a:chExt cx="812800" cy="869950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42" name="Google Shape;44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18"/>
            <p:cNvGrpSpPr/>
            <p:nvPr/>
          </p:nvGrpSpPr>
          <p:grpSpPr>
            <a:xfrm>
              <a:off x="4024373" y="-27486"/>
              <a:ext cx="390907" cy="418393"/>
              <a:chOff x="0" y="-57150"/>
              <a:chExt cx="812800" cy="869950"/>
            </a:xfrm>
          </p:grpSpPr>
          <p:sp>
            <p:nvSpPr>
              <p:cNvPr id="444" name="Google Shape;44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45" name="Google Shape;44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18"/>
            <p:cNvGrpSpPr/>
            <p:nvPr/>
          </p:nvGrpSpPr>
          <p:grpSpPr>
            <a:xfrm>
              <a:off x="6037754" y="-27486"/>
              <a:ext cx="390907" cy="418393"/>
              <a:chOff x="0" y="-57150"/>
              <a:chExt cx="812800" cy="869950"/>
            </a:xfrm>
          </p:grpSpPr>
          <p:sp>
            <p:nvSpPr>
              <p:cNvPr id="447" name="Google Shape;44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48" name="Google Shape;44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18"/>
            <p:cNvGrpSpPr/>
            <p:nvPr/>
          </p:nvGrpSpPr>
          <p:grpSpPr>
            <a:xfrm>
              <a:off x="4697140" y="-27486"/>
              <a:ext cx="390907" cy="418393"/>
              <a:chOff x="0" y="-57150"/>
              <a:chExt cx="812800" cy="869950"/>
            </a:xfrm>
          </p:grpSpPr>
          <p:sp>
            <p:nvSpPr>
              <p:cNvPr id="450" name="Google Shape;45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51" name="Google Shape;45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18"/>
            <p:cNvGrpSpPr/>
            <p:nvPr/>
          </p:nvGrpSpPr>
          <p:grpSpPr>
            <a:xfrm>
              <a:off x="6710521" y="-27486"/>
              <a:ext cx="390907" cy="418393"/>
              <a:chOff x="0" y="-57150"/>
              <a:chExt cx="812800" cy="869950"/>
            </a:xfrm>
          </p:grpSpPr>
          <p:sp>
            <p:nvSpPr>
              <p:cNvPr id="453" name="Google Shape;45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54" name="Google Shape;45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18"/>
            <p:cNvGrpSpPr/>
            <p:nvPr/>
          </p:nvGrpSpPr>
          <p:grpSpPr>
            <a:xfrm>
              <a:off x="5367447" y="-27486"/>
              <a:ext cx="390907" cy="418393"/>
              <a:chOff x="0" y="-57150"/>
              <a:chExt cx="812800" cy="869950"/>
            </a:xfrm>
          </p:grpSpPr>
          <p:sp>
            <p:nvSpPr>
              <p:cNvPr id="456" name="Google Shape;45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57" name="Google Shape;45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18"/>
            <p:cNvGrpSpPr/>
            <p:nvPr/>
          </p:nvGrpSpPr>
          <p:grpSpPr>
            <a:xfrm>
              <a:off x="7380828" y="-27486"/>
              <a:ext cx="390907" cy="418393"/>
              <a:chOff x="0" y="-57150"/>
              <a:chExt cx="812800" cy="869950"/>
            </a:xfrm>
          </p:grpSpPr>
          <p:sp>
            <p:nvSpPr>
              <p:cNvPr id="459" name="Google Shape;45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60" name="Google Shape;46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18"/>
            <p:cNvGrpSpPr/>
            <p:nvPr/>
          </p:nvGrpSpPr>
          <p:grpSpPr>
            <a:xfrm>
              <a:off x="8097674" y="-27486"/>
              <a:ext cx="390907" cy="418393"/>
              <a:chOff x="0" y="-57150"/>
              <a:chExt cx="812800" cy="869950"/>
            </a:xfrm>
          </p:grpSpPr>
          <p:sp>
            <p:nvSpPr>
              <p:cNvPr id="462" name="Google Shape;46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63" name="Google Shape;46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18"/>
            <p:cNvGrpSpPr/>
            <p:nvPr/>
          </p:nvGrpSpPr>
          <p:grpSpPr>
            <a:xfrm>
              <a:off x="10111055" y="-27486"/>
              <a:ext cx="390907" cy="418393"/>
              <a:chOff x="0" y="-57150"/>
              <a:chExt cx="812800" cy="869950"/>
            </a:xfrm>
          </p:grpSpPr>
          <p:sp>
            <p:nvSpPr>
              <p:cNvPr id="465" name="Google Shape;46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66" name="Google Shape;46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18"/>
            <p:cNvGrpSpPr/>
            <p:nvPr/>
          </p:nvGrpSpPr>
          <p:grpSpPr>
            <a:xfrm>
              <a:off x="8770442" y="-27486"/>
              <a:ext cx="390907" cy="418393"/>
              <a:chOff x="0" y="-57150"/>
              <a:chExt cx="812800" cy="869950"/>
            </a:xfrm>
          </p:grpSpPr>
          <p:sp>
            <p:nvSpPr>
              <p:cNvPr id="468" name="Google Shape;46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69" name="Google Shape;46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18"/>
            <p:cNvGrpSpPr/>
            <p:nvPr/>
          </p:nvGrpSpPr>
          <p:grpSpPr>
            <a:xfrm>
              <a:off x="10783823" y="-27486"/>
              <a:ext cx="390907" cy="418393"/>
              <a:chOff x="0" y="-57150"/>
              <a:chExt cx="812800" cy="869950"/>
            </a:xfrm>
          </p:grpSpPr>
          <p:sp>
            <p:nvSpPr>
              <p:cNvPr id="471" name="Google Shape;47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72" name="Google Shape;47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18"/>
            <p:cNvGrpSpPr/>
            <p:nvPr/>
          </p:nvGrpSpPr>
          <p:grpSpPr>
            <a:xfrm>
              <a:off x="9440749" y="-27486"/>
              <a:ext cx="390907" cy="418393"/>
              <a:chOff x="0" y="-57150"/>
              <a:chExt cx="812800" cy="869950"/>
            </a:xfrm>
          </p:grpSpPr>
          <p:sp>
            <p:nvSpPr>
              <p:cNvPr id="474" name="Google Shape;47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75" name="Google Shape;47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18"/>
            <p:cNvGrpSpPr/>
            <p:nvPr/>
          </p:nvGrpSpPr>
          <p:grpSpPr>
            <a:xfrm>
              <a:off x="11454129" y="-27486"/>
              <a:ext cx="390907" cy="418393"/>
              <a:chOff x="0" y="-57150"/>
              <a:chExt cx="812800" cy="869950"/>
            </a:xfrm>
          </p:grpSpPr>
          <p:sp>
            <p:nvSpPr>
              <p:cNvPr id="477" name="Google Shape;47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78" name="Google Shape;47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18"/>
            <p:cNvGrpSpPr/>
            <p:nvPr/>
          </p:nvGrpSpPr>
          <p:grpSpPr>
            <a:xfrm>
              <a:off x="12122047" y="-27486"/>
              <a:ext cx="390907" cy="418393"/>
              <a:chOff x="0" y="-57150"/>
              <a:chExt cx="812800" cy="869950"/>
            </a:xfrm>
          </p:grpSpPr>
          <p:sp>
            <p:nvSpPr>
              <p:cNvPr id="480" name="Google Shape;48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81" name="Google Shape;48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18"/>
            <p:cNvGrpSpPr/>
            <p:nvPr/>
          </p:nvGrpSpPr>
          <p:grpSpPr>
            <a:xfrm>
              <a:off x="14135428" y="-27486"/>
              <a:ext cx="390907" cy="418393"/>
              <a:chOff x="0" y="-57150"/>
              <a:chExt cx="812800" cy="869950"/>
            </a:xfrm>
          </p:grpSpPr>
          <p:sp>
            <p:nvSpPr>
              <p:cNvPr id="483" name="Google Shape;48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84" name="Google Shape;48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18"/>
            <p:cNvGrpSpPr/>
            <p:nvPr/>
          </p:nvGrpSpPr>
          <p:grpSpPr>
            <a:xfrm>
              <a:off x="12794815" y="-27486"/>
              <a:ext cx="390907" cy="418393"/>
              <a:chOff x="0" y="-57150"/>
              <a:chExt cx="812800" cy="869950"/>
            </a:xfrm>
          </p:grpSpPr>
          <p:sp>
            <p:nvSpPr>
              <p:cNvPr id="486" name="Google Shape;48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87" name="Google Shape;48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18"/>
            <p:cNvGrpSpPr/>
            <p:nvPr/>
          </p:nvGrpSpPr>
          <p:grpSpPr>
            <a:xfrm>
              <a:off x="14808196" y="-27486"/>
              <a:ext cx="390907" cy="418393"/>
              <a:chOff x="0" y="-57150"/>
              <a:chExt cx="812800" cy="869950"/>
            </a:xfrm>
          </p:grpSpPr>
          <p:sp>
            <p:nvSpPr>
              <p:cNvPr id="489" name="Google Shape;48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90" name="Google Shape;49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" name="Google Shape;491;p18"/>
            <p:cNvGrpSpPr/>
            <p:nvPr/>
          </p:nvGrpSpPr>
          <p:grpSpPr>
            <a:xfrm>
              <a:off x="13465122" y="-27486"/>
              <a:ext cx="390907" cy="418393"/>
              <a:chOff x="0" y="-57150"/>
              <a:chExt cx="812800" cy="869950"/>
            </a:xfrm>
          </p:grpSpPr>
          <p:sp>
            <p:nvSpPr>
              <p:cNvPr id="492" name="Google Shape;49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93" name="Google Shape;49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18"/>
            <p:cNvGrpSpPr/>
            <p:nvPr/>
          </p:nvGrpSpPr>
          <p:grpSpPr>
            <a:xfrm>
              <a:off x="15478502" y="-27486"/>
              <a:ext cx="390907" cy="418393"/>
              <a:chOff x="0" y="-57150"/>
              <a:chExt cx="812800" cy="869950"/>
            </a:xfrm>
          </p:grpSpPr>
          <p:sp>
            <p:nvSpPr>
              <p:cNvPr id="495" name="Google Shape;49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96" name="Google Shape;49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8"/>
            <p:cNvGrpSpPr/>
            <p:nvPr/>
          </p:nvGrpSpPr>
          <p:grpSpPr>
            <a:xfrm>
              <a:off x="16126216" y="-27486"/>
              <a:ext cx="390907" cy="418393"/>
              <a:chOff x="0" y="-57150"/>
              <a:chExt cx="812800" cy="869950"/>
            </a:xfrm>
          </p:grpSpPr>
          <p:sp>
            <p:nvSpPr>
              <p:cNvPr id="498" name="Google Shape;49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499" name="Google Shape;49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8"/>
            <p:cNvGrpSpPr/>
            <p:nvPr/>
          </p:nvGrpSpPr>
          <p:grpSpPr>
            <a:xfrm>
              <a:off x="18139596" y="-27486"/>
              <a:ext cx="390907" cy="418393"/>
              <a:chOff x="0" y="-57150"/>
              <a:chExt cx="812800" cy="869950"/>
            </a:xfrm>
          </p:grpSpPr>
          <p:sp>
            <p:nvSpPr>
              <p:cNvPr id="501" name="Google Shape;50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02" name="Google Shape;50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8"/>
            <p:cNvGrpSpPr/>
            <p:nvPr/>
          </p:nvGrpSpPr>
          <p:grpSpPr>
            <a:xfrm>
              <a:off x="16798983" y="-27486"/>
              <a:ext cx="390907" cy="418393"/>
              <a:chOff x="0" y="-57150"/>
              <a:chExt cx="812800" cy="869950"/>
            </a:xfrm>
          </p:grpSpPr>
          <p:sp>
            <p:nvSpPr>
              <p:cNvPr id="504" name="Google Shape;50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05" name="Google Shape;50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8"/>
            <p:cNvGrpSpPr/>
            <p:nvPr/>
          </p:nvGrpSpPr>
          <p:grpSpPr>
            <a:xfrm>
              <a:off x="18812364" y="-27486"/>
              <a:ext cx="390907" cy="418393"/>
              <a:chOff x="0" y="-57150"/>
              <a:chExt cx="812800" cy="869950"/>
            </a:xfrm>
          </p:grpSpPr>
          <p:sp>
            <p:nvSpPr>
              <p:cNvPr id="507" name="Google Shape;50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08" name="Google Shape;50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8"/>
            <p:cNvGrpSpPr/>
            <p:nvPr/>
          </p:nvGrpSpPr>
          <p:grpSpPr>
            <a:xfrm>
              <a:off x="17469290" y="-27486"/>
              <a:ext cx="390907" cy="418393"/>
              <a:chOff x="0" y="-57150"/>
              <a:chExt cx="812800" cy="869950"/>
            </a:xfrm>
          </p:grpSpPr>
          <p:sp>
            <p:nvSpPr>
              <p:cNvPr id="510" name="Google Shape;51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11" name="Google Shape;51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8"/>
            <p:cNvGrpSpPr/>
            <p:nvPr/>
          </p:nvGrpSpPr>
          <p:grpSpPr>
            <a:xfrm>
              <a:off x="19482670" y="-27486"/>
              <a:ext cx="390907" cy="418393"/>
              <a:chOff x="0" y="-57150"/>
              <a:chExt cx="812800" cy="869950"/>
            </a:xfrm>
          </p:grpSpPr>
          <p:sp>
            <p:nvSpPr>
              <p:cNvPr id="513" name="Google Shape;51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14" name="Google Shape;51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8"/>
            <p:cNvGrpSpPr/>
            <p:nvPr/>
          </p:nvGrpSpPr>
          <p:grpSpPr>
            <a:xfrm>
              <a:off x="20150589" y="-27486"/>
              <a:ext cx="390907" cy="418393"/>
              <a:chOff x="0" y="-57150"/>
              <a:chExt cx="812800" cy="869950"/>
            </a:xfrm>
          </p:grpSpPr>
          <p:sp>
            <p:nvSpPr>
              <p:cNvPr id="516" name="Google Shape;51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17" name="Google Shape;51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8"/>
            <p:cNvGrpSpPr/>
            <p:nvPr/>
          </p:nvGrpSpPr>
          <p:grpSpPr>
            <a:xfrm>
              <a:off x="22163969" y="-27486"/>
              <a:ext cx="390907" cy="418393"/>
              <a:chOff x="0" y="-57150"/>
              <a:chExt cx="812800" cy="869950"/>
            </a:xfrm>
          </p:grpSpPr>
          <p:sp>
            <p:nvSpPr>
              <p:cNvPr id="519" name="Google Shape;51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20" name="Google Shape;52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18"/>
            <p:cNvGrpSpPr/>
            <p:nvPr/>
          </p:nvGrpSpPr>
          <p:grpSpPr>
            <a:xfrm>
              <a:off x="20823356" y="-27486"/>
              <a:ext cx="390907" cy="418393"/>
              <a:chOff x="0" y="-57150"/>
              <a:chExt cx="812800" cy="869950"/>
            </a:xfrm>
          </p:grpSpPr>
          <p:sp>
            <p:nvSpPr>
              <p:cNvPr id="522" name="Google Shape;52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23" name="Google Shape;52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4" name="Google Shape;524;p18"/>
            <p:cNvGrpSpPr/>
            <p:nvPr/>
          </p:nvGrpSpPr>
          <p:grpSpPr>
            <a:xfrm>
              <a:off x="22836737" y="-27486"/>
              <a:ext cx="390907" cy="418393"/>
              <a:chOff x="0" y="-57150"/>
              <a:chExt cx="812800" cy="869950"/>
            </a:xfrm>
          </p:grpSpPr>
          <p:sp>
            <p:nvSpPr>
              <p:cNvPr id="525" name="Google Shape;52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26" name="Google Shape;52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18"/>
            <p:cNvGrpSpPr/>
            <p:nvPr/>
          </p:nvGrpSpPr>
          <p:grpSpPr>
            <a:xfrm>
              <a:off x="21493663" y="-27486"/>
              <a:ext cx="390907" cy="418393"/>
              <a:chOff x="0" y="-57150"/>
              <a:chExt cx="812800" cy="869950"/>
            </a:xfrm>
          </p:grpSpPr>
          <p:sp>
            <p:nvSpPr>
              <p:cNvPr id="528" name="Google Shape;52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29" name="Google Shape;52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18"/>
            <p:cNvGrpSpPr/>
            <p:nvPr/>
          </p:nvGrpSpPr>
          <p:grpSpPr>
            <a:xfrm>
              <a:off x="23507043" y="-27486"/>
              <a:ext cx="390907" cy="418393"/>
              <a:chOff x="0" y="-57150"/>
              <a:chExt cx="812800" cy="869950"/>
            </a:xfrm>
          </p:grpSpPr>
          <p:sp>
            <p:nvSpPr>
              <p:cNvPr id="531" name="Google Shape;53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32" name="Google Shape;53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3" name="Google Shape;533;p18"/>
          <p:cNvGrpSpPr/>
          <p:nvPr/>
        </p:nvGrpSpPr>
        <p:grpSpPr>
          <a:xfrm rot="-303560">
            <a:off x="-15280022" y="9756718"/>
            <a:ext cx="17923462" cy="313794"/>
            <a:chOff x="0" y="-27486"/>
            <a:chExt cx="23897950" cy="418393"/>
          </a:xfrm>
        </p:grpSpPr>
        <p:grpSp>
          <p:nvGrpSpPr>
            <p:cNvPr id="534" name="Google Shape;534;p18"/>
            <p:cNvGrpSpPr/>
            <p:nvPr/>
          </p:nvGrpSpPr>
          <p:grpSpPr>
            <a:xfrm>
              <a:off x="0" y="-27486"/>
              <a:ext cx="390907" cy="418393"/>
              <a:chOff x="0" y="-57150"/>
              <a:chExt cx="812800" cy="869950"/>
            </a:xfrm>
          </p:grpSpPr>
          <p:sp>
            <p:nvSpPr>
              <p:cNvPr id="535" name="Google Shape;5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36" name="Google Shape;53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18"/>
            <p:cNvGrpSpPr/>
            <p:nvPr/>
          </p:nvGrpSpPr>
          <p:grpSpPr>
            <a:xfrm>
              <a:off x="2013381" y="-27486"/>
              <a:ext cx="390907" cy="418393"/>
              <a:chOff x="0" y="-57150"/>
              <a:chExt cx="812800" cy="869950"/>
            </a:xfrm>
          </p:grpSpPr>
          <p:sp>
            <p:nvSpPr>
              <p:cNvPr id="538" name="Google Shape;53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39" name="Google Shape;53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18"/>
            <p:cNvGrpSpPr/>
            <p:nvPr/>
          </p:nvGrpSpPr>
          <p:grpSpPr>
            <a:xfrm>
              <a:off x="672768" y="-27486"/>
              <a:ext cx="390907" cy="418393"/>
              <a:chOff x="0" y="-57150"/>
              <a:chExt cx="812800" cy="869950"/>
            </a:xfrm>
          </p:grpSpPr>
          <p:sp>
            <p:nvSpPr>
              <p:cNvPr id="541" name="Google Shape;5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42" name="Google Shape;54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18"/>
            <p:cNvGrpSpPr/>
            <p:nvPr/>
          </p:nvGrpSpPr>
          <p:grpSpPr>
            <a:xfrm>
              <a:off x="2686148" y="-27486"/>
              <a:ext cx="390907" cy="418393"/>
              <a:chOff x="0" y="-57150"/>
              <a:chExt cx="812800" cy="869950"/>
            </a:xfrm>
          </p:grpSpPr>
          <p:sp>
            <p:nvSpPr>
              <p:cNvPr id="544" name="Google Shape;54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45" name="Google Shape;54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18"/>
            <p:cNvGrpSpPr/>
            <p:nvPr/>
          </p:nvGrpSpPr>
          <p:grpSpPr>
            <a:xfrm>
              <a:off x="1343074" y="-27486"/>
              <a:ext cx="390907" cy="418393"/>
              <a:chOff x="0" y="-57150"/>
              <a:chExt cx="812800" cy="869950"/>
            </a:xfrm>
          </p:grpSpPr>
          <p:sp>
            <p:nvSpPr>
              <p:cNvPr id="547" name="Google Shape;54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48" name="Google Shape;54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8"/>
            <p:cNvGrpSpPr/>
            <p:nvPr/>
          </p:nvGrpSpPr>
          <p:grpSpPr>
            <a:xfrm>
              <a:off x="3356455" y="-27486"/>
              <a:ext cx="390907" cy="418393"/>
              <a:chOff x="0" y="-57150"/>
              <a:chExt cx="812800" cy="869950"/>
            </a:xfrm>
          </p:grpSpPr>
          <p:sp>
            <p:nvSpPr>
              <p:cNvPr id="550" name="Google Shape;55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51" name="Google Shape;55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8"/>
            <p:cNvGrpSpPr/>
            <p:nvPr/>
          </p:nvGrpSpPr>
          <p:grpSpPr>
            <a:xfrm>
              <a:off x="4024373" y="-27486"/>
              <a:ext cx="390907" cy="418393"/>
              <a:chOff x="0" y="-57150"/>
              <a:chExt cx="812800" cy="869950"/>
            </a:xfrm>
          </p:grpSpPr>
          <p:sp>
            <p:nvSpPr>
              <p:cNvPr id="553" name="Google Shape;55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54" name="Google Shape;55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8"/>
            <p:cNvGrpSpPr/>
            <p:nvPr/>
          </p:nvGrpSpPr>
          <p:grpSpPr>
            <a:xfrm>
              <a:off x="6037754" y="-27486"/>
              <a:ext cx="390907" cy="418393"/>
              <a:chOff x="0" y="-57150"/>
              <a:chExt cx="812800" cy="869950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57" name="Google Shape;55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4697140" y="-27486"/>
              <a:ext cx="390907" cy="418393"/>
              <a:chOff x="0" y="-57150"/>
              <a:chExt cx="812800" cy="869950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60" name="Google Shape;56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6710521" y="-27486"/>
              <a:ext cx="390907" cy="418393"/>
              <a:chOff x="0" y="-57150"/>
              <a:chExt cx="812800" cy="869950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63" name="Google Shape;56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5367447" y="-27486"/>
              <a:ext cx="390907" cy="418393"/>
              <a:chOff x="0" y="-57150"/>
              <a:chExt cx="812800" cy="869950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66" name="Google Shape;56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7380828" y="-27486"/>
              <a:ext cx="390907" cy="418393"/>
              <a:chOff x="0" y="-57150"/>
              <a:chExt cx="812800" cy="869950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69" name="Google Shape;56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18"/>
            <p:cNvGrpSpPr/>
            <p:nvPr/>
          </p:nvGrpSpPr>
          <p:grpSpPr>
            <a:xfrm>
              <a:off x="8097674" y="-27486"/>
              <a:ext cx="390907" cy="418393"/>
              <a:chOff x="0" y="-57150"/>
              <a:chExt cx="812800" cy="869950"/>
            </a:xfrm>
          </p:grpSpPr>
          <p:sp>
            <p:nvSpPr>
              <p:cNvPr id="571" name="Google Shape;57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72" name="Google Shape;57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8"/>
            <p:cNvGrpSpPr/>
            <p:nvPr/>
          </p:nvGrpSpPr>
          <p:grpSpPr>
            <a:xfrm>
              <a:off x="10111055" y="-27486"/>
              <a:ext cx="390907" cy="418393"/>
              <a:chOff x="0" y="-57150"/>
              <a:chExt cx="812800" cy="869950"/>
            </a:xfrm>
          </p:grpSpPr>
          <p:sp>
            <p:nvSpPr>
              <p:cNvPr id="574" name="Google Shape;57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75" name="Google Shape;57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6" name="Google Shape;576;p18"/>
            <p:cNvGrpSpPr/>
            <p:nvPr/>
          </p:nvGrpSpPr>
          <p:grpSpPr>
            <a:xfrm>
              <a:off x="8770442" y="-27486"/>
              <a:ext cx="390907" cy="418393"/>
              <a:chOff x="0" y="-57150"/>
              <a:chExt cx="812800" cy="869950"/>
            </a:xfrm>
          </p:grpSpPr>
          <p:sp>
            <p:nvSpPr>
              <p:cNvPr id="577" name="Google Shape;57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78" name="Google Shape;57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8"/>
            <p:cNvGrpSpPr/>
            <p:nvPr/>
          </p:nvGrpSpPr>
          <p:grpSpPr>
            <a:xfrm>
              <a:off x="10783823" y="-27486"/>
              <a:ext cx="390907" cy="418393"/>
              <a:chOff x="0" y="-57150"/>
              <a:chExt cx="812800" cy="869950"/>
            </a:xfrm>
          </p:grpSpPr>
          <p:sp>
            <p:nvSpPr>
              <p:cNvPr id="580" name="Google Shape;58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81" name="Google Shape;58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2" name="Google Shape;582;p18"/>
            <p:cNvGrpSpPr/>
            <p:nvPr/>
          </p:nvGrpSpPr>
          <p:grpSpPr>
            <a:xfrm>
              <a:off x="9440749" y="-27486"/>
              <a:ext cx="390907" cy="418393"/>
              <a:chOff x="0" y="-57150"/>
              <a:chExt cx="812800" cy="869950"/>
            </a:xfrm>
          </p:grpSpPr>
          <p:sp>
            <p:nvSpPr>
              <p:cNvPr id="583" name="Google Shape;58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84" name="Google Shape;58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18"/>
            <p:cNvGrpSpPr/>
            <p:nvPr/>
          </p:nvGrpSpPr>
          <p:grpSpPr>
            <a:xfrm>
              <a:off x="11454129" y="-27486"/>
              <a:ext cx="390907" cy="418393"/>
              <a:chOff x="0" y="-57150"/>
              <a:chExt cx="812800" cy="869950"/>
            </a:xfrm>
          </p:grpSpPr>
          <p:sp>
            <p:nvSpPr>
              <p:cNvPr id="586" name="Google Shape;58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87" name="Google Shape;58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18"/>
            <p:cNvGrpSpPr/>
            <p:nvPr/>
          </p:nvGrpSpPr>
          <p:grpSpPr>
            <a:xfrm>
              <a:off x="12122047" y="-27486"/>
              <a:ext cx="390907" cy="418393"/>
              <a:chOff x="0" y="-57150"/>
              <a:chExt cx="812800" cy="869950"/>
            </a:xfrm>
          </p:grpSpPr>
          <p:sp>
            <p:nvSpPr>
              <p:cNvPr id="589" name="Google Shape;58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90" name="Google Shape;59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8"/>
            <p:cNvGrpSpPr/>
            <p:nvPr/>
          </p:nvGrpSpPr>
          <p:grpSpPr>
            <a:xfrm>
              <a:off x="14135428" y="-27486"/>
              <a:ext cx="390907" cy="418393"/>
              <a:chOff x="0" y="-57150"/>
              <a:chExt cx="812800" cy="869950"/>
            </a:xfrm>
          </p:grpSpPr>
          <p:sp>
            <p:nvSpPr>
              <p:cNvPr id="592" name="Google Shape;59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93" name="Google Shape;59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18"/>
            <p:cNvGrpSpPr/>
            <p:nvPr/>
          </p:nvGrpSpPr>
          <p:grpSpPr>
            <a:xfrm>
              <a:off x="12794815" y="-27486"/>
              <a:ext cx="390907" cy="418393"/>
              <a:chOff x="0" y="-57150"/>
              <a:chExt cx="812800" cy="869950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96" name="Google Shape;59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18"/>
            <p:cNvGrpSpPr/>
            <p:nvPr/>
          </p:nvGrpSpPr>
          <p:grpSpPr>
            <a:xfrm>
              <a:off x="14808196" y="-27486"/>
              <a:ext cx="390907" cy="418393"/>
              <a:chOff x="0" y="-57150"/>
              <a:chExt cx="812800" cy="869950"/>
            </a:xfrm>
          </p:grpSpPr>
          <p:sp>
            <p:nvSpPr>
              <p:cNvPr id="598" name="Google Shape;59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599" name="Google Shape;59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18"/>
            <p:cNvGrpSpPr/>
            <p:nvPr/>
          </p:nvGrpSpPr>
          <p:grpSpPr>
            <a:xfrm>
              <a:off x="13465122" y="-27486"/>
              <a:ext cx="390907" cy="418393"/>
              <a:chOff x="0" y="-57150"/>
              <a:chExt cx="812800" cy="869950"/>
            </a:xfrm>
          </p:grpSpPr>
          <p:sp>
            <p:nvSpPr>
              <p:cNvPr id="601" name="Google Shape;60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02" name="Google Shape;60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18"/>
            <p:cNvGrpSpPr/>
            <p:nvPr/>
          </p:nvGrpSpPr>
          <p:grpSpPr>
            <a:xfrm>
              <a:off x="15478502" y="-27486"/>
              <a:ext cx="390907" cy="418393"/>
              <a:chOff x="0" y="-57150"/>
              <a:chExt cx="812800" cy="869950"/>
            </a:xfrm>
          </p:grpSpPr>
          <p:sp>
            <p:nvSpPr>
              <p:cNvPr id="604" name="Google Shape;60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05" name="Google Shape;60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18"/>
            <p:cNvGrpSpPr/>
            <p:nvPr/>
          </p:nvGrpSpPr>
          <p:grpSpPr>
            <a:xfrm>
              <a:off x="16126216" y="-27486"/>
              <a:ext cx="390907" cy="418393"/>
              <a:chOff x="0" y="-57150"/>
              <a:chExt cx="812800" cy="869950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08" name="Google Shape;60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18"/>
            <p:cNvGrpSpPr/>
            <p:nvPr/>
          </p:nvGrpSpPr>
          <p:grpSpPr>
            <a:xfrm>
              <a:off x="18139596" y="-27486"/>
              <a:ext cx="390907" cy="418393"/>
              <a:chOff x="0" y="-57150"/>
              <a:chExt cx="812800" cy="869950"/>
            </a:xfrm>
          </p:grpSpPr>
          <p:sp>
            <p:nvSpPr>
              <p:cNvPr id="610" name="Google Shape;61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11" name="Google Shape;61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8"/>
            <p:cNvGrpSpPr/>
            <p:nvPr/>
          </p:nvGrpSpPr>
          <p:grpSpPr>
            <a:xfrm>
              <a:off x="16798983" y="-27486"/>
              <a:ext cx="390907" cy="418393"/>
              <a:chOff x="0" y="-57150"/>
              <a:chExt cx="812800" cy="869950"/>
            </a:xfrm>
          </p:grpSpPr>
          <p:sp>
            <p:nvSpPr>
              <p:cNvPr id="613" name="Google Shape;61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14" name="Google Shape;614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8"/>
            <p:cNvGrpSpPr/>
            <p:nvPr/>
          </p:nvGrpSpPr>
          <p:grpSpPr>
            <a:xfrm>
              <a:off x="18812364" y="-27486"/>
              <a:ext cx="390907" cy="418393"/>
              <a:chOff x="0" y="-57150"/>
              <a:chExt cx="812800" cy="869950"/>
            </a:xfrm>
          </p:grpSpPr>
          <p:sp>
            <p:nvSpPr>
              <p:cNvPr id="616" name="Google Shape;61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17" name="Google Shape;617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8"/>
            <p:cNvGrpSpPr/>
            <p:nvPr/>
          </p:nvGrpSpPr>
          <p:grpSpPr>
            <a:xfrm>
              <a:off x="17469290" y="-27486"/>
              <a:ext cx="390907" cy="418393"/>
              <a:chOff x="0" y="-57150"/>
              <a:chExt cx="812800" cy="869950"/>
            </a:xfrm>
          </p:grpSpPr>
          <p:sp>
            <p:nvSpPr>
              <p:cNvPr id="619" name="Google Shape;61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20" name="Google Shape;620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8"/>
            <p:cNvGrpSpPr/>
            <p:nvPr/>
          </p:nvGrpSpPr>
          <p:grpSpPr>
            <a:xfrm>
              <a:off x="19482670" y="-27486"/>
              <a:ext cx="390907" cy="418393"/>
              <a:chOff x="0" y="-57150"/>
              <a:chExt cx="812800" cy="869950"/>
            </a:xfrm>
          </p:grpSpPr>
          <p:sp>
            <p:nvSpPr>
              <p:cNvPr id="622" name="Google Shape;62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23" name="Google Shape;623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8"/>
            <p:cNvGrpSpPr/>
            <p:nvPr/>
          </p:nvGrpSpPr>
          <p:grpSpPr>
            <a:xfrm>
              <a:off x="20150589" y="-27486"/>
              <a:ext cx="390907" cy="418393"/>
              <a:chOff x="0" y="-57150"/>
              <a:chExt cx="812800" cy="869950"/>
            </a:xfrm>
          </p:grpSpPr>
          <p:sp>
            <p:nvSpPr>
              <p:cNvPr id="625" name="Google Shape;62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26" name="Google Shape;626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18"/>
            <p:cNvGrpSpPr/>
            <p:nvPr/>
          </p:nvGrpSpPr>
          <p:grpSpPr>
            <a:xfrm>
              <a:off x="22163969" y="-27486"/>
              <a:ext cx="390907" cy="418393"/>
              <a:chOff x="0" y="-57150"/>
              <a:chExt cx="812800" cy="869950"/>
            </a:xfrm>
          </p:grpSpPr>
          <p:sp>
            <p:nvSpPr>
              <p:cNvPr id="628" name="Google Shape;62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29" name="Google Shape;629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8"/>
            <p:cNvGrpSpPr/>
            <p:nvPr/>
          </p:nvGrpSpPr>
          <p:grpSpPr>
            <a:xfrm>
              <a:off x="20823356" y="-27486"/>
              <a:ext cx="390907" cy="418393"/>
              <a:chOff x="0" y="-57150"/>
              <a:chExt cx="812800" cy="869950"/>
            </a:xfrm>
          </p:grpSpPr>
          <p:sp>
            <p:nvSpPr>
              <p:cNvPr id="631" name="Google Shape;63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32" name="Google Shape;632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18"/>
            <p:cNvGrpSpPr/>
            <p:nvPr/>
          </p:nvGrpSpPr>
          <p:grpSpPr>
            <a:xfrm>
              <a:off x="22836737" y="-27486"/>
              <a:ext cx="390907" cy="418393"/>
              <a:chOff x="0" y="-57150"/>
              <a:chExt cx="812800" cy="869950"/>
            </a:xfrm>
          </p:grpSpPr>
          <p:sp>
            <p:nvSpPr>
              <p:cNvPr id="634" name="Google Shape;63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35" name="Google Shape;635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8"/>
            <p:cNvGrpSpPr/>
            <p:nvPr/>
          </p:nvGrpSpPr>
          <p:grpSpPr>
            <a:xfrm>
              <a:off x="21493663" y="-27486"/>
              <a:ext cx="390907" cy="418393"/>
              <a:chOff x="0" y="-57150"/>
              <a:chExt cx="812800" cy="869950"/>
            </a:xfrm>
          </p:grpSpPr>
          <p:sp>
            <p:nvSpPr>
              <p:cNvPr id="637" name="Google Shape;637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38" name="Google Shape;638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18"/>
            <p:cNvGrpSpPr/>
            <p:nvPr/>
          </p:nvGrpSpPr>
          <p:grpSpPr>
            <a:xfrm>
              <a:off x="23507043" y="-27486"/>
              <a:ext cx="390907" cy="418393"/>
              <a:chOff x="0" y="-57150"/>
              <a:chExt cx="812800" cy="869950"/>
            </a:xfrm>
          </p:grpSpPr>
          <p:sp>
            <p:nvSpPr>
              <p:cNvPr id="640" name="Google Shape;64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69E56"/>
              </a:solidFill>
              <a:ln>
                <a:noFill/>
              </a:ln>
            </p:spPr>
          </p:sp>
          <p:sp>
            <p:nvSpPr>
              <p:cNvPr id="641" name="Google Shape;641;p1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2" name="Google Shape;642;p18"/>
          <p:cNvSpPr txBox="1"/>
          <p:nvPr/>
        </p:nvSpPr>
        <p:spPr>
          <a:xfrm>
            <a:off x="1028700" y="1426368"/>
            <a:ext cx="1623060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9F7933"/>
                </a:solidFill>
                <a:latin typeface="Rokkitt Black"/>
                <a:ea typeface="Rokkitt Black"/>
                <a:cs typeface="Rokkitt Black"/>
                <a:sym typeface="Rokkitt Black"/>
              </a:rPr>
              <a:t>How to Play?</a:t>
            </a:r>
            <a:endParaRPr/>
          </a:p>
        </p:txBody>
      </p:sp>
      <p:sp>
        <p:nvSpPr>
          <p:cNvPr id="643" name="Google Shape;643;p18"/>
          <p:cNvSpPr txBox="1"/>
          <p:nvPr/>
        </p:nvSpPr>
        <p:spPr>
          <a:xfrm rot="-303560">
            <a:off x="1015626" y="6752552"/>
            <a:ext cx="4584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644" name="Google Shape;644;p18"/>
          <p:cNvSpPr txBox="1"/>
          <p:nvPr/>
        </p:nvSpPr>
        <p:spPr>
          <a:xfrm rot="-303560">
            <a:off x="1733368" y="5717481"/>
            <a:ext cx="30058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21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01</a:t>
            </a:r>
            <a:endParaRPr/>
          </a:p>
        </p:txBody>
      </p:sp>
      <p:sp>
        <p:nvSpPr>
          <p:cNvPr id="645" name="Google Shape;645;p18"/>
          <p:cNvSpPr txBox="1"/>
          <p:nvPr/>
        </p:nvSpPr>
        <p:spPr>
          <a:xfrm rot="-303560">
            <a:off x="7726357" y="5186907"/>
            <a:ext cx="30058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21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02</a:t>
            </a:r>
            <a:endParaRPr/>
          </a:p>
        </p:txBody>
      </p:sp>
      <p:sp>
        <p:nvSpPr>
          <p:cNvPr id="646" name="Google Shape;646;p18"/>
          <p:cNvSpPr txBox="1"/>
          <p:nvPr/>
        </p:nvSpPr>
        <p:spPr>
          <a:xfrm rot="-303560">
            <a:off x="13719347" y="4656333"/>
            <a:ext cx="30058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21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03</a:t>
            </a:r>
            <a:endParaRPr/>
          </a:p>
        </p:txBody>
      </p:sp>
      <p:sp>
        <p:nvSpPr>
          <p:cNvPr id="647" name="Google Shape;647;p18"/>
          <p:cNvSpPr txBox="1"/>
          <p:nvPr/>
        </p:nvSpPr>
        <p:spPr>
          <a:xfrm rot="-303560">
            <a:off x="1072535" y="7224263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648" name="Google Shape;648;p18"/>
          <p:cNvSpPr txBox="1"/>
          <p:nvPr/>
        </p:nvSpPr>
        <p:spPr>
          <a:xfrm rot="-303560">
            <a:off x="7013888" y="6281543"/>
            <a:ext cx="4584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649" name="Google Shape;649;p18"/>
          <p:cNvSpPr txBox="1"/>
          <p:nvPr/>
        </p:nvSpPr>
        <p:spPr>
          <a:xfrm rot="-303560">
            <a:off x="7070798" y="6753253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  <p:sp>
        <p:nvSpPr>
          <p:cNvPr id="650" name="Google Shape;650;p18"/>
          <p:cNvSpPr txBox="1"/>
          <p:nvPr/>
        </p:nvSpPr>
        <p:spPr>
          <a:xfrm rot="-303560">
            <a:off x="13001604" y="5691405"/>
            <a:ext cx="4584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3E3F"/>
                </a:solidFill>
                <a:latin typeface="Rokkitt Black"/>
                <a:ea typeface="Rokkitt Black"/>
                <a:cs typeface="Rokkitt Black"/>
                <a:sym typeface="Rokkitt Black"/>
              </a:rPr>
              <a:t>Add a main point</a:t>
            </a:r>
            <a:endParaRPr/>
          </a:p>
        </p:txBody>
      </p:sp>
      <p:sp>
        <p:nvSpPr>
          <p:cNvPr id="651" name="Google Shape;651;p18"/>
          <p:cNvSpPr txBox="1"/>
          <p:nvPr/>
        </p:nvSpPr>
        <p:spPr>
          <a:xfrm rot="-303560">
            <a:off x="13058513" y="6163115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423E3F"/>
                </a:solidFill>
                <a:latin typeface="Asap"/>
                <a:ea typeface="Asap"/>
                <a:cs typeface="Asap"/>
                <a:sym typeface="Asap"/>
              </a:rPr>
              <a:t>what you want to discuss.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060B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560D14"/>
            </a:solidFill>
            <a:ln cap="flat" cmpd="sng" w="38100">
              <a:solidFill>
                <a:srgbClr val="F1E3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9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9" name="Google Shape;659;p19"/>
          <p:cNvSpPr txBox="1"/>
          <p:nvPr/>
        </p:nvSpPr>
        <p:spPr>
          <a:xfrm>
            <a:off x="1447446" y="4036652"/>
            <a:ext cx="832446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69E56"/>
                </a:solidFill>
                <a:latin typeface="Asap"/>
                <a:ea typeface="Asap"/>
                <a:cs typeface="Asap"/>
                <a:sym typeface="Asap"/>
              </a:rPr>
              <a:t>Elaborate on what you want to discuss. </a:t>
            </a:r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9393015" y="1257300"/>
            <a:ext cx="7826433" cy="8001000"/>
          </a:xfrm>
          <a:custGeom>
            <a:rect b="b" l="l" r="r" t="t"/>
            <a:pathLst>
              <a:path extrusionOk="0" h="8001000" w="7826433">
                <a:moveTo>
                  <a:pt x="0" y="0"/>
                </a:moveTo>
                <a:lnTo>
                  <a:pt x="7826433" y="0"/>
                </a:lnTo>
                <a:lnTo>
                  <a:pt x="7826433" y="8001000"/>
                </a:lnTo>
                <a:lnTo>
                  <a:pt x="0" y="8001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19"/>
          <p:cNvSpPr txBox="1"/>
          <p:nvPr/>
        </p:nvSpPr>
        <p:spPr>
          <a:xfrm>
            <a:off x="1407594" y="2746883"/>
            <a:ext cx="8364315" cy="134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2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Round 01</a:t>
            </a:r>
            <a:endParaRPr/>
          </a:p>
        </p:txBody>
      </p:sp>
      <p:sp>
        <p:nvSpPr>
          <p:cNvPr id="662" name="Google Shape;662;p19"/>
          <p:cNvSpPr/>
          <p:nvPr/>
        </p:nvSpPr>
        <p:spPr>
          <a:xfrm flipH="1" rot="4199989">
            <a:off x="-520374" y="4449139"/>
            <a:ext cx="5137444" cy="5102825"/>
          </a:xfrm>
          <a:custGeom>
            <a:rect b="b" l="l" r="r" t="t"/>
            <a:pathLst>
              <a:path extrusionOk="0" h="5102825" w="5137444">
                <a:moveTo>
                  <a:pt x="0" y="5102825"/>
                </a:moveTo>
                <a:lnTo>
                  <a:pt x="5137444" y="5102825"/>
                </a:lnTo>
                <a:lnTo>
                  <a:pt x="5137444" y="0"/>
                </a:lnTo>
                <a:lnTo>
                  <a:pt x="0" y="0"/>
                </a:lnTo>
                <a:lnTo>
                  <a:pt x="0" y="510282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9E56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20"/>
          <p:cNvGrpSpPr/>
          <p:nvPr/>
        </p:nvGrpSpPr>
        <p:grpSpPr>
          <a:xfrm>
            <a:off x="540339" y="2845452"/>
            <a:ext cx="17207321" cy="6419877"/>
            <a:chOff x="0" y="-57150"/>
            <a:chExt cx="4531969" cy="1690832"/>
          </a:xfrm>
        </p:grpSpPr>
        <p:sp>
          <p:nvSpPr>
            <p:cNvPr id="668" name="Google Shape;668;p20"/>
            <p:cNvSpPr/>
            <p:nvPr/>
          </p:nvSpPr>
          <p:spPr>
            <a:xfrm>
              <a:off x="0" y="0"/>
              <a:ext cx="4531969" cy="1633682"/>
            </a:xfrm>
            <a:custGeom>
              <a:rect b="b" l="l" r="r" t="t"/>
              <a:pathLst>
                <a:path extrusionOk="0" h="1633682" w="4531969">
                  <a:moveTo>
                    <a:pt x="0" y="0"/>
                  </a:moveTo>
                  <a:lnTo>
                    <a:pt x="4531969" y="0"/>
                  </a:lnTo>
                  <a:lnTo>
                    <a:pt x="4531969" y="1633682"/>
                  </a:lnTo>
                  <a:lnTo>
                    <a:pt x="0" y="1633682"/>
                  </a:lnTo>
                  <a:close/>
                </a:path>
              </a:pathLst>
            </a:custGeom>
            <a:solidFill>
              <a:srgbClr val="F1E3C3"/>
            </a:solidFill>
            <a:ln>
              <a:noFill/>
            </a:ln>
          </p:spPr>
        </p:sp>
        <p:sp>
          <p:nvSpPr>
            <p:cNvPr id="669" name="Google Shape;669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20"/>
          <p:cNvGrpSpPr/>
          <p:nvPr/>
        </p:nvGrpSpPr>
        <p:grpSpPr>
          <a:xfrm>
            <a:off x="7429851" y="7480671"/>
            <a:ext cx="3428298" cy="2606547"/>
            <a:chOff x="0" y="-57150"/>
            <a:chExt cx="1144216" cy="869950"/>
          </a:xfrm>
        </p:grpSpPr>
        <p:sp>
          <p:nvSpPr>
            <p:cNvPr id="671" name="Google Shape;671;p20"/>
            <p:cNvSpPr/>
            <p:nvPr/>
          </p:nvSpPr>
          <p:spPr>
            <a:xfrm>
              <a:off x="0" y="0"/>
              <a:ext cx="1144216" cy="354996"/>
            </a:xfrm>
            <a:custGeom>
              <a:rect b="b" l="l" r="r" t="t"/>
              <a:pathLst>
                <a:path extrusionOk="0" h="354996" w="1144216">
                  <a:moveTo>
                    <a:pt x="115170" y="0"/>
                  </a:moveTo>
                  <a:lnTo>
                    <a:pt x="1029046" y="0"/>
                  </a:lnTo>
                  <a:cubicBezTo>
                    <a:pt x="1092653" y="0"/>
                    <a:pt x="1144216" y="51563"/>
                    <a:pt x="1144216" y="115170"/>
                  </a:cubicBezTo>
                  <a:lnTo>
                    <a:pt x="1144216" y="239826"/>
                  </a:lnTo>
                  <a:cubicBezTo>
                    <a:pt x="1144216" y="303433"/>
                    <a:pt x="1092653" y="354996"/>
                    <a:pt x="1029046" y="354996"/>
                  </a:cubicBezTo>
                  <a:lnTo>
                    <a:pt x="115170" y="354996"/>
                  </a:lnTo>
                  <a:cubicBezTo>
                    <a:pt x="51563" y="354996"/>
                    <a:pt x="0" y="303433"/>
                    <a:pt x="0" y="239826"/>
                  </a:cubicBezTo>
                  <a:lnTo>
                    <a:pt x="0" y="115170"/>
                  </a:lnTo>
                  <a:cubicBezTo>
                    <a:pt x="0" y="51563"/>
                    <a:pt x="51563" y="0"/>
                    <a:pt x="115170" y="0"/>
                  </a:cubicBezTo>
                  <a:close/>
                </a:path>
              </a:pathLst>
            </a:custGeom>
            <a:solidFill>
              <a:srgbClr val="7126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20"/>
          <p:cNvSpPr/>
          <p:nvPr/>
        </p:nvSpPr>
        <p:spPr>
          <a:xfrm>
            <a:off x="3493565" y="3863968"/>
            <a:ext cx="9305325" cy="3502186"/>
          </a:xfrm>
          <a:custGeom>
            <a:rect b="b" l="l" r="r" t="t"/>
            <a:pathLst>
              <a:path extrusionOk="0" h="3502186" w="9305325">
                <a:moveTo>
                  <a:pt x="0" y="0"/>
                </a:moveTo>
                <a:lnTo>
                  <a:pt x="9305325" y="0"/>
                </a:lnTo>
                <a:lnTo>
                  <a:pt x="9305325" y="3502186"/>
                </a:lnTo>
                <a:lnTo>
                  <a:pt x="0" y="3502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4" name="Google Shape;674;p20"/>
          <p:cNvSpPr/>
          <p:nvPr/>
        </p:nvSpPr>
        <p:spPr>
          <a:xfrm>
            <a:off x="-144407" y="-91196"/>
            <a:ext cx="4873026" cy="10469392"/>
          </a:xfrm>
          <a:custGeom>
            <a:rect b="b" l="l" r="r" t="t"/>
            <a:pathLst>
              <a:path extrusionOk="0" h="10469392" w="4873026">
                <a:moveTo>
                  <a:pt x="0" y="0"/>
                </a:moveTo>
                <a:lnTo>
                  <a:pt x="4873026" y="0"/>
                </a:lnTo>
                <a:lnTo>
                  <a:pt x="4873026" y="10469392"/>
                </a:lnTo>
                <a:lnTo>
                  <a:pt x="0" y="10469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p20"/>
          <p:cNvSpPr/>
          <p:nvPr/>
        </p:nvSpPr>
        <p:spPr>
          <a:xfrm flipH="1">
            <a:off x="13559381" y="-91196"/>
            <a:ext cx="4873026" cy="10469392"/>
          </a:xfrm>
          <a:custGeom>
            <a:rect b="b" l="l" r="r" t="t"/>
            <a:pathLst>
              <a:path extrusionOk="0" h="10469392" w="4873026">
                <a:moveTo>
                  <a:pt x="4873026" y="0"/>
                </a:moveTo>
                <a:lnTo>
                  <a:pt x="0" y="0"/>
                </a:lnTo>
                <a:lnTo>
                  <a:pt x="0" y="10469392"/>
                </a:lnTo>
                <a:lnTo>
                  <a:pt x="4873026" y="10469392"/>
                </a:lnTo>
                <a:lnTo>
                  <a:pt x="487302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6" name="Google Shape;676;p20"/>
          <p:cNvSpPr txBox="1"/>
          <p:nvPr/>
        </p:nvSpPr>
        <p:spPr>
          <a:xfrm>
            <a:off x="7720909" y="7835962"/>
            <a:ext cx="2846182" cy="761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39" u="none" cap="none" strike="noStrike">
                <a:solidFill>
                  <a:srgbClr val="FFFFFF"/>
                </a:solidFill>
                <a:latin typeface="Rokkitt Black"/>
                <a:ea typeface="Rokkitt Black"/>
                <a:cs typeface="Rokkitt Black"/>
                <a:sym typeface="Rokkitt Black"/>
              </a:rPr>
              <a:t>GUESS!</a:t>
            </a:r>
            <a:endParaRPr/>
          </a:p>
        </p:txBody>
      </p:sp>
      <p:sp>
        <p:nvSpPr>
          <p:cNvPr id="677" name="Google Shape;677;p20"/>
          <p:cNvSpPr/>
          <p:nvPr/>
        </p:nvSpPr>
        <p:spPr>
          <a:xfrm rot="314359">
            <a:off x="12937445" y="5211911"/>
            <a:ext cx="1895504" cy="3121339"/>
          </a:xfrm>
          <a:custGeom>
            <a:rect b="b" l="l" r="r" t="t"/>
            <a:pathLst>
              <a:path extrusionOk="0" h="3121339" w="1895504">
                <a:moveTo>
                  <a:pt x="0" y="0"/>
                </a:moveTo>
                <a:lnTo>
                  <a:pt x="1895504" y="0"/>
                </a:lnTo>
                <a:lnTo>
                  <a:pt x="1895504" y="3121339"/>
                </a:lnTo>
                <a:lnTo>
                  <a:pt x="0" y="3121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p20"/>
          <p:cNvSpPr txBox="1"/>
          <p:nvPr/>
        </p:nvSpPr>
        <p:spPr>
          <a:xfrm>
            <a:off x="5305801" y="985993"/>
            <a:ext cx="7676399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F1E3C3"/>
                </a:solidFill>
                <a:latin typeface="Rokkitt Black"/>
                <a:ea typeface="Rokkitt Black"/>
                <a:cs typeface="Rokkitt Black"/>
                <a:sym typeface="Rokkitt Black"/>
              </a:rPr>
              <a:t>Question 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0D14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1"/>
          <p:cNvGrpSpPr/>
          <p:nvPr/>
        </p:nvGrpSpPr>
        <p:grpSpPr>
          <a:xfrm>
            <a:off x="552839" y="455156"/>
            <a:ext cx="17182322" cy="9304358"/>
            <a:chOff x="0" y="-19050"/>
            <a:chExt cx="4525385" cy="2450531"/>
          </a:xfrm>
        </p:grpSpPr>
        <p:sp>
          <p:nvSpPr>
            <p:cNvPr id="684" name="Google Shape;684;p21"/>
            <p:cNvSpPr/>
            <p:nvPr/>
          </p:nvSpPr>
          <p:spPr>
            <a:xfrm>
              <a:off x="0" y="0"/>
              <a:ext cx="4525385" cy="2431481"/>
            </a:xfrm>
            <a:custGeom>
              <a:rect b="b" l="l" r="r" t="t"/>
              <a:pathLst>
                <a:path extrusionOk="0" h="2431481" w="4525385">
                  <a:moveTo>
                    <a:pt x="44459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352062"/>
                  </a:lnTo>
                  <a:cubicBezTo>
                    <a:pt x="43699" y="2352062"/>
                    <a:pt x="79418" y="2387401"/>
                    <a:pt x="79418" y="2431481"/>
                  </a:cubicBezTo>
                  <a:lnTo>
                    <a:pt x="4445967" y="2431481"/>
                  </a:lnTo>
                  <a:cubicBezTo>
                    <a:pt x="4445967" y="2387781"/>
                    <a:pt x="4481306" y="2352062"/>
                    <a:pt x="4525385" y="2352062"/>
                  </a:cubicBezTo>
                  <a:lnTo>
                    <a:pt x="4525385" y="79418"/>
                  </a:lnTo>
                  <a:cubicBezTo>
                    <a:pt x="4481686" y="79418"/>
                    <a:pt x="4445967" y="44079"/>
                    <a:pt x="4445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C69E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1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21"/>
          <p:cNvGrpSpPr/>
          <p:nvPr/>
        </p:nvGrpSpPr>
        <p:grpSpPr>
          <a:xfrm>
            <a:off x="584275" y="2483502"/>
            <a:ext cx="17119450" cy="6419877"/>
            <a:chOff x="0" y="-57150"/>
            <a:chExt cx="4508826" cy="1690832"/>
          </a:xfrm>
        </p:grpSpPr>
        <p:sp>
          <p:nvSpPr>
            <p:cNvPr id="687" name="Google Shape;687;p21"/>
            <p:cNvSpPr/>
            <p:nvPr/>
          </p:nvSpPr>
          <p:spPr>
            <a:xfrm>
              <a:off x="0" y="0"/>
              <a:ext cx="4508826" cy="1633682"/>
            </a:xfrm>
            <a:custGeom>
              <a:rect b="b" l="l" r="r" t="t"/>
              <a:pathLst>
                <a:path extrusionOk="0" h="1633682" w="4508826">
                  <a:moveTo>
                    <a:pt x="0" y="0"/>
                  </a:moveTo>
                  <a:lnTo>
                    <a:pt x="4508826" y="0"/>
                  </a:lnTo>
                  <a:lnTo>
                    <a:pt x="4508826" y="1633682"/>
                  </a:lnTo>
                  <a:lnTo>
                    <a:pt x="0" y="1633682"/>
                  </a:lnTo>
                  <a:close/>
                </a:path>
              </a:pathLst>
            </a:custGeom>
            <a:solidFill>
              <a:srgbClr val="F1E3C3"/>
            </a:solidFill>
            <a:ln>
              <a:noFill/>
            </a:ln>
          </p:spPr>
        </p:sp>
        <p:sp>
          <p:nvSpPr>
            <p:cNvPr id="688" name="Google Shape;688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9" name="Google Shape;689;p21"/>
          <p:cNvSpPr/>
          <p:nvPr/>
        </p:nvSpPr>
        <p:spPr>
          <a:xfrm rot="-411376">
            <a:off x="319276" y="1227358"/>
            <a:ext cx="4143001" cy="2636455"/>
          </a:xfrm>
          <a:custGeom>
            <a:rect b="b" l="l" r="r" t="t"/>
            <a:pathLst>
              <a:path extrusionOk="0" h="2636455" w="4143001">
                <a:moveTo>
                  <a:pt x="0" y="0"/>
                </a:moveTo>
                <a:lnTo>
                  <a:pt x="4143002" y="0"/>
                </a:lnTo>
                <a:lnTo>
                  <a:pt x="4143002" y="2636456"/>
                </a:lnTo>
                <a:lnTo>
                  <a:pt x="0" y="2636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21"/>
          <p:cNvSpPr/>
          <p:nvPr/>
        </p:nvSpPr>
        <p:spPr>
          <a:xfrm rot="-840588">
            <a:off x="13681336" y="6212380"/>
            <a:ext cx="5513007" cy="2956976"/>
          </a:xfrm>
          <a:custGeom>
            <a:rect b="b" l="l" r="r" t="t"/>
            <a:pathLst>
              <a:path extrusionOk="0" h="2956976" w="5513007">
                <a:moveTo>
                  <a:pt x="0" y="0"/>
                </a:moveTo>
                <a:lnTo>
                  <a:pt x="5513007" y="0"/>
                </a:lnTo>
                <a:lnTo>
                  <a:pt x="5513007" y="2956976"/>
                </a:lnTo>
                <a:lnTo>
                  <a:pt x="0" y="2956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21"/>
          <p:cNvSpPr txBox="1"/>
          <p:nvPr/>
        </p:nvSpPr>
        <p:spPr>
          <a:xfrm>
            <a:off x="2060654" y="3879620"/>
            <a:ext cx="1416669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29" u="none" cap="none" strike="noStrike">
                <a:solidFill>
                  <a:srgbClr val="560D14"/>
                </a:solidFill>
                <a:latin typeface="Rokkitt Black"/>
                <a:ea typeface="Rokkitt Black"/>
                <a:cs typeface="Rokkitt Black"/>
                <a:sym typeface="Rokkitt Black"/>
              </a:rPr>
              <a:t> Jurassic Park</a:t>
            </a:r>
            <a:endParaRPr/>
          </a:p>
        </p:txBody>
      </p:sp>
      <p:sp>
        <p:nvSpPr>
          <p:cNvPr id="692" name="Google Shape;692;p21"/>
          <p:cNvSpPr txBox="1"/>
          <p:nvPr/>
        </p:nvSpPr>
        <p:spPr>
          <a:xfrm>
            <a:off x="5305801" y="985993"/>
            <a:ext cx="7676399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8" u="none" cap="none" strike="noStrike">
                <a:solidFill>
                  <a:srgbClr val="C69E56"/>
                </a:solidFill>
                <a:latin typeface="Rokkitt Black"/>
                <a:ea typeface="Rokkitt Black"/>
                <a:cs typeface="Rokkitt Black"/>
                <a:sym typeface="Rokkitt Black"/>
              </a:rPr>
              <a:t>Answer 01</a:t>
            </a:r>
            <a:endParaRPr/>
          </a:p>
        </p:txBody>
      </p:sp>
      <p:grpSp>
        <p:nvGrpSpPr>
          <p:cNvPr id="693" name="Google Shape;693;p21"/>
          <p:cNvGrpSpPr/>
          <p:nvPr/>
        </p:nvGrpSpPr>
        <p:grpSpPr>
          <a:xfrm>
            <a:off x="6464892" y="6642471"/>
            <a:ext cx="5358216" cy="2606547"/>
            <a:chOff x="0" y="-57150"/>
            <a:chExt cx="1788339" cy="869950"/>
          </a:xfrm>
        </p:grpSpPr>
        <p:sp>
          <p:nvSpPr>
            <p:cNvPr id="694" name="Google Shape;694;p21"/>
            <p:cNvSpPr/>
            <p:nvPr/>
          </p:nvSpPr>
          <p:spPr>
            <a:xfrm>
              <a:off x="0" y="0"/>
              <a:ext cx="1788339" cy="354996"/>
            </a:xfrm>
            <a:custGeom>
              <a:rect b="b" l="l" r="r" t="t"/>
              <a:pathLst>
                <a:path extrusionOk="0" h="354996" w="1788339">
                  <a:moveTo>
                    <a:pt x="73688" y="0"/>
                  </a:moveTo>
                  <a:lnTo>
                    <a:pt x="1714650" y="0"/>
                  </a:lnTo>
                  <a:cubicBezTo>
                    <a:pt x="1734194" y="0"/>
                    <a:pt x="1752936" y="7764"/>
                    <a:pt x="1766756" y="21583"/>
                  </a:cubicBezTo>
                  <a:cubicBezTo>
                    <a:pt x="1780575" y="35402"/>
                    <a:pt x="1788339" y="54145"/>
                    <a:pt x="1788339" y="73688"/>
                  </a:cubicBezTo>
                  <a:lnTo>
                    <a:pt x="1788339" y="281308"/>
                  </a:lnTo>
                  <a:cubicBezTo>
                    <a:pt x="1788339" y="322005"/>
                    <a:pt x="1755347" y="354996"/>
                    <a:pt x="1714650" y="354996"/>
                  </a:cubicBezTo>
                  <a:lnTo>
                    <a:pt x="73688" y="354996"/>
                  </a:lnTo>
                  <a:cubicBezTo>
                    <a:pt x="32991" y="354996"/>
                    <a:pt x="0" y="322005"/>
                    <a:pt x="0" y="281308"/>
                  </a:cubicBezTo>
                  <a:lnTo>
                    <a:pt x="0" y="73688"/>
                  </a:lnTo>
                  <a:cubicBezTo>
                    <a:pt x="0" y="32991"/>
                    <a:pt x="32991" y="0"/>
                    <a:pt x="73688" y="0"/>
                  </a:cubicBezTo>
                  <a:close/>
                </a:path>
              </a:pathLst>
            </a:custGeom>
            <a:solidFill>
              <a:srgbClr val="C69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21"/>
          <p:cNvSpPr txBox="1"/>
          <p:nvPr/>
        </p:nvSpPr>
        <p:spPr>
          <a:xfrm>
            <a:off x="6464892" y="6997762"/>
            <a:ext cx="5358216" cy="761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39" u="none" cap="none" strike="noStrike">
                <a:solidFill>
                  <a:srgbClr val="FFFFFF"/>
                </a:solidFill>
                <a:latin typeface="Rokkitt Black"/>
                <a:ea typeface="Rokkitt Black"/>
                <a:cs typeface="Rokkitt Black"/>
                <a:sym typeface="Rokkitt Black"/>
              </a:rPr>
              <a:t>NEXT GUESS!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