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</p:sldIdLst>
  <p:sldSz cy="10693400" cx="7556500"/>
  <p:notesSz cx="6858000" cy="9144000"/>
  <p:embeddedFontLst>
    <p:embeddedFont>
      <p:font typeface="Mali"/>
      <p:regular r:id="rId12"/>
      <p:bold r:id="rId13"/>
      <p:italic r:id="rId14"/>
      <p:boldItalic r:id="rId1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30EC044-8B14-469E-8D5B-9A87F6408214}">
  <a:tblStyle styleId="{C30EC044-8B14-469E-8D5B-9A87F6408214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font" Target="fonts/Mali-bold.fntdata"/><Relationship Id="rId12" Type="http://schemas.openxmlformats.org/officeDocument/2006/relationships/font" Target="fonts/Mali-regular.fntdata"/><Relationship Id="rId15" Type="http://schemas.openxmlformats.org/officeDocument/2006/relationships/font" Target="fonts/Mali-boldItalic.fntdata"/><Relationship Id="rId14" Type="http://schemas.openxmlformats.org/officeDocument/2006/relationships/font" Target="fonts/Mali-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png"/><Relationship Id="rId3" Type="http://schemas.openxmlformats.org/officeDocument/2006/relationships/image" Target="../media/image30.png"/><Relationship Id="rId4" Type="http://schemas.openxmlformats.org/officeDocument/2006/relationships/image" Target="../media/image10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1">
  <p:cSld name="CUSTOM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87" y="0"/>
            <a:ext cx="7550126" cy="10693402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3"/>
          <p:cNvSpPr/>
          <p:nvPr/>
        </p:nvSpPr>
        <p:spPr>
          <a:xfrm>
            <a:off x="272877" y="516858"/>
            <a:ext cx="7013354" cy="9657058"/>
          </a:xfrm>
          <a:custGeom>
            <a:rect b="b" l="l" r="r" t="t"/>
            <a:pathLst>
              <a:path extrusionOk="0" h="3461311" w="2513747">
                <a:moveTo>
                  <a:pt x="33112" y="0"/>
                </a:moveTo>
                <a:lnTo>
                  <a:pt x="2480635" y="0"/>
                </a:lnTo>
                <a:cubicBezTo>
                  <a:pt x="2489417" y="0"/>
                  <a:pt x="2497839" y="3489"/>
                  <a:pt x="2504049" y="9698"/>
                </a:cubicBezTo>
                <a:cubicBezTo>
                  <a:pt x="2510259" y="15908"/>
                  <a:pt x="2513747" y="24330"/>
                  <a:pt x="2513747" y="33112"/>
                </a:cubicBezTo>
                <a:lnTo>
                  <a:pt x="2513747" y="3428199"/>
                </a:lnTo>
                <a:cubicBezTo>
                  <a:pt x="2513747" y="3446487"/>
                  <a:pt x="2498922" y="3461311"/>
                  <a:pt x="2480635" y="3461311"/>
                </a:cubicBezTo>
                <a:lnTo>
                  <a:pt x="33112" y="3461311"/>
                </a:lnTo>
                <a:cubicBezTo>
                  <a:pt x="24330" y="3461311"/>
                  <a:pt x="15908" y="3457823"/>
                  <a:pt x="9698" y="3451613"/>
                </a:cubicBezTo>
                <a:cubicBezTo>
                  <a:pt x="3489" y="3445403"/>
                  <a:pt x="0" y="3436981"/>
                  <a:pt x="0" y="3428199"/>
                </a:cubicBezTo>
                <a:lnTo>
                  <a:pt x="0" y="33112"/>
                </a:lnTo>
                <a:cubicBezTo>
                  <a:pt x="0" y="24330"/>
                  <a:pt x="3489" y="15908"/>
                  <a:pt x="9698" y="9698"/>
                </a:cubicBezTo>
                <a:cubicBezTo>
                  <a:pt x="15908" y="3489"/>
                  <a:pt x="24330" y="0"/>
                  <a:pt x="33112" y="0"/>
                </a:cubicBezTo>
                <a:close/>
              </a:path>
            </a:pathLst>
          </a:custGeom>
          <a:solidFill>
            <a:srgbClr val="E6F1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83" name="Google Shape;83;p13"/>
          <p:cNvGraphicFramePr/>
          <p:nvPr/>
        </p:nvGraphicFramePr>
        <p:xfrm>
          <a:off x="756000" y="346545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{C30EC044-8B14-469E-8D5B-9A87F6408214}</a:tableStyleId>
              </a:tblPr>
              <a:tblGrid>
                <a:gridCol w="1176550"/>
                <a:gridCol w="1176550"/>
                <a:gridCol w="1176550"/>
                <a:gridCol w="1176550"/>
                <a:gridCol w="1176550"/>
              </a:tblGrid>
              <a:tr h="1170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70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70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70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70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2">
  <p:cSld name="CUSTOM_1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87" y="0"/>
            <a:ext cx="7550126" cy="10693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4"/>
          <p:cNvPicPr preferRelativeResize="0"/>
          <p:nvPr/>
        </p:nvPicPr>
        <p:blipFill rotWithShape="1">
          <a:blip r:embed="rId3">
            <a:alphaModFix/>
          </a:blip>
          <a:srcRect b="4561" l="0" r="0" t="0"/>
          <a:stretch/>
        </p:blipFill>
        <p:spPr>
          <a:xfrm>
            <a:off x="304550" y="8205600"/>
            <a:ext cx="6951050" cy="24878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4"/>
          <p:cNvSpPr/>
          <p:nvPr/>
        </p:nvSpPr>
        <p:spPr>
          <a:xfrm>
            <a:off x="432672" y="952084"/>
            <a:ext cx="6693807" cy="8888722"/>
          </a:xfrm>
          <a:custGeom>
            <a:rect b="b" l="l" r="r" t="t"/>
            <a:pathLst>
              <a:path extrusionOk="0" h="3185922" w="2399214">
                <a:moveTo>
                  <a:pt x="34693" y="0"/>
                </a:moveTo>
                <a:lnTo>
                  <a:pt x="2364521" y="0"/>
                </a:lnTo>
                <a:cubicBezTo>
                  <a:pt x="2373722" y="0"/>
                  <a:pt x="2382546" y="3655"/>
                  <a:pt x="2389052" y="10161"/>
                </a:cubicBezTo>
                <a:cubicBezTo>
                  <a:pt x="2395558" y="16668"/>
                  <a:pt x="2399214" y="25492"/>
                  <a:pt x="2399214" y="34693"/>
                </a:cubicBezTo>
                <a:lnTo>
                  <a:pt x="2399214" y="3151229"/>
                </a:lnTo>
                <a:cubicBezTo>
                  <a:pt x="2399214" y="3170389"/>
                  <a:pt x="2383681" y="3185922"/>
                  <a:pt x="2364521" y="3185922"/>
                </a:cubicBezTo>
                <a:lnTo>
                  <a:pt x="34693" y="3185922"/>
                </a:lnTo>
                <a:cubicBezTo>
                  <a:pt x="25492" y="3185922"/>
                  <a:pt x="16668" y="3182266"/>
                  <a:pt x="10161" y="3175760"/>
                </a:cubicBezTo>
                <a:cubicBezTo>
                  <a:pt x="3655" y="3169254"/>
                  <a:pt x="0" y="3160430"/>
                  <a:pt x="0" y="3151229"/>
                </a:cubicBezTo>
                <a:lnTo>
                  <a:pt x="0" y="34693"/>
                </a:lnTo>
                <a:cubicBezTo>
                  <a:pt x="0" y="15533"/>
                  <a:pt x="15533" y="0"/>
                  <a:pt x="34693" y="0"/>
                </a:cubicBezTo>
                <a:close/>
              </a:path>
            </a:pathLst>
          </a:custGeom>
          <a:solidFill>
            <a:srgbClr val="FAF4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88" name="Google Shape;88;p14"/>
          <p:cNvGraphicFramePr/>
          <p:nvPr/>
        </p:nvGraphicFramePr>
        <p:xfrm>
          <a:off x="756000" y="346545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{C30EC044-8B14-469E-8D5B-9A87F6408214}</a:tableStyleId>
              </a:tblPr>
              <a:tblGrid>
                <a:gridCol w="1176550"/>
                <a:gridCol w="1176550"/>
                <a:gridCol w="1176550"/>
                <a:gridCol w="1176550"/>
                <a:gridCol w="1176550"/>
              </a:tblGrid>
              <a:tr h="1170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595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595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595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595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5952"/>
                    </a:solidFill>
                  </a:tcPr>
                </a:tc>
              </a:tr>
              <a:tr h="1170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595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595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595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595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5952"/>
                    </a:solidFill>
                  </a:tcPr>
                </a:tc>
              </a:tr>
              <a:tr h="1170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595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595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595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595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5952"/>
                    </a:solidFill>
                  </a:tcPr>
                </a:tc>
              </a:tr>
              <a:tr h="1170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595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595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595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595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5952"/>
                    </a:solidFill>
                  </a:tcPr>
                </a:tc>
              </a:tr>
              <a:tr h="1170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595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595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595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595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5952"/>
                    </a:solidFill>
                  </a:tcPr>
                </a:tc>
              </a:tr>
            </a:tbl>
          </a:graphicData>
        </a:graphic>
      </p:graphicFrame>
      <p:pic>
        <p:nvPicPr>
          <p:cNvPr id="89" name="Google Shape;8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863" y="139445"/>
            <a:ext cx="6694774" cy="2242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3">
  <p:cSld name="CUSTOM_1_1">
    <p:bg>
      <p:bgPr>
        <a:solidFill>
          <a:schemeClr val="accent6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5"/>
          <p:cNvPicPr preferRelativeResize="0"/>
          <p:nvPr/>
        </p:nvPicPr>
        <p:blipFill rotWithShape="1">
          <a:blip r:embed="rId2">
            <a:alphaModFix/>
          </a:blip>
          <a:srcRect b="11371" l="0" r="29128" t="0"/>
          <a:stretch/>
        </p:blipFill>
        <p:spPr>
          <a:xfrm>
            <a:off x="5409825" y="7431200"/>
            <a:ext cx="2143149" cy="326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5"/>
          <p:cNvPicPr preferRelativeResize="0"/>
          <p:nvPr/>
        </p:nvPicPr>
        <p:blipFill rotWithShape="1">
          <a:blip r:embed="rId3">
            <a:alphaModFix/>
          </a:blip>
          <a:srcRect b="4067" l="22522" r="0" t="0"/>
          <a:stretch/>
        </p:blipFill>
        <p:spPr>
          <a:xfrm>
            <a:off x="-925" y="3821825"/>
            <a:ext cx="4558027" cy="6871572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5"/>
          <p:cNvSpPr/>
          <p:nvPr/>
        </p:nvSpPr>
        <p:spPr>
          <a:xfrm>
            <a:off x="-925" y="-3"/>
            <a:ext cx="7553900" cy="3193757"/>
          </a:xfrm>
          <a:custGeom>
            <a:rect b="b" l="l" r="r" t="t"/>
            <a:pathLst>
              <a:path extrusionOk="0" h="1192813" w="2971052">
                <a:moveTo>
                  <a:pt x="0" y="0"/>
                </a:moveTo>
                <a:lnTo>
                  <a:pt x="2971052" y="0"/>
                </a:lnTo>
                <a:lnTo>
                  <a:pt x="2971052" y="1192813"/>
                </a:lnTo>
                <a:lnTo>
                  <a:pt x="0" y="1192813"/>
                </a:lnTo>
                <a:close/>
              </a:path>
            </a:pathLst>
          </a:custGeom>
          <a:solidFill>
            <a:srgbClr val="C12D2E"/>
          </a:solidFill>
          <a:ln>
            <a:noFill/>
          </a:ln>
        </p:spPr>
      </p:sp>
      <p:sp>
        <p:nvSpPr>
          <p:cNvPr id="94" name="Google Shape;94;p15"/>
          <p:cNvSpPr/>
          <p:nvPr/>
        </p:nvSpPr>
        <p:spPr>
          <a:xfrm>
            <a:off x="351639" y="756000"/>
            <a:ext cx="6855853" cy="9483771"/>
          </a:xfrm>
          <a:custGeom>
            <a:rect b="b" l="l" r="r" t="t"/>
            <a:pathLst>
              <a:path extrusionOk="0" h="3399201" w="2457295">
                <a:moveTo>
                  <a:pt x="0" y="0"/>
                </a:moveTo>
                <a:lnTo>
                  <a:pt x="2457295" y="0"/>
                </a:lnTo>
                <a:lnTo>
                  <a:pt x="2457295" y="3399201"/>
                </a:lnTo>
                <a:lnTo>
                  <a:pt x="0" y="3399201"/>
                </a:lnTo>
                <a:close/>
              </a:path>
            </a:pathLst>
          </a:custGeom>
          <a:solidFill>
            <a:srgbClr val="FAF4E3"/>
          </a:solidFill>
          <a:ln>
            <a:noFill/>
          </a:ln>
        </p:spPr>
      </p:sp>
      <p:pic>
        <p:nvPicPr>
          <p:cNvPr id="95" name="Google Shape;9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1650" y="736899"/>
            <a:ext cx="6858527" cy="3650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6" name="Google Shape;96;p15"/>
          <p:cNvGrpSpPr/>
          <p:nvPr/>
        </p:nvGrpSpPr>
        <p:grpSpPr>
          <a:xfrm>
            <a:off x="756000" y="6360763"/>
            <a:ext cx="6069650" cy="1077300"/>
            <a:chOff x="756000" y="6360763"/>
            <a:chExt cx="6069650" cy="1077300"/>
          </a:xfrm>
        </p:grpSpPr>
        <p:sp>
          <p:nvSpPr>
            <p:cNvPr id="97" name="Google Shape;97;p15"/>
            <p:cNvSpPr/>
            <p:nvPr/>
          </p:nvSpPr>
          <p:spPr>
            <a:xfrm>
              <a:off x="756000" y="6360763"/>
              <a:ext cx="1077300" cy="1077300"/>
            </a:xfrm>
            <a:prstGeom prst="rect">
              <a:avLst/>
            </a:prstGeom>
            <a:noFill/>
            <a:ln cap="flat" cmpd="sng" w="38100">
              <a:solidFill>
                <a:srgbClr val="0460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15"/>
            <p:cNvSpPr/>
            <p:nvPr/>
          </p:nvSpPr>
          <p:spPr>
            <a:xfrm>
              <a:off x="5748350" y="6360763"/>
              <a:ext cx="1077300" cy="1077300"/>
            </a:xfrm>
            <a:prstGeom prst="rect">
              <a:avLst/>
            </a:prstGeom>
            <a:noFill/>
            <a:ln cap="flat" cmpd="sng" w="38100">
              <a:solidFill>
                <a:srgbClr val="0460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15"/>
            <p:cNvSpPr/>
            <p:nvPr/>
          </p:nvSpPr>
          <p:spPr>
            <a:xfrm>
              <a:off x="2004088" y="6360763"/>
              <a:ext cx="1077300" cy="1077300"/>
            </a:xfrm>
            <a:prstGeom prst="rect">
              <a:avLst/>
            </a:prstGeom>
            <a:noFill/>
            <a:ln cap="flat" cmpd="sng" w="38100">
              <a:solidFill>
                <a:srgbClr val="0460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15"/>
            <p:cNvSpPr/>
            <p:nvPr/>
          </p:nvSpPr>
          <p:spPr>
            <a:xfrm>
              <a:off x="3252175" y="6360763"/>
              <a:ext cx="1077300" cy="1077300"/>
            </a:xfrm>
            <a:prstGeom prst="rect">
              <a:avLst/>
            </a:prstGeom>
            <a:noFill/>
            <a:ln cap="flat" cmpd="sng" w="38100">
              <a:solidFill>
                <a:srgbClr val="0460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15"/>
            <p:cNvSpPr/>
            <p:nvPr/>
          </p:nvSpPr>
          <p:spPr>
            <a:xfrm>
              <a:off x="4500263" y="6360763"/>
              <a:ext cx="1077300" cy="1077300"/>
            </a:xfrm>
            <a:prstGeom prst="rect">
              <a:avLst/>
            </a:prstGeom>
            <a:noFill/>
            <a:ln cap="flat" cmpd="sng" w="38100">
              <a:solidFill>
                <a:srgbClr val="0460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" name="Google Shape;102;p15"/>
          <p:cNvGrpSpPr/>
          <p:nvPr/>
        </p:nvGrpSpPr>
        <p:grpSpPr>
          <a:xfrm>
            <a:off x="756000" y="3796563"/>
            <a:ext cx="6069650" cy="1077300"/>
            <a:chOff x="756000" y="3796563"/>
            <a:chExt cx="6069650" cy="1077300"/>
          </a:xfrm>
        </p:grpSpPr>
        <p:sp>
          <p:nvSpPr>
            <p:cNvPr id="103" name="Google Shape;103;p15"/>
            <p:cNvSpPr/>
            <p:nvPr/>
          </p:nvSpPr>
          <p:spPr>
            <a:xfrm>
              <a:off x="756000" y="3796563"/>
              <a:ext cx="1077300" cy="1077300"/>
            </a:xfrm>
            <a:prstGeom prst="rect">
              <a:avLst/>
            </a:prstGeom>
            <a:noFill/>
            <a:ln cap="flat" cmpd="sng" w="38100">
              <a:solidFill>
                <a:srgbClr val="0460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15"/>
            <p:cNvSpPr/>
            <p:nvPr/>
          </p:nvSpPr>
          <p:spPr>
            <a:xfrm>
              <a:off x="5748350" y="3796563"/>
              <a:ext cx="1077300" cy="1077300"/>
            </a:xfrm>
            <a:prstGeom prst="rect">
              <a:avLst/>
            </a:prstGeom>
            <a:noFill/>
            <a:ln cap="flat" cmpd="sng" w="38100">
              <a:solidFill>
                <a:srgbClr val="0460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15"/>
            <p:cNvSpPr/>
            <p:nvPr/>
          </p:nvSpPr>
          <p:spPr>
            <a:xfrm>
              <a:off x="2004088" y="3796563"/>
              <a:ext cx="1077300" cy="1077300"/>
            </a:xfrm>
            <a:prstGeom prst="rect">
              <a:avLst/>
            </a:prstGeom>
            <a:noFill/>
            <a:ln cap="flat" cmpd="sng" w="38100">
              <a:solidFill>
                <a:srgbClr val="0460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15"/>
            <p:cNvSpPr/>
            <p:nvPr/>
          </p:nvSpPr>
          <p:spPr>
            <a:xfrm>
              <a:off x="3252175" y="3796563"/>
              <a:ext cx="1077300" cy="1077300"/>
            </a:xfrm>
            <a:prstGeom prst="rect">
              <a:avLst/>
            </a:prstGeom>
            <a:noFill/>
            <a:ln cap="flat" cmpd="sng" w="38100">
              <a:solidFill>
                <a:srgbClr val="0460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15"/>
            <p:cNvSpPr/>
            <p:nvPr/>
          </p:nvSpPr>
          <p:spPr>
            <a:xfrm>
              <a:off x="4500263" y="3796563"/>
              <a:ext cx="1077300" cy="1077300"/>
            </a:xfrm>
            <a:prstGeom prst="rect">
              <a:avLst/>
            </a:prstGeom>
            <a:noFill/>
            <a:ln cap="flat" cmpd="sng" w="38100">
              <a:solidFill>
                <a:srgbClr val="0460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8" name="Google Shape;108;p15"/>
          <p:cNvGrpSpPr/>
          <p:nvPr/>
        </p:nvGrpSpPr>
        <p:grpSpPr>
          <a:xfrm>
            <a:off x="756000" y="5078663"/>
            <a:ext cx="6069650" cy="1077300"/>
            <a:chOff x="756000" y="5078663"/>
            <a:chExt cx="6069650" cy="1077300"/>
          </a:xfrm>
        </p:grpSpPr>
        <p:sp>
          <p:nvSpPr>
            <p:cNvPr id="109" name="Google Shape;109;p15"/>
            <p:cNvSpPr/>
            <p:nvPr/>
          </p:nvSpPr>
          <p:spPr>
            <a:xfrm>
              <a:off x="756000" y="5078663"/>
              <a:ext cx="1077300" cy="1077300"/>
            </a:xfrm>
            <a:prstGeom prst="rect">
              <a:avLst/>
            </a:prstGeom>
            <a:noFill/>
            <a:ln cap="flat" cmpd="sng" w="38100">
              <a:solidFill>
                <a:srgbClr val="0460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15"/>
            <p:cNvSpPr/>
            <p:nvPr/>
          </p:nvSpPr>
          <p:spPr>
            <a:xfrm>
              <a:off x="5748350" y="5078663"/>
              <a:ext cx="1077300" cy="1077300"/>
            </a:xfrm>
            <a:prstGeom prst="rect">
              <a:avLst/>
            </a:prstGeom>
            <a:noFill/>
            <a:ln cap="flat" cmpd="sng" w="38100">
              <a:solidFill>
                <a:srgbClr val="0460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15"/>
            <p:cNvSpPr/>
            <p:nvPr/>
          </p:nvSpPr>
          <p:spPr>
            <a:xfrm>
              <a:off x="2004088" y="5078663"/>
              <a:ext cx="1077300" cy="1077300"/>
            </a:xfrm>
            <a:prstGeom prst="rect">
              <a:avLst/>
            </a:prstGeom>
            <a:noFill/>
            <a:ln cap="flat" cmpd="sng" w="38100">
              <a:solidFill>
                <a:srgbClr val="0460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15"/>
            <p:cNvSpPr/>
            <p:nvPr/>
          </p:nvSpPr>
          <p:spPr>
            <a:xfrm>
              <a:off x="3252175" y="5078663"/>
              <a:ext cx="1077300" cy="1077300"/>
            </a:xfrm>
            <a:prstGeom prst="rect">
              <a:avLst/>
            </a:prstGeom>
            <a:noFill/>
            <a:ln cap="flat" cmpd="sng" w="38100">
              <a:solidFill>
                <a:srgbClr val="0460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15"/>
            <p:cNvSpPr/>
            <p:nvPr/>
          </p:nvSpPr>
          <p:spPr>
            <a:xfrm>
              <a:off x="4500263" y="5078663"/>
              <a:ext cx="1077300" cy="1077300"/>
            </a:xfrm>
            <a:prstGeom prst="rect">
              <a:avLst/>
            </a:prstGeom>
            <a:noFill/>
            <a:ln cap="flat" cmpd="sng" w="38100">
              <a:solidFill>
                <a:srgbClr val="0460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4" name="Google Shape;114;p15"/>
          <p:cNvGrpSpPr/>
          <p:nvPr/>
        </p:nvGrpSpPr>
        <p:grpSpPr>
          <a:xfrm>
            <a:off x="741200" y="7642863"/>
            <a:ext cx="6069650" cy="1077300"/>
            <a:chOff x="756000" y="6360763"/>
            <a:chExt cx="6069650" cy="1077300"/>
          </a:xfrm>
        </p:grpSpPr>
        <p:sp>
          <p:nvSpPr>
            <p:cNvPr id="115" name="Google Shape;115;p15"/>
            <p:cNvSpPr/>
            <p:nvPr/>
          </p:nvSpPr>
          <p:spPr>
            <a:xfrm>
              <a:off x="756000" y="6360763"/>
              <a:ext cx="1077300" cy="1077300"/>
            </a:xfrm>
            <a:prstGeom prst="rect">
              <a:avLst/>
            </a:prstGeom>
            <a:noFill/>
            <a:ln cap="flat" cmpd="sng" w="38100">
              <a:solidFill>
                <a:srgbClr val="0460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15"/>
            <p:cNvSpPr/>
            <p:nvPr/>
          </p:nvSpPr>
          <p:spPr>
            <a:xfrm>
              <a:off x="5748350" y="6360763"/>
              <a:ext cx="1077300" cy="1077300"/>
            </a:xfrm>
            <a:prstGeom prst="rect">
              <a:avLst/>
            </a:prstGeom>
            <a:noFill/>
            <a:ln cap="flat" cmpd="sng" w="38100">
              <a:solidFill>
                <a:srgbClr val="0460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15"/>
            <p:cNvSpPr/>
            <p:nvPr/>
          </p:nvSpPr>
          <p:spPr>
            <a:xfrm>
              <a:off x="2004088" y="6360763"/>
              <a:ext cx="1077300" cy="1077300"/>
            </a:xfrm>
            <a:prstGeom prst="rect">
              <a:avLst/>
            </a:prstGeom>
            <a:noFill/>
            <a:ln cap="flat" cmpd="sng" w="38100">
              <a:solidFill>
                <a:srgbClr val="0460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15"/>
            <p:cNvSpPr/>
            <p:nvPr/>
          </p:nvSpPr>
          <p:spPr>
            <a:xfrm>
              <a:off x="3252175" y="6360763"/>
              <a:ext cx="1077300" cy="1077300"/>
            </a:xfrm>
            <a:prstGeom prst="rect">
              <a:avLst/>
            </a:prstGeom>
            <a:noFill/>
            <a:ln cap="flat" cmpd="sng" w="38100">
              <a:solidFill>
                <a:srgbClr val="0460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15"/>
            <p:cNvSpPr/>
            <p:nvPr/>
          </p:nvSpPr>
          <p:spPr>
            <a:xfrm>
              <a:off x="4500263" y="6360763"/>
              <a:ext cx="1077300" cy="1077300"/>
            </a:xfrm>
            <a:prstGeom prst="rect">
              <a:avLst/>
            </a:prstGeom>
            <a:noFill/>
            <a:ln cap="flat" cmpd="sng" w="38100">
              <a:solidFill>
                <a:srgbClr val="0460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0" name="Google Shape;120;p15"/>
          <p:cNvGrpSpPr/>
          <p:nvPr/>
        </p:nvGrpSpPr>
        <p:grpSpPr>
          <a:xfrm>
            <a:off x="741200" y="8924963"/>
            <a:ext cx="6069650" cy="1077300"/>
            <a:chOff x="756000" y="6360763"/>
            <a:chExt cx="6069650" cy="1077300"/>
          </a:xfrm>
        </p:grpSpPr>
        <p:sp>
          <p:nvSpPr>
            <p:cNvPr id="121" name="Google Shape;121;p15"/>
            <p:cNvSpPr/>
            <p:nvPr/>
          </p:nvSpPr>
          <p:spPr>
            <a:xfrm>
              <a:off x="756000" y="6360763"/>
              <a:ext cx="1077300" cy="1077300"/>
            </a:xfrm>
            <a:prstGeom prst="rect">
              <a:avLst/>
            </a:prstGeom>
            <a:noFill/>
            <a:ln cap="flat" cmpd="sng" w="38100">
              <a:solidFill>
                <a:srgbClr val="0460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15"/>
            <p:cNvSpPr/>
            <p:nvPr/>
          </p:nvSpPr>
          <p:spPr>
            <a:xfrm>
              <a:off x="5748350" y="6360763"/>
              <a:ext cx="1077300" cy="1077300"/>
            </a:xfrm>
            <a:prstGeom prst="rect">
              <a:avLst/>
            </a:prstGeom>
            <a:noFill/>
            <a:ln cap="flat" cmpd="sng" w="38100">
              <a:solidFill>
                <a:srgbClr val="0460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15"/>
            <p:cNvSpPr/>
            <p:nvPr/>
          </p:nvSpPr>
          <p:spPr>
            <a:xfrm>
              <a:off x="2004088" y="6360763"/>
              <a:ext cx="1077300" cy="1077300"/>
            </a:xfrm>
            <a:prstGeom prst="rect">
              <a:avLst/>
            </a:prstGeom>
            <a:noFill/>
            <a:ln cap="flat" cmpd="sng" w="38100">
              <a:solidFill>
                <a:srgbClr val="0460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15"/>
            <p:cNvSpPr/>
            <p:nvPr/>
          </p:nvSpPr>
          <p:spPr>
            <a:xfrm>
              <a:off x="3252175" y="6360763"/>
              <a:ext cx="1077300" cy="1077300"/>
            </a:xfrm>
            <a:prstGeom prst="rect">
              <a:avLst/>
            </a:prstGeom>
            <a:noFill/>
            <a:ln cap="flat" cmpd="sng" w="38100">
              <a:solidFill>
                <a:srgbClr val="0460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15"/>
            <p:cNvSpPr/>
            <p:nvPr/>
          </p:nvSpPr>
          <p:spPr>
            <a:xfrm>
              <a:off x="4500263" y="6360763"/>
              <a:ext cx="1077300" cy="1077300"/>
            </a:xfrm>
            <a:prstGeom prst="rect">
              <a:avLst/>
            </a:prstGeom>
            <a:noFill/>
            <a:ln cap="flat" cmpd="sng" w="38100">
              <a:solidFill>
                <a:srgbClr val="0460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ali"/>
              <a:buNone/>
              <a:defRPr b="1" i="0" sz="4400" u="none" cap="none" strike="noStrike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ali"/>
              <a:buNone/>
              <a:defRPr b="1" sz="1800">
                <a:latin typeface="Mali"/>
                <a:ea typeface="Mali"/>
                <a:cs typeface="Mali"/>
                <a:sym typeface="Mal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ali"/>
              <a:buNone/>
              <a:defRPr b="1" sz="1800">
                <a:latin typeface="Mali"/>
                <a:ea typeface="Mali"/>
                <a:cs typeface="Mali"/>
                <a:sym typeface="Mal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ali"/>
              <a:buNone/>
              <a:defRPr b="1" sz="1800">
                <a:latin typeface="Mali"/>
                <a:ea typeface="Mali"/>
                <a:cs typeface="Mali"/>
                <a:sym typeface="Mal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ali"/>
              <a:buNone/>
              <a:defRPr b="1" sz="1800">
                <a:latin typeface="Mali"/>
                <a:ea typeface="Mali"/>
                <a:cs typeface="Mali"/>
                <a:sym typeface="Mal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ali"/>
              <a:buNone/>
              <a:defRPr b="1" sz="1800">
                <a:latin typeface="Mali"/>
                <a:ea typeface="Mali"/>
                <a:cs typeface="Mali"/>
                <a:sym typeface="Mal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ali"/>
              <a:buNone/>
              <a:defRPr b="1" sz="1800">
                <a:latin typeface="Mali"/>
                <a:ea typeface="Mali"/>
                <a:cs typeface="Mali"/>
                <a:sym typeface="Mal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ali"/>
              <a:buNone/>
              <a:defRPr b="1" sz="1800">
                <a:latin typeface="Mali"/>
                <a:ea typeface="Mali"/>
                <a:cs typeface="Mali"/>
                <a:sym typeface="Mal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ali"/>
              <a:buNone/>
              <a:defRPr b="1" sz="1800">
                <a:latin typeface="Mali"/>
                <a:ea typeface="Mali"/>
                <a:cs typeface="Mali"/>
                <a:sym typeface="Mali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li"/>
              <a:buChar char="•"/>
              <a:defRPr i="0" sz="3200" u="none" cap="none" strike="noStrike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"/>
              <a:buChar char="–"/>
              <a:defRPr i="0" sz="2800" u="none" cap="none" strike="noStrike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li"/>
              <a:buChar char="•"/>
              <a:defRPr i="0" sz="2400" u="none" cap="none" strike="noStrike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ali"/>
              <a:buChar char="–"/>
              <a:defRPr i="0" sz="2000" u="none" cap="none" strike="noStrike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ali"/>
              <a:buChar char="»"/>
              <a:defRPr i="0" sz="2000" u="none" cap="none" strike="noStrike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ali"/>
              <a:buChar char="•"/>
              <a:defRPr i="0" sz="2000" u="none" cap="none" strike="noStrike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ali"/>
              <a:buChar char="•"/>
              <a:defRPr i="0" sz="2000" u="none" cap="none" strike="noStrike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ali"/>
              <a:buChar char="•"/>
              <a:defRPr i="0" sz="2000" u="none" cap="none" strike="noStrike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ali"/>
              <a:buChar char="•"/>
              <a:defRPr i="0" sz="2000" u="none" cap="none" strike="noStrike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Font typeface="Mali"/>
              <a:buNone/>
              <a:defRPr i="0" sz="1200" u="none" cap="none" strike="noStrike">
                <a:solidFill>
                  <a:srgbClr val="888888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Mali"/>
              <a:buNone/>
              <a:defRPr i="0" sz="1800" u="none" cap="none" strike="noStrike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Mali"/>
              <a:buNone/>
              <a:defRPr i="0" sz="1800" u="none" cap="none" strike="noStrike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Mali"/>
              <a:buNone/>
              <a:defRPr i="0" sz="1800" u="none" cap="none" strike="noStrike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Mali"/>
              <a:buNone/>
              <a:defRPr i="0" sz="1800" u="none" cap="none" strike="noStrike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Mali"/>
              <a:buNone/>
              <a:defRPr i="0" sz="1800" u="none" cap="none" strike="noStrike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Mali"/>
              <a:buNone/>
              <a:defRPr i="0" sz="1800" u="none" cap="none" strike="noStrike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Mali"/>
              <a:buNone/>
              <a:defRPr i="0" sz="1800" u="none" cap="none" strike="noStrike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Mali"/>
              <a:buNone/>
              <a:defRPr i="0" sz="1800" u="none" cap="none" strike="noStrike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Mali"/>
              <a:buNone/>
              <a:defRPr i="0" sz="1200" u="none" cap="none" strike="noStrike">
                <a:solidFill>
                  <a:srgbClr val="888888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Mali"/>
              <a:buNone/>
              <a:defRPr i="0" sz="1800" u="none" cap="none" strike="noStrike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Mali"/>
              <a:buNone/>
              <a:defRPr i="0" sz="1800" u="none" cap="none" strike="noStrike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Mali"/>
              <a:buNone/>
              <a:defRPr i="0" sz="1800" u="none" cap="none" strike="noStrike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Mali"/>
              <a:buNone/>
              <a:defRPr i="0" sz="1800" u="none" cap="none" strike="noStrike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Mali"/>
              <a:buNone/>
              <a:defRPr i="0" sz="1800" u="none" cap="none" strike="noStrike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Mali"/>
              <a:buNone/>
              <a:defRPr i="0" sz="1800" u="none" cap="none" strike="noStrike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Mali"/>
              <a:buNone/>
              <a:defRPr i="0" sz="1800" u="none" cap="none" strike="noStrike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Mali"/>
              <a:buNone/>
              <a:defRPr i="0" sz="1800" u="none" cap="none" strike="noStrike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Mali"/>
                <a:ea typeface="Mali"/>
                <a:cs typeface="Mali"/>
                <a:sym typeface="Mali"/>
              </a:defRPr>
            </a:lvl1pPr>
            <a:lvl2pPr indent="0" lvl="1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Mali"/>
                <a:ea typeface="Mali"/>
                <a:cs typeface="Mali"/>
                <a:sym typeface="Mali"/>
              </a:defRPr>
            </a:lvl2pPr>
            <a:lvl3pPr indent="0" lvl="2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Mali"/>
                <a:ea typeface="Mali"/>
                <a:cs typeface="Mali"/>
                <a:sym typeface="Mali"/>
              </a:defRPr>
            </a:lvl3pPr>
            <a:lvl4pPr indent="0" lvl="3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Mali"/>
                <a:ea typeface="Mali"/>
                <a:cs typeface="Mali"/>
                <a:sym typeface="Mali"/>
              </a:defRPr>
            </a:lvl4pPr>
            <a:lvl5pPr indent="0" lvl="4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Mali"/>
                <a:ea typeface="Mali"/>
                <a:cs typeface="Mali"/>
                <a:sym typeface="Mali"/>
              </a:defRPr>
            </a:lvl5pPr>
            <a:lvl6pPr indent="0" lvl="5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Mali"/>
                <a:ea typeface="Mali"/>
                <a:cs typeface="Mali"/>
                <a:sym typeface="Mali"/>
              </a:defRPr>
            </a:lvl6pPr>
            <a:lvl7pPr indent="0" lvl="6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Mali"/>
                <a:ea typeface="Mali"/>
                <a:cs typeface="Mali"/>
                <a:sym typeface="Mali"/>
              </a:defRPr>
            </a:lvl7pPr>
            <a:lvl8pPr indent="0" lvl="7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Mali"/>
                <a:ea typeface="Mali"/>
                <a:cs typeface="Mali"/>
                <a:sym typeface="Mali"/>
              </a:defRPr>
            </a:lvl8pPr>
            <a:lvl9pPr indent="0" lvl="8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20" Type="http://schemas.openxmlformats.org/officeDocument/2006/relationships/image" Target="../media/image24.png"/><Relationship Id="rId22" Type="http://schemas.openxmlformats.org/officeDocument/2006/relationships/image" Target="../media/image21.png"/><Relationship Id="rId21" Type="http://schemas.openxmlformats.org/officeDocument/2006/relationships/image" Target="../media/image22.png"/><Relationship Id="rId24" Type="http://schemas.openxmlformats.org/officeDocument/2006/relationships/image" Target="../media/image26.png"/><Relationship Id="rId23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12.png"/><Relationship Id="rId26" Type="http://schemas.openxmlformats.org/officeDocument/2006/relationships/image" Target="../media/image29.png"/><Relationship Id="rId25" Type="http://schemas.openxmlformats.org/officeDocument/2006/relationships/image" Target="../media/image28.png"/><Relationship Id="rId28" Type="http://schemas.openxmlformats.org/officeDocument/2006/relationships/image" Target="../media/image33.png"/><Relationship Id="rId27" Type="http://schemas.openxmlformats.org/officeDocument/2006/relationships/image" Target="../media/image27.png"/><Relationship Id="rId5" Type="http://schemas.openxmlformats.org/officeDocument/2006/relationships/image" Target="../media/image17.png"/><Relationship Id="rId6" Type="http://schemas.openxmlformats.org/officeDocument/2006/relationships/image" Target="../media/image16.png"/><Relationship Id="rId7" Type="http://schemas.openxmlformats.org/officeDocument/2006/relationships/image" Target="../media/image19.png"/><Relationship Id="rId8" Type="http://schemas.openxmlformats.org/officeDocument/2006/relationships/image" Target="../media/image13.png"/><Relationship Id="rId11" Type="http://schemas.openxmlformats.org/officeDocument/2006/relationships/image" Target="../media/image9.png"/><Relationship Id="rId10" Type="http://schemas.openxmlformats.org/officeDocument/2006/relationships/image" Target="../media/image7.png"/><Relationship Id="rId13" Type="http://schemas.openxmlformats.org/officeDocument/2006/relationships/image" Target="../media/image1.png"/><Relationship Id="rId12" Type="http://schemas.openxmlformats.org/officeDocument/2006/relationships/image" Target="../media/image18.png"/><Relationship Id="rId15" Type="http://schemas.openxmlformats.org/officeDocument/2006/relationships/image" Target="../media/image4.png"/><Relationship Id="rId14" Type="http://schemas.openxmlformats.org/officeDocument/2006/relationships/image" Target="../media/image2.png"/><Relationship Id="rId17" Type="http://schemas.openxmlformats.org/officeDocument/2006/relationships/image" Target="../media/image14.png"/><Relationship Id="rId16" Type="http://schemas.openxmlformats.org/officeDocument/2006/relationships/image" Target="../media/image11.png"/><Relationship Id="rId19" Type="http://schemas.openxmlformats.org/officeDocument/2006/relationships/image" Target="../media/image23.png"/><Relationship Id="rId18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20" Type="http://schemas.openxmlformats.org/officeDocument/2006/relationships/image" Target="../media/image25.png"/><Relationship Id="rId22" Type="http://schemas.openxmlformats.org/officeDocument/2006/relationships/image" Target="../media/image24.png"/><Relationship Id="rId21" Type="http://schemas.openxmlformats.org/officeDocument/2006/relationships/image" Target="../media/image23.png"/><Relationship Id="rId24" Type="http://schemas.openxmlformats.org/officeDocument/2006/relationships/image" Target="../media/image21.png"/><Relationship Id="rId23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8.png"/><Relationship Id="rId9" Type="http://schemas.openxmlformats.org/officeDocument/2006/relationships/image" Target="../media/image19.png"/><Relationship Id="rId26" Type="http://schemas.openxmlformats.org/officeDocument/2006/relationships/image" Target="../media/image26.png"/><Relationship Id="rId25" Type="http://schemas.openxmlformats.org/officeDocument/2006/relationships/image" Target="../media/image20.png"/><Relationship Id="rId28" Type="http://schemas.openxmlformats.org/officeDocument/2006/relationships/image" Target="../media/image33.png"/><Relationship Id="rId27" Type="http://schemas.openxmlformats.org/officeDocument/2006/relationships/image" Target="../media/image29.png"/><Relationship Id="rId5" Type="http://schemas.openxmlformats.org/officeDocument/2006/relationships/image" Target="../media/image5.png"/><Relationship Id="rId6" Type="http://schemas.openxmlformats.org/officeDocument/2006/relationships/image" Target="../media/image3.png"/><Relationship Id="rId29" Type="http://schemas.openxmlformats.org/officeDocument/2006/relationships/image" Target="../media/image27.png"/><Relationship Id="rId7" Type="http://schemas.openxmlformats.org/officeDocument/2006/relationships/image" Target="../media/image17.png"/><Relationship Id="rId8" Type="http://schemas.openxmlformats.org/officeDocument/2006/relationships/image" Target="../media/image16.png"/><Relationship Id="rId30" Type="http://schemas.openxmlformats.org/officeDocument/2006/relationships/image" Target="../media/image28.png"/><Relationship Id="rId11" Type="http://schemas.openxmlformats.org/officeDocument/2006/relationships/image" Target="../media/image12.png"/><Relationship Id="rId10" Type="http://schemas.openxmlformats.org/officeDocument/2006/relationships/image" Target="../media/image13.png"/><Relationship Id="rId13" Type="http://schemas.openxmlformats.org/officeDocument/2006/relationships/image" Target="../media/image9.png"/><Relationship Id="rId12" Type="http://schemas.openxmlformats.org/officeDocument/2006/relationships/image" Target="../media/image7.png"/><Relationship Id="rId15" Type="http://schemas.openxmlformats.org/officeDocument/2006/relationships/image" Target="../media/image1.png"/><Relationship Id="rId14" Type="http://schemas.openxmlformats.org/officeDocument/2006/relationships/image" Target="../media/image18.png"/><Relationship Id="rId17" Type="http://schemas.openxmlformats.org/officeDocument/2006/relationships/image" Target="../media/image4.png"/><Relationship Id="rId16" Type="http://schemas.openxmlformats.org/officeDocument/2006/relationships/image" Target="../media/image2.png"/><Relationship Id="rId19" Type="http://schemas.openxmlformats.org/officeDocument/2006/relationships/image" Target="../media/image14.png"/><Relationship Id="rId18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20" Type="http://schemas.openxmlformats.org/officeDocument/2006/relationships/image" Target="../media/image25.png"/><Relationship Id="rId22" Type="http://schemas.openxmlformats.org/officeDocument/2006/relationships/image" Target="../media/image24.png"/><Relationship Id="rId21" Type="http://schemas.openxmlformats.org/officeDocument/2006/relationships/image" Target="../media/image23.png"/><Relationship Id="rId24" Type="http://schemas.openxmlformats.org/officeDocument/2006/relationships/image" Target="../media/image21.png"/><Relationship Id="rId23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19.png"/><Relationship Id="rId26" Type="http://schemas.openxmlformats.org/officeDocument/2006/relationships/image" Target="../media/image26.png"/><Relationship Id="rId25" Type="http://schemas.openxmlformats.org/officeDocument/2006/relationships/image" Target="../media/image20.png"/><Relationship Id="rId28" Type="http://schemas.openxmlformats.org/officeDocument/2006/relationships/image" Target="../media/image33.png"/><Relationship Id="rId27" Type="http://schemas.openxmlformats.org/officeDocument/2006/relationships/image" Target="../media/image29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29" Type="http://schemas.openxmlformats.org/officeDocument/2006/relationships/image" Target="../media/image27.png"/><Relationship Id="rId7" Type="http://schemas.openxmlformats.org/officeDocument/2006/relationships/image" Target="../media/image17.png"/><Relationship Id="rId8" Type="http://schemas.openxmlformats.org/officeDocument/2006/relationships/image" Target="../media/image16.png"/><Relationship Id="rId30" Type="http://schemas.openxmlformats.org/officeDocument/2006/relationships/image" Target="../media/image28.png"/><Relationship Id="rId11" Type="http://schemas.openxmlformats.org/officeDocument/2006/relationships/image" Target="../media/image12.png"/><Relationship Id="rId10" Type="http://schemas.openxmlformats.org/officeDocument/2006/relationships/image" Target="../media/image13.png"/><Relationship Id="rId13" Type="http://schemas.openxmlformats.org/officeDocument/2006/relationships/image" Target="../media/image9.png"/><Relationship Id="rId12" Type="http://schemas.openxmlformats.org/officeDocument/2006/relationships/image" Target="../media/image7.png"/><Relationship Id="rId15" Type="http://schemas.openxmlformats.org/officeDocument/2006/relationships/image" Target="../media/image1.png"/><Relationship Id="rId14" Type="http://schemas.openxmlformats.org/officeDocument/2006/relationships/image" Target="../media/image18.png"/><Relationship Id="rId17" Type="http://schemas.openxmlformats.org/officeDocument/2006/relationships/image" Target="../media/image4.png"/><Relationship Id="rId16" Type="http://schemas.openxmlformats.org/officeDocument/2006/relationships/image" Target="../media/image2.png"/><Relationship Id="rId19" Type="http://schemas.openxmlformats.org/officeDocument/2006/relationships/image" Target="../media/image14.png"/><Relationship Id="rId18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20" Type="http://schemas.openxmlformats.org/officeDocument/2006/relationships/image" Target="../media/image22.png"/><Relationship Id="rId22" Type="http://schemas.openxmlformats.org/officeDocument/2006/relationships/image" Target="../media/image20.png"/><Relationship Id="rId21" Type="http://schemas.openxmlformats.org/officeDocument/2006/relationships/image" Target="../media/image21.png"/><Relationship Id="rId24" Type="http://schemas.openxmlformats.org/officeDocument/2006/relationships/image" Target="../media/image28.png"/><Relationship Id="rId23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17.png"/><Relationship Id="rId9" Type="http://schemas.openxmlformats.org/officeDocument/2006/relationships/image" Target="../media/image7.png"/><Relationship Id="rId26" Type="http://schemas.openxmlformats.org/officeDocument/2006/relationships/image" Target="../media/image33.png"/><Relationship Id="rId25" Type="http://schemas.openxmlformats.org/officeDocument/2006/relationships/image" Target="../media/image29.png"/><Relationship Id="rId28" Type="http://schemas.openxmlformats.org/officeDocument/2006/relationships/image" Target="../media/image5.png"/><Relationship Id="rId27" Type="http://schemas.openxmlformats.org/officeDocument/2006/relationships/image" Target="../media/image27.png"/><Relationship Id="rId5" Type="http://schemas.openxmlformats.org/officeDocument/2006/relationships/image" Target="../media/image16.png"/><Relationship Id="rId6" Type="http://schemas.openxmlformats.org/officeDocument/2006/relationships/image" Target="../media/image19.png"/><Relationship Id="rId29" Type="http://schemas.openxmlformats.org/officeDocument/2006/relationships/image" Target="../media/image10.png"/><Relationship Id="rId7" Type="http://schemas.openxmlformats.org/officeDocument/2006/relationships/image" Target="../media/image13.png"/><Relationship Id="rId8" Type="http://schemas.openxmlformats.org/officeDocument/2006/relationships/image" Target="../media/image12.png"/><Relationship Id="rId30" Type="http://schemas.openxmlformats.org/officeDocument/2006/relationships/image" Target="../media/image34.png"/><Relationship Id="rId11" Type="http://schemas.openxmlformats.org/officeDocument/2006/relationships/image" Target="../media/image18.png"/><Relationship Id="rId10" Type="http://schemas.openxmlformats.org/officeDocument/2006/relationships/image" Target="../media/image9.png"/><Relationship Id="rId13" Type="http://schemas.openxmlformats.org/officeDocument/2006/relationships/image" Target="../media/image2.png"/><Relationship Id="rId12" Type="http://schemas.openxmlformats.org/officeDocument/2006/relationships/image" Target="../media/image1.png"/><Relationship Id="rId15" Type="http://schemas.openxmlformats.org/officeDocument/2006/relationships/image" Target="../media/image11.png"/><Relationship Id="rId14" Type="http://schemas.openxmlformats.org/officeDocument/2006/relationships/image" Target="../media/image4.png"/><Relationship Id="rId17" Type="http://schemas.openxmlformats.org/officeDocument/2006/relationships/image" Target="../media/image25.png"/><Relationship Id="rId16" Type="http://schemas.openxmlformats.org/officeDocument/2006/relationships/image" Target="../media/image14.png"/><Relationship Id="rId19" Type="http://schemas.openxmlformats.org/officeDocument/2006/relationships/image" Target="../media/image24.png"/><Relationship Id="rId18" Type="http://schemas.openxmlformats.org/officeDocument/2006/relationships/image" Target="../media/image2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7" y="0"/>
            <a:ext cx="7550126" cy="10693402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6"/>
          <p:cNvSpPr/>
          <p:nvPr/>
        </p:nvSpPr>
        <p:spPr>
          <a:xfrm>
            <a:off x="272877" y="516858"/>
            <a:ext cx="7014246" cy="9658285"/>
          </a:xfrm>
          <a:custGeom>
            <a:rect b="b" l="l" r="r" t="t"/>
            <a:pathLst>
              <a:path extrusionOk="0" h="3461311" w="2513747">
                <a:moveTo>
                  <a:pt x="33112" y="0"/>
                </a:moveTo>
                <a:lnTo>
                  <a:pt x="2480635" y="0"/>
                </a:lnTo>
                <a:cubicBezTo>
                  <a:pt x="2489417" y="0"/>
                  <a:pt x="2497839" y="3489"/>
                  <a:pt x="2504049" y="9698"/>
                </a:cubicBezTo>
                <a:cubicBezTo>
                  <a:pt x="2510259" y="15908"/>
                  <a:pt x="2513747" y="24330"/>
                  <a:pt x="2513747" y="33112"/>
                </a:cubicBezTo>
                <a:lnTo>
                  <a:pt x="2513747" y="3428199"/>
                </a:lnTo>
                <a:cubicBezTo>
                  <a:pt x="2513747" y="3446487"/>
                  <a:pt x="2498922" y="3461311"/>
                  <a:pt x="2480635" y="3461311"/>
                </a:cubicBezTo>
                <a:lnTo>
                  <a:pt x="33112" y="3461311"/>
                </a:lnTo>
                <a:cubicBezTo>
                  <a:pt x="24330" y="3461311"/>
                  <a:pt x="15908" y="3457823"/>
                  <a:pt x="9698" y="3451613"/>
                </a:cubicBezTo>
                <a:cubicBezTo>
                  <a:pt x="3489" y="3445403"/>
                  <a:pt x="0" y="3436981"/>
                  <a:pt x="0" y="3428199"/>
                </a:cubicBezTo>
                <a:lnTo>
                  <a:pt x="0" y="33112"/>
                </a:lnTo>
                <a:cubicBezTo>
                  <a:pt x="0" y="24330"/>
                  <a:pt x="3489" y="15908"/>
                  <a:pt x="9698" y="9698"/>
                </a:cubicBezTo>
                <a:cubicBezTo>
                  <a:pt x="15908" y="3489"/>
                  <a:pt x="24330" y="0"/>
                  <a:pt x="33112" y="0"/>
                </a:cubicBezTo>
                <a:close/>
              </a:path>
            </a:pathLst>
          </a:custGeom>
          <a:solidFill>
            <a:srgbClr val="E6F1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132" name="Google Shape;132;p16"/>
          <p:cNvGraphicFramePr/>
          <p:nvPr/>
        </p:nvGraphicFramePr>
        <p:xfrm>
          <a:off x="756000" y="346545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{C30EC044-8B14-469E-8D5B-9A87F6408214}</a:tableStyleId>
              </a:tblPr>
              <a:tblGrid>
                <a:gridCol w="1176550"/>
                <a:gridCol w="1176550"/>
                <a:gridCol w="1176550"/>
                <a:gridCol w="1176550"/>
                <a:gridCol w="1176550"/>
              </a:tblGrid>
              <a:tr h="1170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70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70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70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70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6025">
                      <a:solidFill>
                        <a:srgbClr val="04605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cxnSp>
        <p:nvCxnSpPr>
          <p:cNvPr id="133" name="Google Shape;133;p16"/>
          <p:cNvCxnSpPr/>
          <p:nvPr/>
        </p:nvCxnSpPr>
        <p:spPr>
          <a:xfrm>
            <a:off x="1694332" y="3158794"/>
            <a:ext cx="5109668" cy="0"/>
          </a:xfrm>
          <a:prstGeom prst="straightConnector1">
            <a:avLst/>
          </a:prstGeom>
          <a:noFill/>
          <a:ln cap="flat" cmpd="sng" w="28575">
            <a:solidFill>
              <a:srgbClr val="056058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134" name="Google Shape;134;p16"/>
          <p:cNvSpPr txBox="1"/>
          <p:nvPr/>
        </p:nvSpPr>
        <p:spPr>
          <a:xfrm>
            <a:off x="1811755" y="857776"/>
            <a:ext cx="3936490" cy="854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C87F12"/>
                </a:solidFill>
                <a:latin typeface="Mali"/>
                <a:ea typeface="Mali"/>
                <a:cs typeface="Mali"/>
                <a:sym typeface="Mali"/>
              </a:rPr>
              <a:t>Christmas</a:t>
            </a:r>
            <a:endParaRPr/>
          </a:p>
        </p:txBody>
      </p:sp>
      <p:sp>
        <p:nvSpPr>
          <p:cNvPr id="135" name="Google Shape;135;p16"/>
          <p:cNvSpPr txBox="1"/>
          <p:nvPr/>
        </p:nvSpPr>
        <p:spPr>
          <a:xfrm>
            <a:off x="1811755" y="1369681"/>
            <a:ext cx="3936490" cy="11842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9" u="none" cap="none" strike="noStrike">
                <a:solidFill>
                  <a:srgbClr val="BF0A0A"/>
                </a:solidFill>
                <a:latin typeface="Mali"/>
                <a:ea typeface="Mali"/>
                <a:cs typeface="Mali"/>
                <a:sym typeface="Mali"/>
              </a:rPr>
              <a:t>Bingo</a:t>
            </a:r>
            <a:endParaRPr/>
          </a:p>
        </p:txBody>
      </p:sp>
      <p:sp>
        <p:nvSpPr>
          <p:cNvPr id="136" name="Google Shape;136;p16"/>
          <p:cNvSpPr txBox="1"/>
          <p:nvPr/>
        </p:nvSpPr>
        <p:spPr>
          <a:xfrm>
            <a:off x="750745" y="2859034"/>
            <a:ext cx="896715" cy="3492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56058"/>
                </a:solidFill>
                <a:latin typeface="Mali"/>
                <a:ea typeface="Mali"/>
                <a:cs typeface="Mali"/>
                <a:sym typeface="Mali"/>
              </a:rPr>
              <a:t>Name:</a:t>
            </a:r>
            <a:endParaRPr/>
          </a:p>
        </p:txBody>
      </p:sp>
      <p:pic>
        <p:nvPicPr>
          <p:cNvPr id="137" name="Google Shape;13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65050" y="8241043"/>
            <a:ext cx="710151" cy="949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24500" y="3655192"/>
            <a:ext cx="846199" cy="802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62138" y="3670263"/>
            <a:ext cx="710151" cy="70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80038" y="3635750"/>
            <a:ext cx="750325" cy="884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42524" y="3648751"/>
            <a:ext cx="803901" cy="899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44025" y="3584313"/>
            <a:ext cx="660425" cy="938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577088" y="8232577"/>
            <a:ext cx="968524" cy="966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871900" y="7130764"/>
            <a:ext cx="378907" cy="93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613000" y="6066949"/>
            <a:ext cx="761027" cy="764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613000" y="4901090"/>
            <a:ext cx="896700" cy="617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492550" y="4782531"/>
            <a:ext cx="669302" cy="884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447538" y="4743386"/>
            <a:ext cx="593874" cy="93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51327" y="4817224"/>
            <a:ext cx="592324" cy="76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6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025000" y="4802580"/>
            <a:ext cx="660425" cy="791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6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989900" y="6019349"/>
            <a:ext cx="750326" cy="818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6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000138" y="7145077"/>
            <a:ext cx="710150" cy="798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6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923122" y="8251599"/>
            <a:ext cx="883874" cy="893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6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2054375" y="8347922"/>
            <a:ext cx="883874" cy="736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6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4472288" y="8251635"/>
            <a:ext cx="803899" cy="1002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6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2094113" y="7286298"/>
            <a:ext cx="846201" cy="572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6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2221049" y="6090262"/>
            <a:ext cx="592324" cy="70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6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3334900" y="5913851"/>
            <a:ext cx="761024" cy="985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6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4573651" y="6000041"/>
            <a:ext cx="660424" cy="869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6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4597237" y="7110913"/>
            <a:ext cx="459913" cy="89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6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3370850" y="7136949"/>
            <a:ext cx="669301" cy="801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7" y="0"/>
            <a:ext cx="7550126" cy="10693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7"/>
          <p:cNvPicPr preferRelativeResize="0"/>
          <p:nvPr/>
        </p:nvPicPr>
        <p:blipFill rotWithShape="1">
          <a:blip r:embed="rId4">
            <a:alphaModFix/>
          </a:blip>
          <a:srcRect b="4561" l="0" r="0" t="0"/>
          <a:stretch/>
        </p:blipFill>
        <p:spPr>
          <a:xfrm>
            <a:off x="304550" y="8205600"/>
            <a:ext cx="6951050" cy="248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7"/>
          <p:cNvSpPr/>
          <p:nvPr/>
        </p:nvSpPr>
        <p:spPr>
          <a:xfrm>
            <a:off x="432672" y="952084"/>
            <a:ext cx="6694656" cy="8889850"/>
          </a:xfrm>
          <a:custGeom>
            <a:rect b="b" l="l" r="r" t="t"/>
            <a:pathLst>
              <a:path extrusionOk="0" h="3185922" w="2399214">
                <a:moveTo>
                  <a:pt x="34693" y="0"/>
                </a:moveTo>
                <a:lnTo>
                  <a:pt x="2364521" y="0"/>
                </a:lnTo>
                <a:cubicBezTo>
                  <a:pt x="2373722" y="0"/>
                  <a:pt x="2382546" y="3655"/>
                  <a:pt x="2389052" y="10161"/>
                </a:cubicBezTo>
                <a:cubicBezTo>
                  <a:pt x="2395558" y="16668"/>
                  <a:pt x="2399214" y="25492"/>
                  <a:pt x="2399214" y="34693"/>
                </a:cubicBezTo>
                <a:lnTo>
                  <a:pt x="2399214" y="3151229"/>
                </a:lnTo>
                <a:cubicBezTo>
                  <a:pt x="2399214" y="3170389"/>
                  <a:pt x="2383681" y="3185922"/>
                  <a:pt x="2364521" y="3185922"/>
                </a:cubicBezTo>
                <a:lnTo>
                  <a:pt x="34693" y="3185922"/>
                </a:lnTo>
                <a:cubicBezTo>
                  <a:pt x="25492" y="3185922"/>
                  <a:pt x="16668" y="3182266"/>
                  <a:pt x="10161" y="3175760"/>
                </a:cubicBezTo>
                <a:cubicBezTo>
                  <a:pt x="3655" y="3169254"/>
                  <a:pt x="0" y="3160430"/>
                  <a:pt x="0" y="3151229"/>
                </a:cubicBezTo>
                <a:lnTo>
                  <a:pt x="0" y="34693"/>
                </a:lnTo>
                <a:cubicBezTo>
                  <a:pt x="0" y="15533"/>
                  <a:pt x="15533" y="0"/>
                  <a:pt x="34693" y="0"/>
                </a:cubicBezTo>
                <a:close/>
              </a:path>
            </a:pathLst>
          </a:custGeom>
          <a:solidFill>
            <a:srgbClr val="FAF4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169" name="Google Shape;169;p17"/>
          <p:cNvGraphicFramePr/>
          <p:nvPr/>
        </p:nvGraphicFramePr>
        <p:xfrm>
          <a:off x="756000" y="346545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{C30EC044-8B14-469E-8D5B-9A87F6408214}</a:tableStyleId>
              </a:tblPr>
              <a:tblGrid>
                <a:gridCol w="1176550"/>
                <a:gridCol w="1176550"/>
                <a:gridCol w="1176550"/>
                <a:gridCol w="1176550"/>
                <a:gridCol w="1176550"/>
              </a:tblGrid>
              <a:tr h="1170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595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595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595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595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5952"/>
                    </a:solidFill>
                  </a:tcPr>
                </a:tc>
              </a:tr>
              <a:tr h="1170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595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595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595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595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5952"/>
                    </a:solidFill>
                  </a:tcPr>
                </a:tc>
              </a:tr>
              <a:tr h="1170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595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595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595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595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5952"/>
                    </a:solidFill>
                  </a:tcPr>
                </a:tc>
              </a:tr>
              <a:tr h="1170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595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595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595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595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5952"/>
                    </a:solidFill>
                  </a:tcPr>
                </a:tc>
              </a:tr>
              <a:tr h="1170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595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595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595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595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8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0450" marB="120450" marR="120450" marL="120450" anchor="ctr">
                    <a:lnL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4300">
                      <a:solidFill>
                        <a:srgbClr val="FAF4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5952"/>
                    </a:solidFill>
                  </a:tcPr>
                </a:tc>
              </a:tr>
            </a:tbl>
          </a:graphicData>
        </a:graphic>
      </p:graphicFrame>
      <p:sp>
        <p:nvSpPr>
          <p:cNvPr id="170" name="Google Shape;170;p17"/>
          <p:cNvSpPr txBox="1"/>
          <p:nvPr/>
        </p:nvSpPr>
        <p:spPr>
          <a:xfrm>
            <a:off x="1811755" y="1554326"/>
            <a:ext cx="39366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C87F12"/>
                </a:solidFill>
                <a:latin typeface="Mali"/>
                <a:ea typeface="Mali"/>
                <a:cs typeface="Mali"/>
                <a:sym typeface="Mali"/>
              </a:rPr>
              <a:t>Christmas</a:t>
            </a:r>
            <a:endParaRPr/>
          </a:p>
        </p:txBody>
      </p:sp>
      <p:sp>
        <p:nvSpPr>
          <p:cNvPr id="171" name="Google Shape;171;p17"/>
          <p:cNvSpPr txBox="1"/>
          <p:nvPr/>
        </p:nvSpPr>
        <p:spPr>
          <a:xfrm>
            <a:off x="1811755" y="2066231"/>
            <a:ext cx="39366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9" u="none" cap="none" strike="noStrike">
                <a:solidFill>
                  <a:srgbClr val="BF0A0A"/>
                </a:solidFill>
                <a:latin typeface="Mali"/>
                <a:ea typeface="Mali"/>
                <a:cs typeface="Mali"/>
                <a:sym typeface="Mali"/>
              </a:rPr>
              <a:t>Bingo</a:t>
            </a:r>
            <a:endParaRPr/>
          </a:p>
        </p:txBody>
      </p:sp>
      <p:pic>
        <p:nvPicPr>
          <p:cNvPr id="172" name="Google Shape;17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0863" y="139445"/>
            <a:ext cx="6694774" cy="22425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3" name="Google Shape;173;p17"/>
          <p:cNvGrpSpPr/>
          <p:nvPr/>
        </p:nvGrpSpPr>
        <p:grpSpPr>
          <a:xfrm>
            <a:off x="923122" y="3584313"/>
            <a:ext cx="5622489" cy="5670225"/>
            <a:chOff x="923122" y="3584313"/>
            <a:chExt cx="5622489" cy="5670225"/>
          </a:xfrm>
        </p:grpSpPr>
        <p:pic>
          <p:nvPicPr>
            <p:cNvPr id="174" name="Google Shape;174;p1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365050" y="8241043"/>
              <a:ext cx="710151" cy="9499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" name="Google Shape;175;p1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624500" y="3655192"/>
              <a:ext cx="846199" cy="8023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17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162138" y="3670263"/>
              <a:ext cx="710151" cy="7081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17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980038" y="3635750"/>
              <a:ext cx="750325" cy="884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17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342524" y="3648751"/>
              <a:ext cx="803901" cy="8996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17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4544025" y="3584313"/>
              <a:ext cx="660425" cy="9386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17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5577088" y="8232577"/>
              <a:ext cx="968524" cy="9668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17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5871900" y="7130764"/>
              <a:ext cx="378907" cy="932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2" name="Google Shape;182;p17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5613000" y="6066949"/>
              <a:ext cx="761027" cy="7643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" name="Google Shape;183;p17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5613000" y="4901090"/>
              <a:ext cx="896700" cy="6172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4" name="Google Shape;184;p17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4492550" y="4782531"/>
              <a:ext cx="669302" cy="8843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" name="Google Shape;185;p17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3447538" y="4743386"/>
              <a:ext cx="593874" cy="932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6" name="Google Shape;186;p17"/>
            <p:cNvPicPr preferRelativeResize="0"/>
            <p:nvPr/>
          </p:nvPicPr>
          <p:blipFill>
            <a:blip r:embed="rId18">
              <a:alphaModFix/>
            </a:blip>
            <a:stretch>
              <a:fillRect/>
            </a:stretch>
          </p:blipFill>
          <p:spPr>
            <a:xfrm>
              <a:off x="2251327" y="4817224"/>
              <a:ext cx="592324" cy="7620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7" name="Google Shape;187;p17"/>
            <p:cNvPicPr preferRelativeResize="0"/>
            <p:nvPr/>
          </p:nvPicPr>
          <p:blipFill>
            <a:blip r:embed="rId19">
              <a:alphaModFix/>
            </a:blip>
            <a:stretch>
              <a:fillRect/>
            </a:stretch>
          </p:blipFill>
          <p:spPr>
            <a:xfrm>
              <a:off x="1025000" y="4802580"/>
              <a:ext cx="660425" cy="7913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" name="Google Shape;188;p17"/>
            <p:cNvPicPr preferRelativeResize="0"/>
            <p:nvPr/>
          </p:nvPicPr>
          <p:blipFill>
            <a:blip r:embed="rId20">
              <a:alphaModFix/>
            </a:blip>
            <a:stretch>
              <a:fillRect/>
            </a:stretch>
          </p:blipFill>
          <p:spPr>
            <a:xfrm>
              <a:off x="989900" y="6019349"/>
              <a:ext cx="750326" cy="8181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" name="Google Shape;189;p17"/>
            <p:cNvPicPr preferRelativeResize="0"/>
            <p:nvPr/>
          </p:nvPicPr>
          <p:blipFill>
            <a:blip r:embed="rId21">
              <a:alphaModFix/>
            </a:blip>
            <a:stretch>
              <a:fillRect/>
            </a:stretch>
          </p:blipFill>
          <p:spPr>
            <a:xfrm>
              <a:off x="1000138" y="7145077"/>
              <a:ext cx="710150" cy="7989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" name="Google Shape;190;p17"/>
            <p:cNvPicPr preferRelativeResize="0"/>
            <p:nvPr/>
          </p:nvPicPr>
          <p:blipFill>
            <a:blip r:embed="rId22">
              <a:alphaModFix/>
            </a:blip>
            <a:stretch>
              <a:fillRect/>
            </a:stretch>
          </p:blipFill>
          <p:spPr>
            <a:xfrm>
              <a:off x="923122" y="8251599"/>
              <a:ext cx="883874" cy="8938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1" name="Google Shape;191;p17"/>
            <p:cNvPicPr preferRelativeResize="0"/>
            <p:nvPr/>
          </p:nvPicPr>
          <p:blipFill>
            <a:blip r:embed="rId23">
              <a:alphaModFix/>
            </a:blip>
            <a:stretch>
              <a:fillRect/>
            </a:stretch>
          </p:blipFill>
          <p:spPr>
            <a:xfrm>
              <a:off x="2054375" y="8347922"/>
              <a:ext cx="883874" cy="7362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2" name="Google Shape;192;p17"/>
            <p:cNvPicPr preferRelativeResize="0"/>
            <p:nvPr/>
          </p:nvPicPr>
          <p:blipFill>
            <a:blip r:embed="rId24">
              <a:alphaModFix/>
            </a:blip>
            <a:stretch>
              <a:fillRect/>
            </a:stretch>
          </p:blipFill>
          <p:spPr>
            <a:xfrm>
              <a:off x="4472288" y="8251635"/>
              <a:ext cx="803899" cy="10029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3" name="Google Shape;193;p17"/>
            <p:cNvPicPr preferRelativeResize="0"/>
            <p:nvPr/>
          </p:nvPicPr>
          <p:blipFill>
            <a:blip r:embed="rId25">
              <a:alphaModFix/>
            </a:blip>
            <a:stretch>
              <a:fillRect/>
            </a:stretch>
          </p:blipFill>
          <p:spPr>
            <a:xfrm>
              <a:off x="2094113" y="7286298"/>
              <a:ext cx="846201" cy="5722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" name="Google Shape;194;p17"/>
            <p:cNvPicPr preferRelativeResize="0"/>
            <p:nvPr/>
          </p:nvPicPr>
          <p:blipFill>
            <a:blip r:embed="rId26">
              <a:alphaModFix/>
            </a:blip>
            <a:stretch>
              <a:fillRect/>
            </a:stretch>
          </p:blipFill>
          <p:spPr>
            <a:xfrm>
              <a:off x="2221049" y="6090262"/>
              <a:ext cx="592324" cy="7066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5" name="Google Shape;195;p17"/>
            <p:cNvPicPr preferRelativeResize="0"/>
            <p:nvPr/>
          </p:nvPicPr>
          <p:blipFill>
            <a:blip r:embed="rId27">
              <a:alphaModFix/>
            </a:blip>
            <a:stretch>
              <a:fillRect/>
            </a:stretch>
          </p:blipFill>
          <p:spPr>
            <a:xfrm>
              <a:off x="4573651" y="6000041"/>
              <a:ext cx="660424" cy="8698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17"/>
            <p:cNvPicPr preferRelativeResize="0"/>
            <p:nvPr/>
          </p:nvPicPr>
          <p:blipFill>
            <a:blip r:embed="rId28">
              <a:alphaModFix/>
            </a:blip>
            <a:stretch>
              <a:fillRect/>
            </a:stretch>
          </p:blipFill>
          <p:spPr>
            <a:xfrm>
              <a:off x="3370850" y="7136949"/>
              <a:ext cx="669301" cy="8014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17"/>
            <p:cNvPicPr preferRelativeResize="0"/>
            <p:nvPr/>
          </p:nvPicPr>
          <p:blipFill>
            <a:blip r:embed="rId29">
              <a:alphaModFix/>
            </a:blip>
            <a:stretch>
              <a:fillRect/>
            </a:stretch>
          </p:blipFill>
          <p:spPr>
            <a:xfrm>
              <a:off x="4597237" y="7110913"/>
              <a:ext cx="459913" cy="8996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17"/>
            <p:cNvPicPr preferRelativeResize="0"/>
            <p:nvPr/>
          </p:nvPicPr>
          <p:blipFill>
            <a:blip r:embed="rId30">
              <a:alphaModFix/>
            </a:blip>
            <a:stretch>
              <a:fillRect/>
            </a:stretch>
          </p:blipFill>
          <p:spPr>
            <a:xfrm>
              <a:off x="3334900" y="5913851"/>
              <a:ext cx="761024" cy="98535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46057"/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18"/>
          <p:cNvPicPr preferRelativeResize="0"/>
          <p:nvPr/>
        </p:nvPicPr>
        <p:blipFill rotWithShape="1">
          <a:blip r:embed="rId3">
            <a:alphaModFix/>
          </a:blip>
          <a:srcRect b="11371" l="0" r="29128" t="0"/>
          <a:stretch/>
        </p:blipFill>
        <p:spPr>
          <a:xfrm>
            <a:off x="5409825" y="7431200"/>
            <a:ext cx="2143149" cy="326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8"/>
          <p:cNvPicPr preferRelativeResize="0"/>
          <p:nvPr/>
        </p:nvPicPr>
        <p:blipFill rotWithShape="1">
          <a:blip r:embed="rId4">
            <a:alphaModFix/>
          </a:blip>
          <a:srcRect b="4067" l="22522" r="0" t="0"/>
          <a:stretch/>
        </p:blipFill>
        <p:spPr>
          <a:xfrm>
            <a:off x="-925" y="3821825"/>
            <a:ext cx="4558027" cy="6871572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18"/>
          <p:cNvSpPr/>
          <p:nvPr/>
        </p:nvSpPr>
        <p:spPr>
          <a:xfrm>
            <a:off x="-925" y="-3"/>
            <a:ext cx="7553900" cy="3193757"/>
          </a:xfrm>
          <a:custGeom>
            <a:rect b="b" l="l" r="r" t="t"/>
            <a:pathLst>
              <a:path extrusionOk="0" h="1192813" w="2971052">
                <a:moveTo>
                  <a:pt x="0" y="0"/>
                </a:moveTo>
                <a:lnTo>
                  <a:pt x="2971052" y="0"/>
                </a:lnTo>
                <a:lnTo>
                  <a:pt x="2971052" y="1192813"/>
                </a:lnTo>
                <a:lnTo>
                  <a:pt x="0" y="1192813"/>
                </a:lnTo>
                <a:close/>
              </a:path>
            </a:pathLst>
          </a:custGeom>
          <a:solidFill>
            <a:srgbClr val="C12D2E"/>
          </a:solidFill>
          <a:ln>
            <a:noFill/>
          </a:ln>
        </p:spPr>
      </p:sp>
      <p:sp>
        <p:nvSpPr>
          <p:cNvPr id="206" name="Google Shape;206;p18"/>
          <p:cNvSpPr/>
          <p:nvPr/>
        </p:nvSpPr>
        <p:spPr>
          <a:xfrm>
            <a:off x="351639" y="756000"/>
            <a:ext cx="6856723" cy="9484974"/>
          </a:xfrm>
          <a:custGeom>
            <a:rect b="b" l="l" r="r" t="t"/>
            <a:pathLst>
              <a:path extrusionOk="0" h="3399201" w="2457295">
                <a:moveTo>
                  <a:pt x="0" y="0"/>
                </a:moveTo>
                <a:lnTo>
                  <a:pt x="2457295" y="0"/>
                </a:lnTo>
                <a:lnTo>
                  <a:pt x="2457295" y="3399201"/>
                </a:lnTo>
                <a:lnTo>
                  <a:pt x="0" y="3399201"/>
                </a:lnTo>
                <a:close/>
              </a:path>
            </a:pathLst>
          </a:custGeom>
          <a:solidFill>
            <a:srgbClr val="FAF4E3"/>
          </a:solidFill>
          <a:ln>
            <a:noFill/>
          </a:ln>
        </p:spPr>
      </p:sp>
      <p:cxnSp>
        <p:nvCxnSpPr>
          <p:cNvPr id="207" name="Google Shape;207;p18"/>
          <p:cNvCxnSpPr/>
          <p:nvPr/>
        </p:nvCxnSpPr>
        <p:spPr>
          <a:xfrm>
            <a:off x="1694332" y="3417223"/>
            <a:ext cx="5109668" cy="0"/>
          </a:xfrm>
          <a:prstGeom prst="straightConnector1">
            <a:avLst/>
          </a:prstGeom>
          <a:noFill/>
          <a:ln cap="flat" cmpd="sng" w="28575">
            <a:solidFill>
              <a:srgbClr val="056058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8" name="Google Shape;208;p18"/>
          <p:cNvSpPr txBox="1"/>
          <p:nvPr/>
        </p:nvSpPr>
        <p:spPr>
          <a:xfrm>
            <a:off x="1811755" y="1418667"/>
            <a:ext cx="39366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C12D2E"/>
                </a:solidFill>
                <a:latin typeface="Mali"/>
                <a:ea typeface="Mali"/>
                <a:cs typeface="Mali"/>
                <a:sym typeface="Mali"/>
              </a:rPr>
              <a:t>CHRISTMAS</a:t>
            </a:r>
            <a:endParaRPr/>
          </a:p>
        </p:txBody>
      </p:sp>
      <p:sp>
        <p:nvSpPr>
          <p:cNvPr id="209" name="Google Shape;209;p18"/>
          <p:cNvSpPr txBox="1"/>
          <p:nvPr/>
        </p:nvSpPr>
        <p:spPr>
          <a:xfrm>
            <a:off x="1811755" y="1935334"/>
            <a:ext cx="39366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9" u="none" cap="none" strike="noStrike">
                <a:solidFill>
                  <a:srgbClr val="056058"/>
                </a:solidFill>
                <a:latin typeface="Mali"/>
                <a:ea typeface="Mali"/>
                <a:cs typeface="Mali"/>
                <a:sym typeface="Mali"/>
              </a:rPr>
              <a:t>BINGO</a:t>
            </a:r>
            <a:endParaRPr/>
          </a:p>
        </p:txBody>
      </p:sp>
      <p:sp>
        <p:nvSpPr>
          <p:cNvPr id="210" name="Google Shape;210;p18"/>
          <p:cNvSpPr txBox="1"/>
          <p:nvPr/>
        </p:nvSpPr>
        <p:spPr>
          <a:xfrm>
            <a:off x="750745" y="3117463"/>
            <a:ext cx="896715" cy="3492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56058"/>
                </a:solidFill>
                <a:latin typeface="Mali"/>
                <a:ea typeface="Mali"/>
                <a:cs typeface="Mali"/>
                <a:sym typeface="Mali"/>
              </a:rPr>
              <a:t>Name:</a:t>
            </a:r>
            <a:endParaRPr/>
          </a:p>
        </p:txBody>
      </p:sp>
      <p:pic>
        <p:nvPicPr>
          <p:cNvPr id="211" name="Google Shape;21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1650" y="736899"/>
            <a:ext cx="6858527" cy="3650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2" name="Google Shape;212;p18"/>
          <p:cNvGrpSpPr/>
          <p:nvPr/>
        </p:nvGrpSpPr>
        <p:grpSpPr>
          <a:xfrm>
            <a:off x="756000" y="3796563"/>
            <a:ext cx="6069650" cy="1077300"/>
            <a:chOff x="756000" y="3796563"/>
            <a:chExt cx="6069650" cy="1077300"/>
          </a:xfrm>
        </p:grpSpPr>
        <p:sp>
          <p:nvSpPr>
            <p:cNvPr id="213" name="Google Shape;213;p18"/>
            <p:cNvSpPr/>
            <p:nvPr/>
          </p:nvSpPr>
          <p:spPr>
            <a:xfrm>
              <a:off x="756000" y="3796563"/>
              <a:ext cx="1077300" cy="1077300"/>
            </a:xfrm>
            <a:prstGeom prst="rect">
              <a:avLst/>
            </a:prstGeom>
            <a:noFill/>
            <a:ln cap="flat" cmpd="sng" w="38100">
              <a:solidFill>
                <a:srgbClr val="0460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18"/>
            <p:cNvSpPr/>
            <p:nvPr/>
          </p:nvSpPr>
          <p:spPr>
            <a:xfrm>
              <a:off x="5748350" y="3796563"/>
              <a:ext cx="1077300" cy="1077300"/>
            </a:xfrm>
            <a:prstGeom prst="rect">
              <a:avLst/>
            </a:prstGeom>
            <a:noFill/>
            <a:ln cap="flat" cmpd="sng" w="38100">
              <a:solidFill>
                <a:srgbClr val="0460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18"/>
            <p:cNvSpPr/>
            <p:nvPr/>
          </p:nvSpPr>
          <p:spPr>
            <a:xfrm>
              <a:off x="2004088" y="3796563"/>
              <a:ext cx="1077300" cy="1077300"/>
            </a:xfrm>
            <a:prstGeom prst="rect">
              <a:avLst/>
            </a:prstGeom>
            <a:noFill/>
            <a:ln cap="flat" cmpd="sng" w="38100">
              <a:solidFill>
                <a:srgbClr val="0460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18"/>
            <p:cNvSpPr/>
            <p:nvPr/>
          </p:nvSpPr>
          <p:spPr>
            <a:xfrm>
              <a:off x="3252175" y="3796563"/>
              <a:ext cx="1077300" cy="1077300"/>
            </a:xfrm>
            <a:prstGeom prst="rect">
              <a:avLst/>
            </a:prstGeom>
            <a:noFill/>
            <a:ln cap="flat" cmpd="sng" w="38100">
              <a:solidFill>
                <a:srgbClr val="0460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18"/>
            <p:cNvSpPr/>
            <p:nvPr/>
          </p:nvSpPr>
          <p:spPr>
            <a:xfrm>
              <a:off x="4500263" y="3796563"/>
              <a:ext cx="1077300" cy="1077300"/>
            </a:xfrm>
            <a:prstGeom prst="rect">
              <a:avLst/>
            </a:prstGeom>
            <a:noFill/>
            <a:ln cap="flat" cmpd="sng" w="38100">
              <a:solidFill>
                <a:srgbClr val="0460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8" name="Google Shape;218;p18"/>
          <p:cNvGrpSpPr/>
          <p:nvPr/>
        </p:nvGrpSpPr>
        <p:grpSpPr>
          <a:xfrm>
            <a:off x="756000" y="5078663"/>
            <a:ext cx="6069650" cy="1077300"/>
            <a:chOff x="756000" y="5078663"/>
            <a:chExt cx="6069650" cy="1077300"/>
          </a:xfrm>
        </p:grpSpPr>
        <p:sp>
          <p:nvSpPr>
            <p:cNvPr id="219" name="Google Shape;219;p18"/>
            <p:cNvSpPr/>
            <p:nvPr/>
          </p:nvSpPr>
          <p:spPr>
            <a:xfrm>
              <a:off x="756000" y="5078663"/>
              <a:ext cx="1077300" cy="1077300"/>
            </a:xfrm>
            <a:prstGeom prst="rect">
              <a:avLst/>
            </a:prstGeom>
            <a:noFill/>
            <a:ln cap="flat" cmpd="sng" w="38100">
              <a:solidFill>
                <a:srgbClr val="0460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18"/>
            <p:cNvSpPr/>
            <p:nvPr/>
          </p:nvSpPr>
          <p:spPr>
            <a:xfrm>
              <a:off x="5748350" y="5078663"/>
              <a:ext cx="1077300" cy="1077300"/>
            </a:xfrm>
            <a:prstGeom prst="rect">
              <a:avLst/>
            </a:prstGeom>
            <a:noFill/>
            <a:ln cap="flat" cmpd="sng" w="38100">
              <a:solidFill>
                <a:srgbClr val="0460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18"/>
            <p:cNvSpPr/>
            <p:nvPr/>
          </p:nvSpPr>
          <p:spPr>
            <a:xfrm>
              <a:off x="2004088" y="5078663"/>
              <a:ext cx="1077300" cy="1077300"/>
            </a:xfrm>
            <a:prstGeom prst="rect">
              <a:avLst/>
            </a:prstGeom>
            <a:noFill/>
            <a:ln cap="flat" cmpd="sng" w="38100">
              <a:solidFill>
                <a:srgbClr val="0460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18"/>
            <p:cNvSpPr/>
            <p:nvPr/>
          </p:nvSpPr>
          <p:spPr>
            <a:xfrm>
              <a:off x="3252175" y="5078663"/>
              <a:ext cx="1077300" cy="1077300"/>
            </a:xfrm>
            <a:prstGeom prst="rect">
              <a:avLst/>
            </a:prstGeom>
            <a:noFill/>
            <a:ln cap="flat" cmpd="sng" w="38100">
              <a:solidFill>
                <a:srgbClr val="0460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18"/>
            <p:cNvSpPr/>
            <p:nvPr/>
          </p:nvSpPr>
          <p:spPr>
            <a:xfrm>
              <a:off x="4500263" y="5078663"/>
              <a:ext cx="1077300" cy="1077300"/>
            </a:xfrm>
            <a:prstGeom prst="rect">
              <a:avLst/>
            </a:prstGeom>
            <a:noFill/>
            <a:ln cap="flat" cmpd="sng" w="38100">
              <a:solidFill>
                <a:srgbClr val="0460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4" name="Google Shape;224;p18"/>
          <p:cNvGrpSpPr/>
          <p:nvPr/>
        </p:nvGrpSpPr>
        <p:grpSpPr>
          <a:xfrm>
            <a:off x="756000" y="6360763"/>
            <a:ext cx="6069650" cy="1077300"/>
            <a:chOff x="756000" y="6360763"/>
            <a:chExt cx="6069650" cy="1077300"/>
          </a:xfrm>
        </p:grpSpPr>
        <p:sp>
          <p:nvSpPr>
            <p:cNvPr id="225" name="Google Shape;225;p18"/>
            <p:cNvSpPr/>
            <p:nvPr/>
          </p:nvSpPr>
          <p:spPr>
            <a:xfrm>
              <a:off x="756000" y="6360763"/>
              <a:ext cx="1077300" cy="1077300"/>
            </a:xfrm>
            <a:prstGeom prst="rect">
              <a:avLst/>
            </a:prstGeom>
            <a:noFill/>
            <a:ln cap="flat" cmpd="sng" w="38100">
              <a:solidFill>
                <a:srgbClr val="0460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18"/>
            <p:cNvSpPr/>
            <p:nvPr/>
          </p:nvSpPr>
          <p:spPr>
            <a:xfrm>
              <a:off x="5748350" y="6360763"/>
              <a:ext cx="1077300" cy="1077300"/>
            </a:xfrm>
            <a:prstGeom prst="rect">
              <a:avLst/>
            </a:prstGeom>
            <a:noFill/>
            <a:ln cap="flat" cmpd="sng" w="38100">
              <a:solidFill>
                <a:srgbClr val="0460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18"/>
            <p:cNvSpPr/>
            <p:nvPr/>
          </p:nvSpPr>
          <p:spPr>
            <a:xfrm>
              <a:off x="2004088" y="6360763"/>
              <a:ext cx="1077300" cy="1077300"/>
            </a:xfrm>
            <a:prstGeom prst="rect">
              <a:avLst/>
            </a:prstGeom>
            <a:noFill/>
            <a:ln cap="flat" cmpd="sng" w="38100">
              <a:solidFill>
                <a:srgbClr val="0460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18"/>
            <p:cNvSpPr/>
            <p:nvPr/>
          </p:nvSpPr>
          <p:spPr>
            <a:xfrm>
              <a:off x="3252175" y="6360763"/>
              <a:ext cx="1077300" cy="1077300"/>
            </a:xfrm>
            <a:prstGeom prst="rect">
              <a:avLst/>
            </a:prstGeom>
            <a:noFill/>
            <a:ln cap="flat" cmpd="sng" w="38100">
              <a:solidFill>
                <a:srgbClr val="0460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18"/>
            <p:cNvSpPr/>
            <p:nvPr/>
          </p:nvSpPr>
          <p:spPr>
            <a:xfrm>
              <a:off x="4500263" y="6360763"/>
              <a:ext cx="1077300" cy="1077300"/>
            </a:xfrm>
            <a:prstGeom prst="rect">
              <a:avLst/>
            </a:prstGeom>
            <a:noFill/>
            <a:ln cap="flat" cmpd="sng" w="38100">
              <a:solidFill>
                <a:srgbClr val="0460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0" name="Google Shape;230;p18"/>
          <p:cNvGrpSpPr/>
          <p:nvPr/>
        </p:nvGrpSpPr>
        <p:grpSpPr>
          <a:xfrm>
            <a:off x="741200" y="7642863"/>
            <a:ext cx="6069650" cy="1077300"/>
            <a:chOff x="756000" y="6360763"/>
            <a:chExt cx="6069650" cy="1077300"/>
          </a:xfrm>
        </p:grpSpPr>
        <p:sp>
          <p:nvSpPr>
            <p:cNvPr id="231" name="Google Shape;231;p18"/>
            <p:cNvSpPr/>
            <p:nvPr/>
          </p:nvSpPr>
          <p:spPr>
            <a:xfrm>
              <a:off x="756000" y="6360763"/>
              <a:ext cx="1077300" cy="1077300"/>
            </a:xfrm>
            <a:prstGeom prst="rect">
              <a:avLst/>
            </a:prstGeom>
            <a:noFill/>
            <a:ln cap="flat" cmpd="sng" w="38100">
              <a:solidFill>
                <a:srgbClr val="0460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18"/>
            <p:cNvSpPr/>
            <p:nvPr/>
          </p:nvSpPr>
          <p:spPr>
            <a:xfrm>
              <a:off x="5748350" y="6360763"/>
              <a:ext cx="1077300" cy="1077300"/>
            </a:xfrm>
            <a:prstGeom prst="rect">
              <a:avLst/>
            </a:prstGeom>
            <a:noFill/>
            <a:ln cap="flat" cmpd="sng" w="38100">
              <a:solidFill>
                <a:srgbClr val="0460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18"/>
            <p:cNvSpPr/>
            <p:nvPr/>
          </p:nvSpPr>
          <p:spPr>
            <a:xfrm>
              <a:off x="2004088" y="6360763"/>
              <a:ext cx="1077300" cy="1077300"/>
            </a:xfrm>
            <a:prstGeom prst="rect">
              <a:avLst/>
            </a:prstGeom>
            <a:noFill/>
            <a:ln cap="flat" cmpd="sng" w="38100">
              <a:solidFill>
                <a:srgbClr val="0460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18"/>
            <p:cNvSpPr/>
            <p:nvPr/>
          </p:nvSpPr>
          <p:spPr>
            <a:xfrm>
              <a:off x="3252175" y="6360763"/>
              <a:ext cx="1077300" cy="1077300"/>
            </a:xfrm>
            <a:prstGeom prst="rect">
              <a:avLst/>
            </a:prstGeom>
            <a:noFill/>
            <a:ln cap="flat" cmpd="sng" w="38100">
              <a:solidFill>
                <a:srgbClr val="0460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18"/>
            <p:cNvSpPr/>
            <p:nvPr/>
          </p:nvSpPr>
          <p:spPr>
            <a:xfrm>
              <a:off x="4500263" y="6360763"/>
              <a:ext cx="1077300" cy="1077300"/>
            </a:xfrm>
            <a:prstGeom prst="rect">
              <a:avLst/>
            </a:prstGeom>
            <a:noFill/>
            <a:ln cap="flat" cmpd="sng" w="38100">
              <a:solidFill>
                <a:srgbClr val="0460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6" name="Google Shape;236;p18"/>
          <p:cNvGrpSpPr/>
          <p:nvPr/>
        </p:nvGrpSpPr>
        <p:grpSpPr>
          <a:xfrm>
            <a:off x="741200" y="8924963"/>
            <a:ext cx="6069650" cy="1077300"/>
            <a:chOff x="756000" y="6360763"/>
            <a:chExt cx="6069650" cy="1077300"/>
          </a:xfrm>
        </p:grpSpPr>
        <p:sp>
          <p:nvSpPr>
            <p:cNvPr id="237" name="Google Shape;237;p18"/>
            <p:cNvSpPr/>
            <p:nvPr/>
          </p:nvSpPr>
          <p:spPr>
            <a:xfrm>
              <a:off x="756000" y="6360763"/>
              <a:ext cx="1077300" cy="1077300"/>
            </a:xfrm>
            <a:prstGeom prst="rect">
              <a:avLst/>
            </a:prstGeom>
            <a:noFill/>
            <a:ln cap="flat" cmpd="sng" w="38100">
              <a:solidFill>
                <a:srgbClr val="0460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18"/>
            <p:cNvSpPr/>
            <p:nvPr/>
          </p:nvSpPr>
          <p:spPr>
            <a:xfrm>
              <a:off x="5748350" y="6360763"/>
              <a:ext cx="1077300" cy="1077300"/>
            </a:xfrm>
            <a:prstGeom prst="rect">
              <a:avLst/>
            </a:prstGeom>
            <a:noFill/>
            <a:ln cap="flat" cmpd="sng" w="38100">
              <a:solidFill>
                <a:srgbClr val="0460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18"/>
            <p:cNvSpPr/>
            <p:nvPr/>
          </p:nvSpPr>
          <p:spPr>
            <a:xfrm>
              <a:off x="2004088" y="6360763"/>
              <a:ext cx="1077300" cy="1077300"/>
            </a:xfrm>
            <a:prstGeom prst="rect">
              <a:avLst/>
            </a:prstGeom>
            <a:noFill/>
            <a:ln cap="flat" cmpd="sng" w="38100">
              <a:solidFill>
                <a:srgbClr val="0460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18"/>
            <p:cNvSpPr/>
            <p:nvPr/>
          </p:nvSpPr>
          <p:spPr>
            <a:xfrm>
              <a:off x="3252175" y="6360763"/>
              <a:ext cx="1077300" cy="1077300"/>
            </a:xfrm>
            <a:prstGeom prst="rect">
              <a:avLst/>
            </a:prstGeom>
            <a:noFill/>
            <a:ln cap="flat" cmpd="sng" w="38100">
              <a:solidFill>
                <a:srgbClr val="0460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18"/>
            <p:cNvSpPr/>
            <p:nvPr/>
          </p:nvSpPr>
          <p:spPr>
            <a:xfrm>
              <a:off x="4500263" y="6360763"/>
              <a:ext cx="1077300" cy="1077300"/>
            </a:xfrm>
            <a:prstGeom prst="rect">
              <a:avLst/>
            </a:prstGeom>
            <a:noFill/>
            <a:ln cap="flat" cmpd="sng" w="38100">
              <a:solidFill>
                <a:srgbClr val="0460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42" name="Google Shape;242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05037" y="8983856"/>
            <a:ext cx="710151" cy="949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37050" y="3961792"/>
            <a:ext cx="846199" cy="802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92413" y="3967063"/>
            <a:ext cx="710151" cy="70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02363" y="3932550"/>
            <a:ext cx="750325" cy="884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381762" y="3870463"/>
            <a:ext cx="803901" cy="899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714438" y="3912112"/>
            <a:ext cx="593851" cy="843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791449" y="9013104"/>
            <a:ext cx="896699" cy="895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070700" y="7715164"/>
            <a:ext cx="378907" cy="93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871900" y="6546936"/>
            <a:ext cx="761027" cy="764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8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871900" y="5308690"/>
            <a:ext cx="896700" cy="617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8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645175" y="5175169"/>
            <a:ext cx="669302" cy="884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8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493888" y="5167498"/>
            <a:ext cx="593874" cy="93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18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2251327" y="5236311"/>
            <a:ext cx="592324" cy="76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8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956637" y="5221642"/>
            <a:ext cx="660425" cy="791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8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902375" y="6490362"/>
            <a:ext cx="750326" cy="818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8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956613" y="7782065"/>
            <a:ext cx="710150" cy="798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8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44897" y="9013112"/>
            <a:ext cx="883874" cy="893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18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2075288" y="9123659"/>
            <a:ext cx="883874" cy="736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8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4648811" y="9013194"/>
            <a:ext cx="669299" cy="835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8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2094113" y="7895398"/>
            <a:ext cx="846201" cy="572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8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2286724" y="6607774"/>
            <a:ext cx="592324" cy="70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8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4733076" y="6480029"/>
            <a:ext cx="660424" cy="869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8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3449063" y="7780787"/>
            <a:ext cx="669301" cy="801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8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4783587" y="7739375"/>
            <a:ext cx="459913" cy="89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8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3471413" y="6466136"/>
            <a:ext cx="669299" cy="8665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423A"/>
        </a:solidFill>
      </p:bgPr>
    </p:bg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9"/>
          <p:cNvSpPr/>
          <p:nvPr/>
        </p:nvSpPr>
        <p:spPr>
          <a:xfrm>
            <a:off x="756000" y="2447646"/>
            <a:ext cx="6048000" cy="2615353"/>
          </a:xfrm>
          <a:custGeom>
            <a:rect b="b" l="l" r="r" t="t"/>
            <a:pathLst>
              <a:path extrusionOk="0" h="1168706" w="2702632">
                <a:moveTo>
                  <a:pt x="0" y="0"/>
                </a:moveTo>
                <a:lnTo>
                  <a:pt x="2702632" y="0"/>
                </a:lnTo>
                <a:lnTo>
                  <a:pt x="2702632" y="1168706"/>
                </a:lnTo>
                <a:lnTo>
                  <a:pt x="0" y="1168706"/>
                </a:lnTo>
                <a:close/>
              </a:path>
            </a:pathLst>
          </a:custGeom>
          <a:solidFill>
            <a:srgbClr val="FAF4E3"/>
          </a:solidFill>
          <a:ln>
            <a:noFill/>
          </a:ln>
        </p:spPr>
      </p:sp>
      <p:grpSp>
        <p:nvGrpSpPr>
          <p:cNvPr id="272" name="Google Shape;272;p19"/>
          <p:cNvGrpSpPr/>
          <p:nvPr/>
        </p:nvGrpSpPr>
        <p:grpSpPr>
          <a:xfrm>
            <a:off x="971000" y="2191395"/>
            <a:ext cx="2574470" cy="445417"/>
            <a:chOff x="0" y="-28575"/>
            <a:chExt cx="1150437" cy="199041"/>
          </a:xfrm>
        </p:grpSpPr>
        <p:sp>
          <p:nvSpPr>
            <p:cNvPr id="273" name="Google Shape;273;p19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0" y="0"/>
                  </a:moveTo>
                  <a:lnTo>
                    <a:pt x="1150437" y="0"/>
                  </a:lnTo>
                  <a:lnTo>
                    <a:pt x="1150437" y="170466"/>
                  </a:lnTo>
                  <a:lnTo>
                    <a:pt x="0" y="170466"/>
                  </a:lnTo>
                  <a:close/>
                </a:path>
              </a:pathLst>
            </a:custGeom>
            <a:solidFill>
              <a:srgbClr val="C12D2E"/>
            </a:solidFill>
            <a:ln>
              <a:noFill/>
            </a:ln>
          </p:spPr>
        </p:sp>
        <p:sp>
          <p:nvSpPr>
            <p:cNvPr id="274" name="Google Shape;274;p19"/>
            <p:cNvSpPr txBox="1"/>
            <p:nvPr/>
          </p:nvSpPr>
          <p:spPr>
            <a:xfrm>
              <a:off x="0" y="-28575"/>
              <a:ext cx="1150437" cy="1990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00" lIns="32200" spcFirstLastPara="1" rIns="32200" wrap="square" tIns="32200">
              <a:noAutofit/>
            </a:bodyPr>
            <a:lstStyle/>
            <a:p>
              <a:pPr indent="0" lvl="0" marL="0" marR="0" rtl="0" algn="ctr">
                <a:lnSpc>
                  <a:spcPct val="86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5" name="Google Shape;275;p19"/>
          <p:cNvGrpSpPr/>
          <p:nvPr/>
        </p:nvGrpSpPr>
        <p:grpSpPr>
          <a:xfrm>
            <a:off x="3821411" y="2191395"/>
            <a:ext cx="2574470" cy="445417"/>
            <a:chOff x="0" y="-28575"/>
            <a:chExt cx="1150437" cy="199041"/>
          </a:xfrm>
        </p:grpSpPr>
        <p:sp>
          <p:nvSpPr>
            <p:cNvPr id="276" name="Google Shape;276;p19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0" y="0"/>
                  </a:moveTo>
                  <a:lnTo>
                    <a:pt x="1150437" y="0"/>
                  </a:lnTo>
                  <a:lnTo>
                    <a:pt x="1150437" y="170466"/>
                  </a:lnTo>
                  <a:lnTo>
                    <a:pt x="0" y="170466"/>
                  </a:lnTo>
                  <a:close/>
                </a:path>
              </a:pathLst>
            </a:custGeom>
            <a:solidFill>
              <a:srgbClr val="C12D2E"/>
            </a:solidFill>
            <a:ln>
              <a:noFill/>
            </a:ln>
          </p:spPr>
        </p:sp>
        <p:sp>
          <p:nvSpPr>
            <p:cNvPr id="277" name="Google Shape;277;p19"/>
            <p:cNvSpPr txBox="1"/>
            <p:nvPr/>
          </p:nvSpPr>
          <p:spPr>
            <a:xfrm>
              <a:off x="0" y="-28575"/>
              <a:ext cx="1150437" cy="1990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00" lIns="32200" spcFirstLastPara="1" rIns="32200" wrap="square" tIns="32200">
              <a:noAutofit/>
            </a:bodyPr>
            <a:lstStyle/>
            <a:p>
              <a:pPr indent="0" lvl="0" marL="0" marR="0" rtl="0" algn="ctr">
                <a:lnSpc>
                  <a:spcPct val="86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8" name="Google Shape;278;p19"/>
          <p:cNvSpPr/>
          <p:nvPr/>
        </p:nvSpPr>
        <p:spPr>
          <a:xfrm>
            <a:off x="756000" y="5720224"/>
            <a:ext cx="6048000" cy="4083778"/>
          </a:xfrm>
          <a:custGeom>
            <a:rect b="b" l="l" r="r" t="t"/>
            <a:pathLst>
              <a:path extrusionOk="0" h="1824892" w="2702632">
                <a:moveTo>
                  <a:pt x="0" y="0"/>
                </a:moveTo>
                <a:lnTo>
                  <a:pt x="2702632" y="0"/>
                </a:lnTo>
                <a:lnTo>
                  <a:pt x="2702632" y="1824892"/>
                </a:lnTo>
                <a:lnTo>
                  <a:pt x="0" y="1824892"/>
                </a:lnTo>
                <a:close/>
              </a:path>
            </a:pathLst>
          </a:custGeom>
          <a:solidFill>
            <a:srgbClr val="FAF4E3"/>
          </a:solidFill>
          <a:ln>
            <a:noFill/>
          </a:ln>
        </p:spPr>
      </p:sp>
      <p:grpSp>
        <p:nvGrpSpPr>
          <p:cNvPr id="279" name="Google Shape;279;p19"/>
          <p:cNvGrpSpPr/>
          <p:nvPr/>
        </p:nvGrpSpPr>
        <p:grpSpPr>
          <a:xfrm>
            <a:off x="2492765" y="5437203"/>
            <a:ext cx="2574470" cy="445417"/>
            <a:chOff x="0" y="-28575"/>
            <a:chExt cx="1150437" cy="199041"/>
          </a:xfrm>
        </p:grpSpPr>
        <p:sp>
          <p:nvSpPr>
            <p:cNvPr id="280" name="Google Shape;280;p19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0" y="0"/>
                  </a:moveTo>
                  <a:lnTo>
                    <a:pt x="1150437" y="0"/>
                  </a:lnTo>
                  <a:lnTo>
                    <a:pt x="1150437" y="170466"/>
                  </a:lnTo>
                  <a:lnTo>
                    <a:pt x="0" y="170466"/>
                  </a:lnTo>
                  <a:close/>
                </a:path>
              </a:pathLst>
            </a:custGeom>
            <a:solidFill>
              <a:srgbClr val="C12D2E"/>
            </a:solidFill>
            <a:ln>
              <a:noFill/>
            </a:ln>
          </p:spPr>
        </p:sp>
        <p:sp>
          <p:nvSpPr>
            <p:cNvPr id="281" name="Google Shape;281;p19"/>
            <p:cNvSpPr txBox="1"/>
            <p:nvPr/>
          </p:nvSpPr>
          <p:spPr>
            <a:xfrm>
              <a:off x="0" y="-28575"/>
              <a:ext cx="1150437" cy="1990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00" lIns="32200" spcFirstLastPara="1" rIns="32200" wrap="square" tIns="32200">
              <a:noAutofit/>
            </a:bodyPr>
            <a:lstStyle/>
            <a:p>
              <a:pPr indent="0" lvl="0" marL="0" marR="0" rtl="0" algn="ctr">
                <a:lnSpc>
                  <a:spcPct val="86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2" name="Google Shape;282;p19"/>
          <p:cNvSpPr txBox="1"/>
          <p:nvPr/>
        </p:nvSpPr>
        <p:spPr>
          <a:xfrm>
            <a:off x="3913259" y="3569190"/>
            <a:ext cx="720000" cy="1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#026651</a:t>
            </a:r>
            <a:endParaRPr/>
          </a:p>
        </p:txBody>
      </p:sp>
      <p:sp>
        <p:nvSpPr>
          <p:cNvPr id="283" name="Google Shape;283;p19"/>
          <p:cNvSpPr txBox="1"/>
          <p:nvPr/>
        </p:nvSpPr>
        <p:spPr>
          <a:xfrm>
            <a:off x="991446" y="1621484"/>
            <a:ext cx="5577108" cy="2528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99" u="none" cap="none" strike="noStrike">
                <a:solidFill>
                  <a:srgbClr val="FFFFFF"/>
                </a:solidFill>
                <a:latin typeface="Mali"/>
                <a:ea typeface="Mali"/>
                <a:cs typeface="Mali"/>
                <a:sym typeface="Mali"/>
              </a:rPr>
              <a:t>Use these design resources in your Canva template.</a:t>
            </a:r>
            <a:endParaRPr/>
          </a:p>
        </p:txBody>
      </p:sp>
      <p:sp>
        <p:nvSpPr>
          <p:cNvPr id="284" name="Google Shape;284;p19"/>
          <p:cNvSpPr txBox="1"/>
          <p:nvPr/>
        </p:nvSpPr>
        <p:spPr>
          <a:xfrm>
            <a:off x="896033" y="728548"/>
            <a:ext cx="5850756" cy="8540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FFFFFF"/>
                </a:solidFill>
                <a:latin typeface="Mali"/>
                <a:ea typeface="Mali"/>
                <a:cs typeface="Mali"/>
                <a:sym typeface="Mali"/>
              </a:rPr>
              <a:t>RESOURCE PAGE</a:t>
            </a:r>
            <a:endParaRPr/>
          </a:p>
        </p:txBody>
      </p:sp>
      <p:sp>
        <p:nvSpPr>
          <p:cNvPr id="285" name="Google Shape;285;p19"/>
          <p:cNvSpPr txBox="1"/>
          <p:nvPr/>
        </p:nvSpPr>
        <p:spPr>
          <a:xfrm>
            <a:off x="1006119" y="2747043"/>
            <a:ext cx="24645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1" u="none" cap="none" strike="noStrike">
                <a:solidFill>
                  <a:srgbClr val="01443C"/>
                </a:solidFill>
                <a:latin typeface="Mali"/>
                <a:ea typeface="Mali"/>
                <a:cs typeface="Mali"/>
                <a:sym typeface="Mali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1" u="none" cap="none" strike="noStrike">
                <a:solidFill>
                  <a:srgbClr val="01443C"/>
                </a:solidFill>
                <a:latin typeface="Mali"/>
                <a:ea typeface="Mali"/>
                <a:cs typeface="Mali"/>
                <a:sym typeface="Mali"/>
              </a:rPr>
              <a:t>uses the following free fonts:</a:t>
            </a:r>
            <a:endParaRPr/>
          </a:p>
        </p:txBody>
      </p:sp>
      <p:sp>
        <p:nvSpPr>
          <p:cNvPr id="286" name="Google Shape;286;p19"/>
          <p:cNvSpPr txBox="1"/>
          <p:nvPr/>
        </p:nvSpPr>
        <p:spPr>
          <a:xfrm>
            <a:off x="1309873" y="3357477"/>
            <a:ext cx="1856876" cy="1263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00" u="none" cap="none" strike="noStrike">
                <a:solidFill>
                  <a:srgbClr val="01443C"/>
                </a:solidFill>
                <a:latin typeface="Mali"/>
                <a:ea typeface="Mali"/>
                <a:cs typeface="Mali"/>
                <a:sym typeface="Mali"/>
              </a:rPr>
              <a:t>TITLES AND HEADER:</a:t>
            </a:r>
            <a:endParaRPr/>
          </a:p>
        </p:txBody>
      </p:sp>
      <p:sp>
        <p:nvSpPr>
          <p:cNvPr id="287" name="Google Shape;287;p19"/>
          <p:cNvSpPr txBox="1"/>
          <p:nvPr/>
        </p:nvSpPr>
        <p:spPr>
          <a:xfrm>
            <a:off x="1329797" y="2349158"/>
            <a:ext cx="1856876" cy="234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Mali"/>
                <a:ea typeface="Mali"/>
                <a:cs typeface="Mali"/>
                <a:sym typeface="Mali"/>
              </a:rPr>
              <a:t>Fonts</a:t>
            </a:r>
            <a:endParaRPr/>
          </a:p>
        </p:txBody>
      </p:sp>
      <p:sp>
        <p:nvSpPr>
          <p:cNvPr id="288" name="Google Shape;288;p19"/>
          <p:cNvSpPr txBox="1"/>
          <p:nvPr/>
        </p:nvSpPr>
        <p:spPr>
          <a:xfrm>
            <a:off x="4158476" y="2349158"/>
            <a:ext cx="1856876" cy="234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Mali"/>
                <a:ea typeface="Mali"/>
                <a:cs typeface="Mali"/>
                <a:sym typeface="Mali"/>
              </a:rPr>
              <a:t>Colors</a:t>
            </a:r>
            <a:endParaRPr/>
          </a:p>
        </p:txBody>
      </p:sp>
      <p:sp>
        <p:nvSpPr>
          <p:cNvPr id="289" name="Google Shape;289;p19"/>
          <p:cNvSpPr txBox="1"/>
          <p:nvPr/>
        </p:nvSpPr>
        <p:spPr>
          <a:xfrm>
            <a:off x="2851562" y="5586874"/>
            <a:ext cx="1856876" cy="234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Mali"/>
                <a:ea typeface="Mali"/>
                <a:cs typeface="Mali"/>
                <a:sym typeface="Mali"/>
              </a:rPr>
              <a:t>Design Elements</a:t>
            </a:r>
            <a:endParaRPr/>
          </a:p>
        </p:txBody>
      </p:sp>
      <p:sp>
        <p:nvSpPr>
          <p:cNvPr id="290" name="Google Shape;290;p19"/>
          <p:cNvSpPr txBox="1"/>
          <p:nvPr/>
        </p:nvSpPr>
        <p:spPr>
          <a:xfrm>
            <a:off x="1309873" y="3564714"/>
            <a:ext cx="1856876" cy="2600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99" u="none" cap="none" strike="noStrike">
                <a:solidFill>
                  <a:srgbClr val="01443C"/>
                </a:solidFill>
                <a:latin typeface="Mali"/>
                <a:ea typeface="Mali"/>
                <a:cs typeface="Mali"/>
                <a:sym typeface="Mali"/>
              </a:rPr>
              <a:t>Mali</a:t>
            </a:r>
            <a:endParaRPr/>
          </a:p>
        </p:txBody>
      </p:sp>
      <p:sp>
        <p:nvSpPr>
          <p:cNvPr id="291" name="Google Shape;291;p19"/>
          <p:cNvSpPr txBox="1"/>
          <p:nvPr/>
        </p:nvSpPr>
        <p:spPr>
          <a:xfrm>
            <a:off x="1309873" y="4016640"/>
            <a:ext cx="1856876" cy="1263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00" u="none" cap="none" strike="noStrike">
                <a:solidFill>
                  <a:srgbClr val="01443C"/>
                </a:solidFill>
                <a:latin typeface="Mali"/>
                <a:ea typeface="Mali"/>
                <a:cs typeface="Mali"/>
                <a:sym typeface="Mali"/>
              </a:rPr>
              <a:t>BODY COPY:</a:t>
            </a:r>
            <a:endParaRPr/>
          </a:p>
        </p:txBody>
      </p:sp>
      <p:sp>
        <p:nvSpPr>
          <p:cNvPr id="292" name="Google Shape;292;p19"/>
          <p:cNvSpPr txBox="1"/>
          <p:nvPr/>
        </p:nvSpPr>
        <p:spPr>
          <a:xfrm>
            <a:off x="4726985" y="3569190"/>
            <a:ext cx="720000" cy="1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#02423A</a:t>
            </a:r>
            <a:endParaRPr/>
          </a:p>
        </p:txBody>
      </p:sp>
      <p:sp>
        <p:nvSpPr>
          <p:cNvPr id="293" name="Google Shape;293;p19"/>
          <p:cNvSpPr txBox="1"/>
          <p:nvPr/>
        </p:nvSpPr>
        <p:spPr>
          <a:xfrm>
            <a:off x="3951486" y="4515089"/>
            <a:ext cx="720000" cy="1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#FAF4E3</a:t>
            </a:r>
            <a:endParaRPr/>
          </a:p>
        </p:txBody>
      </p:sp>
      <p:sp>
        <p:nvSpPr>
          <p:cNvPr id="294" name="Google Shape;294;p19"/>
          <p:cNvSpPr txBox="1"/>
          <p:nvPr/>
        </p:nvSpPr>
        <p:spPr>
          <a:xfrm>
            <a:off x="4726985" y="4515089"/>
            <a:ext cx="720000" cy="1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#E6F1EE</a:t>
            </a:r>
            <a:endParaRPr/>
          </a:p>
        </p:txBody>
      </p:sp>
      <p:sp>
        <p:nvSpPr>
          <p:cNvPr id="295" name="Google Shape;295;p19"/>
          <p:cNvSpPr txBox="1"/>
          <p:nvPr/>
        </p:nvSpPr>
        <p:spPr>
          <a:xfrm>
            <a:off x="5546255" y="3556799"/>
            <a:ext cx="720000" cy="1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#C87F12</a:t>
            </a:r>
            <a:endParaRPr/>
          </a:p>
        </p:txBody>
      </p:sp>
      <p:sp>
        <p:nvSpPr>
          <p:cNvPr id="296" name="Google Shape;296;p19"/>
          <p:cNvSpPr txBox="1"/>
          <p:nvPr/>
        </p:nvSpPr>
        <p:spPr>
          <a:xfrm>
            <a:off x="1309873" y="4194188"/>
            <a:ext cx="1856876" cy="238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3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99" u="none" cap="none" strike="noStrike">
                <a:solidFill>
                  <a:srgbClr val="01443C"/>
                </a:solidFill>
                <a:latin typeface="Mali"/>
                <a:ea typeface="Mali"/>
                <a:cs typeface="Mali"/>
                <a:sym typeface="Mali"/>
              </a:rPr>
              <a:t>Mali</a:t>
            </a:r>
            <a:endParaRPr/>
          </a:p>
        </p:txBody>
      </p:sp>
      <p:sp>
        <p:nvSpPr>
          <p:cNvPr id="297" name="Google Shape;297;p19"/>
          <p:cNvSpPr/>
          <p:nvPr/>
        </p:nvSpPr>
        <p:spPr>
          <a:xfrm>
            <a:off x="5623032" y="3845342"/>
            <a:ext cx="566305" cy="566305"/>
          </a:xfrm>
          <a:custGeom>
            <a:rect b="b" l="l" r="r" t="t"/>
            <a:pathLst>
              <a:path extrusionOk="0" h="1035491" w="1035491">
                <a:moveTo>
                  <a:pt x="437470" y="0"/>
                </a:moveTo>
                <a:lnTo>
                  <a:pt x="598021" y="0"/>
                </a:lnTo>
                <a:cubicBezTo>
                  <a:pt x="839629" y="0"/>
                  <a:pt x="1035491" y="195862"/>
                  <a:pt x="1035491" y="437470"/>
                </a:cubicBezTo>
                <a:lnTo>
                  <a:pt x="1035491" y="598021"/>
                </a:lnTo>
                <a:cubicBezTo>
                  <a:pt x="1035491" y="839629"/>
                  <a:pt x="839629" y="1035491"/>
                  <a:pt x="598021" y="1035491"/>
                </a:cubicBezTo>
                <a:lnTo>
                  <a:pt x="437470" y="1035491"/>
                </a:lnTo>
                <a:cubicBezTo>
                  <a:pt x="195862" y="1035491"/>
                  <a:pt x="0" y="839629"/>
                  <a:pt x="0" y="598021"/>
                </a:cubicBezTo>
                <a:lnTo>
                  <a:pt x="0" y="437470"/>
                </a:lnTo>
                <a:cubicBezTo>
                  <a:pt x="0" y="195862"/>
                  <a:pt x="195862" y="0"/>
                  <a:pt x="437470" y="0"/>
                </a:cubicBezTo>
                <a:close/>
              </a:path>
            </a:pathLst>
          </a:custGeom>
          <a:solidFill>
            <a:srgbClr val="C12D2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19"/>
          <p:cNvSpPr txBox="1"/>
          <p:nvPr/>
        </p:nvSpPr>
        <p:spPr>
          <a:xfrm>
            <a:off x="5546255" y="4515089"/>
            <a:ext cx="720000" cy="1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#C12D2E</a:t>
            </a:r>
            <a:endParaRPr/>
          </a:p>
        </p:txBody>
      </p:sp>
      <p:sp>
        <p:nvSpPr>
          <p:cNvPr id="299" name="Google Shape;299;p19"/>
          <p:cNvSpPr txBox="1"/>
          <p:nvPr/>
        </p:nvSpPr>
        <p:spPr>
          <a:xfrm>
            <a:off x="1006119" y="4626598"/>
            <a:ext cx="2558332" cy="1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1" u="none" cap="none" strike="noStrike">
                <a:solidFill>
                  <a:srgbClr val="01443C"/>
                </a:solidFill>
                <a:latin typeface="Mali"/>
                <a:ea typeface="Mali"/>
                <a:cs typeface="Mali"/>
                <a:sym typeface="Mali"/>
              </a:rPr>
              <a:t>You can find these fonts online too.</a:t>
            </a:r>
            <a:endParaRPr/>
          </a:p>
        </p:txBody>
      </p:sp>
      <p:pic>
        <p:nvPicPr>
          <p:cNvPr id="300" name="Google Shape;30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3486" y="8953913"/>
            <a:ext cx="444269" cy="594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86138" y="7294157"/>
            <a:ext cx="514751" cy="48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81625" y="7313477"/>
            <a:ext cx="460298" cy="45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81200" y="7275431"/>
            <a:ext cx="480448" cy="566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84189" y="7333406"/>
            <a:ext cx="500377" cy="559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26825" y="7265813"/>
            <a:ext cx="444275" cy="631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997101" y="8996870"/>
            <a:ext cx="636800" cy="635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234650" y="8106961"/>
            <a:ext cx="248660" cy="612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282588" y="7314694"/>
            <a:ext cx="500374" cy="502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747692" y="8155471"/>
            <a:ext cx="591662" cy="407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1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992449" y="8069677"/>
            <a:ext cx="460300" cy="6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1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348687" y="8069662"/>
            <a:ext cx="418851" cy="657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19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698253" y="8102090"/>
            <a:ext cx="425332" cy="547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19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972724" y="8126690"/>
            <a:ext cx="415625" cy="498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19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4594513" y="8132381"/>
            <a:ext cx="514749" cy="561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19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996851" y="9018899"/>
            <a:ext cx="476651" cy="53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19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3701025" y="9009702"/>
            <a:ext cx="526773" cy="532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19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4439112" y="9028662"/>
            <a:ext cx="591667" cy="492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9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6063375" y="7250450"/>
            <a:ext cx="480449" cy="599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19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575603" y="9127631"/>
            <a:ext cx="566325" cy="382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19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5364428" y="8187741"/>
            <a:ext cx="415627" cy="495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9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4242149" y="6142726"/>
            <a:ext cx="741074" cy="959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19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4632926" y="7252247"/>
            <a:ext cx="434226" cy="571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9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2400100" y="9048577"/>
            <a:ext cx="466899" cy="559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9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3125181" y="9018908"/>
            <a:ext cx="281850" cy="551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19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058726" y="6403538"/>
            <a:ext cx="2249779" cy="75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9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996688" y="6188198"/>
            <a:ext cx="2373852" cy="12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9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5345281" y="6022865"/>
            <a:ext cx="898501" cy="1093689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19"/>
          <p:cNvSpPr/>
          <p:nvPr/>
        </p:nvSpPr>
        <p:spPr>
          <a:xfrm>
            <a:off x="4001225" y="3841650"/>
            <a:ext cx="620400" cy="620400"/>
          </a:xfrm>
          <a:prstGeom prst="ellipse">
            <a:avLst/>
          </a:prstGeom>
          <a:solidFill>
            <a:srgbClr val="FAF4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19"/>
          <p:cNvSpPr/>
          <p:nvPr/>
        </p:nvSpPr>
        <p:spPr>
          <a:xfrm>
            <a:off x="4798600" y="3841650"/>
            <a:ext cx="620400" cy="620400"/>
          </a:xfrm>
          <a:prstGeom prst="ellipse">
            <a:avLst/>
          </a:prstGeom>
          <a:solidFill>
            <a:srgbClr val="E6F1EE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19"/>
          <p:cNvSpPr/>
          <p:nvPr/>
        </p:nvSpPr>
        <p:spPr>
          <a:xfrm>
            <a:off x="5595975" y="3841650"/>
            <a:ext cx="620400" cy="620400"/>
          </a:xfrm>
          <a:prstGeom prst="ellipse">
            <a:avLst/>
          </a:prstGeom>
          <a:solidFill>
            <a:srgbClr val="C12D2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19"/>
          <p:cNvSpPr/>
          <p:nvPr/>
        </p:nvSpPr>
        <p:spPr>
          <a:xfrm>
            <a:off x="4001050" y="2839050"/>
            <a:ext cx="620400" cy="620400"/>
          </a:xfrm>
          <a:prstGeom prst="ellipse">
            <a:avLst/>
          </a:prstGeom>
          <a:solidFill>
            <a:srgbClr val="0266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19"/>
          <p:cNvSpPr/>
          <p:nvPr/>
        </p:nvSpPr>
        <p:spPr>
          <a:xfrm>
            <a:off x="4798513" y="2839050"/>
            <a:ext cx="620400" cy="620400"/>
          </a:xfrm>
          <a:prstGeom prst="ellipse">
            <a:avLst/>
          </a:prstGeom>
          <a:solidFill>
            <a:srgbClr val="0242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19"/>
          <p:cNvSpPr/>
          <p:nvPr/>
        </p:nvSpPr>
        <p:spPr>
          <a:xfrm>
            <a:off x="5595975" y="2839050"/>
            <a:ext cx="620400" cy="620400"/>
          </a:xfrm>
          <a:prstGeom prst="ellipse">
            <a:avLst/>
          </a:prstGeom>
          <a:solidFill>
            <a:srgbClr val="C87F1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7" y="0"/>
            <a:ext cx="7550126" cy="10693402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20"/>
          <p:cNvSpPr/>
          <p:nvPr/>
        </p:nvSpPr>
        <p:spPr>
          <a:xfrm>
            <a:off x="819146" y="1552884"/>
            <a:ext cx="5921708" cy="7586232"/>
          </a:xfrm>
          <a:custGeom>
            <a:rect b="b" l="l" r="r" t="t"/>
            <a:pathLst>
              <a:path extrusionOk="0" h="2882812" w="2250283">
                <a:moveTo>
                  <a:pt x="0" y="0"/>
                </a:moveTo>
                <a:lnTo>
                  <a:pt x="2250283" y="0"/>
                </a:lnTo>
                <a:lnTo>
                  <a:pt x="2250283" y="2882812"/>
                </a:lnTo>
                <a:lnTo>
                  <a:pt x="0" y="2882812"/>
                </a:lnTo>
                <a:close/>
              </a:path>
            </a:pathLst>
          </a:custGeom>
          <a:solidFill>
            <a:srgbClr val="02423A"/>
          </a:solidFill>
          <a:ln>
            <a:noFill/>
          </a:ln>
        </p:spPr>
      </p:sp>
      <p:sp>
        <p:nvSpPr>
          <p:cNvPr id="340" name="Google Shape;340;p20"/>
          <p:cNvSpPr txBox="1"/>
          <p:nvPr/>
        </p:nvSpPr>
        <p:spPr>
          <a:xfrm>
            <a:off x="1285449" y="3017668"/>
            <a:ext cx="4989000" cy="5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99" u="none" cap="none" strike="noStrike">
                <a:solidFill>
                  <a:srgbClr val="FFFFFF"/>
                </a:solidFill>
                <a:latin typeface="Mali"/>
                <a:ea typeface="Mali"/>
                <a:cs typeface="Mali"/>
                <a:sym typeface="Mali"/>
              </a:rPr>
              <a:t>This design template is free for </a:t>
            </a:r>
            <a:endParaRPr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99" u="none" cap="none" strike="noStrike">
                <a:solidFill>
                  <a:srgbClr val="FFFFFF"/>
                </a:solidFill>
                <a:latin typeface="Mali"/>
                <a:ea typeface="Mali"/>
                <a:cs typeface="Mali"/>
                <a:sym typeface="Mali"/>
              </a:rPr>
              <a:t>everyone to use thanks to the following:</a:t>
            </a:r>
            <a:endParaRPr/>
          </a:p>
        </p:txBody>
      </p:sp>
      <p:sp>
        <p:nvSpPr>
          <p:cNvPr id="341" name="Google Shape;341;p20"/>
          <p:cNvSpPr txBox="1"/>
          <p:nvPr/>
        </p:nvSpPr>
        <p:spPr>
          <a:xfrm>
            <a:off x="1982506" y="7199552"/>
            <a:ext cx="3594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000" u="none" cap="none" strike="noStrike">
                <a:solidFill>
                  <a:srgbClr val="C87F12"/>
                </a:solidFill>
                <a:latin typeface="Mali"/>
                <a:ea typeface="Mali"/>
                <a:cs typeface="Mali"/>
                <a:sym typeface="Mali"/>
              </a:rPr>
              <a:t>HAPPY DESIGNING!</a:t>
            </a:r>
            <a:endParaRPr/>
          </a:p>
        </p:txBody>
      </p:sp>
      <p:sp>
        <p:nvSpPr>
          <p:cNvPr id="342" name="Google Shape;342;p20"/>
          <p:cNvSpPr txBox="1"/>
          <p:nvPr/>
        </p:nvSpPr>
        <p:spPr>
          <a:xfrm>
            <a:off x="1880882" y="5115920"/>
            <a:ext cx="3798236" cy="1779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FFFFFF"/>
                </a:solidFill>
                <a:latin typeface="Mali"/>
                <a:ea typeface="Mali"/>
                <a:cs typeface="Mali"/>
                <a:sym typeface="Mali"/>
              </a:rPr>
              <a:t>for the presentation template</a:t>
            </a:r>
            <a:endParaRPr/>
          </a:p>
        </p:txBody>
      </p:sp>
      <p:sp>
        <p:nvSpPr>
          <p:cNvPr id="343" name="Google Shape;343;p20"/>
          <p:cNvSpPr txBox="1"/>
          <p:nvPr/>
        </p:nvSpPr>
        <p:spPr>
          <a:xfrm>
            <a:off x="1780280" y="6336900"/>
            <a:ext cx="3999440" cy="1779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FFFFFF"/>
                </a:solidFill>
                <a:latin typeface="Mali"/>
                <a:ea typeface="Mali"/>
                <a:cs typeface="Mali"/>
                <a:sym typeface="Mali"/>
              </a:rPr>
              <a:t>for the photos</a:t>
            </a:r>
            <a:endParaRPr/>
          </a:p>
        </p:txBody>
      </p:sp>
      <p:sp>
        <p:nvSpPr>
          <p:cNvPr id="344" name="Google Shape;344;p20"/>
          <p:cNvSpPr txBox="1"/>
          <p:nvPr/>
        </p:nvSpPr>
        <p:spPr>
          <a:xfrm>
            <a:off x="1147406" y="2079819"/>
            <a:ext cx="5265188" cy="8540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FFFFFF"/>
                </a:solidFill>
                <a:latin typeface="Mali"/>
                <a:ea typeface="Mali"/>
                <a:cs typeface="Mali"/>
                <a:sym typeface="Mali"/>
              </a:rPr>
              <a:t>CREDITS</a:t>
            </a:r>
            <a:endParaRPr/>
          </a:p>
        </p:txBody>
      </p:sp>
      <p:sp>
        <p:nvSpPr>
          <p:cNvPr id="345" name="Google Shape;345;p20"/>
          <p:cNvSpPr txBox="1"/>
          <p:nvPr/>
        </p:nvSpPr>
        <p:spPr>
          <a:xfrm>
            <a:off x="1929251" y="5889135"/>
            <a:ext cx="3701498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FFFFFF"/>
                </a:solidFill>
                <a:latin typeface="Mali"/>
                <a:ea typeface="Mali"/>
                <a:cs typeface="Mali"/>
                <a:sym typeface="Mali"/>
              </a:rPr>
              <a:t>Pexels, Pixabay</a:t>
            </a:r>
            <a:endParaRPr/>
          </a:p>
        </p:txBody>
      </p:sp>
      <p:pic>
        <p:nvPicPr>
          <p:cNvPr id="346" name="Google Shape;34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29675" y="4213499"/>
            <a:ext cx="2900649" cy="725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hristmas Bingo Holiday Game Worksheet">
  <a:themeElements>
    <a:clrScheme name="Office">
      <a:dk1>
        <a:srgbClr val="02423A"/>
      </a:dk1>
      <a:lt1>
        <a:srgbClr val="FAF4E3"/>
      </a:lt1>
      <a:dk2>
        <a:srgbClr val="C12D2E"/>
      </a:dk2>
      <a:lt2>
        <a:srgbClr val="E6F1EE"/>
      </a:lt2>
      <a:accent1>
        <a:srgbClr val="C87F12"/>
      </a:accent1>
      <a:accent2>
        <a:srgbClr val="026651"/>
      </a:accent2>
      <a:accent3>
        <a:srgbClr val="C12D2E"/>
      </a:accent3>
      <a:accent4>
        <a:srgbClr val="02423A"/>
      </a:accent4>
      <a:accent5>
        <a:srgbClr val="C87F12"/>
      </a:accent5>
      <a:accent6>
        <a:srgbClr val="026651"/>
      </a:accent6>
      <a:hlink>
        <a:srgbClr val="C87F12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