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10287000" cx="18288000"/>
  <p:notesSz cx="6858000" cy="9144000"/>
  <p:embeddedFontLst>
    <p:embeddedFont>
      <p:font typeface="Lato"/>
      <p:bold r:id="rId34"/>
      <p:boldItalic r:id="rId35"/>
    </p:embeddedFont>
    <p:embeddedFont>
      <p:font typeface="Bungee"/>
      <p:regular r:id="rId36"/>
    </p:embeddedFont>
    <p:embeddedFont>
      <p:font typeface="Bungee Outline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3246809-C1B5-4944-9068-0CE9BCB5A481}">
  <a:tblStyle styleId="{63246809-C1B5-4944-9068-0CE9BCB5A48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bold.fntdata"/><Relationship Id="rId15" Type="http://schemas.openxmlformats.org/officeDocument/2006/relationships/slide" Target="slides/slide9.xml"/><Relationship Id="rId37" Type="http://schemas.openxmlformats.org/officeDocument/2006/relationships/font" Target="fonts/BungeeOutline-regular.fntdata"/><Relationship Id="rId14" Type="http://schemas.openxmlformats.org/officeDocument/2006/relationships/slide" Target="slides/slide8.xml"/><Relationship Id="rId36" Type="http://schemas.openxmlformats.org/officeDocument/2006/relationships/font" Target="fonts/Bungee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7.jpg"/><Relationship Id="rId4" Type="http://schemas.openxmlformats.org/officeDocument/2006/relationships/image" Target="../media/image78.png"/><Relationship Id="rId5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36.jpg"/><Relationship Id="rId5" Type="http://schemas.openxmlformats.org/officeDocument/2006/relationships/image" Target="../media/image43.jpg"/><Relationship Id="rId6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2.jpg"/><Relationship Id="rId4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57.png"/><Relationship Id="rId5" Type="http://schemas.openxmlformats.org/officeDocument/2006/relationships/image" Target="../media/image41.png"/><Relationship Id="rId6" Type="http://schemas.openxmlformats.org/officeDocument/2006/relationships/image" Target="../media/image4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Relationship Id="rId5" Type="http://schemas.openxmlformats.org/officeDocument/2006/relationships/image" Target="../media/image52.png"/><Relationship Id="rId6" Type="http://schemas.openxmlformats.org/officeDocument/2006/relationships/image" Target="../media/image6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0.png"/><Relationship Id="rId4" Type="http://schemas.openxmlformats.org/officeDocument/2006/relationships/image" Target="../media/image86.png"/><Relationship Id="rId5" Type="http://schemas.openxmlformats.org/officeDocument/2006/relationships/image" Target="../media/image51.png"/><Relationship Id="rId6" Type="http://schemas.openxmlformats.org/officeDocument/2006/relationships/image" Target="../media/image5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9.png"/><Relationship Id="rId4" Type="http://schemas.openxmlformats.org/officeDocument/2006/relationships/image" Target="../media/image6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4.png"/><Relationship Id="rId4" Type="http://schemas.openxmlformats.org/officeDocument/2006/relationships/image" Target="../media/image63.png"/><Relationship Id="rId5" Type="http://schemas.openxmlformats.org/officeDocument/2006/relationships/image" Target="../media/image10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8.jpg"/><Relationship Id="rId4" Type="http://schemas.openxmlformats.org/officeDocument/2006/relationships/image" Target="../media/image61.png"/><Relationship Id="rId5" Type="http://schemas.openxmlformats.org/officeDocument/2006/relationships/image" Target="../media/image5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2.jpg"/><Relationship Id="rId4" Type="http://schemas.openxmlformats.org/officeDocument/2006/relationships/image" Target="../media/image114.png"/><Relationship Id="rId5" Type="http://schemas.openxmlformats.org/officeDocument/2006/relationships/image" Target="../media/image6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9.png"/><Relationship Id="rId4" Type="http://schemas.openxmlformats.org/officeDocument/2006/relationships/image" Target="../media/image111.png"/></Relationships>
</file>

<file path=ppt/slides/_rels/slide26.xml.rels><?xml version="1.0" encoding="UTF-8" standalone="yes"?><Relationships xmlns="http://schemas.openxmlformats.org/package/2006/relationships"><Relationship Id="rId40" Type="http://schemas.openxmlformats.org/officeDocument/2006/relationships/image" Target="../media/image86.png"/><Relationship Id="rId20" Type="http://schemas.openxmlformats.org/officeDocument/2006/relationships/image" Target="../media/image20.png"/><Relationship Id="rId42" Type="http://schemas.openxmlformats.org/officeDocument/2006/relationships/image" Target="../media/image59.png"/><Relationship Id="rId41" Type="http://schemas.openxmlformats.org/officeDocument/2006/relationships/image" Target="../media/image57.png"/><Relationship Id="rId22" Type="http://schemas.openxmlformats.org/officeDocument/2006/relationships/image" Target="../media/image24.png"/><Relationship Id="rId44" Type="http://schemas.openxmlformats.org/officeDocument/2006/relationships/image" Target="../media/image61.png"/><Relationship Id="rId21" Type="http://schemas.openxmlformats.org/officeDocument/2006/relationships/image" Target="../media/image18.png"/><Relationship Id="rId43" Type="http://schemas.openxmlformats.org/officeDocument/2006/relationships/image" Target="../media/image69.png"/><Relationship Id="rId24" Type="http://schemas.openxmlformats.org/officeDocument/2006/relationships/image" Target="../media/image29.png"/><Relationship Id="rId23" Type="http://schemas.openxmlformats.org/officeDocument/2006/relationships/image" Target="../media/image78.png"/><Relationship Id="rId45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1.png"/><Relationship Id="rId4" Type="http://schemas.openxmlformats.org/officeDocument/2006/relationships/image" Target="../media/image66.png"/><Relationship Id="rId9" Type="http://schemas.openxmlformats.org/officeDocument/2006/relationships/image" Target="../media/image14.png"/><Relationship Id="rId26" Type="http://schemas.openxmlformats.org/officeDocument/2006/relationships/image" Target="../media/image32.png"/><Relationship Id="rId25" Type="http://schemas.openxmlformats.org/officeDocument/2006/relationships/image" Target="../media/image33.png"/><Relationship Id="rId28" Type="http://schemas.openxmlformats.org/officeDocument/2006/relationships/image" Target="../media/image35.png"/><Relationship Id="rId27" Type="http://schemas.openxmlformats.org/officeDocument/2006/relationships/image" Target="../media/image31.png"/><Relationship Id="rId5" Type="http://schemas.openxmlformats.org/officeDocument/2006/relationships/image" Target="../media/image114.png"/><Relationship Id="rId6" Type="http://schemas.openxmlformats.org/officeDocument/2006/relationships/image" Target="../media/image28.png"/><Relationship Id="rId29" Type="http://schemas.openxmlformats.org/officeDocument/2006/relationships/image" Target="../media/image27.png"/><Relationship Id="rId7" Type="http://schemas.openxmlformats.org/officeDocument/2006/relationships/image" Target="../media/image12.png"/><Relationship Id="rId8" Type="http://schemas.openxmlformats.org/officeDocument/2006/relationships/image" Target="../media/image2.png"/><Relationship Id="rId31" Type="http://schemas.openxmlformats.org/officeDocument/2006/relationships/image" Target="../media/image40.png"/><Relationship Id="rId30" Type="http://schemas.openxmlformats.org/officeDocument/2006/relationships/image" Target="../media/image52.png"/><Relationship Id="rId11" Type="http://schemas.openxmlformats.org/officeDocument/2006/relationships/image" Target="../media/image37.png"/><Relationship Id="rId33" Type="http://schemas.openxmlformats.org/officeDocument/2006/relationships/image" Target="../media/image44.png"/><Relationship Id="rId10" Type="http://schemas.openxmlformats.org/officeDocument/2006/relationships/image" Target="../media/image5.png"/><Relationship Id="rId32" Type="http://schemas.openxmlformats.org/officeDocument/2006/relationships/image" Target="../media/image46.png"/><Relationship Id="rId13" Type="http://schemas.openxmlformats.org/officeDocument/2006/relationships/image" Target="../media/image34.png"/><Relationship Id="rId35" Type="http://schemas.openxmlformats.org/officeDocument/2006/relationships/image" Target="../media/image41.png"/><Relationship Id="rId12" Type="http://schemas.openxmlformats.org/officeDocument/2006/relationships/image" Target="../media/image23.png"/><Relationship Id="rId34" Type="http://schemas.openxmlformats.org/officeDocument/2006/relationships/image" Target="../media/image51.png"/><Relationship Id="rId15" Type="http://schemas.openxmlformats.org/officeDocument/2006/relationships/image" Target="../media/image7.png"/><Relationship Id="rId37" Type="http://schemas.openxmlformats.org/officeDocument/2006/relationships/image" Target="../media/image48.png"/><Relationship Id="rId14" Type="http://schemas.openxmlformats.org/officeDocument/2006/relationships/image" Target="../media/image26.png"/><Relationship Id="rId36" Type="http://schemas.openxmlformats.org/officeDocument/2006/relationships/image" Target="../media/image49.png"/><Relationship Id="rId17" Type="http://schemas.openxmlformats.org/officeDocument/2006/relationships/image" Target="../media/image19.png"/><Relationship Id="rId39" Type="http://schemas.openxmlformats.org/officeDocument/2006/relationships/image" Target="../media/image80.png"/><Relationship Id="rId16" Type="http://schemas.openxmlformats.org/officeDocument/2006/relationships/image" Target="../media/image25.png"/><Relationship Id="rId38" Type="http://schemas.openxmlformats.org/officeDocument/2006/relationships/image" Target="../media/image38.png"/><Relationship Id="rId19" Type="http://schemas.openxmlformats.org/officeDocument/2006/relationships/image" Target="../media/image17.png"/><Relationship Id="rId18" Type="http://schemas.openxmlformats.org/officeDocument/2006/relationships/image" Target="../media/image54.png"/></Relationships>
</file>

<file path=ppt/slides/_rels/slide2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51.png"/><Relationship Id="rId20" Type="http://schemas.openxmlformats.org/officeDocument/2006/relationships/image" Target="../media/image135.png"/><Relationship Id="rId41" Type="http://schemas.openxmlformats.org/officeDocument/2006/relationships/image" Target="../media/image144.png"/><Relationship Id="rId22" Type="http://schemas.openxmlformats.org/officeDocument/2006/relationships/image" Target="../media/image150.png"/><Relationship Id="rId21" Type="http://schemas.openxmlformats.org/officeDocument/2006/relationships/image" Target="../media/image136.png"/><Relationship Id="rId24" Type="http://schemas.openxmlformats.org/officeDocument/2006/relationships/image" Target="../media/image142.png"/><Relationship Id="rId23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125.png"/><Relationship Id="rId26" Type="http://schemas.openxmlformats.org/officeDocument/2006/relationships/image" Target="../media/image128.png"/><Relationship Id="rId25" Type="http://schemas.openxmlformats.org/officeDocument/2006/relationships/image" Target="../media/image145.png"/><Relationship Id="rId28" Type="http://schemas.openxmlformats.org/officeDocument/2006/relationships/image" Target="../media/image131.png"/><Relationship Id="rId27" Type="http://schemas.openxmlformats.org/officeDocument/2006/relationships/image" Target="../media/image129.png"/><Relationship Id="rId5" Type="http://schemas.openxmlformats.org/officeDocument/2006/relationships/image" Target="../media/image124.png"/><Relationship Id="rId6" Type="http://schemas.openxmlformats.org/officeDocument/2006/relationships/image" Target="../media/image118.png"/><Relationship Id="rId29" Type="http://schemas.openxmlformats.org/officeDocument/2006/relationships/image" Target="../media/image138.png"/><Relationship Id="rId7" Type="http://schemas.openxmlformats.org/officeDocument/2006/relationships/image" Target="../media/image133.png"/><Relationship Id="rId8" Type="http://schemas.openxmlformats.org/officeDocument/2006/relationships/image" Target="../media/image110.png"/><Relationship Id="rId31" Type="http://schemas.openxmlformats.org/officeDocument/2006/relationships/image" Target="../media/image152.png"/><Relationship Id="rId30" Type="http://schemas.openxmlformats.org/officeDocument/2006/relationships/image" Target="../media/image132.png"/><Relationship Id="rId11" Type="http://schemas.openxmlformats.org/officeDocument/2006/relationships/image" Target="../media/image121.png"/><Relationship Id="rId33" Type="http://schemas.openxmlformats.org/officeDocument/2006/relationships/image" Target="../media/image137.png"/><Relationship Id="rId10" Type="http://schemas.openxmlformats.org/officeDocument/2006/relationships/image" Target="../media/image123.png"/><Relationship Id="rId32" Type="http://schemas.openxmlformats.org/officeDocument/2006/relationships/image" Target="../media/image141.png"/><Relationship Id="rId13" Type="http://schemas.openxmlformats.org/officeDocument/2006/relationships/image" Target="../media/image116.png"/><Relationship Id="rId35" Type="http://schemas.openxmlformats.org/officeDocument/2006/relationships/image" Target="../media/image139.png"/><Relationship Id="rId12" Type="http://schemas.openxmlformats.org/officeDocument/2006/relationships/image" Target="../media/image130.png"/><Relationship Id="rId34" Type="http://schemas.openxmlformats.org/officeDocument/2006/relationships/image" Target="../media/image148.png"/><Relationship Id="rId15" Type="http://schemas.openxmlformats.org/officeDocument/2006/relationships/image" Target="../media/image117.png"/><Relationship Id="rId37" Type="http://schemas.openxmlformats.org/officeDocument/2006/relationships/image" Target="../media/image140.png"/><Relationship Id="rId14" Type="http://schemas.openxmlformats.org/officeDocument/2006/relationships/image" Target="../media/image120.png"/><Relationship Id="rId36" Type="http://schemas.openxmlformats.org/officeDocument/2006/relationships/image" Target="../media/image146.png"/><Relationship Id="rId17" Type="http://schemas.openxmlformats.org/officeDocument/2006/relationships/image" Target="../media/image119.png"/><Relationship Id="rId39" Type="http://schemas.openxmlformats.org/officeDocument/2006/relationships/image" Target="../media/image149.png"/><Relationship Id="rId16" Type="http://schemas.openxmlformats.org/officeDocument/2006/relationships/image" Target="../media/image143.png"/><Relationship Id="rId38" Type="http://schemas.openxmlformats.org/officeDocument/2006/relationships/image" Target="../media/image153.png"/><Relationship Id="rId19" Type="http://schemas.openxmlformats.org/officeDocument/2006/relationships/image" Target="../media/image127.png"/><Relationship Id="rId18" Type="http://schemas.openxmlformats.org/officeDocument/2006/relationships/image" Target="../media/image1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Relationship Id="rId4" Type="http://schemas.openxmlformats.org/officeDocument/2006/relationships/image" Target="../media/image23.png"/><Relationship Id="rId5" Type="http://schemas.openxmlformats.org/officeDocument/2006/relationships/image" Target="../media/image1.jpg"/><Relationship Id="rId6" Type="http://schemas.openxmlformats.org/officeDocument/2006/relationships/image" Target="../media/image21.jpg"/><Relationship Id="rId7" Type="http://schemas.openxmlformats.org/officeDocument/2006/relationships/image" Target="../media/image3.jpg"/><Relationship Id="rId8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4.png"/><Relationship Id="rId5" Type="http://schemas.openxmlformats.org/officeDocument/2006/relationships/image" Target="../media/image26.png"/><Relationship Id="rId6" Type="http://schemas.openxmlformats.org/officeDocument/2006/relationships/image" Target="../media/image7.png"/><Relationship Id="rId7" Type="http://schemas.openxmlformats.org/officeDocument/2006/relationships/image" Target="../media/image25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Relationship Id="rId4" Type="http://schemas.openxmlformats.org/officeDocument/2006/relationships/image" Target="../media/image17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396901" y="-1257577"/>
            <a:ext cx="19081803" cy="12802155"/>
          </a:xfrm>
          <a:custGeom>
            <a:rect b="b" l="l" r="r" t="t"/>
            <a:pathLst>
              <a:path extrusionOk="0" h="12802155" w="19081803">
                <a:moveTo>
                  <a:pt x="0" y="0"/>
                </a:moveTo>
                <a:lnTo>
                  <a:pt x="19081802" y="0"/>
                </a:lnTo>
                <a:lnTo>
                  <a:pt x="19081802" y="12802154"/>
                </a:lnTo>
                <a:lnTo>
                  <a:pt x="0" y="12802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6529657" y="2130417"/>
            <a:ext cx="5228687" cy="4693536"/>
          </a:xfrm>
          <a:custGeom>
            <a:rect b="b" l="l" r="r" t="t"/>
            <a:pathLst>
              <a:path extrusionOk="0" h="4693536" w="5228687">
                <a:moveTo>
                  <a:pt x="0" y="0"/>
                </a:moveTo>
                <a:lnTo>
                  <a:pt x="5228686" y="0"/>
                </a:lnTo>
                <a:lnTo>
                  <a:pt x="5228686" y="4693536"/>
                </a:lnTo>
                <a:lnTo>
                  <a:pt x="0" y="4693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6" name="Google Shape;86;p13"/>
          <p:cNvGrpSpPr/>
          <p:nvPr/>
        </p:nvGrpSpPr>
        <p:grpSpPr>
          <a:xfrm>
            <a:off x="2524254" y="4026696"/>
            <a:ext cx="3086100" cy="3303095"/>
            <a:chOff x="0" y="-57150"/>
            <a:chExt cx="812800" cy="869950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773953" cy="278234"/>
            </a:xfrm>
            <a:custGeom>
              <a:rect b="b" l="l" r="r" t="t"/>
              <a:pathLst>
                <a:path extrusionOk="0" h="278234" w="773953">
                  <a:moveTo>
                    <a:pt x="134362" y="0"/>
                  </a:moveTo>
                  <a:lnTo>
                    <a:pt x="639591" y="0"/>
                  </a:lnTo>
                  <a:cubicBezTo>
                    <a:pt x="713797" y="0"/>
                    <a:pt x="773953" y="60156"/>
                    <a:pt x="773953" y="134362"/>
                  </a:cubicBezTo>
                  <a:lnTo>
                    <a:pt x="773953" y="143872"/>
                  </a:lnTo>
                  <a:cubicBezTo>
                    <a:pt x="773953" y="218078"/>
                    <a:pt x="713797" y="278234"/>
                    <a:pt x="639591" y="278234"/>
                  </a:cubicBezTo>
                  <a:lnTo>
                    <a:pt x="134362" y="278234"/>
                  </a:lnTo>
                  <a:cubicBezTo>
                    <a:pt x="60156" y="278234"/>
                    <a:pt x="0" y="218078"/>
                    <a:pt x="0" y="143872"/>
                  </a:cubicBezTo>
                  <a:lnTo>
                    <a:pt x="0" y="134362"/>
                  </a:lnTo>
                  <a:cubicBezTo>
                    <a:pt x="0" y="60156"/>
                    <a:pt x="60156" y="0"/>
                    <a:pt x="1343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2297564" y="4026696"/>
            <a:ext cx="4057680" cy="3303095"/>
            <a:chOff x="0" y="-57150"/>
            <a:chExt cx="1068689" cy="869950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068689" cy="278234"/>
            </a:xfrm>
            <a:custGeom>
              <a:rect b="b" l="l" r="r" t="t"/>
              <a:pathLst>
                <a:path extrusionOk="0" h="278234" w="1068689">
                  <a:moveTo>
                    <a:pt x="97306" y="0"/>
                  </a:moveTo>
                  <a:lnTo>
                    <a:pt x="971383" y="0"/>
                  </a:lnTo>
                  <a:cubicBezTo>
                    <a:pt x="1025124" y="0"/>
                    <a:pt x="1068689" y="43566"/>
                    <a:pt x="1068689" y="97306"/>
                  </a:cubicBezTo>
                  <a:lnTo>
                    <a:pt x="1068689" y="180928"/>
                  </a:lnTo>
                  <a:cubicBezTo>
                    <a:pt x="1068689" y="206735"/>
                    <a:pt x="1058437" y="231485"/>
                    <a:pt x="1040189" y="249734"/>
                  </a:cubicBezTo>
                  <a:cubicBezTo>
                    <a:pt x="1021941" y="267982"/>
                    <a:pt x="997190" y="278234"/>
                    <a:pt x="971383" y="278234"/>
                  </a:cubicBezTo>
                  <a:lnTo>
                    <a:pt x="97306" y="278234"/>
                  </a:lnTo>
                  <a:cubicBezTo>
                    <a:pt x="43566" y="278234"/>
                    <a:pt x="0" y="234669"/>
                    <a:pt x="0" y="180928"/>
                  </a:cubicBezTo>
                  <a:lnTo>
                    <a:pt x="0" y="97306"/>
                  </a:lnTo>
                  <a:cubicBezTo>
                    <a:pt x="0" y="71499"/>
                    <a:pt x="10252" y="46749"/>
                    <a:pt x="28500" y="28500"/>
                  </a:cubicBezTo>
                  <a:cubicBezTo>
                    <a:pt x="46749" y="10252"/>
                    <a:pt x="71499" y="0"/>
                    <a:pt x="973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2327166" y="6870294"/>
            <a:ext cx="13633669" cy="2028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820" u="none" cap="none" strike="noStrike">
                <a:solidFill>
                  <a:srgbClr val="FFE161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Trivia Night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6634944" y="1285875"/>
            <a:ext cx="501811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72" u="none" cap="none" strike="noStrike">
                <a:solidFill>
                  <a:srgbClr val="3DD8FC"/>
                </a:solidFill>
                <a:latin typeface="Lato"/>
                <a:ea typeface="Lato"/>
                <a:cs typeface="Lato"/>
                <a:sym typeface="Lato"/>
              </a:rPr>
              <a:t>YOU ARE INVITED TO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1854424" y="4431250"/>
            <a:ext cx="4943958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45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June 3 2023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772274" y="4431250"/>
            <a:ext cx="2442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45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6:30 PM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2"/>
          <p:cNvGrpSpPr/>
          <p:nvPr/>
        </p:nvGrpSpPr>
        <p:grpSpPr>
          <a:xfrm>
            <a:off x="2014446" y="7097074"/>
            <a:ext cx="14801106" cy="3303091"/>
            <a:chOff x="0" y="-57150"/>
            <a:chExt cx="3898234" cy="869950"/>
          </a:xfrm>
        </p:grpSpPr>
        <p:sp>
          <p:nvSpPr>
            <p:cNvPr id="286" name="Google Shape;286;p22"/>
            <p:cNvSpPr/>
            <p:nvPr/>
          </p:nvSpPr>
          <p:spPr>
            <a:xfrm>
              <a:off x="0" y="0"/>
              <a:ext cx="3898234" cy="628293"/>
            </a:xfrm>
            <a:custGeom>
              <a:rect b="b" l="l" r="r" t="t"/>
              <a:pathLst>
                <a:path extrusionOk="0" h="628293" w="3898234">
                  <a:moveTo>
                    <a:pt x="26676" y="0"/>
                  </a:moveTo>
                  <a:lnTo>
                    <a:pt x="3871557" y="0"/>
                  </a:lnTo>
                  <a:cubicBezTo>
                    <a:pt x="3886290" y="0"/>
                    <a:pt x="3898234" y="11943"/>
                    <a:pt x="3898234" y="26676"/>
                  </a:cubicBezTo>
                  <a:lnTo>
                    <a:pt x="3898234" y="601617"/>
                  </a:lnTo>
                  <a:cubicBezTo>
                    <a:pt x="3898234" y="608692"/>
                    <a:pt x="3895423" y="615477"/>
                    <a:pt x="3890420" y="620480"/>
                  </a:cubicBezTo>
                  <a:cubicBezTo>
                    <a:pt x="3885418" y="625482"/>
                    <a:pt x="3878633" y="628293"/>
                    <a:pt x="3871557" y="628293"/>
                  </a:cubicBezTo>
                  <a:lnTo>
                    <a:pt x="26676" y="628293"/>
                  </a:lnTo>
                  <a:cubicBezTo>
                    <a:pt x="11943" y="628293"/>
                    <a:pt x="0" y="616350"/>
                    <a:pt x="0" y="601617"/>
                  </a:cubicBezTo>
                  <a:lnTo>
                    <a:pt x="0" y="26676"/>
                  </a:lnTo>
                  <a:cubicBezTo>
                    <a:pt x="0" y="19601"/>
                    <a:pt x="2811" y="12816"/>
                    <a:pt x="7813" y="7813"/>
                  </a:cubicBezTo>
                  <a:cubicBezTo>
                    <a:pt x="12816" y="2811"/>
                    <a:pt x="19601" y="0"/>
                    <a:pt x="266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72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8" name="Google Shape;288;p22"/>
          <p:cNvPicPr preferRelativeResize="0"/>
          <p:nvPr/>
        </p:nvPicPr>
        <p:blipFill rotWithShape="1">
          <a:blip r:embed="rId3">
            <a:alphaModFix/>
          </a:blip>
          <a:srcRect b="40232" l="23409" r="28955" t="34830"/>
          <a:stretch/>
        </p:blipFill>
        <p:spPr>
          <a:xfrm>
            <a:off x="3091210" y="2349186"/>
            <a:ext cx="12105579" cy="4364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22"/>
          <p:cNvCxnSpPr/>
          <p:nvPr/>
        </p:nvCxnSpPr>
        <p:spPr>
          <a:xfrm>
            <a:off x="18245046" y="693045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22"/>
          <p:cNvSpPr txBox="1"/>
          <p:nvPr/>
        </p:nvSpPr>
        <p:spPr>
          <a:xfrm>
            <a:off x="3046639" y="7830565"/>
            <a:ext cx="12194723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Write down the trivia question here.</a:t>
            </a:r>
            <a:endParaRPr/>
          </a:p>
        </p:txBody>
      </p:sp>
      <p:sp>
        <p:nvSpPr>
          <p:cNvPr id="291" name="Google Shape;291;p22"/>
          <p:cNvSpPr txBox="1"/>
          <p:nvPr/>
        </p:nvSpPr>
        <p:spPr>
          <a:xfrm>
            <a:off x="4408778" y="8710943"/>
            <a:ext cx="947044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292" name="Google Shape;292;p22"/>
          <p:cNvSpPr/>
          <p:nvPr/>
        </p:nvSpPr>
        <p:spPr>
          <a:xfrm rot="1023411">
            <a:off x="14054200" y="2587189"/>
            <a:ext cx="4438707" cy="3352516"/>
          </a:xfrm>
          <a:custGeom>
            <a:rect b="b" l="l" r="r" t="t"/>
            <a:pathLst>
              <a:path extrusionOk="0" h="3352516" w="4438707">
                <a:moveTo>
                  <a:pt x="0" y="0"/>
                </a:moveTo>
                <a:lnTo>
                  <a:pt x="4438707" y="0"/>
                </a:lnTo>
                <a:lnTo>
                  <a:pt x="4438707" y="3352515"/>
                </a:lnTo>
                <a:lnTo>
                  <a:pt x="0" y="3352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2"/>
          <p:cNvSpPr/>
          <p:nvPr/>
        </p:nvSpPr>
        <p:spPr>
          <a:xfrm flipH="1">
            <a:off x="378915" y="2349186"/>
            <a:ext cx="3271063" cy="3445120"/>
          </a:xfrm>
          <a:custGeom>
            <a:rect b="b" l="l" r="r" t="t"/>
            <a:pathLst>
              <a:path extrusionOk="0" h="3445120" w="3271063">
                <a:moveTo>
                  <a:pt x="3271063" y="0"/>
                </a:moveTo>
                <a:lnTo>
                  <a:pt x="0" y="0"/>
                </a:lnTo>
                <a:lnTo>
                  <a:pt x="0" y="3445119"/>
                </a:lnTo>
                <a:lnTo>
                  <a:pt x="3271063" y="3445119"/>
                </a:lnTo>
                <a:lnTo>
                  <a:pt x="327106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22"/>
          <p:cNvSpPr txBox="1"/>
          <p:nvPr/>
        </p:nvSpPr>
        <p:spPr>
          <a:xfrm>
            <a:off x="1028700" y="319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Question 01</a:t>
            </a:r>
            <a:endParaRPr/>
          </a:p>
        </p:txBody>
      </p:sp>
      <p:cxnSp>
        <p:nvCxnSpPr>
          <p:cNvPr id="295" name="Google Shape;295;p22"/>
          <p:cNvCxnSpPr/>
          <p:nvPr/>
        </p:nvCxnSpPr>
        <p:spPr>
          <a:xfrm>
            <a:off x="-2084597" y="1209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22"/>
          <p:cNvCxnSpPr/>
          <p:nvPr/>
        </p:nvCxnSpPr>
        <p:spPr>
          <a:xfrm>
            <a:off x="14951082" y="1209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23"/>
          <p:cNvGrpSpPr/>
          <p:nvPr/>
        </p:nvGrpSpPr>
        <p:grpSpPr>
          <a:xfrm>
            <a:off x="3890863" y="3637807"/>
            <a:ext cx="1183334" cy="1188638"/>
            <a:chOff x="1813" y="0"/>
            <a:chExt cx="809173" cy="812800"/>
          </a:xfrm>
        </p:grpSpPr>
        <p:sp>
          <p:nvSpPr>
            <p:cNvPr id="302" name="Google Shape;302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ED0B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3"/>
          <p:cNvGrpSpPr/>
          <p:nvPr/>
        </p:nvGrpSpPr>
        <p:grpSpPr>
          <a:xfrm>
            <a:off x="3890863" y="7269780"/>
            <a:ext cx="1183334" cy="1188638"/>
            <a:chOff x="1813" y="0"/>
            <a:chExt cx="809173" cy="812800"/>
          </a:xfrm>
        </p:grpSpPr>
        <p:sp>
          <p:nvSpPr>
            <p:cNvPr id="305" name="Google Shape;305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F1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3"/>
          <p:cNvGrpSpPr/>
          <p:nvPr/>
        </p:nvGrpSpPr>
        <p:grpSpPr>
          <a:xfrm>
            <a:off x="13174249" y="3637807"/>
            <a:ext cx="1183334" cy="1188638"/>
            <a:chOff x="1813" y="0"/>
            <a:chExt cx="809173" cy="812800"/>
          </a:xfrm>
        </p:grpSpPr>
        <p:sp>
          <p:nvSpPr>
            <p:cNvPr id="308" name="Google Shape;30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99C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23"/>
          <p:cNvGrpSpPr/>
          <p:nvPr/>
        </p:nvGrpSpPr>
        <p:grpSpPr>
          <a:xfrm>
            <a:off x="13174249" y="7269780"/>
            <a:ext cx="1183334" cy="1188638"/>
            <a:chOff x="1813" y="0"/>
            <a:chExt cx="809173" cy="812800"/>
          </a:xfrm>
        </p:grpSpPr>
        <p:sp>
          <p:nvSpPr>
            <p:cNvPr id="311" name="Google Shape;311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23"/>
          <p:cNvSpPr txBox="1"/>
          <p:nvPr/>
        </p:nvSpPr>
        <p:spPr>
          <a:xfrm>
            <a:off x="1028700" y="663338"/>
            <a:ext cx="16230600" cy="16159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Multiple Choice Quiz </a:t>
            </a:r>
            <a:endParaRPr/>
          </a:p>
        </p:txBody>
      </p:sp>
      <p:sp>
        <p:nvSpPr>
          <p:cNvPr id="314" name="Google Shape;314;p23"/>
          <p:cNvSpPr txBox="1"/>
          <p:nvPr/>
        </p:nvSpPr>
        <p:spPr>
          <a:xfrm>
            <a:off x="989148" y="5174188"/>
            <a:ext cx="698676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315" name="Google Shape;315;p23"/>
          <p:cNvSpPr txBox="1"/>
          <p:nvPr/>
        </p:nvSpPr>
        <p:spPr>
          <a:xfrm>
            <a:off x="989148" y="8806160"/>
            <a:ext cx="698676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316" name="Google Shape;316;p23"/>
          <p:cNvSpPr txBox="1"/>
          <p:nvPr/>
        </p:nvSpPr>
        <p:spPr>
          <a:xfrm>
            <a:off x="10272533" y="5174188"/>
            <a:ext cx="698676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10272533" y="8806160"/>
            <a:ext cx="698676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 what you want to discuss. </a:t>
            </a:r>
            <a:endParaRPr/>
          </a:p>
        </p:txBody>
      </p:sp>
      <p:sp>
        <p:nvSpPr>
          <p:cNvPr id="318" name="Google Shape;318;p23"/>
          <p:cNvSpPr txBox="1"/>
          <p:nvPr/>
        </p:nvSpPr>
        <p:spPr>
          <a:xfrm>
            <a:off x="3391939" y="3723683"/>
            <a:ext cx="21813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15" u="none" cap="none" strike="noStrike">
                <a:solidFill>
                  <a:srgbClr val="ED0BFF"/>
                </a:solidFill>
                <a:latin typeface="Bungee"/>
                <a:ea typeface="Bungee"/>
                <a:cs typeface="Bungee"/>
                <a:sym typeface="Bungee"/>
              </a:rPr>
              <a:t>A</a:t>
            </a:r>
            <a:endParaRPr/>
          </a:p>
        </p:txBody>
      </p:sp>
      <p:sp>
        <p:nvSpPr>
          <p:cNvPr id="319" name="Google Shape;319;p23"/>
          <p:cNvSpPr txBox="1"/>
          <p:nvPr/>
        </p:nvSpPr>
        <p:spPr>
          <a:xfrm>
            <a:off x="3391939" y="7355656"/>
            <a:ext cx="21813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15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C</a:t>
            </a:r>
            <a:endParaRPr/>
          </a:p>
        </p:txBody>
      </p:sp>
      <p:sp>
        <p:nvSpPr>
          <p:cNvPr id="320" name="Google Shape;320;p23"/>
          <p:cNvSpPr txBox="1"/>
          <p:nvPr/>
        </p:nvSpPr>
        <p:spPr>
          <a:xfrm>
            <a:off x="12675325" y="3723683"/>
            <a:ext cx="21813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15" u="none" cap="none" strike="noStrike">
                <a:solidFill>
                  <a:srgbClr val="F99C15"/>
                </a:solidFill>
                <a:latin typeface="Bungee"/>
                <a:ea typeface="Bungee"/>
                <a:cs typeface="Bungee"/>
                <a:sym typeface="Bungee"/>
              </a:rPr>
              <a:t>B</a:t>
            </a:r>
            <a:endParaRPr/>
          </a:p>
        </p:txBody>
      </p:sp>
      <p:sp>
        <p:nvSpPr>
          <p:cNvPr id="321" name="Google Shape;321;p23"/>
          <p:cNvSpPr txBox="1"/>
          <p:nvPr/>
        </p:nvSpPr>
        <p:spPr>
          <a:xfrm>
            <a:off x="12675325" y="7355656"/>
            <a:ext cx="21813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15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D</a:t>
            </a:r>
            <a:endParaRPr/>
          </a:p>
        </p:txBody>
      </p:sp>
      <p:cxnSp>
        <p:nvCxnSpPr>
          <p:cNvPr id="322" name="Google Shape;322;p23"/>
          <p:cNvCxnSpPr/>
          <p:nvPr/>
        </p:nvCxnSpPr>
        <p:spPr>
          <a:xfrm>
            <a:off x="-1682057" y="2928531"/>
            <a:ext cx="21358119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p23"/>
          <p:cNvCxnSpPr/>
          <p:nvPr/>
        </p:nvCxnSpPr>
        <p:spPr>
          <a:xfrm rot="10800000">
            <a:off x="9144000" y="2909220"/>
            <a:ext cx="0" cy="9952673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4" name="Google Shape;324;p23"/>
          <p:cNvCxnSpPr/>
          <p:nvPr/>
        </p:nvCxnSpPr>
        <p:spPr>
          <a:xfrm>
            <a:off x="-1682057" y="6598241"/>
            <a:ext cx="21358119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23"/>
          <p:cNvCxnSpPr/>
          <p:nvPr/>
        </p:nvCxnSpPr>
        <p:spPr>
          <a:xfrm>
            <a:off x="-1682057" y="10267950"/>
            <a:ext cx="21358119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/>
          <p:nvPr/>
        </p:nvSpPr>
        <p:spPr>
          <a:xfrm>
            <a:off x="2116527" y="2673256"/>
            <a:ext cx="14054945" cy="4295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Write an original statement or inspiring quote</a:t>
            </a:r>
            <a:endParaRPr/>
          </a:p>
        </p:txBody>
      </p:sp>
      <p:sp>
        <p:nvSpPr>
          <p:cNvPr id="331" name="Google Shape;331;p24"/>
          <p:cNvSpPr/>
          <p:nvPr/>
        </p:nvSpPr>
        <p:spPr>
          <a:xfrm rot="-2268381">
            <a:off x="15215019" y="202882"/>
            <a:ext cx="1912908" cy="3653123"/>
          </a:xfrm>
          <a:custGeom>
            <a:rect b="b" l="l" r="r" t="t"/>
            <a:pathLst>
              <a:path extrusionOk="0" h="3653123" w="1912908">
                <a:moveTo>
                  <a:pt x="0" y="0"/>
                </a:moveTo>
                <a:lnTo>
                  <a:pt x="1912908" y="0"/>
                </a:lnTo>
                <a:lnTo>
                  <a:pt x="1912908" y="3653123"/>
                </a:lnTo>
                <a:lnTo>
                  <a:pt x="0" y="3653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24"/>
          <p:cNvSpPr/>
          <p:nvPr/>
        </p:nvSpPr>
        <p:spPr>
          <a:xfrm>
            <a:off x="14637050" y="5803303"/>
            <a:ext cx="3409777" cy="3842986"/>
          </a:xfrm>
          <a:custGeom>
            <a:rect b="b" l="l" r="r" t="t"/>
            <a:pathLst>
              <a:path extrusionOk="0" h="3842986" w="3409777">
                <a:moveTo>
                  <a:pt x="0" y="0"/>
                </a:moveTo>
                <a:lnTo>
                  <a:pt x="3409777" y="0"/>
                </a:lnTo>
                <a:lnTo>
                  <a:pt x="3409777" y="3842986"/>
                </a:lnTo>
                <a:lnTo>
                  <a:pt x="0" y="3842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4"/>
          <p:cNvSpPr txBox="1"/>
          <p:nvPr/>
        </p:nvSpPr>
        <p:spPr>
          <a:xfrm>
            <a:off x="2741618" y="7516516"/>
            <a:ext cx="1280476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Include a credit, citation, or supporting message</a:t>
            </a:r>
            <a:endParaRPr/>
          </a:p>
        </p:txBody>
      </p:sp>
      <p:sp>
        <p:nvSpPr>
          <p:cNvPr id="334" name="Google Shape;334;p24"/>
          <p:cNvSpPr/>
          <p:nvPr/>
        </p:nvSpPr>
        <p:spPr>
          <a:xfrm rot="-1531259">
            <a:off x="1073440" y="5667396"/>
            <a:ext cx="2086175" cy="4114800"/>
          </a:xfrm>
          <a:custGeom>
            <a:rect b="b" l="l" r="r" t="t"/>
            <a:pathLst>
              <a:path extrusionOk="0" h="4114800" w="2086175">
                <a:moveTo>
                  <a:pt x="0" y="0"/>
                </a:moveTo>
                <a:lnTo>
                  <a:pt x="2086175" y="0"/>
                </a:lnTo>
                <a:lnTo>
                  <a:pt x="20861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4"/>
          <p:cNvSpPr/>
          <p:nvPr/>
        </p:nvSpPr>
        <p:spPr>
          <a:xfrm rot="-1062730">
            <a:off x="154845" y="444058"/>
            <a:ext cx="3342724" cy="2718365"/>
          </a:xfrm>
          <a:custGeom>
            <a:rect b="b" l="l" r="r" t="t"/>
            <a:pathLst>
              <a:path extrusionOk="0" h="2718365" w="3342724">
                <a:moveTo>
                  <a:pt x="0" y="0"/>
                </a:moveTo>
                <a:lnTo>
                  <a:pt x="3342724" y="0"/>
                </a:lnTo>
                <a:lnTo>
                  <a:pt x="3342724" y="2718365"/>
                </a:lnTo>
                <a:lnTo>
                  <a:pt x="0" y="2718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336" name="Google Shape;336;p24"/>
          <p:cNvCxnSpPr/>
          <p:nvPr/>
        </p:nvCxnSpPr>
        <p:spPr>
          <a:xfrm>
            <a:off x="3940896" y="1365087"/>
            <a:ext cx="10406208" cy="0"/>
          </a:xfrm>
          <a:prstGeom prst="straightConnector1">
            <a:avLst/>
          </a:prstGeom>
          <a:noFill/>
          <a:ln cap="flat" cmpd="sng" w="38100">
            <a:solidFill>
              <a:srgbClr val="FF72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" name="Google Shape;337;p24"/>
          <p:cNvCxnSpPr/>
          <p:nvPr/>
        </p:nvCxnSpPr>
        <p:spPr>
          <a:xfrm>
            <a:off x="1876609" y="3356096"/>
            <a:ext cx="0" cy="2245611"/>
          </a:xfrm>
          <a:prstGeom prst="straightConnector1">
            <a:avLst/>
          </a:prstGeom>
          <a:noFill/>
          <a:ln cap="flat" cmpd="sng" w="38100">
            <a:solidFill>
              <a:srgbClr val="FF72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p24"/>
          <p:cNvCxnSpPr/>
          <p:nvPr/>
        </p:nvCxnSpPr>
        <p:spPr>
          <a:xfrm>
            <a:off x="16411391" y="3356096"/>
            <a:ext cx="0" cy="2245611"/>
          </a:xfrm>
          <a:prstGeom prst="straightConnector1">
            <a:avLst/>
          </a:prstGeom>
          <a:noFill/>
          <a:ln cap="flat" cmpd="sng" w="38100">
            <a:solidFill>
              <a:srgbClr val="FF727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p24"/>
          <p:cNvCxnSpPr/>
          <p:nvPr/>
        </p:nvCxnSpPr>
        <p:spPr>
          <a:xfrm>
            <a:off x="3524146" y="8921913"/>
            <a:ext cx="11494390" cy="0"/>
          </a:xfrm>
          <a:prstGeom prst="straightConnector1">
            <a:avLst/>
          </a:prstGeom>
          <a:noFill/>
          <a:ln cap="flat" cmpd="sng" w="38100">
            <a:solidFill>
              <a:srgbClr val="FF727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/>
          <p:nvPr/>
        </p:nvSpPr>
        <p:spPr>
          <a:xfrm>
            <a:off x="4981768" y="9233680"/>
            <a:ext cx="832446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345" name="Google Shape;345;p25"/>
          <p:cNvSpPr txBox="1"/>
          <p:nvPr/>
        </p:nvSpPr>
        <p:spPr>
          <a:xfrm>
            <a:off x="5799803" y="618293"/>
            <a:ext cx="668839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FF6699"/>
                </a:solidFill>
                <a:latin typeface="Bungee"/>
                <a:ea typeface="Bungee"/>
                <a:cs typeface="Bungee"/>
                <a:sym typeface="Bungee"/>
              </a:rPr>
              <a:t>Round 02</a:t>
            </a:r>
            <a:endParaRPr/>
          </a:p>
        </p:txBody>
      </p:sp>
      <p:cxnSp>
        <p:nvCxnSpPr>
          <p:cNvPr id="346" name="Google Shape;346;p25"/>
          <p:cNvCxnSpPr/>
          <p:nvPr/>
        </p:nvCxnSpPr>
        <p:spPr>
          <a:xfrm>
            <a:off x="1271970" y="1037393"/>
            <a:ext cx="5421515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7" name="Google Shape;347;p25"/>
          <p:cNvCxnSpPr/>
          <p:nvPr/>
        </p:nvCxnSpPr>
        <p:spPr>
          <a:xfrm>
            <a:off x="11594515" y="1037393"/>
            <a:ext cx="5421515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25"/>
          <p:cNvCxnSpPr/>
          <p:nvPr/>
        </p:nvCxnSpPr>
        <p:spPr>
          <a:xfrm>
            <a:off x="1035181" y="9480695"/>
            <a:ext cx="2690806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9" name="Google Shape;349;p25"/>
          <p:cNvCxnSpPr/>
          <p:nvPr/>
        </p:nvCxnSpPr>
        <p:spPr>
          <a:xfrm>
            <a:off x="4018930" y="9480695"/>
            <a:ext cx="1728419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0" name="Google Shape;350;p25"/>
          <p:cNvCxnSpPr/>
          <p:nvPr/>
        </p:nvCxnSpPr>
        <p:spPr>
          <a:xfrm>
            <a:off x="12540651" y="9480695"/>
            <a:ext cx="1728419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25"/>
          <p:cNvCxnSpPr/>
          <p:nvPr/>
        </p:nvCxnSpPr>
        <p:spPr>
          <a:xfrm>
            <a:off x="14562014" y="9480695"/>
            <a:ext cx="2690806" cy="0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25"/>
          <p:cNvCxnSpPr/>
          <p:nvPr/>
        </p:nvCxnSpPr>
        <p:spPr>
          <a:xfrm rot="10800000">
            <a:off x="1009650" y="1019762"/>
            <a:ext cx="0" cy="5957102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25"/>
          <p:cNvCxnSpPr/>
          <p:nvPr/>
        </p:nvCxnSpPr>
        <p:spPr>
          <a:xfrm rot="10800000">
            <a:off x="17297400" y="1019762"/>
            <a:ext cx="0" cy="5957102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25"/>
          <p:cNvCxnSpPr/>
          <p:nvPr/>
        </p:nvCxnSpPr>
        <p:spPr>
          <a:xfrm rot="10800000">
            <a:off x="1009650" y="7242264"/>
            <a:ext cx="0" cy="2009196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25"/>
          <p:cNvCxnSpPr/>
          <p:nvPr/>
        </p:nvCxnSpPr>
        <p:spPr>
          <a:xfrm rot="10800000">
            <a:off x="17297400" y="7242264"/>
            <a:ext cx="0" cy="2009196"/>
          </a:xfrm>
          <a:prstGeom prst="straightConnector1">
            <a:avLst/>
          </a:prstGeom>
          <a:noFill/>
          <a:ln cap="flat" cmpd="sng" w="85725">
            <a:solidFill>
              <a:srgbClr val="FF669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6" name="Google Shape;356;p25"/>
          <p:cNvSpPr/>
          <p:nvPr/>
        </p:nvSpPr>
        <p:spPr>
          <a:xfrm>
            <a:off x="5747349" y="3401754"/>
            <a:ext cx="4159079" cy="5163642"/>
          </a:xfrm>
          <a:custGeom>
            <a:rect b="b" l="l" r="r" t="t"/>
            <a:pathLst>
              <a:path extrusionOk="0" h="5163642" w="4159079">
                <a:moveTo>
                  <a:pt x="0" y="0"/>
                </a:moveTo>
                <a:lnTo>
                  <a:pt x="4159079" y="0"/>
                </a:lnTo>
                <a:lnTo>
                  <a:pt x="4159079" y="5163642"/>
                </a:lnTo>
                <a:lnTo>
                  <a:pt x="0" y="5163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5"/>
          <p:cNvSpPr/>
          <p:nvPr/>
        </p:nvSpPr>
        <p:spPr>
          <a:xfrm>
            <a:off x="9757514" y="3072423"/>
            <a:ext cx="3674002" cy="3745658"/>
          </a:xfrm>
          <a:custGeom>
            <a:rect b="b" l="l" r="r" t="t"/>
            <a:pathLst>
              <a:path extrusionOk="0" h="3745658" w="3674002">
                <a:moveTo>
                  <a:pt x="0" y="0"/>
                </a:moveTo>
                <a:lnTo>
                  <a:pt x="3674003" y="0"/>
                </a:lnTo>
                <a:lnTo>
                  <a:pt x="3674003" y="3745658"/>
                </a:lnTo>
                <a:lnTo>
                  <a:pt x="0" y="374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58" name="Google Shape;358;p25"/>
          <p:cNvGrpSpPr/>
          <p:nvPr/>
        </p:nvGrpSpPr>
        <p:grpSpPr>
          <a:xfrm rot="-2111346">
            <a:off x="5222474" y="3834465"/>
            <a:ext cx="557703" cy="596914"/>
            <a:chOff x="0" y="-57150"/>
            <a:chExt cx="812800" cy="869950"/>
          </a:xfrm>
        </p:grpSpPr>
        <p:sp>
          <p:nvSpPr>
            <p:cNvPr id="359" name="Google Shape;359;p25"/>
            <p:cNvSpPr/>
            <p:nvPr/>
          </p:nvSpPr>
          <p:spPr>
            <a:xfrm>
              <a:off x="0" y="0"/>
              <a:ext cx="211012" cy="812800"/>
            </a:xfrm>
            <a:custGeom>
              <a:rect b="b" l="l" r="r" t="t"/>
              <a:pathLst>
                <a:path extrusionOk="0" h="812800" w="211012">
                  <a:moveTo>
                    <a:pt x="105506" y="0"/>
                  </a:moveTo>
                  <a:lnTo>
                    <a:pt x="105506" y="0"/>
                  </a:lnTo>
                  <a:cubicBezTo>
                    <a:pt x="133488" y="0"/>
                    <a:pt x="160324" y="11116"/>
                    <a:pt x="180110" y="30902"/>
                  </a:cubicBezTo>
                  <a:cubicBezTo>
                    <a:pt x="199897" y="50688"/>
                    <a:pt x="211012" y="77524"/>
                    <a:pt x="211012" y="105506"/>
                  </a:cubicBezTo>
                  <a:lnTo>
                    <a:pt x="211012" y="707294"/>
                  </a:lnTo>
                  <a:cubicBezTo>
                    <a:pt x="211012" y="765563"/>
                    <a:pt x="163776" y="812800"/>
                    <a:pt x="105506" y="812800"/>
                  </a:cubicBezTo>
                  <a:lnTo>
                    <a:pt x="105506" y="812800"/>
                  </a:lnTo>
                  <a:cubicBezTo>
                    <a:pt x="47237" y="812800"/>
                    <a:pt x="0" y="765563"/>
                    <a:pt x="0" y="707294"/>
                  </a:cubicBezTo>
                  <a:lnTo>
                    <a:pt x="0" y="105506"/>
                  </a:lnTo>
                  <a:cubicBezTo>
                    <a:pt x="0" y="47237"/>
                    <a:pt x="47237" y="0"/>
                    <a:pt x="105506" y="0"/>
                  </a:cubicBezTo>
                  <a:close/>
                </a:path>
              </a:pathLst>
            </a:custGeom>
            <a:solidFill>
              <a:srgbClr val="0C4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25"/>
          <p:cNvGrpSpPr/>
          <p:nvPr/>
        </p:nvGrpSpPr>
        <p:grpSpPr>
          <a:xfrm rot="-5023541">
            <a:off x="4892454" y="4336997"/>
            <a:ext cx="557703" cy="596914"/>
            <a:chOff x="0" y="-57150"/>
            <a:chExt cx="812800" cy="869950"/>
          </a:xfrm>
        </p:grpSpPr>
        <p:sp>
          <p:nvSpPr>
            <p:cNvPr id="362" name="Google Shape;362;p25"/>
            <p:cNvSpPr/>
            <p:nvPr/>
          </p:nvSpPr>
          <p:spPr>
            <a:xfrm>
              <a:off x="0" y="0"/>
              <a:ext cx="211012" cy="812800"/>
            </a:xfrm>
            <a:custGeom>
              <a:rect b="b" l="l" r="r" t="t"/>
              <a:pathLst>
                <a:path extrusionOk="0" h="812800" w="211012">
                  <a:moveTo>
                    <a:pt x="105506" y="0"/>
                  </a:moveTo>
                  <a:lnTo>
                    <a:pt x="105506" y="0"/>
                  </a:lnTo>
                  <a:cubicBezTo>
                    <a:pt x="133488" y="0"/>
                    <a:pt x="160324" y="11116"/>
                    <a:pt x="180110" y="30902"/>
                  </a:cubicBezTo>
                  <a:cubicBezTo>
                    <a:pt x="199897" y="50688"/>
                    <a:pt x="211012" y="77524"/>
                    <a:pt x="211012" y="105506"/>
                  </a:cubicBezTo>
                  <a:lnTo>
                    <a:pt x="211012" y="707294"/>
                  </a:lnTo>
                  <a:cubicBezTo>
                    <a:pt x="211012" y="765563"/>
                    <a:pt x="163776" y="812800"/>
                    <a:pt x="105506" y="812800"/>
                  </a:cubicBezTo>
                  <a:lnTo>
                    <a:pt x="105506" y="812800"/>
                  </a:lnTo>
                  <a:cubicBezTo>
                    <a:pt x="47237" y="812800"/>
                    <a:pt x="0" y="765563"/>
                    <a:pt x="0" y="707294"/>
                  </a:cubicBezTo>
                  <a:lnTo>
                    <a:pt x="0" y="105506"/>
                  </a:lnTo>
                  <a:cubicBezTo>
                    <a:pt x="0" y="47237"/>
                    <a:pt x="47237" y="0"/>
                    <a:pt x="105506" y="0"/>
                  </a:cubicBezTo>
                  <a:close/>
                </a:path>
              </a:pathLst>
            </a:custGeom>
            <a:solidFill>
              <a:srgbClr val="0C4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25"/>
          <p:cNvGrpSpPr/>
          <p:nvPr/>
        </p:nvGrpSpPr>
        <p:grpSpPr>
          <a:xfrm rot="-7549632">
            <a:off x="4901021" y="5002512"/>
            <a:ext cx="557703" cy="596914"/>
            <a:chOff x="0" y="-57150"/>
            <a:chExt cx="812800" cy="869950"/>
          </a:xfrm>
        </p:grpSpPr>
        <p:sp>
          <p:nvSpPr>
            <p:cNvPr id="365" name="Google Shape;365;p25"/>
            <p:cNvSpPr/>
            <p:nvPr/>
          </p:nvSpPr>
          <p:spPr>
            <a:xfrm>
              <a:off x="0" y="0"/>
              <a:ext cx="211012" cy="812800"/>
            </a:xfrm>
            <a:custGeom>
              <a:rect b="b" l="l" r="r" t="t"/>
              <a:pathLst>
                <a:path extrusionOk="0" h="812800" w="211012">
                  <a:moveTo>
                    <a:pt x="105506" y="0"/>
                  </a:moveTo>
                  <a:lnTo>
                    <a:pt x="105506" y="0"/>
                  </a:lnTo>
                  <a:cubicBezTo>
                    <a:pt x="133488" y="0"/>
                    <a:pt x="160324" y="11116"/>
                    <a:pt x="180110" y="30902"/>
                  </a:cubicBezTo>
                  <a:cubicBezTo>
                    <a:pt x="199897" y="50688"/>
                    <a:pt x="211012" y="77524"/>
                    <a:pt x="211012" y="105506"/>
                  </a:cubicBezTo>
                  <a:lnTo>
                    <a:pt x="211012" y="707294"/>
                  </a:lnTo>
                  <a:cubicBezTo>
                    <a:pt x="211012" y="765563"/>
                    <a:pt x="163776" y="812800"/>
                    <a:pt x="105506" y="812800"/>
                  </a:cubicBezTo>
                  <a:lnTo>
                    <a:pt x="105506" y="812800"/>
                  </a:lnTo>
                  <a:cubicBezTo>
                    <a:pt x="47237" y="812800"/>
                    <a:pt x="0" y="765563"/>
                    <a:pt x="0" y="707294"/>
                  </a:cubicBezTo>
                  <a:lnTo>
                    <a:pt x="0" y="105506"/>
                  </a:lnTo>
                  <a:cubicBezTo>
                    <a:pt x="0" y="47237"/>
                    <a:pt x="47237" y="0"/>
                    <a:pt x="105506" y="0"/>
                  </a:cubicBezTo>
                  <a:close/>
                </a:path>
              </a:pathLst>
            </a:custGeom>
            <a:solidFill>
              <a:srgbClr val="0C42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7" name="Google Shape;367;p25"/>
          <p:cNvGrpSpPr/>
          <p:nvPr/>
        </p:nvGrpSpPr>
        <p:grpSpPr>
          <a:xfrm rot="-2111346">
            <a:off x="5266669" y="3823638"/>
            <a:ext cx="557699" cy="596914"/>
            <a:chOff x="0" y="-57150"/>
            <a:chExt cx="812800" cy="869950"/>
          </a:xfrm>
        </p:grpSpPr>
        <p:sp>
          <p:nvSpPr>
            <p:cNvPr id="368" name="Google Shape;368;p25"/>
            <p:cNvSpPr/>
            <p:nvPr/>
          </p:nvSpPr>
          <p:spPr>
            <a:xfrm>
              <a:off x="0" y="0"/>
              <a:ext cx="87547" cy="764357"/>
            </a:xfrm>
            <a:custGeom>
              <a:rect b="b" l="l" r="r" t="t"/>
              <a:pathLst>
                <a:path extrusionOk="0" h="764357" w="87547">
                  <a:moveTo>
                    <a:pt x="43773" y="0"/>
                  </a:moveTo>
                  <a:lnTo>
                    <a:pt x="43773" y="0"/>
                  </a:lnTo>
                  <a:cubicBezTo>
                    <a:pt x="55383" y="0"/>
                    <a:pt x="66517" y="4612"/>
                    <a:pt x="74726" y="12821"/>
                  </a:cubicBezTo>
                  <a:cubicBezTo>
                    <a:pt x="82935" y="21030"/>
                    <a:pt x="87547" y="32164"/>
                    <a:pt x="87547" y="43773"/>
                  </a:cubicBezTo>
                  <a:lnTo>
                    <a:pt x="87547" y="720584"/>
                  </a:lnTo>
                  <a:cubicBezTo>
                    <a:pt x="87547" y="744759"/>
                    <a:pt x="67949" y="764357"/>
                    <a:pt x="43773" y="764357"/>
                  </a:cubicBezTo>
                  <a:lnTo>
                    <a:pt x="43773" y="764357"/>
                  </a:lnTo>
                  <a:cubicBezTo>
                    <a:pt x="19598" y="764357"/>
                    <a:pt x="0" y="744759"/>
                    <a:pt x="0" y="720584"/>
                  </a:cubicBezTo>
                  <a:lnTo>
                    <a:pt x="0" y="43773"/>
                  </a:lnTo>
                  <a:cubicBezTo>
                    <a:pt x="0" y="19598"/>
                    <a:pt x="19598" y="0"/>
                    <a:pt x="43773" y="0"/>
                  </a:cubicBezTo>
                  <a:close/>
                </a:path>
              </a:pathLst>
            </a:custGeom>
            <a:solidFill>
              <a:srgbClr val="24F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5"/>
          <p:cNvGrpSpPr/>
          <p:nvPr/>
        </p:nvGrpSpPr>
        <p:grpSpPr>
          <a:xfrm rot="-5023541">
            <a:off x="4913605" y="4296710"/>
            <a:ext cx="557699" cy="596914"/>
            <a:chOff x="0" y="-57150"/>
            <a:chExt cx="812800" cy="869950"/>
          </a:xfrm>
        </p:grpSpPr>
        <p:sp>
          <p:nvSpPr>
            <p:cNvPr id="371" name="Google Shape;371;p25"/>
            <p:cNvSpPr/>
            <p:nvPr/>
          </p:nvSpPr>
          <p:spPr>
            <a:xfrm>
              <a:off x="0" y="0"/>
              <a:ext cx="87547" cy="764357"/>
            </a:xfrm>
            <a:custGeom>
              <a:rect b="b" l="l" r="r" t="t"/>
              <a:pathLst>
                <a:path extrusionOk="0" h="764357" w="87547">
                  <a:moveTo>
                    <a:pt x="43773" y="0"/>
                  </a:moveTo>
                  <a:lnTo>
                    <a:pt x="43773" y="0"/>
                  </a:lnTo>
                  <a:cubicBezTo>
                    <a:pt x="55383" y="0"/>
                    <a:pt x="66517" y="4612"/>
                    <a:pt x="74726" y="12821"/>
                  </a:cubicBezTo>
                  <a:cubicBezTo>
                    <a:pt x="82935" y="21030"/>
                    <a:pt x="87547" y="32164"/>
                    <a:pt x="87547" y="43773"/>
                  </a:cubicBezTo>
                  <a:lnTo>
                    <a:pt x="87547" y="720584"/>
                  </a:lnTo>
                  <a:cubicBezTo>
                    <a:pt x="87547" y="744759"/>
                    <a:pt x="67949" y="764357"/>
                    <a:pt x="43773" y="764357"/>
                  </a:cubicBezTo>
                  <a:lnTo>
                    <a:pt x="43773" y="764357"/>
                  </a:lnTo>
                  <a:cubicBezTo>
                    <a:pt x="19598" y="764357"/>
                    <a:pt x="0" y="744759"/>
                    <a:pt x="0" y="720584"/>
                  </a:cubicBezTo>
                  <a:lnTo>
                    <a:pt x="0" y="43773"/>
                  </a:lnTo>
                  <a:cubicBezTo>
                    <a:pt x="0" y="19598"/>
                    <a:pt x="19598" y="0"/>
                    <a:pt x="43773" y="0"/>
                  </a:cubicBezTo>
                  <a:close/>
                </a:path>
              </a:pathLst>
            </a:custGeom>
            <a:solidFill>
              <a:srgbClr val="24F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25"/>
          <p:cNvGrpSpPr/>
          <p:nvPr/>
        </p:nvGrpSpPr>
        <p:grpSpPr>
          <a:xfrm rot="-7549632">
            <a:off x="4889704" y="4958443"/>
            <a:ext cx="557699" cy="596914"/>
            <a:chOff x="0" y="-57150"/>
            <a:chExt cx="812800" cy="869950"/>
          </a:xfrm>
        </p:grpSpPr>
        <p:sp>
          <p:nvSpPr>
            <p:cNvPr id="374" name="Google Shape;374;p25"/>
            <p:cNvSpPr/>
            <p:nvPr/>
          </p:nvSpPr>
          <p:spPr>
            <a:xfrm>
              <a:off x="0" y="0"/>
              <a:ext cx="87547" cy="764357"/>
            </a:xfrm>
            <a:custGeom>
              <a:rect b="b" l="l" r="r" t="t"/>
              <a:pathLst>
                <a:path extrusionOk="0" h="764357" w="87547">
                  <a:moveTo>
                    <a:pt x="43773" y="0"/>
                  </a:moveTo>
                  <a:lnTo>
                    <a:pt x="43773" y="0"/>
                  </a:lnTo>
                  <a:cubicBezTo>
                    <a:pt x="55383" y="0"/>
                    <a:pt x="66517" y="4612"/>
                    <a:pt x="74726" y="12821"/>
                  </a:cubicBezTo>
                  <a:cubicBezTo>
                    <a:pt x="82935" y="21030"/>
                    <a:pt x="87547" y="32164"/>
                    <a:pt x="87547" y="43773"/>
                  </a:cubicBezTo>
                  <a:lnTo>
                    <a:pt x="87547" y="720584"/>
                  </a:lnTo>
                  <a:cubicBezTo>
                    <a:pt x="87547" y="744759"/>
                    <a:pt x="67949" y="764357"/>
                    <a:pt x="43773" y="764357"/>
                  </a:cubicBezTo>
                  <a:lnTo>
                    <a:pt x="43773" y="764357"/>
                  </a:lnTo>
                  <a:cubicBezTo>
                    <a:pt x="19598" y="764357"/>
                    <a:pt x="0" y="744759"/>
                    <a:pt x="0" y="720584"/>
                  </a:cubicBezTo>
                  <a:lnTo>
                    <a:pt x="0" y="43773"/>
                  </a:lnTo>
                  <a:cubicBezTo>
                    <a:pt x="0" y="19598"/>
                    <a:pt x="19598" y="0"/>
                    <a:pt x="43773" y="0"/>
                  </a:cubicBezTo>
                  <a:close/>
                </a:path>
              </a:pathLst>
            </a:custGeom>
            <a:solidFill>
              <a:srgbClr val="24F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5"/>
          <p:cNvSpPr txBox="1"/>
          <p:nvPr/>
        </p:nvSpPr>
        <p:spPr>
          <a:xfrm>
            <a:off x="2162831" y="1582479"/>
            <a:ext cx="13962339" cy="181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99" u="none" cap="none" strike="noStrike">
                <a:solidFill>
                  <a:srgbClr val="00EF24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Science &amp; Nature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26"/>
          <p:cNvGrpSpPr/>
          <p:nvPr/>
        </p:nvGrpSpPr>
        <p:grpSpPr>
          <a:xfrm>
            <a:off x="1172565" y="2731799"/>
            <a:ext cx="4089828" cy="6397684"/>
            <a:chOff x="0" y="-57150"/>
            <a:chExt cx="1077156" cy="1684987"/>
          </a:xfrm>
        </p:grpSpPr>
        <p:sp>
          <p:nvSpPr>
            <p:cNvPr id="382" name="Google Shape;382;p26"/>
            <p:cNvSpPr/>
            <p:nvPr/>
          </p:nvSpPr>
          <p:spPr>
            <a:xfrm>
              <a:off x="0" y="0"/>
              <a:ext cx="1077156" cy="1627837"/>
            </a:xfrm>
            <a:custGeom>
              <a:rect b="b" l="l" r="r" t="t"/>
              <a:pathLst>
                <a:path extrusionOk="0" h="1627837" w="1077156">
                  <a:moveTo>
                    <a:pt x="96541" y="0"/>
                  </a:moveTo>
                  <a:lnTo>
                    <a:pt x="980615" y="0"/>
                  </a:lnTo>
                  <a:cubicBezTo>
                    <a:pt x="1006219" y="0"/>
                    <a:pt x="1030775" y="10171"/>
                    <a:pt x="1048880" y="28276"/>
                  </a:cubicBezTo>
                  <a:cubicBezTo>
                    <a:pt x="1066985" y="46381"/>
                    <a:pt x="1077156" y="70937"/>
                    <a:pt x="1077156" y="96541"/>
                  </a:cubicBezTo>
                  <a:lnTo>
                    <a:pt x="1077156" y="1531295"/>
                  </a:lnTo>
                  <a:cubicBezTo>
                    <a:pt x="1077156" y="1556900"/>
                    <a:pt x="1066985" y="1581456"/>
                    <a:pt x="1048880" y="1599561"/>
                  </a:cubicBezTo>
                  <a:cubicBezTo>
                    <a:pt x="1030775" y="1617666"/>
                    <a:pt x="1006219" y="1627837"/>
                    <a:pt x="980615" y="1627837"/>
                  </a:cubicBezTo>
                  <a:lnTo>
                    <a:pt x="96541" y="1627837"/>
                  </a:lnTo>
                  <a:cubicBezTo>
                    <a:pt x="70937" y="1627837"/>
                    <a:pt x="46381" y="1617666"/>
                    <a:pt x="28276" y="1599561"/>
                  </a:cubicBezTo>
                  <a:cubicBezTo>
                    <a:pt x="10171" y="1581456"/>
                    <a:pt x="0" y="1556900"/>
                    <a:pt x="0" y="1531295"/>
                  </a:cubicBezTo>
                  <a:lnTo>
                    <a:pt x="0" y="96541"/>
                  </a:lnTo>
                  <a:cubicBezTo>
                    <a:pt x="0" y="70937"/>
                    <a:pt x="10171" y="46381"/>
                    <a:pt x="28276" y="28276"/>
                  </a:cubicBezTo>
                  <a:cubicBezTo>
                    <a:pt x="46381" y="10171"/>
                    <a:pt x="70937" y="0"/>
                    <a:pt x="96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72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4" name="Google Shape;384;p26"/>
          <p:cNvGrpSpPr/>
          <p:nvPr/>
        </p:nvGrpSpPr>
        <p:grpSpPr>
          <a:xfrm>
            <a:off x="7099086" y="2731799"/>
            <a:ext cx="4089828" cy="6397684"/>
            <a:chOff x="0" y="-57150"/>
            <a:chExt cx="1077156" cy="1684987"/>
          </a:xfrm>
        </p:grpSpPr>
        <p:sp>
          <p:nvSpPr>
            <p:cNvPr id="385" name="Google Shape;385;p26"/>
            <p:cNvSpPr/>
            <p:nvPr/>
          </p:nvSpPr>
          <p:spPr>
            <a:xfrm>
              <a:off x="0" y="0"/>
              <a:ext cx="1077156" cy="1627837"/>
            </a:xfrm>
            <a:custGeom>
              <a:rect b="b" l="l" r="r" t="t"/>
              <a:pathLst>
                <a:path extrusionOk="0" h="1627837" w="1077156">
                  <a:moveTo>
                    <a:pt x="96541" y="0"/>
                  </a:moveTo>
                  <a:lnTo>
                    <a:pt x="980615" y="0"/>
                  </a:lnTo>
                  <a:cubicBezTo>
                    <a:pt x="1006219" y="0"/>
                    <a:pt x="1030775" y="10171"/>
                    <a:pt x="1048880" y="28276"/>
                  </a:cubicBezTo>
                  <a:cubicBezTo>
                    <a:pt x="1066985" y="46381"/>
                    <a:pt x="1077156" y="70937"/>
                    <a:pt x="1077156" y="96541"/>
                  </a:cubicBezTo>
                  <a:lnTo>
                    <a:pt x="1077156" y="1531295"/>
                  </a:lnTo>
                  <a:cubicBezTo>
                    <a:pt x="1077156" y="1556900"/>
                    <a:pt x="1066985" y="1581456"/>
                    <a:pt x="1048880" y="1599561"/>
                  </a:cubicBezTo>
                  <a:cubicBezTo>
                    <a:pt x="1030775" y="1617666"/>
                    <a:pt x="1006219" y="1627837"/>
                    <a:pt x="980615" y="1627837"/>
                  </a:cubicBezTo>
                  <a:lnTo>
                    <a:pt x="96541" y="1627837"/>
                  </a:lnTo>
                  <a:cubicBezTo>
                    <a:pt x="70937" y="1627837"/>
                    <a:pt x="46381" y="1617666"/>
                    <a:pt x="28276" y="1599561"/>
                  </a:cubicBezTo>
                  <a:cubicBezTo>
                    <a:pt x="10171" y="1581456"/>
                    <a:pt x="0" y="1556900"/>
                    <a:pt x="0" y="1531295"/>
                  </a:cubicBezTo>
                  <a:lnTo>
                    <a:pt x="0" y="96541"/>
                  </a:lnTo>
                  <a:cubicBezTo>
                    <a:pt x="0" y="70937"/>
                    <a:pt x="10171" y="46381"/>
                    <a:pt x="28276" y="28276"/>
                  </a:cubicBezTo>
                  <a:cubicBezTo>
                    <a:pt x="46381" y="10171"/>
                    <a:pt x="70937" y="0"/>
                    <a:pt x="96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72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26"/>
          <p:cNvGrpSpPr/>
          <p:nvPr/>
        </p:nvGrpSpPr>
        <p:grpSpPr>
          <a:xfrm>
            <a:off x="13025607" y="2731799"/>
            <a:ext cx="4089828" cy="6397684"/>
            <a:chOff x="0" y="-57150"/>
            <a:chExt cx="1077156" cy="1684987"/>
          </a:xfrm>
        </p:grpSpPr>
        <p:sp>
          <p:nvSpPr>
            <p:cNvPr id="388" name="Google Shape;388;p26"/>
            <p:cNvSpPr/>
            <p:nvPr/>
          </p:nvSpPr>
          <p:spPr>
            <a:xfrm>
              <a:off x="0" y="0"/>
              <a:ext cx="1077156" cy="1627837"/>
            </a:xfrm>
            <a:custGeom>
              <a:rect b="b" l="l" r="r" t="t"/>
              <a:pathLst>
                <a:path extrusionOk="0" h="1627837" w="1077156">
                  <a:moveTo>
                    <a:pt x="96541" y="0"/>
                  </a:moveTo>
                  <a:lnTo>
                    <a:pt x="980615" y="0"/>
                  </a:lnTo>
                  <a:cubicBezTo>
                    <a:pt x="1006219" y="0"/>
                    <a:pt x="1030775" y="10171"/>
                    <a:pt x="1048880" y="28276"/>
                  </a:cubicBezTo>
                  <a:cubicBezTo>
                    <a:pt x="1066985" y="46381"/>
                    <a:pt x="1077156" y="70937"/>
                    <a:pt x="1077156" y="96541"/>
                  </a:cubicBezTo>
                  <a:lnTo>
                    <a:pt x="1077156" y="1531295"/>
                  </a:lnTo>
                  <a:cubicBezTo>
                    <a:pt x="1077156" y="1556900"/>
                    <a:pt x="1066985" y="1581456"/>
                    <a:pt x="1048880" y="1599561"/>
                  </a:cubicBezTo>
                  <a:cubicBezTo>
                    <a:pt x="1030775" y="1617666"/>
                    <a:pt x="1006219" y="1627837"/>
                    <a:pt x="980615" y="1627837"/>
                  </a:cubicBezTo>
                  <a:lnTo>
                    <a:pt x="96541" y="1627837"/>
                  </a:lnTo>
                  <a:cubicBezTo>
                    <a:pt x="70937" y="1627837"/>
                    <a:pt x="46381" y="1617666"/>
                    <a:pt x="28276" y="1599561"/>
                  </a:cubicBezTo>
                  <a:cubicBezTo>
                    <a:pt x="10171" y="1581456"/>
                    <a:pt x="0" y="1556900"/>
                    <a:pt x="0" y="1531295"/>
                  </a:cubicBezTo>
                  <a:lnTo>
                    <a:pt x="0" y="96541"/>
                  </a:lnTo>
                  <a:cubicBezTo>
                    <a:pt x="0" y="70937"/>
                    <a:pt x="10171" y="46381"/>
                    <a:pt x="28276" y="28276"/>
                  </a:cubicBezTo>
                  <a:cubicBezTo>
                    <a:pt x="46381" y="10171"/>
                    <a:pt x="70937" y="0"/>
                    <a:pt x="965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727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0" name="Google Shape;390;p26"/>
          <p:cNvCxnSpPr/>
          <p:nvPr/>
        </p:nvCxnSpPr>
        <p:spPr>
          <a:xfrm>
            <a:off x="14548543" y="1193778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1" name="Google Shape;391;p26"/>
          <p:cNvCxnSpPr/>
          <p:nvPr/>
        </p:nvCxnSpPr>
        <p:spPr>
          <a:xfrm>
            <a:off x="-1682057" y="1193778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p26"/>
          <p:cNvSpPr/>
          <p:nvPr/>
        </p:nvSpPr>
        <p:spPr>
          <a:xfrm>
            <a:off x="1754375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316" l="-37887" r="-36562" t="-1543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6"/>
          <p:cNvSpPr/>
          <p:nvPr/>
        </p:nvSpPr>
        <p:spPr>
          <a:xfrm>
            <a:off x="7680896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704" l="-69071" r="-26849" t="-2782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6"/>
          <p:cNvSpPr/>
          <p:nvPr/>
        </p:nvSpPr>
        <p:spPr>
          <a:xfrm>
            <a:off x="13607418" y="4278544"/>
            <a:ext cx="2926208" cy="2926196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1385" l="-29509" r="-40272" t="-1804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6"/>
          <p:cNvSpPr/>
          <p:nvPr/>
        </p:nvSpPr>
        <p:spPr>
          <a:xfrm rot="-1165453">
            <a:off x="-95059" y="1759533"/>
            <a:ext cx="2628313" cy="1807553"/>
          </a:xfrm>
          <a:custGeom>
            <a:rect b="b" l="l" r="r" t="t"/>
            <a:pathLst>
              <a:path extrusionOk="0" h="1807553" w="2628313">
                <a:moveTo>
                  <a:pt x="0" y="0"/>
                </a:moveTo>
                <a:lnTo>
                  <a:pt x="2628313" y="0"/>
                </a:lnTo>
                <a:lnTo>
                  <a:pt x="2628313" y="1807553"/>
                </a:lnTo>
                <a:lnTo>
                  <a:pt x="0" y="1807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6"/>
          <p:cNvSpPr txBox="1"/>
          <p:nvPr/>
        </p:nvSpPr>
        <p:spPr>
          <a:xfrm>
            <a:off x="4483884" y="293665"/>
            <a:ext cx="9320233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Question 01</a:t>
            </a:r>
            <a:endParaRPr/>
          </a:p>
        </p:txBody>
      </p:sp>
      <p:sp>
        <p:nvSpPr>
          <p:cNvPr id="397" name="Google Shape;397;p26"/>
          <p:cNvSpPr txBox="1"/>
          <p:nvPr/>
        </p:nvSpPr>
        <p:spPr>
          <a:xfrm>
            <a:off x="1564442" y="3469782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Option 01</a:t>
            </a:r>
            <a:endParaRPr/>
          </a:p>
        </p:txBody>
      </p:sp>
      <p:sp>
        <p:nvSpPr>
          <p:cNvPr id="398" name="Google Shape;398;p26"/>
          <p:cNvSpPr txBox="1"/>
          <p:nvPr/>
        </p:nvSpPr>
        <p:spPr>
          <a:xfrm>
            <a:off x="7490963" y="3469782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Option 02</a:t>
            </a:r>
            <a:endParaRPr/>
          </a:p>
        </p:txBody>
      </p:sp>
      <p:sp>
        <p:nvSpPr>
          <p:cNvPr id="399" name="Google Shape;399;p26"/>
          <p:cNvSpPr txBox="1"/>
          <p:nvPr/>
        </p:nvSpPr>
        <p:spPr>
          <a:xfrm>
            <a:off x="13417485" y="3469782"/>
            <a:ext cx="3306074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Option 03</a:t>
            </a:r>
            <a:endParaRPr/>
          </a:p>
        </p:txBody>
      </p:sp>
      <p:sp>
        <p:nvSpPr>
          <p:cNvPr id="400" name="Google Shape;400;p26"/>
          <p:cNvSpPr txBox="1"/>
          <p:nvPr/>
        </p:nvSpPr>
        <p:spPr>
          <a:xfrm>
            <a:off x="1564442" y="7752511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want to discuss. </a:t>
            </a:r>
            <a:endParaRPr/>
          </a:p>
        </p:txBody>
      </p:sp>
      <p:sp>
        <p:nvSpPr>
          <p:cNvPr id="401" name="Google Shape;401;p26"/>
          <p:cNvSpPr txBox="1"/>
          <p:nvPr/>
        </p:nvSpPr>
        <p:spPr>
          <a:xfrm>
            <a:off x="7490963" y="7752511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want to discuss. </a:t>
            </a:r>
            <a:endParaRPr/>
          </a:p>
        </p:txBody>
      </p:sp>
      <p:sp>
        <p:nvSpPr>
          <p:cNvPr id="402" name="Google Shape;402;p26"/>
          <p:cNvSpPr txBox="1"/>
          <p:nvPr/>
        </p:nvSpPr>
        <p:spPr>
          <a:xfrm>
            <a:off x="13417485" y="7752511"/>
            <a:ext cx="330607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want to discuss.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27"/>
          <p:cNvPicPr preferRelativeResize="0"/>
          <p:nvPr/>
        </p:nvPicPr>
        <p:blipFill rotWithShape="1">
          <a:blip r:embed="rId3">
            <a:alphaModFix/>
          </a:blip>
          <a:srcRect b="4318" l="0" r="0" t="4319"/>
          <a:stretch/>
        </p:blipFill>
        <p:spPr>
          <a:xfrm>
            <a:off x="0" y="0"/>
            <a:ext cx="10335644" cy="625583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7"/>
          <p:cNvSpPr/>
          <p:nvPr/>
        </p:nvSpPr>
        <p:spPr>
          <a:xfrm rot="894586">
            <a:off x="11575664" y="5885837"/>
            <a:ext cx="3421737" cy="3421737"/>
          </a:xfrm>
          <a:custGeom>
            <a:rect b="b" l="l" r="r" t="t"/>
            <a:pathLst>
              <a:path extrusionOk="0" h="3421737" w="3421737">
                <a:moveTo>
                  <a:pt x="0" y="0"/>
                </a:moveTo>
                <a:lnTo>
                  <a:pt x="3421737" y="0"/>
                </a:lnTo>
                <a:lnTo>
                  <a:pt x="3421737" y="3421737"/>
                </a:lnTo>
                <a:lnTo>
                  <a:pt x="0" y="3421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09" name="Google Shape;409;p27"/>
          <p:cNvCxnSpPr/>
          <p:nvPr/>
        </p:nvCxnSpPr>
        <p:spPr>
          <a:xfrm rot="10800000">
            <a:off x="16608767" y="-2760289"/>
            <a:ext cx="0" cy="6114559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27"/>
          <p:cNvCxnSpPr/>
          <p:nvPr/>
        </p:nvCxnSpPr>
        <p:spPr>
          <a:xfrm rot="10800000">
            <a:off x="16608767" y="5789960"/>
            <a:ext cx="0" cy="507941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27"/>
          <p:cNvSpPr txBox="1"/>
          <p:nvPr/>
        </p:nvSpPr>
        <p:spPr>
          <a:xfrm>
            <a:off x="1028700" y="7036435"/>
            <a:ext cx="6904302" cy="2221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Presentations are communication tools that can be used as demonstrations, lectures, speeches, reports, and more. It is mostly presented before an audience. It serves a variety of purposes, making presentations powerful tools for convincing and teaching.</a:t>
            </a:r>
            <a:endParaRPr/>
          </a:p>
        </p:txBody>
      </p:sp>
      <p:sp>
        <p:nvSpPr>
          <p:cNvPr id="412" name="Google Shape;412;p27"/>
          <p:cNvSpPr txBox="1"/>
          <p:nvPr/>
        </p:nvSpPr>
        <p:spPr>
          <a:xfrm>
            <a:off x="8450638" y="3524250"/>
            <a:ext cx="9320233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Question 02</a:t>
            </a:r>
            <a:endParaRPr/>
          </a:p>
        </p:txBody>
      </p:sp>
      <p:sp>
        <p:nvSpPr>
          <p:cNvPr id="413" name="Google Shape;413;p27"/>
          <p:cNvSpPr/>
          <p:nvPr/>
        </p:nvSpPr>
        <p:spPr>
          <a:xfrm rot="787091">
            <a:off x="9090725" y="493406"/>
            <a:ext cx="2489840" cy="2233475"/>
          </a:xfrm>
          <a:custGeom>
            <a:rect b="b" l="l" r="r" t="t"/>
            <a:pathLst>
              <a:path extrusionOk="0" h="2233475" w="2489840">
                <a:moveTo>
                  <a:pt x="0" y="0"/>
                </a:moveTo>
                <a:lnTo>
                  <a:pt x="2489839" y="0"/>
                </a:lnTo>
                <a:lnTo>
                  <a:pt x="2489839" y="2233476"/>
                </a:lnTo>
                <a:lnTo>
                  <a:pt x="0" y="22334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8"/>
          <p:cNvSpPr txBox="1"/>
          <p:nvPr/>
        </p:nvSpPr>
        <p:spPr>
          <a:xfrm>
            <a:off x="9334052" y="6383058"/>
            <a:ext cx="39330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Add a main point</a:t>
            </a:r>
            <a:endParaRPr/>
          </a:p>
        </p:txBody>
      </p:sp>
      <p:sp>
        <p:nvSpPr>
          <p:cNvPr id="419" name="Google Shape;419;p28"/>
          <p:cNvSpPr txBox="1"/>
          <p:nvPr/>
        </p:nvSpPr>
        <p:spPr>
          <a:xfrm>
            <a:off x="9334052" y="7101552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420" name="Google Shape;420;p28"/>
          <p:cNvSpPr/>
          <p:nvPr/>
        </p:nvSpPr>
        <p:spPr>
          <a:xfrm>
            <a:off x="9763900" y="3147395"/>
            <a:ext cx="3073373" cy="2955756"/>
          </a:xfrm>
          <a:custGeom>
            <a:rect b="b" l="l" r="r" t="t"/>
            <a:pathLst>
              <a:path extrusionOk="0" h="2955756" w="3073373">
                <a:moveTo>
                  <a:pt x="0" y="0"/>
                </a:moveTo>
                <a:lnTo>
                  <a:pt x="3073373" y="0"/>
                </a:lnTo>
                <a:lnTo>
                  <a:pt x="3073373" y="2955756"/>
                </a:lnTo>
                <a:lnTo>
                  <a:pt x="0" y="2955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8"/>
          <p:cNvSpPr txBox="1"/>
          <p:nvPr/>
        </p:nvSpPr>
        <p:spPr>
          <a:xfrm>
            <a:off x="707707" y="7740977"/>
            <a:ext cx="39330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Add a main point</a:t>
            </a:r>
            <a:endParaRPr/>
          </a:p>
        </p:txBody>
      </p:sp>
      <p:sp>
        <p:nvSpPr>
          <p:cNvPr id="422" name="Google Shape;422;p28"/>
          <p:cNvSpPr txBox="1"/>
          <p:nvPr/>
        </p:nvSpPr>
        <p:spPr>
          <a:xfrm>
            <a:off x="707707" y="8459470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423" name="Google Shape;423;p28"/>
          <p:cNvSpPr/>
          <p:nvPr/>
        </p:nvSpPr>
        <p:spPr>
          <a:xfrm>
            <a:off x="1136927" y="4758599"/>
            <a:ext cx="3074629" cy="2671942"/>
          </a:xfrm>
          <a:custGeom>
            <a:rect b="b" l="l" r="r" t="t"/>
            <a:pathLst>
              <a:path extrusionOk="0" h="2671942" w="3074629">
                <a:moveTo>
                  <a:pt x="0" y="0"/>
                </a:moveTo>
                <a:lnTo>
                  <a:pt x="3074629" y="0"/>
                </a:lnTo>
                <a:lnTo>
                  <a:pt x="3074629" y="2671942"/>
                </a:lnTo>
                <a:lnTo>
                  <a:pt x="0" y="2671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28"/>
          <p:cNvSpPr txBox="1"/>
          <p:nvPr/>
        </p:nvSpPr>
        <p:spPr>
          <a:xfrm>
            <a:off x="5020880" y="7188660"/>
            <a:ext cx="39330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Add a main point</a:t>
            </a:r>
            <a:endParaRPr/>
          </a:p>
        </p:txBody>
      </p:sp>
      <p:sp>
        <p:nvSpPr>
          <p:cNvPr id="425" name="Google Shape;425;p28"/>
          <p:cNvSpPr txBox="1"/>
          <p:nvPr/>
        </p:nvSpPr>
        <p:spPr>
          <a:xfrm>
            <a:off x="5020880" y="7907154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426" name="Google Shape;426;p28"/>
          <p:cNvSpPr/>
          <p:nvPr/>
        </p:nvSpPr>
        <p:spPr>
          <a:xfrm>
            <a:off x="5591493" y="3952997"/>
            <a:ext cx="2791841" cy="2955756"/>
          </a:xfrm>
          <a:custGeom>
            <a:rect b="b" l="l" r="r" t="t"/>
            <a:pathLst>
              <a:path extrusionOk="0" h="2955756" w="2791841">
                <a:moveTo>
                  <a:pt x="0" y="0"/>
                </a:moveTo>
                <a:lnTo>
                  <a:pt x="2791841" y="0"/>
                </a:lnTo>
                <a:lnTo>
                  <a:pt x="2791841" y="2955756"/>
                </a:lnTo>
                <a:lnTo>
                  <a:pt x="0" y="2955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7" name="Google Shape;427;p28"/>
          <p:cNvSpPr txBox="1"/>
          <p:nvPr/>
        </p:nvSpPr>
        <p:spPr>
          <a:xfrm>
            <a:off x="13647225" y="5577456"/>
            <a:ext cx="393306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Add a main point</a:t>
            </a:r>
            <a:endParaRPr/>
          </a:p>
        </p:txBody>
      </p:sp>
      <p:sp>
        <p:nvSpPr>
          <p:cNvPr id="428" name="Google Shape;428;p28"/>
          <p:cNvSpPr txBox="1"/>
          <p:nvPr/>
        </p:nvSpPr>
        <p:spPr>
          <a:xfrm>
            <a:off x="13647225" y="6295950"/>
            <a:ext cx="3933068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429" name="Google Shape;429;p28"/>
          <p:cNvSpPr/>
          <p:nvPr/>
        </p:nvSpPr>
        <p:spPr>
          <a:xfrm>
            <a:off x="14174501" y="2231918"/>
            <a:ext cx="2878515" cy="2955756"/>
          </a:xfrm>
          <a:custGeom>
            <a:rect b="b" l="l" r="r" t="t"/>
            <a:pathLst>
              <a:path extrusionOk="0" h="2955756" w="2878515">
                <a:moveTo>
                  <a:pt x="0" y="0"/>
                </a:moveTo>
                <a:lnTo>
                  <a:pt x="2878515" y="0"/>
                </a:lnTo>
                <a:lnTo>
                  <a:pt x="2878515" y="2955756"/>
                </a:lnTo>
                <a:lnTo>
                  <a:pt x="0" y="29557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30" name="Google Shape;430;p28"/>
          <p:cNvCxnSpPr/>
          <p:nvPr/>
        </p:nvCxnSpPr>
        <p:spPr>
          <a:xfrm flipH="1" rot="10800000">
            <a:off x="4501959" y="4758599"/>
            <a:ext cx="1089534" cy="102664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1" name="Google Shape;431;p28"/>
          <p:cNvCxnSpPr/>
          <p:nvPr/>
        </p:nvCxnSpPr>
        <p:spPr>
          <a:xfrm flipH="1" rot="10800000">
            <a:off x="8599233" y="3752658"/>
            <a:ext cx="1089534" cy="102664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2" name="Google Shape;432;p28"/>
          <p:cNvCxnSpPr/>
          <p:nvPr/>
        </p:nvCxnSpPr>
        <p:spPr>
          <a:xfrm flipH="1" rot="10800000">
            <a:off x="13084968" y="3196476"/>
            <a:ext cx="1089534" cy="102664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3" name="Google Shape;433;p28"/>
          <p:cNvSpPr txBox="1"/>
          <p:nvPr/>
        </p:nvSpPr>
        <p:spPr>
          <a:xfrm>
            <a:off x="1028700" y="700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E045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Answer Sheet</a:t>
            </a:r>
            <a:endParaRPr/>
          </a:p>
        </p:txBody>
      </p:sp>
      <p:cxnSp>
        <p:nvCxnSpPr>
          <p:cNvPr id="434" name="Google Shape;434;p28"/>
          <p:cNvCxnSpPr/>
          <p:nvPr/>
        </p:nvCxnSpPr>
        <p:spPr>
          <a:xfrm>
            <a:off x="-2084597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5" name="Google Shape;435;p28"/>
          <p:cNvCxnSpPr/>
          <p:nvPr/>
        </p:nvCxnSpPr>
        <p:spPr>
          <a:xfrm>
            <a:off x="14951082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9"/>
          <p:cNvSpPr txBox="1"/>
          <p:nvPr/>
        </p:nvSpPr>
        <p:spPr>
          <a:xfrm>
            <a:off x="3728363" y="2285653"/>
            <a:ext cx="1083127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441" name="Google Shape;441;p29"/>
          <p:cNvSpPr txBox="1"/>
          <p:nvPr/>
        </p:nvSpPr>
        <p:spPr>
          <a:xfrm>
            <a:off x="3728363" y="5666760"/>
            <a:ext cx="1083127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442" name="Google Shape;442;p29"/>
          <p:cNvSpPr txBox="1"/>
          <p:nvPr/>
        </p:nvSpPr>
        <p:spPr>
          <a:xfrm>
            <a:off x="3728363" y="9050020"/>
            <a:ext cx="1083127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443" name="Google Shape;443;p29"/>
          <p:cNvSpPr/>
          <p:nvPr/>
        </p:nvSpPr>
        <p:spPr>
          <a:xfrm rot="239869">
            <a:off x="13500457" y="636324"/>
            <a:ext cx="3210625" cy="2220853"/>
          </a:xfrm>
          <a:custGeom>
            <a:rect b="b" l="l" r="r" t="t"/>
            <a:pathLst>
              <a:path extrusionOk="0" h="2220853" w="3210625">
                <a:moveTo>
                  <a:pt x="0" y="0"/>
                </a:moveTo>
                <a:lnTo>
                  <a:pt x="3210626" y="0"/>
                </a:lnTo>
                <a:lnTo>
                  <a:pt x="3210626" y="2220853"/>
                </a:lnTo>
                <a:lnTo>
                  <a:pt x="0" y="2220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4" name="Google Shape;444;p29"/>
          <p:cNvSpPr txBox="1"/>
          <p:nvPr/>
        </p:nvSpPr>
        <p:spPr>
          <a:xfrm>
            <a:off x="6026460" y="513840"/>
            <a:ext cx="623508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2 out of 5</a:t>
            </a:r>
            <a:endParaRPr/>
          </a:p>
        </p:txBody>
      </p:sp>
      <p:sp>
        <p:nvSpPr>
          <p:cNvPr id="445" name="Google Shape;445;p29"/>
          <p:cNvSpPr txBox="1"/>
          <p:nvPr/>
        </p:nvSpPr>
        <p:spPr>
          <a:xfrm>
            <a:off x="7788957" y="3911600"/>
            <a:ext cx="2710086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200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95%</a:t>
            </a:r>
            <a:endParaRPr/>
          </a:p>
        </p:txBody>
      </p:sp>
      <p:sp>
        <p:nvSpPr>
          <p:cNvPr id="446" name="Google Shape;446;p29"/>
          <p:cNvSpPr txBox="1"/>
          <p:nvPr/>
        </p:nvSpPr>
        <p:spPr>
          <a:xfrm>
            <a:off x="5484093" y="7433945"/>
            <a:ext cx="7319814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6CE0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12 million</a:t>
            </a:r>
            <a:endParaRPr/>
          </a:p>
        </p:txBody>
      </p:sp>
      <p:cxnSp>
        <p:nvCxnSpPr>
          <p:cNvPr id="447" name="Google Shape;447;p29"/>
          <p:cNvCxnSpPr/>
          <p:nvPr/>
        </p:nvCxnSpPr>
        <p:spPr>
          <a:xfrm>
            <a:off x="-666829" y="3435350"/>
            <a:ext cx="19621659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8" name="Google Shape;448;p29"/>
          <p:cNvCxnSpPr/>
          <p:nvPr/>
        </p:nvCxnSpPr>
        <p:spPr>
          <a:xfrm>
            <a:off x="-666829" y="6851650"/>
            <a:ext cx="19621659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9" name="Google Shape;449;p29"/>
          <p:cNvCxnSpPr/>
          <p:nvPr/>
        </p:nvCxnSpPr>
        <p:spPr>
          <a:xfrm>
            <a:off x="-666829" y="10267950"/>
            <a:ext cx="19621659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p29"/>
          <p:cNvSpPr/>
          <p:nvPr/>
        </p:nvSpPr>
        <p:spPr>
          <a:xfrm rot="-5400000">
            <a:off x="1777970" y="2149002"/>
            <a:ext cx="2878354" cy="5988995"/>
          </a:xfrm>
          <a:custGeom>
            <a:rect b="b" l="l" r="r" t="t"/>
            <a:pathLst>
              <a:path extrusionOk="0" h="5988995" w="2878354">
                <a:moveTo>
                  <a:pt x="0" y="0"/>
                </a:moveTo>
                <a:lnTo>
                  <a:pt x="2878354" y="0"/>
                </a:lnTo>
                <a:lnTo>
                  <a:pt x="2878354" y="5988996"/>
                </a:lnTo>
                <a:lnTo>
                  <a:pt x="0" y="59889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1" name="Google Shape;451;p29"/>
          <p:cNvSpPr/>
          <p:nvPr/>
        </p:nvSpPr>
        <p:spPr>
          <a:xfrm>
            <a:off x="14105953" y="7147794"/>
            <a:ext cx="2678641" cy="2730884"/>
          </a:xfrm>
          <a:custGeom>
            <a:rect b="b" l="l" r="r" t="t"/>
            <a:pathLst>
              <a:path extrusionOk="0" h="2730884" w="2678641">
                <a:moveTo>
                  <a:pt x="0" y="0"/>
                </a:moveTo>
                <a:lnTo>
                  <a:pt x="2678641" y="0"/>
                </a:lnTo>
                <a:lnTo>
                  <a:pt x="2678641" y="2730884"/>
                </a:lnTo>
                <a:lnTo>
                  <a:pt x="0" y="273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2" name="Google Shape;452;p29"/>
          <p:cNvSpPr/>
          <p:nvPr/>
        </p:nvSpPr>
        <p:spPr>
          <a:xfrm>
            <a:off x="1285440" y="7147794"/>
            <a:ext cx="2678641" cy="2730884"/>
          </a:xfrm>
          <a:custGeom>
            <a:rect b="b" l="l" r="r" t="t"/>
            <a:pathLst>
              <a:path extrusionOk="0" h="2730884" w="2678641">
                <a:moveTo>
                  <a:pt x="0" y="0"/>
                </a:moveTo>
                <a:lnTo>
                  <a:pt x="2678641" y="0"/>
                </a:lnTo>
                <a:lnTo>
                  <a:pt x="2678641" y="2730884"/>
                </a:lnTo>
                <a:lnTo>
                  <a:pt x="0" y="2730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3" name="Google Shape;453;p29"/>
          <p:cNvGrpSpPr/>
          <p:nvPr/>
        </p:nvGrpSpPr>
        <p:grpSpPr>
          <a:xfrm>
            <a:off x="1036083" y="1028700"/>
            <a:ext cx="3824401" cy="1314177"/>
            <a:chOff x="12700" y="0"/>
            <a:chExt cx="6578600" cy="2260600"/>
          </a:xfrm>
        </p:grpSpPr>
        <p:sp>
          <p:nvSpPr>
            <p:cNvPr id="454" name="Google Shape;454;p29"/>
            <p:cNvSpPr/>
            <p:nvPr/>
          </p:nvSpPr>
          <p:spPr>
            <a:xfrm>
              <a:off x="12700" y="0"/>
              <a:ext cx="2578100" cy="2260600"/>
            </a:xfrm>
            <a:custGeom>
              <a:rect b="b" l="l" r="r" t="t"/>
              <a:pathLst>
                <a:path extrusionOk="0" h="2260600" w="257810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</a:path>
              </a:pathLst>
            </a:custGeom>
            <a:solidFill>
              <a:srgbClr val="FFF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2679700" y="0"/>
              <a:ext cx="3911600" cy="2260600"/>
            </a:xfrm>
            <a:custGeom>
              <a:rect b="b" l="l" r="r" t="t"/>
              <a:pathLst>
                <a:path extrusionOk="0" h="2260600" w="3911600">
                  <a:moveTo>
                    <a:pt x="622300" y="0"/>
                  </a:moveTo>
                  <a:cubicBezTo>
                    <a:pt x="508000" y="0"/>
                    <a:pt x="406400" y="88900"/>
                    <a:pt x="406400" y="215900"/>
                  </a:cubicBezTo>
                  <a:lnTo>
                    <a:pt x="406400" y="279400"/>
                  </a:lnTo>
                  <a:cubicBezTo>
                    <a:pt x="406400" y="393700"/>
                    <a:pt x="508000" y="495300"/>
                    <a:pt x="622300" y="495300"/>
                  </a:cubicBezTo>
                  <a:cubicBezTo>
                    <a:pt x="736600" y="495300"/>
                    <a:pt x="838200" y="393700"/>
                    <a:pt x="838200" y="279400"/>
                  </a:cubicBezTo>
                  <a:lnTo>
                    <a:pt x="838200" y="215900"/>
                  </a:lnTo>
                  <a:cubicBezTo>
                    <a:pt x="838200" y="88900"/>
                    <a:pt x="736600" y="0"/>
                    <a:pt x="622300" y="0"/>
                  </a:cubicBezTo>
                  <a:moveTo>
                    <a:pt x="406400" y="965200"/>
                  </a:moveTo>
                  <a:cubicBezTo>
                    <a:pt x="406400" y="965200"/>
                    <a:pt x="393700" y="952500"/>
                    <a:pt x="393700" y="965200"/>
                  </a:cubicBezTo>
                  <a:lnTo>
                    <a:pt x="241300" y="1320800"/>
                  </a:lnTo>
                  <a:cubicBezTo>
                    <a:pt x="215900" y="1371600"/>
                    <a:pt x="165100" y="1409700"/>
                    <a:pt x="101600" y="1409700"/>
                  </a:cubicBezTo>
                  <a:lnTo>
                    <a:pt x="38100" y="1409700"/>
                  </a:lnTo>
                  <a:cubicBezTo>
                    <a:pt x="25400" y="1409700"/>
                    <a:pt x="12700" y="1409700"/>
                    <a:pt x="12700" y="1397000"/>
                  </a:cubicBezTo>
                  <a:cubicBezTo>
                    <a:pt x="0" y="1384300"/>
                    <a:pt x="0" y="1371600"/>
                    <a:pt x="12700" y="1358900"/>
                  </a:cubicBezTo>
                  <a:lnTo>
                    <a:pt x="203200" y="914400"/>
                  </a:lnTo>
                  <a:lnTo>
                    <a:pt x="266700" y="736600"/>
                  </a:lnTo>
                  <a:cubicBezTo>
                    <a:pt x="317500" y="635000"/>
                    <a:pt x="419100" y="558800"/>
                    <a:pt x="533400" y="558800"/>
                  </a:cubicBezTo>
                  <a:lnTo>
                    <a:pt x="711200" y="558800"/>
                  </a:lnTo>
                  <a:cubicBezTo>
                    <a:pt x="825500" y="558800"/>
                    <a:pt x="927100" y="635000"/>
                    <a:pt x="977900" y="736600"/>
                  </a:cubicBezTo>
                  <a:lnTo>
                    <a:pt x="1041400" y="914400"/>
                  </a:lnTo>
                  <a:lnTo>
                    <a:pt x="1231900" y="1358900"/>
                  </a:lnTo>
                  <a:cubicBezTo>
                    <a:pt x="1244600" y="1371600"/>
                    <a:pt x="1244600" y="1384300"/>
                    <a:pt x="1231900" y="1397000"/>
                  </a:cubicBezTo>
                  <a:cubicBezTo>
                    <a:pt x="1231900" y="1409700"/>
                    <a:pt x="1219200" y="1409700"/>
                    <a:pt x="1206500" y="1409700"/>
                  </a:cubicBezTo>
                  <a:lnTo>
                    <a:pt x="1143000" y="1409700"/>
                  </a:lnTo>
                  <a:cubicBezTo>
                    <a:pt x="1079500" y="1409700"/>
                    <a:pt x="1028700" y="1371600"/>
                    <a:pt x="1003300" y="1320800"/>
                  </a:cubicBezTo>
                  <a:lnTo>
                    <a:pt x="850900" y="965200"/>
                  </a:lnTo>
                  <a:cubicBezTo>
                    <a:pt x="850900" y="952500"/>
                    <a:pt x="838200" y="965200"/>
                    <a:pt x="838200" y="965200"/>
                  </a:cubicBezTo>
                  <a:lnTo>
                    <a:pt x="901700" y="1409700"/>
                  </a:lnTo>
                  <a:lnTo>
                    <a:pt x="977900" y="2222500"/>
                  </a:lnTo>
                  <a:cubicBezTo>
                    <a:pt x="977900" y="2235200"/>
                    <a:pt x="965200" y="2235200"/>
                    <a:pt x="965200" y="2247900"/>
                  </a:cubicBezTo>
                  <a:cubicBezTo>
                    <a:pt x="952500" y="2247900"/>
                    <a:pt x="952500" y="2260600"/>
                    <a:pt x="939800" y="2260600"/>
                  </a:cubicBezTo>
                  <a:lnTo>
                    <a:pt x="889000" y="2260600"/>
                  </a:lnTo>
                  <a:cubicBezTo>
                    <a:pt x="812800" y="2260600"/>
                    <a:pt x="749300" y="2209800"/>
                    <a:pt x="749300" y="2133600"/>
                  </a:cubicBezTo>
                  <a:lnTo>
                    <a:pt x="635000" y="1447800"/>
                  </a:lnTo>
                  <a:cubicBezTo>
                    <a:pt x="622300" y="1447800"/>
                    <a:pt x="622300" y="1447800"/>
                    <a:pt x="609600" y="1447800"/>
                  </a:cubicBezTo>
                  <a:lnTo>
                    <a:pt x="495300" y="2133600"/>
                  </a:lnTo>
                  <a:cubicBezTo>
                    <a:pt x="495300" y="2209800"/>
                    <a:pt x="431800" y="2260600"/>
                    <a:pt x="355600" y="2260600"/>
                  </a:cubicBezTo>
                  <a:lnTo>
                    <a:pt x="304800" y="2260600"/>
                  </a:lnTo>
                  <a:cubicBezTo>
                    <a:pt x="292100" y="2260600"/>
                    <a:pt x="292100" y="2247900"/>
                    <a:pt x="279400" y="2247900"/>
                  </a:cubicBezTo>
                  <a:cubicBezTo>
                    <a:pt x="279400" y="2235200"/>
                    <a:pt x="266700" y="2235200"/>
                    <a:pt x="266700" y="2222500"/>
                  </a:cubicBezTo>
                  <a:lnTo>
                    <a:pt x="342900" y="1409700"/>
                  </a:lnTo>
                  <a:lnTo>
                    <a:pt x="406400" y="965200"/>
                  </a:lnTo>
                  <a:moveTo>
                    <a:pt x="1955800" y="0"/>
                  </a:moveTo>
                  <a:cubicBezTo>
                    <a:pt x="1841500" y="0"/>
                    <a:pt x="1739900" y="88900"/>
                    <a:pt x="1739900" y="215900"/>
                  </a:cubicBezTo>
                  <a:lnTo>
                    <a:pt x="1739900" y="279400"/>
                  </a:lnTo>
                  <a:cubicBezTo>
                    <a:pt x="1739900" y="393700"/>
                    <a:pt x="1841500" y="495300"/>
                    <a:pt x="1955800" y="495300"/>
                  </a:cubicBezTo>
                  <a:cubicBezTo>
                    <a:pt x="2070100" y="495300"/>
                    <a:pt x="2171700" y="393700"/>
                    <a:pt x="2171700" y="279400"/>
                  </a:cubicBezTo>
                  <a:lnTo>
                    <a:pt x="2171700" y="215900"/>
                  </a:lnTo>
                  <a:cubicBezTo>
                    <a:pt x="2171700" y="88900"/>
                    <a:pt x="2070100" y="0"/>
                    <a:pt x="1955800" y="0"/>
                  </a:cubicBezTo>
                  <a:moveTo>
                    <a:pt x="1739900" y="965200"/>
                  </a:moveTo>
                  <a:cubicBezTo>
                    <a:pt x="1739900" y="965200"/>
                    <a:pt x="1727200" y="952500"/>
                    <a:pt x="1727200" y="965200"/>
                  </a:cubicBezTo>
                  <a:lnTo>
                    <a:pt x="1574800" y="1320800"/>
                  </a:lnTo>
                  <a:cubicBezTo>
                    <a:pt x="1549400" y="1371600"/>
                    <a:pt x="1498600" y="1409700"/>
                    <a:pt x="1435100" y="1409700"/>
                  </a:cubicBezTo>
                  <a:lnTo>
                    <a:pt x="1371600" y="1409700"/>
                  </a:lnTo>
                  <a:cubicBezTo>
                    <a:pt x="1358900" y="1409700"/>
                    <a:pt x="1346200" y="1409700"/>
                    <a:pt x="1346200" y="1397000"/>
                  </a:cubicBezTo>
                  <a:cubicBezTo>
                    <a:pt x="1333500" y="1384300"/>
                    <a:pt x="1333500" y="1371600"/>
                    <a:pt x="1346200" y="1358900"/>
                  </a:cubicBezTo>
                  <a:lnTo>
                    <a:pt x="1536700" y="914400"/>
                  </a:lnTo>
                  <a:lnTo>
                    <a:pt x="1600200" y="736600"/>
                  </a:lnTo>
                  <a:cubicBezTo>
                    <a:pt x="1651000" y="635000"/>
                    <a:pt x="1752600" y="558800"/>
                    <a:pt x="1866900" y="558800"/>
                  </a:cubicBezTo>
                  <a:lnTo>
                    <a:pt x="2044700" y="558800"/>
                  </a:lnTo>
                  <a:cubicBezTo>
                    <a:pt x="2159000" y="558800"/>
                    <a:pt x="2260600" y="635000"/>
                    <a:pt x="2311400" y="736600"/>
                  </a:cubicBezTo>
                  <a:lnTo>
                    <a:pt x="2374900" y="914400"/>
                  </a:lnTo>
                  <a:lnTo>
                    <a:pt x="2565400" y="1358900"/>
                  </a:lnTo>
                  <a:cubicBezTo>
                    <a:pt x="2578100" y="1371600"/>
                    <a:pt x="2578100" y="1384300"/>
                    <a:pt x="2565400" y="1397000"/>
                  </a:cubicBezTo>
                  <a:cubicBezTo>
                    <a:pt x="2565400" y="1409700"/>
                    <a:pt x="2552700" y="1409700"/>
                    <a:pt x="2540000" y="1409700"/>
                  </a:cubicBezTo>
                  <a:lnTo>
                    <a:pt x="2476500" y="1409700"/>
                  </a:lnTo>
                  <a:cubicBezTo>
                    <a:pt x="2413000" y="1409700"/>
                    <a:pt x="2362200" y="1371600"/>
                    <a:pt x="2336800" y="1320800"/>
                  </a:cubicBezTo>
                  <a:lnTo>
                    <a:pt x="2184400" y="965200"/>
                  </a:lnTo>
                  <a:cubicBezTo>
                    <a:pt x="2184400" y="952500"/>
                    <a:pt x="2171700" y="965200"/>
                    <a:pt x="2171700" y="965200"/>
                  </a:cubicBezTo>
                  <a:lnTo>
                    <a:pt x="2235200" y="1409700"/>
                  </a:lnTo>
                  <a:lnTo>
                    <a:pt x="2311400" y="2222500"/>
                  </a:lnTo>
                  <a:cubicBezTo>
                    <a:pt x="2311400" y="2235200"/>
                    <a:pt x="2298700" y="2235200"/>
                    <a:pt x="2298700" y="2247900"/>
                  </a:cubicBezTo>
                  <a:cubicBezTo>
                    <a:pt x="2286000" y="2247900"/>
                    <a:pt x="2286000" y="2260600"/>
                    <a:pt x="2273300" y="2260600"/>
                  </a:cubicBezTo>
                  <a:lnTo>
                    <a:pt x="2222500" y="2260600"/>
                  </a:lnTo>
                  <a:cubicBezTo>
                    <a:pt x="2146300" y="2260600"/>
                    <a:pt x="2082800" y="2209800"/>
                    <a:pt x="2082800" y="2133600"/>
                  </a:cubicBezTo>
                  <a:lnTo>
                    <a:pt x="1968500" y="1447800"/>
                  </a:lnTo>
                  <a:cubicBezTo>
                    <a:pt x="1955800" y="1447800"/>
                    <a:pt x="1955800" y="1447800"/>
                    <a:pt x="1943100" y="1447800"/>
                  </a:cubicBezTo>
                  <a:lnTo>
                    <a:pt x="1828800" y="2133600"/>
                  </a:lnTo>
                  <a:cubicBezTo>
                    <a:pt x="1828800" y="2209800"/>
                    <a:pt x="1765300" y="2260600"/>
                    <a:pt x="1689100" y="2260600"/>
                  </a:cubicBezTo>
                  <a:lnTo>
                    <a:pt x="1638300" y="2260600"/>
                  </a:lnTo>
                  <a:cubicBezTo>
                    <a:pt x="1625600" y="2260600"/>
                    <a:pt x="1625600" y="2247900"/>
                    <a:pt x="1612900" y="2247900"/>
                  </a:cubicBezTo>
                  <a:cubicBezTo>
                    <a:pt x="1612900" y="2235200"/>
                    <a:pt x="1600200" y="2235200"/>
                    <a:pt x="1600200" y="2222500"/>
                  </a:cubicBezTo>
                  <a:lnTo>
                    <a:pt x="1676400" y="1409700"/>
                  </a:lnTo>
                  <a:lnTo>
                    <a:pt x="1739900" y="965200"/>
                  </a:lnTo>
                  <a:moveTo>
                    <a:pt x="3289300" y="0"/>
                  </a:moveTo>
                  <a:cubicBezTo>
                    <a:pt x="3175000" y="0"/>
                    <a:pt x="3073400" y="88900"/>
                    <a:pt x="3073400" y="215900"/>
                  </a:cubicBezTo>
                  <a:lnTo>
                    <a:pt x="3073400" y="279400"/>
                  </a:lnTo>
                  <a:cubicBezTo>
                    <a:pt x="3073400" y="393700"/>
                    <a:pt x="3175000" y="495300"/>
                    <a:pt x="3289300" y="495300"/>
                  </a:cubicBezTo>
                  <a:cubicBezTo>
                    <a:pt x="3403600" y="495300"/>
                    <a:pt x="3505200" y="393700"/>
                    <a:pt x="3505200" y="279400"/>
                  </a:cubicBezTo>
                  <a:lnTo>
                    <a:pt x="3505200" y="215900"/>
                  </a:lnTo>
                  <a:cubicBezTo>
                    <a:pt x="3505200" y="88900"/>
                    <a:pt x="3403600" y="0"/>
                    <a:pt x="3289300" y="0"/>
                  </a:cubicBezTo>
                  <a:moveTo>
                    <a:pt x="3073400" y="965200"/>
                  </a:moveTo>
                  <a:cubicBezTo>
                    <a:pt x="3073400" y="965200"/>
                    <a:pt x="3060700" y="952500"/>
                    <a:pt x="3060700" y="965200"/>
                  </a:cubicBezTo>
                  <a:lnTo>
                    <a:pt x="2908300" y="1320800"/>
                  </a:lnTo>
                  <a:cubicBezTo>
                    <a:pt x="2882900" y="1371600"/>
                    <a:pt x="2832100" y="1409700"/>
                    <a:pt x="2768600" y="1409700"/>
                  </a:cubicBezTo>
                  <a:lnTo>
                    <a:pt x="2705100" y="1409700"/>
                  </a:lnTo>
                  <a:cubicBezTo>
                    <a:pt x="2692400" y="1409700"/>
                    <a:pt x="2679700" y="1409700"/>
                    <a:pt x="2679700" y="1397000"/>
                  </a:cubicBezTo>
                  <a:cubicBezTo>
                    <a:pt x="2667000" y="1384300"/>
                    <a:pt x="2667000" y="1371600"/>
                    <a:pt x="2679700" y="1358900"/>
                  </a:cubicBezTo>
                  <a:lnTo>
                    <a:pt x="2870200" y="914400"/>
                  </a:lnTo>
                  <a:lnTo>
                    <a:pt x="2933700" y="736600"/>
                  </a:lnTo>
                  <a:cubicBezTo>
                    <a:pt x="2984500" y="635000"/>
                    <a:pt x="3086100" y="558800"/>
                    <a:pt x="3200400" y="558800"/>
                  </a:cubicBezTo>
                  <a:lnTo>
                    <a:pt x="3378200" y="558800"/>
                  </a:lnTo>
                  <a:cubicBezTo>
                    <a:pt x="3492500" y="558800"/>
                    <a:pt x="3594100" y="635000"/>
                    <a:pt x="3644900" y="736600"/>
                  </a:cubicBezTo>
                  <a:lnTo>
                    <a:pt x="3708400" y="914400"/>
                  </a:lnTo>
                  <a:lnTo>
                    <a:pt x="3898900" y="1358900"/>
                  </a:lnTo>
                  <a:cubicBezTo>
                    <a:pt x="3911600" y="1371600"/>
                    <a:pt x="3911600" y="1384300"/>
                    <a:pt x="3898900" y="1397000"/>
                  </a:cubicBezTo>
                  <a:cubicBezTo>
                    <a:pt x="3898900" y="1409700"/>
                    <a:pt x="3886200" y="1409700"/>
                    <a:pt x="3873500" y="1409700"/>
                  </a:cubicBezTo>
                  <a:lnTo>
                    <a:pt x="3810000" y="1409700"/>
                  </a:lnTo>
                  <a:cubicBezTo>
                    <a:pt x="3746500" y="1409700"/>
                    <a:pt x="3695700" y="1371600"/>
                    <a:pt x="3670300" y="1320800"/>
                  </a:cubicBezTo>
                  <a:lnTo>
                    <a:pt x="3517900" y="965200"/>
                  </a:lnTo>
                  <a:cubicBezTo>
                    <a:pt x="3517900" y="952500"/>
                    <a:pt x="3505200" y="965200"/>
                    <a:pt x="3505200" y="965200"/>
                  </a:cubicBezTo>
                  <a:lnTo>
                    <a:pt x="3568700" y="1409700"/>
                  </a:lnTo>
                  <a:lnTo>
                    <a:pt x="3644900" y="2222500"/>
                  </a:lnTo>
                  <a:cubicBezTo>
                    <a:pt x="3644900" y="2235200"/>
                    <a:pt x="3632200" y="2235200"/>
                    <a:pt x="3632200" y="2247900"/>
                  </a:cubicBezTo>
                  <a:cubicBezTo>
                    <a:pt x="3619500" y="2247900"/>
                    <a:pt x="3619500" y="2260600"/>
                    <a:pt x="3606800" y="2260600"/>
                  </a:cubicBezTo>
                  <a:lnTo>
                    <a:pt x="3556000" y="2260600"/>
                  </a:lnTo>
                  <a:cubicBezTo>
                    <a:pt x="3479800" y="2260600"/>
                    <a:pt x="3416300" y="2209800"/>
                    <a:pt x="3416300" y="2133600"/>
                  </a:cubicBezTo>
                  <a:lnTo>
                    <a:pt x="3302000" y="1447800"/>
                  </a:lnTo>
                  <a:cubicBezTo>
                    <a:pt x="3289300" y="1447800"/>
                    <a:pt x="3289300" y="1447800"/>
                    <a:pt x="3276600" y="1447800"/>
                  </a:cubicBezTo>
                  <a:lnTo>
                    <a:pt x="3162300" y="2133600"/>
                  </a:lnTo>
                  <a:cubicBezTo>
                    <a:pt x="3162300" y="2209800"/>
                    <a:pt x="3098800" y="2260600"/>
                    <a:pt x="3022600" y="2260600"/>
                  </a:cubicBezTo>
                  <a:lnTo>
                    <a:pt x="2971800" y="2260600"/>
                  </a:lnTo>
                  <a:cubicBezTo>
                    <a:pt x="2959100" y="2260600"/>
                    <a:pt x="2959100" y="2247900"/>
                    <a:pt x="2946400" y="2247900"/>
                  </a:cubicBezTo>
                  <a:cubicBezTo>
                    <a:pt x="2946400" y="2235200"/>
                    <a:pt x="2933700" y="2235200"/>
                    <a:pt x="2933700" y="2222500"/>
                  </a:cubicBezTo>
                  <a:lnTo>
                    <a:pt x="3009900" y="1409700"/>
                  </a:lnTo>
                  <a:lnTo>
                    <a:pt x="3073400" y="965200"/>
                  </a:lnTo>
                </a:path>
              </a:pathLst>
            </a:custGeom>
            <a:solidFill>
              <a:srgbClr val="264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29"/>
          <p:cNvGrpSpPr/>
          <p:nvPr/>
        </p:nvGrpSpPr>
        <p:grpSpPr>
          <a:xfrm>
            <a:off x="12946922" y="5014739"/>
            <a:ext cx="4317695" cy="215699"/>
            <a:chOff x="-1568" y="-51"/>
            <a:chExt cx="1273136" cy="63602"/>
          </a:xfrm>
        </p:grpSpPr>
        <p:sp>
          <p:nvSpPr>
            <p:cNvPr id="457" name="Google Shape;457;p29"/>
            <p:cNvSpPr/>
            <p:nvPr/>
          </p:nvSpPr>
          <p:spPr>
            <a:xfrm>
              <a:off x="-1568" y="-51"/>
              <a:ext cx="1273136" cy="63602"/>
            </a:xfrm>
            <a:custGeom>
              <a:rect b="b" l="l" r="r" t="t"/>
              <a:pathLst>
                <a:path extrusionOk="0" h="63602" w="1273136">
                  <a:moveTo>
                    <a:pt x="33318" y="51"/>
                  </a:moveTo>
                  <a:lnTo>
                    <a:pt x="1239818" y="51"/>
                  </a:lnTo>
                  <a:cubicBezTo>
                    <a:pt x="1251195" y="0"/>
                    <a:pt x="1261730" y="6040"/>
                    <a:pt x="1267433" y="15885"/>
                  </a:cubicBezTo>
                  <a:cubicBezTo>
                    <a:pt x="1273136" y="25729"/>
                    <a:pt x="1273136" y="37873"/>
                    <a:pt x="1267433" y="47717"/>
                  </a:cubicBezTo>
                  <a:cubicBezTo>
                    <a:pt x="1261730" y="57562"/>
                    <a:pt x="1251195" y="63602"/>
                    <a:pt x="1239818" y="63551"/>
                  </a:cubicBezTo>
                  <a:lnTo>
                    <a:pt x="33318" y="63551"/>
                  </a:lnTo>
                  <a:cubicBezTo>
                    <a:pt x="21941" y="63602"/>
                    <a:pt x="11406" y="57562"/>
                    <a:pt x="5703" y="47717"/>
                  </a:cubicBezTo>
                  <a:cubicBezTo>
                    <a:pt x="0" y="37873"/>
                    <a:pt x="0" y="25729"/>
                    <a:pt x="5703" y="15885"/>
                  </a:cubicBezTo>
                  <a:cubicBezTo>
                    <a:pt x="11406" y="6040"/>
                    <a:pt x="21941" y="0"/>
                    <a:pt x="33318" y="51"/>
                  </a:cubicBezTo>
                  <a:close/>
                </a:path>
              </a:pathLst>
            </a:custGeom>
            <a:solidFill>
              <a:srgbClr val="264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-1568" y="-51"/>
              <a:ext cx="854036" cy="63602"/>
            </a:xfrm>
            <a:custGeom>
              <a:rect b="b" l="l" r="r" t="t"/>
              <a:pathLst>
                <a:path extrusionOk="0" h="63602" w="854036">
                  <a:moveTo>
                    <a:pt x="33318" y="51"/>
                  </a:moveTo>
                  <a:lnTo>
                    <a:pt x="820718" y="51"/>
                  </a:lnTo>
                  <a:cubicBezTo>
                    <a:pt x="832095" y="0"/>
                    <a:pt x="842630" y="6040"/>
                    <a:pt x="848333" y="15885"/>
                  </a:cubicBezTo>
                  <a:cubicBezTo>
                    <a:pt x="854036" y="25729"/>
                    <a:pt x="854036" y="37873"/>
                    <a:pt x="848333" y="47717"/>
                  </a:cubicBezTo>
                  <a:cubicBezTo>
                    <a:pt x="842630" y="57562"/>
                    <a:pt x="832095" y="63602"/>
                    <a:pt x="820718" y="63551"/>
                  </a:cubicBezTo>
                  <a:lnTo>
                    <a:pt x="33318" y="63551"/>
                  </a:lnTo>
                  <a:cubicBezTo>
                    <a:pt x="21941" y="63602"/>
                    <a:pt x="11406" y="57562"/>
                    <a:pt x="5703" y="47717"/>
                  </a:cubicBezTo>
                  <a:cubicBezTo>
                    <a:pt x="0" y="37873"/>
                    <a:pt x="0" y="25729"/>
                    <a:pt x="5703" y="15885"/>
                  </a:cubicBezTo>
                  <a:cubicBezTo>
                    <a:pt x="11406" y="6040"/>
                    <a:pt x="21941" y="0"/>
                    <a:pt x="33318" y="51"/>
                  </a:cubicBezTo>
                  <a:close/>
                </a:path>
              </a:pathLst>
            </a:custGeom>
            <a:solidFill>
              <a:srgbClr val="FFF1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" name="Google Shape;463;p30"/>
          <p:cNvGraphicFramePr/>
          <p:nvPr/>
        </p:nvGraphicFramePr>
        <p:xfrm>
          <a:off x="13306903" y="61780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{63246809-C1B5-4944-9068-0CE9BCB5A481}</a:tableStyleId>
              </a:tblPr>
              <a:tblGrid>
                <a:gridCol w="844125"/>
              </a:tblGrid>
              <a:tr h="51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2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464" name="Google Shape;464;p30"/>
          <p:cNvGrpSpPr/>
          <p:nvPr/>
        </p:nvGrpSpPr>
        <p:grpSpPr>
          <a:xfrm>
            <a:off x="7161477" y="4013756"/>
            <a:ext cx="3965045" cy="3303089"/>
            <a:chOff x="0" y="-57150"/>
            <a:chExt cx="1044292" cy="869950"/>
          </a:xfrm>
        </p:grpSpPr>
        <p:sp>
          <p:nvSpPr>
            <p:cNvPr id="465" name="Google Shape;465;p30"/>
            <p:cNvSpPr/>
            <p:nvPr/>
          </p:nvSpPr>
          <p:spPr>
            <a:xfrm>
              <a:off x="0" y="0"/>
              <a:ext cx="1044292" cy="436306"/>
            </a:xfrm>
            <a:custGeom>
              <a:rect b="b" l="l" r="r" t="t"/>
              <a:pathLst>
                <a:path extrusionOk="0" h="436306" w="1044292">
                  <a:moveTo>
                    <a:pt x="29288" y="0"/>
                  </a:moveTo>
                  <a:lnTo>
                    <a:pt x="1015004" y="0"/>
                  </a:lnTo>
                  <a:cubicBezTo>
                    <a:pt x="1031179" y="0"/>
                    <a:pt x="1044292" y="13113"/>
                    <a:pt x="1044292" y="29288"/>
                  </a:cubicBezTo>
                  <a:lnTo>
                    <a:pt x="1044292" y="407017"/>
                  </a:lnTo>
                  <a:cubicBezTo>
                    <a:pt x="1044292" y="414785"/>
                    <a:pt x="1041206" y="422235"/>
                    <a:pt x="1035713" y="427727"/>
                  </a:cubicBezTo>
                  <a:cubicBezTo>
                    <a:pt x="1030221" y="433220"/>
                    <a:pt x="1022771" y="436306"/>
                    <a:pt x="1015004" y="436306"/>
                  </a:cubicBezTo>
                  <a:lnTo>
                    <a:pt x="29288" y="436306"/>
                  </a:lnTo>
                  <a:cubicBezTo>
                    <a:pt x="13113" y="436306"/>
                    <a:pt x="0" y="423193"/>
                    <a:pt x="0" y="407017"/>
                  </a:cubicBezTo>
                  <a:lnTo>
                    <a:pt x="0" y="29288"/>
                  </a:lnTo>
                  <a:cubicBezTo>
                    <a:pt x="0" y="13113"/>
                    <a:pt x="13113" y="0"/>
                    <a:pt x="292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97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7" name="Google Shape;467;p30"/>
          <p:cNvGrpSpPr/>
          <p:nvPr/>
        </p:nvGrpSpPr>
        <p:grpSpPr>
          <a:xfrm>
            <a:off x="1677306" y="4013756"/>
            <a:ext cx="3965045" cy="3303089"/>
            <a:chOff x="0" y="-57150"/>
            <a:chExt cx="1044292" cy="869950"/>
          </a:xfrm>
        </p:grpSpPr>
        <p:sp>
          <p:nvSpPr>
            <p:cNvPr id="468" name="Google Shape;468;p30"/>
            <p:cNvSpPr/>
            <p:nvPr/>
          </p:nvSpPr>
          <p:spPr>
            <a:xfrm>
              <a:off x="0" y="0"/>
              <a:ext cx="1044292" cy="436306"/>
            </a:xfrm>
            <a:custGeom>
              <a:rect b="b" l="l" r="r" t="t"/>
              <a:pathLst>
                <a:path extrusionOk="0" h="436306" w="1044292">
                  <a:moveTo>
                    <a:pt x="29288" y="0"/>
                  </a:moveTo>
                  <a:lnTo>
                    <a:pt x="1015004" y="0"/>
                  </a:lnTo>
                  <a:cubicBezTo>
                    <a:pt x="1031179" y="0"/>
                    <a:pt x="1044292" y="13113"/>
                    <a:pt x="1044292" y="29288"/>
                  </a:cubicBezTo>
                  <a:lnTo>
                    <a:pt x="1044292" y="407017"/>
                  </a:lnTo>
                  <a:cubicBezTo>
                    <a:pt x="1044292" y="414785"/>
                    <a:pt x="1041206" y="422235"/>
                    <a:pt x="1035713" y="427727"/>
                  </a:cubicBezTo>
                  <a:cubicBezTo>
                    <a:pt x="1030221" y="433220"/>
                    <a:pt x="1022771" y="436306"/>
                    <a:pt x="1015004" y="436306"/>
                  </a:cubicBezTo>
                  <a:lnTo>
                    <a:pt x="29288" y="436306"/>
                  </a:lnTo>
                  <a:cubicBezTo>
                    <a:pt x="13113" y="436306"/>
                    <a:pt x="0" y="423193"/>
                    <a:pt x="0" y="407017"/>
                  </a:cubicBezTo>
                  <a:lnTo>
                    <a:pt x="0" y="29288"/>
                  </a:lnTo>
                  <a:cubicBezTo>
                    <a:pt x="0" y="13113"/>
                    <a:pt x="13113" y="0"/>
                    <a:pt x="292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0"/>
          <p:cNvGrpSpPr/>
          <p:nvPr/>
        </p:nvGrpSpPr>
        <p:grpSpPr>
          <a:xfrm>
            <a:off x="12645649" y="4013756"/>
            <a:ext cx="3965045" cy="3303089"/>
            <a:chOff x="0" y="-57150"/>
            <a:chExt cx="1044292" cy="869950"/>
          </a:xfrm>
        </p:grpSpPr>
        <p:sp>
          <p:nvSpPr>
            <p:cNvPr id="471" name="Google Shape;471;p30"/>
            <p:cNvSpPr/>
            <p:nvPr/>
          </p:nvSpPr>
          <p:spPr>
            <a:xfrm>
              <a:off x="0" y="0"/>
              <a:ext cx="1044292" cy="436306"/>
            </a:xfrm>
            <a:custGeom>
              <a:rect b="b" l="l" r="r" t="t"/>
              <a:pathLst>
                <a:path extrusionOk="0" h="436306" w="1044292">
                  <a:moveTo>
                    <a:pt x="29288" y="0"/>
                  </a:moveTo>
                  <a:lnTo>
                    <a:pt x="1015004" y="0"/>
                  </a:lnTo>
                  <a:cubicBezTo>
                    <a:pt x="1031179" y="0"/>
                    <a:pt x="1044292" y="13113"/>
                    <a:pt x="1044292" y="29288"/>
                  </a:cubicBezTo>
                  <a:lnTo>
                    <a:pt x="1044292" y="407017"/>
                  </a:lnTo>
                  <a:cubicBezTo>
                    <a:pt x="1044292" y="414785"/>
                    <a:pt x="1041206" y="422235"/>
                    <a:pt x="1035713" y="427727"/>
                  </a:cubicBezTo>
                  <a:cubicBezTo>
                    <a:pt x="1030221" y="433220"/>
                    <a:pt x="1022771" y="436306"/>
                    <a:pt x="1015004" y="436306"/>
                  </a:cubicBezTo>
                  <a:lnTo>
                    <a:pt x="29288" y="436306"/>
                  </a:lnTo>
                  <a:cubicBezTo>
                    <a:pt x="13113" y="436306"/>
                    <a:pt x="0" y="423193"/>
                    <a:pt x="0" y="407017"/>
                  </a:cubicBezTo>
                  <a:lnTo>
                    <a:pt x="0" y="29288"/>
                  </a:lnTo>
                  <a:cubicBezTo>
                    <a:pt x="0" y="13113"/>
                    <a:pt x="13113" y="0"/>
                    <a:pt x="2928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24F4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473" name="Google Shape;473;p30"/>
          <p:cNvGraphicFramePr/>
          <p:nvPr/>
        </p:nvGraphicFramePr>
        <p:xfrm>
          <a:off x="7822731" y="61780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{63246809-C1B5-4944-9068-0CE9BCB5A481}</a:tableStyleId>
              </a:tblPr>
              <a:tblGrid>
                <a:gridCol w="844125"/>
              </a:tblGrid>
              <a:tr h="50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8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74" name="Google Shape;474;p30"/>
          <p:cNvGraphicFramePr/>
          <p:nvPr/>
        </p:nvGraphicFramePr>
        <p:xfrm>
          <a:off x="2338560" y="61780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{63246809-C1B5-4944-9068-0CE9BCB5A481}</a:tableStyleId>
              </a:tblPr>
              <a:tblGrid>
                <a:gridCol w="844125"/>
              </a:tblGrid>
              <a:tr h="509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u="none" cap="none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Add a feature</a:t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978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0" marB="0" marR="0" marL="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75" name="Google Shape;475;p30"/>
          <p:cNvSpPr txBox="1"/>
          <p:nvPr/>
        </p:nvSpPr>
        <p:spPr>
          <a:xfrm>
            <a:off x="1028700" y="733425"/>
            <a:ext cx="162306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200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Total Scoreboard</a:t>
            </a:r>
            <a:endParaRPr/>
          </a:p>
        </p:txBody>
      </p:sp>
      <p:cxnSp>
        <p:nvCxnSpPr>
          <p:cNvPr id="476" name="Google Shape;476;p30"/>
          <p:cNvCxnSpPr/>
          <p:nvPr/>
        </p:nvCxnSpPr>
        <p:spPr>
          <a:xfrm>
            <a:off x="-3114522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30"/>
          <p:cNvCxnSpPr/>
          <p:nvPr/>
        </p:nvCxnSpPr>
        <p:spPr>
          <a:xfrm>
            <a:off x="16152457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30"/>
          <p:cNvSpPr txBox="1"/>
          <p:nvPr/>
        </p:nvSpPr>
        <p:spPr>
          <a:xfrm>
            <a:off x="12975135" y="4182746"/>
            <a:ext cx="3306074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77E557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98%</a:t>
            </a:r>
            <a:endParaRPr/>
          </a:p>
        </p:txBody>
      </p:sp>
      <p:sp>
        <p:nvSpPr>
          <p:cNvPr id="479" name="Google Shape;479;p30"/>
          <p:cNvSpPr txBox="1"/>
          <p:nvPr/>
        </p:nvSpPr>
        <p:spPr>
          <a:xfrm>
            <a:off x="13473601" y="2830572"/>
            <a:ext cx="2309142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77E557"/>
                </a:solidFill>
                <a:latin typeface="Bungee"/>
                <a:ea typeface="Bungee"/>
                <a:cs typeface="Bungee"/>
                <a:sym typeface="Bungee"/>
              </a:rPr>
              <a:t>1ST PLACE</a:t>
            </a:r>
            <a:endParaRPr/>
          </a:p>
        </p:txBody>
      </p:sp>
      <p:sp>
        <p:nvSpPr>
          <p:cNvPr id="480" name="Google Shape;480;p30"/>
          <p:cNvSpPr txBox="1"/>
          <p:nvPr/>
        </p:nvSpPr>
        <p:spPr>
          <a:xfrm>
            <a:off x="2006792" y="4182746"/>
            <a:ext cx="3306074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60%</a:t>
            </a:r>
            <a:endParaRPr/>
          </a:p>
        </p:txBody>
      </p:sp>
      <p:sp>
        <p:nvSpPr>
          <p:cNvPr id="481" name="Google Shape;481;p30"/>
          <p:cNvSpPr txBox="1"/>
          <p:nvPr/>
        </p:nvSpPr>
        <p:spPr>
          <a:xfrm>
            <a:off x="2505257" y="2830572"/>
            <a:ext cx="2309142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F200"/>
                </a:solidFill>
                <a:latin typeface="Bungee"/>
                <a:ea typeface="Bungee"/>
                <a:cs typeface="Bungee"/>
                <a:sym typeface="Bungee"/>
              </a:rPr>
              <a:t>3RD PLACE</a:t>
            </a:r>
            <a:endParaRPr/>
          </a:p>
        </p:txBody>
      </p:sp>
      <p:sp>
        <p:nvSpPr>
          <p:cNvPr id="482" name="Google Shape;482;p30"/>
          <p:cNvSpPr txBox="1"/>
          <p:nvPr/>
        </p:nvSpPr>
        <p:spPr>
          <a:xfrm>
            <a:off x="7490963" y="4182746"/>
            <a:ext cx="3306074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6CE0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80%</a:t>
            </a:r>
            <a:endParaRPr/>
          </a:p>
        </p:txBody>
      </p:sp>
      <p:sp>
        <p:nvSpPr>
          <p:cNvPr id="483" name="Google Shape;483;p30"/>
          <p:cNvSpPr txBox="1"/>
          <p:nvPr/>
        </p:nvSpPr>
        <p:spPr>
          <a:xfrm>
            <a:off x="7989429" y="2830572"/>
            <a:ext cx="2309142" cy="1114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97F0"/>
                </a:solidFill>
                <a:latin typeface="Bungee"/>
                <a:ea typeface="Bungee"/>
                <a:cs typeface="Bungee"/>
                <a:sym typeface="Bungee"/>
              </a:rPr>
              <a:t>2ND PLACE</a:t>
            </a:r>
            <a:endParaRPr/>
          </a:p>
        </p:txBody>
      </p:sp>
      <p:sp>
        <p:nvSpPr>
          <p:cNvPr id="484" name="Google Shape;484;p30"/>
          <p:cNvSpPr/>
          <p:nvPr/>
        </p:nvSpPr>
        <p:spPr>
          <a:xfrm rot="-2490864">
            <a:off x="537835" y="7134251"/>
            <a:ext cx="2387658" cy="2527843"/>
          </a:xfrm>
          <a:custGeom>
            <a:rect b="b" l="l" r="r" t="t"/>
            <a:pathLst>
              <a:path extrusionOk="0" h="2527843" w="2387658">
                <a:moveTo>
                  <a:pt x="0" y="0"/>
                </a:moveTo>
                <a:lnTo>
                  <a:pt x="2387658" y="0"/>
                </a:lnTo>
                <a:lnTo>
                  <a:pt x="2387658" y="2527843"/>
                </a:lnTo>
                <a:lnTo>
                  <a:pt x="0" y="2527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30"/>
          <p:cNvSpPr/>
          <p:nvPr/>
        </p:nvSpPr>
        <p:spPr>
          <a:xfrm rot="2113676">
            <a:off x="16003737" y="1765669"/>
            <a:ext cx="2204016" cy="2263158"/>
          </a:xfrm>
          <a:custGeom>
            <a:rect b="b" l="l" r="r" t="t"/>
            <a:pathLst>
              <a:path extrusionOk="0" h="2263158" w="2204016">
                <a:moveTo>
                  <a:pt x="0" y="0"/>
                </a:moveTo>
                <a:lnTo>
                  <a:pt x="2204016" y="0"/>
                </a:lnTo>
                <a:lnTo>
                  <a:pt x="2204016" y="2263157"/>
                </a:lnTo>
                <a:lnTo>
                  <a:pt x="0" y="22631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/>
          <p:nvPr/>
        </p:nvSpPr>
        <p:spPr>
          <a:xfrm>
            <a:off x="1303150" y="2998425"/>
            <a:ext cx="156816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14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123,456,789</a:t>
            </a:r>
            <a:endParaRPr/>
          </a:p>
        </p:txBody>
      </p:sp>
      <p:sp>
        <p:nvSpPr>
          <p:cNvPr id="491" name="Google Shape;491;p31"/>
          <p:cNvSpPr/>
          <p:nvPr/>
        </p:nvSpPr>
        <p:spPr>
          <a:xfrm rot="-1361967">
            <a:off x="14675102" y="5465270"/>
            <a:ext cx="2633546" cy="4812127"/>
          </a:xfrm>
          <a:custGeom>
            <a:rect b="b" l="l" r="r" t="t"/>
            <a:pathLst>
              <a:path extrusionOk="0" h="4812127" w="2633546">
                <a:moveTo>
                  <a:pt x="0" y="0"/>
                </a:moveTo>
                <a:lnTo>
                  <a:pt x="2633545" y="0"/>
                </a:lnTo>
                <a:lnTo>
                  <a:pt x="2633545" y="4812127"/>
                </a:lnTo>
                <a:lnTo>
                  <a:pt x="0" y="4812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2" name="Google Shape;492;p31"/>
          <p:cNvSpPr/>
          <p:nvPr/>
        </p:nvSpPr>
        <p:spPr>
          <a:xfrm>
            <a:off x="766014" y="510483"/>
            <a:ext cx="2109151" cy="3356564"/>
          </a:xfrm>
          <a:custGeom>
            <a:rect b="b" l="l" r="r" t="t"/>
            <a:pathLst>
              <a:path extrusionOk="0" h="3356564" w="2109151">
                <a:moveTo>
                  <a:pt x="0" y="0"/>
                </a:moveTo>
                <a:lnTo>
                  <a:pt x="2109152" y="0"/>
                </a:lnTo>
                <a:lnTo>
                  <a:pt x="2109152" y="3356564"/>
                </a:lnTo>
                <a:lnTo>
                  <a:pt x="0" y="3356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93" name="Google Shape;493;p31"/>
          <p:cNvCxnSpPr/>
          <p:nvPr/>
        </p:nvCxnSpPr>
        <p:spPr>
          <a:xfrm>
            <a:off x="2296126" y="2941281"/>
            <a:ext cx="13695749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31"/>
          <p:cNvCxnSpPr/>
          <p:nvPr/>
        </p:nvCxnSpPr>
        <p:spPr>
          <a:xfrm>
            <a:off x="2296126" y="7184641"/>
            <a:ext cx="11874033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31"/>
          <p:cNvCxnSpPr/>
          <p:nvPr/>
        </p:nvCxnSpPr>
        <p:spPr>
          <a:xfrm>
            <a:off x="17259300" y="7184641"/>
            <a:ext cx="1447406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31"/>
          <p:cNvCxnSpPr/>
          <p:nvPr/>
        </p:nvCxnSpPr>
        <p:spPr>
          <a:xfrm>
            <a:off x="-10053443" y="7184641"/>
            <a:ext cx="11874033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31"/>
          <p:cNvCxnSpPr/>
          <p:nvPr/>
        </p:nvCxnSpPr>
        <p:spPr>
          <a:xfrm>
            <a:off x="16467410" y="2941281"/>
            <a:ext cx="13695749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31"/>
          <p:cNvCxnSpPr/>
          <p:nvPr/>
        </p:nvCxnSpPr>
        <p:spPr>
          <a:xfrm>
            <a:off x="-12929734" y="2941281"/>
            <a:ext cx="13695749" cy="0"/>
          </a:xfrm>
          <a:prstGeom prst="straightConnector1">
            <a:avLst/>
          </a:prstGeom>
          <a:noFill/>
          <a:ln cap="flat" cmpd="sng" w="47625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31"/>
          <p:cNvSpPr/>
          <p:nvPr/>
        </p:nvSpPr>
        <p:spPr>
          <a:xfrm rot="-360814">
            <a:off x="14305382" y="-683077"/>
            <a:ext cx="2839287" cy="2730628"/>
          </a:xfrm>
          <a:custGeom>
            <a:rect b="b" l="l" r="r" t="t"/>
            <a:pathLst>
              <a:path extrusionOk="0" h="2730628" w="2839287">
                <a:moveTo>
                  <a:pt x="0" y="0"/>
                </a:moveTo>
                <a:lnTo>
                  <a:pt x="2839287" y="0"/>
                </a:lnTo>
                <a:lnTo>
                  <a:pt x="2839287" y="2730628"/>
                </a:lnTo>
                <a:lnTo>
                  <a:pt x="0" y="2730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0" name="Google Shape;500;p31"/>
          <p:cNvSpPr/>
          <p:nvPr/>
        </p:nvSpPr>
        <p:spPr>
          <a:xfrm rot="832545">
            <a:off x="5042008" y="7897703"/>
            <a:ext cx="3496487" cy="3038550"/>
          </a:xfrm>
          <a:custGeom>
            <a:rect b="b" l="l" r="r" t="t"/>
            <a:pathLst>
              <a:path extrusionOk="0" h="3038550" w="3496487">
                <a:moveTo>
                  <a:pt x="0" y="0"/>
                </a:moveTo>
                <a:lnTo>
                  <a:pt x="3496487" y="0"/>
                </a:lnTo>
                <a:lnTo>
                  <a:pt x="3496487" y="3038549"/>
                </a:lnTo>
                <a:lnTo>
                  <a:pt x="0" y="30385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1" name="Google Shape;501;p31"/>
          <p:cNvSpPr txBox="1"/>
          <p:nvPr/>
        </p:nvSpPr>
        <p:spPr>
          <a:xfrm>
            <a:off x="4930324" y="6194019"/>
            <a:ext cx="8427352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/>
        </p:nvSpPr>
        <p:spPr>
          <a:xfrm>
            <a:off x="1966424" y="726580"/>
            <a:ext cx="14355153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How to Use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0" u="none" cap="none" strike="noStrike">
                <a:solidFill>
                  <a:srgbClr val="FFFFFF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This Presentation</a:t>
            </a:r>
            <a:endParaRPr/>
          </a:p>
        </p:txBody>
      </p:sp>
      <p:grpSp>
        <p:nvGrpSpPr>
          <p:cNvPr id="101" name="Google Shape;101;p14"/>
          <p:cNvGrpSpPr/>
          <p:nvPr/>
        </p:nvGrpSpPr>
        <p:grpSpPr>
          <a:xfrm>
            <a:off x="611290" y="4221066"/>
            <a:ext cx="17065425" cy="5303934"/>
            <a:chOff x="0" y="-76200"/>
            <a:chExt cx="4494597" cy="1396921"/>
          </a:xfrm>
        </p:grpSpPr>
        <p:sp>
          <p:nvSpPr>
            <p:cNvPr id="102" name="Google Shape;102;p14"/>
            <p:cNvSpPr/>
            <p:nvPr/>
          </p:nvSpPr>
          <p:spPr>
            <a:xfrm>
              <a:off x="0" y="0"/>
              <a:ext cx="4494597" cy="1320721"/>
            </a:xfrm>
            <a:custGeom>
              <a:rect b="b" l="l" r="r" t="t"/>
              <a:pathLst>
                <a:path extrusionOk="0" h="1320721" w="4494597">
                  <a:moveTo>
                    <a:pt x="23137" y="0"/>
                  </a:moveTo>
                  <a:lnTo>
                    <a:pt x="4471460" y="0"/>
                  </a:lnTo>
                  <a:cubicBezTo>
                    <a:pt x="4484238" y="0"/>
                    <a:pt x="4494597" y="10359"/>
                    <a:pt x="4494597" y="23137"/>
                  </a:cubicBezTo>
                  <a:lnTo>
                    <a:pt x="4494597" y="1297584"/>
                  </a:lnTo>
                  <a:cubicBezTo>
                    <a:pt x="4494597" y="1303720"/>
                    <a:pt x="4492159" y="1309605"/>
                    <a:pt x="4487820" y="1313944"/>
                  </a:cubicBezTo>
                  <a:cubicBezTo>
                    <a:pt x="4483481" y="1318283"/>
                    <a:pt x="4477596" y="1320721"/>
                    <a:pt x="4471460" y="1320721"/>
                  </a:cubicBezTo>
                  <a:lnTo>
                    <a:pt x="23137" y="1320721"/>
                  </a:lnTo>
                  <a:cubicBezTo>
                    <a:pt x="10359" y="1320721"/>
                    <a:pt x="0" y="1310362"/>
                    <a:pt x="0" y="1297584"/>
                  </a:cubicBezTo>
                  <a:lnTo>
                    <a:pt x="0" y="23137"/>
                  </a:lnTo>
                  <a:cubicBezTo>
                    <a:pt x="0" y="10359"/>
                    <a:pt x="10359" y="0"/>
                    <a:pt x="231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3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14"/>
          <p:cNvSpPr txBox="1"/>
          <p:nvPr/>
        </p:nvSpPr>
        <p:spPr>
          <a:xfrm>
            <a:off x="1028700" y="6388100"/>
            <a:ext cx="5141301" cy="239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on the "Google Slides"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on "Make a copy."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need to sign in to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Google account.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1028700" y="5110221"/>
            <a:ext cx="5141301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Google Slides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6782312" y="6388100"/>
            <a:ext cx="4723377" cy="23990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on the "PowerPoint" button below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573349" y="5110221"/>
            <a:ext cx="5141301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PowerPoint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12517738" y="6388100"/>
            <a:ext cx="4341823" cy="1998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Click on the "Canva" button under this presentation preview.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Start editing your presentation.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need to sign in to your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Canva account.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12117999" y="5110221"/>
            <a:ext cx="5141301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Canva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 rot="502445">
            <a:off x="431506" y="349958"/>
            <a:ext cx="1905134" cy="2438400"/>
          </a:xfrm>
          <a:custGeom>
            <a:rect b="b" l="l" r="r" t="t"/>
            <a:pathLst>
              <a:path extrusionOk="0" h="2438400" w="1905134">
                <a:moveTo>
                  <a:pt x="0" y="0"/>
                </a:moveTo>
                <a:lnTo>
                  <a:pt x="1905135" y="0"/>
                </a:lnTo>
                <a:lnTo>
                  <a:pt x="1905135" y="2438400"/>
                </a:lnTo>
                <a:lnTo>
                  <a:pt x="0" y="2438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/>
          <p:nvPr/>
        </p:nvSpPr>
        <p:spPr>
          <a:xfrm rot="-1310650">
            <a:off x="16424193" y="843950"/>
            <a:ext cx="1470263" cy="2399069"/>
          </a:xfrm>
          <a:custGeom>
            <a:rect b="b" l="l" r="r" t="t"/>
            <a:pathLst>
              <a:path extrusionOk="0" h="2399069" w="1470263">
                <a:moveTo>
                  <a:pt x="0" y="0"/>
                </a:moveTo>
                <a:lnTo>
                  <a:pt x="1470263" y="0"/>
                </a:lnTo>
                <a:lnTo>
                  <a:pt x="1470263" y="2399069"/>
                </a:lnTo>
                <a:lnTo>
                  <a:pt x="0" y="2399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32"/>
          <p:cNvGrpSpPr/>
          <p:nvPr/>
        </p:nvGrpSpPr>
        <p:grpSpPr>
          <a:xfrm>
            <a:off x="-9044374" y="-1564025"/>
            <a:ext cx="30302319" cy="13415137"/>
            <a:chOff x="76200" y="0"/>
            <a:chExt cx="3852610" cy="3054657"/>
          </a:xfrm>
        </p:grpSpPr>
        <p:sp>
          <p:nvSpPr>
            <p:cNvPr id="507" name="Google Shape;507;p32"/>
            <p:cNvSpPr/>
            <p:nvPr/>
          </p:nvSpPr>
          <p:spPr>
            <a:xfrm>
              <a:off x="887783" y="0"/>
              <a:ext cx="3041027" cy="3054657"/>
            </a:xfrm>
            <a:custGeom>
              <a:rect b="b" l="l" r="r" t="t"/>
              <a:pathLst>
                <a:path extrusionOk="0" h="3054657" w="3041027">
                  <a:moveTo>
                    <a:pt x="1520513" y="0"/>
                  </a:moveTo>
                  <a:cubicBezTo>
                    <a:pt x="2361367" y="3760"/>
                    <a:pt x="3041027" y="686466"/>
                    <a:pt x="3041027" y="1527329"/>
                  </a:cubicBezTo>
                  <a:cubicBezTo>
                    <a:pt x="3041027" y="2368191"/>
                    <a:pt x="2361367" y="3050897"/>
                    <a:pt x="1520513" y="3054657"/>
                  </a:cubicBezTo>
                  <a:cubicBezTo>
                    <a:pt x="679659" y="3050897"/>
                    <a:pt x="0" y="2368191"/>
                    <a:pt x="0" y="1527329"/>
                  </a:cubicBezTo>
                  <a:cubicBezTo>
                    <a:pt x="0" y="686466"/>
                    <a:pt x="679659" y="3760"/>
                    <a:pt x="152051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66675">
              <a:solidFill>
                <a:srgbClr val="0DCE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32"/>
          <p:cNvGrpSpPr/>
          <p:nvPr/>
        </p:nvGrpSpPr>
        <p:grpSpPr>
          <a:xfrm>
            <a:off x="-8044854" y="-1132171"/>
            <a:ext cx="28363018" cy="12360971"/>
            <a:chOff x="76200" y="0"/>
            <a:chExt cx="3606049" cy="2814621"/>
          </a:xfrm>
        </p:grpSpPr>
        <p:sp>
          <p:nvSpPr>
            <p:cNvPr id="510" name="Google Shape;510;p32"/>
            <p:cNvSpPr/>
            <p:nvPr/>
          </p:nvSpPr>
          <p:spPr>
            <a:xfrm>
              <a:off x="880187" y="0"/>
              <a:ext cx="2802062" cy="2814621"/>
            </a:xfrm>
            <a:custGeom>
              <a:rect b="b" l="l" r="r" t="t"/>
              <a:pathLst>
                <a:path extrusionOk="0" h="2814621" w="2802062">
                  <a:moveTo>
                    <a:pt x="1401031" y="0"/>
                  </a:moveTo>
                  <a:cubicBezTo>
                    <a:pt x="2175811" y="3465"/>
                    <a:pt x="2802062" y="632523"/>
                    <a:pt x="2802062" y="1407311"/>
                  </a:cubicBezTo>
                  <a:cubicBezTo>
                    <a:pt x="2802062" y="2182098"/>
                    <a:pt x="2175811" y="2811156"/>
                    <a:pt x="1401031" y="2814621"/>
                  </a:cubicBezTo>
                  <a:cubicBezTo>
                    <a:pt x="626252" y="2811156"/>
                    <a:pt x="0" y="2182098"/>
                    <a:pt x="0" y="1407311"/>
                  </a:cubicBezTo>
                  <a:cubicBezTo>
                    <a:pt x="0" y="632523"/>
                    <a:pt x="626252" y="3465"/>
                    <a:pt x="14010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66675">
              <a:solidFill>
                <a:srgbClr val="ED78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32"/>
          <p:cNvSpPr txBox="1"/>
          <p:nvPr/>
        </p:nvSpPr>
        <p:spPr>
          <a:xfrm>
            <a:off x="963575" y="1263225"/>
            <a:ext cx="16360800" cy="17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2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Congratulations!</a:t>
            </a: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4830906" y="2823233"/>
            <a:ext cx="7814458" cy="5469096"/>
          </a:xfrm>
          <a:custGeom>
            <a:rect b="b" l="l" r="r" t="t"/>
            <a:pathLst>
              <a:path extrusionOk="0" h="5469096" w="7814458">
                <a:moveTo>
                  <a:pt x="0" y="0"/>
                </a:moveTo>
                <a:lnTo>
                  <a:pt x="7814458" y="0"/>
                </a:lnTo>
                <a:lnTo>
                  <a:pt x="7814458" y="5469096"/>
                </a:lnTo>
                <a:lnTo>
                  <a:pt x="0" y="54690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4" name="Google Shape;514;p32"/>
          <p:cNvSpPr/>
          <p:nvPr/>
        </p:nvSpPr>
        <p:spPr>
          <a:xfrm>
            <a:off x="1817061" y="4917028"/>
            <a:ext cx="2660721" cy="3084265"/>
          </a:xfrm>
          <a:custGeom>
            <a:rect b="b" l="l" r="r" t="t"/>
            <a:pathLst>
              <a:path extrusionOk="0" h="3084265" w="2660721">
                <a:moveTo>
                  <a:pt x="0" y="0"/>
                </a:moveTo>
                <a:lnTo>
                  <a:pt x="2660721" y="0"/>
                </a:lnTo>
                <a:lnTo>
                  <a:pt x="2660721" y="3084265"/>
                </a:lnTo>
                <a:lnTo>
                  <a:pt x="0" y="30842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5" name="Google Shape;515;p32"/>
          <p:cNvSpPr/>
          <p:nvPr/>
        </p:nvSpPr>
        <p:spPr>
          <a:xfrm flipH="1">
            <a:off x="14209326" y="5379668"/>
            <a:ext cx="2261613" cy="2621625"/>
          </a:xfrm>
          <a:custGeom>
            <a:rect b="b" l="l" r="r" t="t"/>
            <a:pathLst>
              <a:path extrusionOk="0" h="2621625" w="2261613">
                <a:moveTo>
                  <a:pt x="2261613" y="0"/>
                </a:moveTo>
                <a:lnTo>
                  <a:pt x="0" y="0"/>
                </a:lnTo>
                <a:lnTo>
                  <a:pt x="0" y="2621625"/>
                </a:lnTo>
                <a:lnTo>
                  <a:pt x="2261613" y="2621625"/>
                </a:lnTo>
                <a:lnTo>
                  <a:pt x="226161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6" name="Google Shape;516;p32"/>
          <p:cNvSpPr txBox="1"/>
          <p:nvPr/>
        </p:nvSpPr>
        <p:spPr>
          <a:xfrm>
            <a:off x="5771742" y="8772492"/>
            <a:ext cx="674451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33"/>
          <p:cNvGrpSpPr/>
          <p:nvPr/>
        </p:nvGrpSpPr>
        <p:grpSpPr>
          <a:xfrm>
            <a:off x="1483395" y="3899905"/>
            <a:ext cx="3405625" cy="3213201"/>
            <a:chOff x="-105630" y="-3427"/>
            <a:chExt cx="4540832" cy="4284268"/>
          </a:xfrm>
        </p:grpSpPr>
        <p:sp>
          <p:nvSpPr>
            <p:cNvPr id="522" name="Google Shape;522;p33"/>
            <p:cNvSpPr txBox="1"/>
            <p:nvPr/>
          </p:nvSpPr>
          <p:spPr>
            <a:xfrm>
              <a:off x="1172700" y="1461805"/>
              <a:ext cx="1932015" cy="1163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799" u="none" cap="none" strike="noStrike">
                  <a:solidFill>
                    <a:srgbClr val="FFFFFF"/>
                  </a:solidFill>
                  <a:latin typeface="Bungee"/>
                  <a:ea typeface="Bungee"/>
                  <a:cs typeface="Bungee"/>
                  <a:sym typeface="Bungee"/>
                </a:rPr>
                <a:t>43%</a:t>
              </a:r>
              <a:endParaRPr/>
            </a:p>
          </p:txBody>
        </p:sp>
        <p:grpSp>
          <p:nvGrpSpPr>
            <p:cNvPr id="523" name="Google Shape;523;p33"/>
            <p:cNvGrpSpPr/>
            <p:nvPr/>
          </p:nvGrpSpPr>
          <p:grpSpPr>
            <a:xfrm>
              <a:off x="-105630" y="-3427"/>
              <a:ext cx="4540832" cy="4284268"/>
              <a:chOff x="-62725" y="-2035"/>
              <a:chExt cx="2696422" cy="2544070"/>
            </a:xfrm>
          </p:grpSpPr>
          <p:sp>
            <p:nvSpPr>
              <p:cNvPr id="524" name="Google Shape;524;p33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2645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3"/>
              <p:cNvSpPr/>
              <p:nvPr/>
            </p:nvSpPr>
            <p:spPr>
              <a:xfrm>
                <a:off x="1266317" y="461"/>
                <a:ext cx="1367380" cy="2399465"/>
              </a:xfrm>
              <a:custGeom>
                <a:rect b="b" l="l" r="r" t="t"/>
                <a:pathLst>
                  <a:path extrusionOk="0" h="2399465" w="1367380">
                    <a:moveTo>
                      <a:pt x="70525" y="1299"/>
                    </a:moveTo>
                    <a:cubicBezTo>
                      <a:pt x="639466" y="31285"/>
                      <a:pt x="1118814" y="436488"/>
                      <a:pt x="1243097" y="992497"/>
                    </a:cubicBezTo>
                    <a:cubicBezTo>
                      <a:pt x="1367380" y="1548506"/>
                      <a:pt x="1106179" y="2119242"/>
                      <a:pt x="604154" y="2388617"/>
                    </a:cubicBezTo>
                    <a:cubicBezTo>
                      <a:pt x="584152" y="2399465"/>
                      <a:pt x="559874" y="2398781"/>
                      <a:pt x="540514" y="2386825"/>
                    </a:cubicBezTo>
                    <a:cubicBezTo>
                      <a:pt x="521155" y="2374869"/>
                      <a:pt x="509671" y="2353469"/>
                      <a:pt x="510413" y="2330727"/>
                    </a:cubicBezTo>
                    <a:cubicBezTo>
                      <a:pt x="511155" y="2307985"/>
                      <a:pt x="524009" y="2287378"/>
                      <a:pt x="544107" y="2276709"/>
                    </a:cubicBezTo>
                    <a:cubicBezTo>
                      <a:pt x="995930" y="2034271"/>
                      <a:pt x="1231010" y="1520610"/>
                      <a:pt x="1119156" y="1020201"/>
                    </a:cubicBezTo>
                    <a:cubicBezTo>
                      <a:pt x="1007301" y="519793"/>
                      <a:pt x="575887" y="155110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00FEC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26" name="Google Shape;526;p33"/>
          <p:cNvGrpSpPr/>
          <p:nvPr/>
        </p:nvGrpSpPr>
        <p:grpSpPr>
          <a:xfrm>
            <a:off x="7460747" y="3899905"/>
            <a:ext cx="3414300" cy="3319150"/>
            <a:chOff x="-105630" y="-3427"/>
            <a:chExt cx="4552400" cy="4425532"/>
          </a:xfrm>
        </p:grpSpPr>
        <p:sp>
          <p:nvSpPr>
            <p:cNvPr id="527" name="Google Shape;527;p33"/>
            <p:cNvSpPr txBox="1"/>
            <p:nvPr/>
          </p:nvSpPr>
          <p:spPr>
            <a:xfrm>
              <a:off x="1142624" y="1461805"/>
              <a:ext cx="1992166" cy="1163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799" u="none" cap="none" strike="noStrike">
                  <a:solidFill>
                    <a:srgbClr val="FFFFFF"/>
                  </a:solidFill>
                  <a:latin typeface="Bungee"/>
                  <a:ea typeface="Bungee"/>
                  <a:cs typeface="Bungee"/>
                  <a:sym typeface="Bungee"/>
                </a:rPr>
                <a:t>60%</a:t>
              </a:r>
              <a:endParaRPr/>
            </a:p>
          </p:txBody>
        </p:sp>
        <p:grpSp>
          <p:nvGrpSpPr>
            <p:cNvPr id="528" name="Google Shape;528;p33"/>
            <p:cNvGrpSpPr/>
            <p:nvPr/>
          </p:nvGrpSpPr>
          <p:grpSpPr>
            <a:xfrm>
              <a:off x="-105630" y="-3427"/>
              <a:ext cx="4552400" cy="4425532"/>
              <a:chOff x="-62725" y="-2035"/>
              <a:chExt cx="2703291" cy="2627955"/>
            </a:xfrm>
          </p:grpSpPr>
          <p:sp>
            <p:nvSpPr>
              <p:cNvPr id="529" name="Google Shape;529;p33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2645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3"/>
              <p:cNvSpPr/>
              <p:nvPr/>
            </p:nvSpPr>
            <p:spPr>
              <a:xfrm>
                <a:off x="548385" y="461"/>
                <a:ext cx="2092181" cy="2625459"/>
              </a:xfrm>
              <a:custGeom>
                <a:rect b="b" l="l" r="r" t="t"/>
                <a:pathLst>
                  <a:path extrusionOk="0" h="2625459" w="2092181">
                    <a:moveTo>
                      <a:pt x="788457" y="1299"/>
                    </a:moveTo>
                    <a:cubicBezTo>
                      <a:pt x="1321531" y="29395"/>
                      <a:pt x="1780137" y="387842"/>
                      <a:pt x="1936159" y="898347"/>
                    </a:cubicBezTo>
                    <a:cubicBezTo>
                      <a:pt x="2092180" y="1408851"/>
                      <a:pt x="1912311" y="1962431"/>
                      <a:pt x="1486020" y="2283731"/>
                    </a:cubicBezTo>
                    <a:cubicBezTo>
                      <a:pt x="1059729" y="2605030"/>
                      <a:pt x="478019" y="2625459"/>
                      <a:pt x="30239" y="2334855"/>
                    </a:cubicBezTo>
                    <a:cubicBezTo>
                      <a:pt x="11097" y="2322554"/>
                      <a:pt x="0" y="2300950"/>
                      <a:pt x="1150" y="2278225"/>
                    </a:cubicBezTo>
                    <a:cubicBezTo>
                      <a:pt x="2300" y="2255500"/>
                      <a:pt x="15522" y="2235127"/>
                      <a:pt x="35808" y="2224821"/>
                    </a:cubicBezTo>
                    <a:cubicBezTo>
                      <a:pt x="56095" y="2214515"/>
                      <a:pt x="80345" y="2215851"/>
                      <a:pt x="99376" y="2228324"/>
                    </a:cubicBezTo>
                    <a:cubicBezTo>
                      <a:pt x="502379" y="2489867"/>
                      <a:pt x="1025918" y="2471481"/>
                      <a:pt x="1409580" y="2182312"/>
                    </a:cubicBezTo>
                    <a:cubicBezTo>
                      <a:pt x="1793242" y="1893142"/>
                      <a:pt x="1955124" y="1394920"/>
                      <a:pt x="1814704" y="935466"/>
                    </a:cubicBezTo>
                    <a:cubicBezTo>
                      <a:pt x="1674285" y="476012"/>
                      <a:pt x="1261540" y="153409"/>
                      <a:pt x="781773" y="128123"/>
                    </a:cubicBezTo>
                    <a:cubicBezTo>
                      <a:pt x="759045" y="127027"/>
                      <a:pt x="738641" y="113854"/>
                      <a:pt x="728286" y="93592"/>
                    </a:cubicBezTo>
                    <a:cubicBezTo>
                      <a:pt x="717932" y="73331"/>
                      <a:pt x="719210" y="49077"/>
                      <a:pt x="731637" y="30016"/>
                    </a:cubicBezTo>
                    <a:cubicBezTo>
                      <a:pt x="744064" y="10955"/>
                      <a:pt x="765740" y="0"/>
                      <a:pt x="788457" y="1299"/>
                    </a:cubicBezTo>
                    <a:close/>
                  </a:path>
                </a:pathLst>
              </a:custGeom>
              <a:solidFill>
                <a:srgbClr val="F752E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1" name="Google Shape;531;p33"/>
          <p:cNvGrpSpPr/>
          <p:nvPr/>
        </p:nvGrpSpPr>
        <p:grpSpPr>
          <a:xfrm>
            <a:off x="13438099" y="3899905"/>
            <a:ext cx="3372544" cy="3213201"/>
            <a:chOff x="-105630" y="-3427"/>
            <a:chExt cx="4496724" cy="4284268"/>
          </a:xfrm>
        </p:grpSpPr>
        <p:sp>
          <p:nvSpPr>
            <p:cNvPr id="532" name="Google Shape;532;p33"/>
            <p:cNvSpPr txBox="1"/>
            <p:nvPr/>
          </p:nvSpPr>
          <p:spPr>
            <a:xfrm>
              <a:off x="1197886" y="1461805"/>
              <a:ext cx="1881641" cy="11633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799" u="none" cap="none" strike="noStrike">
                  <a:solidFill>
                    <a:srgbClr val="FFFFFF"/>
                  </a:solidFill>
                  <a:latin typeface="Bungee"/>
                  <a:ea typeface="Bungee"/>
                  <a:cs typeface="Bungee"/>
                  <a:sym typeface="Bungee"/>
                </a:rPr>
                <a:t>35%</a:t>
              </a:r>
              <a:endParaRPr/>
            </a:p>
          </p:txBody>
        </p:sp>
        <p:grpSp>
          <p:nvGrpSpPr>
            <p:cNvPr id="533" name="Google Shape;533;p33"/>
            <p:cNvGrpSpPr/>
            <p:nvPr/>
          </p:nvGrpSpPr>
          <p:grpSpPr>
            <a:xfrm>
              <a:off x="-105630" y="-3427"/>
              <a:ext cx="4496724" cy="4284268"/>
              <a:chOff x="-62725" y="-2035"/>
              <a:chExt cx="2670230" cy="2544070"/>
            </a:xfrm>
          </p:grpSpPr>
          <p:sp>
            <p:nvSpPr>
              <p:cNvPr id="534" name="Google Shape;534;p33"/>
              <p:cNvSpPr/>
              <p:nvPr/>
            </p:nvSpPr>
            <p:spPr>
              <a:xfrm>
                <a:off x="-62725" y="-2035"/>
                <a:ext cx="2665449" cy="2544070"/>
              </a:xfrm>
              <a:custGeom>
                <a:rect b="b" l="l" r="r" t="t"/>
                <a:pathLst>
                  <a:path extrusionOk="0"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29035"/>
                    </a:lnTo>
                    <a:cubicBezTo>
                      <a:pt x="923153" y="127203"/>
                      <a:pt x="543906" y="344656"/>
                      <a:pt x="338589" y="699054"/>
                    </a:cubicBezTo>
                    <a:cubicBezTo>
                      <a:pt x="133273" y="1053452"/>
                      <a:pt x="133273" y="1490618"/>
                      <a:pt x="338589" y="1845016"/>
                    </a:cubicBezTo>
                    <a:cubicBezTo>
                      <a:pt x="543906" y="2199414"/>
                      <a:pt x="923153" y="2416867"/>
                      <a:pt x="1332725" y="2415035"/>
                    </a:cubicBezTo>
                    <a:cubicBezTo>
                      <a:pt x="1742297" y="2416867"/>
                      <a:pt x="2121544" y="2199414"/>
                      <a:pt x="2326861" y="1845016"/>
                    </a:cubicBezTo>
                    <a:cubicBezTo>
                      <a:pt x="2532177" y="1490618"/>
                      <a:pt x="2532177" y="1053452"/>
                      <a:pt x="2326861" y="699054"/>
                    </a:cubicBezTo>
                    <a:cubicBezTo>
                      <a:pt x="2121544" y="344656"/>
                      <a:pt x="1742297" y="127203"/>
                      <a:pt x="1332725" y="129035"/>
                    </a:cubicBezTo>
                    <a:close/>
                  </a:path>
                </a:pathLst>
              </a:custGeom>
              <a:solidFill>
                <a:srgbClr val="2645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3"/>
              <p:cNvSpPr/>
              <p:nvPr/>
            </p:nvSpPr>
            <p:spPr>
              <a:xfrm>
                <a:off x="1266317" y="461"/>
                <a:ext cx="1341188" cy="1991154"/>
              </a:xfrm>
              <a:custGeom>
                <a:rect b="b" l="l" r="r" t="t"/>
                <a:pathLst>
                  <a:path extrusionOk="0" h="1991154" w="1341188">
                    <a:moveTo>
                      <a:pt x="70525" y="1299"/>
                    </a:moveTo>
                    <a:cubicBezTo>
                      <a:pt x="523489" y="25173"/>
                      <a:pt x="929334" y="288817"/>
                      <a:pt x="1135261" y="692971"/>
                    </a:cubicBezTo>
                    <a:cubicBezTo>
                      <a:pt x="1341188" y="1097125"/>
                      <a:pt x="1315931" y="1580427"/>
                      <a:pt x="1068999" y="1960915"/>
                    </a:cubicBezTo>
                    <a:cubicBezTo>
                      <a:pt x="1056698" y="1980057"/>
                      <a:pt x="1035094" y="1991154"/>
                      <a:pt x="1012369" y="1990004"/>
                    </a:cubicBezTo>
                    <a:cubicBezTo>
                      <a:pt x="989644" y="1988854"/>
                      <a:pt x="969271" y="1975632"/>
                      <a:pt x="958965" y="1955346"/>
                    </a:cubicBezTo>
                    <a:cubicBezTo>
                      <a:pt x="948659" y="1935059"/>
                      <a:pt x="949995" y="1910809"/>
                      <a:pt x="962468" y="1891778"/>
                    </a:cubicBezTo>
                    <a:cubicBezTo>
                      <a:pt x="1184706" y="1549338"/>
                      <a:pt x="1207438" y="1114367"/>
                      <a:pt x="1022103" y="750628"/>
                    </a:cubicBezTo>
                    <a:cubicBezTo>
                      <a:pt x="836769" y="386889"/>
                      <a:pt x="471509" y="149609"/>
                      <a:pt x="63841" y="128123"/>
                    </a:cubicBezTo>
                    <a:cubicBezTo>
                      <a:pt x="41113" y="127027"/>
                      <a:pt x="20709" y="113854"/>
                      <a:pt x="10354" y="93592"/>
                    </a:cubicBezTo>
                    <a:cubicBezTo>
                      <a:pt x="0" y="73331"/>
                      <a:pt x="1278" y="49077"/>
                      <a:pt x="13705" y="30016"/>
                    </a:cubicBezTo>
                    <a:cubicBezTo>
                      <a:pt x="26132" y="10955"/>
                      <a:pt x="47808" y="0"/>
                      <a:pt x="70525" y="1299"/>
                    </a:cubicBezTo>
                    <a:close/>
                  </a:path>
                </a:pathLst>
              </a:custGeom>
              <a:solidFill>
                <a:srgbClr val="FFF2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6" name="Google Shape;536;p33"/>
          <p:cNvSpPr txBox="1"/>
          <p:nvPr/>
        </p:nvSpPr>
        <p:spPr>
          <a:xfrm>
            <a:off x="1028700" y="319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Ranking</a:t>
            </a:r>
            <a:endParaRPr/>
          </a:p>
        </p:txBody>
      </p:sp>
      <p:cxnSp>
        <p:nvCxnSpPr>
          <p:cNvPr id="537" name="Google Shape;537;p33"/>
          <p:cNvCxnSpPr/>
          <p:nvPr/>
        </p:nvCxnSpPr>
        <p:spPr>
          <a:xfrm>
            <a:off x="-906276" y="1209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8" name="Google Shape;538;p33"/>
          <p:cNvCxnSpPr/>
          <p:nvPr/>
        </p:nvCxnSpPr>
        <p:spPr>
          <a:xfrm>
            <a:off x="13772761" y="1209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9" name="Google Shape;539;p33"/>
          <p:cNvSpPr/>
          <p:nvPr/>
        </p:nvSpPr>
        <p:spPr>
          <a:xfrm>
            <a:off x="-488687" y="1524154"/>
            <a:ext cx="2677802" cy="2677802"/>
          </a:xfrm>
          <a:custGeom>
            <a:rect b="b" l="l" r="r" t="t"/>
            <a:pathLst>
              <a:path extrusionOk="0" h="2677802" w="2677802">
                <a:moveTo>
                  <a:pt x="0" y="0"/>
                </a:moveTo>
                <a:lnTo>
                  <a:pt x="2677802" y="0"/>
                </a:lnTo>
                <a:lnTo>
                  <a:pt x="2677802" y="2677802"/>
                </a:lnTo>
                <a:lnTo>
                  <a:pt x="0" y="2677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33"/>
          <p:cNvSpPr/>
          <p:nvPr/>
        </p:nvSpPr>
        <p:spPr>
          <a:xfrm rot="-1083393">
            <a:off x="16626957" y="1999444"/>
            <a:ext cx="2243543" cy="2554759"/>
          </a:xfrm>
          <a:custGeom>
            <a:rect b="b" l="l" r="r" t="t"/>
            <a:pathLst>
              <a:path extrusionOk="0" h="2554759" w="2243543">
                <a:moveTo>
                  <a:pt x="0" y="0"/>
                </a:moveTo>
                <a:lnTo>
                  <a:pt x="2243543" y="0"/>
                </a:lnTo>
                <a:lnTo>
                  <a:pt x="2243543" y="2554759"/>
                </a:lnTo>
                <a:lnTo>
                  <a:pt x="0" y="25547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1" name="Google Shape;541;p33"/>
          <p:cNvSpPr/>
          <p:nvPr/>
        </p:nvSpPr>
        <p:spPr>
          <a:xfrm rot="-628369">
            <a:off x="10952483" y="7000579"/>
            <a:ext cx="2534583" cy="2481871"/>
          </a:xfrm>
          <a:custGeom>
            <a:rect b="b" l="l" r="r" t="t"/>
            <a:pathLst>
              <a:path extrusionOk="0" h="2481871" w="2534583">
                <a:moveTo>
                  <a:pt x="0" y="0"/>
                </a:moveTo>
                <a:lnTo>
                  <a:pt x="2534583" y="0"/>
                </a:lnTo>
                <a:lnTo>
                  <a:pt x="2534583" y="2481871"/>
                </a:lnTo>
                <a:lnTo>
                  <a:pt x="0" y="2481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2" name="Google Shape;542;p33"/>
          <p:cNvSpPr txBox="1"/>
          <p:nvPr/>
        </p:nvSpPr>
        <p:spPr>
          <a:xfrm>
            <a:off x="1957721" y="744268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543" name="Google Shape;543;p33"/>
          <p:cNvSpPr txBox="1"/>
          <p:nvPr/>
        </p:nvSpPr>
        <p:spPr>
          <a:xfrm>
            <a:off x="7935073" y="744268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544" name="Google Shape;544;p33"/>
          <p:cNvSpPr txBox="1"/>
          <p:nvPr/>
        </p:nvSpPr>
        <p:spPr>
          <a:xfrm>
            <a:off x="13912425" y="7442684"/>
            <a:ext cx="2417854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statistic.</a:t>
            </a:r>
            <a:endParaRPr/>
          </a:p>
        </p:txBody>
      </p:sp>
      <p:sp>
        <p:nvSpPr>
          <p:cNvPr id="545" name="Google Shape;545;p33"/>
          <p:cNvSpPr txBox="1"/>
          <p:nvPr/>
        </p:nvSpPr>
        <p:spPr>
          <a:xfrm>
            <a:off x="2982803" y="2143082"/>
            <a:ext cx="1232239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the featured statistic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34"/>
          <p:cNvPicPr preferRelativeResize="0"/>
          <p:nvPr/>
        </p:nvPicPr>
        <p:blipFill rotWithShape="1">
          <a:blip r:embed="rId3">
            <a:alphaModFix/>
          </a:blip>
          <a:srcRect b="0" l="25235" r="25236" t="0"/>
          <a:stretch/>
        </p:blipFill>
        <p:spPr>
          <a:xfrm>
            <a:off x="10655171" y="0"/>
            <a:ext cx="763282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4"/>
          <p:cNvSpPr txBox="1"/>
          <p:nvPr/>
        </p:nvSpPr>
        <p:spPr>
          <a:xfrm>
            <a:off x="1028700" y="2265191"/>
            <a:ext cx="8189656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Contact Us</a:t>
            </a:r>
            <a:endParaRPr/>
          </a:p>
        </p:txBody>
      </p:sp>
      <p:sp>
        <p:nvSpPr>
          <p:cNvPr id="552" name="Google Shape;552;p34"/>
          <p:cNvSpPr/>
          <p:nvPr/>
        </p:nvSpPr>
        <p:spPr>
          <a:xfrm rot="1194364">
            <a:off x="9616209" y="5844110"/>
            <a:ext cx="2077923" cy="3351489"/>
          </a:xfrm>
          <a:custGeom>
            <a:rect b="b" l="l" r="r" t="t"/>
            <a:pathLst>
              <a:path extrusionOk="0" h="3351489" w="2077923">
                <a:moveTo>
                  <a:pt x="0" y="0"/>
                </a:moveTo>
                <a:lnTo>
                  <a:pt x="2077923" y="0"/>
                </a:lnTo>
                <a:lnTo>
                  <a:pt x="2077923" y="3351489"/>
                </a:lnTo>
                <a:lnTo>
                  <a:pt x="0" y="3351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3" name="Google Shape;553;p34"/>
          <p:cNvSpPr/>
          <p:nvPr/>
        </p:nvSpPr>
        <p:spPr>
          <a:xfrm rot="5400000">
            <a:off x="1035786" y="-753247"/>
            <a:ext cx="1247049" cy="4323103"/>
          </a:xfrm>
          <a:custGeom>
            <a:rect b="b" l="l" r="r" t="t"/>
            <a:pathLst>
              <a:path extrusionOk="0" h="4323103" w="1247049">
                <a:moveTo>
                  <a:pt x="0" y="0"/>
                </a:moveTo>
                <a:lnTo>
                  <a:pt x="1247049" y="0"/>
                </a:lnTo>
                <a:lnTo>
                  <a:pt x="1247049" y="4323103"/>
                </a:lnTo>
                <a:lnTo>
                  <a:pt x="0" y="432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4" name="Google Shape;554;p34"/>
          <p:cNvSpPr txBox="1"/>
          <p:nvPr/>
        </p:nvSpPr>
        <p:spPr>
          <a:xfrm>
            <a:off x="2222799" y="4890735"/>
            <a:ext cx="580145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123 Anywhere St., Any City,ST 12345</a:t>
            </a:r>
            <a:endParaRPr/>
          </a:p>
        </p:txBody>
      </p:sp>
      <p:sp>
        <p:nvSpPr>
          <p:cNvPr id="555" name="Google Shape;555;p34"/>
          <p:cNvSpPr txBox="1"/>
          <p:nvPr/>
        </p:nvSpPr>
        <p:spPr>
          <a:xfrm>
            <a:off x="2677051" y="5789692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123-456-7890</a:t>
            </a:r>
            <a:endParaRPr/>
          </a:p>
        </p:txBody>
      </p:sp>
      <p:sp>
        <p:nvSpPr>
          <p:cNvPr id="556" name="Google Shape;556;p34"/>
          <p:cNvSpPr txBox="1"/>
          <p:nvPr/>
        </p:nvSpPr>
        <p:spPr>
          <a:xfrm>
            <a:off x="2677051" y="6688649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hello@reallygreatsite.com</a:t>
            </a:r>
            <a:endParaRPr/>
          </a:p>
        </p:txBody>
      </p:sp>
      <p:sp>
        <p:nvSpPr>
          <p:cNvPr id="557" name="Google Shape;557;p34"/>
          <p:cNvSpPr txBox="1"/>
          <p:nvPr/>
        </p:nvSpPr>
        <p:spPr>
          <a:xfrm>
            <a:off x="2677051" y="8486563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reallygreatsite.com</a:t>
            </a:r>
            <a:endParaRPr/>
          </a:p>
        </p:txBody>
      </p:sp>
      <p:sp>
        <p:nvSpPr>
          <p:cNvPr id="558" name="Google Shape;558;p34"/>
          <p:cNvSpPr txBox="1"/>
          <p:nvPr/>
        </p:nvSpPr>
        <p:spPr>
          <a:xfrm>
            <a:off x="2677051" y="7587606"/>
            <a:ext cx="4892954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@reallygreatsite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35"/>
          <p:cNvPicPr preferRelativeResize="0"/>
          <p:nvPr/>
        </p:nvPicPr>
        <p:blipFill rotWithShape="1">
          <a:blip r:embed="rId3">
            <a:alphaModFix/>
          </a:blip>
          <a:srcRect b="29263" l="0" r="0" t="12833"/>
          <a:stretch/>
        </p:blipFill>
        <p:spPr>
          <a:xfrm>
            <a:off x="0" y="3227576"/>
            <a:ext cx="18288000" cy="7059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35"/>
          <p:cNvSpPr txBox="1"/>
          <p:nvPr/>
        </p:nvSpPr>
        <p:spPr>
          <a:xfrm>
            <a:off x="1977463" y="619836"/>
            <a:ext cx="14333074" cy="2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7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Thank you!</a:t>
            </a:r>
            <a:endParaRPr/>
          </a:p>
        </p:txBody>
      </p:sp>
      <p:sp>
        <p:nvSpPr>
          <p:cNvPr id="565" name="Google Shape;565;p35"/>
          <p:cNvSpPr/>
          <p:nvPr/>
        </p:nvSpPr>
        <p:spPr>
          <a:xfrm rot="-618827">
            <a:off x="9927794" y="6284267"/>
            <a:ext cx="9600306" cy="2551289"/>
          </a:xfrm>
          <a:custGeom>
            <a:rect b="b" l="l" r="r" t="t"/>
            <a:pathLst>
              <a:path extrusionOk="0" h="2551289" w="9600306">
                <a:moveTo>
                  <a:pt x="0" y="0"/>
                </a:moveTo>
                <a:lnTo>
                  <a:pt x="9600306" y="0"/>
                </a:lnTo>
                <a:lnTo>
                  <a:pt x="9600306" y="2551289"/>
                </a:lnTo>
                <a:lnTo>
                  <a:pt x="0" y="25512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6" name="Google Shape;566;p35"/>
          <p:cNvSpPr/>
          <p:nvPr/>
        </p:nvSpPr>
        <p:spPr>
          <a:xfrm rot="-1291999">
            <a:off x="1125707" y="2537128"/>
            <a:ext cx="1463255" cy="2387634"/>
          </a:xfrm>
          <a:custGeom>
            <a:rect b="b" l="l" r="r" t="t"/>
            <a:pathLst>
              <a:path extrusionOk="0" h="2387634" w="1463255">
                <a:moveTo>
                  <a:pt x="0" y="0"/>
                </a:moveTo>
                <a:lnTo>
                  <a:pt x="1463255" y="0"/>
                </a:lnTo>
                <a:lnTo>
                  <a:pt x="1463255" y="2387634"/>
                </a:lnTo>
                <a:lnTo>
                  <a:pt x="0" y="23876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567" name="Google Shape;567;p35"/>
          <p:cNvCxnSpPr/>
          <p:nvPr/>
        </p:nvCxnSpPr>
        <p:spPr>
          <a:xfrm>
            <a:off x="-2445436" y="1762836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8" name="Google Shape;568;p35"/>
          <p:cNvCxnSpPr/>
          <p:nvPr/>
        </p:nvCxnSpPr>
        <p:spPr>
          <a:xfrm>
            <a:off x="15311921" y="1762836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6"/>
          <p:cNvSpPr/>
          <p:nvPr/>
        </p:nvSpPr>
        <p:spPr>
          <a:xfrm rot="361829">
            <a:off x="7625266" y="4958672"/>
            <a:ext cx="3025719" cy="2282279"/>
          </a:xfrm>
          <a:custGeom>
            <a:rect b="b" l="l" r="r" t="t"/>
            <a:pathLst>
              <a:path extrusionOk="0" h="2282279" w="3025719">
                <a:moveTo>
                  <a:pt x="0" y="0"/>
                </a:moveTo>
                <a:lnTo>
                  <a:pt x="3025719" y="0"/>
                </a:lnTo>
                <a:lnTo>
                  <a:pt x="3025719" y="2282279"/>
                </a:lnTo>
                <a:lnTo>
                  <a:pt x="0" y="22822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4" name="Google Shape;574;p36"/>
          <p:cNvSpPr txBox="1"/>
          <p:nvPr/>
        </p:nvSpPr>
        <p:spPr>
          <a:xfrm>
            <a:off x="9923953" y="1132928"/>
            <a:ext cx="7625887" cy="1743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7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Fonts In this Presentation</a:t>
            </a:r>
            <a:endParaRPr/>
          </a:p>
        </p:txBody>
      </p:sp>
      <p:sp>
        <p:nvSpPr>
          <p:cNvPr id="575" name="Google Shape;575;p36"/>
          <p:cNvSpPr txBox="1"/>
          <p:nvPr/>
        </p:nvSpPr>
        <p:spPr>
          <a:xfrm>
            <a:off x="1693784" y="1532023"/>
            <a:ext cx="5612927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397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Credits</a:t>
            </a:r>
            <a:endParaRPr/>
          </a:p>
        </p:txBody>
      </p:sp>
      <p:sp>
        <p:nvSpPr>
          <p:cNvPr id="576" name="Google Shape;576;p36"/>
          <p:cNvSpPr txBox="1"/>
          <p:nvPr/>
        </p:nvSpPr>
        <p:spPr>
          <a:xfrm>
            <a:off x="1391493" y="3207281"/>
            <a:ext cx="6217510" cy="1542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77" name="Google Shape;577;p36"/>
          <p:cNvSpPr txBox="1"/>
          <p:nvPr/>
        </p:nvSpPr>
        <p:spPr>
          <a:xfrm>
            <a:off x="10670429" y="3207281"/>
            <a:ext cx="6132935" cy="1542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This presentation</a:t>
            </a:r>
            <a:endParaRPr/>
          </a:p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template uses the</a:t>
            </a:r>
            <a:endParaRPr/>
          </a:p>
          <a:p>
            <a:pPr indent="0" lvl="0" marL="0" marR="0" rtl="0" algn="ctr">
              <a:lnSpc>
                <a:spcPct val="14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following free fonts:</a:t>
            </a:r>
            <a:endParaRPr/>
          </a:p>
        </p:txBody>
      </p:sp>
      <p:sp>
        <p:nvSpPr>
          <p:cNvPr id="578" name="Google Shape;578;p36"/>
          <p:cNvSpPr txBox="1"/>
          <p:nvPr/>
        </p:nvSpPr>
        <p:spPr>
          <a:xfrm>
            <a:off x="2031839" y="6062115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579" name="Google Shape;579;p36"/>
          <p:cNvSpPr txBox="1"/>
          <p:nvPr/>
        </p:nvSpPr>
        <p:spPr>
          <a:xfrm>
            <a:off x="11268487" y="5874790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Bungee Outline</a:t>
            </a:r>
            <a:endParaRPr/>
          </a:p>
        </p:txBody>
      </p:sp>
      <p:sp>
        <p:nvSpPr>
          <p:cNvPr id="580" name="Google Shape;580;p36"/>
          <p:cNvSpPr txBox="1"/>
          <p:nvPr/>
        </p:nvSpPr>
        <p:spPr>
          <a:xfrm>
            <a:off x="11268487" y="7149099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Bungee</a:t>
            </a:r>
            <a:endParaRPr/>
          </a:p>
        </p:txBody>
      </p:sp>
      <p:sp>
        <p:nvSpPr>
          <p:cNvPr id="581" name="Google Shape;581;p36"/>
          <p:cNvSpPr txBox="1"/>
          <p:nvPr/>
        </p:nvSpPr>
        <p:spPr>
          <a:xfrm>
            <a:off x="11268487" y="8425986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582" name="Google Shape;582;p36"/>
          <p:cNvSpPr txBox="1"/>
          <p:nvPr/>
        </p:nvSpPr>
        <p:spPr>
          <a:xfrm>
            <a:off x="2031839" y="7842128"/>
            <a:ext cx="4936818" cy="4959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583" name="Google Shape;583;p36"/>
          <p:cNvSpPr txBox="1"/>
          <p:nvPr/>
        </p:nvSpPr>
        <p:spPr>
          <a:xfrm>
            <a:off x="3008506" y="5436103"/>
            <a:ext cx="2983483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52E"/>
                </a:solidFill>
                <a:latin typeface="Lato"/>
                <a:ea typeface="Lato"/>
                <a:cs typeface="Lato"/>
                <a:sym typeface="Lato"/>
              </a:rPr>
              <a:t>SlidesCarnival </a:t>
            </a:r>
            <a:endParaRPr/>
          </a:p>
        </p:txBody>
      </p:sp>
      <p:sp>
        <p:nvSpPr>
          <p:cNvPr id="584" name="Google Shape;584;p36"/>
          <p:cNvSpPr txBox="1"/>
          <p:nvPr/>
        </p:nvSpPr>
        <p:spPr>
          <a:xfrm>
            <a:off x="13171387" y="5248778"/>
            <a:ext cx="1131019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52E"/>
                </a:solidFill>
                <a:latin typeface="Lato"/>
                <a:ea typeface="Lato"/>
                <a:cs typeface="Lato"/>
                <a:sym typeface="Lato"/>
              </a:rPr>
              <a:t>Titles</a:t>
            </a:r>
            <a:endParaRPr/>
          </a:p>
        </p:txBody>
      </p:sp>
      <p:sp>
        <p:nvSpPr>
          <p:cNvPr id="585" name="Google Shape;585;p36"/>
          <p:cNvSpPr txBox="1"/>
          <p:nvPr/>
        </p:nvSpPr>
        <p:spPr>
          <a:xfrm>
            <a:off x="12880167" y="6523087"/>
            <a:ext cx="1713458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52E"/>
                </a:solidFill>
                <a:latin typeface="Lato"/>
                <a:ea typeface="Lato"/>
                <a:cs typeface="Lato"/>
                <a:sym typeface="Lato"/>
              </a:rPr>
              <a:t>Headers</a:t>
            </a:r>
            <a:endParaRPr/>
          </a:p>
        </p:txBody>
      </p:sp>
      <p:sp>
        <p:nvSpPr>
          <p:cNvPr id="586" name="Google Shape;586;p36"/>
          <p:cNvSpPr txBox="1"/>
          <p:nvPr/>
        </p:nvSpPr>
        <p:spPr>
          <a:xfrm>
            <a:off x="12612053" y="7799974"/>
            <a:ext cx="2249686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52E"/>
                </a:solidFill>
                <a:latin typeface="Lato"/>
                <a:ea typeface="Lato"/>
                <a:cs typeface="Lato"/>
                <a:sym typeface="Lato"/>
              </a:rPr>
              <a:t>Body Copy</a:t>
            </a:r>
            <a:endParaRPr/>
          </a:p>
        </p:txBody>
      </p:sp>
      <p:sp>
        <p:nvSpPr>
          <p:cNvPr id="587" name="Google Shape;587;p36"/>
          <p:cNvSpPr txBox="1"/>
          <p:nvPr/>
        </p:nvSpPr>
        <p:spPr>
          <a:xfrm>
            <a:off x="3831079" y="7194346"/>
            <a:ext cx="1338337" cy="6530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8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99" u="none" cap="none" strike="noStrike">
                <a:solidFill>
                  <a:srgbClr val="ED752E"/>
                </a:solidFill>
                <a:latin typeface="Lato"/>
                <a:ea typeface="Lato"/>
                <a:cs typeface="Lato"/>
                <a:sym typeface="Lato"/>
              </a:rPr>
              <a:t>Pexels</a:t>
            </a:r>
            <a:endParaRPr/>
          </a:p>
        </p:txBody>
      </p:sp>
      <p:cxnSp>
        <p:nvCxnSpPr>
          <p:cNvPr id="588" name="Google Shape;588;p36"/>
          <p:cNvCxnSpPr/>
          <p:nvPr/>
        </p:nvCxnSpPr>
        <p:spPr>
          <a:xfrm rot="10800000">
            <a:off x="9144000" y="-215491"/>
            <a:ext cx="0" cy="4965059"/>
          </a:xfrm>
          <a:prstGeom prst="straightConnector1">
            <a:avLst/>
          </a:prstGeom>
          <a:noFill/>
          <a:ln cap="flat" cmpd="sng" w="85725">
            <a:solidFill>
              <a:srgbClr val="00FEC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89" name="Google Shape;589;p36"/>
          <p:cNvCxnSpPr/>
          <p:nvPr/>
        </p:nvCxnSpPr>
        <p:spPr>
          <a:xfrm rot="10800000">
            <a:off x="9144000" y="7676149"/>
            <a:ext cx="0" cy="4965059"/>
          </a:xfrm>
          <a:prstGeom prst="straightConnector1">
            <a:avLst/>
          </a:prstGeom>
          <a:noFill/>
          <a:ln cap="flat" cmpd="sng" w="85725">
            <a:solidFill>
              <a:srgbClr val="00FECA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7"/>
          <p:cNvSpPr txBox="1"/>
          <p:nvPr/>
        </p:nvSpPr>
        <p:spPr>
          <a:xfrm>
            <a:off x="700270" y="3692094"/>
            <a:ext cx="16905883" cy="3197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Free templates for all your presentation needs</a:t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6664077" y="1574594"/>
            <a:ext cx="4959846" cy="1239962"/>
          </a:xfrm>
          <a:custGeom>
            <a:rect b="b" l="l" r="r" t="t"/>
            <a:pathLst>
              <a:path extrusionOk="0" h="1239962" w="4959846">
                <a:moveTo>
                  <a:pt x="0" y="0"/>
                </a:moveTo>
                <a:lnTo>
                  <a:pt x="4959846" y="0"/>
                </a:lnTo>
                <a:lnTo>
                  <a:pt x="4959846" y="1239961"/>
                </a:lnTo>
                <a:lnTo>
                  <a:pt x="0" y="12399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96" name="Google Shape;596;p37"/>
          <p:cNvGrpSpPr/>
          <p:nvPr/>
        </p:nvGrpSpPr>
        <p:grpSpPr>
          <a:xfrm>
            <a:off x="1094466" y="7437792"/>
            <a:ext cx="3707510" cy="3303086"/>
            <a:chOff x="0" y="-57150"/>
            <a:chExt cx="976463" cy="869950"/>
          </a:xfrm>
        </p:grpSpPr>
        <p:sp>
          <p:nvSpPr>
            <p:cNvPr id="597" name="Google Shape;597;p37"/>
            <p:cNvSpPr/>
            <p:nvPr/>
          </p:nvSpPr>
          <p:spPr>
            <a:xfrm>
              <a:off x="0" y="0"/>
              <a:ext cx="976463" cy="338063"/>
            </a:xfrm>
            <a:custGeom>
              <a:rect b="b" l="l" r="r" t="t"/>
              <a:pathLst>
                <a:path extrusionOk="0" h="338063" w="976463">
                  <a:moveTo>
                    <a:pt x="31323" y="0"/>
                  </a:moveTo>
                  <a:lnTo>
                    <a:pt x="945141" y="0"/>
                  </a:lnTo>
                  <a:cubicBezTo>
                    <a:pt x="953448" y="0"/>
                    <a:pt x="961415" y="3300"/>
                    <a:pt x="967289" y="9174"/>
                  </a:cubicBezTo>
                  <a:cubicBezTo>
                    <a:pt x="973163" y="15048"/>
                    <a:pt x="976463" y="23015"/>
                    <a:pt x="976463" y="31323"/>
                  </a:cubicBezTo>
                  <a:lnTo>
                    <a:pt x="976463" y="306740"/>
                  </a:lnTo>
                  <a:cubicBezTo>
                    <a:pt x="976463" y="315047"/>
                    <a:pt x="973163" y="323014"/>
                    <a:pt x="967289" y="328888"/>
                  </a:cubicBezTo>
                  <a:cubicBezTo>
                    <a:pt x="961415" y="334762"/>
                    <a:pt x="953448" y="338063"/>
                    <a:pt x="945141" y="338063"/>
                  </a:cubicBezTo>
                  <a:lnTo>
                    <a:pt x="31323" y="338063"/>
                  </a:lnTo>
                  <a:cubicBezTo>
                    <a:pt x="23015" y="338063"/>
                    <a:pt x="15048" y="334762"/>
                    <a:pt x="9174" y="328888"/>
                  </a:cubicBezTo>
                  <a:cubicBezTo>
                    <a:pt x="3300" y="323014"/>
                    <a:pt x="0" y="315047"/>
                    <a:pt x="0" y="306740"/>
                  </a:cubicBezTo>
                  <a:lnTo>
                    <a:pt x="0" y="31323"/>
                  </a:lnTo>
                  <a:cubicBezTo>
                    <a:pt x="0" y="23015"/>
                    <a:pt x="3300" y="15048"/>
                    <a:pt x="9174" y="9174"/>
                  </a:cubicBezTo>
                  <a:cubicBezTo>
                    <a:pt x="15048" y="3300"/>
                    <a:pt x="23015" y="0"/>
                    <a:pt x="313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2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9" name="Google Shape;599;p37"/>
          <p:cNvSpPr txBox="1"/>
          <p:nvPr/>
        </p:nvSpPr>
        <p:spPr>
          <a:xfrm>
            <a:off x="1028700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200"/>
                </a:solidFill>
                <a:latin typeface="Lato"/>
                <a:ea typeface="Lato"/>
                <a:cs typeface="Lato"/>
                <a:sym typeface="Lato"/>
              </a:rPr>
              <a:t>For PowerPoint, Google Slides, and Canva</a:t>
            </a:r>
            <a:endParaRPr/>
          </a:p>
        </p:txBody>
      </p:sp>
      <p:grpSp>
        <p:nvGrpSpPr>
          <p:cNvPr id="600" name="Google Shape;600;p37"/>
          <p:cNvGrpSpPr/>
          <p:nvPr/>
        </p:nvGrpSpPr>
        <p:grpSpPr>
          <a:xfrm>
            <a:off x="5240572" y="7437792"/>
            <a:ext cx="3707510" cy="3303086"/>
            <a:chOff x="0" y="-57150"/>
            <a:chExt cx="976463" cy="869950"/>
          </a:xfrm>
        </p:grpSpPr>
        <p:sp>
          <p:nvSpPr>
            <p:cNvPr id="601" name="Google Shape;601;p37"/>
            <p:cNvSpPr/>
            <p:nvPr/>
          </p:nvSpPr>
          <p:spPr>
            <a:xfrm>
              <a:off x="0" y="0"/>
              <a:ext cx="976463" cy="338063"/>
            </a:xfrm>
            <a:custGeom>
              <a:rect b="b" l="l" r="r" t="t"/>
              <a:pathLst>
                <a:path extrusionOk="0" h="338063" w="976463">
                  <a:moveTo>
                    <a:pt x="31323" y="0"/>
                  </a:moveTo>
                  <a:lnTo>
                    <a:pt x="945141" y="0"/>
                  </a:lnTo>
                  <a:cubicBezTo>
                    <a:pt x="953448" y="0"/>
                    <a:pt x="961415" y="3300"/>
                    <a:pt x="967289" y="9174"/>
                  </a:cubicBezTo>
                  <a:cubicBezTo>
                    <a:pt x="973163" y="15048"/>
                    <a:pt x="976463" y="23015"/>
                    <a:pt x="976463" y="31323"/>
                  </a:cubicBezTo>
                  <a:lnTo>
                    <a:pt x="976463" y="306740"/>
                  </a:lnTo>
                  <a:cubicBezTo>
                    <a:pt x="976463" y="315047"/>
                    <a:pt x="973163" y="323014"/>
                    <a:pt x="967289" y="328888"/>
                  </a:cubicBezTo>
                  <a:cubicBezTo>
                    <a:pt x="961415" y="334762"/>
                    <a:pt x="953448" y="338063"/>
                    <a:pt x="945141" y="338063"/>
                  </a:cubicBezTo>
                  <a:lnTo>
                    <a:pt x="31323" y="338063"/>
                  </a:lnTo>
                  <a:cubicBezTo>
                    <a:pt x="23015" y="338063"/>
                    <a:pt x="15048" y="334762"/>
                    <a:pt x="9174" y="328888"/>
                  </a:cubicBezTo>
                  <a:cubicBezTo>
                    <a:pt x="3300" y="323014"/>
                    <a:pt x="0" y="315047"/>
                    <a:pt x="0" y="306740"/>
                  </a:cubicBezTo>
                  <a:lnTo>
                    <a:pt x="0" y="31323"/>
                  </a:lnTo>
                  <a:cubicBezTo>
                    <a:pt x="0" y="23015"/>
                    <a:pt x="3300" y="15048"/>
                    <a:pt x="9174" y="9174"/>
                  </a:cubicBezTo>
                  <a:cubicBezTo>
                    <a:pt x="15048" y="3300"/>
                    <a:pt x="23015" y="0"/>
                    <a:pt x="313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3" name="Google Shape;603;p37"/>
          <p:cNvGrpSpPr/>
          <p:nvPr/>
        </p:nvGrpSpPr>
        <p:grpSpPr>
          <a:xfrm>
            <a:off x="9386677" y="7437792"/>
            <a:ext cx="3707510" cy="3303086"/>
            <a:chOff x="0" y="-57150"/>
            <a:chExt cx="976463" cy="869950"/>
          </a:xfrm>
        </p:grpSpPr>
        <p:sp>
          <p:nvSpPr>
            <p:cNvPr id="604" name="Google Shape;604;p37"/>
            <p:cNvSpPr/>
            <p:nvPr/>
          </p:nvSpPr>
          <p:spPr>
            <a:xfrm>
              <a:off x="0" y="0"/>
              <a:ext cx="976463" cy="338063"/>
            </a:xfrm>
            <a:custGeom>
              <a:rect b="b" l="l" r="r" t="t"/>
              <a:pathLst>
                <a:path extrusionOk="0" h="338063" w="976463">
                  <a:moveTo>
                    <a:pt x="31323" y="0"/>
                  </a:moveTo>
                  <a:lnTo>
                    <a:pt x="945141" y="0"/>
                  </a:lnTo>
                  <a:cubicBezTo>
                    <a:pt x="953448" y="0"/>
                    <a:pt x="961415" y="3300"/>
                    <a:pt x="967289" y="9174"/>
                  </a:cubicBezTo>
                  <a:cubicBezTo>
                    <a:pt x="973163" y="15048"/>
                    <a:pt x="976463" y="23015"/>
                    <a:pt x="976463" y="31323"/>
                  </a:cubicBezTo>
                  <a:lnTo>
                    <a:pt x="976463" y="306740"/>
                  </a:lnTo>
                  <a:cubicBezTo>
                    <a:pt x="976463" y="315047"/>
                    <a:pt x="973163" y="323014"/>
                    <a:pt x="967289" y="328888"/>
                  </a:cubicBezTo>
                  <a:cubicBezTo>
                    <a:pt x="961415" y="334762"/>
                    <a:pt x="953448" y="338063"/>
                    <a:pt x="945141" y="338063"/>
                  </a:cubicBezTo>
                  <a:lnTo>
                    <a:pt x="31323" y="338063"/>
                  </a:lnTo>
                  <a:cubicBezTo>
                    <a:pt x="23015" y="338063"/>
                    <a:pt x="15048" y="334762"/>
                    <a:pt x="9174" y="328888"/>
                  </a:cubicBezTo>
                  <a:cubicBezTo>
                    <a:pt x="3300" y="323014"/>
                    <a:pt x="0" y="315047"/>
                    <a:pt x="0" y="306740"/>
                  </a:cubicBezTo>
                  <a:lnTo>
                    <a:pt x="0" y="31323"/>
                  </a:lnTo>
                  <a:cubicBezTo>
                    <a:pt x="0" y="23015"/>
                    <a:pt x="3300" y="15048"/>
                    <a:pt x="9174" y="9174"/>
                  </a:cubicBezTo>
                  <a:cubicBezTo>
                    <a:pt x="15048" y="3300"/>
                    <a:pt x="23015" y="0"/>
                    <a:pt x="313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97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6" name="Google Shape;606;p37"/>
          <p:cNvSpPr txBox="1"/>
          <p:nvPr/>
        </p:nvSpPr>
        <p:spPr>
          <a:xfrm>
            <a:off x="5174806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FECA"/>
                </a:solidFill>
                <a:latin typeface="Lato"/>
                <a:ea typeface="Lato"/>
                <a:cs typeface="Lato"/>
                <a:sym typeface="Lato"/>
              </a:rPr>
              <a:t>100% free for personal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00FECA"/>
                </a:solidFill>
                <a:latin typeface="Lato"/>
                <a:ea typeface="Lato"/>
                <a:cs typeface="Lato"/>
                <a:sym typeface="Lato"/>
              </a:rPr>
              <a:t>or commercial use</a:t>
            </a:r>
            <a:endParaRPr/>
          </a:p>
        </p:txBody>
      </p:sp>
      <p:sp>
        <p:nvSpPr>
          <p:cNvPr id="607" name="Google Shape;607;p37"/>
          <p:cNvSpPr txBox="1"/>
          <p:nvPr/>
        </p:nvSpPr>
        <p:spPr>
          <a:xfrm>
            <a:off x="9506378" y="7868583"/>
            <a:ext cx="3468109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97F0"/>
                </a:solidFill>
                <a:latin typeface="Lato"/>
                <a:ea typeface="Lato"/>
                <a:cs typeface="Lato"/>
                <a:sym typeface="Lato"/>
              </a:rPr>
              <a:t>Ready to use, professional, and customizable</a:t>
            </a:r>
            <a:endParaRPr/>
          </a:p>
        </p:txBody>
      </p:sp>
      <p:grpSp>
        <p:nvGrpSpPr>
          <p:cNvPr id="608" name="Google Shape;608;p37"/>
          <p:cNvGrpSpPr/>
          <p:nvPr/>
        </p:nvGrpSpPr>
        <p:grpSpPr>
          <a:xfrm>
            <a:off x="13532783" y="7437792"/>
            <a:ext cx="3707510" cy="3303086"/>
            <a:chOff x="0" y="-57150"/>
            <a:chExt cx="976463" cy="869950"/>
          </a:xfrm>
        </p:grpSpPr>
        <p:sp>
          <p:nvSpPr>
            <p:cNvPr id="609" name="Google Shape;609;p37"/>
            <p:cNvSpPr/>
            <p:nvPr/>
          </p:nvSpPr>
          <p:spPr>
            <a:xfrm>
              <a:off x="0" y="0"/>
              <a:ext cx="976463" cy="338063"/>
            </a:xfrm>
            <a:custGeom>
              <a:rect b="b" l="l" r="r" t="t"/>
              <a:pathLst>
                <a:path extrusionOk="0" h="338063" w="976463">
                  <a:moveTo>
                    <a:pt x="31323" y="0"/>
                  </a:moveTo>
                  <a:lnTo>
                    <a:pt x="945141" y="0"/>
                  </a:lnTo>
                  <a:cubicBezTo>
                    <a:pt x="953448" y="0"/>
                    <a:pt x="961415" y="3300"/>
                    <a:pt x="967289" y="9174"/>
                  </a:cubicBezTo>
                  <a:cubicBezTo>
                    <a:pt x="973163" y="15048"/>
                    <a:pt x="976463" y="23015"/>
                    <a:pt x="976463" y="31323"/>
                  </a:cubicBezTo>
                  <a:lnTo>
                    <a:pt x="976463" y="306740"/>
                  </a:lnTo>
                  <a:cubicBezTo>
                    <a:pt x="976463" y="315047"/>
                    <a:pt x="973163" y="323014"/>
                    <a:pt x="967289" y="328888"/>
                  </a:cubicBezTo>
                  <a:cubicBezTo>
                    <a:pt x="961415" y="334762"/>
                    <a:pt x="953448" y="338063"/>
                    <a:pt x="945141" y="338063"/>
                  </a:cubicBezTo>
                  <a:lnTo>
                    <a:pt x="31323" y="338063"/>
                  </a:lnTo>
                  <a:cubicBezTo>
                    <a:pt x="23015" y="338063"/>
                    <a:pt x="15048" y="334762"/>
                    <a:pt x="9174" y="328888"/>
                  </a:cubicBezTo>
                  <a:cubicBezTo>
                    <a:pt x="3300" y="323014"/>
                    <a:pt x="0" y="315047"/>
                    <a:pt x="0" y="306740"/>
                  </a:cubicBezTo>
                  <a:lnTo>
                    <a:pt x="0" y="31323"/>
                  </a:lnTo>
                  <a:cubicBezTo>
                    <a:pt x="0" y="23015"/>
                    <a:pt x="3300" y="15048"/>
                    <a:pt x="9174" y="9174"/>
                  </a:cubicBezTo>
                  <a:cubicBezTo>
                    <a:pt x="15048" y="3300"/>
                    <a:pt x="23015" y="0"/>
                    <a:pt x="313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99C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37"/>
          <p:cNvSpPr txBox="1"/>
          <p:nvPr/>
        </p:nvSpPr>
        <p:spPr>
          <a:xfrm>
            <a:off x="13467017" y="7868583"/>
            <a:ext cx="3839042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99C15"/>
                </a:solidFill>
                <a:latin typeface="Lato"/>
                <a:ea typeface="Lato"/>
                <a:cs typeface="Lato"/>
                <a:sym typeface="Lato"/>
              </a:rPr>
              <a:t>Blow your audience away with attractive visuals</a:t>
            </a:r>
            <a:endParaRPr/>
          </a:p>
        </p:txBody>
      </p:sp>
      <p:sp>
        <p:nvSpPr>
          <p:cNvPr id="612" name="Google Shape;612;p37"/>
          <p:cNvSpPr/>
          <p:nvPr/>
        </p:nvSpPr>
        <p:spPr>
          <a:xfrm rot="1028266">
            <a:off x="13933358" y="98222"/>
            <a:ext cx="2915163" cy="3604431"/>
          </a:xfrm>
          <a:custGeom>
            <a:rect b="b" l="l" r="r" t="t"/>
            <a:pathLst>
              <a:path extrusionOk="0" h="3604431" w="2915163">
                <a:moveTo>
                  <a:pt x="0" y="0"/>
                </a:moveTo>
                <a:lnTo>
                  <a:pt x="2915163" y="0"/>
                </a:lnTo>
                <a:lnTo>
                  <a:pt x="2915163" y="3604431"/>
                </a:lnTo>
                <a:lnTo>
                  <a:pt x="0" y="3604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8"/>
          <p:cNvSpPr txBox="1"/>
          <p:nvPr/>
        </p:nvSpPr>
        <p:spPr>
          <a:xfrm>
            <a:off x="718651" y="1061085"/>
            <a:ext cx="5059131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Resource </a:t>
            </a:r>
            <a:endParaRPr/>
          </a:p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Page</a:t>
            </a:r>
            <a:endParaRPr/>
          </a:p>
        </p:txBody>
      </p:sp>
      <p:sp>
        <p:nvSpPr>
          <p:cNvPr id="618" name="Google Shape;618;p38"/>
          <p:cNvSpPr txBox="1"/>
          <p:nvPr/>
        </p:nvSpPr>
        <p:spPr>
          <a:xfrm>
            <a:off x="718651" y="6417794"/>
            <a:ext cx="4361922" cy="25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619" name="Google Shape;619;p38"/>
          <p:cNvSpPr/>
          <p:nvPr/>
        </p:nvSpPr>
        <p:spPr>
          <a:xfrm rot="-246581">
            <a:off x="14094452" y="2943997"/>
            <a:ext cx="789582" cy="976272"/>
          </a:xfrm>
          <a:custGeom>
            <a:rect b="b" l="l" r="r" t="t"/>
            <a:pathLst>
              <a:path extrusionOk="0" h="976272" w="789582">
                <a:moveTo>
                  <a:pt x="0" y="0"/>
                </a:moveTo>
                <a:lnTo>
                  <a:pt x="789582" y="0"/>
                </a:lnTo>
                <a:lnTo>
                  <a:pt x="789582" y="976272"/>
                </a:lnTo>
                <a:lnTo>
                  <a:pt x="0" y="9762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38"/>
          <p:cNvSpPr/>
          <p:nvPr/>
        </p:nvSpPr>
        <p:spPr>
          <a:xfrm>
            <a:off x="13266246" y="1192771"/>
            <a:ext cx="912147" cy="688026"/>
          </a:xfrm>
          <a:custGeom>
            <a:rect b="b" l="l" r="r" t="t"/>
            <a:pathLst>
              <a:path extrusionOk="0" h="688026" w="912147">
                <a:moveTo>
                  <a:pt x="0" y="0"/>
                </a:moveTo>
                <a:lnTo>
                  <a:pt x="912147" y="0"/>
                </a:lnTo>
                <a:lnTo>
                  <a:pt x="912147" y="688026"/>
                </a:lnTo>
                <a:lnTo>
                  <a:pt x="0" y="688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1" name="Google Shape;621;p38"/>
          <p:cNvSpPr/>
          <p:nvPr/>
        </p:nvSpPr>
        <p:spPr>
          <a:xfrm>
            <a:off x="6390447" y="4879648"/>
            <a:ext cx="2375301" cy="631238"/>
          </a:xfrm>
          <a:custGeom>
            <a:rect b="b" l="l" r="r" t="t"/>
            <a:pathLst>
              <a:path extrusionOk="0" h="631238" w="2375301">
                <a:moveTo>
                  <a:pt x="0" y="0"/>
                </a:moveTo>
                <a:lnTo>
                  <a:pt x="2375300" y="0"/>
                </a:lnTo>
                <a:lnTo>
                  <a:pt x="2375300" y="631238"/>
                </a:lnTo>
                <a:lnTo>
                  <a:pt x="0" y="631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2" name="Google Shape;622;p38"/>
          <p:cNvSpPr/>
          <p:nvPr/>
        </p:nvSpPr>
        <p:spPr>
          <a:xfrm>
            <a:off x="14586339" y="6736676"/>
            <a:ext cx="847123" cy="847123"/>
          </a:xfrm>
          <a:custGeom>
            <a:rect b="b" l="l" r="r" t="t"/>
            <a:pathLst>
              <a:path extrusionOk="0" h="847123" w="847123">
                <a:moveTo>
                  <a:pt x="0" y="0"/>
                </a:moveTo>
                <a:lnTo>
                  <a:pt x="847123" y="0"/>
                </a:lnTo>
                <a:lnTo>
                  <a:pt x="847123" y="847123"/>
                </a:lnTo>
                <a:lnTo>
                  <a:pt x="0" y="847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3" name="Google Shape;623;p38"/>
          <p:cNvSpPr/>
          <p:nvPr/>
        </p:nvSpPr>
        <p:spPr>
          <a:xfrm>
            <a:off x="9038685" y="4749146"/>
            <a:ext cx="772195" cy="892242"/>
          </a:xfrm>
          <a:custGeom>
            <a:rect b="b" l="l" r="r" t="t"/>
            <a:pathLst>
              <a:path extrusionOk="0" h="892242" w="772195">
                <a:moveTo>
                  <a:pt x="0" y="0"/>
                </a:moveTo>
                <a:lnTo>
                  <a:pt x="772194" y="0"/>
                </a:lnTo>
                <a:lnTo>
                  <a:pt x="772194" y="892242"/>
                </a:lnTo>
                <a:lnTo>
                  <a:pt x="0" y="892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4" name="Google Shape;624;p38"/>
          <p:cNvSpPr/>
          <p:nvPr/>
        </p:nvSpPr>
        <p:spPr>
          <a:xfrm>
            <a:off x="6387382" y="6684814"/>
            <a:ext cx="1417252" cy="950848"/>
          </a:xfrm>
          <a:custGeom>
            <a:rect b="b" l="l" r="r" t="t"/>
            <a:pathLst>
              <a:path extrusionOk="0" h="950848" w="1417252">
                <a:moveTo>
                  <a:pt x="0" y="0"/>
                </a:moveTo>
                <a:lnTo>
                  <a:pt x="1417252" y="0"/>
                </a:lnTo>
                <a:lnTo>
                  <a:pt x="1417252" y="950847"/>
                </a:lnTo>
                <a:lnTo>
                  <a:pt x="0" y="950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5" name="Google Shape;625;p38"/>
          <p:cNvSpPr/>
          <p:nvPr/>
        </p:nvSpPr>
        <p:spPr>
          <a:xfrm>
            <a:off x="8026315" y="8321649"/>
            <a:ext cx="907565" cy="814677"/>
          </a:xfrm>
          <a:custGeom>
            <a:rect b="b" l="l" r="r" t="t"/>
            <a:pathLst>
              <a:path extrusionOk="0" h="814677" w="907565">
                <a:moveTo>
                  <a:pt x="0" y="0"/>
                </a:moveTo>
                <a:lnTo>
                  <a:pt x="907565" y="0"/>
                </a:lnTo>
                <a:lnTo>
                  <a:pt x="907565" y="814677"/>
                </a:lnTo>
                <a:lnTo>
                  <a:pt x="0" y="814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38"/>
          <p:cNvSpPr/>
          <p:nvPr/>
        </p:nvSpPr>
        <p:spPr>
          <a:xfrm rot="502445">
            <a:off x="9011940" y="1128687"/>
            <a:ext cx="637697" cy="816195"/>
          </a:xfrm>
          <a:custGeom>
            <a:rect b="b" l="l" r="r" t="t"/>
            <a:pathLst>
              <a:path extrusionOk="0" h="816195" w="637697">
                <a:moveTo>
                  <a:pt x="0" y="0"/>
                </a:moveTo>
                <a:lnTo>
                  <a:pt x="637697" y="0"/>
                </a:lnTo>
                <a:lnTo>
                  <a:pt x="637697" y="816194"/>
                </a:lnTo>
                <a:lnTo>
                  <a:pt x="0" y="816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7" name="Google Shape;627;p38"/>
          <p:cNvSpPr/>
          <p:nvPr/>
        </p:nvSpPr>
        <p:spPr>
          <a:xfrm>
            <a:off x="11721393" y="4847927"/>
            <a:ext cx="1323779" cy="694680"/>
          </a:xfrm>
          <a:custGeom>
            <a:rect b="b" l="l" r="r" t="t"/>
            <a:pathLst>
              <a:path extrusionOk="0" h="694680" w="1323779">
                <a:moveTo>
                  <a:pt x="0" y="0"/>
                </a:moveTo>
                <a:lnTo>
                  <a:pt x="1323779" y="0"/>
                </a:lnTo>
                <a:lnTo>
                  <a:pt x="1323779" y="694680"/>
                </a:lnTo>
                <a:lnTo>
                  <a:pt x="0" y="6946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8" name="Google Shape;628;p38"/>
          <p:cNvSpPr/>
          <p:nvPr/>
        </p:nvSpPr>
        <p:spPr>
          <a:xfrm>
            <a:off x="13318109" y="4874527"/>
            <a:ext cx="1579661" cy="641481"/>
          </a:xfrm>
          <a:custGeom>
            <a:rect b="b" l="l" r="r" t="t"/>
            <a:pathLst>
              <a:path extrusionOk="0" h="641481" w="1579661">
                <a:moveTo>
                  <a:pt x="0" y="0"/>
                </a:moveTo>
                <a:lnTo>
                  <a:pt x="1579661" y="0"/>
                </a:lnTo>
                <a:lnTo>
                  <a:pt x="1579661" y="641481"/>
                </a:lnTo>
                <a:lnTo>
                  <a:pt x="0" y="641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9" name="Google Shape;629;p38"/>
          <p:cNvSpPr/>
          <p:nvPr/>
        </p:nvSpPr>
        <p:spPr>
          <a:xfrm flipH="1">
            <a:off x="12049625" y="1126297"/>
            <a:ext cx="945410" cy="820974"/>
          </a:xfrm>
          <a:custGeom>
            <a:rect b="b" l="l" r="r" t="t"/>
            <a:pathLst>
              <a:path extrusionOk="0" h="820974" w="945410">
                <a:moveTo>
                  <a:pt x="945410" y="0"/>
                </a:moveTo>
                <a:lnTo>
                  <a:pt x="0" y="0"/>
                </a:lnTo>
                <a:lnTo>
                  <a:pt x="0" y="820974"/>
                </a:lnTo>
                <a:lnTo>
                  <a:pt x="945410" y="820974"/>
                </a:lnTo>
                <a:lnTo>
                  <a:pt x="94541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0" name="Google Shape;630;p38"/>
          <p:cNvSpPr/>
          <p:nvPr/>
        </p:nvSpPr>
        <p:spPr>
          <a:xfrm rot="1164827">
            <a:off x="11252265" y="1293077"/>
            <a:ext cx="458169" cy="487414"/>
          </a:xfrm>
          <a:custGeom>
            <a:rect b="b" l="l" r="r" t="t"/>
            <a:pathLst>
              <a:path extrusionOk="0" h="487414" w="458169">
                <a:moveTo>
                  <a:pt x="0" y="0"/>
                </a:moveTo>
                <a:lnTo>
                  <a:pt x="458169" y="0"/>
                </a:lnTo>
                <a:lnTo>
                  <a:pt x="458169" y="487414"/>
                </a:lnTo>
                <a:lnTo>
                  <a:pt x="0" y="4874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1" name="Google Shape;631;p38"/>
          <p:cNvSpPr/>
          <p:nvPr/>
        </p:nvSpPr>
        <p:spPr>
          <a:xfrm>
            <a:off x="16438711" y="8393287"/>
            <a:ext cx="690226" cy="671401"/>
          </a:xfrm>
          <a:custGeom>
            <a:rect b="b" l="l" r="r" t="t"/>
            <a:pathLst>
              <a:path extrusionOk="0" h="671401" w="690226">
                <a:moveTo>
                  <a:pt x="0" y="0"/>
                </a:moveTo>
                <a:lnTo>
                  <a:pt x="690226" y="0"/>
                </a:lnTo>
                <a:lnTo>
                  <a:pt x="690226" y="671401"/>
                </a:lnTo>
                <a:lnTo>
                  <a:pt x="0" y="671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2" name="Google Shape;632;p38"/>
          <p:cNvSpPr/>
          <p:nvPr/>
        </p:nvSpPr>
        <p:spPr>
          <a:xfrm>
            <a:off x="13908857" y="8371989"/>
            <a:ext cx="732647" cy="713998"/>
          </a:xfrm>
          <a:custGeom>
            <a:rect b="b" l="l" r="r" t="t"/>
            <a:pathLst>
              <a:path extrusionOk="0" h="713998" w="732647">
                <a:moveTo>
                  <a:pt x="0" y="0"/>
                </a:moveTo>
                <a:lnTo>
                  <a:pt x="732646" y="0"/>
                </a:lnTo>
                <a:lnTo>
                  <a:pt x="732646" y="713997"/>
                </a:lnTo>
                <a:lnTo>
                  <a:pt x="0" y="7139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3" name="Google Shape;633;p38"/>
          <p:cNvSpPr/>
          <p:nvPr/>
        </p:nvSpPr>
        <p:spPr>
          <a:xfrm>
            <a:off x="15175232" y="8393965"/>
            <a:ext cx="729751" cy="670044"/>
          </a:xfrm>
          <a:custGeom>
            <a:rect b="b" l="l" r="r" t="t"/>
            <a:pathLst>
              <a:path extrusionOk="0" h="670044" w="729751">
                <a:moveTo>
                  <a:pt x="0" y="0"/>
                </a:moveTo>
                <a:lnTo>
                  <a:pt x="729751" y="0"/>
                </a:lnTo>
                <a:lnTo>
                  <a:pt x="729751" y="670044"/>
                </a:lnTo>
                <a:lnTo>
                  <a:pt x="0" y="6700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4" name="Google Shape;634;p38"/>
          <p:cNvSpPr/>
          <p:nvPr/>
        </p:nvSpPr>
        <p:spPr>
          <a:xfrm>
            <a:off x="16315411" y="4526053"/>
            <a:ext cx="835363" cy="1338428"/>
          </a:xfrm>
          <a:custGeom>
            <a:rect b="b" l="l" r="r" t="t"/>
            <a:pathLst>
              <a:path extrusionOk="0" h="1338428" w="835363">
                <a:moveTo>
                  <a:pt x="0" y="0"/>
                </a:moveTo>
                <a:lnTo>
                  <a:pt x="835363" y="0"/>
                </a:lnTo>
                <a:lnTo>
                  <a:pt x="835363" y="1338428"/>
                </a:lnTo>
                <a:lnTo>
                  <a:pt x="0" y="1338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5" name="Google Shape;635;p38"/>
          <p:cNvSpPr/>
          <p:nvPr/>
        </p:nvSpPr>
        <p:spPr>
          <a:xfrm>
            <a:off x="9467609" y="8461050"/>
            <a:ext cx="615305" cy="535875"/>
          </a:xfrm>
          <a:custGeom>
            <a:rect b="b" l="l" r="r" t="t"/>
            <a:pathLst>
              <a:path extrusionOk="0" h="535875" w="615305">
                <a:moveTo>
                  <a:pt x="0" y="0"/>
                </a:moveTo>
                <a:lnTo>
                  <a:pt x="615305" y="0"/>
                </a:lnTo>
                <a:lnTo>
                  <a:pt x="615305" y="535875"/>
                </a:lnTo>
                <a:lnTo>
                  <a:pt x="0" y="535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6" name="Google Shape;636;p38"/>
          <p:cNvSpPr/>
          <p:nvPr/>
        </p:nvSpPr>
        <p:spPr>
          <a:xfrm>
            <a:off x="7511577" y="1028700"/>
            <a:ext cx="381509" cy="1016168"/>
          </a:xfrm>
          <a:custGeom>
            <a:rect b="b" l="l" r="r" t="t"/>
            <a:pathLst>
              <a:path extrusionOk="0" h="1016168" w="381509">
                <a:moveTo>
                  <a:pt x="0" y="0"/>
                </a:moveTo>
                <a:lnTo>
                  <a:pt x="381508" y="0"/>
                </a:lnTo>
                <a:lnTo>
                  <a:pt x="381508" y="1016168"/>
                </a:lnTo>
                <a:lnTo>
                  <a:pt x="0" y="1016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7" name="Google Shape;637;p38"/>
          <p:cNvSpPr/>
          <p:nvPr/>
        </p:nvSpPr>
        <p:spPr>
          <a:xfrm>
            <a:off x="8164296" y="1112210"/>
            <a:ext cx="520398" cy="849149"/>
          </a:xfrm>
          <a:custGeom>
            <a:rect b="b" l="l" r="r" t="t"/>
            <a:pathLst>
              <a:path extrusionOk="0" h="849149" w="520398">
                <a:moveTo>
                  <a:pt x="0" y="0"/>
                </a:moveTo>
                <a:lnTo>
                  <a:pt x="520399" y="0"/>
                </a:lnTo>
                <a:lnTo>
                  <a:pt x="520399" y="849148"/>
                </a:lnTo>
                <a:lnTo>
                  <a:pt x="0" y="84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8" name="Google Shape;638;p38"/>
          <p:cNvSpPr/>
          <p:nvPr/>
        </p:nvSpPr>
        <p:spPr>
          <a:xfrm>
            <a:off x="15220796" y="2932554"/>
            <a:ext cx="791820" cy="999158"/>
          </a:xfrm>
          <a:custGeom>
            <a:rect b="b" l="l" r="r" t="t"/>
            <a:pathLst>
              <a:path extrusionOk="0" h="999158" w="791820">
                <a:moveTo>
                  <a:pt x="0" y="0"/>
                </a:moveTo>
                <a:lnTo>
                  <a:pt x="791820" y="0"/>
                </a:lnTo>
                <a:lnTo>
                  <a:pt x="791820" y="999158"/>
                </a:lnTo>
                <a:lnTo>
                  <a:pt x="0" y="999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39" name="Google Shape;639;p38"/>
          <p:cNvSpPr/>
          <p:nvPr/>
        </p:nvSpPr>
        <p:spPr>
          <a:xfrm rot="74859">
            <a:off x="10094700" y="4688137"/>
            <a:ext cx="1342873" cy="1014260"/>
          </a:xfrm>
          <a:custGeom>
            <a:rect b="b" l="l" r="r" t="t"/>
            <a:pathLst>
              <a:path extrusionOk="0" h="1014260" w="1342873">
                <a:moveTo>
                  <a:pt x="0" y="0"/>
                </a:moveTo>
                <a:lnTo>
                  <a:pt x="1342872" y="0"/>
                </a:lnTo>
                <a:lnTo>
                  <a:pt x="1342872" y="1014260"/>
                </a:lnTo>
                <a:lnTo>
                  <a:pt x="0" y="1014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0" name="Google Shape;640;p38"/>
          <p:cNvSpPr/>
          <p:nvPr/>
        </p:nvSpPr>
        <p:spPr>
          <a:xfrm flipH="1">
            <a:off x="9032574" y="6606770"/>
            <a:ext cx="1051010" cy="1106935"/>
          </a:xfrm>
          <a:custGeom>
            <a:rect b="b" l="l" r="r" t="t"/>
            <a:pathLst>
              <a:path extrusionOk="0" h="1106935" w="1051010">
                <a:moveTo>
                  <a:pt x="1051010" y="0"/>
                </a:moveTo>
                <a:lnTo>
                  <a:pt x="0" y="0"/>
                </a:lnTo>
                <a:lnTo>
                  <a:pt x="0" y="1106935"/>
                </a:lnTo>
                <a:lnTo>
                  <a:pt x="1051010" y="1106935"/>
                </a:lnTo>
                <a:lnTo>
                  <a:pt x="105101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1" name="Google Shape;641;p38"/>
          <p:cNvSpPr/>
          <p:nvPr/>
        </p:nvSpPr>
        <p:spPr>
          <a:xfrm>
            <a:off x="8139721" y="6627647"/>
            <a:ext cx="557768" cy="1065182"/>
          </a:xfrm>
          <a:custGeom>
            <a:rect b="b" l="l" r="r" t="t"/>
            <a:pathLst>
              <a:path extrusionOk="0" h="1065182" w="557768">
                <a:moveTo>
                  <a:pt x="0" y="0"/>
                </a:moveTo>
                <a:lnTo>
                  <a:pt x="557767" y="0"/>
                </a:lnTo>
                <a:lnTo>
                  <a:pt x="557767" y="1065181"/>
                </a:lnTo>
                <a:lnTo>
                  <a:pt x="0" y="10651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2" name="Google Shape;642;p38"/>
          <p:cNvSpPr/>
          <p:nvPr/>
        </p:nvSpPr>
        <p:spPr>
          <a:xfrm>
            <a:off x="10418670" y="6521088"/>
            <a:ext cx="1134200" cy="1278299"/>
          </a:xfrm>
          <a:custGeom>
            <a:rect b="b" l="l" r="r" t="t"/>
            <a:pathLst>
              <a:path extrusionOk="0" h="1278299" w="1134200">
                <a:moveTo>
                  <a:pt x="0" y="0"/>
                </a:moveTo>
                <a:lnTo>
                  <a:pt x="1134200" y="0"/>
                </a:lnTo>
                <a:lnTo>
                  <a:pt x="1134200" y="1278299"/>
                </a:lnTo>
                <a:lnTo>
                  <a:pt x="0" y="1278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3" name="Google Shape;643;p38"/>
          <p:cNvSpPr/>
          <p:nvPr/>
        </p:nvSpPr>
        <p:spPr>
          <a:xfrm>
            <a:off x="11887956" y="6475881"/>
            <a:ext cx="693928" cy="1368713"/>
          </a:xfrm>
          <a:custGeom>
            <a:rect b="b" l="l" r="r" t="t"/>
            <a:pathLst>
              <a:path extrusionOk="0" h="1368713" w="693928">
                <a:moveTo>
                  <a:pt x="0" y="0"/>
                </a:moveTo>
                <a:lnTo>
                  <a:pt x="693928" y="0"/>
                </a:lnTo>
                <a:lnTo>
                  <a:pt x="693928" y="1368713"/>
                </a:lnTo>
                <a:lnTo>
                  <a:pt x="0" y="13687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4" name="Google Shape;644;p38"/>
          <p:cNvSpPr/>
          <p:nvPr/>
        </p:nvSpPr>
        <p:spPr>
          <a:xfrm rot="-1062730">
            <a:off x="13028163" y="6708130"/>
            <a:ext cx="1111896" cy="904214"/>
          </a:xfrm>
          <a:custGeom>
            <a:rect b="b" l="l" r="r" t="t"/>
            <a:pathLst>
              <a:path extrusionOk="0" h="904214" w="1111896">
                <a:moveTo>
                  <a:pt x="0" y="0"/>
                </a:moveTo>
                <a:lnTo>
                  <a:pt x="1111896" y="0"/>
                </a:lnTo>
                <a:lnTo>
                  <a:pt x="1111896" y="904214"/>
                </a:lnTo>
                <a:lnTo>
                  <a:pt x="0" y="904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5" name="Google Shape;645;p38"/>
          <p:cNvSpPr/>
          <p:nvPr/>
        </p:nvSpPr>
        <p:spPr>
          <a:xfrm>
            <a:off x="16315411" y="2846197"/>
            <a:ext cx="943889" cy="1171872"/>
          </a:xfrm>
          <a:custGeom>
            <a:rect b="b" l="l" r="r" t="t"/>
            <a:pathLst>
              <a:path extrusionOk="0" h="1171872" w="943889">
                <a:moveTo>
                  <a:pt x="0" y="0"/>
                </a:moveTo>
                <a:lnTo>
                  <a:pt x="943889" y="0"/>
                </a:lnTo>
                <a:lnTo>
                  <a:pt x="943889" y="1171872"/>
                </a:lnTo>
                <a:lnTo>
                  <a:pt x="0" y="11718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6" name="Google Shape;646;p38"/>
          <p:cNvSpPr/>
          <p:nvPr/>
        </p:nvSpPr>
        <p:spPr>
          <a:xfrm>
            <a:off x="16276972" y="1071768"/>
            <a:ext cx="912240" cy="930032"/>
          </a:xfrm>
          <a:custGeom>
            <a:rect b="b" l="l" r="r" t="t"/>
            <a:pathLst>
              <a:path extrusionOk="0" h="930032" w="912240">
                <a:moveTo>
                  <a:pt x="0" y="0"/>
                </a:moveTo>
                <a:lnTo>
                  <a:pt x="912240" y="0"/>
                </a:lnTo>
                <a:lnTo>
                  <a:pt x="912240" y="930032"/>
                </a:lnTo>
                <a:lnTo>
                  <a:pt x="0" y="930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7" name="Google Shape;647;p38"/>
          <p:cNvSpPr/>
          <p:nvPr/>
        </p:nvSpPr>
        <p:spPr>
          <a:xfrm>
            <a:off x="15768548" y="6692452"/>
            <a:ext cx="1360389" cy="935571"/>
          </a:xfrm>
          <a:custGeom>
            <a:rect b="b" l="l" r="r" t="t"/>
            <a:pathLst>
              <a:path extrusionOk="0" h="935571" w="1360389">
                <a:moveTo>
                  <a:pt x="0" y="0"/>
                </a:moveTo>
                <a:lnTo>
                  <a:pt x="1360389" y="0"/>
                </a:lnTo>
                <a:lnTo>
                  <a:pt x="1360389" y="935571"/>
                </a:lnTo>
                <a:lnTo>
                  <a:pt x="0" y="935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8" name="Google Shape;648;p38"/>
          <p:cNvSpPr/>
          <p:nvPr/>
        </p:nvSpPr>
        <p:spPr>
          <a:xfrm>
            <a:off x="15170708" y="4759384"/>
            <a:ext cx="871766" cy="871766"/>
          </a:xfrm>
          <a:custGeom>
            <a:rect b="b" l="l" r="r" t="t"/>
            <a:pathLst>
              <a:path extrusionOk="0" h="871766" w="871766">
                <a:moveTo>
                  <a:pt x="0" y="0"/>
                </a:moveTo>
                <a:lnTo>
                  <a:pt x="871765" y="0"/>
                </a:lnTo>
                <a:lnTo>
                  <a:pt x="871765" y="871766"/>
                </a:lnTo>
                <a:lnTo>
                  <a:pt x="0" y="8717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49" name="Google Shape;649;p38"/>
          <p:cNvSpPr/>
          <p:nvPr/>
        </p:nvSpPr>
        <p:spPr>
          <a:xfrm>
            <a:off x="6480286" y="8274952"/>
            <a:ext cx="1012300" cy="908070"/>
          </a:xfrm>
          <a:custGeom>
            <a:rect b="b" l="l" r="r" t="t"/>
            <a:pathLst>
              <a:path extrusionOk="0" h="908070" w="1012300">
                <a:moveTo>
                  <a:pt x="0" y="0"/>
                </a:moveTo>
                <a:lnTo>
                  <a:pt x="1012300" y="0"/>
                </a:lnTo>
                <a:lnTo>
                  <a:pt x="1012300" y="908070"/>
                </a:lnTo>
                <a:lnTo>
                  <a:pt x="0" y="908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0" name="Google Shape;650;p38"/>
          <p:cNvSpPr/>
          <p:nvPr/>
        </p:nvSpPr>
        <p:spPr>
          <a:xfrm>
            <a:off x="9976882" y="1086602"/>
            <a:ext cx="936192" cy="900364"/>
          </a:xfrm>
          <a:custGeom>
            <a:rect b="b" l="l" r="r" t="t"/>
            <a:pathLst>
              <a:path extrusionOk="0" h="900364" w="936192">
                <a:moveTo>
                  <a:pt x="0" y="0"/>
                </a:moveTo>
                <a:lnTo>
                  <a:pt x="936192" y="0"/>
                </a:lnTo>
                <a:lnTo>
                  <a:pt x="936192" y="900364"/>
                </a:lnTo>
                <a:lnTo>
                  <a:pt x="0" y="900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1" name="Google Shape;651;p38"/>
          <p:cNvSpPr/>
          <p:nvPr/>
        </p:nvSpPr>
        <p:spPr>
          <a:xfrm>
            <a:off x="6595975" y="3018922"/>
            <a:ext cx="780593" cy="826423"/>
          </a:xfrm>
          <a:custGeom>
            <a:rect b="b" l="l" r="r" t="t"/>
            <a:pathLst>
              <a:path extrusionOk="0" h="826423" w="780593">
                <a:moveTo>
                  <a:pt x="0" y="0"/>
                </a:moveTo>
                <a:lnTo>
                  <a:pt x="780593" y="0"/>
                </a:lnTo>
                <a:lnTo>
                  <a:pt x="780593" y="826423"/>
                </a:lnTo>
                <a:lnTo>
                  <a:pt x="0" y="82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2" name="Google Shape;652;p38"/>
          <p:cNvSpPr/>
          <p:nvPr/>
        </p:nvSpPr>
        <p:spPr>
          <a:xfrm>
            <a:off x="7679362" y="2979694"/>
            <a:ext cx="881231" cy="904878"/>
          </a:xfrm>
          <a:custGeom>
            <a:rect b="b" l="l" r="r" t="t"/>
            <a:pathLst>
              <a:path extrusionOk="0" h="904878" w="881231">
                <a:moveTo>
                  <a:pt x="0" y="0"/>
                </a:moveTo>
                <a:lnTo>
                  <a:pt x="881231" y="0"/>
                </a:lnTo>
                <a:lnTo>
                  <a:pt x="881231" y="904878"/>
                </a:lnTo>
                <a:lnTo>
                  <a:pt x="0" y="9048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3" name="Google Shape;653;p38"/>
          <p:cNvSpPr/>
          <p:nvPr/>
        </p:nvSpPr>
        <p:spPr>
          <a:xfrm>
            <a:off x="9867953" y="3010998"/>
            <a:ext cx="1217647" cy="842270"/>
          </a:xfrm>
          <a:custGeom>
            <a:rect b="b" l="l" r="r" t="t"/>
            <a:pathLst>
              <a:path extrusionOk="0" h="842270" w="1217647">
                <a:moveTo>
                  <a:pt x="0" y="0"/>
                </a:moveTo>
                <a:lnTo>
                  <a:pt x="1217647" y="0"/>
                </a:lnTo>
                <a:lnTo>
                  <a:pt x="1217647" y="842270"/>
                </a:lnTo>
                <a:lnTo>
                  <a:pt x="0" y="842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4" name="Google Shape;654;p38"/>
          <p:cNvSpPr/>
          <p:nvPr/>
        </p:nvSpPr>
        <p:spPr>
          <a:xfrm>
            <a:off x="11388395" y="2784928"/>
            <a:ext cx="622103" cy="1294411"/>
          </a:xfrm>
          <a:custGeom>
            <a:rect b="b" l="l" r="r" t="t"/>
            <a:pathLst>
              <a:path extrusionOk="0" h="1294411" w="622103">
                <a:moveTo>
                  <a:pt x="0" y="0"/>
                </a:moveTo>
                <a:lnTo>
                  <a:pt x="622102" y="0"/>
                </a:lnTo>
                <a:lnTo>
                  <a:pt x="622102" y="1294410"/>
                </a:lnTo>
                <a:lnTo>
                  <a:pt x="0" y="1294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5" name="Google Shape;655;p38"/>
          <p:cNvSpPr/>
          <p:nvPr/>
        </p:nvSpPr>
        <p:spPr>
          <a:xfrm>
            <a:off x="12782472" y="8187524"/>
            <a:ext cx="592656" cy="1082926"/>
          </a:xfrm>
          <a:custGeom>
            <a:rect b="b" l="l" r="r" t="t"/>
            <a:pathLst>
              <a:path extrusionOk="0" h="1082926" w="592656">
                <a:moveTo>
                  <a:pt x="0" y="0"/>
                </a:moveTo>
                <a:lnTo>
                  <a:pt x="592656" y="0"/>
                </a:lnTo>
                <a:lnTo>
                  <a:pt x="592656" y="1082926"/>
                </a:lnTo>
                <a:lnTo>
                  <a:pt x="0" y="10829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6" name="Google Shape;656;p38"/>
          <p:cNvSpPr/>
          <p:nvPr/>
        </p:nvSpPr>
        <p:spPr>
          <a:xfrm>
            <a:off x="15486465" y="1123572"/>
            <a:ext cx="519296" cy="826423"/>
          </a:xfrm>
          <a:custGeom>
            <a:rect b="b" l="l" r="r" t="t"/>
            <a:pathLst>
              <a:path extrusionOk="0" h="826423" w="519296">
                <a:moveTo>
                  <a:pt x="0" y="0"/>
                </a:moveTo>
                <a:lnTo>
                  <a:pt x="519296" y="0"/>
                </a:lnTo>
                <a:lnTo>
                  <a:pt x="519296" y="826423"/>
                </a:lnTo>
                <a:lnTo>
                  <a:pt x="0" y="8264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7" name="Google Shape;657;p38"/>
          <p:cNvSpPr/>
          <p:nvPr/>
        </p:nvSpPr>
        <p:spPr>
          <a:xfrm rot="-360814">
            <a:off x="14482897" y="1200629"/>
            <a:ext cx="699064" cy="672311"/>
          </a:xfrm>
          <a:custGeom>
            <a:rect b="b" l="l" r="r" t="t"/>
            <a:pathLst>
              <a:path extrusionOk="0" h="672311" w="699064">
                <a:moveTo>
                  <a:pt x="0" y="0"/>
                </a:moveTo>
                <a:lnTo>
                  <a:pt x="699064" y="0"/>
                </a:lnTo>
                <a:lnTo>
                  <a:pt x="699064" y="672310"/>
                </a:lnTo>
                <a:lnTo>
                  <a:pt x="0" y="672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8" name="Google Shape;658;p38"/>
          <p:cNvSpPr/>
          <p:nvPr/>
        </p:nvSpPr>
        <p:spPr>
          <a:xfrm>
            <a:off x="10616642" y="8387088"/>
            <a:ext cx="786853" cy="683798"/>
          </a:xfrm>
          <a:custGeom>
            <a:rect b="b" l="l" r="r" t="t"/>
            <a:pathLst>
              <a:path extrusionOk="0" h="683798" w="786853">
                <a:moveTo>
                  <a:pt x="0" y="0"/>
                </a:moveTo>
                <a:lnTo>
                  <a:pt x="786853" y="0"/>
                </a:lnTo>
                <a:lnTo>
                  <a:pt x="786853" y="683798"/>
                </a:lnTo>
                <a:lnTo>
                  <a:pt x="0" y="6837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9" name="Google Shape;659;p38"/>
          <p:cNvSpPr/>
          <p:nvPr/>
        </p:nvSpPr>
        <p:spPr>
          <a:xfrm>
            <a:off x="12313292" y="2926689"/>
            <a:ext cx="1444397" cy="1010889"/>
          </a:xfrm>
          <a:custGeom>
            <a:rect b="b" l="l" r="r" t="t"/>
            <a:pathLst>
              <a:path extrusionOk="0" h="1010889" w="1444397">
                <a:moveTo>
                  <a:pt x="0" y="0"/>
                </a:moveTo>
                <a:lnTo>
                  <a:pt x="1444398" y="0"/>
                </a:lnTo>
                <a:lnTo>
                  <a:pt x="1444398" y="1010889"/>
                </a:lnTo>
                <a:lnTo>
                  <a:pt x="0" y="1010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0" name="Google Shape;660;p38"/>
          <p:cNvSpPr/>
          <p:nvPr/>
        </p:nvSpPr>
        <p:spPr>
          <a:xfrm>
            <a:off x="8863388" y="3025393"/>
            <a:ext cx="701770" cy="813481"/>
          </a:xfrm>
          <a:custGeom>
            <a:rect b="b" l="l" r="r" t="t"/>
            <a:pathLst>
              <a:path extrusionOk="0" h="813481" w="701770">
                <a:moveTo>
                  <a:pt x="0" y="0"/>
                </a:moveTo>
                <a:lnTo>
                  <a:pt x="701770" y="0"/>
                </a:lnTo>
                <a:lnTo>
                  <a:pt x="701770" y="813480"/>
                </a:lnTo>
                <a:lnTo>
                  <a:pt x="0" y="813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1" name="Google Shape;661;p38"/>
          <p:cNvSpPr/>
          <p:nvPr/>
        </p:nvSpPr>
        <p:spPr>
          <a:xfrm>
            <a:off x="6620888" y="1037205"/>
            <a:ext cx="619478" cy="999158"/>
          </a:xfrm>
          <a:custGeom>
            <a:rect b="b" l="l" r="r" t="t"/>
            <a:pathLst>
              <a:path extrusionOk="0" h="999158" w="619478">
                <a:moveTo>
                  <a:pt x="0" y="0"/>
                </a:moveTo>
                <a:lnTo>
                  <a:pt x="619478" y="0"/>
                </a:lnTo>
                <a:lnTo>
                  <a:pt x="619478" y="999158"/>
                </a:lnTo>
                <a:lnTo>
                  <a:pt x="0" y="9991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38"/>
          <p:cNvSpPr/>
          <p:nvPr/>
        </p:nvSpPr>
        <p:spPr>
          <a:xfrm>
            <a:off x="11937224" y="8189019"/>
            <a:ext cx="311520" cy="1079937"/>
          </a:xfrm>
          <a:custGeom>
            <a:rect b="b" l="l" r="r" t="t"/>
            <a:pathLst>
              <a:path extrusionOk="0" h="1079937" w="311520">
                <a:moveTo>
                  <a:pt x="0" y="0"/>
                </a:moveTo>
                <a:lnTo>
                  <a:pt x="311520" y="0"/>
                </a:lnTo>
                <a:lnTo>
                  <a:pt x="311520" y="1079937"/>
                </a:lnTo>
                <a:lnTo>
                  <a:pt x="0" y="1079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9"/>
          <p:cNvSpPr txBox="1"/>
          <p:nvPr/>
        </p:nvSpPr>
        <p:spPr>
          <a:xfrm>
            <a:off x="718651" y="1061085"/>
            <a:ext cx="5059131" cy="168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Resource </a:t>
            </a:r>
            <a:endParaRPr/>
          </a:p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Page</a:t>
            </a:r>
            <a:endParaRPr/>
          </a:p>
        </p:txBody>
      </p:sp>
      <p:sp>
        <p:nvSpPr>
          <p:cNvPr id="668" name="Google Shape;668;p39"/>
          <p:cNvSpPr txBox="1"/>
          <p:nvPr/>
        </p:nvSpPr>
        <p:spPr>
          <a:xfrm>
            <a:off x="718651" y="6417794"/>
            <a:ext cx="4361922" cy="25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 your Canva Presentation. Happy designing! 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page before presenting. </a:t>
            </a:r>
            <a:endParaRPr/>
          </a:p>
        </p:txBody>
      </p:sp>
      <p:sp>
        <p:nvSpPr>
          <p:cNvPr id="669" name="Google Shape;669;p39"/>
          <p:cNvSpPr/>
          <p:nvPr/>
        </p:nvSpPr>
        <p:spPr>
          <a:xfrm>
            <a:off x="6644720" y="1191731"/>
            <a:ext cx="832459" cy="715915"/>
          </a:xfrm>
          <a:custGeom>
            <a:rect b="b" l="l" r="r" t="t"/>
            <a:pathLst>
              <a:path extrusionOk="0" h="715915" w="832459">
                <a:moveTo>
                  <a:pt x="0" y="0"/>
                </a:moveTo>
                <a:lnTo>
                  <a:pt x="832459" y="0"/>
                </a:lnTo>
                <a:lnTo>
                  <a:pt x="832459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0" name="Google Shape;670;p39"/>
          <p:cNvSpPr/>
          <p:nvPr/>
        </p:nvSpPr>
        <p:spPr>
          <a:xfrm>
            <a:off x="7994486" y="1118640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8" y="0"/>
                </a:lnTo>
                <a:lnTo>
                  <a:pt x="862098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1" name="Google Shape;671;p39"/>
          <p:cNvSpPr/>
          <p:nvPr/>
        </p:nvSpPr>
        <p:spPr>
          <a:xfrm>
            <a:off x="9284107" y="1043675"/>
            <a:ext cx="704739" cy="1012027"/>
          </a:xfrm>
          <a:custGeom>
            <a:rect b="b" l="l" r="r" t="t"/>
            <a:pathLst>
              <a:path extrusionOk="0" h="1012027" w="704739">
                <a:moveTo>
                  <a:pt x="0" y="0"/>
                </a:moveTo>
                <a:lnTo>
                  <a:pt x="704739" y="0"/>
                </a:lnTo>
                <a:lnTo>
                  <a:pt x="704739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2" name="Google Shape;672;p39"/>
          <p:cNvSpPr/>
          <p:nvPr/>
        </p:nvSpPr>
        <p:spPr>
          <a:xfrm>
            <a:off x="10460340" y="1191731"/>
            <a:ext cx="1164950" cy="715915"/>
          </a:xfrm>
          <a:custGeom>
            <a:rect b="b" l="l" r="r" t="t"/>
            <a:pathLst>
              <a:path extrusionOk="0" h="715915" w="1164950">
                <a:moveTo>
                  <a:pt x="0" y="0"/>
                </a:moveTo>
                <a:lnTo>
                  <a:pt x="1164950" y="0"/>
                </a:lnTo>
                <a:lnTo>
                  <a:pt x="1164950" y="715915"/>
                </a:lnTo>
                <a:lnTo>
                  <a:pt x="0" y="7159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3" name="Google Shape;673;p39"/>
          <p:cNvSpPr/>
          <p:nvPr/>
        </p:nvSpPr>
        <p:spPr>
          <a:xfrm>
            <a:off x="12171749" y="1118640"/>
            <a:ext cx="862097" cy="862097"/>
          </a:xfrm>
          <a:custGeom>
            <a:rect b="b" l="l" r="r" t="t"/>
            <a:pathLst>
              <a:path extrusionOk="0" h="862097" w="862097">
                <a:moveTo>
                  <a:pt x="0" y="0"/>
                </a:moveTo>
                <a:lnTo>
                  <a:pt x="862097" y="0"/>
                </a:lnTo>
                <a:lnTo>
                  <a:pt x="862097" y="862097"/>
                </a:lnTo>
                <a:lnTo>
                  <a:pt x="0" y="8620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4" name="Google Shape;674;p39"/>
          <p:cNvSpPr/>
          <p:nvPr/>
        </p:nvSpPr>
        <p:spPr>
          <a:xfrm>
            <a:off x="14489226" y="1043675"/>
            <a:ext cx="1119949" cy="1012027"/>
          </a:xfrm>
          <a:custGeom>
            <a:rect b="b" l="l" r="r" t="t"/>
            <a:pathLst>
              <a:path extrusionOk="0" h="1012027" w="1119949">
                <a:moveTo>
                  <a:pt x="0" y="0"/>
                </a:moveTo>
                <a:lnTo>
                  <a:pt x="1119950" y="0"/>
                </a:lnTo>
                <a:lnTo>
                  <a:pt x="1119950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5" name="Google Shape;675;p39"/>
          <p:cNvSpPr/>
          <p:nvPr/>
        </p:nvSpPr>
        <p:spPr>
          <a:xfrm>
            <a:off x="13461370" y="1043675"/>
            <a:ext cx="675298" cy="1012027"/>
          </a:xfrm>
          <a:custGeom>
            <a:rect b="b" l="l" r="r" t="t"/>
            <a:pathLst>
              <a:path extrusionOk="0" h="1012027" w="675298">
                <a:moveTo>
                  <a:pt x="0" y="0"/>
                </a:moveTo>
                <a:lnTo>
                  <a:pt x="675298" y="0"/>
                </a:lnTo>
                <a:lnTo>
                  <a:pt x="675298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6" name="Google Shape;676;p39"/>
          <p:cNvSpPr/>
          <p:nvPr/>
        </p:nvSpPr>
        <p:spPr>
          <a:xfrm>
            <a:off x="15961734" y="1043675"/>
            <a:ext cx="732340" cy="1012027"/>
          </a:xfrm>
          <a:custGeom>
            <a:rect b="b" l="l" r="r" t="t"/>
            <a:pathLst>
              <a:path extrusionOk="0" h="1012027" w="732340">
                <a:moveTo>
                  <a:pt x="0" y="0"/>
                </a:moveTo>
                <a:lnTo>
                  <a:pt x="732340" y="0"/>
                </a:lnTo>
                <a:lnTo>
                  <a:pt x="732340" y="1012027"/>
                </a:lnTo>
                <a:lnTo>
                  <a:pt x="0" y="10120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7" name="Google Shape;677;p39"/>
          <p:cNvSpPr/>
          <p:nvPr/>
        </p:nvSpPr>
        <p:spPr>
          <a:xfrm>
            <a:off x="6629681" y="3055386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7" y="0"/>
                </a:lnTo>
                <a:lnTo>
                  <a:pt x="862537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8" name="Google Shape;678;p39"/>
          <p:cNvSpPr/>
          <p:nvPr/>
        </p:nvSpPr>
        <p:spPr>
          <a:xfrm>
            <a:off x="7943290" y="3055386"/>
            <a:ext cx="862536" cy="862536"/>
          </a:xfrm>
          <a:custGeom>
            <a:rect b="b" l="l" r="r" t="t"/>
            <a:pathLst>
              <a:path extrusionOk="0" h="862536" w="862536">
                <a:moveTo>
                  <a:pt x="0" y="0"/>
                </a:moveTo>
                <a:lnTo>
                  <a:pt x="862536" y="0"/>
                </a:lnTo>
                <a:lnTo>
                  <a:pt x="862536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9" name="Google Shape;679;p39"/>
          <p:cNvSpPr/>
          <p:nvPr/>
        </p:nvSpPr>
        <p:spPr>
          <a:xfrm>
            <a:off x="9256898" y="3055386"/>
            <a:ext cx="856263" cy="862536"/>
          </a:xfrm>
          <a:custGeom>
            <a:rect b="b" l="l" r="r" t="t"/>
            <a:pathLst>
              <a:path extrusionOk="0" h="862536" w="856263">
                <a:moveTo>
                  <a:pt x="0" y="0"/>
                </a:moveTo>
                <a:lnTo>
                  <a:pt x="856264" y="0"/>
                </a:lnTo>
                <a:lnTo>
                  <a:pt x="8562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0" name="Google Shape;680;p39"/>
          <p:cNvSpPr/>
          <p:nvPr/>
        </p:nvSpPr>
        <p:spPr>
          <a:xfrm>
            <a:off x="10560837" y="3051243"/>
            <a:ext cx="714074" cy="870822"/>
          </a:xfrm>
          <a:custGeom>
            <a:rect b="b" l="l" r="r" t="t"/>
            <a:pathLst>
              <a:path extrusionOk="0" h="870822" w="714074">
                <a:moveTo>
                  <a:pt x="0" y="0"/>
                </a:moveTo>
                <a:lnTo>
                  <a:pt x="714074" y="0"/>
                </a:lnTo>
                <a:lnTo>
                  <a:pt x="714074" y="870822"/>
                </a:lnTo>
                <a:lnTo>
                  <a:pt x="0" y="8708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1" name="Google Shape;681;p39"/>
          <p:cNvSpPr/>
          <p:nvPr/>
        </p:nvSpPr>
        <p:spPr>
          <a:xfrm>
            <a:off x="11722586" y="3055386"/>
            <a:ext cx="903609" cy="862536"/>
          </a:xfrm>
          <a:custGeom>
            <a:rect b="b" l="l" r="r" t="t"/>
            <a:pathLst>
              <a:path extrusionOk="0" h="862536" w="903609">
                <a:moveTo>
                  <a:pt x="0" y="0"/>
                </a:moveTo>
                <a:lnTo>
                  <a:pt x="903610" y="0"/>
                </a:lnTo>
                <a:lnTo>
                  <a:pt x="903610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2" name="Google Shape;682;p39"/>
          <p:cNvSpPr/>
          <p:nvPr/>
        </p:nvSpPr>
        <p:spPr>
          <a:xfrm>
            <a:off x="13077268" y="3055386"/>
            <a:ext cx="757464" cy="862536"/>
          </a:xfrm>
          <a:custGeom>
            <a:rect b="b" l="l" r="r" t="t"/>
            <a:pathLst>
              <a:path extrusionOk="0" h="862536" w="757464">
                <a:moveTo>
                  <a:pt x="0" y="0"/>
                </a:moveTo>
                <a:lnTo>
                  <a:pt x="757464" y="0"/>
                </a:lnTo>
                <a:lnTo>
                  <a:pt x="757464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3" name="Google Shape;683;p39"/>
          <p:cNvSpPr/>
          <p:nvPr/>
        </p:nvSpPr>
        <p:spPr>
          <a:xfrm>
            <a:off x="14539582" y="3055386"/>
            <a:ext cx="857832" cy="862536"/>
          </a:xfrm>
          <a:custGeom>
            <a:rect b="b" l="l" r="r" t="t"/>
            <a:pathLst>
              <a:path extrusionOk="0" h="862536" w="857832">
                <a:moveTo>
                  <a:pt x="0" y="0"/>
                </a:moveTo>
                <a:lnTo>
                  <a:pt x="857831" y="0"/>
                </a:lnTo>
                <a:lnTo>
                  <a:pt x="857831" y="862536"/>
                </a:lnTo>
                <a:lnTo>
                  <a:pt x="0" y="862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4" name="Google Shape;684;p39"/>
          <p:cNvSpPr/>
          <p:nvPr/>
        </p:nvSpPr>
        <p:spPr>
          <a:xfrm>
            <a:off x="15764593" y="3156391"/>
            <a:ext cx="1110978" cy="660527"/>
          </a:xfrm>
          <a:custGeom>
            <a:rect b="b" l="l" r="r" t="t"/>
            <a:pathLst>
              <a:path extrusionOk="0" h="660527" w="1110978">
                <a:moveTo>
                  <a:pt x="0" y="0"/>
                </a:moveTo>
                <a:lnTo>
                  <a:pt x="1110978" y="0"/>
                </a:lnTo>
                <a:lnTo>
                  <a:pt x="1110978" y="660527"/>
                </a:lnTo>
                <a:lnTo>
                  <a:pt x="0" y="660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5" name="Google Shape;685;p39"/>
          <p:cNvSpPr/>
          <p:nvPr/>
        </p:nvSpPr>
        <p:spPr>
          <a:xfrm>
            <a:off x="6653577" y="4970904"/>
            <a:ext cx="885701" cy="761703"/>
          </a:xfrm>
          <a:custGeom>
            <a:rect b="b" l="l" r="r" t="t"/>
            <a:pathLst>
              <a:path extrusionOk="0" h="761703" w="885701">
                <a:moveTo>
                  <a:pt x="0" y="0"/>
                </a:moveTo>
                <a:lnTo>
                  <a:pt x="885701" y="0"/>
                </a:lnTo>
                <a:lnTo>
                  <a:pt x="885701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6" name="Google Shape;686;p39"/>
          <p:cNvSpPr/>
          <p:nvPr/>
        </p:nvSpPr>
        <p:spPr>
          <a:xfrm>
            <a:off x="8291677" y="4970904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7" name="Google Shape;687;p39"/>
          <p:cNvSpPr/>
          <p:nvPr/>
        </p:nvSpPr>
        <p:spPr>
          <a:xfrm>
            <a:off x="9805779" y="4970904"/>
            <a:ext cx="761703" cy="761703"/>
          </a:xfrm>
          <a:custGeom>
            <a:rect b="b" l="l" r="r" t="t"/>
            <a:pathLst>
              <a:path extrusionOk="0" h="761703" w="761703">
                <a:moveTo>
                  <a:pt x="0" y="0"/>
                </a:moveTo>
                <a:lnTo>
                  <a:pt x="761703" y="0"/>
                </a:lnTo>
                <a:lnTo>
                  <a:pt x="761703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8" name="Google Shape;688;p39"/>
          <p:cNvSpPr/>
          <p:nvPr/>
        </p:nvSpPr>
        <p:spPr>
          <a:xfrm>
            <a:off x="11319881" y="4970904"/>
            <a:ext cx="760318" cy="761703"/>
          </a:xfrm>
          <a:custGeom>
            <a:rect b="b" l="l" r="r" t="t"/>
            <a:pathLst>
              <a:path extrusionOk="0" h="761703" w="760318">
                <a:moveTo>
                  <a:pt x="0" y="0"/>
                </a:moveTo>
                <a:lnTo>
                  <a:pt x="760318" y="0"/>
                </a:lnTo>
                <a:lnTo>
                  <a:pt x="76031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9" name="Google Shape;689;p39"/>
          <p:cNvSpPr/>
          <p:nvPr/>
        </p:nvSpPr>
        <p:spPr>
          <a:xfrm>
            <a:off x="12832598" y="4970904"/>
            <a:ext cx="827938" cy="761703"/>
          </a:xfrm>
          <a:custGeom>
            <a:rect b="b" l="l" r="r" t="t"/>
            <a:pathLst>
              <a:path extrusionOk="0" h="761703" w="827938">
                <a:moveTo>
                  <a:pt x="0" y="0"/>
                </a:moveTo>
                <a:lnTo>
                  <a:pt x="827938" y="0"/>
                </a:lnTo>
                <a:lnTo>
                  <a:pt x="827938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0" name="Google Shape;690;p39"/>
          <p:cNvSpPr/>
          <p:nvPr/>
        </p:nvSpPr>
        <p:spPr>
          <a:xfrm>
            <a:off x="14412935" y="4970904"/>
            <a:ext cx="614902" cy="761703"/>
          </a:xfrm>
          <a:custGeom>
            <a:rect b="b" l="l" r="r" t="t"/>
            <a:pathLst>
              <a:path extrusionOk="0" h="761703" w="614902">
                <a:moveTo>
                  <a:pt x="0" y="0"/>
                </a:moveTo>
                <a:lnTo>
                  <a:pt x="614902" y="0"/>
                </a:lnTo>
                <a:lnTo>
                  <a:pt x="614902" y="761703"/>
                </a:lnTo>
                <a:lnTo>
                  <a:pt x="0" y="761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1" name="Google Shape;691;p39"/>
          <p:cNvSpPr/>
          <p:nvPr/>
        </p:nvSpPr>
        <p:spPr>
          <a:xfrm>
            <a:off x="15780237" y="5037096"/>
            <a:ext cx="1095335" cy="629320"/>
          </a:xfrm>
          <a:custGeom>
            <a:rect b="b" l="l" r="r" t="t"/>
            <a:pathLst>
              <a:path extrusionOk="0" h="629320" w="1095335">
                <a:moveTo>
                  <a:pt x="0" y="0"/>
                </a:moveTo>
                <a:lnTo>
                  <a:pt x="1095334" y="0"/>
                </a:lnTo>
                <a:lnTo>
                  <a:pt x="1095334" y="629319"/>
                </a:lnTo>
                <a:lnTo>
                  <a:pt x="0" y="629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2" name="Google Shape;692;p39"/>
          <p:cNvSpPr/>
          <p:nvPr/>
        </p:nvSpPr>
        <p:spPr>
          <a:xfrm>
            <a:off x="6642335" y="6670131"/>
            <a:ext cx="914303" cy="816223"/>
          </a:xfrm>
          <a:custGeom>
            <a:rect b="b" l="l" r="r" t="t"/>
            <a:pathLst>
              <a:path extrusionOk="0" h="816223" w="914303">
                <a:moveTo>
                  <a:pt x="0" y="0"/>
                </a:moveTo>
                <a:lnTo>
                  <a:pt x="914303" y="0"/>
                </a:lnTo>
                <a:lnTo>
                  <a:pt x="914303" y="816223"/>
                </a:lnTo>
                <a:lnTo>
                  <a:pt x="0" y="8162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3" name="Google Shape;693;p39"/>
          <p:cNvSpPr/>
          <p:nvPr/>
        </p:nvSpPr>
        <p:spPr>
          <a:xfrm>
            <a:off x="7994023" y="6637482"/>
            <a:ext cx="642709" cy="881521"/>
          </a:xfrm>
          <a:custGeom>
            <a:rect b="b" l="l" r="r" t="t"/>
            <a:pathLst>
              <a:path extrusionOk="0" h="881521" w="642709">
                <a:moveTo>
                  <a:pt x="0" y="0"/>
                </a:moveTo>
                <a:lnTo>
                  <a:pt x="642709" y="0"/>
                </a:lnTo>
                <a:lnTo>
                  <a:pt x="642709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4" name="Google Shape;694;p39"/>
          <p:cNvSpPr/>
          <p:nvPr/>
        </p:nvSpPr>
        <p:spPr>
          <a:xfrm>
            <a:off x="9074117" y="6637482"/>
            <a:ext cx="827027" cy="881521"/>
          </a:xfrm>
          <a:custGeom>
            <a:rect b="b" l="l" r="r" t="t"/>
            <a:pathLst>
              <a:path extrusionOk="0" h="881521" w="827027">
                <a:moveTo>
                  <a:pt x="0" y="0"/>
                </a:moveTo>
                <a:lnTo>
                  <a:pt x="827027" y="0"/>
                </a:lnTo>
                <a:lnTo>
                  <a:pt x="827027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5" name="Google Shape;695;p39"/>
          <p:cNvSpPr/>
          <p:nvPr/>
        </p:nvSpPr>
        <p:spPr>
          <a:xfrm>
            <a:off x="10338529" y="6637482"/>
            <a:ext cx="644312" cy="881521"/>
          </a:xfrm>
          <a:custGeom>
            <a:rect b="b" l="l" r="r" t="t"/>
            <a:pathLst>
              <a:path extrusionOk="0" h="881521" w="644312">
                <a:moveTo>
                  <a:pt x="0" y="0"/>
                </a:moveTo>
                <a:lnTo>
                  <a:pt x="644312" y="0"/>
                </a:lnTo>
                <a:lnTo>
                  <a:pt x="644312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6" name="Google Shape;696;p39"/>
          <p:cNvSpPr/>
          <p:nvPr/>
        </p:nvSpPr>
        <p:spPr>
          <a:xfrm>
            <a:off x="11420226" y="6729660"/>
            <a:ext cx="1158432" cy="697166"/>
          </a:xfrm>
          <a:custGeom>
            <a:rect b="b" l="l" r="r" t="t"/>
            <a:pathLst>
              <a:path extrusionOk="0" h="697166" w="1158432">
                <a:moveTo>
                  <a:pt x="0" y="0"/>
                </a:moveTo>
                <a:lnTo>
                  <a:pt x="1158432" y="0"/>
                </a:lnTo>
                <a:lnTo>
                  <a:pt x="1158432" y="697165"/>
                </a:lnTo>
                <a:lnTo>
                  <a:pt x="0" y="697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7" name="Google Shape;697;p39"/>
          <p:cNvSpPr/>
          <p:nvPr/>
        </p:nvSpPr>
        <p:spPr>
          <a:xfrm>
            <a:off x="13016043" y="6637482"/>
            <a:ext cx="1117135" cy="881521"/>
          </a:xfrm>
          <a:custGeom>
            <a:rect b="b" l="l" r="r" t="t"/>
            <a:pathLst>
              <a:path extrusionOk="0" h="881521" w="1117135">
                <a:moveTo>
                  <a:pt x="0" y="0"/>
                </a:moveTo>
                <a:lnTo>
                  <a:pt x="1117135" y="0"/>
                </a:lnTo>
                <a:lnTo>
                  <a:pt x="1117135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8" name="Google Shape;698;p39"/>
          <p:cNvSpPr/>
          <p:nvPr/>
        </p:nvSpPr>
        <p:spPr>
          <a:xfrm>
            <a:off x="14570563" y="6637482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9" name="Google Shape;699;p39"/>
          <p:cNvSpPr/>
          <p:nvPr/>
        </p:nvSpPr>
        <p:spPr>
          <a:xfrm>
            <a:off x="15889469" y="6637482"/>
            <a:ext cx="881521" cy="881521"/>
          </a:xfrm>
          <a:custGeom>
            <a:rect b="b" l="l" r="r" t="t"/>
            <a:pathLst>
              <a:path extrusionOk="0" h="881521" w="881521">
                <a:moveTo>
                  <a:pt x="0" y="0"/>
                </a:moveTo>
                <a:lnTo>
                  <a:pt x="881521" y="0"/>
                </a:lnTo>
                <a:lnTo>
                  <a:pt x="881521" y="881521"/>
                </a:lnTo>
                <a:lnTo>
                  <a:pt x="0" y="8815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0" name="Google Shape;700;p39"/>
          <p:cNvSpPr/>
          <p:nvPr/>
        </p:nvSpPr>
        <p:spPr>
          <a:xfrm>
            <a:off x="6848827" y="8470007"/>
            <a:ext cx="424245" cy="788293"/>
          </a:xfrm>
          <a:custGeom>
            <a:rect b="b" l="l" r="r" t="t"/>
            <a:pathLst>
              <a:path extrusionOk="0" h="788293" w="424245">
                <a:moveTo>
                  <a:pt x="0" y="0"/>
                </a:moveTo>
                <a:lnTo>
                  <a:pt x="424245" y="0"/>
                </a:lnTo>
                <a:lnTo>
                  <a:pt x="424245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1" name="Google Shape;701;p39"/>
          <p:cNvSpPr/>
          <p:nvPr/>
        </p:nvSpPr>
        <p:spPr>
          <a:xfrm>
            <a:off x="7892700" y="8470007"/>
            <a:ext cx="610569" cy="788293"/>
          </a:xfrm>
          <a:custGeom>
            <a:rect b="b" l="l" r="r" t="t"/>
            <a:pathLst>
              <a:path extrusionOk="0" h="788293" w="610569">
                <a:moveTo>
                  <a:pt x="0" y="0"/>
                </a:moveTo>
                <a:lnTo>
                  <a:pt x="610569" y="0"/>
                </a:lnTo>
                <a:lnTo>
                  <a:pt x="6105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2" name="Google Shape;702;p39"/>
          <p:cNvSpPr/>
          <p:nvPr/>
        </p:nvSpPr>
        <p:spPr>
          <a:xfrm>
            <a:off x="9122898" y="8470007"/>
            <a:ext cx="680799" cy="788293"/>
          </a:xfrm>
          <a:custGeom>
            <a:rect b="b" l="l" r="r" t="t"/>
            <a:pathLst>
              <a:path extrusionOk="0" h="788293" w="680799">
                <a:moveTo>
                  <a:pt x="0" y="0"/>
                </a:moveTo>
                <a:lnTo>
                  <a:pt x="680799" y="0"/>
                </a:lnTo>
                <a:lnTo>
                  <a:pt x="68079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3" name="Google Shape;703;p39"/>
          <p:cNvSpPr/>
          <p:nvPr/>
        </p:nvSpPr>
        <p:spPr>
          <a:xfrm>
            <a:off x="10423325" y="8470007"/>
            <a:ext cx="397013" cy="788293"/>
          </a:xfrm>
          <a:custGeom>
            <a:rect b="b" l="l" r="r" t="t"/>
            <a:pathLst>
              <a:path extrusionOk="0" h="788293" w="397013">
                <a:moveTo>
                  <a:pt x="0" y="0"/>
                </a:moveTo>
                <a:lnTo>
                  <a:pt x="397013" y="0"/>
                </a:lnTo>
                <a:lnTo>
                  <a:pt x="39701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4" name="Google Shape;704;p39"/>
          <p:cNvSpPr/>
          <p:nvPr/>
        </p:nvSpPr>
        <p:spPr>
          <a:xfrm>
            <a:off x="11439967" y="8470007"/>
            <a:ext cx="788293" cy="788293"/>
          </a:xfrm>
          <a:custGeom>
            <a:rect b="b" l="l" r="r" t="t"/>
            <a:pathLst>
              <a:path extrusionOk="0" h="788293" w="788293">
                <a:moveTo>
                  <a:pt x="0" y="0"/>
                </a:moveTo>
                <a:lnTo>
                  <a:pt x="788293" y="0"/>
                </a:lnTo>
                <a:lnTo>
                  <a:pt x="788293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5" name="Google Shape;705;p39"/>
          <p:cNvSpPr/>
          <p:nvPr/>
        </p:nvSpPr>
        <p:spPr>
          <a:xfrm>
            <a:off x="12847889" y="8470007"/>
            <a:ext cx="963470" cy="788293"/>
          </a:xfrm>
          <a:custGeom>
            <a:rect b="b" l="l" r="r" t="t"/>
            <a:pathLst>
              <a:path extrusionOk="0" h="788293" w="963470">
                <a:moveTo>
                  <a:pt x="0" y="0"/>
                </a:moveTo>
                <a:lnTo>
                  <a:pt x="963469" y="0"/>
                </a:lnTo>
                <a:lnTo>
                  <a:pt x="963469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6" name="Google Shape;706;p39"/>
          <p:cNvSpPr/>
          <p:nvPr/>
        </p:nvSpPr>
        <p:spPr>
          <a:xfrm>
            <a:off x="14430987" y="8570555"/>
            <a:ext cx="838854" cy="587198"/>
          </a:xfrm>
          <a:custGeom>
            <a:rect b="b" l="l" r="r" t="t"/>
            <a:pathLst>
              <a:path extrusionOk="0" h="587198" w="838854">
                <a:moveTo>
                  <a:pt x="0" y="0"/>
                </a:moveTo>
                <a:lnTo>
                  <a:pt x="838853" y="0"/>
                </a:lnTo>
                <a:lnTo>
                  <a:pt x="838853" y="587197"/>
                </a:lnTo>
                <a:lnTo>
                  <a:pt x="0" y="58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7" name="Google Shape;707;p39"/>
          <p:cNvSpPr/>
          <p:nvPr/>
        </p:nvSpPr>
        <p:spPr>
          <a:xfrm>
            <a:off x="15983205" y="8470007"/>
            <a:ext cx="689398" cy="788293"/>
          </a:xfrm>
          <a:custGeom>
            <a:rect b="b" l="l" r="r" t="t"/>
            <a:pathLst>
              <a:path extrusionOk="0" h="788293" w="689398">
                <a:moveTo>
                  <a:pt x="0" y="0"/>
                </a:moveTo>
                <a:lnTo>
                  <a:pt x="689398" y="0"/>
                </a:lnTo>
                <a:lnTo>
                  <a:pt x="689398" y="788293"/>
                </a:lnTo>
                <a:lnTo>
                  <a:pt x="0" y="788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5"/>
          <p:cNvGrpSpPr/>
          <p:nvPr/>
        </p:nvGrpSpPr>
        <p:grpSpPr>
          <a:xfrm>
            <a:off x="1378489" y="3888253"/>
            <a:ext cx="3821004" cy="3838131"/>
            <a:chOff x="1813" y="0"/>
            <a:chExt cx="809173" cy="812800"/>
          </a:xfrm>
        </p:grpSpPr>
        <p:sp>
          <p:nvSpPr>
            <p:cNvPr id="117" name="Google Shape;117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E0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5"/>
          <p:cNvGrpSpPr/>
          <p:nvPr/>
        </p:nvGrpSpPr>
        <p:grpSpPr>
          <a:xfrm>
            <a:off x="7236055" y="2678328"/>
            <a:ext cx="3821004" cy="3838131"/>
            <a:chOff x="1813" y="0"/>
            <a:chExt cx="809173" cy="812800"/>
          </a:xfrm>
        </p:grpSpPr>
        <p:sp>
          <p:nvSpPr>
            <p:cNvPr id="120" name="Google Shape;120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752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5"/>
          <p:cNvGrpSpPr/>
          <p:nvPr/>
        </p:nvGrpSpPr>
        <p:grpSpPr>
          <a:xfrm>
            <a:off x="13088502" y="1398588"/>
            <a:ext cx="3821004" cy="3838131"/>
            <a:chOff x="1813" y="0"/>
            <a:chExt cx="809173" cy="812800"/>
          </a:xfrm>
        </p:grpSpPr>
        <p:sp>
          <p:nvSpPr>
            <p:cNvPr id="123" name="Google Shape;123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3DD8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5" name="Google Shape;125;p15"/>
          <p:cNvCxnSpPr/>
          <p:nvPr/>
        </p:nvCxnSpPr>
        <p:spPr>
          <a:xfrm rot="10800000">
            <a:off x="3281432" y="-255417"/>
            <a:ext cx="0" cy="4143315"/>
          </a:xfrm>
          <a:prstGeom prst="straightConnector1">
            <a:avLst/>
          </a:prstGeom>
          <a:noFill/>
          <a:ln cap="flat" cmpd="sng" w="85725">
            <a:solidFill>
              <a:srgbClr val="FFE045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6" name="Google Shape;126;p15"/>
          <p:cNvCxnSpPr/>
          <p:nvPr/>
        </p:nvCxnSpPr>
        <p:spPr>
          <a:xfrm rot="10800000">
            <a:off x="9101138" y="-1464986"/>
            <a:ext cx="0" cy="4143315"/>
          </a:xfrm>
          <a:prstGeom prst="straightConnector1">
            <a:avLst/>
          </a:prstGeom>
          <a:noFill/>
          <a:ln cap="flat" cmpd="sng" w="85725">
            <a:solidFill>
              <a:srgbClr val="F752E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p15"/>
          <p:cNvCxnSpPr/>
          <p:nvPr/>
        </p:nvCxnSpPr>
        <p:spPr>
          <a:xfrm rot="10800000">
            <a:off x="14956144" y="-2744727"/>
            <a:ext cx="0" cy="4143315"/>
          </a:xfrm>
          <a:prstGeom prst="straightConnector1">
            <a:avLst/>
          </a:prstGeom>
          <a:noFill/>
          <a:ln cap="flat" cmpd="sng" w="85725">
            <a:solidFill>
              <a:srgbClr val="3DD8FC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8" name="Google Shape;128;p15"/>
          <p:cNvSpPr txBox="1"/>
          <p:nvPr/>
        </p:nvSpPr>
        <p:spPr>
          <a:xfrm>
            <a:off x="1028700" y="7974034"/>
            <a:ext cx="16230600" cy="16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00FEC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Add an Agenda Page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2312134" y="4375083"/>
            <a:ext cx="195371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99" u="none" cap="none" strike="noStrike">
                <a:solidFill>
                  <a:srgbClr val="FFE045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01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1372487" y="6080058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8167140" y="3139118"/>
            <a:ext cx="195371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99" u="none" cap="none" strike="noStrike">
                <a:solidFill>
                  <a:srgbClr val="FF8DE7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02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7227494" y="4844093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4022147" y="1879748"/>
            <a:ext cx="195371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99" u="none" cap="none" strike="noStrike">
                <a:solidFill>
                  <a:srgbClr val="3DD8FC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03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13082500" y="3584723"/>
            <a:ext cx="383301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Write an agenda here.</a:t>
            </a:r>
            <a:endParaRPr/>
          </a:p>
        </p:txBody>
      </p:sp>
      <p:cxnSp>
        <p:nvCxnSpPr>
          <p:cNvPr id="135" name="Google Shape;135;p15"/>
          <p:cNvCxnSpPr/>
          <p:nvPr/>
        </p:nvCxnSpPr>
        <p:spPr>
          <a:xfrm>
            <a:off x="-2325379" y="8893197"/>
            <a:ext cx="3708330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6" name="Google Shape;136;p15"/>
          <p:cNvCxnSpPr/>
          <p:nvPr/>
        </p:nvCxnSpPr>
        <p:spPr>
          <a:xfrm>
            <a:off x="17145583" y="8893197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7" name="Google Shape;137;p15"/>
          <p:cNvSpPr/>
          <p:nvPr/>
        </p:nvSpPr>
        <p:spPr>
          <a:xfrm rot="-922159">
            <a:off x="16159667" y="5863046"/>
            <a:ext cx="1340972" cy="1716323"/>
          </a:xfrm>
          <a:custGeom>
            <a:rect b="b" l="l" r="r" t="t"/>
            <a:pathLst>
              <a:path extrusionOk="0" h="1716323" w="1340972">
                <a:moveTo>
                  <a:pt x="0" y="0"/>
                </a:moveTo>
                <a:lnTo>
                  <a:pt x="1340972" y="0"/>
                </a:lnTo>
                <a:lnTo>
                  <a:pt x="1340972" y="1716323"/>
                </a:lnTo>
                <a:lnTo>
                  <a:pt x="0" y="1716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5"/>
          <p:cNvSpPr/>
          <p:nvPr/>
        </p:nvSpPr>
        <p:spPr>
          <a:xfrm rot="1002125">
            <a:off x="11768221" y="4142545"/>
            <a:ext cx="799623" cy="2129837"/>
          </a:xfrm>
          <a:custGeom>
            <a:rect b="b" l="l" r="r" t="t"/>
            <a:pathLst>
              <a:path extrusionOk="0" h="2129837" w="799623">
                <a:moveTo>
                  <a:pt x="0" y="0"/>
                </a:moveTo>
                <a:lnTo>
                  <a:pt x="799624" y="0"/>
                </a:lnTo>
                <a:lnTo>
                  <a:pt x="799624" y="2129838"/>
                </a:lnTo>
                <a:lnTo>
                  <a:pt x="0" y="2129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5"/>
          <p:cNvSpPr/>
          <p:nvPr/>
        </p:nvSpPr>
        <p:spPr>
          <a:xfrm rot="-1972540">
            <a:off x="5012901" y="1525661"/>
            <a:ext cx="902839" cy="1473187"/>
          </a:xfrm>
          <a:custGeom>
            <a:rect b="b" l="l" r="r" t="t"/>
            <a:pathLst>
              <a:path extrusionOk="0" h="1473187" w="902839">
                <a:moveTo>
                  <a:pt x="0" y="0"/>
                </a:moveTo>
                <a:lnTo>
                  <a:pt x="902838" y="0"/>
                </a:lnTo>
                <a:lnTo>
                  <a:pt x="902838" y="1473188"/>
                </a:lnTo>
                <a:lnTo>
                  <a:pt x="0" y="1473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6"/>
          <p:cNvPicPr preferRelativeResize="0"/>
          <p:nvPr/>
        </p:nvPicPr>
        <p:blipFill rotWithShape="1">
          <a:blip r:embed="rId3">
            <a:alphaModFix/>
          </a:blip>
          <a:srcRect b="0" l="18531" r="18531" t="0"/>
          <a:stretch/>
        </p:blipFill>
        <p:spPr>
          <a:xfrm>
            <a:off x="0" y="0"/>
            <a:ext cx="971136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/>
          <p:nvPr/>
        </p:nvSpPr>
        <p:spPr>
          <a:xfrm rot="1071752">
            <a:off x="12626322" y="4664279"/>
            <a:ext cx="2644467" cy="3055582"/>
          </a:xfrm>
          <a:custGeom>
            <a:rect b="b" l="l" r="r" t="t"/>
            <a:pathLst>
              <a:path extrusionOk="0" h="3055582" w="2644467">
                <a:moveTo>
                  <a:pt x="0" y="0"/>
                </a:moveTo>
                <a:lnTo>
                  <a:pt x="2644467" y="0"/>
                </a:lnTo>
                <a:lnTo>
                  <a:pt x="2644467" y="3055581"/>
                </a:lnTo>
                <a:lnTo>
                  <a:pt x="0" y="3055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6"/>
          <p:cNvSpPr txBox="1"/>
          <p:nvPr/>
        </p:nvSpPr>
        <p:spPr>
          <a:xfrm>
            <a:off x="11217489" y="809994"/>
            <a:ext cx="5462133" cy="305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Hello</a:t>
            </a:r>
            <a:endParaRPr/>
          </a:p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there!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9720889" y="8411845"/>
            <a:ext cx="8455335" cy="928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I'm Rain, and I'll be sharing with you my beautiful ideas.</a:t>
            </a:r>
            <a:endParaRPr/>
          </a:p>
          <a:p>
            <a:pPr indent="0" lvl="1" marL="0" marR="0" rtl="0" algn="ctr">
              <a:lnSpc>
                <a:spcPct val="16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Follow me at @reallygreatsite to learn more.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/>
        </p:nvSpPr>
        <p:spPr>
          <a:xfrm>
            <a:off x="2982803" y="2359882"/>
            <a:ext cx="1232239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 rot="-124226">
            <a:off x="470475" y="7885348"/>
            <a:ext cx="3402417" cy="1785489"/>
          </a:xfrm>
          <a:custGeom>
            <a:rect b="b" l="l" r="r" t="t"/>
            <a:pathLst>
              <a:path extrusionOk="0" h="1785489" w="3402417">
                <a:moveTo>
                  <a:pt x="0" y="0"/>
                </a:moveTo>
                <a:lnTo>
                  <a:pt x="3402417" y="0"/>
                </a:lnTo>
                <a:lnTo>
                  <a:pt x="3402417" y="1785489"/>
                </a:lnTo>
                <a:lnTo>
                  <a:pt x="0" y="17854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17"/>
          <p:cNvSpPr/>
          <p:nvPr/>
        </p:nvSpPr>
        <p:spPr>
          <a:xfrm rot="700421">
            <a:off x="13915680" y="2436509"/>
            <a:ext cx="4775715" cy="1939359"/>
          </a:xfrm>
          <a:custGeom>
            <a:rect b="b" l="l" r="r" t="t"/>
            <a:pathLst>
              <a:path extrusionOk="0" h="1939359" w="4775715">
                <a:moveTo>
                  <a:pt x="0" y="0"/>
                </a:moveTo>
                <a:lnTo>
                  <a:pt x="4775715" y="0"/>
                </a:lnTo>
                <a:lnTo>
                  <a:pt x="4775715" y="1939359"/>
                </a:lnTo>
                <a:lnTo>
                  <a:pt x="0" y="1939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5" name="Google Shape;155;p17"/>
          <p:cNvGrpSpPr/>
          <p:nvPr/>
        </p:nvGrpSpPr>
        <p:grpSpPr>
          <a:xfrm>
            <a:off x="1118987" y="2981040"/>
            <a:ext cx="3490432" cy="3735853"/>
            <a:chOff x="0" y="-57150"/>
            <a:chExt cx="812800" cy="869950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9490500" y="2981040"/>
            <a:ext cx="3490432" cy="3735853"/>
            <a:chOff x="0" y="-57150"/>
            <a:chExt cx="812800" cy="869950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ED0BF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5304743" y="4850718"/>
            <a:ext cx="3490432" cy="3735853"/>
            <a:chOff x="0" y="-57150"/>
            <a:chExt cx="812800" cy="869950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F14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13768868" y="4850718"/>
            <a:ext cx="3490432" cy="3735853"/>
            <a:chOff x="0" y="-57150"/>
            <a:chExt cx="812800" cy="869950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4A54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1298881" y="3406362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0197" l="-37338" r="-44153" t="-797"/>
            </a:stretch>
          </a:blipFill>
          <a:ln>
            <a:noFill/>
          </a:ln>
        </p:spPr>
      </p:sp>
      <p:sp>
        <p:nvSpPr>
          <p:cNvPr id="168" name="Google Shape;168;p17"/>
          <p:cNvSpPr/>
          <p:nvPr/>
        </p:nvSpPr>
        <p:spPr>
          <a:xfrm>
            <a:off x="5483557" y="5276040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4998" l="0" r="0" t="-24998"/>
            </a:stretch>
          </a:blipFill>
          <a:ln>
            <a:noFill/>
          </a:ln>
        </p:spPr>
      </p:sp>
      <p:sp>
        <p:nvSpPr>
          <p:cNvPr id="169" name="Google Shape;169;p17"/>
          <p:cNvSpPr/>
          <p:nvPr/>
        </p:nvSpPr>
        <p:spPr>
          <a:xfrm>
            <a:off x="9671475" y="3406362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4998" l="0" r="0" t="-24998"/>
            </a:stretch>
          </a:blipFill>
          <a:ln>
            <a:noFill/>
          </a:ln>
        </p:spPr>
      </p:sp>
      <p:sp>
        <p:nvSpPr>
          <p:cNvPr id="170" name="Google Shape;170;p17"/>
          <p:cNvSpPr/>
          <p:nvPr/>
        </p:nvSpPr>
        <p:spPr>
          <a:xfrm>
            <a:off x="13948763" y="5276040"/>
            <a:ext cx="3130642" cy="3130630"/>
          </a:xfrm>
          <a:custGeom>
            <a:rect b="b" l="l" r="r" t="t"/>
            <a:pathLst>
              <a:path extrusionOk="0" h="6350000" w="6350026">
                <a:moveTo>
                  <a:pt x="0" y="0"/>
                </a:moveTo>
                <a:lnTo>
                  <a:pt x="6350026" y="0"/>
                </a:lnTo>
                <a:lnTo>
                  <a:pt x="6350026" y="6350000"/>
                </a:lnTo>
                <a:lnTo>
                  <a:pt x="0" y="635000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86917" l="-29600" r="-19153" t="-36147"/>
            </a:stretch>
          </a:blipFill>
          <a:ln>
            <a:noFill/>
          </a:ln>
        </p:spPr>
      </p:sp>
      <p:sp>
        <p:nvSpPr>
          <p:cNvPr id="171" name="Google Shape;171;p17"/>
          <p:cNvSpPr txBox="1"/>
          <p:nvPr/>
        </p:nvSpPr>
        <p:spPr>
          <a:xfrm>
            <a:off x="1602226" y="6737017"/>
            <a:ext cx="242972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 Name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5786902" y="8606694"/>
            <a:ext cx="242972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 Name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9974820" y="6737017"/>
            <a:ext cx="242972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 Name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14252108" y="8606694"/>
            <a:ext cx="2429727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 Name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1602226" y="7216140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5786902" y="9085817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9974820" y="7216140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14252108" y="9085817"/>
            <a:ext cx="2429727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/>
          </a:p>
        </p:txBody>
      </p:sp>
      <p:cxnSp>
        <p:nvCxnSpPr>
          <p:cNvPr id="179" name="Google Shape;179;p17"/>
          <p:cNvCxnSpPr/>
          <p:nvPr/>
        </p:nvCxnSpPr>
        <p:spPr>
          <a:xfrm>
            <a:off x="-2084597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7"/>
          <p:cNvCxnSpPr/>
          <p:nvPr/>
        </p:nvCxnSpPr>
        <p:spPr>
          <a:xfrm>
            <a:off x="14951082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17"/>
          <p:cNvSpPr txBox="1"/>
          <p:nvPr/>
        </p:nvSpPr>
        <p:spPr>
          <a:xfrm>
            <a:off x="1028700" y="700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Meet the team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/>
          <p:nvPr/>
        </p:nvSpPr>
        <p:spPr>
          <a:xfrm>
            <a:off x="14056995" y="6282753"/>
            <a:ext cx="4247947" cy="3688827"/>
          </a:xfrm>
          <a:custGeom>
            <a:rect b="b" l="l" r="r" t="t"/>
            <a:pathLst>
              <a:path extrusionOk="0" h="3688827" w="4247947">
                <a:moveTo>
                  <a:pt x="0" y="0"/>
                </a:moveTo>
                <a:lnTo>
                  <a:pt x="4247947" y="0"/>
                </a:lnTo>
                <a:lnTo>
                  <a:pt x="4247947" y="3688827"/>
                </a:lnTo>
                <a:lnTo>
                  <a:pt x="0" y="36888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18"/>
          <p:cNvSpPr/>
          <p:nvPr/>
        </p:nvSpPr>
        <p:spPr>
          <a:xfrm flipH="1">
            <a:off x="-1602588" y="2026173"/>
            <a:ext cx="4247947" cy="3688827"/>
          </a:xfrm>
          <a:custGeom>
            <a:rect b="b" l="l" r="r" t="t"/>
            <a:pathLst>
              <a:path extrusionOk="0" h="3688827" w="4247947">
                <a:moveTo>
                  <a:pt x="4247947" y="0"/>
                </a:moveTo>
                <a:lnTo>
                  <a:pt x="0" y="0"/>
                </a:lnTo>
                <a:lnTo>
                  <a:pt x="0" y="3688827"/>
                </a:lnTo>
                <a:lnTo>
                  <a:pt x="4247947" y="3688827"/>
                </a:lnTo>
                <a:lnTo>
                  <a:pt x="424794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18"/>
          <p:cNvSpPr/>
          <p:nvPr/>
        </p:nvSpPr>
        <p:spPr>
          <a:xfrm rot="1164827">
            <a:off x="5046466" y="5610542"/>
            <a:ext cx="1572199" cy="1672552"/>
          </a:xfrm>
          <a:custGeom>
            <a:rect b="b" l="l" r="r" t="t"/>
            <a:pathLst>
              <a:path extrusionOk="0" h="1672552" w="1572199">
                <a:moveTo>
                  <a:pt x="0" y="0"/>
                </a:moveTo>
                <a:lnTo>
                  <a:pt x="1572199" y="0"/>
                </a:lnTo>
                <a:lnTo>
                  <a:pt x="1572199" y="1672552"/>
                </a:lnTo>
                <a:lnTo>
                  <a:pt x="0" y="167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8"/>
          <p:cNvSpPr/>
          <p:nvPr/>
        </p:nvSpPr>
        <p:spPr>
          <a:xfrm rot="1164827">
            <a:off x="11062896" y="3936373"/>
            <a:ext cx="1572199" cy="1672552"/>
          </a:xfrm>
          <a:custGeom>
            <a:rect b="b" l="l" r="r" t="t"/>
            <a:pathLst>
              <a:path extrusionOk="0" h="1672552" w="1572199">
                <a:moveTo>
                  <a:pt x="0" y="0"/>
                </a:moveTo>
                <a:lnTo>
                  <a:pt x="1572199" y="0"/>
                </a:lnTo>
                <a:lnTo>
                  <a:pt x="1572199" y="1672552"/>
                </a:lnTo>
                <a:lnTo>
                  <a:pt x="0" y="1672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/>
          <p:nvPr/>
        </p:nvSpPr>
        <p:spPr>
          <a:xfrm>
            <a:off x="2394291" y="5715000"/>
            <a:ext cx="1466558" cy="1426561"/>
          </a:xfrm>
          <a:custGeom>
            <a:rect b="b" l="l" r="r" t="t"/>
            <a:pathLst>
              <a:path extrusionOk="0" h="1426561" w="1466558">
                <a:moveTo>
                  <a:pt x="0" y="0"/>
                </a:moveTo>
                <a:lnTo>
                  <a:pt x="1466558" y="0"/>
                </a:lnTo>
                <a:lnTo>
                  <a:pt x="1466558" y="1426561"/>
                </a:lnTo>
                <a:lnTo>
                  <a:pt x="0" y="14265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8"/>
          <p:cNvSpPr/>
          <p:nvPr/>
        </p:nvSpPr>
        <p:spPr>
          <a:xfrm>
            <a:off x="8062434" y="4014115"/>
            <a:ext cx="1556692" cy="1517067"/>
          </a:xfrm>
          <a:custGeom>
            <a:rect b="b" l="l" r="r" t="t"/>
            <a:pathLst>
              <a:path extrusionOk="0" h="1517067" w="1556692">
                <a:moveTo>
                  <a:pt x="0" y="0"/>
                </a:moveTo>
                <a:lnTo>
                  <a:pt x="1556692" y="0"/>
                </a:lnTo>
                <a:lnTo>
                  <a:pt x="1556692" y="1517067"/>
                </a:lnTo>
                <a:lnTo>
                  <a:pt x="0" y="151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8"/>
          <p:cNvSpPr/>
          <p:nvPr/>
        </p:nvSpPr>
        <p:spPr>
          <a:xfrm>
            <a:off x="14385160" y="2590438"/>
            <a:ext cx="1550539" cy="1423677"/>
          </a:xfrm>
          <a:custGeom>
            <a:rect b="b" l="l" r="r" t="t"/>
            <a:pathLst>
              <a:path extrusionOk="0" h="1423677" w="1550539">
                <a:moveTo>
                  <a:pt x="0" y="0"/>
                </a:moveTo>
                <a:lnTo>
                  <a:pt x="1550539" y="0"/>
                </a:lnTo>
                <a:lnTo>
                  <a:pt x="1550539" y="1423677"/>
                </a:lnTo>
                <a:lnTo>
                  <a:pt x="0" y="1423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p18"/>
          <p:cNvSpPr txBox="1"/>
          <p:nvPr/>
        </p:nvSpPr>
        <p:spPr>
          <a:xfrm>
            <a:off x="1028700" y="700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How to Play?</a:t>
            </a:r>
            <a:endParaRPr/>
          </a:p>
        </p:txBody>
      </p:sp>
      <p:grpSp>
        <p:nvGrpSpPr>
          <p:cNvPr id="194" name="Google Shape;194;p18"/>
          <p:cNvGrpSpPr/>
          <p:nvPr/>
        </p:nvGrpSpPr>
        <p:grpSpPr>
          <a:xfrm>
            <a:off x="835508" y="7453974"/>
            <a:ext cx="4584125" cy="1477843"/>
            <a:chOff x="0" y="-57150"/>
            <a:chExt cx="6112166" cy="1970458"/>
          </a:xfrm>
        </p:grpSpPr>
        <p:sp>
          <p:nvSpPr>
            <p:cNvPr id="195" name="Google Shape;195;p18"/>
            <p:cNvSpPr txBox="1"/>
            <p:nvPr/>
          </p:nvSpPr>
          <p:spPr>
            <a:xfrm>
              <a:off x="0" y="-57150"/>
              <a:ext cx="6112166" cy="603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FECA"/>
                  </a:solidFill>
                  <a:latin typeface="Bungee"/>
                  <a:ea typeface="Bungee"/>
                  <a:cs typeface="Bungee"/>
                  <a:sym typeface="Bungee"/>
                </a:rPr>
                <a:t>Add a main point</a:t>
              </a:r>
              <a:endParaRPr/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0" y="867251"/>
              <a:ext cx="6112166" cy="1046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what you want to discuss. </a:t>
              </a:r>
              <a:endParaRPr/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6851938" y="5899399"/>
            <a:ext cx="4584125" cy="1477843"/>
            <a:chOff x="0" y="-57150"/>
            <a:chExt cx="6112166" cy="1970458"/>
          </a:xfrm>
        </p:grpSpPr>
        <p:sp>
          <p:nvSpPr>
            <p:cNvPr id="198" name="Google Shape;198;p18"/>
            <p:cNvSpPr txBox="1"/>
            <p:nvPr/>
          </p:nvSpPr>
          <p:spPr>
            <a:xfrm>
              <a:off x="0" y="-57150"/>
              <a:ext cx="6112166" cy="603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FECA"/>
                  </a:solidFill>
                  <a:latin typeface="Bungee"/>
                  <a:ea typeface="Bungee"/>
                  <a:cs typeface="Bungee"/>
                  <a:sym typeface="Bungee"/>
                </a:rPr>
                <a:t>Add a main point</a:t>
              </a:r>
              <a:endParaRPr/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0" y="867251"/>
              <a:ext cx="6112166" cy="1046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what you want to discuss. </a:t>
              </a:r>
              <a:endParaRPr/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12868368" y="4344824"/>
            <a:ext cx="4584125" cy="1477843"/>
            <a:chOff x="0" y="-57150"/>
            <a:chExt cx="6112166" cy="1970458"/>
          </a:xfrm>
        </p:grpSpPr>
        <p:sp>
          <p:nvSpPr>
            <p:cNvPr id="201" name="Google Shape;201;p18"/>
            <p:cNvSpPr txBox="1"/>
            <p:nvPr/>
          </p:nvSpPr>
          <p:spPr>
            <a:xfrm>
              <a:off x="0" y="-57150"/>
              <a:ext cx="6112166" cy="603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99" u="none" cap="none" strike="noStrike">
                  <a:solidFill>
                    <a:srgbClr val="00FECA"/>
                  </a:solidFill>
                  <a:latin typeface="Bungee"/>
                  <a:ea typeface="Bungee"/>
                  <a:cs typeface="Bungee"/>
                  <a:sym typeface="Bungee"/>
                </a:rPr>
                <a:t>Add a main point</a:t>
              </a:r>
              <a:endParaRPr/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0" y="867251"/>
              <a:ext cx="6112166" cy="10460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Briefly elaborate on</a:t>
              </a:r>
              <a:endParaRPr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300" u="none" cap="none" strike="noStrik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what you want to discuss. </a:t>
              </a:r>
              <a:endParaRPr/>
            </a:p>
          </p:txBody>
        </p:sp>
      </p:grpSp>
      <p:cxnSp>
        <p:nvCxnSpPr>
          <p:cNvPr id="203" name="Google Shape;203;p18"/>
          <p:cNvCxnSpPr/>
          <p:nvPr/>
        </p:nvCxnSpPr>
        <p:spPr>
          <a:xfrm>
            <a:off x="-2084597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8"/>
          <p:cNvCxnSpPr/>
          <p:nvPr/>
        </p:nvCxnSpPr>
        <p:spPr>
          <a:xfrm>
            <a:off x="14951082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>
            <a:off x="6712348" y="2319337"/>
            <a:ext cx="4863303" cy="7792033"/>
          </a:xfrm>
          <a:custGeom>
            <a:rect b="b" l="l" r="r" t="t"/>
            <a:pathLst>
              <a:path extrusionOk="0" h="7792033" w="4863303">
                <a:moveTo>
                  <a:pt x="0" y="0"/>
                </a:moveTo>
                <a:lnTo>
                  <a:pt x="4863304" y="0"/>
                </a:lnTo>
                <a:lnTo>
                  <a:pt x="4863304" y="7792034"/>
                </a:lnTo>
                <a:lnTo>
                  <a:pt x="0" y="7792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9"/>
          <p:cNvSpPr/>
          <p:nvPr/>
        </p:nvSpPr>
        <p:spPr>
          <a:xfrm>
            <a:off x="2857739" y="2896065"/>
            <a:ext cx="1190995" cy="1037248"/>
          </a:xfrm>
          <a:custGeom>
            <a:rect b="b" l="l" r="r" t="t"/>
            <a:pathLst>
              <a:path extrusionOk="0" h="1037248" w="1190995">
                <a:moveTo>
                  <a:pt x="0" y="0"/>
                </a:moveTo>
                <a:lnTo>
                  <a:pt x="1190995" y="0"/>
                </a:lnTo>
                <a:lnTo>
                  <a:pt x="1190995" y="1037248"/>
                </a:lnTo>
                <a:lnTo>
                  <a:pt x="0" y="1037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9"/>
          <p:cNvSpPr/>
          <p:nvPr/>
        </p:nvSpPr>
        <p:spPr>
          <a:xfrm>
            <a:off x="14141673" y="2896065"/>
            <a:ext cx="1190995" cy="1037248"/>
          </a:xfrm>
          <a:custGeom>
            <a:rect b="b" l="l" r="r" t="t"/>
            <a:pathLst>
              <a:path extrusionOk="0" h="1037248" w="1190995">
                <a:moveTo>
                  <a:pt x="0" y="0"/>
                </a:moveTo>
                <a:lnTo>
                  <a:pt x="1190995" y="0"/>
                </a:lnTo>
                <a:lnTo>
                  <a:pt x="1190995" y="1037248"/>
                </a:lnTo>
                <a:lnTo>
                  <a:pt x="0" y="10372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9"/>
          <p:cNvSpPr/>
          <p:nvPr/>
        </p:nvSpPr>
        <p:spPr>
          <a:xfrm>
            <a:off x="2857739" y="6391254"/>
            <a:ext cx="1190995" cy="1037248"/>
          </a:xfrm>
          <a:custGeom>
            <a:rect b="b" l="l" r="r" t="t"/>
            <a:pathLst>
              <a:path extrusionOk="0" h="1037248" w="1190995">
                <a:moveTo>
                  <a:pt x="0" y="0"/>
                </a:moveTo>
                <a:lnTo>
                  <a:pt x="1190995" y="0"/>
                </a:lnTo>
                <a:lnTo>
                  <a:pt x="1190995" y="1037249"/>
                </a:lnTo>
                <a:lnTo>
                  <a:pt x="0" y="1037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9"/>
          <p:cNvSpPr/>
          <p:nvPr/>
        </p:nvSpPr>
        <p:spPr>
          <a:xfrm>
            <a:off x="14141673" y="6391254"/>
            <a:ext cx="1190995" cy="1037248"/>
          </a:xfrm>
          <a:custGeom>
            <a:rect b="b" l="l" r="r" t="t"/>
            <a:pathLst>
              <a:path extrusionOk="0" h="1037248" w="1190995">
                <a:moveTo>
                  <a:pt x="0" y="0"/>
                </a:moveTo>
                <a:lnTo>
                  <a:pt x="1190995" y="0"/>
                </a:lnTo>
                <a:lnTo>
                  <a:pt x="1190995" y="1037249"/>
                </a:lnTo>
                <a:lnTo>
                  <a:pt x="0" y="10372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9"/>
          <p:cNvSpPr txBox="1"/>
          <p:nvPr/>
        </p:nvSpPr>
        <p:spPr>
          <a:xfrm>
            <a:off x="2481801" y="4104763"/>
            <a:ext cx="19428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E359FC"/>
                </a:solidFill>
                <a:latin typeface="Bungee"/>
                <a:ea typeface="Bungee"/>
                <a:cs typeface="Bungee"/>
                <a:sym typeface="Bungee"/>
              </a:rPr>
              <a:t>Option 1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13765735" y="4104763"/>
            <a:ext cx="19428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3DD8FC"/>
                </a:solidFill>
                <a:latin typeface="Bungee"/>
                <a:ea typeface="Bungee"/>
                <a:cs typeface="Bungee"/>
                <a:sym typeface="Bungee"/>
              </a:rPr>
              <a:t>Option 2</a:t>
            </a:r>
            <a:endParaRPr/>
          </a:p>
        </p:txBody>
      </p:sp>
      <p:sp>
        <p:nvSpPr>
          <p:cNvPr id="216" name="Google Shape;216;p19"/>
          <p:cNvSpPr txBox="1"/>
          <p:nvPr/>
        </p:nvSpPr>
        <p:spPr>
          <a:xfrm>
            <a:off x="2481801" y="7558036"/>
            <a:ext cx="19428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4A545"/>
                </a:solidFill>
                <a:latin typeface="Bungee"/>
                <a:ea typeface="Bungee"/>
                <a:cs typeface="Bungee"/>
                <a:sym typeface="Bungee"/>
              </a:rPr>
              <a:t>Option 3</a:t>
            </a:r>
            <a:endParaRPr/>
          </a:p>
        </p:txBody>
      </p:sp>
      <p:sp>
        <p:nvSpPr>
          <p:cNvPr id="217" name="Google Shape;217;p19"/>
          <p:cNvSpPr txBox="1"/>
          <p:nvPr/>
        </p:nvSpPr>
        <p:spPr>
          <a:xfrm>
            <a:off x="13765735" y="7558036"/>
            <a:ext cx="1942871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77E557"/>
                </a:solidFill>
                <a:latin typeface="Bungee"/>
                <a:ea typeface="Bungee"/>
                <a:cs typeface="Bungee"/>
                <a:sym typeface="Bungee"/>
              </a:rPr>
              <a:t>Option 4</a:t>
            </a:r>
            <a:endParaRPr/>
          </a:p>
        </p:txBody>
      </p:sp>
      <p:sp>
        <p:nvSpPr>
          <p:cNvPr id="218" name="Google Shape;218;p19"/>
          <p:cNvSpPr txBox="1"/>
          <p:nvPr/>
        </p:nvSpPr>
        <p:spPr>
          <a:xfrm>
            <a:off x="1161174" y="4746543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12445108" y="4746543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220" name="Google Shape;220;p19"/>
          <p:cNvSpPr txBox="1"/>
          <p:nvPr/>
        </p:nvSpPr>
        <p:spPr>
          <a:xfrm>
            <a:off x="1161174" y="8199816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221" name="Google Shape;221;p19"/>
          <p:cNvSpPr txBox="1"/>
          <p:nvPr/>
        </p:nvSpPr>
        <p:spPr>
          <a:xfrm>
            <a:off x="12445108" y="8199816"/>
            <a:ext cx="4584125" cy="798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Briefly elaborate on</a:t>
            </a:r>
            <a:endParaRPr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what you want to discuss. </a:t>
            </a:r>
            <a:endParaRPr/>
          </a:p>
        </p:txBody>
      </p:sp>
      <p:sp>
        <p:nvSpPr>
          <p:cNvPr id="222" name="Google Shape;222;p19"/>
          <p:cNvSpPr txBox="1"/>
          <p:nvPr/>
        </p:nvSpPr>
        <p:spPr>
          <a:xfrm>
            <a:off x="1028700" y="700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Pick a color</a:t>
            </a:r>
            <a:endParaRPr/>
          </a:p>
        </p:txBody>
      </p:sp>
      <p:cxnSp>
        <p:nvCxnSpPr>
          <p:cNvPr id="223" name="Google Shape;223;p19"/>
          <p:cNvCxnSpPr/>
          <p:nvPr/>
        </p:nvCxnSpPr>
        <p:spPr>
          <a:xfrm>
            <a:off x="-2084597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14951082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112B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0"/>
          <p:cNvGrpSpPr/>
          <p:nvPr/>
        </p:nvGrpSpPr>
        <p:grpSpPr>
          <a:xfrm>
            <a:off x="2818733" y="3870087"/>
            <a:ext cx="3086100" cy="3303095"/>
            <a:chOff x="0" y="-57150"/>
            <a:chExt cx="812800" cy="869950"/>
          </a:xfrm>
        </p:grpSpPr>
        <p:sp>
          <p:nvSpPr>
            <p:cNvPr id="230" name="Google Shape;230;p20"/>
            <p:cNvSpPr/>
            <p:nvPr/>
          </p:nvSpPr>
          <p:spPr>
            <a:xfrm>
              <a:off x="0" y="0"/>
              <a:ext cx="773953" cy="278234"/>
            </a:xfrm>
            <a:custGeom>
              <a:rect b="b" l="l" r="r" t="t"/>
              <a:pathLst>
                <a:path extrusionOk="0" h="278234" w="773953">
                  <a:moveTo>
                    <a:pt x="134362" y="0"/>
                  </a:moveTo>
                  <a:lnTo>
                    <a:pt x="639591" y="0"/>
                  </a:lnTo>
                  <a:cubicBezTo>
                    <a:pt x="713797" y="0"/>
                    <a:pt x="773953" y="60156"/>
                    <a:pt x="773953" y="134362"/>
                  </a:cubicBezTo>
                  <a:lnTo>
                    <a:pt x="773953" y="143872"/>
                  </a:lnTo>
                  <a:cubicBezTo>
                    <a:pt x="773953" y="218078"/>
                    <a:pt x="713797" y="278234"/>
                    <a:pt x="639591" y="278234"/>
                  </a:cubicBezTo>
                  <a:lnTo>
                    <a:pt x="134362" y="278234"/>
                  </a:lnTo>
                  <a:cubicBezTo>
                    <a:pt x="60156" y="278234"/>
                    <a:pt x="0" y="218078"/>
                    <a:pt x="0" y="143872"/>
                  </a:cubicBezTo>
                  <a:lnTo>
                    <a:pt x="0" y="134362"/>
                  </a:lnTo>
                  <a:cubicBezTo>
                    <a:pt x="0" y="60156"/>
                    <a:pt x="60156" y="0"/>
                    <a:pt x="1343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00FE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3602821" y="7984887"/>
            <a:ext cx="4309030" cy="3303095"/>
            <a:chOff x="0" y="-57150"/>
            <a:chExt cx="1134889" cy="869950"/>
          </a:xfrm>
        </p:grpSpPr>
        <p:sp>
          <p:nvSpPr>
            <p:cNvPr id="233" name="Google Shape;233;p20"/>
            <p:cNvSpPr/>
            <p:nvPr/>
          </p:nvSpPr>
          <p:spPr>
            <a:xfrm>
              <a:off x="0" y="0"/>
              <a:ext cx="1134889" cy="278234"/>
            </a:xfrm>
            <a:custGeom>
              <a:rect b="b" l="l" r="r" t="t"/>
              <a:pathLst>
                <a:path extrusionOk="0" h="278234" w="1134889">
                  <a:moveTo>
                    <a:pt x="91630" y="0"/>
                  </a:moveTo>
                  <a:lnTo>
                    <a:pt x="1043258" y="0"/>
                  </a:lnTo>
                  <a:cubicBezTo>
                    <a:pt x="1067560" y="0"/>
                    <a:pt x="1090867" y="9654"/>
                    <a:pt x="1108051" y="26838"/>
                  </a:cubicBezTo>
                  <a:cubicBezTo>
                    <a:pt x="1125235" y="44022"/>
                    <a:pt x="1134889" y="67328"/>
                    <a:pt x="1134889" y="91630"/>
                  </a:cubicBezTo>
                  <a:lnTo>
                    <a:pt x="1134889" y="186604"/>
                  </a:lnTo>
                  <a:cubicBezTo>
                    <a:pt x="1134889" y="210906"/>
                    <a:pt x="1125235" y="234212"/>
                    <a:pt x="1108051" y="251396"/>
                  </a:cubicBezTo>
                  <a:cubicBezTo>
                    <a:pt x="1090867" y="268580"/>
                    <a:pt x="1067560" y="278234"/>
                    <a:pt x="1043258" y="278234"/>
                  </a:cubicBezTo>
                  <a:lnTo>
                    <a:pt x="91630" y="278234"/>
                  </a:lnTo>
                  <a:cubicBezTo>
                    <a:pt x="67328" y="278234"/>
                    <a:pt x="44022" y="268580"/>
                    <a:pt x="26838" y="251396"/>
                  </a:cubicBezTo>
                  <a:cubicBezTo>
                    <a:pt x="9654" y="234212"/>
                    <a:pt x="0" y="210906"/>
                    <a:pt x="0" y="186604"/>
                  </a:cubicBezTo>
                  <a:lnTo>
                    <a:pt x="0" y="91630"/>
                  </a:lnTo>
                  <a:cubicBezTo>
                    <a:pt x="0" y="67328"/>
                    <a:pt x="9654" y="44022"/>
                    <a:pt x="26838" y="26838"/>
                  </a:cubicBezTo>
                  <a:cubicBezTo>
                    <a:pt x="44022" y="9654"/>
                    <a:pt x="67328" y="0"/>
                    <a:pt x="916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4A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20"/>
          <p:cNvGrpSpPr/>
          <p:nvPr/>
        </p:nvGrpSpPr>
        <p:grpSpPr>
          <a:xfrm>
            <a:off x="10628338" y="8141196"/>
            <a:ext cx="4584125" cy="3303095"/>
            <a:chOff x="0" y="-57150"/>
            <a:chExt cx="1207341" cy="869950"/>
          </a:xfrm>
        </p:grpSpPr>
        <p:sp>
          <p:nvSpPr>
            <p:cNvPr id="236" name="Google Shape;236;p20"/>
            <p:cNvSpPr/>
            <p:nvPr/>
          </p:nvSpPr>
          <p:spPr>
            <a:xfrm>
              <a:off x="0" y="0"/>
              <a:ext cx="1207341" cy="278234"/>
            </a:xfrm>
            <a:custGeom>
              <a:rect b="b" l="l" r="r" t="t"/>
              <a:pathLst>
                <a:path extrusionOk="0" h="278234" w="1207341">
                  <a:moveTo>
                    <a:pt x="86132" y="0"/>
                  </a:moveTo>
                  <a:lnTo>
                    <a:pt x="1121210" y="0"/>
                  </a:lnTo>
                  <a:cubicBezTo>
                    <a:pt x="1168779" y="0"/>
                    <a:pt x="1207341" y="38562"/>
                    <a:pt x="1207341" y="86132"/>
                  </a:cubicBezTo>
                  <a:lnTo>
                    <a:pt x="1207341" y="192103"/>
                  </a:lnTo>
                  <a:cubicBezTo>
                    <a:pt x="1207341" y="214946"/>
                    <a:pt x="1198267" y="236854"/>
                    <a:pt x="1182114" y="253007"/>
                  </a:cubicBezTo>
                  <a:cubicBezTo>
                    <a:pt x="1165961" y="269160"/>
                    <a:pt x="1144053" y="278234"/>
                    <a:pt x="1121210" y="278234"/>
                  </a:cubicBezTo>
                  <a:lnTo>
                    <a:pt x="86132" y="278234"/>
                  </a:lnTo>
                  <a:cubicBezTo>
                    <a:pt x="38562" y="278234"/>
                    <a:pt x="0" y="239672"/>
                    <a:pt x="0" y="192103"/>
                  </a:cubicBezTo>
                  <a:lnTo>
                    <a:pt x="0" y="86132"/>
                  </a:lnTo>
                  <a:cubicBezTo>
                    <a:pt x="0" y="38562"/>
                    <a:pt x="38562" y="0"/>
                    <a:pt x="861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BD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20"/>
          <p:cNvGrpSpPr/>
          <p:nvPr/>
        </p:nvGrpSpPr>
        <p:grpSpPr>
          <a:xfrm>
            <a:off x="1478453" y="5861873"/>
            <a:ext cx="4584125" cy="3303095"/>
            <a:chOff x="0" y="-57150"/>
            <a:chExt cx="1207341" cy="869950"/>
          </a:xfrm>
        </p:grpSpPr>
        <p:sp>
          <p:nvSpPr>
            <p:cNvPr id="239" name="Google Shape;239;p20"/>
            <p:cNvSpPr/>
            <p:nvPr/>
          </p:nvSpPr>
          <p:spPr>
            <a:xfrm>
              <a:off x="0" y="0"/>
              <a:ext cx="1207341" cy="278234"/>
            </a:xfrm>
            <a:custGeom>
              <a:rect b="b" l="l" r="r" t="t"/>
              <a:pathLst>
                <a:path extrusionOk="0" h="278234" w="1207341">
                  <a:moveTo>
                    <a:pt x="86132" y="0"/>
                  </a:moveTo>
                  <a:lnTo>
                    <a:pt x="1121210" y="0"/>
                  </a:lnTo>
                  <a:cubicBezTo>
                    <a:pt x="1168779" y="0"/>
                    <a:pt x="1207341" y="38562"/>
                    <a:pt x="1207341" y="86132"/>
                  </a:cubicBezTo>
                  <a:lnTo>
                    <a:pt x="1207341" y="192103"/>
                  </a:lnTo>
                  <a:cubicBezTo>
                    <a:pt x="1207341" y="214946"/>
                    <a:pt x="1198267" y="236854"/>
                    <a:pt x="1182114" y="253007"/>
                  </a:cubicBezTo>
                  <a:cubicBezTo>
                    <a:pt x="1165961" y="269160"/>
                    <a:pt x="1144053" y="278234"/>
                    <a:pt x="1121210" y="278234"/>
                  </a:cubicBezTo>
                  <a:lnTo>
                    <a:pt x="86132" y="278234"/>
                  </a:lnTo>
                  <a:cubicBezTo>
                    <a:pt x="38562" y="278234"/>
                    <a:pt x="0" y="239672"/>
                    <a:pt x="0" y="192103"/>
                  </a:cubicBezTo>
                  <a:lnTo>
                    <a:pt x="0" y="86132"/>
                  </a:lnTo>
                  <a:cubicBezTo>
                    <a:pt x="0" y="38562"/>
                    <a:pt x="38562" y="0"/>
                    <a:pt x="861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20"/>
          <p:cNvGrpSpPr/>
          <p:nvPr/>
        </p:nvGrpSpPr>
        <p:grpSpPr>
          <a:xfrm>
            <a:off x="12752422" y="5965160"/>
            <a:ext cx="3086100" cy="3303095"/>
            <a:chOff x="0" y="-57150"/>
            <a:chExt cx="812800" cy="869950"/>
          </a:xfrm>
        </p:grpSpPr>
        <p:sp>
          <p:nvSpPr>
            <p:cNvPr id="242" name="Google Shape;242;p20"/>
            <p:cNvSpPr/>
            <p:nvPr/>
          </p:nvSpPr>
          <p:spPr>
            <a:xfrm>
              <a:off x="0" y="0"/>
              <a:ext cx="647912" cy="278234"/>
            </a:xfrm>
            <a:custGeom>
              <a:rect b="b" l="l" r="r" t="t"/>
              <a:pathLst>
                <a:path extrusionOk="0" h="278234" w="647912">
                  <a:moveTo>
                    <a:pt x="139117" y="0"/>
                  </a:moveTo>
                  <a:lnTo>
                    <a:pt x="508795" y="0"/>
                  </a:lnTo>
                  <a:cubicBezTo>
                    <a:pt x="545691" y="0"/>
                    <a:pt x="581076" y="14657"/>
                    <a:pt x="607166" y="40746"/>
                  </a:cubicBezTo>
                  <a:cubicBezTo>
                    <a:pt x="633255" y="66836"/>
                    <a:pt x="647912" y="102221"/>
                    <a:pt x="647912" y="139117"/>
                  </a:cubicBezTo>
                  <a:lnTo>
                    <a:pt x="647912" y="139117"/>
                  </a:lnTo>
                  <a:cubicBezTo>
                    <a:pt x="647912" y="176013"/>
                    <a:pt x="633255" y="211398"/>
                    <a:pt x="607166" y="237488"/>
                  </a:cubicBezTo>
                  <a:cubicBezTo>
                    <a:pt x="581076" y="263577"/>
                    <a:pt x="545691" y="278234"/>
                    <a:pt x="508795" y="278234"/>
                  </a:cubicBezTo>
                  <a:lnTo>
                    <a:pt x="139117" y="278234"/>
                  </a:lnTo>
                  <a:cubicBezTo>
                    <a:pt x="102221" y="278234"/>
                    <a:pt x="66836" y="263577"/>
                    <a:pt x="40746" y="237488"/>
                  </a:cubicBezTo>
                  <a:cubicBezTo>
                    <a:pt x="14657" y="211398"/>
                    <a:pt x="0" y="176013"/>
                    <a:pt x="0" y="139117"/>
                  </a:cubicBezTo>
                  <a:lnTo>
                    <a:pt x="0" y="139117"/>
                  </a:lnTo>
                  <a:cubicBezTo>
                    <a:pt x="0" y="102221"/>
                    <a:pt x="14657" y="66836"/>
                    <a:pt x="40746" y="40746"/>
                  </a:cubicBezTo>
                  <a:cubicBezTo>
                    <a:pt x="66836" y="14657"/>
                    <a:pt x="102221" y="0"/>
                    <a:pt x="1391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24F4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20"/>
          <p:cNvGrpSpPr/>
          <p:nvPr/>
        </p:nvGrpSpPr>
        <p:grpSpPr>
          <a:xfrm>
            <a:off x="12155779" y="3907760"/>
            <a:ext cx="4118726" cy="3303095"/>
            <a:chOff x="0" y="-57150"/>
            <a:chExt cx="1084767" cy="869950"/>
          </a:xfrm>
        </p:grpSpPr>
        <p:sp>
          <p:nvSpPr>
            <p:cNvPr id="245" name="Google Shape;245;p20"/>
            <p:cNvSpPr/>
            <p:nvPr/>
          </p:nvSpPr>
          <p:spPr>
            <a:xfrm>
              <a:off x="0" y="0"/>
              <a:ext cx="1084767" cy="278234"/>
            </a:xfrm>
            <a:custGeom>
              <a:rect b="b" l="l" r="r" t="t"/>
              <a:pathLst>
                <a:path extrusionOk="0" h="278234" w="1084767">
                  <a:moveTo>
                    <a:pt x="95864" y="0"/>
                  </a:moveTo>
                  <a:lnTo>
                    <a:pt x="988903" y="0"/>
                  </a:lnTo>
                  <a:cubicBezTo>
                    <a:pt x="1014328" y="0"/>
                    <a:pt x="1038711" y="10100"/>
                    <a:pt x="1056689" y="28078"/>
                  </a:cubicBezTo>
                  <a:cubicBezTo>
                    <a:pt x="1074667" y="46056"/>
                    <a:pt x="1084767" y="70439"/>
                    <a:pt x="1084767" y="95864"/>
                  </a:cubicBezTo>
                  <a:lnTo>
                    <a:pt x="1084767" y="182370"/>
                  </a:lnTo>
                  <a:cubicBezTo>
                    <a:pt x="1084767" y="207795"/>
                    <a:pt x="1074667" y="232178"/>
                    <a:pt x="1056689" y="250156"/>
                  </a:cubicBezTo>
                  <a:cubicBezTo>
                    <a:pt x="1038711" y="268134"/>
                    <a:pt x="1014328" y="278234"/>
                    <a:pt x="988903" y="278234"/>
                  </a:cubicBezTo>
                  <a:lnTo>
                    <a:pt x="95864" y="278234"/>
                  </a:lnTo>
                  <a:cubicBezTo>
                    <a:pt x="70439" y="278234"/>
                    <a:pt x="46056" y="268134"/>
                    <a:pt x="28078" y="250156"/>
                  </a:cubicBezTo>
                  <a:cubicBezTo>
                    <a:pt x="10100" y="232178"/>
                    <a:pt x="0" y="207795"/>
                    <a:pt x="0" y="182370"/>
                  </a:cubicBezTo>
                  <a:lnTo>
                    <a:pt x="0" y="95864"/>
                  </a:lnTo>
                  <a:cubicBezTo>
                    <a:pt x="0" y="70439"/>
                    <a:pt x="10100" y="46056"/>
                    <a:pt x="28078" y="28078"/>
                  </a:cubicBezTo>
                  <a:cubicBezTo>
                    <a:pt x="46056" y="10100"/>
                    <a:pt x="70439" y="0"/>
                    <a:pt x="958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752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20"/>
          <p:cNvSpPr/>
          <p:nvPr/>
        </p:nvSpPr>
        <p:spPr>
          <a:xfrm>
            <a:off x="6992737" y="4251025"/>
            <a:ext cx="4302527" cy="4302527"/>
          </a:xfrm>
          <a:custGeom>
            <a:rect b="b" l="l" r="r" t="t"/>
            <a:pathLst>
              <a:path extrusionOk="0" h="4302527" w="4302527">
                <a:moveTo>
                  <a:pt x="0" y="0"/>
                </a:moveTo>
                <a:lnTo>
                  <a:pt x="4302526" y="0"/>
                </a:lnTo>
                <a:lnTo>
                  <a:pt x="4302526" y="4302527"/>
                </a:lnTo>
                <a:lnTo>
                  <a:pt x="0" y="4302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8" name="Google Shape;248;p20"/>
          <p:cNvGrpSpPr/>
          <p:nvPr/>
        </p:nvGrpSpPr>
        <p:grpSpPr>
          <a:xfrm>
            <a:off x="7674699" y="2613589"/>
            <a:ext cx="3086100" cy="3303095"/>
            <a:chOff x="0" y="-57150"/>
            <a:chExt cx="812800" cy="869950"/>
          </a:xfrm>
        </p:grpSpPr>
        <p:sp>
          <p:nvSpPr>
            <p:cNvPr id="249" name="Google Shape;249;p20"/>
            <p:cNvSpPr/>
            <p:nvPr/>
          </p:nvSpPr>
          <p:spPr>
            <a:xfrm>
              <a:off x="0" y="0"/>
              <a:ext cx="773953" cy="278234"/>
            </a:xfrm>
            <a:custGeom>
              <a:rect b="b" l="l" r="r" t="t"/>
              <a:pathLst>
                <a:path extrusionOk="0" h="278234" w="773953">
                  <a:moveTo>
                    <a:pt x="134362" y="0"/>
                  </a:moveTo>
                  <a:lnTo>
                    <a:pt x="639591" y="0"/>
                  </a:lnTo>
                  <a:cubicBezTo>
                    <a:pt x="713797" y="0"/>
                    <a:pt x="773953" y="60156"/>
                    <a:pt x="773953" y="134362"/>
                  </a:cubicBezTo>
                  <a:lnTo>
                    <a:pt x="773953" y="143872"/>
                  </a:lnTo>
                  <a:cubicBezTo>
                    <a:pt x="773953" y="218078"/>
                    <a:pt x="713797" y="278234"/>
                    <a:pt x="639591" y="278234"/>
                  </a:cubicBezTo>
                  <a:lnTo>
                    <a:pt x="134362" y="278234"/>
                  </a:lnTo>
                  <a:cubicBezTo>
                    <a:pt x="60156" y="278234"/>
                    <a:pt x="0" y="218078"/>
                    <a:pt x="0" y="143872"/>
                  </a:cubicBezTo>
                  <a:lnTo>
                    <a:pt x="0" y="134362"/>
                  </a:lnTo>
                  <a:cubicBezTo>
                    <a:pt x="0" y="60156"/>
                    <a:pt x="60156" y="0"/>
                    <a:pt x="13436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85725">
              <a:solidFill>
                <a:srgbClr val="FFE0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1" name="Google Shape;251;p20"/>
          <p:cNvSpPr txBox="1"/>
          <p:nvPr/>
        </p:nvSpPr>
        <p:spPr>
          <a:xfrm>
            <a:off x="6851938" y="3096854"/>
            <a:ext cx="45841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FF143"/>
                </a:solidFill>
                <a:latin typeface="Bungee"/>
                <a:ea typeface="Bungee"/>
                <a:cs typeface="Bungee"/>
                <a:sym typeface="Bungee"/>
              </a:rPr>
              <a:t>Geography</a:t>
            </a:r>
            <a:endParaRPr/>
          </a:p>
        </p:txBody>
      </p:sp>
      <p:sp>
        <p:nvSpPr>
          <p:cNvPr id="252" name="Google Shape;252;p20"/>
          <p:cNvSpPr txBox="1"/>
          <p:nvPr/>
        </p:nvSpPr>
        <p:spPr>
          <a:xfrm>
            <a:off x="1995972" y="4353352"/>
            <a:ext cx="45841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History</a:t>
            </a:r>
            <a:endParaRPr/>
          </a:p>
        </p:txBody>
      </p:sp>
      <p:sp>
        <p:nvSpPr>
          <p:cNvPr id="253" name="Google Shape;253;p20"/>
          <p:cNvSpPr txBox="1"/>
          <p:nvPr/>
        </p:nvSpPr>
        <p:spPr>
          <a:xfrm>
            <a:off x="11690380" y="6448425"/>
            <a:ext cx="45841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24F400"/>
                </a:solidFill>
                <a:latin typeface="Bungee"/>
                <a:ea typeface="Bungee"/>
                <a:cs typeface="Bungee"/>
                <a:sym typeface="Bungee"/>
              </a:rPr>
              <a:t>Sports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10628338" y="8624460"/>
            <a:ext cx="458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FBDF3"/>
                </a:solidFill>
                <a:latin typeface="Bungee"/>
                <a:ea typeface="Bungee"/>
                <a:cs typeface="Bungee"/>
                <a:sym typeface="Bungee"/>
              </a:rPr>
              <a:t>Arts &amp; Literature</a:t>
            </a:r>
            <a:endParaRPr/>
          </a:p>
        </p:txBody>
      </p:sp>
      <p:sp>
        <p:nvSpPr>
          <p:cNvPr id="255" name="Google Shape;255;p20"/>
          <p:cNvSpPr txBox="1"/>
          <p:nvPr/>
        </p:nvSpPr>
        <p:spPr>
          <a:xfrm>
            <a:off x="1478453" y="6345138"/>
            <a:ext cx="458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Bungee"/>
                <a:ea typeface="Bungee"/>
                <a:cs typeface="Bungee"/>
                <a:sym typeface="Bungee"/>
              </a:rPr>
              <a:t>Movies &amp; TV Shows</a:t>
            </a:r>
            <a:endParaRPr/>
          </a:p>
        </p:txBody>
      </p:sp>
      <p:sp>
        <p:nvSpPr>
          <p:cNvPr id="256" name="Google Shape;256;p20"/>
          <p:cNvSpPr txBox="1"/>
          <p:nvPr/>
        </p:nvSpPr>
        <p:spPr>
          <a:xfrm>
            <a:off x="3465274" y="8477576"/>
            <a:ext cx="458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4A545"/>
                </a:solidFill>
                <a:latin typeface="Bungee"/>
                <a:ea typeface="Bungee"/>
                <a:cs typeface="Bungee"/>
                <a:sym typeface="Bungee"/>
              </a:rPr>
              <a:t>Science &amp; Nature</a:t>
            </a:r>
            <a:endParaRPr/>
          </a:p>
        </p:txBody>
      </p:sp>
      <p:sp>
        <p:nvSpPr>
          <p:cNvPr id="257" name="Google Shape;257;p20"/>
          <p:cNvSpPr txBox="1"/>
          <p:nvPr/>
        </p:nvSpPr>
        <p:spPr>
          <a:xfrm>
            <a:off x="12010749" y="4391025"/>
            <a:ext cx="4584125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9" u="none" cap="none" strike="noStrike">
                <a:solidFill>
                  <a:srgbClr val="F752E0"/>
                </a:solidFill>
                <a:latin typeface="Bungee"/>
                <a:ea typeface="Bungee"/>
                <a:cs typeface="Bungee"/>
                <a:sym typeface="Bungee"/>
              </a:rPr>
              <a:t>Entertainment</a:t>
            </a:r>
            <a:endParaRPr/>
          </a:p>
        </p:txBody>
      </p:sp>
      <p:sp>
        <p:nvSpPr>
          <p:cNvPr id="258" name="Google Shape;258;p20"/>
          <p:cNvSpPr txBox="1"/>
          <p:nvPr/>
        </p:nvSpPr>
        <p:spPr>
          <a:xfrm>
            <a:off x="1028700" y="700087"/>
            <a:ext cx="16230600" cy="161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499" u="none" cap="none" strike="noStrike">
                <a:solidFill>
                  <a:srgbClr val="FFF143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Pick the categories</a:t>
            </a:r>
            <a:endParaRPr/>
          </a:p>
        </p:txBody>
      </p:sp>
      <p:cxnSp>
        <p:nvCxnSpPr>
          <p:cNvPr id="259" name="Google Shape;259;p20"/>
          <p:cNvCxnSpPr/>
          <p:nvPr/>
        </p:nvCxnSpPr>
        <p:spPr>
          <a:xfrm>
            <a:off x="-4392815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20"/>
          <p:cNvCxnSpPr/>
          <p:nvPr/>
        </p:nvCxnSpPr>
        <p:spPr>
          <a:xfrm>
            <a:off x="17259300" y="159031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FFE04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/>
        </p:nvSpPr>
        <p:spPr>
          <a:xfrm>
            <a:off x="2162831" y="1582479"/>
            <a:ext cx="13962339" cy="1819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599" u="none" cap="none" strike="noStrike">
                <a:solidFill>
                  <a:srgbClr val="FF85EA"/>
                </a:solidFill>
                <a:latin typeface="Bungee Outline"/>
                <a:ea typeface="Bungee Outline"/>
                <a:cs typeface="Bungee Outline"/>
                <a:sym typeface="Bungee Outline"/>
              </a:rPr>
              <a:t>Entertainment</a:t>
            </a:r>
            <a:endParaRPr/>
          </a:p>
        </p:txBody>
      </p:sp>
      <p:sp>
        <p:nvSpPr>
          <p:cNvPr id="266" name="Google Shape;266;p21"/>
          <p:cNvSpPr txBox="1"/>
          <p:nvPr/>
        </p:nvSpPr>
        <p:spPr>
          <a:xfrm>
            <a:off x="4981768" y="9233680"/>
            <a:ext cx="8324463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/>
          </a:p>
        </p:txBody>
      </p:sp>
      <p:sp>
        <p:nvSpPr>
          <p:cNvPr id="267" name="Google Shape;267;p21"/>
          <p:cNvSpPr txBox="1"/>
          <p:nvPr/>
        </p:nvSpPr>
        <p:spPr>
          <a:xfrm>
            <a:off x="5799803" y="618293"/>
            <a:ext cx="6688395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FECA"/>
                </a:solidFill>
                <a:latin typeface="Bungee"/>
                <a:ea typeface="Bungee"/>
                <a:cs typeface="Bungee"/>
                <a:sym typeface="Bungee"/>
              </a:rPr>
              <a:t>Round 01</a:t>
            </a:r>
            <a:endParaRPr/>
          </a:p>
        </p:txBody>
      </p:sp>
      <p:cxnSp>
        <p:nvCxnSpPr>
          <p:cNvPr id="268" name="Google Shape;268;p21"/>
          <p:cNvCxnSpPr/>
          <p:nvPr/>
        </p:nvCxnSpPr>
        <p:spPr>
          <a:xfrm>
            <a:off x="1271970" y="103739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21"/>
          <p:cNvCxnSpPr/>
          <p:nvPr/>
        </p:nvCxnSpPr>
        <p:spPr>
          <a:xfrm>
            <a:off x="11594515" y="1037393"/>
            <a:ext cx="5421515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21"/>
          <p:cNvCxnSpPr/>
          <p:nvPr/>
        </p:nvCxnSpPr>
        <p:spPr>
          <a:xfrm>
            <a:off x="1035181" y="9480695"/>
            <a:ext cx="2690806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21"/>
          <p:cNvCxnSpPr/>
          <p:nvPr/>
        </p:nvCxnSpPr>
        <p:spPr>
          <a:xfrm>
            <a:off x="4018930" y="9480695"/>
            <a:ext cx="1728419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2" name="Google Shape;272;p21"/>
          <p:cNvCxnSpPr/>
          <p:nvPr/>
        </p:nvCxnSpPr>
        <p:spPr>
          <a:xfrm>
            <a:off x="12540651" y="9480695"/>
            <a:ext cx="1728419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3" name="Google Shape;273;p21"/>
          <p:cNvCxnSpPr/>
          <p:nvPr/>
        </p:nvCxnSpPr>
        <p:spPr>
          <a:xfrm>
            <a:off x="14562014" y="9480695"/>
            <a:ext cx="2690806" cy="0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21"/>
          <p:cNvCxnSpPr/>
          <p:nvPr/>
        </p:nvCxnSpPr>
        <p:spPr>
          <a:xfrm rot="10800000">
            <a:off x="1009650" y="1019762"/>
            <a:ext cx="0" cy="5957102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21"/>
          <p:cNvCxnSpPr/>
          <p:nvPr/>
        </p:nvCxnSpPr>
        <p:spPr>
          <a:xfrm rot="10800000">
            <a:off x="17297400" y="1019762"/>
            <a:ext cx="0" cy="5957102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" name="Google Shape;276;p21"/>
          <p:cNvCxnSpPr/>
          <p:nvPr/>
        </p:nvCxnSpPr>
        <p:spPr>
          <a:xfrm rot="10800000">
            <a:off x="1009650" y="7242264"/>
            <a:ext cx="0" cy="2009196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21"/>
          <p:cNvCxnSpPr/>
          <p:nvPr/>
        </p:nvCxnSpPr>
        <p:spPr>
          <a:xfrm rot="10800000">
            <a:off x="17297400" y="7242264"/>
            <a:ext cx="0" cy="2009196"/>
          </a:xfrm>
          <a:prstGeom prst="straightConnector1">
            <a:avLst/>
          </a:prstGeom>
          <a:noFill/>
          <a:ln cap="flat" cmpd="sng" w="38100">
            <a:solidFill>
              <a:srgbClr val="00FEC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21"/>
          <p:cNvSpPr/>
          <p:nvPr/>
        </p:nvSpPr>
        <p:spPr>
          <a:xfrm rot="1809241">
            <a:off x="3107040" y="4086135"/>
            <a:ext cx="1237893" cy="3297192"/>
          </a:xfrm>
          <a:custGeom>
            <a:rect b="b" l="l" r="r" t="t"/>
            <a:pathLst>
              <a:path extrusionOk="0" h="3297192" w="1237893">
                <a:moveTo>
                  <a:pt x="0" y="0"/>
                </a:moveTo>
                <a:lnTo>
                  <a:pt x="1237893" y="0"/>
                </a:lnTo>
                <a:lnTo>
                  <a:pt x="1237893" y="3297192"/>
                </a:lnTo>
                <a:lnTo>
                  <a:pt x="0" y="3297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1"/>
          <p:cNvSpPr/>
          <p:nvPr/>
        </p:nvSpPr>
        <p:spPr>
          <a:xfrm rot="-1702036">
            <a:off x="13911993" y="5371042"/>
            <a:ext cx="1300042" cy="2121315"/>
          </a:xfrm>
          <a:custGeom>
            <a:rect b="b" l="l" r="r" t="t"/>
            <a:pathLst>
              <a:path extrusionOk="0" h="2121315" w="1300042">
                <a:moveTo>
                  <a:pt x="0" y="0"/>
                </a:moveTo>
                <a:lnTo>
                  <a:pt x="1300042" y="0"/>
                </a:lnTo>
                <a:lnTo>
                  <a:pt x="1300042" y="2121315"/>
                </a:lnTo>
                <a:lnTo>
                  <a:pt x="0" y="21213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1"/>
          <p:cNvSpPr/>
          <p:nvPr/>
        </p:nvSpPr>
        <p:spPr>
          <a:xfrm rot="703806">
            <a:off x="6855318" y="3261029"/>
            <a:ext cx="4577363" cy="5775950"/>
          </a:xfrm>
          <a:custGeom>
            <a:rect b="b" l="l" r="r" t="t"/>
            <a:pathLst>
              <a:path extrusionOk="0" h="5775950" w="4577363">
                <a:moveTo>
                  <a:pt x="0" y="0"/>
                </a:moveTo>
                <a:lnTo>
                  <a:pt x="4577364" y="0"/>
                </a:lnTo>
                <a:lnTo>
                  <a:pt x="4577364" y="5775950"/>
                </a:lnTo>
                <a:lnTo>
                  <a:pt x="0" y="5775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