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oppins"/>
      <p:bold r:id="rId21"/>
      <p:boldItalic r:id="rId22"/>
    </p:embeddedFont>
    <p:embeddedFont>
      <p:font typeface="Pacifico"/>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Pacific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7">
    <p:spTree>
      <p:nvGrpSpPr>
        <p:cNvPr id="83" name="Shape 83"/>
        <p:cNvGrpSpPr/>
        <p:nvPr/>
      </p:nvGrpSpPr>
      <p:grpSpPr>
        <a:xfrm>
          <a:off x="0" y="0"/>
          <a:ext cx="0" cy="0"/>
          <a:chOff x="0" y="0"/>
          <a:chExt cx="0" cy="0"/>
        </a:xfrm>
      </p:grpSpPr>
      <p:pic>
        <p:nvPicPr>
          <p:cNvPr id="84" name="Google Shape;84;p11"/>
          <p:cNvPicPr preferRelativeResize="0"/>
          <p:nvPr/>
        </p:nvPicPr>
        <p:blipFill>
          <a:blip r:embed="rId2">
            <a:alphaModFix/>
          </a:blip>
          <a:stretch>
            <a:fillRect/>
          </a:stretch>
        </p:blipFill>
        <p:spPr>
          <a:xfrm>
            <a:off x="0" y="8930"/>
            <a:ext cx="18288000" cy="10269141"/>
          </a:xfrm>
          <a:prstGeom prst="rect">
            <a:avLst/>
          </a:prstGeom>
          <a:noFill/>
          <a:ln>
            <a:noFill/>
          </a:ln>
        </p:spPr>
      </p:pic>
      <p:grpSp>
        <p:nvGrpSpPr>
          <p:cNvPr id="85" name="Google Shape;85;p11"/>
          <p:cNvGrpSpPr/>
          <p:nvPr/>
        </p:nvGrpSpPr>
        <p:grpSpPr>
          <a:xfrm>
            <a:off x="10233702" y="-72331"/>
            <a:ext cx="8076545" cy="10359842"/>
            <a:chOff x="0" y="-19050"/>
            <a:chExt cx="2127142" cy="2728500"/>
          </a:xfrm>
        </p:grpSpPr>
        <p:sp>
          <p:nvSpPr>
            <p:cNvPr id="86" name="Google Shape;86;p11"/>
            <p:cNvSpPr/>
            <p:nvPr/>
          </p:nvSpPr>
          <p:spPr>
            <a:xfrm>
              <a:off x="0" y="0"/>
              <a:ext cx="2127142" cy="2709333"/>
            </a:xfrm>
            <a:custGeom>
              <a:rect b="b" l="l" r="r" t="t"/>
              <a:pathLst>
                <a:path extrusionOk="0" h="2709333" w="2127142">
                  <a:moveTo>
                    <a:pt x="0" y="0"/>
                  </a:moveTo>
                  <a:lnTo>
                    <a:pt x="2127142" y="0"/>
                  </a:lnTo>
                  <a:lnTo>
                    <a:pt x="2127142" y="2709333"/>
                  </a:lnTo>
                  <a:lnTo>
                    <a:pt x="0" y="2709333"/>
                  </a:lnTo>
                  <a:close/>
                </a:path>
              </a:pathLst>
            </a:custGeom>
            <a:solidFill>
              <a:srgbClr val="66BBDD"/>
            </a:solidFill>
            <a:ln>
              <a:noFill/>
            </a:ln>
          </p:spPr>
        </p:sp>
        <p:sp>
          <p:nvSpPr>
            <p:cNvPr id="87" name="Google Shape;87;p11"/>
            <p:cNvSpPr txBox="1"/>
            <p:nvPr/>
          </p:nvSpPr>
          <p:spPr>
            <a:xfrm>
              <a:off x="0" y="-19050"/>
              <a:ext cx="2127000" cy="27285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1"/>
          <p:cNvSpPr/>
          <p:nvPr/>
        </p:nvSpPr>
        <p:spPr>
          <a:xfrm>
            <a:off x="1028700" y="3977984"/>
            <a:ext cx="5059075" cy="2934264"/>
          </a:xfrm>
          <a:custGeom>
            <a:rect b="b" l="l" r="r" t="t"/>
            <a:pathLst>
              <a:path extrusionOk="0" h="2934264" w="5059075">
                <a:moveTo>
                  <a:pt x="0" y="0"/>
                </a:moveTo>
                <a:lnTo>
                  <a:pt x="5059075" y="0"/>
                </a:lnTo>
                <a:lnTo>
                  <a:pt x="5059075" y="2934263"/>
                </a:lnTo>
                <a:lnTo>
                  <a:pt x="0" y="2934263"/>
                </a:lnTo>
                <a:lnTo>
                  <a:pt x="0" y="0"/>
                </a:lnTo>
                <a:close/>
              </a:path>
            </a:pathLst>
          </a:custGeom>
          <a:blipFill rotWithShape="1">
            <a:blip r:embed="rId3">
              <a:alphaModFix/>
            </a:blip>
            <a:stretch>
              <a:fillRect b="0" l="0" r="0" t="0"/>
            </a:stretch>
          </a:blipFill>
          <a:ln>
            <a:noFill/>
          </a:ln>
        </p:spPr>
      </p:sp>
      <p:sp>
        <p:nvSpPr>
          <p:cNvPr id="89" name="Google Shape;89;p11"/>
          <p:cNvSpPr/>
          <p:nvPr/>
        </p:nvSpPr>
        <p:spPr>
          <a:xfrm>
            <a:off x="4710724" y="5953058"/>
            <a:ext cx="5059075" cy="2934264"/>
          </a:xfrm>
          <a:custGeom>
            <a:rect b="b" l="l" r="r" t="t"/>
            <a:pathLst>
              <a:path extrusionOk="0" h="2934264" w="5059075">
                <a:moveTo>
                  <a:pt x="0" y="0"/>
                </a:moveTo>
                <a:lnTo>
                  <a:pt x="5059075" y="0"/>
                </a:lnTo>
                <a:lnTo>
                  <a:pt x="5059075" y="2934264"/>
                </a:lnTo>
                <a:lnTo>
                  <a:pt x="0" y="293426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0A0D7"/>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17" name="Google Shape;17;p3"/>
          <p:cNvPicPr preferRelativeResize="0"/>
          <p:nvPr/>
        </p:nvPicPr>
        <p:blipFill>
          <a:blip r:embed="rId3">
            <a:alphaModFix/>
          </a:blip>
          <a:stretch>
            <a:fillRect/>
          </a:stretch>
        </p:blipFill>
        <p:spPr>
          <a:xfrm>
            <a:off x="0" y="5794647"/>
            <a:ext cx="18288000" cy="9251156"/>
          </a:xfrm>
          <a:prstGeom prst="rect">
            <a:avLst/>
          </a:prstGeom>
          <a:noFill/>
          <a:ln>
            <a:noFill/>
          </a:ln>
        </p:spPr>
      </p:pic>
      <p:sp>
        <p:nvSpPr>
          <p:cNvPr id="18" name="Google Shape;18;p3"/>
          <p:cNvSpPr/>
          <p:nvPr/>
        </p:nvSpPr>
        <p:spPr>
          <a:xfrm>
            <a:off x="11711949" y="1832049"/>
            <a:ext cx="8278066" cy="8263014"/>
          </a:xfrm>
          <a:custGeom>
            <a:rect b="b" l="l" r="r" t="t"/>
            <a:pathLst>
              <a:path extrusionOk="0" h="8263014" w="8278066">
                <a:moveTo>
                  <a:pt x="0" y="0"/>
                </a:moveTo>
                <a:lnTo>
                  <a:pt x="8278066" y="0"/>
                </a:lnTo>
                <a:lnTo>
                  <a:pt x="8278066" y="8263015"/>
                </a:lnTo>
                <a:lnTo>
                  <a:pt x="0" y="8263015"/>
                </a:lnTo>
                <a:lnTo>
                  <a:pt x="0" y="0"/>
                </a:lnTo>
                <a:close/>
              </a:path>
            </a:pathLst>
          </a:custGeom>
          <a:blipFill rotWithShape="1">
            <a:blip r:embed="rId4">
              <a:alphaModFix/>
            </a:blip>
            <a:stretch>
              <a:fillRect b="0" l="0" r="0" t="0"/>
            </a:stretch>
          </a:blipFill>
          <a:ln>
            <a:noFill/>
          </a:ln>
        </p:spPr>
      </p:sp>
      <p:pic>
        <p:nvPicPr>
          <p:cNvPr id="19" name="Google Shape;19;p3"/>
          <p:cNvPicPr preferRelativeResize="0"/>
          <p:nvPr/>
        </p:nvPicPr>
        <p:blipFill>
          <a:blip r:embed="rId5">
            <a:alphaModFix/>
          </a:blip>
          <a:stretch>
            <a:fillRect/>
          </a:stretch>
        </p:blipFill>
        <p:spPr>
          <a:xfrm>
            <a:off x="4989900" y="390589"/>
            <a:ext cx="7123024" cy="9505822"/>
          </a:xfrm>
          <a:prstGeom prst="rect">
            <a:avLst/>
          </a:prstGeom>
          <a:noFill/>
          <a:ln>
            <a:noFill/>
          </a:ln>
        </p:spPr>
      </p:pic>
      <p:pic>
        <p:nvPicPr>
          <p:cNvPr id="20" name="Google Shape;20;p3"/>
          <p:cNvPicPr preferRelativeResize="0"/>
          <p:nvPr/>
        </p:nvPicPr>
        <p:blipFill>
          <a:blip r:embed="rId6">
            <a:alphaModFix/>
          </a:blip>
          <a:stretch>
            <a:fillRect/>
          </a:stretch>
        </p:blipFill>
        <p:spPr>
          <a:xfrm>
            <a:off x="10140475" y="1723413"/>
            <a:ext cx="5914425" cy="6538325"/>
          </a:xfrm>
          <a:prstGeom prst="rect">
            <a:avLst/>
          </a:prstGeom>
          <a:noFill/>
          <a:ln>
            <a:noFill/>
          </a:ln>
        </p:spPr>
      </p:pic>
      <p:pic>
        <p:nvPicPr>
          <p:cNvPr id="21" name="Google Shape;21;p3"/>
          <p:cNvPicPr preferRelativeResize="0"/>
          <p:nvPr/>
        </p:nvPicPr>
        <p:blipFill>
          <a:blip r:embed="rId7">
            <a:alphaModFix/>
          </a:blip>
          <a:stretch>
            <a:fillRect/>
          </a:stretch>
        </p:blipFill>
        <p:spPr>
          <a:xfrm>
            <a:off x="-755525" y="898621"/>
            <a:ext cx="7123025" cy="96576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6">
    <p:bg>
      <p:bgPr>
        <a:solidFill>
          <a:srgbClr val="00A0D7"/>
        </a:solidFill>
      </p:bgPr>
    </p:bg>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24" name="Google Shape;24;p4"/>
          <p:cNvPicPr preferRelativeResize="0"/>
          <p:nvPr/>
        </p:nvPicPr>
        <p:blipFill>
          <a:blip r:embed="rId3">
            <a:alphaModFix/>
          </a:blip>
          <a:stretch>
            <a:fillRect/>
          </a:stretch>
        </p:blipFill>
        <p:spPr>
          <a:xfrm>
            <a:off x="0" y="5794647"/>
            <a:ext cx="18288000" cy="9251156"/>
          </a:xfrm>
          <a:prstGeom prst="rect">
            <a:avLst/>
          </a:prstGeom>
          <a:noFill/>
          <a:ln>
            <a:noFill/>
          </a:ln>
        </p:spPr>
      </p:pic>
      <p:sp>
        <p:nvSpPr>
          <p:cNvPr id="25" name="Google Shape;25;p4"/>
          <p:cNvSpPr/>
          <p:nvPr/>
        </p:nvSpPr>
        <p:spPr>
          <a:xfrm>
            <a:off x="3972115" y="2294262"/>
            <a:ext cx="10343769" cy="5698476"/>
          </a:xfrm>
          <a:custGeom>
            <a:rect b="b" l="l" r="r" t="t"/>
            <a:pathLst>
              <a:path extrusionOk="0" h="5698476" w="10343769">
                <a:moveTo>
                  <a:pt x="0" y="0"/>
                </a:moveTo>
                <a:lnTo>
                  <a:pt x="10343770" y="0"/>
                </a:lnTo>
                <a:lnTo>
                  <a:pt x="10343770" y="5698476"/>
                </a:lnTo>
                <a:lnTo>
                  <a:pt x="0" y="5698476"/>
                </a:lnTo>
                <a:lnTo>
                  <a:pt x="0" y="0"/>
                </a:lnTo>
                <a:close/>
              </a:path>
            </a:pathLst>
          </a:custGeom>
          <a:blipFill rotWithShape="1">
            <a:blip r:embed="rId4">
              <a:alphaModFix/>
            </a:blip>
            <a:stretch>
              <a:fillRect b="0" l="0" r="0" t="0"/>
            </a:stretch>
          </a:blipFill>
          <a:ln>
            <a:noFill/>
          </a:ln>
        </p:spPr>
      </p:sp>
      <p:pic>
        <p:nvPicPr>
          <p:cNvPr id="26" name="Google Shape;26;p4"/>
          <p:cNvPicPr preferRelativeResize="0"/>
          <p:nvPr/>
        </p:nvPicPr>
        <p:blipFill>
          <a:blip r:embed="rId5">
            <a:alphaModFix/>
          </a:blip>
          <a:stretch>
            <a:fillRect/>
          </a:stretch>
        </p:blipFill>
        <p:spPr>
          <a:xfrm>
            <a:off x="-2062657" y="2292113"/>
            <a:ext cx="8124765" cy="10287001"/>
          </a:xfrm>
          <a:prstGeom prst="rect">
            <a:avLst/>
          </a:prstGeom>
          <a:noFill/>
          <a:ln>
            <a:noFill/>
          </a:ln>
        </p:spPr>
      </p:pic>
      <p:pic>
        <p:nvPicPr>
          <p:cNvPr id="27" name="Google Shape;27;p4"/>
          <p:cNvPicPr preferRelativeResize="0"/>
          <p:nvPr/>
        </p:nvPicPr>
        <p:blipFill>
          <a:blip r:embed="rId6">
            <a:alphaModFix/>
          </a:blip>
          <a:stretch>
            <a:fillRect/>
          </a:stretch>
        </p:blipFill>
        <p:spPr>
          <a:xfrm>
            <a:off x="12322725" y="-849325"/>
            <a:ext cx="7029086" cy="6375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6_1">
    <p:bg>
      <p:bgPr>
        <a:solidFill>
          <a:srgbClr val="00A0D7"/>
        </a:solidFill>
      </p:bgPr>
    </p:bg>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30" name="Google Shape;30;p5"/>
          <p:cNvPicPr preferRelativeResize="0"/>
          <p:nvPr/>
        </p:nvPicPr>
        <p:blipFill>
          <a:blip r:embed="rId3">
            <a:alphaModFix/>
          </a:blip>
          <a:stretch>
            <a:fillRect/>
          </a:stretch>
        </p:blipFill>
        <p:spPr>
          <a:xfrm flipH="1">
            <a:off x="0" y="5794647"/>
            <a:ext cx="18288000" cy="9251156"/>
          </a:xfrm>
          <a:prstGeom prst="rect">
            <a:avLst/>
          </a:prstGeom>
          <a:noFill/>
          <a:ln>
            <a:noFill/>
          </a:ln>
        </p:spPr>
      </p:pic>
      <p:pic>
        <p:nvPicPr>
          <p:cNvPr id="31" name="Google Shape;31;p5"/>
          <p:cNvPicPr preferRelativeResize="0"/>
          <p:nvPr/>
        </p:nvPicPr>
        <p:blipFill>
          <a:blip r:embed="rId4">
            <a:alphaModFix/>
          </a:blip>
          <a:stretch>
            <a:fillRect/>
          </a:stretch>
        </p:blipFill>
        <p:spPr>
          <a:xfrm>
            <a:off x="4932638" y="-371687"/>
            <a:ext cx="8544024" cy="11402149"/>
          </a:xfrm>
          <a:prstGeom prst="rect">
            <a:avLst/>
          </a:prstGeom>
          <a:noFill/>
          <a:ln>
            <a:noFill/>
          </a:ln>
        </p:spPr>
      </p:pic>
      <p:pic>
        <p:nvPicPr>
          <p:cNvPr id="32" name="Google Shape;32;p5"/>
          <p:cNvPicPr preferRelativeResize="0"/>
          <p:nvPr/>
        </p:nvPicPr>
        <p:blipFill>
          <a:blip r:embed="rId5">
            <a:alphaModFix/>
          </a:blip>
          <a:stretch>
            <a:fillRect/>
          </a:stretch>
        </p:blipFill>
        <p:spPr>
          <a:xfrm>
            <a:off x="11636025" y="906399"/>
            <a:ext cx="6827825" cy="7548099"/>
          </a:xfrm>
          <a:prstGeom prst="rect">
            <a:avLst/>
          </a:prstGeom>
          <a:noFill/>
          <a:ln>
            <a:noFill/>
          </a:ln>
        </p:spPr>
      </p:pic>
      <p:pic>
        <p:nvPicPr>
          <p:cNvPr id="33" name="Google Shape;33;p5"/>
          <p:cNvPicPr preferRelativeResize="0"/>
          <p:nvPr/>
        </p:nvPicPr>
        <p:blipFill>
          <a:blip r:embed="rId6">
            <a:alphaModFix/>
          </a:blip>
          <a:stretch>
            <a:fillRect/>
          </a:stretch>
        </p:blipFill>
        <p:spPr>
          <a:xfrm>
            <a:off x="-198837" y="1028696"/>
            <a:ext cx="7123025" cy="96576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0" y="8930"/>
            <a:ext cx="18288000" cy="10269141"/>
          </a:xfrm>
          <a:prstGeom prst="rect">
            <a:avLst/>
          </a:prstGeom>
          <a:noFill/>
          <a:ln>
            <a:noFill/>
          </a:ln>
        </p:spPr>
      </p:pic>
      <p:grpSp>
        <p:nvGrpSpPr>
          <p:cNvPr id="36" name="Google Shape;36;p6"/>
          <p:cNvGrpSpPr/>
          <p:nvPr/>
        </p:nvGrpSpPr>
        <p:grpSpPr>
          <a:xfrm rot="-561041">
            <a:off x="-1113601" y="1790043"/>
            <a:ext cx="20902098" cy="6635480"/>
            <a:chOff x="0" y="-19050"/>
            <a:chExt cx="5505114" cy="1747627"/>
          </a:xfrm>
        </p:grpSpPr>
        <p:sp>
          <p:nvSpPr>
            <p:cNvPr id="37" name="Google Shape;37;p6"/>
            <p:cNvSpPr/>
            <p:nvPr/>
          </p:nvSpPr>
          <p:spPr>
            <a:xfrm>
              <a:off x="0" y="0"/>
              <a:ext cx="5505114" cy="1728577"/>
            </a:xfrm>
            <a:custGeom>
              <a:rect b="b" l="l" r="r" t="t"/>
              <a:pathLst>
                <a:path extrusionOk="0" h="1728577" w="5505114">
                  <a:moveTo>
                    <a:pt x="0" y="0"/>
                  </a:moveTo>
                  <a:lnTo>
                    <a:pt x="5505114" y="0"/>
                  </a:lnTo>
                  <a:lnTo>
                    <a:pt x="5505114" y="1728577"/>
                  </a:lnTo>
                  <a:lnTo>
                    <a:pt x="0" y="1728577"/>
                  </a:lnTo>
                  <a:close/>
                </a:path>
              </a:pathLst>
            </a:custGeom>
            <a:solidFill>
              <a:srgbClr val="FFFFFF"/>
            </a:solidFill>
            <a:ln>
              <a:noFill/>
            </a:ln>
          </p:spPr>
        </p:sp>
        <p:sp>
          <p:nvSpPr>
            <p:cNvPr id="38" name="Google Shape;38;p6"/>
            <p:cNvSpPr txBox="1"/>
            <p:nvPr/>
          </p:nvSpPr>
          <p:spPr>
            <a:xfrm>
              <a:off x="0" y="-19050"/>
              <a:ext cx="5505000" cy="17475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9" name="Google Shape;39;p6"/>
          <p:cNvCxnSpPr/>
          <p:nvPr/>
        </p:nvCxnSpPr>
        <p:spPr>
          <a:xfrm flipH="1" rot="10800000">
            <a:off x="-1502036" y="363991"/>
            <a:ext cx="21813000" cy="3767100"/>
          </a:xfrm>
          <a:prstGeom prst="straightConnector1">
            <a:avLst/>
          </a:prstGeom>
          <a:noFill/>
          <a:ln cap="flat" cmpd="sng" w="114300">
            <a:solidFill>
              <a:srgbClr val="D00D0D"/>
            </a:solidFill>
            <a:prstDash val="dash"/>
            <a:round/>
            <a:headEnd len="sm" w="sm" type="none"/>
            <a:tailEnd len="sm" w="sm" type="none"/>
          </a:ln>
        </p:spPr>
      </p:cxnSp>
      <p:cxnSp>
        <p:nvCxnSpPr>
          <p:cNvPr id="40" name="Google Shape;40;p6"/>
          <p:cNvCxnSpPr/>
          <p:nvPr/>
        </p:nvCxnSpPr>
        <p:spPr>
          <a:xfrm flipH="1" rot="10800000">
            <a:off x="-436916" y="5888343"/>
            <a:ext cx="21813000" cy="3767100"/>
          </a:xfrm>
          <a:prstGeom prst="straightConnector1">
            <a:avLst/>
          </a:prstGeom>
          <a:noFill/>
          <a:ln cap="flat" cmpd="sng" w="114300">
            <a:solidFill>
              <a:srgbClr val="D00D0D"/>
            </a:solidFill>
            <a:prstDash val="dash"/>
            <a:round/>
            <a:headEnd len="sm" w="sm" type="none"/>
            <a:tailEnd len="sm" w="sm" type="none"/>
          </a:ln>
        </p:spPr>
      </p:cxnSp>
      <p:pic>
        <p:nvPicPr>
          <p:cNvPr id="41" name="Google Shape;41;p6"/>
          <p:cNvPicPr preferRelativeResize="0"/>
          <p:nvPr/>
        </p:nvPicPr>
        <p:blipFill>
          <a:blip r:embed="rId3">
            <a:alphaModFix/>
          </a:blip>
          <a:stretch>
            <a:fillRect/>
          </a:stretch>
        </p:blipFill>
        <p:spPr>
          <a:xfrm rot="202874">
            <a:off x="4404976" y="315187"/>
            <a:ext cx="4588402" cy="6221151"/>
          </a:xfrm>
          <a:prstGeom prst="rect">
            <a:avLst/>
          </a:prstGeom>
          <a:noFill/>
          <a:ln>
            <a:noFill/>
          </a:ln>
        </p:spPr>
      </p:pic>
      <p:pic>
        <p:nvPicPr>
          <p:cNvPr id="42" name="Google Shape;42;p6"/>
          <p:cNvPicPr preferRelativeResize="0"/>
          <p:nvPr/>
        </p:nvPicPr>
        <p:blipFill>
          <a:blip r:embed="rId4">
            <a:alphaModFix/>
          </a:blip>
          <a:stretch>
            <a:fillRect/>
          </a:stretch>
        </p:blipFill>
        <p:spPr>
          <a:xfrm>
            <a:off x="194825" y="2858027"/>
            <a:ext cx="8061350" cy="61081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3" name="Shape 43"/>
        <p:cNvGrpSpPr/>
        <p:nvPr/>
      </p:nvGrpSpPr>
      <p:grpSpPr>
        <a:xfrm>
          <a:off x="0" y="0"/>
          <a:ext cx="0" cy="0"/>
          <a:chOff x="0" y="0"/>
          <a:chExt cx="0" cy="0"/>
        </a:xfrm>
      </p:grpSpPr>
      <p:pic>
        <p:nvPicPr>
          <p:cNvPr id="44" name="Google Shape;44;p7"/>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45" name="Google Shape;45;p7"/>
          <p:cNvPicPr preferRelativeResize="0"/>
          <p:nvPr/>
        </p:nvPicPr>
        <p:blipFill>
          <a:blip r:embed="rId3">
            <a:alphaModFix/>
          </a:blip>
          <a:stretch>
            <a:fillRect/>
          </a:stretch>
        </p:blipFill>
        <p:spPr>
          <a:xfrm>
            <a:off x="0" y="5794647"/>
            <a:ext cx="18288000" cy="9251156"/>
          </a:xfrm>
          <a:prstGeom prst="rect">
            <a:avLst/>
          </a:prstGeom>
          <a:noFill/>
          <a:ln>
            <a:noFill/>
          </a:ln>
        </p:spPr>
      </p:pic>
      <p:pic>
        <p:nvPicPr>
          <p:cNvPr id="46" name="Google Shape;46;p7"/>
          <p:cNvPicPr preferRelativeResize="0"/>
          <p:nvPr/>
        </p:nvPicPr>
        <p:blipFill>
          <a:blip r:embed="rId4">
            <a:alphaModFix/>
          </a:blip>
          <a:stretch>
            <a:fillRect/>
          </a:stretch>
        </p:blipFill>
        <p:spPr>
          <a:xfrm>
            <a:off x="9368275" y="390589"/>
            <a:ext cx="7123024" cy="9505822"/>
          </a:xfrm>
          <a:prstGeom prst="rect">
            <a:avLst/>
          </a:prstGeom>
          <a:noFill/>
          <a:ln>
            <a:noFill/>
          </a:ln>
        </p:spPr>
      </p:pic>
      <p:sp>
        <p:nvSpPr>
          <p:cNvPr id="47" name="Google Shape;47;p7"/>
          <p:cNvSpPr/>
          <p:nvPr/>
        </p:nvSpPr>
        <p:spPr>
          <a:xfrm rot="-3994541">
            <a:off x="15050752" y="-297156"/>
            <a:ext cx="2997449" cy="3679904"/>
          </a:xfrm>
          <a:custGeom>
            <a:rect b="b" l="l" r="r" t="t"/>
            <a:pathLst>
              <a:path extrusionOk="0" h="3680249" w="2997730">
                <a:moveTo>
                  <a:pt x="0" y="0"/>
                </a:moveTo>
                <a:lnTo>
                  <a:pt x="2997729" y="0"/>
                </a:lnTo>
                <a:lnTo>
                  <a:pt x="2997729" y="3680249"/>
                </a:lnTo>
                <a:lnTo>
                  <a:pt x="0" y="3680249"/>
                </a:lnTo>
                <a:lnTo>
                  <a:pt x="0" y="0"/>
                </a:lnTo>
                <a:close/>
              </a:path>
            </a:pathLst>
          </a:custGeom>
          <a:blipFill rotWithShape="1">
            <a:blip r:embed="rId5">
              <a:alphaModFix/>
            </a:blip>
            <a:stretch>
              <a:fillRect b="0" l="0" r="0" t="0"/>
            </a:stretch>
          </a:blipFill>
          <a:ln>
            <a:noFill/>
          </a:ln>
        </p:spPr>
      </p:sp>
      <p:pic>
        <p:nvPicPr>
          <p:cNvPr id="48" name="Google Shape;48;p7"/>
          <p:cNvPicPr preferRelativeResize="0"/>
          <p:nvPr/>
        </p:nvPicPr>
        <p:blipFill rotWithShape="1">
          <a:blip r:embed="rId6">
            <a:alphaModFix/>
          </a:blip>
          <a:srcRect b="1987" l="1987" r="1987" t="1987"/>
          <a:stretch/>
        </p:blipFill>
        <p:spPr>
          <a:xfrm>
            <a:off x="2670100" y="1733650"/>
            <a:ext cx="5952276" cy="7932475"/>
          </a:xfrm>
          <a:prstGeom prst="rect">
            <a:avLst/>
          </a:prstGeom>
          <a:noFill/>
          <a:ln cap="flat" cmpd="sng" w="152400">
            <a:solidFill>
              <a:srgbClr val="774F11"/>
            </a:solidFill>
            <a:prstDash val="solid"/>
            <a:round/>
            <a:headEnd len="sm" w="sm" type="none"/>
            <a:tailEnd len="sm" w="sm" type="none"/>
          </a:ln>
        </p:spPr>
      </p:pic>
      <p:sp>
        <p:nvSpPr>
          <p:cNvPr id="49" name="Google Shape;49;p7"/>
          <p:cNvSpPr/>
          <p:nvPr/>
        </p:nvSpPr>
        <p:spPr>
          <a:xfrm>
            <a:off x="2162868" y="316421"/>
            <a:ext cx="6966742" cy="4737384"/>
          </a:xfrm>
          <a:custGeom>
            <a:rect b="b" l="l" r="r" t="t"/>
            <a:pathLst>
              <a:path extrusionOk="0" h="4737384" w="6966742">
                <a:moveTo>
                  <a:pt x="0" y="0"/>
                </a:moveTo>
                <a:lnTo>
                  <a:pt x="6966742" y="0"/>
                </a:lnTo>
                <a:lnTo>
                  <a:pt x="6966742" y="4737385"/>
                </a:lnTo>
                <a:lnTo>
                  <a:pt x="0" y="4737385"/>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0" name="Shape 50"/>
        <p:cNvGrpSpPr/>
        <p:nvPr/>
      </p:nvGrpSpPr>
      <p:grpSpPr>
        <a:xfrm>
          <a:off x="0" y="0"/>
          <a:ext cx="0" cy="0"/>
          <a:chOff x="0" y="0"/>
          <a:chExt cx="0" cy="0"/>
        </a:xfrm>
      </p:grpSpPr>
      <p:pic>
        <p:nvPicPr>
          <p:cNvPr id="51" name="Google Shape;51;p8"/>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52" name="Google Shape;52;p8"/>
          <p:cNvPicPr preferRelativeResize="0"/>
          <p:nvPr/>
        </p:nvPicPr>
        <p:blipFill>
          <a:blip r:embed="rId3">
            <a:alphaModFix/>
          </a:blip>
          <a:stretch>
            <a:fillRect/>
          </a:stretch>
        </p:blipFill>
        <p:spPr>
          <a:xfrm>
            <a:off x="0" y="5794647"/>
            <a:ext cx="18288000" cy="9251156"/>
          </a:xfrm>
          <a:prstGeom prst="rect">
            <a:avLst/>
          </a:prstGeom>
          <a:noFill/>
          <a:ln>
            <a:noFill/>
          </a:ln>
        </p:spPr>
      </p:pic>
      <p:grpSp>
        <p:nvGrpSpPr>
          <p:cNvPr id="53" name="Google Shape;53;p8"/>
          <p:cNvGrpSpPr/>
          <p:nvPr/>
        </p:nvGrpSpPr>
        <p:grpSpPr>
          <a:xfrm>
            <a:off x="811128" y="3918610"/>
            <a:ext cx="5073970" cy="5018933"/>
            <a:chOff x="0" y="-19050"/>
            <a:chExt cx="1438200" cy="1422600"/>
          </a:xfrm>
        </p:grpSpPr>
        <p:sp>
          <p:nvSpPr>
            <p:cNvPr id="54" name="Google Shape;54;p8"/>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55" name="Google Shape;55;p8"/>
            <p:cNvSpPr txBox="1"/>
            <p:nvPr/>
          </p:nvSpPr>
          <p:spPr>
            <a:xfrm>
              <a:off x="0" y="-19050"/>
              <a:ext cx="1438200" cy="1422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8"/>
          <p:cNvSpPr/>
          <p:nvPr/>
        </p:nvSpPr>
        <p:spPr>
          <a:xfrm>
            <a:off x="522631" y="3127284"/>
            <a:ext cx="5650437" cy="3842297"/>
          </a:xfrm>
          <a:custGeom>
            <a:rect b="b" l="l" r="r" t="t"/>
            <a:pathLst>
              <a:path extrusionOk="0" h="3842297" w="5650437">
                <a:moveTo>
                  <a:pt x="0" y="0"/>
                </a:moveTo>
                <a:lnTo>
                  <a:pt x="5650437" y="0"/>
                </a:lnTo>
                <a:lnTo>
                  <a:pt x="5650437" y="3842297"/>
                </a:lnTo>
                <a:lnTo>
                  <a:pt x="0" y="3842297"/>
                </a:lnTo>
                <a:lnTo>
                  <a:pt x="0" y="0"/>
                </a:lnTo>
                <a:close/>
              </a:path>
            </a:pathLst>
          </a:custGeom>
          <a:blipFill rotWithShape="1">
            <a:blip r:embed="rId4">
              <a:alphaModFix/>
            </a:blip>
            <a:stretch>
              <a:fillRect b="0" l="0" r="0" t="0"/>
            </a:stretch>
          </a:blipFill>
          <a:ln>
            <a:noFill/>
          </a:ln>
        </p:spPr>
      </p:sp>
      <p:grpSp>
        <p:nvGrpSpPr>
          <p:cNvPr id="57" name="Google Shape;57;p8"/>
          <p:cNvGrpSpPr/>
          <p:nvPr/>
        </p:nvGrpSpPr>
        <p:grpSpPr>
          <a:xfrm>
            <a:off x="6618375" y="3918610"/>
            <a:ext cx="5073970" cy="5018933"/>
            <a:chOff x="0" y="-19050"/>
            <a:chExt cx="1438200" cy="1422600"/>
          </a:xfrm>
        </p:grpSpPr>
        <p:sp>
          <p:nvSpPr>
            <p:cNvPr id="58" name="Google Shape;58;p8"/>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59" name="Google Shape;59;p8"/>
            <p:cNvSpPr txBox="1"/>
            <p:nvPr/>
          </p:nvSpPr>
          <p:spPr>
            <a:xfrm>
              <a:off x="0" y="-19050"/>
              <a:ext cx="1438200" cy="1422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 name="Google Shape;60;p8"/>
          <p:cNvSpPr/>
          <p:nvPr/>
        </p:nvSpPr>
        <p:spPr>
          <a:xfrm>
            <a:off x="6329879" y="3127284"/>
            <a:ext cx="5650437" cy="3842297"/>
          </a:xfrm>
          <a:custGeom>
            <a:rect b="b" l="l" r="r" t="t"/>
            <a:pathLst>
              <a:path extrusionOk="0" h="3842297" w="5650437">
                <a:moveTo>
                  <a:pt x="0" y="0"/>
                </a:moveTo>
                <a:lnTo>
                  <a:pt x="5650436" y="0"/>
                </a:lnTo>
                <a:lnTo>
                  <a:pt x="5650436" y="3842297"/>
                </a:lnTo>
                <a:lnTo>
                  <a:pt x="0" y="3842297"/>
                </a:lnTo>
                <a:lnTo>
                  <a:pt x="0" y="0"/>
                </a:lnTo>
                <a:close/>
              </a:path>
            </a:pathLst>
          </a:custGeom>
          <a:blipFill rotWithShape="1">
            <a:blip r:embed="rId4">
              <a:alphaModFix/>
            </a:blip>
            <a:stretch>
              <a:fillRect b="0" l="0" r="0" t="0"/>
            </a:stretch>
          </a:blipFill>
          <a:ln>
            <a:noFill/>
          </a:ln>
        </p:spPr>
      </p:sp>
      <p:grpSp>
        <p:nvGrpSpPr>
          <p:cNvPr id="61" name="Google Shape;61;p8"/>
          <p:cNvGrpSpPr/>
          <p:nvPr/>
        </p:nvGrpSpPr>
        <p:grpSpPr>
          <a:xfrm>
            <a:off x="12425623" y="3918610"/>
            <a:ext cx="5073970" cy="5018933"/>
            <a:chOff x="0" y="-19050"/>
            <a:chExt cx="1438200" cy="1422600"/>
          </a:xfrm>
        </p:grpSpPr>
        <p:sp>
          <p:nvSpPr>
            <p:cNvPr id="62" name="Google Shape;62;p8"/>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63" name="Google Shape;63;p8"/>
            <p:cNvSpPr txBox="1"/>
            <p:nvPr/>
          </p:nvSpPr>
          <p:spPr>
            <a:xfrm>
              <a:off x="0" y="-19050"/>
              <a:ext cx="1438200" cy="1422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 name="Google Shape;64;p8"/>
          <p:cNvSpPr/>
          <p:nvPr/>
        </p:nvSpPr>
        <p:spPr>
          <a:xfrm>
            <a:off x="12137127" y="3127284"/>
            <a:ext cx="5650437" cy="3842297"/>
          </a:xfrm>
          <a:custGeom>
            <a:rect b="b" l="l" r="r" t="t"/>
            <a:pathLst>
              <a:path extrusionOk="0" h="3842297" w="5650437">
                <a:moveTo>
                  <a:pt x="0" y="0"/>
                </a:moveTo>
                <a:lnTo>
                  <a:pt x="5650436" y="0"/>
                </a:lnTo>
                <a:lnTo>
                  <a:pt x="5650436" y="3842297"/>
                </a:lnTo>
                <a:lnTo>
                  <a:pt x="0" y="3842297"/>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5" name="Shape 65"/>
        <p:cNvGrpSpPr/>
        <p:nvPr/>
      </p:nvGrpSpPr>
      <p:grpSpPr>
        <a:xfrm>
          <a:off x="0" y="0"/>
          <a:ext cx="0" cy="0"/>
          <a:chOff x="0" y="0"/>
          <a:chExt cx="0" cy="0"/>
        </a:xfrm>
      </p:grpSpPr>
      <p:pic>
        <p:nvPicPr>
          <p:cNvPr id="66" name="Google Shape;66;p9"/>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67" name="Google Shape;67;p9"/>
          <p:cNvPicPr preferRelativeResize="0"/>
          <p:nvPr/>
        </p:nvPicPr>
        <p:blipFill>
          <a:blip r:embed="rId3">
            <a:alphaModFix/>
          </a:blip>
          <a:stretch>
            <a:fillRect/>
          </a:stretch>
        </p:blipFill>
        <p:spPr>
          <a:xfrm>
            <a:off x="0" y="5794647"/>
            <a:ext cx="18288000" cy="9251156"/>
          </a:xfrm>
          <a:prstGeom prst="rect">
            <a:avLst/>
          </a:prstGeom>
          <a:noFill/>
          <a:ln>
            <a:noFill/>
          </a:ln>
        </p:spPr>
      </p:pic>
      <p:sp>
        <p:nvSpPr>
          <p:cNvPr id="68" name="Google Shape;68;p9"/>
          <p:cNvSpPr/>
          <p:nvPr/>
        </p:nvSpPr>
        <p:spPr>
          <a:xfrm>
            <a:off x="4632450" y="1813050"/>
            <a:ext cx="9023092" cy="8634850"/>
          </a:xfrm>
          <a:custGeom>
            <a:rect b="b" l="l" r="r" t="t"/>
            <a:pathLst>
              <a:path extrusionOk="0" h="8263014" w="8278066">
                <a:moveTo>
                  <a:pt x="0" y="0"/>
                </a:moveTo>
                <a:lnTo>
                  <a:pt x="8278066" y="0"/>
                </a:lnTo>
                <a:lnTo>
                  <a:pt x="8278066" y="8263015"/>
                </a:lnTo>
                <a:lnTo>
                  <a:pt x="0" y="8263015"/>
                </a:lnTo>
                <a:lnTo>
                  <a:pt x="0" y="0"/>
                </a:lnTo>
                <a:close/>
              </a:path>
            </a:pathLst>
          </a:custGeom>
          <a:blipFill rotWithShape="1">
            <a:blip r:embed="rId4">
              <a:alphaModFix/>
            </a:blip>
            <a:stretch>
              <a:fillRect b="0" l="0" r="0" t="0"/>
            </a:stretch>
          </a:blipFill>
          <a:ln>
            <a:noFill/>
          </a:ln>
        </p:spPr>
      </p:sp>
      <p:sp>
        <p:nvSpPr>
          <p:cNvPr id="69" name="Google Shape;69;p9"/>
          <p:cNvSpPr txBox="1"/>
          <p:nvPr/>
        </p:nvSpPr>
        <p:spPr>
          <a:xfrm>
            <a:off x="2858754" y="708162"/>
            <a:ext cx="12570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Reminders in Letter Writing</a:t>
            </a:r>
            <a:endParaRPr/>
          </a:p>
        </p:txBody>
      </p:sp>
      <p:sp>
        <p:nvSpPr>
          <p:cNvPr id="70" name="Google Shape;70;p9"/>
          <p:cNvSpPr/>
          <p:nvPr/>
        </p:nvSpPr>
        <p:spPr>
          <a:xfrm>
            <a:off x="1014310" y="2422498"/>
            <a:ext cx="5758645" cy="3340014"/>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5">
              <a:alphaModFix/>
            </a:blip>
            <a:stretch>
              <a:fillRect b="0" l="0" r="0" t="0"/>
            </a:stretch>
          </a:blipFill>
          <a:ln>
            <a:noFill/>
          </a:ln>
        </p:spPr>
      </p:sp>
      <p:sp>
        <p:nvSpPr>
          <p:cNvPr id="71" name="Google Shape;71;p9"/>
          <p:cNvSpPr/>
          <p:nvPr/>
        </p:nvSpPr>
        <p:spPr>
          <a:xfrm>
            <a:off x="1014310" y="5918286"/>
            <a:ext cx="5758645" cy="3340014"/>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5">
              <a:alphaModFix/>
            </a:blip>
            <a:stretch>
              <a:fillRect b="0" l="0" r="0" t="0"/>
            </a:stretch>
          </a:blipFill>
          <a:ln>
            <a:noFill/>
          </a:ln>
        </p:spPr>
      </p:sp>
      <p:sp>
        <p:nvSpPr>
          <p:cNvPr id="72" name="Google Shape;72;p9"/>
          <p:cNvSpPr/>
          <p:nvPr/>
        </p:nvSpPr>
        <p:spPr>
          <a:xfrm>
            <a:off x="11486265" y="2422498"/>
            <a:ext cx="5758645" cy="3340014"/>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5">
              <a:alphaModFix/>
            </a:blip>
            <a:stretch>
              <a:fillRect b="0" l="0" r="0" t="0"/>
            </a:stretch>
          </a:blipFill>
          <a:ln>
            <a:noFill/>
          </a:ln>
        </p:spPr>
      </p:sp>
      <p:sp>
        <p:nvSpPr>
          <p:cNvPr id="73" name="Google Shape;73;p9"/>
          <p:cNvSpPr/>
          <p:nvPr/>
        </p:nvSpPr>
        <p:spPr>
          <a:xfrm>
            <a:off x="11486265" y="5918286"/>
            <a:ext cx="5758645" cy="3340014"/>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74" name="Shape 74"/>
        <p:cNvGrpSpPr/>
        <p:nvPr/>
      </p:nvGrpSpPr>
      <p:grpSpPr>
        <a:xfrm>
          <a:off x="0" y="0"/>
          <a:ext cx="0" cy="0"/>
          <a:chOff x="0" y="0"/>
          <a:chExt cx="0" cy="0"/>
        </a:xfrm>
      </p:grpSpPr>
      <p:pic>
        <p:nvPicPr>
          <p:cNvPr id="75" name="Google Shape;75;p10"/>
          <p:cNvPicPr preferRelativeResize="0"/>
          <p:nvPr/>
        </p:nvPicPr>
        <p:blipFill>
          <a:blip r:embed="rId2">
            <a:alphaModFix/>
          </a:blip>
          <a:stretch>
            <a:fillRect/>
          </a:stretch>
        </p:blipFill>
        <p:spPr>
          <a:xfrm>
            <a:off x="0" y="8930"/>
            <a:ext cx="18288000" cy="10269141"/>
          </a:xfrm>
          <a:prstGeom prst="rect">
            <a:avLst/>
          </a:prstGeom>
          <a:noFill/>
          <a:ln>
            <a:noFill/>
          </a:ln>
        </p:spPr>
      </p:pic>
      <p:pic>
        <p:nvPicPr>
          <p:cNvPr id="76" name="Google Shape;76;p10"/>
          <p:cNvPicPr preferRelativeResize="0"/>
          <p:nvPr/>
        </p:nvPicPr>
        <p:blipFill>
          <a:blip r:embed="rId3">
            <a:alphaModFix/>
          </a:blip>
          <a:stretch>
            <a:fillRect/>
          </a:stretch>
        </p:blipFill>
        <p:spPr>
          <a:xfrm>
            <a:off x="0" y="5794647"/>
            <a:ext cx="18288000" cy="9251156"/>
          </a:xfrm>
          <a:prstGeom prst="rect">
            <a:avLst/>
          </a:prstGeom>
          <a:noFill/>
          <a:ln>
            <a:noFill/>
          </a:ln>
        </p:spPr>
      </p:pic>
      <p:sp>
        <p:nvSpPr>
          <p:cNvPr id="77" name="Google Shape;77;p10"/>
          <p:cNvSpPr/>
          <p:nvPr/>
        </p:nvSpPr>
        <p:spPr>
          <a:xfrm flipH="1">
            <a:off x="1249750" y="2820730"/>
            <a:ext cx="4851681" cy="2813975"/>
          </a:xfrm>
          <a:custGeom>
            <a:rect b="b" l="l" r="r" t="t"/>
            <a:pathLst>
              <a:path extrusionOk="0" h="2813975" w="4851681">
                <a:moveTo>
                  <a:pt x="4851681" y="0"/>
                </a:moveTo>
                <a:lnTo>
                  <a:pt x="0" y="0"/>
                </a:lnTo>
                <a:lnTo>
                  <a:pt x="0" y="2813974"/>
                </a:lnTo>
                <a:lnTo>
                  <a:pt x="4851681" y="2813974"/>
                </a:lnTo>
                <a:lnTo>
                  <a:pt x="4851681" y="0"/>
                </a:lnTo>
                <a:close/>
              </a:path>
            </a:pathLst>
          </a:custGeom>
          <a:blipFill rotWithShape="1">
            <a:blip r:embed="rId4">
              <a:alphaModFix/>
            </a:blip>
            <a:stretch>
              <a:fillRect b="0" l="0" r="0" t="0"/>
            </a:stretch>
          </a:blipFill>
          <a:ln>
            <a:noFill/>
          </a:ln>
        </p:spPr>
      </p:sp>
      <p:sp>
        <p:nvSpPr>
          <p:cNvPr id="78" name="Google Shape;78;p10"/>
          <p:cNvSpPr/>
          <p:nvPr/>
        </p:nvSpPr>
        <p:spPr>
          <a:xfrm flipH="1">
            <a:off x="6666632" y="2820730"/>
            <a:ext cx="4851681" cy="2813975"/>
          </a:xfrm>
          <a:custGeom>
            <a:rect b="b" l="l" r="r" t="t"/>
            <a:pathLst>
              <a:path extrusionOk="0" h="2813975" w="4851681">
                <a:moveTo>
                  <a:pt x="4851680" y="0"/>
                </a:moveTo>
                <a:lnTo>
                  <a:pt x="0" y="0"/>
                </a:lnTo>
                <a:lnTo>
                  <a:pt x="0" y="2813974"/>
                </a:lnTo>
                <a:lnTo>
                  <a:pt x="4851680" y="2813974"/>
                </a:lnTo>
                <a:lnTo>
                  <a:pt x="4851680" y="0"/>
                </a:lnTo>
                <a:close/>
              </a:path>
            </a:pathLst>
          </a:custGeom>
          <a:blipFill rotWithShape="1">
            <a:blip r:embed="rId4">
              <a:alphaModFix/>
            </a:blip>
            <a:stretch>
              <a:fillRect b="0" l="0" r="0" t="0"/>
            </a:stretch>
          </a:blipFill>
          <a:ln>
            <a:noFill/>
          </a:ln>
        </p:spPr>
      </p:sp>
      <p:sp>
        <p:nvSpPr>
          <p:cNvPr id="79" name="Google Shape;79;p10"/>
          <p:cNvSpPr/>
          <p:nvPr/>
        </p:nvSpPr>
        <p:spPr>
          <a:xfrm flipH="1">
            <a:off x="12215351" y="2820730"/>
            <a:ext cx="4851681" cy="2813975"/>
          </a:xfrm>
          <a:custGeom>
            <a:rect b="b" l="l" r="r" t="t"/>
            <a:pathLst>
              <a:path extrusionOk="0" h="2813975" w="4851681">
                <a:moveTo>
                  <a:pt x="4851681" y="0"/>
                </a:moveTo>
                <a:lnTo>
                  <a:pt x="0" y="0"/>
                </a:lnTo>
                <a:lnTo>
                  <a:pt x="0" y="2813974"/>
                </a:lnTo>
                <a:lnTo>
                  <a:pt x="4851681" y="2813974"/>
                </a:lnTo>
                <a:lnTo>
                  <a:pt x="4851681" y="0"/>
                </a:lnTo>
                <a:close/>
              </a:path>
            </a:pathLst>
          </a:custGeom>
          <a:blipFill rotWithShape="1">
            <a:blip r:embed="rId4">
              <a:alphaModFix/>
            </a:blip>
            <a:stretch>
              <a:fillRect b="0" l="0" r="0" t="0"/>
            </a:stretch>
          </a:blipFill>
          <a:ln>
            <a:noFill/>
          </a:ln>
        </p:spPr>
      </p:sp>
      <p:sp>
        <p:nvSpPr>
          <p:cNvPr id="80" name="Google Shape;80;p10"/>
          <p:cNvSpPr/>
          <p:nvPr/>
        </p:nvSpPr>
        <p:spPr>
          <a:xfrm flipH="1">
            <a:off x="1187125" y="6330029"/>
            <a:ext cx="4851681" cy="2813975"/>
          </a:xfrm>
          <a:custGeom>
            <a:rect b="b" l="l" r="r" t="t"/>
            <a:pathLst>
              <a:path extrusionOk="0" h="2813975" w="4851681">
                <a:moveTo>
                  <a:pt x="4851681" y="0"/>
                </a:moveTo>
                <a:lnTo>
                  <a:pt x="0" y="0"/>
                </a:lnTo>
                <a:lnTo>
                  <a:pt x="0" y="2813975"/>
                </a:lnTo>
                <a:lnTo>
                  <a:pt x="4851681" y="2813975"/>
                </a:lnTo>
                <a:lnTo>
                  <a:pt x="4851681" y="0"/>
                </a:lnTo>
                <a:close/>
              </a:path>
            </a:pathLst>
          </a:custGeom>
          <a:blipFill rotWithShape="1">
            <a:blip r:embed="rId4">
              <a:alphaModFix/>
            </a:blip>
            <a:stretch>
              <a:fillRect b="0" l="0" r="0" t="0"/>
            </a:stretch>
          </a:blipFill>
          <a:ln>
            <a:noFill/>
          </a:ln>
        </p:spPr>
      </p:sp>
      <p:sp>
        <p:nvSpPr>
          <p:cNvPr id="81" name="Google Shape;81;p10"/>
          <p:cNvSpPr/>
          <p:nvPr/>
        </p:nvSpPr>
        <p:spPr>
          <a:xfrm flipH="1">
            <a:off x="6604007" y="6330029"/>
            <a:ext cx="4851681" cy="2813975"/>
          </a:xfrm>
          <a:custGeom>
            <a:rect b="b" l="l" r="r" t="t"/>
            <a:pathLst>
              <a:path extrusionOk="0" h="2813975" w="4851681">
                <a:moveTo>
                  <a:pt x="4851680" y="0"/>
                </a:moveTo>
                <a:lnTo>
                  <a:pt x="0" y="0"/>
                </a:lnTo>
                <a:lnTo>
                  <a:pt x="0" y="2813975"/>
                </a:lnTo>
                <a:lnTo>
                  <a:pt x="4851680" y="2813975"/>
                </a:lnTo>
                <a:lnTo>
                  <a:pt x="4851680" y="0"/>
                </a:lnTo>
                <a:close/>
              </a:path>
            </a:pathLst>
          </a:custGeom>
          <a:blipFill rotWithShape="1">
            <a:blip r:embed="rId4">
              <a:alphaModFix/>
            </a:blip>
            <a:stretch>
              <a:fillRect b="0" l="0" r="0" t="0"/>
            </a:stretch>
          </a:blipFill>
          <a:ln>
            <a:noFill/>
          </a:ln>
        </p:spPr>
      </p:sp>
      <p:sp>
        <p:nvSpPr>
          <p:cNvPr id="82" name="Google Shape;82;p10"/>
          <p:cNvSpPr/>
          <p:nvPr/>
        </p:nvSpPr>
        <p:spPr>
          <a:xfrm flipH="1">
            <a:off x="12152726" y="6330029"/>
            <a:ext cx="4851681" cy="2813975"/>
          </a:xfrm>
          <a:custGeom>
            <a:rect b="b" l="l" r="r" t="t"/>
            <a:pathLst>
              <a:path extrusionOk="0" h="2813975" w="4851681">
                <a:moveTo>
                  <a:pt x="4851681" y="0"/>
                </a:moveTo>
                <a:lnTo>
                  <a:pt x="0" y="0"/>
                </a:lnTo>
                <a:lnTo>
                  <a:pt x="0" y="2813975"/>
                </a:lnTo>
                <a:lnTo>
                  <a:pt x="4851681" y="2813975"/>
                </a:lnTo>
                <a:lnTo>
                  <a:pt x="4851681"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43.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46.png"/><Relationship Id="rId6" Type="http://schemas.openxmlformats.org/officeDocument/2006/relationships/image" Target="../media/image18.png"/><Relationship Id="rId7" Type="http://schemas.openxmlformats.org/officeDocument/2006/relationships/image" Target="../media/image28.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7.png"/><Relationship Id="rId7"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20" Type="http://schemas.openxmlformats.org/officeDocument/2006/relationships/image" Target="../media/image27.png"/><Relationship Id="rId11" Type="http://schemas.openxmlformats.org/officeDocument/2006/relationships/image" Target="../media/image20.png"/><Relationship Id="rId22" Type="http://schemas.openxmlformats.org/officeDocument/2006/relationships/image" Target="../media/image28.png"/><Relationship Id="rId10" Type="http://schemas.openxmlformats.org/officeDocument/2006/relationships/image" Target="../media/image14.png"/><Relationship Id="rId21" Type="http://schemas.openxmlformats.org/officeDocument/2006/relationships/image" Target="../media/image48.png"/><Relationship Id="rId13" Type="http://schemas.openxmlformats.org/officeDocument/2006/relationships/image" Target="../media/image7.png"/><Relationship Id="rId12" Type="http://schemas.openxmlformats.org/officeDocument/2006/relationships/image" Target="../media/image43.png"/><Relationship Id="rId23"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41.png"/><Relationship Id="rId15" Type="http://schemas.openxmlformats.org/officeDocument/2006/relationships/image" Target="../media/image16.png"/><Relationship Id="rId14" Type="http://schemas.openxmlformats.org/officeDocument/2006/relationships/image" Target="../media/image15.png"/><Relationship Id="rId17" Type="http://schemas.openxmlformats.org/officeDocument/2006/relationships/image" Target="../media/image42.png"/><Relationship Id="rId16" Type="http://schemas.openxmlformats.org/officeDocument/2006/relationships/image" Target="../media/image21.png"/><Relationship Id="rId5" Type="http://schemas.openxmlformats.org/officeDocument/2006/relationships/image" Target="../media/image45.png"/><Relationship Id="rId19" Type="http://schemas.openxmlformats.org/officeDocument/2006/relationships/image" Target="../media/image23.png"/><Relationship Id="rId6" Type="http://schemas.openxmlformats.org/officeDocument/2006/relationships/image" Target="../media/image30.png"/><Relationship Id="rId18" Type="http://schemas.openxmlformats.org/officeDocument/2006/relationships/image" Target="../media/image35.png"/><Relationship Id="rId7" Type="http://schemas.openxmlformats.org/officeDocument/2006/relationships/image" Target="../media/image2.png"/><Relationship Id="rId8"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24.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11" Type="http://schemas.openxmlformats.org/officeDocument/2006/relationships/image" Target="../media/image27.png"/><Relationship Id="rId10" Type="http://schemas.openxmlformats.org/officeDocument/2006/relationships/image" Target="../media/image23.png"/><Relationship Id="rId9" Type="http://schemas.openxmlformats.org/officeDocument/2006/relationships/image" Target="../media/image35.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D7"/>
        </a:solidFill>
      </p:bgPr>
    </p:bg>
    <p:spTree>
      <p:nvGrpSpPr>
        <p:cNvPr id="93" name="Shape 93"/>
        <p:cNvGrpSpPr/>
        <p:nvPr/>
      </p:nvGrpSpPr>
      <p:grpSpPr>
        <a:xfrm>
          <a:off x="0" y="0"/>
          <a:ext cx="0" cy="0"/>
          <a:chOff x="0" y="0"/>
          <a:chExt cx="0" cy="0"/>
        </a:xfrm>
      </p:grpSpPr>
      <p:pic>
        <p:nvPicPr>
          <p:cNvPr id="94" name="Google Shape;94;p12"/>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95" name="Google Shape;95;p12"/>
          <p:cNvPicPr preferRelativeResize="0"/>
          <p:nvPr/>
        </p:nvPicPr>
        <p:blipFill>
          <a:blip r:embed="rId4">
            <a:alphaModFix/>
          </a:blip>
          <a:stretch>
            <a:fillRect/>
          </a:stretch>
        </p:blipFill>
        <p:spPr>
          <a:xfrm>
            <a:off x="0" y="5794647"/>
            <a:ext cx="18288000" cy="9251156"/>
          </a:xfrm>
          <a:prstGeom prst="rect">
            <a:avLst/>
          </a:prstGeom>
          <a:noFill/>
          <a:ln>
            <a:noFill/>
          </a:ln>
        </p:spPr>
      </p:pic>
      <p:sp>
        <p:nvSpPr>
          <p:cNvPr id="96" name="Google Shape;96;p12"/>
          <p:cNvSpPr/>
          <p:nvPr/>
        </p:nvSpPr>
        <p:spPr>
          <a:xfrm>
            <a:off x="11711949" y="1832049"/>
            <a:ext cx="8278066" cy="8263014"/>
          </a:xfrm>
          <a:custGeom>
            <a:rect b="b" l="l" r="r" t="t"/>
            <a:pathLst>
              <a:path extrusionOk="0" h="8263014" w="8278066">
                <a:moveTo>
                  <a:pt x="0" y="0"/>
                </a:moveTo>
                <a:lnTo>
                  <a:pt x="8278066" y="0"/>
                </a:lnTo>
                <a:lnTo>
                  <a:pt x="8278066" y="8263015"/>
                </a:lnTo>
                <a:lnTo>
                  <a:pt x="0" y="8263015"/>
                </a:lnTo>
                <a:lnTo>
                  <a:pt x="0" y="0"/>
                </a:lnTo>
                <a:close/>
              </a:path>
            </a:pathLst>
          </a:custGeom>
          <a:blipFill rotWithShape="1">
            <a:blip r:embed="rId5">
              <a:alphaModFix/>
            </a:blip>
            <a:stretch>
              <a:fillRect b="0" l="0" r="0" t="0"/>
            </a:stretch>
          </a:blipFill>
          <a:ln>
            <a:noFill/>
          </a:ln>
        </p:spPr>
      </p:sp>
      <p:pic>
        <p:nvPicPr>
          <p:cNvPr id="97" name="Google Shape;97;p12"/>
          <p:cNvPicPr preferRelativeResize="0"/>
          <p:nvPr/>
        </p:nvPicPr>
        <p:blipFill>
          <a:blip r:embed="rId6">
            <a:alphaModFix/>
          </a:blip>
          <a:stretch>
            <a:fillRect/>
          </a:stretch>
        </p:blipFill>
        <p:spPr>
          <a:xfrm>
            <a:off x="4989900" y="390589"/>
            <a:ext cx="7123024" cy="9505822"/>
          </a:xfrm>
          <a:prstGeom prst="rect">
            <a:avLst/>
          </a:prstGeom>
          <a:noFill/>
          <a:ln>
            <a:noFill/>
          </a:ln>
        </p:spPr>
      </p:pic>
      <p:sp>
        <p:nvSpPr>
          <p:cNvPr id="98" name="Google Shape;98;p12"/>
          <p:cNvSpPr txBox="1"/>
          <p:nvPr/>
        </p:nvSpPr>
        <p:spPr>
          <a:xfrm rot="-327927">
            <a:off x="6360733" y="2540385"/>
            <a:ext cx="4639592" cy="45452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843" u="none" cap="none" strike="noStrike">
                <a:solidFill>
                  <a:srgbClr val="D00D0D"/>
                </a:solidFill>
                <a:latin typeface="Pacifico"/>
                <a:ea typeface="Pacifico"/>
                <a:cs typeface="Pacifico"/>
                <a:sym typeface="Pacifico"/>
              </a:rPr>
              <a:t>Dear Santa</a:t>
            </a:r>
            <a:endParaRPr/>
          </a:p>
          <a:p>
            <a:pPr indent="0" lvl="0" marL="0" marR="0" rtl="0" algn="ctr">
              <a:lnSpc>
                <a:spcPct val="100000"/>
              </a:lnSpc>
              <a:spcBef>
                <a:spcPts val="0"/>
              </a:spcBef>
              <a:spcAft>
                <a:spcPts val="0"/>
              </a:spcAft>
              <a:buNone/>
            </a:pPr>
            <a:r>
              <a:rPr b="0" i="0" lang="en-US" sz="9843" u="none" cap="none" strike="noStrike">
                <a:solidFill>
                  <a:srgbClr val="D00D0D"/>
                </a:solidFill>
                <a:latin typeface="Pacifico"/>
                <a:ea typeface="Pacifico"/>
                <a:cs typeface="Pacifico"/>
                <a:sym typeface="Pacifico"/>
              </a:rPr>
              <a:t>Letter</a:t>
            </a:r>
            <a:endParaRPr/>
          </a:p>
        </p:txBody>
      </p:sp>
      <p:pic>
        <p:nvPicPr>
          <p:cNvPr id="99" name="Google Shape;99;p12"/>
          <p:cNvPicPr preferRelativeResize="0"/>
          <p:nvPr/>
        </p:nvPicPr>
        <p:blipFill>
          <a:blip r:embed="rId7">
            <a:alphaModFix/>
          </a:blip>
          <a:stretch>
            <a:fillRect/>
          </a:stretch>
        </p:blipFill>
        <p:spPr>
          <a:xfrm>
            <a:off x="10140475" y="1723413"/>
            <a:ext cx="5914425" cy="6538325"/>
          </a:xfrm>
          <a:prstGeom prst="rect">
            <a:avLst/>
          </a:prstGeom>
          <a:noFill/>
          <a:ln>
            <a:noFill/>
          </a:ln>
        </p:spPr>
      </p:pic>
      <p:sp>
        <p:nvSpPr>
          <p:cNvPr id="100" name="Google Shape;100;p12"/>
          <p:cNvSpPr txBox="1"/>
          <p:nvPr/>
        </p:nvSpPr>
        <p:spPr>
          <a:xfrm rot="-259609">
            <a:off x="5915273" y="1843087"/>
            <a:ext cx="5272291" cy="51042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30818"/>
                </a:solidFill>
                <a:latin typeface="Poppins"/>
                <a:ea typeface="Poppins"/>
                <a:cs typeface="Poppins"/>
                <a:sym typeface="Poppins"/>
              </a:rPr>
              <a:t> Activity Workbook</a:t>
            </a:r>
            <a:endParaRPr/>
          </a:p>
        </p:txBody>
      </p:sp>
      <p:sp>
        <p:nvSpPr>
          <p:cNvPr id="101" name="Google Shape;101;p12"/>
          <p:cNvSpPr txBox="1"/>
          <p:nvPr/>
        </p:nvSpPr>
        <p:spPr>
          <a:xfrm rot="-259609">
            <a:off x="6983195" y="7368529"/>
            <a:ext cx="4320173" cy="11049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99" u="none" cap="none" strike="noStrike">
                <a:solidFill>
                  <a:srgbClr val="030818"/>
                </a:solidFill>
                <a:latin typeface="Poppins"/>
                <a:ea typeface="Poppins"/>
                <a:cs typeface="Poppins"/>
                <a:sym typeface="Poppins"/>
              </a:rPr>
              <a:t>Lorem ipsum odor amet, consectetuer adipiscing elit. Curabitur torquent pulvinar.</a:t>
            </a:r>
            <a:endParaRPr/>
          </a:p>
        </p:txBody>
      </p:sp>
      <p:pic>
        <p:nvPicPr>
          <p:cNvPr id="102" name="Google Shape;102;p12"/>
          <p:cNvPicPr preferRelativeResize="0"/>
          <p:nvPr/>
        </p:nvPicPr>
        <p:blipFill>
          <a:blip r:embed="rId8">
            <a:alphaModFix/>
          </a:blip>
          <a:stretch>
            <a:fillRect/>
          </a:stretch>
        </p:blipFill>
        <p:spPr>
          <a:xfrm>
            <a:off x="-755525" y="898621"/>
            <a:ext cx="7123025" cy="96576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21"/>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334" name="Google Shape;334;p21"/>
          <p:cNvPicPr preferRelativeResize="0"/>
          <p:nvPr/>
        </p:nvPicPr>
        <p:blipFill>
          <a:blip r:embed="rId4">
            <a:alphaModFix/>
          </a:blip>
          <a:stretch>
            <a:fillRect/>
          </a:stretch>
        </p:blipFill>
        <p:spPr>
          <a:xfrm flipH="1">
            <a:off x="0" y="5794647"/>
            <a:ext cx="18288000" cy="9251156"/>
          </a:xfrm>
          <a:prstGeom prst="rect">
            <a:avLst/>
          </a:prstGeom>
          <a:noFill/>
          <a:ln>
            <a:noFill/>
          </a:ln>
        </p:spPr>
      </p:pic>
      <p:sp>
        <p:nvSpPr>
          <p:cNvPr id="335" name="Google Shape;335;p21"/>
          <p:cNvSpPr/>
          <p:nvPr/>
        </p:nvSpPr>
        <p:spPr>
          <a:xfrm rot="-374933">
            <a:off x="-592900" y="2808064"/>
            <a:ext cx="10681772" cy="7224762"/>
          </a:xfrm>
          <a:custGeom>
            <a:rect b="b" l="l" r="r" t="t"/>
            <a:pathLst>
              <a:path extrusionOk="0" h="7224762" w="10681772">
                <a:moveTo>
                  <a:pt x="0" y="0"/>
                </a:moveTo>
                <a:lnTo>
                  <a:pt x="10681772" y="0"/>
                </a:lnTo>
                <a:lnTo>
                  <a:pt x="10681772" y="7224762"/>
                </a:lnTo>
                <a:lnTo>
                  <a:pt x="0" y="7224762"/>
                </a:lnTo>
                <a:lnTo>
                  <a:pt x="0" y="0"/>
                </a:lnTo>
                <a:close/>
              </a:path>
            </a:pathLst>
          </a:custGeom>
          <a:blipFill rotWithShape="1">
            <a:blip r:embed="rId5">
              <a:alphaModFix/>
            </a:blip>
            <a:stretch>
              <a:fillRect b="0" l="0" r="0" t="0"/>
            </a:stretch>
          </a:blipFill>
          <a:ln>
            <a:noFill/>
          </a:ln>
        </p:spPr>
      </p:sp>
      <p:pic>
        <p:nvPicPr>
          <p:cNvPr id="336" name="Google Shape;336;p21"/>
          <p:cNvPicPr preferRelativeResize="0"/>
          <p:nvPr/>
        </p:nvPicPr>
        <p:blipFill>
          <a:blip r:embed="rId6">
            <a:alphaModFix/>
          </a:blip>
          <a:stretch>
            <a:fillRect/>
          </a:stretch>
        </p:blipFill>
        <p:spPr>
          <a:xfrm>
            <a:off x="9090300" y="423663"/>
            <a:ext cx="8485749" cy="11993536"/>
          </a:xfrm>
          <a:prstGeom prst="rect">
            <a:avLst/>
          </a:prstGeom>
          <a:noFill/>
          <a:ln>
            <a:noFill/>
          </a:ln>
        </p:spPr>
      </p:pic>
      <p:sp>
        <p:nvSpPr>
          <p:cNvPr id="337" name="Google Shape;337;p21"/>
          <p:cNvSpPr txBox="1"/>
          <p:nvPr/>
        </p:nvSpPr>
        <p:spPr>
          <a:xfrm>
            <a:off x="10863810" y="1019175"/>
            <a:ext cx="5523846"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Dear Santa,</a:t>
            </a:r>
            <a:endParaRPr/>
          </a:p>
        </p:txBody>
      </p:sp>
      <p:cxnSp>
        <p:nvCxnSpPr>
          <p:cNvPr id="338" name="Google Shape;338;p21"/>
          <p:cNvCxnSpPr/>
          <p:nvPr/>
        </p:nvCxnSpPr>
        <p:spPr>
          <a:xfrm>
            <a:off x="10651552" y="3466962"/>
            <a:ext cx="6255567" cy="0"/>
          </a:xfrm>
          <a:prstGeom prst="straightConnector1">
            <a:avLst/>
          </a:prstGeom>
          <a:noFill/>
          <a:ln cap="flat" cmpd="sng" w="47625">
            <a:solidFill>
              <a:srgbClr val="D00D0D"/>
            </a:solidFill>
            <a:prstDash val="dash"/>
            <a:round/>
            <a:headEnd len="sm" w="sm" type="none"/>
            <a:tailEnd len="sm" w="sm" type="none"/>
          </a:ln>
        </p:spPr>
      </p:cxnSp>
      <p:sp>
        <p:nvSpPr>
          <p:cNvPr id="339" name="Google Shape;339;p21"/>
          <p:cNvSpPr txBox="1"/>
          <p:nvPr/>
        </p:nvSpPr>
        <p:spPr>
          <a:xfrm>
            <a:off x="10651552" y="2338250"/>
            <a:ext cx="5651343"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Describe gifts you want from Santa:</a:t>
            </a:r>
            <a:endParaRPr/>
          </a:p>
        </p:txBody>
      </p:sp>
      <p:cxnSp>
        <p:nvCxnSpPr>
          <p:cNvPr id="340" name="Google Shape;340;p21"/>
          <p:cNvCxnSpPr/>
          <p:nvPr/>
        </p:nvCxnSpPr>
        <p:spPr>
          <a:xfrm>
            <a:off x="10651552" y="4238395"/>
            <a:ext cx="6255567" cy="0"/>
          </a:xfrm>
          <a:prstGeom prst="straightConnector1">
            <a:avLst/>
          </a:prstGeom>
          <a:noFill/>
          <a:ln cap="flat" cmpd="sng" w="47625">
            <a:solidFill>
              <a:srgbClr val="D00D0D"/>
            </a:solidFill>
            <a:prstDash val="dash"/>
            <a:round/>
            <a:headEnd len="sm" w="sm" type="none"/>
            <a:tailEnd len="sm" w="sm" type="none"/>
          </a:ln>
        </p:spPr>
      </p:cxnSp>
      <p:cxnSp>
        <p:nvCxnSpPr>
          <p:cNvPr id="341" name="Google Shape;341;p21"/>
          <p:cNvCxnSpPr/>
          <p:nvPr/>
        </p:nvCxnSpPr>
        <p:spPr>
          <a:xfrm>
            <a:off x="10651552" y="5009920"/>
            <a:ext cx="6255567" cy="0"/>
          </a:xfrm>
          <a:prstGeom prst="straightConnector1">
            <a:avLst/>
          </a:prstGeom>
          <a:noFill/>
          <a:ln cap="flat" cmpd="sng" w="47625">
            <a:solidFill>
              <a:srgbClr val="D00D0D"/>
            </a:solidFill>
            <a:prstDash val="dash"/>
            <a:round/>
            <a:headEnd len="sm" w="sm" type="none"/>
            <a:tailEnd len="sm" w="sm" type="none"/>
          </a:ln>
        </p:spPr>
      </p:cxnSp>
      <p:cxnSp>
        <p:nvCxnSpPr>
          <p:cNvPr id="342" name="Google Shape;342;p21"/>
          <p:cNvCxnSpPr/>
          <p:nvPr/>
        </p:nvCxnSpPr>
        <p:spPr>
          <a:xfrm>
            <a:off x="10651552" y="5781353"/>
            <a:ext cx="6255567" cy="0"/>
          </a:xfrm>
          <a:prstGeom prst="straightConnector1">
            <a:avLst/>
          </a:prstGeom>
          <a:noFill/>
          <a:ln cap="flat" cmpd="sng" w="47625">
            <a:solidFill>
              <a:srgbClr val="D00D0D"/>
            </a:solidFill>
            <a:prstDash val="dash"/>
            <a:round/>
            <a:headEnd len="sm" w="sm" type="none"/>
            <a:tailEnd len="sm" w="sm" type="none"/>
          </a:ln>
        </p:spPr>
      </p:cxnSp>
      <p:sp>
        <p:nvSpPr>
          <p:cNvPr id="343" name="Google Shape;343;p21"/>
          <p:cNvSpPr txBox="1"/>
          <p:nvPr/>
        </p:nvSpPr>
        <p:spPr>
          <a:xfrm>
            <a:off x="10651552" y="6182056"/>
            <a:ext cx="5651343"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Tell Santa the good things you’ve done for the past year:</a:t>
            </a:r>
            <a:endParaRPr/>
          </a:p>
        </p:txBody>
      </p:sp>
      <p:cxnSp>
        <p:nvCxnSpPr>
          <p:cNvPr id="344" name="Google Shape;344;p21"/>
          <p:cNvCxnSpPr/>
          <p:nvPr/>
        </p:nvCxnSpPr>
        <p:spPr>
          <a:xfrm>
            <a:off x="10651552" y="7348868"/>
            <a:ext cx="6255567" cy="0"/>
          </a:xfrm>
          <a:prstGeom prst="straightConnector1">
            <a:avLst/>
          </a:prstGeom>
          <a:noFill/>
          <a:ln cap="flat" cmpd="sng" w="47625">
            <a:solidFill>
              <a:srgbClr val="D00D0D"/>
            </a:solidFill>
            <a:prstDash val="dash"/>
            <a:round/>
            <a:headEnd len="sm" w="sm" type="none"/>
            <a:tailEnd len="sm" w="sm" type="none"/>
          </a:ln>
        </p:spPr>
      </p:cxnSp>
      <p:cxnSp>
        <p:nvCxnSpPr>
          <p:cNvPr id="345" name="Google Shape;345;p21"/>
          <p:cNvCxnSpPr/>
          <p:nvPr/>
        </p:nvCxnSpPr>
        <p:spPr>
          <a:xfrm>
            <a:off x="10651552" y="8120301"/>
            <a:ext cx="6255567" cy="0"/>
          </a:xfrm>
          <a:prstGeom prst="straightConnector1">
            <a:avLst/>
          </a:prstGeom>
          <a:noFill/>
          <a:ln cap="flat" cmpd="sng" w="47625">
            <a:solidFill>
              <a:srgbClr val="D00D0D"/>
            </a:solidFill>
            <a:prstDash val="dash"/>
            <a:round/>
            <a:headEnd len="sm" w="sm" type="none"/>
            <a:tailEnd len="sm" w="sm" type="none"/>
          </a:ln>
        </p:spPr>
      </p:cxnSp>
      <p:cxnSp>
        <p:nvCxnSpPr>
          <p:cNvPr id="346" name="Google Shape;346;p21"/>
          <p:cNvCxnSpPr/>
          <p:nvPr/>
        </p:nvCxnSpPr>
        <p:spPr>
          <a:xfrm>
            <a:off x="10651552" y="8891826"/>
            <a:ext cx="6255567" cy="0"/>
          </a:xfrm>
          <a:prstGeom prst="straightConnector1">
            <a:avLst/>
          </a:prstGeom>
          <a:noFill/>
          <a:ln cap="flat" cmpd="sng" w="47625">
            <a:solidFill>
              <a:srgbClr val="D00D0D"/>
            </a:solidFill>
            <a:prstDash val="dash"/>
            <a:round/>
            <a:headEnd len="sm" w="sm" type="none"/>
            <a:tailEnd len="sm" w="sm" type="none"/>
          </a:ln>
        </p:spPr>
      </p:cxnSp>
      <p:cxnSp>
        <p:nvCxnSpPr>
          <p:cNvPr id="347" name="Google Shape;347;p21"/>
          <p:cNvCxnSpPr/>
          <p:nvPr/>
        </p:nvCxnSpPr>
        <p:spPr>
          <a:xfrm>
            <a:off x="10651552" y="9663259"/>
            <a:ext cx="6255567" cy="0"/>
          </a:xfrm>
          <a:prstGeom prst="straightConnector1">
            <a:avLst/>
          </a:prstGeom>
          <a:noFill/>
          <a:ln cap="flat" cmpd="sng" w="47625">
            <a:solidFill>
              <a:srgbClr val="D00D0D"/>
            </a:solidFill>
            <a:prstDash val="dash"/>
            <a:round/>
            <a:headEnd len="sm" w="sm" type="none"/>
            <a:tailEnd len="sm" w="sm" type="none"/>
          </a:ln>
        </p:spPr>
      </p:cxnSp>
      <p:cxnSp>
        <p:nvCxnSpPr>
          <p:cNvPr id="348" name="Google Shape;348;p21"/>
          <p:cNvCxnSpPr/>
          <p:nvPr/>
        </p:nvCxnSpPr>
        <p:spPr>
          <a:xfrm>
            <a:off x="5780938" y="3142539"/>
            <a:ext cx="3920737" cy="0"/>
          </a:xfrm>
          <a:prstGeom prst="straightConnector1">
            <a:avLst/>
          </a:prstGeom>
          <a:noFill/>
          <a:ln cap="flat" cmpd="sng" w="104775">
            <a:solidFill>
              <a:srgbClr val="D00D0D"/>
            </a:solidFill>
            <a:prstDash val="solid"/>
            <a:round/>
            <a:headEnd len="sm" w="sm" type="none"/>
            <a:tailEnd len="sm" w="sm" type="none"/>
          </a:ln>
        </p:spPr>
      </p:cxnSp>
      <p:grpSp>
        <p:nvGrpSpPr>
          <p:cNvPr id="349" name="Google Shape;349;p21"/>
          <p:cNvGrpSpPr/>
          <p:nvPr/>
        </p:nvGrpSpPr>
        <p:grpSpPr>
          <a:xfrm>
            <a:off x="1028700" y="1738616"/>
            <a:ext cx="4752238" cy="2840291"/>
            <a:chOff x="0" y="-19050"/>
            <a:chExt cx="1251618" cy="748060"/>
          </a:xfrm>
        </p:grpSpPr>
        <p:sp>
          <p:nvSpPr>
            <p:cNvPr id="350" name="Google Shape;350;p21"/>
            <p:cNvSpPr/>
            <p:nvPr/>
          </p:nvSpPr>
          <p:spPr>
            <a:xfrm>
              <a:off x="0" y="0"/>
              <a:ext cx="1251618" cy="729010"/>
            </a:xfrm>
            <a:custGeom>
              <a:rect b="b" l="l" r="r" t="t"/>
              <a:pathLst>
                <a:path extrusionOk="0" h="729010" w="1251618">
                  <a:moveTo>
                    <a:pt x="0" y="0"/>
                  </a:moveTo>
                  <a:lnTo>
                    <a:pt x="1251618" y="0"/>
                  </a:lnTo>
                  <a:lnTo>
                    <a:pt x="1251618" y="729010"/>
                  </a:lnTo>
                  <a:lnTo>
                    <a:pt x="0" y="729010"/>
                  </a:lnTo>
                  <a:close/>
                </a:path>
              </a:pathLst>
            </a:custGeom>
            <a:solidFill>
              <a:srgbClr val="FFFFFF"/>
            </a:solidFill>
            <a:ln cap="sq" cmpd="sng" w="104775">
              <a:solidFill>
                <a:srgbClr val="D00D0D"/>
              </a:solidFill>
              <a:prstDash val="solid"/>
              <a:miter lim="8000"/>
              <a:headEnd len="sm" w="sm" type="none"/>
              <a:tailEnd len="sm" w="sm" type="none"/>
            </a:ln>
          </p:spPr>
        </p:sp>
        <p:sp>
          <p:nvSpPr>
            <p:cNvPr id="351" name="Google Shape;351;p21"/>
            <p:cNvSpPr txBox="1"/>
            <p:nvPr/>
          </p:nvSpPr>
          <p:spPr>
            <a:xfrm>
              <a:off x="0" y="-19050"/>
              <a:ext cx="1251618" cy="7480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1"/>
          <p:cNvSpPr txBox="1"/>
          <p:nvPr/>
        </p:nvSpPr>
        <p:spPr>
          <a:xfrm>
            <a:off x="1542995" y="2105025"/>
            <a:ext cx="37236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30818"/>
                </a:solidFill>
                <a:latin typeface="Poppins"/>
                <a:ea typeface="Poppins"/>
                <a:cs typeface="Poppins"/>
                <a:sym typeface="Poppins"/>
              </a:rPr>
              <a:t>Let’s freestyle here!</a:t>
            </a:r>
            <a:endParaRPr/>
          </a:p>
          <a:p>
            <a:pPr indent="0" lvl="0" marL="0" marR="0" rtl="0" algn="ctr">
              <a:lnSpc>
                <a:spcPct val="100000"/>
              </a:lnSpc>
              <a:spcBef>
                <a:spcPts val="0"/>
              </a:spcBef>
              <a:spcAft>
                <a:spcPts val="0"/>
              </a:spcAft>
              <a:buNone/>
            </a:pPr>
            <a:r>
              <a:t/>
            </a:r>
            <a:endParaRPr b="0" i="0" sz="2400" u="none" cap="none" strike="noStrike">
              <a:solidFill>
                <a:srgbClr val="030818"/>
              </a:solidFill>
              <a:latin typeface="Poppins"/>
              <a:ea typeface="Poppins"/>
              <a:cs typeface="Poppins"/>
              <a:sym typeface="Poppins"/>
            </a:endParaRPr>
          </a:p>
          <a:p>
            <a:pPr indent="0" lvl="0" marL="0" marR="0" rtl="0" algn="ctr">
              <a:lnSpc>
                <a:spcPct val="100000"/>
              </a:lnSpc>
              <a:spcBef>
                <a:spcPts val="0"/>
              </a:spcBef>
              <a:spcAft>
                <a:spcPts val="0"/>
              </a:spcAft>
              <a:buNone/>
            </a:pPr>
            <a:r>
              <a:rPr b="0" i="0" lang="en-US" sz="2400" u="none" cap="none" strike="noStrike">
                <a:solidFill>
                  <a:srgbClr val="030818"/>
                </a:solidFill>
                <a:latin typeface="Poppins"/>
                <a:ea typeface="Poppins"/>
                <a:cs typeface="Poppins"/>
                <a:sym typeface="Poppins"/>
              </a:rPr>
              <a:t>Describe to Santa in detail the gifts you want to receive. (i.e. color, size, texture)</a:t>
            </a:r>
            <a:endParaRPr/>
          </a:p>
        </p:txBody>
      </p:sp>
      <p:grpSp>
        <p:nvGrpSpPr>
          <p:cNvPr id="353" name="Google Shape;353;p21"/>
          <p:cNvGrpSpPr/>
          <p:nvPr/>
        </p:nvGrpSpPr>
        <p:grpSpPr>
          <a:xfrm>
            <a:off x="9490623" y="2863882"/>
            <a:ext cx="422106" cy="422106"/>
            <a:chOff x="0" y="0"/>
            <a:chExt cx="812800" cy="812800"/>
          </a:xfrm>
        </p:grpSpPr>
        <p:sp>
          <p:nvSpPr>
            <p:cNvPr id="354" name="Google Shape;35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6" name="Google Shape;356;p21"/>
          <p:cNvCxnSpPr/>
          <p:nvPr/>
        </p:nvCxnSpPr>
        <p:spPr>
          <a:xfrm>
            <a:off x="5780938" y="7713674"/>
            <a:ext cx="3920737" cy="0"/>
          </a:xfrm>
          <a:prstGeom prst="straightConnector1">
            <a:avLst/>
          </a:prstGeom>
          <a:noFill/>
          <a:ln cap="flat" cmpd="sng" w="104775">
            <a:solidFill>
              <a:srgbClr val="D00D0D"/>
            </a:solidFill>
            <a:prstDash val="solid"/>
            <a:round/>
            <a:headEnd len="sm" w="sm" type="none"/>
            <a:tailEnd len="sm" w="sm" type="none"/>
          </a:ln>
        </p:spPr>
      </p:cxnSp>
      <p:grpSp>
        <p:nvGrpSpPr>
          <p:cNvPr id="357" name="Google Shape;357;p21"/>
          <p:cNvGrpSpPr/>
          <p:nvPr/>
        </p:nvGrpSpPr>
        <p:grpSpPr>
          <a:xfrm>
            <a:off x="1028700" y="6309751"/>
            <a:ext cx="4752238" cy="2840291"/>
            <a:chOff x="0" y="-19050"/>
            <a:chExt cx="1251618" cy="748060"/>
          </a:xfrm>
        </p:grpSpPr>
        <p:sp>
          <p:nvSpPr>
            <p:cNvPr id="358" name="Google Shape;358;p21"/>
            <p:cNvSpPr/>
            <p:nvPr/>
          </p:nvSpPr>
          <p:spPr>
            <a:xfrm>
              <a:off x="0" y="0"/>
              <a:ext cx="1251618" cy="729010"/>
            </a:xfrm>
            <a:custGeom>
              <a:rect b="b" l="l" r="r" t="t"/>
              <a:pathLst>
                <a:path extrusionOk="0" h="729010" w="1251618">
                  <a:moveTo>
                    <a:pt x="0" y="0"/>
                  </a:moveTo>
                  <a:lnTo>
                    <a:pt x="1251618" y="0"/>
                  </a:lnTo>
                  <a:lnTo>
                    <a:pt x="1251618" y="729010"/>
                  </a:lnTo>
                  <a:lnTo>
                    <a:pt x="0" y="729010"/>
                  </a:lnTo>
                  <a:close/>
                </a:path>
              </a:pathLst>
            </a:custGeom>
            <a:solidFill>
              <a:srgbClr val="FFFFFF"/>
            </a:solidFill>
            <a:ln cap="sq" cmpd="sng" w="104775">
              <a:solidFill>
                <a:srgbClr val="D00D0D"/>
              </a:solidFill>
              <a:prstDash val="solid"/>
              <a:miter lim="8000"/>
              <a:headEnd len="sm" w="sm" type="none"/>
              <a:tailEnd len="sm" w="sm" type="none"/>
            </a:ln>
          </p:spPr>
        </p:sp>
        <p:sp>
          <p:nvSpPr>
            <p:cNvPr id="359" name="Google Shape;359;p21"/>
            <p:cNvSpPr txBox="1"/>
            <p:nvPr/>
          </p:nvSpPr>
          <p:spPr>
            <a:xfrm>
              <a:off x="0" y="-19050"/>
              <a:ext cx="1251618" cy="7480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1"/>
          <p:cNvSpPr txBox="1"/>
          <p:nvPr/>
        </p:nvSpPr>
        <p:spPr>
          <a:xfrm>
            <a:off x="1542995" y="6676159"/>
            <a:ext cx="37236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30818"/>
                </a:solidFill>
                <a:latin typeface="Poppins"/>
                <a:ea typeface="Poppins"/>
                <a:cs typeface="Poppins"/>
                <a:sym typeface="Poppins"/>
              </a:rPr>
              <a:t>Let’s freestyle here!</a:t>
            </a:r>
            <a:endParaRPr/>
          </a:p>
          <a:p>
            <a:pPr indent="0" lvl="0" marL="0" marR="0" rtl="0" algn="ctr">
              <a:lnSpc>
                <a:spcPct val="100000"/>
              </a:lnSpc>
              <a:spcBef>
                <a:spcPts val="0"/>
              </a:spcBef>
              <a:spcAft>
                <a:spcPts val="0"/>
              </a:spcAft>
              <a:buNone/>
            </a:pPr>
            <a:r>
              <a:t/>
            </a:r>
            <a:endParaRPr b="0" i="0" sz="2400" u="none" cap="none" strike="noStrike">
              <a:solidFill>
                <a:srgbClr val="030818"/>
              </a:solidFill>
              <a:latin typeface="Poppins"/>
              <a:ea typeface="Poppins"/>
              <a:cs typeface="Poppins"/>
              <a:sym typeface="Poppins"/>
            </a:endParaRPr>
          </a:p>
          <a:p>
            <a:pPr indent="0" lvl="0" marL="0" marR="0" rtl="0" algn="ctr">
              <a:lnSpc>
                <a:spcPct val="100000"/>
              </a:lnSpc>
              <a:spcBef>
                <a:spcPts val="0"/>
              </a:spcBef>
              <a:spcAft>
                <a:spcPts val="0"/>
              </a:spcAft>
              <a:buNone/>
            </a:pPr>
            <a:r>
              <a:rPr b="0" i="0" lang="en-US" sz="2400" u="none" cap="none" strike="noStrike">
                <a:solidFill>
                  <a:srgbClr val="030818"/>
                </a:solidFill>
                <a:latin typeface="Poppins"/>
                <a:ea typeface="Poppins"/>
                <a:cs typeface="Poppins"/>
                <a:sym typeface="Poppins"/>
              </a:rPr>
              <a:t>Describe to Santa in detail your achievements/good things done this year.</a:t>
            </a:r>
            <a:endParaRPr/>
          </a:p>
        </p:txBody>
      </p:sp>
      <p:grpSp>
        <p:nvGrpSpPr>
          <p:cNvPr id="361" name="Google Shape;361;p21"/>
          <p:cNvGrpSpPr/>
          <p:nvPr/>
        </p:nvGrpSpPr>
        <p:grpSpPr>
          <a:xfrm>
            <a:off x="9490623" y="7435016"/>
            <a:ext cx="422106" cy="422106"/>
            <a:chOff x="0" y="0"/>
            <a:chExt cx="812800" cy="812800"/>
          </a:xfrm>
        </p:grpSpPr>
        <p:sp>
          <p:nvSpPr>
            <p:cNvPr id="362" name="Google Shape;36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2"/>
          <p:cNvPicPr preferRelativeResize="0"/>
          <p:nvPr/>
        </p:nvPicPr>
        <p:blipFill>
          <a:blip r:embed="rId3">
            <a:alphaModFix/>
          </a:blip>
          <a:stretch>
            <a:fillRect/>
          </a:stretch>
        </p:blipFill>
        <p:spPr>
          <a:xfrm>
            <a:off x="0" y="8930"/>
            <a:ext cx="18288000" cy="10269141"/>
          </a:xfrm>
          <a:prstGeom prst="rect">
            <a:avLst/>
          </a:prstGeom>
          <a:noFill/>
          <a:ln>
            <a:noFill/>
          </a:ln>
        </p:spPr>
      </p:pic>
      <p:grpSp>
        <p:nvGrpSpPr>
          <p:cNvPr id="369" name="Google Shape;369;p22"/>
          <p:cNvGrpSpPr/>
          <p:nvPr/>
        </p:nvGrpSpPr>
        <p:grpSpPr>
          <a:xfrm>
            <a:off x="10233702" y="-72330"/>
            <a:ext cx="8076492" cy="10359330"/>
            <a:chOff x="0" y="-19050"/>
            <a:chExt cx="2127142" cy="2728383"/>
          </a:xfrm>
        </p:grpSpPr>
        <p:sp>
          <p:nvSpPr>
            <p:cNvPr id="370" name="Google Shape;370;p22"/>
            <p:cNvSpPr/>
            <p:nvPr/>
          </p:nvSpPr>
          <p:spPr>
            <a:xfrm>
              <a:off x="0" y="0"/>
              <a:ext cx="2127142" cy="2709333"/>
            </a:xfrm>
            <a:custGeom>
              <a:rect b="b" l="l" r="r" t="t"/>
              <a:pathLst>
                <a:path extrusionOk="0" h="2709333" w="2127142">
                  <a:moveTo>
                    <a:pt x="0" y="0"/>
                  </a:moveTo>
                  <a:lnTo>
                    <a:pt x="2127142" y="0"/>
                  </a:lnTo>
                  <a:lnTo>
                    <a:pt x="2127142" y="2709333"/>
                  </a:lnTo>
                  <a:lnTo>
                    <a:pt x="0" y="2709333"/>
                  </a:lnTo>
                  <a:close/>
                </a:path>
              </a:pathLst>
            </a:custGeom>
            <a:solidFill>
              <a:srgbClr val="66BBDD"/>
            </a:solidFill>
            <a:ln>
              <a:noFill/>
            </a:ln>
          </p:spPr>
        </p:sp>
        <p:sp>
          <p:nvSpPr>
            <p:cNvPr id="371" name="Google Shape;371;p22"/>
            <p:cNvSpPr txBox="1"/>
            <p:nvPr/>
          </p:nvSpPr>
          <p:spPr>
            <a:xfrm>
              <a:off x="0" y="-19050"/>
              <a:ext cx="2127142" cy="27283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22"/>
          <p:cNvSpPr/>
          <p:nvPr/>
        </p:nvSpPr>
        <p:spPr>
          <a:xfrm>
            <a:off x="1028700" y="3977984"/>
            <a:ext cx="5059075" cy="2934264"/>
          </a:xfrm>
          <a:custGeom>
            <a:rect b="b" l="l" r="r" t="t"/>
            <a:pathLst>
              <a:path extrusionOk="0" h="2934264" w="5059075">
                <a:moveTo>
                  <a:pt x="0" y="0"/>
                </a:moveTo>
                <a:lnTo>
                  <a:pt x="5059075" y="0"/>
                </a:lnTo>
                <a:lnTo>
                  <a:pt x="5059075" y="2934263"/>
                </a:lnTo>
                <a:lnTo>
                  <a:pt x="0" y="2934263"/>
                </a:lnTo>
                <a:lnTo>
                  <a:pt x="0" y="0"/>
                </a:lnTo>
                <a:close/>
              </a:path>
            </a:pathLst>
          </a:custGeom>
          <a:blipFill rotWithShape="1">
            <a:blip r:embed="rId4">
              <a:alphaModFix/>
            </a:blip>
            <a:stretch>
              <a:fillRect b="0" l="0" r="0" t="0"/>
            </a:stretch>
          </a:blipFill>
          <a:ln>
            <a:noFill/>
          </a:ln>
        </p:spPr>
      </p:sp>
      <p:sp>
        <p:nvSpPr>
          <p:cNvPr id="373" name="Google Shape;373;p22"/>
          <p:cNvSpPr/>
          <p:nvPr/>
        </p:nvSpPr>
        <p:spPr>
          <a:xfrm>
            <a:off x="4710724" y="5953058"/>
            <a:ext cx="5059075" cy="2934264"/>
          </a:xfrm>
          <a:custGeom>
            <a:rect b="b" l="l" r="r" t="t"/>
            <a:pathLst>
              <a:path extrusionOk="0" h="2934264" w="5059075">
                <a:moveTo>
                  <a:pt x="0" y="0"/>
                </a:moveTo>
                <a:lnTo>
                  <a:pt x="5059075" y="0"/>
                </a:lnTo>
                <a:lnTo>
                  <a:pt x="5059075" y="2934264"/>
                </a:lnTo>
                <a:lnTo>
                  <a:pt x="0" y="2934264"/>
                </a:lnTo>
                <a:lnTo>
                  <a:pt x="0" y="0"/>
                </a:lnTo>
                <a:close/>
              </a:path>
            </a:pathLst>
          </a:custGeom>
          <a:blipFill rotWithShape="1">
            <a:blip r:embed="rId4">
              <a:alphaModFix/>
            </a:blip>
            <a:stretch>
              <a:fillRect b="0" l="0" r="0" t="0"/>
            </a:stretch>
          </a:blipFill>
          <a:ln>
            <a:noFill/>
          </a:ln>
        </p:spPr>
      </p:sp>
      <p:pic>
        <p:nvPicPr>
          <p:cNvPr id="374" name="Google Shape;374;p22"/>
          <p:cNvPicPr preferRelativeResize="0"/>
          <p:nvPr/>
        </p:nvPicPr>
        <p:blipFill>
          <a:blip r:embed="rId5">
            <a:alphaModFix/>
          </a:blip>
          <a:stretch>
            <a:fillRect/>
          </a:stretch>
        </p:blipFill>
        <p:spPr>
          <a:xfrm>
            <a:off x="11194625" y="1458463"/>
            <a:ext cx="6165563" cy="3457800"/>
          </a:xfrm>
          <a:prstGeom prst="rect">
            <a:avLst/>
          </a:prstGeom>
          <a:noFill/>
          <a:ln>
            <a:noFill/>
          </a:ln>
        </p:spPr>
      </p:pic>
      <p:sp>
        <p:nvSpPr>
          <p:cNvPr id="375" name="Google Shape;375;p22"/>
          <p:cNvSpPr/>
          <p:nvPr/>
        </p:nvSpPr>
        <p:spPr>
          <a:xfrm>
            <a:off x="11194621" y="5370742"/>
            <a:ext cx="6154654" cy="3457796"/>
          </a:xfrm>
          <a:custGeom>
            <a:rect b="b" l="l" r="r" t="t"/>
            <a:pathLst>
              <a:path extrusionOk="0" h="3457796" w="6154654">
                <a:moveTo>
                  <a:pt x="0" y="0"/>
                </a:moveTo>
                <a:lnTo>
                  <a:pt x="6154654" y="0"/>
                </a:lnTo>
                <a:lnTo>
                  <a:pt x="6154654" y="3457796"/>
                </a:lnTo>
                <a:lnTo>
                  <a:pt x="0" y="3457796"/>
                </a:lnTo>
                <a:lnTo>
                  <a:pt x="0" y="0"/>
                </a:lnTo>
                <a:close/>
              </a:path>
            </a:pathLst>
          </a:custGeom>
          <a:blipFill rotWithShape="1">
            <a:blip r:embed="rId6">
              <a:alphaModFix/>
            </a:blip>
            <a:stretch>
              <a:fillRect b="0" l="0" r="0" t="0"/>
            </a:stretch>
          </a:blipFill>
          <a:ln>
            <a:noFill/>
          </a:ln>
        </p:spPr>
      </p:sp>
      <p:sp>
        <p:nvSpPr>
          <p:cNvPr id="376" name="Google Shape;376;p22"/>
          <p:cNvSpPr/>
          <p:nvPr/>
        </p:nvSpPr>
        <p:spPr>
          <a:xfrm>
            <a:off x="12551040" y="5953627"/>
            <a:ext cx="3441817" cy="2371725"/>
          </a:xfrm>
          <a:custGeom>
            <a:rect b="b" l="l" r="r" t="t"/>
            <a:pathLst>
              <a:path extrusionOk="0" h="2371725" w="3441817">
                <a:moveTo>
                  <a:pt x="0" y="0"/>
                </a:moveTo>
                <a:lnTo>
                  <a:pt x="3441817" y="0"/>
                </a:lnTo>
                <a:lnTo>
                  <a:pt x="3441817" y="2371725"/>
                </a:lnTo>
                <a:lnTo>
                  <a:pt x="0" y="2371725"/>
                </a:lnTo>
                <a:lnTo>
                  <a:pt x="0" y="0"/>
                </a:lnTo>
                <a:close/>
              </a:path>
            </a:pathLst>
          </a:custGeom>
          <a:blipFill rotWithShape="1">
            <a:blip r:embed="rId7">
              <a:alphaModFix/>
            </a:blip>
            <a:stretch>
              <a:fillRect b="0" l="0" r="0" t="0"/>
            </a:stretch>
          </a:blipFill>
          <a:ln>
            <a:noFill/>
          </a:ln>
        </p:spPr>
      </p:sp>
      <p:sp>
        <p:nvSpPr>
          <p:cNvPr id="377" name="Google Shape;377;p22"/>
          <p:cNvSpPr/>
          <p:nvPr/>
        </p:nvSpPr>
        <p:spPr>
          <a:xfrm>
            <a:off x="13619167" y="2176990"/>
            <a:ext cx="1685560" cy="2020739"/>
          </a:xfrm>
          <a:custGeom>
            <a:rect b="b" l="l" r="r" t="t"/>
            <a:pathLst>
              <a:path extrusionOk="0" h="2020739" w="1685560">
                <a:moveTo>
                  <a:pt x="0" y="0"/>
                </a:moveTo>
                <a:lnTo>
                  <a:pt x="1685560" y="0"/>
                </a:lnTo>
                <a:lnTo>
                  <a:pt x="1685560" y="2020739"/>
                </a:lnTo>
                <a:lnTo>
                  <a:pt x="0" y="2020739"/>
                </a:lnTo>
                <a:lnTo>
                  <a:pt x="0" y="0"/>
                </a:lnTo>
                <a:close/>
              </a:path>
            </a:pathLst>
          </a:custGeom>
          <a:blipFill rotWithShape="1">
            <a:blip r:embed="rId8">
              <a:alphaModFix/>
            </a:blip>
            <a:stretch>
              <a:fillRect b="0" l="0" r="0" t="0"/>
            </a:stretch>
          </a:blipFill>
          <a:ln>
            <a:noFill/>
          </a:ln>
        </p:spPr>
      </p:sp>
      <p:sp>
        <p:nvSpPr>
          <p:cNvPr id="378" name="Google Shape;378;p22"/>
          <p:cNvSpPr txBox="1"/>
          <p:nvPr/>
        </p:nvSpPr>
        <p:spPr>
          <a:xfrm>
            <a:off x="1039797" y="1482077"/>
            <a:ext cx="8115300" cy="22002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Customize your letter to Santa!</a:t>
            </a:r>
            <a:endParaRPr/>
          </a:p>
        </p:txBody>
      </p:sp>
      <p:sp>
        <p:nvSpPr>
          <p:cNvPr id="379" name="Google Shape;379;p22"/>
          <p:cNvSpPr txBox="1"/>
          <p:nvPr/>
        </p:nvSpPr>
        <p:spPr>
          <a:xfrm>
            <a:off x="1138470" y="5619683"/>
            <a:ext cx="483953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380" name="Google Shape;380;p22"/>
          <p:cNvSpPr txBox="1"/>
          <p:nvPr/>
        </p:nvSpPr>
        <p:spPr>
          <a:xfrm>
            <a:off x="1602296" y="4911298"/>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Draw</a:t>
            </a:r>
            <a:endParaRPr/>
          </a:p>
        </p:txBody>
      </p:sp>
      <p:sp>
        <p:nvSpPr>
          <p:cNvPr id="381" name="Google Shape;381;p22"/>
          <p:cNvSpPr txBox="1"/>
          <p:nvPr/>
        </p:nvSpPr>
        <p:spPr>
          <a:xfrm>
            <a:off x="4820494" y="7582533"/>
            <a:ext cx="483953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382" name="Google Shape;382;p22"/>
          <p:cNvSpPr txBox="1"/>
          <p:nvPr/>
        </p:nvSpPr>
        <p:spPr>
          <a:xfrm>
            <a:off x="5284320" y="6874147"/>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Be Creative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23"/>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388" name="Google Shape;388;p23"/>
          <p:cNvPicPr preferRelativeResize="0"/>
          <p:nvPr/>
        </p:nvPicPr>
        <p:blipFill>
          <a:blip r:embed="rId4">
            <a:alphaModFix/>
          </a:blip>
          <a:stretch>
            <a:fillRect/>
          </a:stretch>
        </p:blipFill>
        <p:spPr>
          <a:xfrm flipH="1">
            <a:off x="0" y="5794647"/>
            <a:ext cx="18288000" cy="9251156"/>
          </a:xfrm>
          <a:prstGeom prst="rect">
            <a:avLst/>
          </a:prstGeom>
          <a:noFill/>
          <a:ln>
            <a:noFill/>
          </a:ln>
        </p:spPr>
      </p:pic>
      <p:sp>
        <p:nvSpPr>
          <p:cNvPr id="389" name="Google Shape;389;p23"/>
          <p:cNvSpPr txBox="1"/>
          <p:nvPr/>
        </p:nvSpPr>
        <p:spPr>
          <a:xfrm>
            <a:off x="8080458" y="1637843"/>
            <a:ext cx="9178842" cy="1104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Send Santa your letter</a:t>
            </a:r>
            <a:endParaRPr/>
          </a:p>
        </p:txBody>
      </p:sp>
      <p:sp>
        <p:nvSpPr>
          <p:cNvPr id="390" name="Google Shape;390;p23"/>
          <p:cNvSpPr txBox="1"/>
          <p:nvPr/>
        </p:nvSpPr>
        <p:spPr>
          <a:xfrm>
            <a:off x="8080458" y="3322317"/>
            <a:ext cx="8771808" cy="12763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Suspendisse in sed mollis ante mollis iaculis. Est eros purus porta enim eget hac dapibus. Justo dis lacus auctor sit felis eget curae. </a:t>
            </a:r>
            <a:endParaRPr/>
          </a:p>
        </p:txBody>
      </p:sp>
      <p:sp>
        <p:nvSpPr>
          <p:cNvPr id="391" name="Google Shape;391;p23"/>
          <p:cNvSpPr/>
          <p:nvPr/>
        </p:nvSpPr>
        <p:spPr>
          <a:xfrm>
            <a:off x="7711562" y="5963556"/>
            <a:ext cx="4810848" cy="2650340"/>
          </a:xfrm>
          <a:custGeom>
            <a:rect b="b" l="l" r="r" t="t"/>
            <a:pathLst>
              <a:path extrusionOk="0" h="2650340" w="4810848">
                <a:moveTo>
                  <a:pt x="0" y="0"/>
                </a:moveTo>
                <a:lnTo>
                  <a:pt x="4810849" y="0"/>
                </a:lnTo>
                <a:lnTo>
                  <a:pt x="4810849" y="2650340"/>
                </a:lnTo>
                <a:lnTo>
                  <a:pt x="0" y="2650340"/>
                </a:lnTo>
                <a:lnTo>
                  <a:pt x="0" y="0"/>
                </a:lnTo>
                <a:close/>
              </a:path>
            </a:pathLst>
          </a:custGeom>
          <a:blipFill rotWithShape="1">
            <a:blip r:embed="rId5">
              <a:alphaModFix/>
            </a:blip>
            <a:stretch>
              <a:fillRect b="0" l="0" r="0" t="0"/>
            </a:stretch>
          </a:blipFill>
          <a:ln>
            <a:noFill/>
          </a:ln>
        </p:spPr>
      </p:sp>
      <p:sp>
        <p:nvSpPr>
          <p:cNvPr id="392" name="Google Shape;392;p23"/>
          <p:cNvSpPr/>
          <p:nvPr/>
        </p:nvSpPr>
        <p:spPr>
          <a:xfrm>
            <a:off x="12817348" y="5963556"/>
            <a:ext cx="4810848" cy="2650340"/>
          </a:xfrm>
          <a:custGeom>
            <a:rect b="b" l="l" r="r" t="t"/>
            <a:pathLst>
              <a:path extrusionOk="0" h="2650340" w="4810848">
                <a:moveTo>
                  <a:pt x="0" y="0"/>
                </a:moveTo>
                <a:lnTo>
                  <a:pt x="4810848" y="0"/>
                </a:lnTo>
                <a:lnTo>
                  <a:pt x="4810848" y="2650340"/>
                </a:lnTo>
                <a:lnTo>
                  <a:pt x="0" y="2650340"/>
                </a:lnTo>
                <a:lnTo>
                  <a:pt x="0" y="0"/>
                </a:lnTo>
                <a:close/>
              </a:path>
            </a:pathLst>
          </a:custGeom>
          <a:blipFill rotWithShape="1">
            <a:blip r:embed="rId5">
              <a:alphaModFix/>
            </a:blip>
            <a:stretch>
              <a:fillRect b="0" l="0" r="0" t="0"/>
            </a:stretch>
          </a:blipFill>
          <a:ln>
            <a:noFill/>
          </a:ln>
        </p:spPr>
      </p:sp>
      <p:sp>
        <p:nvSpPr>
          <p:cNvPr id="393" name="Google Shape;393;p23"/>
          <p:cNvSpPr txBox="1"/>
          <p:nvPr/>
        </p:nvSpPr>
        <p:spPr>
          <a:xfrm>
            <a:off x="8080458" y="6979164"/>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North Pole City</a:t>
            </a:r>
            <a:endParaRPr/>
          </a:p>
        </p:txBody>
      </p:sp>
      <p:sp>
        <p:nvSpPr>
          <p:cNvPr id="394" name="Google Shape;394;p23"/>
          <p:cNvSpPr txBox="1"/>
          <p:nvPr/>
        </p:nvSpPr>
        <p:spPr>
          <a:xfrm>
            <a:off x="8080458" y="7636389"/>
            <a:ext cx="3911883"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030818"/>
                </a:solidFill>
                <a:latin typeface="Poppins"/>
                <a:ea typeface="Poppins"/>
                <a:cs typeface="Poppins"/>
                <a:sym typeface="Poppins"/>
              </a:rPr>
              <a:t>Santa’s Address</a:t>
            </a:r>
            <a:endParaRPr/>
          </a:p>
        </p:txBody>
      </p:sp>
      <p:sp>
        <p:nvSpPr>
          <p:cNvPr id="395" name="Google Shape;395;p23"/>
          <p:cNvSpPr txBox="1"/>
          <p:nvPr/>
        </p:nvSpPr>
        <p:spPr>
          <a:xfrm>
            <a:off x="13069587" y="6979164"/>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123-4567</a:t>
            </a:r>
            <a:endParaRPr/>
          </a:p>
        </p:txBody>
      </p:sp>
      <p:sp>
        <p:nvSpPr>
          <p:cNvPr id="396" name="Google Shape;396;p23"/>
          <p:cNvSpPr txBox="1"/>
          <p:nvPr/>
        </p:nvSpPr>
        <p:spPr>
          <a:xfrm>
            <a:off x="13069587" y="7636389"/>
            <a:ext cx="3911883"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030818"/>
                </a:solidFill>
                <a:latin typeface="Poppins"/>
                <a:ea typeface="Poppins"/>
                <a:cs typeface="Poppins"/>
                <a:sym typeface="Poppins"/>
              </a:rPr>
              <a:t>Santa’s Phone Number</a:t>
            </a:r>
            <a:endParaRPr/>
          </a:p>
        </p:txBody>
      </p:sp>
      <p:pic>
        <p:nvPicPr>
          <p:cNvPr id="397" name="Google Shape;397;p23"/>
          <p:cNvPicPr preferRelativeResize="0"/>
          <p:nvPr/>
        </p:nvPicPr>
        <p:blipFill rotWithShape="1">
          <a:blip r:embed="rId6">
            <a:alphaModFix/>
          </a:blip>
          <a:srcRect b="3635" l="3626" r="3635" t="3626"/>
          <a:stretch/>
        </p:blipFill>
        <p:spPr>
          <a:xfrm>
            <a:off x="1293838" y="1108825"/>
            <a:ext cx="5432926" cy="8069351"/>
          </a:xfrm>
          <a:prstGeom prst="rect">
            <a:avLst/>
          </a:prstGeom>
          <a:noFill/>
          <a:ln cap="flat" cmpd="sng" w="152400">
            <a:solidFill>
              <a:srgbClr val="774F11"/>
            </a:solidFill>
            <a:prstDash val="solid"/>
            <a:round/>
            <a:headEnd len="sm" w="sm" type="none"/>
            <a:tailEnd len="sm" w="sm" type="none"/>
          </a:ln>
        </p:spPr>
      </p:pic>
      <p:sp>
        <p:nvSpPr>
          <p:cNvPr id="398" name="Google Shape;398;p23"/>
          <p:cNvSpPr/>
          <p:nvPr/>
        </p:nvSpPr>
        <p:spPr>
          <a:xfrm>
            <a:off x="1028700" y="165023"/>
            <a:ext cx="5963195" cy="4054973"/>
          </a:xfrm>
          <a:custGeom>
            <a:rect b="b" l="l" r="r" t="t"/>
            <a:pathLst>
              <a:path extrusionOk="0" h="4054973" w="5963195">
                <a:moveTo>
                  <a:pt x="0" y="0"/>
                </a:moveTo>
                <a:lnTo>
                  <a:pt x="5963195" y="0"/>
                </a:lnTo>
                <a:lnTo>
                  <a:pt x="5963195" y="4054973"/>
                </a:lnTo>
                <a:lnTo>
                  <a:pt x="0" y="405497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D7"/>
        </a:solidFill>
      </p:bgPr>
    </p:bg>
    <p:spTree>
      <p:nvGrpSpPr>
        <p:cNvPr id="402" name="Shape 402"/>
        <p:cNvGrpSpPr/>
        <p:nvPr/>
      </p:nvGrpSpPr>
      <p:grpSpPr>
        <a:xfrm>
          <a:off x="0" y="0"/>
          <a:ext cx="0" cy="0"/>
          <a:chOff x="0" y="0"/>
          <a:chExt cx="0" cy="0"/>
        </a:xfrm>
      </p:grpSpPr>
      <p:pic>
        <p:nvPicPr>
          <p:cNvPr id="403" name="Google Shape;403;p24"/>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404" name="Google Shape;404;p24"/>
          <p:cNvPicPr preferRelativeResize="0"/>
          <p:nvPr/>
        </p:nvPicPr>
        <p:blipFill>
          <a:blip r:embed="rId4">
            <a:alphaModFix/>
          </a:blip>
          <a:stretch>
            <a:fillRect/>
          </a:stretch>
        </p:blipFill>
        <p:spPr>
          <a:xfrm flipH="1">
            <a:off x="0" y="5794647"/>
            <a:ext cx="18288000" cy="9251156"/>
          </a:xfrm>
          <a:prstGeom prst="rect">
            <a:avLst/>
          </a:prstGeom>
          <a:noFill/>
          <a:ln>
            <a:noFill/>
          </a:ln>
        </p:spPr>
      </p:pic>
      <p:pic>
        <p:nvPicPr>
          <p:cNvPr id="405" name="Google Shape;405;p24"/>
          <p:cNvPicPr preferRelativeResize="0"/>
          <p:nvPr/>
        </p:nvPicPr>
        <p:blipFill>
          <a:blip r:embed="rId5">
            <a:alphaModFix/>
          </a:blip>
          <a:stretch>
            <a:fillRect/>
          </a:stretch>
        </p:blipFill>
        <p:spPr>
          <a:xfrm>
            <a:off x="4932638" y="-371687"/>
            <a:ext cx="8544024" cy="11402149"/>
          </a:xfrm>
          <a:prstGeom prst="rect">
            <a:avLst/>
          </a:prstGeom>
          <a:noFill/>
          <a:ln>
            <a:noFill/>
          </a:ln>
        </p:spPr>
      </p:pic>
      <p:pic>
        <p:nvPicPr>
          <p:cNvPr id="406" name="Google Shape;406;p24"/>
          <p:cNvPicPr preferRelativeResize="0"/>
          <p:nvPr/>
        </p:nvPicPr>
        <p:blipFill>
          <a:blip r:embed="rId6">
            <a:alphaModFix/>
          </a:blip>
          <a:stretch>
            <a:fillRect/>
          </a:stretch>
        </p:blipFill>
        <p:spPr>
          <a:xfrm>
            <a:off x="11636025" y="906399"/>
            <a:ext cx="6827825" cy="7548099"/>
          </a:xfrm>
          <a:prstGeom prst="rect">
            <a:avLst/>
          </a:prstGeom>
          <a:noFill/>
          <a:ln>
            <a:noFill/>
          </a:ln>
        </p:spPr>
      </p:pic>
      <p:sp>
        <p:nvSpPr>
          <p:cNvPr id="407" name="Google Shape;407;p24"/>
          <p:cNvSpPr txBox="1"/>
          <p:nvPr/>
        </p:nvSpPr>
        <p:spPr>
          <a:xfrm rot="-304190">
            <a:off x="6714214" y="2023402"/>
            <a:ext cx="4980859" cy="22002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199" u="none" cap="none" strike="noStrike">
                <a:solidFill>
                  <a:srgbClr val="D00D0D"/>
                </a:solidFill>
                <a:latin typeface="Pacifico"/>
                <a:ea typeface="Pacifico"/>
                <a:cs typeface="Pacifico"/>
                <a:sym typeface="Pacifico"/>
              </a:rPr>
              <a:t>End of Presentation</a:t>
            </a:r>
            <a:endParaRPr/>
          </a:p>
        </p:txBody>
      </p:sp>
      <p:sp>
        <p:nvSpPr>
          <p:cNvPr id="408" name="Google Shape;408;p24"/>
          <p:cNvSpPr txBox="1"/>
          <p:nvPr/>
        </p:nvSpPr>
        <p:spPr>
          <a:xfrm rot="-450744">
            <a:off x="7284757" y="4738103"/>
            <a:ext cx="5072623" cy="32766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99" u="none" cap="none" strike="noStrike">
                <a:solidFill>
                  <a:srgbClr val="030818"/>
                </a:solidFill>
                <a:latin typeface="Poppins"/>
                <a:ea typeface="Poppins"/>
                <a:cs typeface="Poppins"/>
                <a:sym typeface="Poppins"/>
              </a:rPr>
              <a:t>Lorem ipsum odor amet, consectetuer adipiscing elit. Curabitur torquent pulvinar id platea vestibulum interdum. Suspendisse in sed mollis ante mollis iaculis. Est eros purus porta enim eget hac dapibus. Justo dis lacus auctor sit felis eget curae. </a:t>
            </a:r>
            <a:endParaRPr/>
          </a:p>
        </p:txBody>
      </p:sp>
      <p:pic>
        <p:nvPicPr>
          <p:cNvPr id="409" name="Google Shape;409;p24"/>
          <p:cNvPicPr preferRelativeResize="0"/>
          <p:nvPr/>
        </p:nvPicPr>
        <p:blipFill>
          <a:blip r:embed="rId7">
            <a:alphaModFix/>
          </a:blip>
          <a:stretch>
            <a:fillRect/>
          </a:stretch>
        </p:blipFill>
        <p:spPr>
          <a:xfrm>
            <a:off x="-198837" y="1028696"/>
            <a:ext cx="7123025" cy="96576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25"/>
          <p:cNvPicPr preferRelativeResize="0"/>
          <p:nvPr/>
        </p:nvPicPr>
        <p:blipFill>
          <a:blip r:embed="rId3">
            <a:alphaModFix/>
          </a:blip>
          <a:stretch>
            <a:fillRect/>
          </a:stretch>
        </p:blipFill>
        <p:spPr>
          <a:xfrm>
            <a:off x="0" y="8930"/>
            <a:ext cx="18288000" cy="10269141"/>
          </a:xfrm>
          <a:prstGeom prst="rect">
            <a:avLst/>
          </a:prstGeom>
          <a:noFill/>
          <a:ln>
            <a:noFill/>
          </a:ln>
        </p:spPr>
      </p:pic>
      <p:grpSp>
        <p:nvGrpSpPr>
          <p:cNvPr id="415" name="Google Shape;415;p25"/>
          <p:cNvGrpSpPr/>
          <p:nvPr/>
        </p:nvGrpSpPr>
        <p:grpSpPr>
          <a:xfrm>
            <a:off x="719627" y="2075021"/>
            <a:ext cx="5097641" cy="7472652"/>
            <a:chOff x="0" y="-19050"/>
            <a:chExt cx="1342589" cy="1968106"/>
          </a:xfrm>
        </p:grpSpPr>
        <p:sp>
          <p:nvSpPr>
            <p:cNvPr id="416" name="Google Shape;416;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25"/>
          <p:cNvGrpSpPr/>
          <p:nvPr/>
        </p:nvGrpSpPr>
        <p:grpSpPr>
          <a:xfrm>
            <a:off x="6055393" y="2075021"/>
            <a:ext cx="11512980" cy="7472652"/>
            <a:chOff x="0" y="-19050"/>
            <a:chExt cx="3032225" cy="1968106"/>
          </a:xfrm>
        </p:grpSpPr>
        <p:sp>
          <p:nvSpPr>
            <p:cNvPr id="419" name="Google Shape;419;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25"/>
          <p:cNvGrpSpPr/>
          <p:nvPr/>
        </p:nvGrpSpPr>
        <p:grpSpPr>
          <a:xfrm>
            <a:off x="1084414" y="2355739"/>
            <a:ext cx="4368067" cy="719567"/>
            <a:chOff x="0" y="-19050"/>
            <a:chExt cx="1150437" cy="189516"/>
          </a:xfrm>
        </p:grpSpPr>
        <p:sp>
          <p:nvSpPr>
            <p:cNvPr id="422" name="Google Shape;422;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25"/>
          <p:cNvGrpSpPr/>
          <p:nvPr/>
        </p:nvGrpSpPr>
        <p:grpSpPr>
          <a:xfrm>
            <a:off x="9627850" y="2355739"/>
            <a:ext cx="4368067" cy="719567"/>
            <a:chOff x="0" y="-19050"/>
            <a:chExt cx="1150437" cy="189516"/>
          </a:xfrm>
        </p:grpSpPr>
        <p:sp>
          <p:nvSpPr>
            <p:cNvPr id="425" name="Google Shape;425;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25"/>
          <p:cNvGrpSpPr/>
          <p:nvPr/>
        </p:nvGrpSpPr>
        <p:grpSpPr>
          <a:xfrm>
            <a:off x="1084414" y="6990138"/>
            <a:ext cx="4368067" cy="719567"/>
            <a:chOff x="0" y="-19050"/>
            <a:chExt cx="1150437" cy="189516"/>
          </a:xfrm>
        </p:grpSpPr>
        <p:sp>
          <p:nvSpPr>
            <p:cNvPr id="428" name="Google Shape;428;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25"/>
          <p:cNvGrpSpPr/>
          <p:nvPr/>
        </p:nvGrpSpPr>
        <p:grpSpPr>
          <a:xfrm>
            <a:off x="1296779" y="7960334"/>
            <a:ext cx="685689" cy="701760"/>
            <a:chOff x="0" y="-19050"/>
            <a:chExt cx="812800" cy="831850"/>
          </a:xfrm>
        </p:grpSpPr>
        <p:sp>
          <p:nvSpPr>
            <p:cNvPr id="431" name="Google Shape;431;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25"/>
          <p:cNvGrpSpPr/>
          <p:nvPr/>
        </p:nvGrpSpPr>
        <p:grpSpPr>
          <a:xfrm>
            <a:off x="2194832" y="7960334"/>
            <a:ext cx="685689" cy="701760"/>
            <a:chOff x="0" y="-19050"/>
            <a:chExt cx="812800" cy="831850"/>
          </a:xfrm>
        </p:grpSpPr>
        <p:sp>
          <p:nvSpPr>
            <p:cNvPr id="434" name="Google Shape;434;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308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25"/>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37" name="Google Shape;437;p25"/>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38" name="Google Shape;438;p25"/>
          <p:cNvSpPr txBox="1"/>
          <p:nvPr/>
        </p:nvSpPr>
        <p:spPr>
          <a:xfrm>
            <a:off x="1693180" y="4223888"/>
            <a:ext cx="3150536" cy="19249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PACIFICO</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POPPINS</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POPPINS</a:t>
            </a:r>
            <a:endParaRPr/>
          </a:p>
        </p:txBody>
      </p:sp>
      <p:sp>
        <p:nvSpPr>
          <p:cNvPr id="439" name="Google Shape;439;p25"/>
          <p:cNvSpPr txBox="1"/>
          <p:nvPr/>
        </p:nvSpPr>
        <p:spPr>
          <a:xfrm>
            <a:off x="1084414" y="8776057"/>
            <a:ext cx="1110418" cy="153682"/>
          </a:xfrm>
          <a:prstGeom prst="rect">
            <a:avLst/>
          </a:prstGeom>
          <a:noFill/>
          <a:ln>
            <a:noFill/>
          </a:ln>
        </p:spPr>
        <p:txBody>
          <a:bodyPr anchorCtr="0" anchor="t" bIns="0" lIns="0" spcFirstLastPara="1" rIns="0" wrap="square" tIns="0">
            <a:spAutoFit/>
          </a:bodyPr>
          <a:lstStyle/>
          <a:p>
            <a:pPr indent="0" lvl="0" marL="0" marR="0" rtl="0" algn="ctr">
              <a:lnSpc>
                <a:spcPct val="103048"/>
              </a:lnSpc>
              <a:spcBef>
                <a:spcPts val="0"/>
              </a:spcBef>
              <a:spcAft>
                <a:spcPts val="0"/>
              </a:spcAft>
              <a:buNone/>
            </a:pPr>
            <a:r>
              <a:rPr b="1" i="0" lang="en-US" sz="1181" u="none" cap="none" strike="noStrike">
                <a:solidFill>
                  <a:srgbClr val="000000"/>
                </a:solidFill>
                <a:latin typeface="Arial"/>
                <a:ea typeface="Arial"/>
                <a:cs typeface="Arial"/>
                <a:sym typeface="Arial"/>
              </a:rPr>
              <a:t>#D00D0D</a:t>
            </a:r>
            <a:endParaRPr/>
          </a:p>
        </p:txBody>
      </p:sp>
      <p:sp>
        <p:nvSpPr>
          <p:cNvPr id="440" name="Google Shape;440;p25"/>
          <p:cNvSpPr txBox="1"/>
          <p:nvPr/>
        </p:nvSpPr>
        <p:spPr>
          <a:xfrm>
            <a:off x="1982468" y="8776057"/>
            <a:ext cx="1110418" cy="153682"/>
          </a:xfrm>
          <a:prstGeom prst="rect">
            <a:avLst/>
          </a:prstGeom>
          <a:noFill/>
          <a:ln>
            <a:noFill/>
          </a:ln>
        </p:spPr>
        <p:txBody>
          <a:bodyPr anchorCtr="0" anchor="t" bIns="0" lIns="0" spcFirstLastPara="1" rIns="0" wrap="square" tIns="0">
            <a:spAutoFit/>
          </a:bodyPr>
          <a:lstStyle/>
          <a:p>
            <a:pPr indent="0" lvl="0" marL="0" marR="0" rtl="0" algn="ctr">
              <a:lnSpc>
                <a:spcPct val="103048"/>
              </a:lnSpc>
              <a:spcBef>
                <a:spcPts val="0"/>
              </a:spcBef>
              <a:spcAft>
                <a:spcPts val="0"/>
              </a:spcAft>
              <a:buNone/>
            </a:pPr>
            <a:r>
              <a:rPr b="1" i="0" lang="en-US" sz="1181" u="none" cap="none" strike="noStrike">
                <a:solidFill>
                  <a:srgbClr val="000000"/>
                </a:solidFill>
                <a:latin typeface="Arial"/>
                <a:ea typeface="Arial"/>
                <a:cs typeface="Arial"/>
                <a:sym typeface="Arial"/>
              </a:rPr>
              <a:t>#030818</a:t>
            </a:r>
            <a:endParaRPr/>
          </a:p>
        </p:txBody>
      </p:sp>
      <p:sp>
        <p:nvSpPr>
          <p:cNvPr id="441" name="Google Shape;441;p25"/>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D00D0D"/>
                </a:solidFill>
                <a:latin typeface="Arial"/>
                <a:ea typeface="Arial"/>
                <a:cs typeface="Arial"/>
                <a:sym typeface="Arial"/>
              </a:rPr>
              <a:t>Use these design resources in your Canva Presentation.</a:t>
            </a:r>
            <a:endParaRPr/>
          </a:p>
        </p:txBody>
      </p:sp>
      <p:sp>
        <p:nvSpPr>
          <p:cNvPr id="442" name="Google Shape;442;p25"/>
          <p:cNvSpPr txBox="1"/>
          <p:nvPr/>
        </p:nvSpPr>
        <p:spPr>
          <a:xfrm>
            <a:off x="11651615" y="9777291"/>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D00D0D"/>
                </a:solidFill>
                <a:latin typeface="Arial"/>
                <a:ea typeface="Arial"/>
                <a:cs typeface="Arial"/>
                <a:sym typeface="Arial"/>
              </a:rPr>
              <a:t>DON'T FORGET TO DELETE THIS PAGE BEFORE PRESENTING. </a:t>
            </a:r>
            <a:endParaRPr/>
          </a:p>
        </p:txBody>
      </p:sp>
      <p:sp>
        <p:nvSpPr>
          <p:cNvPr id="443" name="Google Shape;443;p25"/>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D00D0D"/>
                </a:solidFill>
                <a:latin typeface="Arial"/>
                <a:ea typeface="Arial"/>
                <a:cs typeface="Arial"/>
                <a:sym typeface="Arial"/>
              </a:rPr>
              <a:t>RESOURCE PAGE</a:t>
            </a:r>
            <a:endParaRPr/>
          </a:p>
        </p:txBody>
      </p:sp>
      <p:sp>
        <p:nvSpPr>
          <p:cNvPr id="444" name="Google Shape;444;p25"/>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445" name="Google Shape;445;p25"/>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446" name="Google Shape;446;p25"/>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447" name="Google Shape;447;p25"/>
          <p:cNvGrpSpPr/>
          <p:nvPr/>
        </p:nvGrpSpPr>
        <p:grpSpPr>
          <a:xfrm>
            <a:off x="3134803" y="7976103"/>
            <a:ext cx="685689" cy="701760"/>
            <a:chOff x="0" y="-19050"/>
            <a:chExt cx="812800" cy="831850"/>
          </a:xfrm>
        </p:grpSpPr>
        <p:sp>
          <p:nvSpPr>
            <p:cNvPr id="448" name="Google Shape;448;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66B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5"/>
          <p:cNvSpPr txBox="1"/>
          <p:nvPr/>
        </p:nvSpPr>
        <p:spPr>
          <a:xfrm>
            <a:off x="2922438" y="8776057"/>
            <a:ext cx="1110418" cy="153682"/>
          </a:xfrm>
          <a:prstGeom prst="rect">
            <a:avLst/>
          </a:prstGeom>
          <a:noFill/>
          <a:ln>
            <a:noFill/>
          </a:ln>
        </p:spPr>
        <p:txBody>
          <a:bodyPr anchorCtr="0" anchor="t" bIns="0" lIns="0" spcFirstLastPara="1" rIns="0" wrap="square" tIns="0">
            <a:spAutoFit/>
          </a:bodyPr>
          <a:lstStyle/>
          <a:p>
            <a:pPr indent="0" lvl="0" marL="0" marR="0" rtl="0" algn="ctr">
              <a:lnSpc>
                <a:spcPct val="103048"/>
              </a:lnSpc>
              <a:spcBef>
                <a:spcPts val="0"/>
              </a:spcBef>
              <a:spcAft>
                <a:spcPts val="0"/>
              </a:spcAft>
              <a:buNone/>
            </a:pPr>
            <a:r>
              <a:rPr b="1" i="0" lang="en-US" sz="1181" u="none" cap="none" strike="noStrike">
                <a:solidFill>
                  <a:srgbClr val="000000"/>
                </a:solidFill>
                <a:latin typeface="Arial"/>
                <a:ea typeface="Arial"/>
                <a:cs typeface="Arial"/>
                <a:sym typeface="Arial"/>
              </a:rPr>
              <a:t>#66BBDD</a:t>
            </a:r>
            <a:endParaRPr/>
          </a:p>
        </p:txBody>
      </p:sp>
      <p:grpSp>
        <p:nvGrpSpPr>
          <p:cNvPr id="451" name="Google Shape;451;p25"/>
          <p:cNvGrpSpPr/>
          <p:nvPr/>
        </p:nvGrpSpPr>
        <p:grpSpPr>
          <a:xfrm>
            <a:off x="4070956" y="7976103"/>
            <a:ext cx="685689" cy="701760"/>
            <a:chOff x="0" y="-19050"/>
            <a:chExt cx="812800" cy="831850"/>
          </a:xfrm>
        </p:grpSpPr>
        <p:sp>
          <p:nvSpPr>
            <p:cNvPr id="452" name="Google Shape;45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A7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4" name="Google Shape;454;p25"/>
          <p:cNvSpPr txBox="1"/>
          <p:nvPr/>
        </p:nvSpPr>
        <p:spPr>
          <a:xfrm>
            <a:off x="3858591" y="8776057"/>
            <a:ext cx="1110418" cy="153682"/>
          </a:xfrm>
          <a:prstGeom prst="rect">
            <a:avLst/>
          </a:prstGeom>
          <a:noFill/>
          <a:ln>
            <a:noFill/>
          </a:ln>
        </p:spPr>
        <p:txBody>
          <a:bodyPr anchorCtr="0" anchor="t" bIns="0" lIns="0" spcFirstLastPara="1" rIns="0" wrap="square" tIns="0">
            <a:spAutoFit/>
          </a:bodyPr>
          <a:lstStyle/>
          <a:p>
            <a:pPr indent="0" lvl="0" marL="0" marR="0" rtl="0" algn="ctr">
              <a:lnSpc>
                <a:spcPct val="103048"/>
              </a:lnSpc>
              <a:spcBef>
                <a:spcPts val="0"/>
              </a:spcBef>
              <a:spcAft>
                <a:spcPts val="0"/>
              </a:spcAft>
              <a:buNone/>
            </a:pPr>
            <a:r>
              <a:rPr b="1" i="0" lang="en-US" sz="1181" u="none" cap="none" strike="noStrike">
                <a:solidFill>
                  <a:srgbClr val="000000"/>
                </a:solidFill>
                <a:latin typeface="Arial"/>
                <a:ea typeface="Arial"/>
                <a:cs typeface="Arial"/>
                <a:sym typeface="Arial"/>
              </a:rPr>
              <a:t>#1A7A21</a:t>
            </a:r>
            <a:endParaRPr/>
          </a:p>
        </p:txBody>
      </p:sp>
      <p:sp>
        <p:nvSpPr>
          <p:cNvPr id="455" name="Google Shape;455;p25"/>
          <p:cNvSpPr/>
          <p:nvPr/>
        </p:nvSpPr>
        <p:spPr>
          <a:xfrm>
            <a:off x="6851998" y="3574941"/>
            <a:ext cx="2623373" cy="1473858"/>
          </a:xfrm>
          <a:custGeom>
            <a:rect b="b" l="l" r="r" t="t"/>
            <a:pathLst>
              <a:path extrusionOk="0" h="1473858" w="2623373">
                <a:moveTo>
                  <a:pt x="0" y="0"/>
                </a:moveTo>
                <a:lnTo>
                  <a:pt x="2623373" y="0"/>
                </a:lnTo>
                <a:lnTo>
                  <a:pt x="2623373" y="1473859"/>
                </a:lnTo>
                <a:lnTo>
                  <a:pt x="0" y="1473859"/>
                </a:lnTo>
                <a:lnTo>
                  <a:pt x="0" y="0"/>
                </a:lnTo>
                <a:close/>
              </a:path>
            </a:pathLst>
          </a:custGeom>
          <a:blipFill rotWithShape="1">
            <a:blip r:embed="rId4">
              <a:alphaModFix amt="70000"/>
            </a:blip>
            <a:stretch>
              <a:fillRect b="0" l="0" r="0" t="0"/>
            </a:stretch>
          </a:blipFill>
          <a:ln>
            <a:noFill/>
          </a:ln>
        </p:spPr>
      </p:sp>
      <p:sp>
        <p:nvSpPr>
          <p:cNvPr id="456" name="Google Shape;456;p25"/>
          <p:cNvSpPr/>
          <p:nvPr/>
        </p:nvSpPr>
        <p:spPr>
          <a:xfrm>
            <a:off x="10911296" y="5421218"/>
            <a:ext cx="1325336" cy="1873868"/>
          </a:xfrm>
          <a:custGeom>
            <a:rect b="b" l="l" r="r" t="t"/>
            <a:pathLst>
              <a:path extrusionOk="0" h="1873868" w="1325336">
                <a:moveTo>
                  <a:pt x="0" y="0"/>
                </a:moveTo>
                <a:lnTo>
                  <a:pt x="1325335" y="0"/>
                </a:lnTo>
                <a:lnTo>
                  <a:pt x="1325335" y="1873867"/>
                </a:lnTo>
                <a:lnTo>
                  <a:pt x="0" y="1873867"/>
                </a:lnTo>
                <a:lnTo>
                  <a:pt x="0" y="0"/>
                </a:lnTo>
                <a:close/>
              </a:path>
            </a:pathLst>
          </a:custGeom>
          <a:blipFill rotWithShape="1">
            <a:blip r:embed="rId5">
              <a:alphaModFix/>
            </a:blip>
            <a:stretch>
              <a:fillRect b="0" l="0" r="0" t="0"/>
            </a:stretch>
          </a:blipFill>
          <a:ln>
            <a:noFill/>
          </a:ln>
        </p:spPr>
      </p:sp>
      <p:sp>
        <p:nvSpPr>
          <p:cNvPr id="457" name="Google Shape;457;p25"/>
          <p:cNvSpPr/>
          <p:nvPr/>
        </p:nvSpPr>
        <p:spPr>
          <a:xfrm>
            <a:off x="6891194" y="5285559"/>
            <a:ext cx="1729598" cy="2396169"/>
          </a:xfrm>
          <a:custGeom>
            <a:rect b="b" l="l" r="r" t="t"/>
            <a:pathLst>
              <a:path extrusionOk="0" h="2396169" w="1729598">
                <a:moveTo>
                  <a:pt x="0" y="0"/>
                </a:moveTo>
                <a:lnTo>
                  <a:pt x="1729598" y="0"/>
                </a:lnTo>
                <a:lnTo>
                  <a:pt x="1729598" y="2396168"/>
                </a:lnTo>
                <a:lnTo>
                  <a:pt x="0" y="2396168"/>
                </a:lnTo>
                <a:lnTo>
                  <a:pt x="0" y="0"/>
                </a:lnTo>
                <a:close/>
              </a:path>
            </a:pathLst>
          </a:custGeom>
          <a:blipFill rotWithShape="1">
            <a:blip r:embed="rId6">
              <a:alphaModFix/>
            </a:blip>
            <a:stretch>
              <a:fillRect b="0" l="0" r="0" t="0"/>
            </a:stretch>
          </a:blipFill>
          <a:ln>
            <a:noFill/>
          </a:ln>
        </p:spPr>
      </p:sp>
      <p:sp>
        <p:nvSpPr>
          <p:cNvPr id="458" name="Google Shape;458;p25"/>
          <p:cNvSpPr/>
          <p:nvPr/>
        </p:nvSpPr>
        <p:spPr>
          <a:xfrm>
            <a:off x="14123054" y="5513786"/>
            <a:ext cx="1514930" cy="1512175"/>
          </a:xfrm>
          <a:custGeom>
            <a:rect b="b" l="l" r="r" t="t"/>
            <a:pathLst>
              <a:path extrusionOk="0" h="1512175" w="1514930">
                <a:moveTo>
                  <a:pt x="0" y="0"/>
                </a:moveTo>
                <a:lnTo>
                  <a:pt x="1514930" y="0"/>
                </a:lnTo>
                <a:lnTo>
                  <a:pt x="1514930" y="1512176"/>
                </a:lnTo>
                <a:lnTo>
                  <a:pt x="0" y="1512176"/>
                </a:lnTo>
                <a:lnTo>
                  <a:pt x="0" y="0"/>
                </a:lnTo>
                <a:close/>
              </a:path>
            </a:pathLst>
          </a:custGeom>
          <a:blipFill rotWithShape="1">
            <a:blip r:embed="rId7">
              <a:alphaModFix/>
            </a:blip>
            <a:stretch>
              <a:fillRect b="0" l="0" r="0" t="0"/>
            </a:stretch>
          </a:blipFill>
          <a:ln>
            <a:noFill/>
          </a:ln>
        </p:spPr>
      </p:sp>
      <p:sp>
        <p:nvSpPr>
          <p:cNvPr id="459" name="Google Shape;459;p25"/>
          <p:cNvSpPr/>
          <p:nvPr/>
        </p:nvSpPr>
        <p:spPr>
          <a:xfrm>
            <a:off x="12715198" y="5513786"/>
            <a:ext cx="1163184" cy="1428015"/>
          </a:xfrm>
          <a:custGeom>
            <a:rect b="b" l="l" r="r" t="t"/>
            <a:pathLst>
              <a:path extrusionOk="0" h="1428015" w="1163184">
                <a:moveTo>
                  <a:pt x="0" y="0"/>
                </a:moveTo>
                <a:lnTo>
                  <a:pt x="1163183" y="0"/>
                </a:lnTo>
                <a:lnTo>
                  <a:pt x="1163183" y="1428016"/>
                </a:lnTo>
                <a:lnTo>
                  <a:pt x="0" y="1428016"/>
                </a:lnTo>
                <a:lnTo>
                  <a:pt x="0" y="0"/>
                </a:lnTo>
                <a:close/>
              </a:path>
            </a:pathLst>
          </a:custGeom>
          <a:blipFill rotWithShape="1">
            <a:blip r:embed="rId8">
              <a:alphaModFix/>
            </a:blip>
            <a:stretch>
              <a:fillRect b="0" l="0" r="0" t="0"/>
            </a:stretch>
          </a:blipFill>
          <a:ln>
            <a:noFill/>
          </a:ln>
        </p:spPr>
      </p:sp>
      <p:sp>
        <p:nvSpPr>
          <p:cNvPr id="460" name="Google Shape;460;p25"/>
          <p:cNvSpPr/>
          <p:nvPr/>
        </p:nvSpPr>
        <p:spPr>
          <a:xfrm>
            <a:off x="14123054" y="3778187"/>
            <a:ext cx="2256782" cy="1140701"/>
          </a:xfrm>
          <a:custGeom>
            <a:rect b="b" l="l" r="r" t="t"/>
            <a:pathLst>
              <a:path extrusionOk="0" h="1140701" w="2256782">
                <a:moveTo>
                  <a:pt x="0" y="0"/>
                </a:moveTo>
                <a:lnTo>
                  <a:pt x="2256782" y="0"/>
                </a:lnTo>
                <a:lnTo>
                  <a:pt x="2256782" y="1140700"/>
                </a:lnTo>
                <a:lnTo>
                  <a:pt x="0" y="1140700"/>
                </a:lnTo>
                <a:lnTo>
                  <a:pt x="0" y="0"/>
                </a:lnTo>
                <a:close/>
              </a:path>
            </a:pathLst>
          </a:custGeom>
          <a:blipFill rotWithShape="1">
            <a:blip r:embed="rId9">
              <a:alphaModFix/>
            </a:blip>
            <a:stretch>
              <a:fillRect b="0" l="0" r="0" t="0"/>
            </a:stretch>
          </a:blipFill>
          <a:ln>
            <a:noFill/>
          </a:ln>
        </p:spPr>
      </p:sp>
      <p:sp>
        <p:nvSpPr>
          <p:cNvPr id="461" name="Google Shape;461;p25"/>
          <p:cNvSpPr/>
          <p:nvPr/>
        </p:nvSpPr>
        <p:spPr>
          <a:xfrm>
            <a:off x="11919629" y="3653730"/>
            <a:ext cx="1860525" cy="1265157"/>
          </a:xfrm>
          <a:custGeom>
            <a:rect b="b" l="l" r="r" t="t"/>
            <a:pathLst>
              <a:path extrusionOk="0" h="1265157" w="1860525">
                <a:moveTo>
                  <a:pt x="0" y="0"/>
                </a:moveTo>
                <a:lnTo>
                  <a:pt x="1860525" y="0"/>
                </a:lnTo>
                <a:lnTo>
                  <a:pt x="1860525" y="1265157"/>
                </a:lnTo>
                <a:lnTo>
                  <a:pt x="0" y="1265157"/>
                </a:lnTo>
                <a:lnTo>
                  <a:pt x="0" y="0"/>
                </a:lnTo>
                <a:close/>
              </a:path>
            </a:pathLst>
          </a:custGeom>
          <a:blipFill rotWithShape="1">
            <a:blip r:embed="rId10">
              <a:alphaModFix/>
            </a:blip>
            <a:stretch>
              <a:fillRect b="0" l="0" r="0" t="0"/>
            </a:stretch>
          </a:blipFill>
          <a:ln>
            <a:noFill/>
          </a:ln>
        </p:spPr>
      </p:sp>
      <p:sp>
        <p:nvSpPr>
          <p:cNvPr id="462" name="Google Shape;462;p25"/>
          <p:cNvSpPr/>
          <p:nvPr/>
        </p:nvSpPr>
        <p:spPr>
          <a:xfrm>
            <a:off x="15690461" y="5573514"/>
            <a:ext cx="1378750" cy="1308559"/>
          </a:xfrm>
          <a:custGeom>
            <a:rect b="b" l="l" r="r" t="t"/>
            <a:pathLst>
              <a:path extrusionOk="0" h="1308559" w="1378750">
                <a:moveTo>
                  <a:pt x="0" y="0"/>
                </a:moveTo>
                <a:lnTo>
                  <a:pt x="1378750" y="0"/>
                </a:lnTo>
                <a:lnTo>
                  <a:pt x="1378750" y="1308560"/>
                </a:lnTo>
                <a:lnTo>
                  <a:pt x="0" y="1308560"/>
                </a:lnTo>
                <a:lnTo>
                  <a:pt x="0" y="0"/>
                </a:lnTo>
                <a:close/>
              </a:path>
            </a:pathLst>
          </a:custGeom>
          <a:blipFill rotWithShape="1">
            <a:blip r:embed="rId11">
              <a:alphaModFix/>
            </a:blip>
            <a:stretch>
              <a:fillRect b="0" l="0" r="0" t="0"/>
            </a:stretch>
          </a:blipFill>
          <a:ln>
            <a:noFill/>
          </a:ln>
        </p:spPr>
      </p:sp>
      <p:sp>
        <p:nvSpPr>
          <p:cNvPr id="463" name="Google Shape;463;p25"/>
          <p:cNvSpPr/>
          <p:nvPr/>
        </p:nvSpPr>
        <p:spPr>
          <a:xfrm>
            <a:off x="9627850" y="3653730"/>
            <a:ext cx="1946114" cy="1316281"/>
          </a:xfrm>
          <a:custGeom>
            <a:rect b="b" l="l" r="r" t="t"/>
            <a:pathLst>
              <a:path extrusionOk="0" h="1316281" w="1946114">
                <a:moveTo>
                  <a:pt x="0" y="0"/>
                </a:moveTo>
                <a:lnTo>
                  <a:pt x="1946114" y="0"/>
                </a:lnTo>
                <a:lnTo>
                  <a:pt x="1946114" y="1316281"/>
                </a:lnTo>
                <a:lnTo>
                  <a:pt x="0" y="1316281"/>
                </a:lnTo>
                <a:lnTo>
                  <a:pt x="0" y="0"/>
                </a:lnTo>
                <a:close/>
              </a:path>
            </a:pathLst>
          </a:custGeom>
          <a:blipFill rotWithShape="1">
            <a:blip r:embed="rId12">
              <a:alphaModFix/>
            </a:blip>
            <a:stretch>
              <a:fillRect b="0" l="0" r="0" t="0"/>
            </a:stretch>
          </a:blipFill>
          <a:ln>
            <a:noFill/>
          </a:ln>
        </p:spPr>
      </p:sp>
      <p:sp>
        <p:nvSpPr>
          <p:cNvPr id="464" name="Google Shape;464;p25"/>
          <p:cNvSpPr/>
          <p:nvPr/>
        </p:nvSpPr>
        <p:spPr>
          <a:xfrm>
            <a:off x="9014531" y="6383846"/>
            <a:ext cx="1536561" cy="846505"/>
          </a:xfrm>
          <a:custGeom>
            <a:rect b="b" l="l" r="r" t="t"/>
            <a:pathLst>
              <a:path extrusionOk="0" h="846505" w="1536561">
                <a:moveTo>
                  <a:pt x="0" y="0"/>
                </a:moveTo>
                <a:lnTo>
                  <a:pt x="1536560" y="0"/>
                </a:lnTo>
                <a:lnTo>
                  <a:pt x="1536560" y="846506"/>
                </a:lnTo>
                <a:lnTo>
                  <a:pt x="0" y="846506"/>
                </a:lnTo>
                <a:lnTo>
                  <a:pt x="0" y="0"/>
                </a:lnTo>
                <a:close/>
              </a:path>
            </a:pathLst>
          </a:custGeom>
          <a:blipFill rotWithShape="1">
            <a:blip r:embed="rId13">
              <a:alphaModFix/>
            </a:blip>
            <a:stretch>
              <a:fillRect b="0" l="0" r="0" t="0"/>
            </a:stretch>
          </a:blipFill>
          <a:ln>
            <a:noFill/>
          </a:ln>
        </p:spPr>
      </p:sp>
      <p:sp>
        <p:nvSpPr>
          <p:cNvPr id="465" name="Google Shape;465;p25"/>
          <p:cNvSpPr/>
          <p:nvPr/>
        </p:nvSpPr>
        <p:spPr>
          <a:xfrm>
            <a:off x="9014531" y="5336589"/>
            <a:ext cx="1536561" cy="891205"/>
          </a:xfrm>
          <a:custGeom>
            <a:rect b="b" l="l" r="r" t="t"/>
            <a:pathLst>
              <a:path extrusionOk="0" h="891205" w="1536561">
                <a:moveTo>
                  <a:pt x="0" y="0"/>
                </a:moveTo>
                <a:lnTo>
                  <a:pt x="1536560" y="0"/>
                </a:lnTo>
                <a:lnTo>
                  <a:pt x="1536560" y="891205"/>
                </a:lnTo>
                <a:lnTo>
                  <a:pt x="0" y="891205"/>
                </a:lnTo>
                <a:lnTo>
                  <a:pt x="0" y="0"/>
                </a:lnTo>
                <a:close/>
              </a:path>
            </a:pathLst>
          </a:custGeom>
          <a:blipFill rotWithShape="1">
            <a:blip r:embed="rId14">
              <a:alphaModFix/>
            </a:blip>
            <a:stretch>
              <a:fillRect b="0" l="0" r="0" t="0"/>
            </a:stretch>
          </a:blipFill>
          <a:ln>
            <a:noFill/>
          </a:ln>
        </p:spPr>
      </p:sp>
      <p:sp>
        <p:nvSpPr>
          <p:cNvPr id="466" name="Google Shape;466;p25"/>
          <p:cNvSpPr/>
          <p:nvPr/>
        </p:nvSpPr>
        <p:spPr>
          <a:xfrm>
            <a:off x="6579268" y="7821176"/>
            <a:ext cx="864763" cy="899092"/>
          </a:xfrm>
          <a:custGeom>
            <a:rect b="b" l="l" r="r" t="t"/>
            <a:pathLst>
              <a:path extrusionOk="0" h="899092" w="864763">
                <a:moveTo>
                  <a:pt x="0" y="0"/>
                </a:moveTo>
                <a:lnTo>
                  <a:pt x="864763" y="0"/>
                </a:lnTo>
                <a:lnTo>
                  <a:pt x="864763" y="899092"/>
                </a:lnTo>
                <a:lnTo>
                  <a:pt x="0" y="899092"/>
                </a:lnTo>
                <a:lnTo>
                  <a:pt x="0" y="0"/>
                </a:lnTo>
                <a:close/>
              </a:path>
            </a:pathLst>
          </a:custGeom>
          <a:blipFill rotWithShape="1">
            <a:blip r:embed="rId15">
              <a:alphaModFix/>
            </a:blip>
            <a:stretch>
              <a:fillRect b="0" l="0" r="0" t="0"/>
            </a:stretch>
          </a:blipFill>
          <a:ln>
            <a:noFill/>
          </a:ln>
        </p:spPr>
      </p:sp>
      <p:sp>
        <p:nvSpPr>
          <p:cNvPr id="467" name="Google Shape;467;p25"/>
          <p:cNvSpPr/>
          <p:nvPr/>
        </p:nvSpPr>
        <p:spPr>
          <a:xfrm>
            <a:off x="7785011" y="7858683"/>
            <a:ext cx="878377" cy="824078"/>
          </a:xfrm>
          <a:custGeom>
            <a:rect b="b" l="l" r="r" t="t"/>
            <a:pathLst>
              <a:path extrusionOk="0" h="824078" w="878377">
                <a:moveTo>
                  <a:pt x="0" y="0"/>
                </a:moveTo>
                <a:lnTo>
                  <a:pt x="878377" y="0"/>
                </a:lnTo>
                <a:lnTo>
                  <a:pt x="878377" y="824078"/>
                </a:lnTo>
                <a:lnTo>
                  <a:pt x="0" y="824078"/>
                </a:lnTo>
                <a:lnTo>
                  <a:pt x="0" y="0"/>
                </a:lnTo>
                <a:close/>
              </a:path>
            </a:pathLst>
          </a:custGeom>
          <a:blipFill rotWithShape="1">
            <a:blip r:embed="rId16">
              <a:alphaModFix/>
            </a:blip>
            <a:stretch>
              <a:fillRect b="0" l="0" r="0" t="0"/>
            </a:stretch>
          </a:blipFill>
          <a:ln>
            <a:noFill/>
          </a:ln>
        </p:spPr>
      </p:sp>
      <p:sp>
        <p:nvSpPr>
          <p:cNvPr id="468" name="Google Shape;468;p25"/>
          <p:cNvSpPr/>
          <p:nvPr/>
        </p:nvSpPr>
        <p:spPr>
          <a:xfrm>
            <a:off x="8924685" y="7849602"/>
            <a:ext cx="822510" cy="885285"/>
          </a:xfrm>
          <a:custGeom>
            <a:rect b="b" l="l" r="r" t="t"/>
            <a:pathLst>
              <a:path extrusionOk="0" h="885285" w="822510">
                <a:moveTo>
                  <a:pt x="0" y="0"/>
                </a:moveTo>
                <a:lnTo>
                  <a:pt x="822510" y="0"/>
                </a:lnTo>
                <a:lnTo>
                  <a:pt x="822510" y="885285"/>
                </a:lnTo>
                <a:lnTo>
                  <a:pt x="0" y="885285"/>
                </a:lnTo>
                <a:lnTo>
                  <a:pt x="0" y="0"/>
                </a:lnTo>
                <a:close/>
              </a:path>
            </a:pathLst>
          </a:custGeom>
          <a:blipFill rotWithShape="1">
            <a:blip r:embed="rId17">
              <a:alphaModFix/>
            </a:blip>
            <a:stretch>
              <a:fillRect b="0" l="0" r="0" t="0"/>
            </a:stretch>
          </a:blipFill>
          <a:ln>
            <a:noFill/>
          </a:ln>
        </p:spPr>
      </p:sp>
      <p:sp>
        <p:nvSpPr>
          <p:cNvPr id="469" name="Google Shape;469;p25"/>
          <p:cNvSpPr/>
          <p:nvPr/>
        </p:nvSpPr>
        <p:spPr>
          <a:xfrm>
            <a:off x="10103178" y="7805552"/>
            <a:ext cx="807024" cy="973384"/>
          </a:xfrm>
          <a:custGeom>
            <a:rect b="b" l="l" r="r" t="t"/>
            <a:pathLst>
              <a:path extrusionOk="0" h="973384" w="807024">
                <a:moveTo>
                  <a:pt x="0" y="0"/>
                </a:moveTo>
                <a:lnTo>
                  <a:pt x="807023" y="0"/>
                </a:lnTo>
                <a:lnTo>
                  <a:pt x="807023" y="973384"/>
                </a:lnTo>
                <a:lnTo>
                  <a:pt x="0" y="973384"/>
                </a:lnTo>
                <a:lnTo>
                  <a:pt x="0" y="0"/>
                </a:lnTo>
                <a:close/>
              </a:path>
            </a:pathLst>
          </a:custGeom>
          <a:blipFill rotWithShape="1">
            <a:blip r:embed="rId18">
              <a:alphaModFix/>
            </a:blip>
            <a:stretch>
              <a:fillRect b="0" l="0" r="0" t="0"/>
            </a:stretch>
          </a:blipFill>
          <a:ln>
            <a:noFill/>
          </a:ln>
        </p:spPr>
      </p:sp>
      <p:sp>
        <p:nvSpPr>
          <p:cNvPr id="470" name="Google Shape;470;p25"/>
          <p:cNvSpPr/>
          <p:nvPr/>
        </p:nvSpPr>
        <p:spPr>
          <a:xfrm>
            <a:off x="11268274" y="8182492"/>
            <a:ext cx="865244" cy="500268"/>
          </a:xfrm>
          <a:custGeom>
            <a:rect b="b" l="l" r="r" t="t"/>
            <a:pathLst>
              <a:path extrusionOk="0" h="500268" w="865244">
                <a:moveTo>
                  <a:pt x="0" y="0"/>
                </a:moveTo>
                <a:lnTo>
                  <a:pt x="865244" y="0"/>
                </a:lnTo>
                <a:lnTo>
                  <a:pt x="865244" y="500269"/>
                </a:lnTo>
                <a:lnTo>
                  <a:pt x="0" y="500269"/>
                </a:lnTo>
                <a:lnTo>
                  <a:pt x="0" y="0"/>
                </a:lnTo>
                <a:close/>
              </a:path>
            </a:pathLst>
          </a:custGeom>
          <a:blipFill rotWithShape="1">
            <a:blip r:embed="rId19">
              <a:alphaModFix/>
            </a:blip>
            <a:stretch>
              <a:fillRect b="0" l="0" r="0" t="0"/>
            </a:stretch>
          </a:blipFill>
          <a:ln>
            <a:noFill/>
          </a:ln>
        </p:spPr>
      </p:sp>
      <p:sp>
        <p:nvSpPr>
          <p:cNvPr id="471" name="Google Shape;471;p25"/>
          <p:cNvSpPr/>
          <p:nvPr/>
        </p:nvSpPr>
        <p:spPr>
          <a:xfrm>
            <a:off x="12421319" y="7933077"/>
            <a:ext cx="670869" cy="884177"/>
          </a:xfrm>
          <a:custGeom>
            <a:rect b="b" l="l" r="r" t="t"/>
            <a:pathLst>
              <a:path extrusionOk="0" h="884177" w="670869">
                <a:moveTo>
                  <a:pt x="0" y="0"/>
                </a:moveTo>
                <a:lnTo>
                  <a:pt x="670869" y="0"/>
                </a:lnTo>
                <a:lnTo>
                  <a:pt x="670869" y="884176"/>
                </a:lnTo>
                <a:lnTo>
                  <a:pt x="0" y="884176"/>
                </a:lnTo>
                <a:lnTo>
                  <a:pt x="0" y="0"/>
                </a:lnTo>
                <a:close/>
              </a:path>
            </a:pathLst>
          </a:custGeom>
          <a:blipFill rotWithShape="1">
            <a:blip r:embed="rId20">
              <a:alphaModFix/>
            </a:blip>
            <a:stretch>
              <a:fillRect b="0" l="0" r="0" t="0"/>
            </a:stretch>
          </a:blipFill>
          <a:ln>
            <a:noFill/>
          </a:ln>
        </p:spPr>
      </p:sp>
      <p:sp>
        <p:nvSpPr>
          <p:cNvPr id="472" name="Google Shape;472;p25"/>
          <p:cNvSpPr/>
          <p:nvPr/>
        </p:nvSpPr>
        <p:spPr>
          <a:xfrm>
            <a:off x="13430906" y="7983357"/>
            <a:ext cx="1416079" cy="795579"/>
          </a:xfrm>
          <a:custGeom>
            <a:rect b="b" l="l" r="r" t="t"/>
            <a:pathLst>
              <a:path extrusionOk="0" h="795579" w="1416079">
                <a:moveTo>
                  <a:pt x="0" y="0"/>
                </a:moveTo>
                <a:lnTo>
                  <a:pt x="1416079" y="0"/>
                </a:lnTo>
                <a:lnTo>
                  <a:pt x="1416079" y="795579"/>
                </a:lnTo>
                <a:lnTo>
                  <a:pt x="0" y="795579"/>
                </a:lnTo>
                <a:lnTo>
                  <a:pt x="0" y="0"/>
                </a:lnTo>
                <a:close/>
              </a:path>
            </a:pathLst>
          </a:custGeom>
          <a:blipFill rotWithShape="1">
            <a:blip r:embed="rId21">
              <a:alphaModFix/>
            </a:blip>
            <a:stretch>
              <a:fillRect b="0" l="0" r="0" t="0"/>
            </a:stretch>
          </a:blipFill>
          <a:ln>
            <a:noFill/>
          </a:ln>
        </p:spPr>
      </p:sp>
      <p:sp>
        <p:nvSpPr>
          <p:cNvPr id="473" name="Google Shape;473;p25"/>
          <p:cNvSpPr/>
          <p:nvPr/>
        </p:nvSpPr>
        <p:spPr>
          <a:xfrm>
            <a:off x="15960792" y="8015135"/>
            <a:ext cx="1108419" cy="763801"/>
          </a:xfrm>
          <a:custGeom>
            <a:rect b="b" l="l" r="r" t="t"/>
            <a:pathLst>
              <a:path extrusionOk="0" h="763801" w="1108419">
                <a:moveTo>
                  <a:pt x="0" y="0"/>
                </a:moveTo>
                <a:lnTo>
                  <a:pt x="1108419" y="0"/>
                </a:lnTo>
                <a:lnTo>
                  <a:pt x="1108419" y="763801"/>
                </a:lnTo>
                <a:lnTo>
                  <a:pt x="0" y="763801"/>
                </a:lnTo>
                <a:lnTo>
                  <a:pt x="0" y="0"/>
                </a:lnTo>
                <a:close/>
              </a:path>
            </a:pathLst>
          </a:custGeom>
          <a:blipFill rotWithShape="1">
            <a:blip r:embed="rId22">
              <a:alphaModFix/>
            </a:blip>
            <a:stretch>
              <a:fillRect b="0" l="0" r="0" t="0"/>
            </a:stretch>
          </a:blipFill>
          <a:ln>
            <a:noFill/>
          </a:ln>
        </p:spPr>
      </p:sp>
      <p:sp>
        <p:nvSpPr>
          <p:cNvPr id="474" name="Google Shape;474;p25"/>
          <p:cNvSpPr/>
          <p:nvPr/>
        </p:nvSpPr>
        <p:spPr>
          <a:xfrm>
            <a:off x="15205058" y="8128168"/>
            <a:ext cx="542826" cy="650768"/>
          </a:xfrm>
          <a:custGeom>
            <a:rect b="b" l="l" r="r" t="t"/>
            <a:pathLst>
              <a:path extrusionOk="0" h="650768" w="542826">
                <a:moveTo>
                  <a:pt x="0" y="0"/>
                </a:moveTo>
                <a:lnTo>
                  <a:pt x="542826" y="0"/>
                </a:lnTo>
                <a:lnTo>
                  <a:pt x="542826" y="650768"/>
                </a:lnTo>
                <a:lnTo>
                  <a:pt x="0" y="650768"/>
                </a:lnTo>
                <a:lnTo>
                  <a:pt x="0" y="0"/>
                </a:lnTo>
                <a:close/>
              </a:path>
            </a:pathLst>
          </a:custGeom>
          <a:blipFill rotWithShape="1">
            <a:blip r:embed="rId23">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4F9"/>
        </a:solidFill>
      </p:bgPr>
    </p:bg>
    <p:spTree>
      <p:nvGrpSpPr>
        <p:cNvPr id="478" name="Shape 478"/>
        <p:cNvGrpSpPr/>
        <p:nvPr/>
      </p:nvGrpSpPr>
      <p:grpSpPr>
        <a:xfrm>
          <a:off x="0" y="0"/>
          <a:ext cx="0" cy="0"/>
          <a:chOff x="0" y="0"/>
          <a:chExt cx="0" cy="0"/>
        </a:xfrm>
      </p:grpSpPr>
      <p:pic>
        <p:nvPicPr>
          <p:cNvPr id="479" name="Google Shape;479;p26"/>
          <p:cNvPicPr preferRelativeResize="0"/>
          <p:nvPr/>
        </p:nvPicPr>
        <p:blipFill>
          <a:blip r:embed="rId3">
            <a:alphaModFix/>
          </a:blip>
          <a:stretch>
            <a:fillRect/>
          </a:stretch>
        </p:blipFill>
        <p:spPr>
          <a:xfrm>
            <a:off x="0" y="8930"/>
            <a:ext cx="18288000" cy="10269141"/>
          </a:xfrm>
          <a:prstGeom prst="rect">
            <a:avLst/>
          </a:prstGeom>
          <a:noFill/>
          <a:ln>
            <a:noFill/>
          </a:ln>
        </p:spPr>
      </p:pic>
      <p:sp>
        <p:nvSpPr>
          <p:cNvPr id="480" name="Google Shape;480;p26"/>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30818"/>
                </a:solidFill>
                <a:latin typeface="Arial"/>
                <a:ea typeface="Arial"/>
                <a:cs typeface="Arial"/>
                <a:sym typeface="Arial"/>
              </a:rPr>
              <a:t>CREDITS</a:t>
            </a:r>
            <a:endParaRPr/>
          </a:p>
        </p:txBody>
      </p:sp>
      <p:sp>
        <p:nvSpPr>
          <p:cNvPr id="481" name="Google Shape;481;p26"/>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30818"/>
                </a:solidFill>
                <a:latin typeface="Arial"/>
                <a:ea typeface="Arial"/>
                <a:cs typeface="Arial"/>
                <a:sym typeface="Arial"/>
              </a:rPr>
              <a:t>This presentation template is free for everyone to use thanks to the following:</a:t>
            </a:r>
            <a:endParaRPr/>
          </a:p>
        </p:txBody>
      </p:sp>
      <p:sp>
        <p:nvSpPr>
          <p:cNvPr id="482" name="Google Shape;482;p26"/>
          <p:cNvSpPr txBox="1"/>
          <p:nvPr/>
        </p:nvSpPr>
        <p:spPr>
          <a:xfrm>
            <a:off x="7108732" y="8097956"/>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030818"/>
                </a:solidFill>
                <a:latin typeface="Arial"/>
                <a:ea typeface="Arial"/>
                <a:cs typeface="Arial"/>
                <a:sym typeface="Arial"/>
              </a:rPr>
              <a:t>Happy designing!</a:t>
            </a:r>
            <a:endParaRPr/>
          </a:p>
        </p:txBody>
      </p:sp>
      <p:sp>
        <p:nvSpPr>
          <p:cNvPr id="483" name="Google Shape;483;p26"/>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30818"/>
                </a:solidFill>
                <a:latin typeface="Arial"/>
                <a:ea typeface="Arial"/>
                <a:cs typeface="Arial"/>
                <a:sym typeface="Arial"/>
              </a:rPr>
              <a:t>for the presentation template</a:t>
            </a:r>
            <a:endParaRPr/>
          </a:p>
        </p:txBody>
      </p:sp>
      <p:sp>
        <p:nvSpPr>
          <p:cNvPr id="484" name="Google Shape;484;p26"/>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30818"/>
                </a:solidFill>
                <a:latin typeface="Arial"/>
                <a:ea typeface="Arial"/>
                <a:cs typeface="Arial"/>
                <a:sym typeface="Arial"/>
              </a:rPr>
              <a:t>for the photos</a:t>
            </a:r>
            <a:endParaRPr/>
          </a:p>
        </p:txBody>
      </p:sp>
      <p:sp>
        <p:nvSpPr>
          <p:cNvPr id="485" name="Google Shape;485;p26"/>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30818"/>
                </a:solidFill>
                <a:latin typeface="Arial"/>
                <a:ea typeface="Arial"/>
                <a:cs typeface="Arial"/>
                <a:sym typeface="Arial"/>
              </a:rPr>
              <a:t>Pexels, Pixabay</a:t>
            </a:r>
            <a:endParaRPr/>
          </a:p>
        </p:txBody>
      </p:sp>
      <p:sp>
        <p:nvSpPr>
          <p:cNvPr id="486" name="Google Shape;486;p26"/>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3"/>
          <p:cNvPicPr preferRelativeResize="0"/>
          <p:nvPr/>
        </p:nvPicPr>
        <p:blipFill>
          <a:blip r:embed="rId3">
            <a:alphaModFix/>
          </a:blip>
          <a:stretch>
            <a:fillRect/>
          </a:stretch>
        </p:blipFill>
        <p:spPr>
          <a:xfrm>
            <a:off x="0" y="8930"/>
            <a:ext cx="18288000" cy="10269141"/>
          </a:xfrm>
          <a:prstGeom prst="rect">
            <a:avLst/>
          </a:prstGeom>
          <a:noFill/>
          <a:ln>
            <a:noFill/>
          </a:ln>
        </p:spPr>
      </p:pic>
      <p:grpSp>
        <p:nvGrpSpPr>
          <p:cNvPr id="108" name="Google Shape;108;p13"/>
          <p:cNvGrpSpPr/>
          <p:nvPr/>
        </p:nvGrpSpPr>
        <p:grpSpPr>
          <a:xfrm rot="-561034">
            <a:off x="-1113602" y="1790054"/>
            <a:ext cx="20902229" cy="6635522"/>
            <a:chOff x="0" y="-19050"/>
            <a:chExt cx="5505114" cy="1747627"/>
          </a:xfrm>
        </p:grpSpPr>
        <p:sp>
          <p:nvSpPr>
            <p:cNvPr id="109" name="Google Shape;109;p13"/>
            <p:cNvSpPr/>
            <p:nvPr/>
          </p:nvSpPr>
          <p:spPr>
            <a:xfrm>
              <a:off x="0" y="0"/>
              <a:ext cx="5505114" cy="1728577"/>
            </a:xfrm>
            <a:custGeom>
              <a:rect b="b" l="l" r="r" t="t"/>
              <a:pathLst>
                <a:path extrusionOk="0" h="1728577" w="5505114">
                  <a:moveTo>
                    <a:pt x="0" y="0"/>
                  </a:moveTo>
                  <a:lnTo>
                    <a:pt x="5505114" y="0"/>
                  </a:lnTo>
                  <a:lnTo>
                    <a:pt x="5505114" y="1728577"/>
                  </a:lnTo>
                  <a:lnTo>
                    <a:pt x="0" y="1728577"/>
                  </a:lnTo>
                  <a:close/>
                </a:path>
              </a:pathLst>
            </a:custGeom>
            <a:solidFill>
              <a:srgbClr val="FFFFFF"/>
            </a:solidFill>
            <a:ln>
              <a:noFill/>
            </a:ln>
          </p:spPr>
        </p:sp>
        <p:sp>
          <p:nvSpPr>
            <p:cNvPr id="110" name="Google Shape;110;p13"/>
            <p:cNvSpPr txBox="1"/>
            <p:nvPr/>
          </p:nvSpPr>
          <p:spPr>
            <a:xfrm>
              <a:off x="0" y="-19050"/>
              <a:ext cx="5505114" cy="174762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1" name="Google Shape;111;p13"/>
          <p:cNvCxnSpPr/>
          <p:nvPr/>
        </p:nvCxnSpPr>
        <p:spPr>
          <a:xfrm flipH="1" rot="10800000">
            <a:off x="-1502036" y="363907"/>
            <a:ext cx="21812872" cy="3767184"/>
          </a:xfrm>
          <a:prstGeom prst="straightConnector1">
            <a:avLst/>
          </a:prstGeom>
          <a:noFill/>
          <a:ln cap="flat" cmpd="sng" w="114300">
            <a:solidFill>
              <a:srgbClr val="D00D0D"/>
            </a:solidFill>
            <a:prstDash val="dash"/>
            <a:round/>
            <a:headEnd len="sm" w="sm" type="none"/>
            <a:tailEnd len="sm" w="sm" type="none"/>
          </a:ln>
        </p:spPr>
      </p:cxnSp>
      <p:cxnSp>
        <p:nvCxnSpPr>
          <p:cNvPr id="112" name="Google Shape;112;p13"/>
          <p:cNvCxnSpPr/>
          <p:nvPr/>
        </p:nvCxnSpPr>
        <p:spPr>
          <a:xfrm flipH="1" rot="10800000">
            <a:off x="-436916" y="5888259"/>
            <a:ext cx="21812872" cy="3767184"/>
          </a:xfrm>
          <a:prstGeom prst="straightConnector1">
            <a:avLst/>
          </a:prstGeom>
          <a:noFill/>
          <a:ln cap="flat" cmpd="sng" w="114300">
            <a:solidFill>
              <a:srgbClr val="D00D0D"/>
            </a:solidFill>
            <a:prstDash val="dash"/>
            <a:round/>
            <a:headEnd len="sm" w="sm" type="none"/>
            <a:tailEnd len="sm" w="sm" type="none"/>
          </a:ln>
        </p:spPr>
      </p:cxnSp>
      <p:pic>
        <p:nvPicPr>
          <p:cNvPr id="113" name="Google Shape;113;p13"/>
          <p:cNvPicPr preferRelativeResize="0"/>
          <p:nvPr/>
        </p:nvPicPr>
        <p:blipFill>
          <a:blip r:embed="rId4">
            <a:alphaModFix/>
          </a:blip>
          <a:stretch>
            <a:fillRect/>
          </a:stretch>
        </p:blipFill>
        <p:spPr>
          <a:xfrm rot="202874">
            <a:off x="4404976" y="315187"/>
            <a:ext cx="4588402" cy="6221151"/>
          </a:xfrm>
          <a:prstGeom prst="rect">
            <a:avLst/>
          </a:prstGeom>
          <a:noFill/>
          <a:ln>
            <a:noFill/>
          </a:ln>
        </p:spPr>
      </p:pic>
      <p:sp>
        <p:nvSpPr>
          <p:cNvPr id="114" name="Google Shape;114;p13"/>
          <p:cNvSpPr txBox="1"/>
          <p:nvPr/>
        </p:nvSpPr>
        <p:spPr>
          <a:xfrm rot="-618688">
            <a:off x="8143778" y="2873303"/>
            <a:ext cx="8086723"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Introduction</a:t>
            </a:r>
            <a:endParaRPr/>
          </a:p>
        </p:txBody>
      </p:sp>
      <p:sp>
        <p:nvSpPr>
          <p:cNvPr id="115" name="Google Shape;115;p13"/>
          <p:cNvSpPr txBox="1"/>
          <p:nvPr/>
        </p:nvSpPr>
        <p:spPr>
          <a:xfrm rot="-613363">
            <a:off x="8893797" y="4517850"/>
            <a:ext cx="7643900" cy="1905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Suspendisse in sed mollis ante mollis iaculis. Est eros purus porta enim eget hac dapibus. Justo dis lacus auctor sit felis eget curae. Quam molestie feugiat potenti mattis laoreet urna dui.</a:t>
            </a:r>
            <a:endParaRPr/>
          </a:p>
        </p:txBody>
      </p:sp>
      <p:pic>
        <p:nvPicPr>
          <p:cNvPr id="116" name="Google Shape;116;p13"/>
          <p:cNvPicPr preferRelativeResize="0"/>
          <p:nvPr/>
        </p:nvPicPr>
        <p:blipFill>
          <a:blip r:embed="rId5">
            <a:alphaModFix/>
          </a:blip>
          <a:stretch>
            <a:fillRect/>
          </a:stretch>
        </p:blipFill>
        <p:spPr>
          <a:xfrm>
            <a:off x="194825" y="2858027"/>
            <a:ext cx="8061350" cy="6108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4"/>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122" name="Google Shape;122;p14"/>
          <p:cNvPicPr preferRelativeResize="0"/>
          <p:nvPr/>
        </p:nvPicPr>
        <p:blipFill>
          <a:blip r:embed="rId4">
            <a:alphaModFix/>
          </a:blip>
          <a:stretch>
            <a:fillRect/>
          </a:stretch>
        </p:blipFill>
        <p:spPr>
          <a:xfrm>
            <a:off x="0" y="5794647"/>
            <a:ext cx="18288000" cy="9251156"/>
          </a:xfrm>
          <a:prstGeom prst="rect">
            <a:avLst/>
          </a:prstGeom>
          <a:noFill/>
          <a:ln>
            <a:noFill/>
          </a:ln>
        </p:spPr>
      </p:pic>
      <p:pic>
        <p:nvPicPr>
          <p:cNvPr id="123" name="Google Shape;123;p14"/>
          <p:cNvPicPr preferRelativeResize="0"/>
          <p:nvPr/>
        </p:nvPicPr>
        <p:blipFill>
          <a:blip r:embed="rId5">
            <a:alphaModFix/>
          </a:blip>
          <a:stretch>
            <a:fillRect/>
          </a:stretch>
        </p:blipFill>
        <p:spPr>
          <a:xfrm>
            <a:off x="9368275" y="390589"/>
            <a:ext cx="7123024" cy="9505822"/>
          </a:xfrm>
          <a:prstGeom prst="rect">
            <a:avLst/>
          </a:prstGeom>
          <a:noFill/>
          <a:ln>
            <a:noFill/>
          </a:ln>
        </p:spPr>
      </p:pic>
      <p:sp>
        <p:nvSpPr>
          <p:cNvPr id="124" name="Google Shape;124;p14"/>
          <p:cNvSpPr txBox="1"/>
          <p:nvPr/>
        </p:nvSpPr>
        <p:spPr>
          <a:xfrm rot="-394486">
            <a:off x="10906242" y="2333173"/>
            <a:ext cx="4572069" cy="221657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D00D0D"/>
                </a:solidFill>
                <a:latin typeface="Pacifico"/>
                <a:ea typeface="Pacifico"/>
                <a:cs typeface="Pacifico"/>
                <a:sym typeface="Pacifico"/>
              </a:rPr>
              <a:t>Hi, I'm Vanessa Smith, your teacher today!</a:t>
            </a:r>
            <a:endParaRPr/>
          </a:p>
        </p:txBody>
      </p:sp>
      <p:sp>
        <p:nvSpPr>
          <p:cNvPr id="125" name="Google Shape;125;p14"/>
          <p:cNvSpPr txBox="1"/>
          <p:nvPr/>
        </p:nvSpPr>
        <p:spPr>
          <a:xfrm rot="-337468">
            <a:off x="11576453" y="4987619"/>
            <a:ext cx="3911933" cy="3426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Suspendisse in sed mollis ante mollis iaculis. Est eros purus porta enim eget hac dapibus. Justo dis lacus auctor sit felis eget curae. </a:t>
            </a:r>
            <a:endParaRPr/>
          </a:p>
        </p:txBody>
      </p:sp>
      <p:sp>
        <p:nvSpPr>
          <p:cNvPr id="126" name="Google Shape;126;p14"/>
          <p:cNvSpPr/>
          <p:nvPr/>
        </p:nvSpPr>
        <p:spPr>
          <a:xfrm rot="-3999206">
            <a:off x="15049950" y="-300488"/>
            <a:ext cx="2997730" cy="3680249"/>
          </a:xfrm>
          <a:custGeom>
            <a:rect b="b" l="l" r="r" t="t"/>
            <a:pathLst>
              <a:path extrusionOk="0" h="3680249" w="2997730">
                <a:moveTo>
                  <a:pt x="0" y="0"/>
                </a:moveTo>
                <a:lnTo>
                  <a:pt x="2997729" y="0"/>
                </a:lnTo>
                <a:lnTo>
                  <a:pt x="2997729" y="3680249"/>
                </a:lnTo>
                <a:lnTo>
                  <a:pt x="0" y="3680249"/>
                </a:lnTo>
                <a:lnTo>
                  <a:pt x="0" y="0"/>
                </a:lnTo>
                <a:close/>
              </a:path>
            </a:pathLst>
          </a:custGeom>
          <a:blipFill rotWithShape="1">
            <a:blip r:embed="rId6">
              <a:alphaModFix/>
            </a:blip>
            <a:stretch>
              <a:fillRect b="0" l="0" r="0" t="0"/>
            </a:stretch>
          </a:blipFill>
          <a:ln>
            <a:noFill/>
          </a:ln>
        </p:spPr>
      </p:sp>
      <p:pic>
        <p:nvPicPr>
          <p:cNvPr id="127" name="Google Shape;127;p14"/>
          <p:cNvPicPr preferRelativeResize="0"/>
          <p:nvPr/>
        </p:nvPicPr>
        <p:blipFill rotWithShape="1">
          <a:blip r:embed="rId7">
            <a:alphaModFix/>
          </a:blip>
          <a:srcRect b="1987" l="1987" r="1987" t="1987"/>
          <a:stretch/>
        </p:blipFill>
        <p:spPr>
          <a:xfrm>
            <a:off x="2670100" y="1733650"/>
            <a:ext cx="5952276" cy="7932475"/>
          </a:xfrm>
          <a:prstGeom prst="rect">
            <a:avLst/>
          </a:prstGeom>
          <a:noFill/>
          <a:ln cap="flat" cmpd="sng" w="152400">
            <a:solidFill>
              <a:srgbClr val="774F11"/>
            </a:solidFill>
            <a:prstDash val="solid"/>
            <a:round/>
            <a:headEnd len="sm" w="sm" type="none"/>
            <a:tailEnd len="sm" w="sm" type="none"/>
          </a:ln>
        </p:spPr>
      </p:pic>
      <p:sp>
        <p:nvSpPr>
          <p:cNvPr id="128" name="Google Shape;128;p14"/>
          <p:cNvSpPr/>
          <p:nvPr/>
        </p:nvSpPr>
        <p:spPr>
          <a:xfrm>
            <a:off x="2162868" y="316421"/>
            <a:ext cx="6966742" cy="4737384"/>
          </a:xfrm>
          <a:custGeom>
            <a:rect b="b" l="l" r="r" t="t"/>
            <a:pathLst>
              <a:path extrusionOk="0" h="4737384" w="6966742">
                <a:moveTo>
                  <a:pt x="0" y="0"/>
                </a:moveTo>
                <a:lnTo>
                  <a:pt x="6966742" y="0"/>
                </a:lnTo>
                <a:lnTo>
                  <a:pt x="6966742" y="4737385"/>
                </a:lnTo>
                <a:lnTo>
                  <a:pt x="0" y="473738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5"/>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134" name="Google Shape;134;p15"/>
          <p:cNvPicPr preferRelativeResize="0"/>
          <p:nvPr/>
        </p:nvPicPr>
        <p:blipFill>
          <a:blip r:embed="rId4">
            <a:alphaModFix/>
          </a:blip>
          <a:stretch>
            <a:fillRect/>
          </a:stretch>
        </p:blipFill>
        <p:spPr>
          <a:xfrm>
            <a:off x="0" y="5794647"/>
            <a:ext cx="18288000" cy="9251156"/>
          </a:xfrm>
          <a:prstGeom prst="rect">
            <a:avLst/>
          </a:prstGeom>
          <a:noFill/>
          <a:ln>
            <a:noFill/>
          </a:ln>
        </p:spPr>
      </p:pic>
      <p:sp>
        <p:nvSpPr>
          <p:cNvPr id="135" name="Google Shape;135;p15"/>
          <p:cNvSpPr txBox="1"/>
          <p:nvPr/>
        </p:nvSpPr>
        <p:spPr>
          <a:xfrm>
            <a:off x="5111735" y="1350409"/>
            <a:ext cx="8086723"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Agenda for Today</a:t>
            </a:r>
            <a:endParaRPr/>
          </a:p>
        </p:txBody>
      </p:sp>
      <p:grpSp>
        <p:nvGrpSpPr>
          <p:cNvPr id="136" name="Google Shape;136;p15"/>
          <p:cNvGrpSpPr/>
          <p:nvPr/>
        </p:nvGrpSpPr>
        <p:grpSpPr>
          <a:xfrm>
            <a:off x="811128" y="3918610"/>
            <a:ext cx="5073443" cy="5018413"/>
            <a:chOff x="0" y="-19050"/>
            <a:chExt cx="1438063" cy="1422465"/>
          </a:xfrm>
        </p:grpSpPr>
        <p:sp>
          <p:nvSpPr>
            <p:cNvPr id="137" name="Google Shape;137;p15"/>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138" name="Google Shape;138;p15"/>
            <p:cNvSpPr txBox="1"/>
            <p:nvPr/>
          </p:nvSpPr>
          <p:spPr>
            <a:xfrm>
              <a:off x="0" y="-19050"/>
              <a:ext cx="1438063" cy="142246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5"/>
          <p:cNvSpPr/>
          <p:nvPr/>
        </p:nvSpPr>
        <p:spPr>
          <a:xfrm>
            <a:off x="522631" y="3127284"/>
            <a:ext cx="5650437" cy="3842297"/>
          </a:xfrm>
          <a:custGeom>
            <a:rect b="b" l="l" r="r" t="t"/>
            <a:pathLst>
              <a:path extrusionOk="0" h="3842297" w="5650437">
                <a:moveTo>
                  <a:pt x="0" y="0"/>
                </a:moveTo>
                <a:lnTo>
                  <a:pt x="5650437" y="0"/>
                </a:lnTo>
                <a:lnTo>
                  <a:pt x="5650437" y="3842297"/>
                </a:lnTo>
                <a:lnTo>
                  <a:pt x="0" y="3842297"/>
                </a:lnTo>
                <a:lnTo>
                  <a:pt x="0" y="0"/>
                </a:lnTo>
                <a:close/>
              </a:path>
            </a:pathLst>
          </a:custGeom>
          <a:blipFill rotWithShape="1">
            <a:blip r:embed="rId5">
              <a:alphaModFix/>
            </a:blip>
            <a:stretch>
              <a:fillRect b="0" l="0" r="0" t="0"/>
            </a:stretch>
          </a:blipFill>
          <a:ln>
            <a:noFill/>
          </a:ln>
        </p:spPr>
      </p:sp>
      <p:sp>
        <p:nvSpPr>
          <p:cNvPr id="140" name="Google Shape;140;p15"/>
          <p:cNvSpPr txBox="1"/>
          <p:nvPr/>
        </p:nvSpPr>
        <p:spPr>
          <a:xfrm>
            <a:off x="1783367" y="6289971"/>
            <a:ext cx="31290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a:t>
            </a:r>
            <a:endParaRPr/>
          </a:p>
        </p:txBody>
      </p:sp>
      <p:sp>
        <p:nvSpPr>
          <p:cNvPr id="141" name="Google Shape;141;p15"/>
          <p:cNvSpPr txBox="1"/>
          <p:nvPr/>
        </p:nvSpPr>
        <p:spPr>
          <a:xfrm>
            <a:off x="1391908" y="5407479"/>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Agenda 01</a:t>
            </a:r>
            <a:endParaRPr/>
          </a:p>
        </p:txBody>
      </p:sp>
      <p:grpSp>
        <p:nvGrpSpPr>
          <p:cNvPr id="142" name="Google Shape;142;p15"/>
          <p:cNvGrpSpPr/>
          <p:nvPr/>
        </p:nvGrpSpPr>
        <p:grpSpPr>
          <a:xfrm>
            <a:off x="6618375" y="3918610"/>
            <a:ext cx="5073443" cy="5018413"/>
            <a:chOff x="0" y="-19050"/>
            <a:chExt cx="1438063" cy="1422465"/>
          </a:xfrm>
        </p:grpSpPr>
        <p:sp>
          <p:nvSpPr>
            <p:cNvPr id="143" name="Google Shape;143;p15"/>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144" name="Google Shape;144;p15"/>
            <p:cNvSpPr txBox="1"/>
            <p:nvPr/>
          </p:nvSpPr>
          <p:spPr>
            <a:xfrm>
              <a:off x="0" y="-19050"/>
              <a:ext cx="1438063" cy="142246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15"/>
          <p:cNvSpPr/>
          <p:nvPr/>
        </p:nvSpPr>
        <p:spPr>
          <a:xfrm>
            <a:off x="6329879" y="3127284"/>
            <a:ext cx="5650437" cy="3842297"/>
          </a:xfrm>
          <a:custGeom>
            <a:rect b="b" l="l" r="r" t="t"/>
            <a:pathLst>
              <a:path extrusionOk="0" h="3842297" w="5650437">
                <a:moveTo>
                  <a:pt x="0" y="0"/>
                </a:moveTo>
                <a:lnTo>
                  <a:pt x="5650436" y="0"/>
                </a:lnTo>
                <a:lnTo>
                  <a:pt x="5650436" y="3842297"/>
                </a:lnTo>
                <a:lnTo>
                  <a:pt x="0" y="3842297"/>
                </a:lnTo>
                <a:lnTo>
                  <a:pt x="0" y="0"/>
                </a:lnTo>
                <a:close/>
              </a:path>
            </a:pathLst>
          </a:custGeom>
          <a:blipFill rotWithShape="1">
            <a:blip r:embed="rId5">
              <a:alphaModFix/>
            </a:blip>
            <a:stretch>
              <a:fillRect b="0" l="0" r="0" t="0"/>
            </a:stretch>
          </a:blipFill>
          <a:ln>
            <a:noFill/>
          </a:ln>
        </p:spPr>
      </p:sp>
      <p:sp>
        <p:nvSpPr>
          <p:cNvPr id="146" name="Google Shape;146;p15"/>
          <p:cNvSpPr txBox="1"/>
          <p:nvPr/>
        </p:nvSpPr>
        <p:spPr>
          <a:xfrm>
            <a:off x="7590615" y="6289971"/>
            <a:ext cx="31290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a:t>
            </a:r>
            <a:endParaRPr/>
          </a:p>
        </p:txBody>
      </p:sp>
      <p:sp>
        <p:nvSpPr>
          <p:cNvPr id="147" name="Google Shape;147;p15"/>
          <p:cNvSpPr txBox="1"/>
          <p:nvPr/>
        </p:nvSpPr>
        <p:spPr>
          <a:xfrm>
            <a:off x="7199156" y="5407479"/>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Agenda 02</a:t>
            </a:r>
            <a:endParaRPr/>
          </a:p>
        </p:txBody>
      </p:sp>
      <p:grpSp>
        <p:nvGrpSpPr>
          <p:cNvPr id="148" name="Google Shape;148;p15"/>
          <p:cNvGrpSpPr/>
          <p:nvPr/>
        </p:nvGrpSpPr>
        <p:grpSpPr>
          <a:xfrm>
            <a:off x="12425623" y="3918610"/>
            <a:ext cx="5073443" cy="5018413"/>
            <a:chOff x="0" y="-19050"/>
            <a:chExt cx="1438063" cy="1422465"/>
          </a:xfrm>
        </p:grpSpPr>
        <p:sp>
          <p:nvSpPr>
            <p:cNvPr id="149" name="Google Shape;149;p15"/>
            <p:cNvSpPr/>
            <p:nvPr/>
          </p:nvSpPr>
          <p:spPr>
            <a:xfrm>
              <a:off x="0" y="0"/>
              <a:ext cx="1438063" cy="1403415"/>
            </a:xfrm>
            <a:custGeom>
              <a:rect b="b" l="l" r="r" t="t"/>
              <a:pathLst>
                <a:path extrusionOk="0" h="1403415" w="1438063">
                  <a:moveTo>
                    <a:pt x="0" y="0"/>
                  </a:moveTo>
                  <a:lnTo>
                    <a:pt x="1438063" y="0"/>
                  </a:lnTo>
                  <a:lnTo>
                    <a:pt x="1438063" y="1403415"/>
                  </a:lnTo>
                  <a:lnTo>
                    <a:pt x="0" y="1403415"/>
                  </a:lnTo>
                  <a:close/>
                </a:path>
              </a:pathLst>
            </a:custGeom>
            <a:solidFill>
              <a:srgbClr val="FFFFFF"/>
            </a:solidFill>
            <a:ln>
              <a:noFill/>
            </a:ln>
          </p:spPr>
        </p:sp>
        <p:sp>
          <p:nvSpPr>
            <p:cNvPr id="150" name="Google Shape;150;p15"/>
            <p:cNvSpPr txBox="1"/>
            <p:nvPr/>
          </p:nvSpPr>
          <p:spPr>
            <a:xfrm>
              <a:off x="0" y="-19050"/>
              <a:ext cx="1438063" cy="142246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5"/>
          <p:cNvSpPr/>
          <p:nvPr/>
        </p:nvSpPr>
        <p:spPr>
          <a:xfrm>
            <a:off x="12137127" y="3127284"/>
            <a:ext cx="5650437" cy="3842297"/>
          </a:xfrm>
          <a:custGeom>
            <a:rect b="b" l="l" r="r" t="t"/>
            <a:pathLst>
              <a:path extrusionOk="0" h="3842297" w="5650437">
                <a:moveTo>
                  <a:pt x="0" y="0"/>
                </a:moveTo>
                <a:lnTo>
                  <a:pt x="5650436" y="0"/>
                </a:lnTo>
                <a:lnTo>
                  <a:pt x="5650436" y="3842297"/>
                </a:lnTo>
                <a:lnTo>
                  <a:pt x="0" y="3842297"/>
                </a:lnTo>
                <a:lnTo>
                  <a:pt x="0" y="0"/>
                </a:lnTo>
                <a:close/>
              </a:path>
            </a:pathLst>
          </a:custGeom>
          <a:blipFill rotWithShape="1">
            <a:blip r:embed="rId5">
              <a:alphaModFix/>
            </a:blip>
            <a:stretch>
              <a:fillRect b="0" l="0" r="0" t="0"/>
            </a:stretch>
          </a:blipFill>
          <a:ln>
            <a:noFill/>
          </a:ln>
        </p:spPr>
      </p:sp>
      <p:sp>
        <p:nvSpPr>
          <p:cNvPr id="152" name="Google Shape;152;p15"/>
          <p:cNvSpPr txBox="1"/>
          <p:nvPr/>
        </p:nvSpPr>
        <p:spPr>
          <a:xfrm>
            <a:off x="13397863" y="6289971"/>
            <a:ext cx="31290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Curabitur torquent pulvinar id platea vestibulum interdum. </a:t>
            </a:r>
            <a:endParaRPr/>
          </a:p>
        </p:txBody>
      </p:sp>
      <p:sp>
        <p:nvSpPr>
          <p:cNvPr id="153" name="Google Shape;153;p15"/>
          <p:cNvSpPr txBox="1"/>
          <p:nvPr/>
        </p:nvSpPr>
        <p:spPr>
          <a:xfrm>
            <a:off x="13006404" y="5407479"/>
            <a:ext cx="3911883" cy="581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Agenda 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6"/>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159" name="Google Shape;159;p16"/>
          <p:cNvPicPr preferRelativeResize="0"/>
          <p:nvPr/>
        </p:nvPicPr>
        <p:blipFill>
          <a:blip r:embed="rId4">
            <a:alphaModFix/>
          </a:blip>
          <a:stretch>
            <a:fillRect/>
          </a:stretch>
        </p:blipFill>
        <p:spPr>
          <a:xfrm>
            <a:off x="0" y="5794647"/>
            <a:ext cx="18288000" cy="9251156"/>
          </a:xfrm>
          <a:prstGeom prst="rect">
            <a:avLst/>
          </a:prstGeom>
          <a:noFill/>
          <a:ln>
            <a:noFill/>
          </a:ln>
        </p:spPr>
      </p:pic>
      <p:sp>
        <p:nvSpPr>
          <p:cNvPr id="160" name="Google Shape;160;p16"/>
          <p:cNvSpPr/>
          <p:nvPr/>
        </p:nvSpPr>
        <p:spPr>
          <a:xfrm>
            <a:off x="4632450" y="1813050"/>
            <a:ext cx="9023092" cy="8634850"/>
          </a:xfrm>
          <a:custGeom>
            <a:rect b="b" l="l" r="r" t="t"/>
            <a:pathLst>
              <a:path extrusionOk="0" h="8263014" w="8278066">
                <a:moveTo>
                  <a:pt x="0" y="0"/>
                </a:moveTo>
                <a:lnTo>
                  <a:pt x="8278066" y="0"/>
                </a:lnTo>
                <a:lnTo>
                  <a:pt x="8278066" y="8263015"/>
                </a:lnTo>
                <a:lnTo>
                  <a:pt x="0" y="8263015"/>
                </a:lnTo>
                <a:lnTo>
                  <a:pt x="0" y="0"/>
                </a:lnTo>
                <a:close/>
              </a:path>
            </a:pathLst>
          </a:custGeom>
          <a:blipFill rotWithShape="1">
            <a:blip r:embed="rId5">
              <a:alphaModFix/>
            </a:blip>
            <a:stretch>
              <a:fillRect b="0" l="0" r="0" t="0"/>
            </a:stretch>
          </a:blipFill>
          <a:ln>
            <a:noFill/>
          </a:ln>
        </p:spPr>
      </p:sp>
      <p:sp>
        <p:nvSpPr>
          <p:cNvPr id="161" name="Google Shape;161;p16"/>
          <p:cNvSpPr txBox="1"/>
          <p:nvPr/>
        </p:nvSpPr>
        <p:spPr>
          <a:xfrm>
            <a:off x="2858754" y="708162"/>
            <a:ext cx="12570492"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Reminders in Letter Writing</a:t>
            </a:r>
            <a:endParaRPr/>
          </a:p>
        </p:txBody>
      </p:sp>
      <p:grpSp>
        <p:nvGrpSpPr>
          <p:cNvPr id="162" name="Google Shape;162;p16"/>
          <p:cNvGrpSpPr/>
          <p:nvPr/>
        </p:nvGrpSpPr>
        <p:grpSpPr>
          <a:xfrm>
            <a:off x="1014310" y="2422498"/>
            <a:ext cx="5758645" cy="3340014"/>
            <a:chOff x="0" y="0"/>
            <a:chExt cx="7678193" cy="4453352"/>
          </a:xfrm>
        </p:grpSpPr>
        <p:sp>
          <p:nvSpPr>
            <p:cNvPr id="163" name="Google Shape;163;p16"/>
            <p:cNvSpPr/>
            <p:nvPr/>
          </p:nvSpPr>
          <p:spPr>
            <a:xfrm>
              <a:off x="0" y="0"/>
              <a:ext cx="7678193" cy="4453352"/>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6">
                <a:alphaModFix/>
              </a:blip>
              <a:stretch>
                <a:fillRect b="0" l="0" r="0" t="0"/>
              </a:stretch>
            </a:blipFill>
            <a:ln>
              <a:noFill/>
            </a:ln>
          </p:spPr>
        </p:sp>
        <p:sp>
          <p:nvSpPr>
            <p:cNvPr id="164" name="Google Shape;164;p16"/>
            <p:cNvSpPr txBox="1"/>
            <p:nvPr/>
          </p:nvSpPr>
          <p:spPr>
            <a:xfrm>
              <a:off x="612740" y="2709934"/>
              <a:ext cx="6452714" cy="857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165" name="Google Shape;165;p16"/>
            <p:cNvSpPr txBox="1"/>
            <p:nvPr/>
          </p:nvSpPr>
          <p:spPr>
            <a:xfrm>
              <a:off x="1231175" y="1595219"/>
              <a:ext cx="5215843" cy="762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Point 01</a:t>
              </a:r>
              <a:endParaRPr/>
            </a:p>
          </p:txBody>
        </p:sp>
      </p:grpSp>
      <p:grpSp>
        <p:nvGrpSpPr>
          <p:cNvPr id="166" name="Google Shape;166;p16"/>
          <p:cNvGrpSpPr/>
          <p:nvPr/>
        </p:nvGrpSpPr>
        <p:grpSpPr>
          <a:xfrm>
            <a:off x="1014310" y="5918286"/>
            <a:ext cx="5758645" cy="3340014"/>
            <a:chOff x="0" y="0"/>
            <a:chExt cx="7678193" cy="4453352"/>
          </a:xfrm>
        </p:grpSpPr>
        <p:sp>
          <p:nvSpPr>
            <p:cNvPr id="167" name="Google Shape;167;p16"/>
            <p:cNvSpPr/>
            <p:nvPr/>
          </p:nvSpPr>
          <p:spPr>
            <a:xfrm>
              <a:off x="0" y="0"/>
              <a:ext cx="7678193" cy="4453352"/>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6">
                <a:alphaModFix/>
              </a:blip>
              <a:stretch>
                <a:fillRect b="0" l="0" r="0" t="0"/>
              </a:stretch>
            </a:blipFill>
            <a:ln>
              <a:noFill/>
            </a:ln>
          </p:spPr>
        </p:sp>
        <p:sp>
          <p:nvSpPr>
            <p:cNvPr id="168" name="Google Shape;168;p16"/>
            <p:cNvSpPr txBox="1"/>
            <p:nvPr/>
          </p:nvSpPr>
          <p:spPr>
            <a:xfrm>
              <a:off x="612740" y="2709934"/>
              <a:ext cx="6452714" cy="857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169" name="Google Shape;169;p16"/>
            <p:cNvSpPr txBox="1"/>
            <p:nvPr/>
          </p:nvSpPr>
          <p:spPr>
            <a:xfrm>
              <a:off x="1231175" y="1595219"/>
              <a:ext cx="5215843" cy="762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Point 02</a:t>
              </a:r>
              <a:endParaRPr/>
            </a:p>
          </p:txBody>
        </p:sp>
      </p:grpSp>
      <p:grpSp>
        <p:nvGrpSpPr>
          <p:cNvPr id="170" name="Google Shape;170;p16"/>
          <p:cNvGrpSpPr/>
          <p:nvPr/>
        </p:nvGrpSpPr>
        <p:grpSpPr>
          <a:xfrm>
            <a:off x="11486265" y="2422498"/>
            <a:ext cx="5758645" cy="3340014"/>
            <a:chOff x="0" y="0"/>
            <a:chExt cx="7678193" cy="4453352"/>
          </a:xfrm>
        </p:grpSpPr>
        <p:sp>
          <p:nvSpPr>
            <p:cNvPr id="171" name="Google Shape;171;p16"/>
            <p:cNvSpPr/>
            <p:nvPr/>
          </p:nvSpPr>
          <p:spPr>
            <a:xfrm>
              <a:off x="0" y="0"/>
              <a:ext cx="7678193" cy="4453352"/>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6">
                <a:alphaModFix/>
              </a:blip>
              <a:stretch>
                <a:fillRect b="0" l="0" r="0" t="0"/>
              </a:stretch>
            </a:blipFill>
            <a:ln>
              <a:noFill/>
            </a:ln>
          </p:spPr>
        </p:sp>
        <p:sp>
          <p:nvSpPr>
            <p:cNvPr id="172" name="Google Shape;172;p16"/>
            <p:cNvSpPr txBox="1"/>
            <p:nvPr/>
          </p:nvSpPr>
          <p:spPr>
            <a:xfrm>
              <a:off x="612740" y="2709934"/>
              <a:ext cx="6452714" cy="857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173" name="Google Shape;173;p16"/>
            <p:cNvSpPr txBox="1"/>
            <p:nvPr/>
          </p:nvSpPr>
          <p:spPr>
            <a:xfrm>
              <a:off x="1231175" y="1595219"/>
              <a:ext cx="5215843" cy="762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Point 03</a:t>
              </a:r>
              <a:endParaRPr/>
            </a:p>
          </p:txBody>
        </p:sp>
      </p:grpSp>
      <p:grpSp>
        <p:nvGrpSpPr>
          <p:cNvPr id="174" name="Google Shape;174;p16"/>
          <p:cNvGrpSpPr/>
          <p:nvPr/>
        </p:nvGrpSpPr>
        <p:grpSpPr>
          <a:xfrm>
            <a:off x="11486265" y="5918286"/>
            <a:ext cx="5758645" cy="3340014"/>
            <a:chOff x="0" y="0"/>
            <a:chExt cx="7678193" cy="4453352"/>
          </a:xfrm>
        </p:grpSpPr>
        <p:sp>
          <p:nvSpPr>
            <p:cNvPr id="175" name="Google Shape;175;p16"/>
            <p:cNvSpPr/>
            <p:nvPr/>
          </p:nvSpPr>
          <p:spPr>
            <a:xfrm>
              <a:off x="0" y="0"/>
              <a:ext cx="7678193" cy="4453352"/>
            </a:xfrm>
            <a:custGeom>
              <a:rect b="b" l="l" r="r" t="t"/>
              <a:pathLst>
                <a:path extrusionOk="0" h="4453352" w="7678193">
                  <a:moveTo>
                    <a:pt x="0" y="0"/>
                  </a:moveTo>
                  <a:lnTo>
                    <a:pt x="7678193" y="0"/>
                  </a:lnTo>
                  <a:lnTo>
                    <a:pt x="7678193" y="4453352"/>
                  </a:lnTo>
                  <a:lnTo>
                    <a:pt x="0" y="4453352"/>
                  </a:lnTo>
                  <a:lnTo>
                    <a:pt x="0" y="0"/>
                  </a:lnTo>
                  <a:close/>
                </a:path>
              </a:pathLst>
            </a:custGeom>
            <a:blipFill rotWithShape="1">
              <a:blip r:embed="rId6">
                <a:alphaModFix/>
              </a:blip>
              <a:stretch>
                <a:fillRect b="0" l="0" r="0" t="0"/>
              </a:stretch>
            </a:blipFill>
            <a:ln>
              <a:noFill/>
            </a:ln>
          </p:spPr>
        </p:sp>
        <p:sp>
          <p:nvSpPr>
            <p:cNvPr id="176" name="Google Shape;176;p16"/>
            <p:cNvSpPr txBox="1"/>
            <p:nvPr/>
          </p:nvSpPr>
          <p:spPr>
            <a:xfrm>
              <a:off x="612740" y="2709934"/>
              <a:ext cx="6452714" cy="857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30818"/>
                  </a:solidFill>
                  <a:latin typeface="Poppins"/>
                  <a:ea typeface="Poppins"/>
                  <a:cs typeface="Poppins"/>
                  <a:sym typeface="Poppins"/>
                </a:rPr>
                <a:t>Lorem ipsum odor amet, consectetuer adipiscing elit. </a:t>
              </a:r>
              <a:endParaRPr/>
            </a:p>
          </p:txBody>
        </p:sp>
        <p:sp>
          <p:nvSpPr>
            <p:cNvPr id="177" name="Google Shape;177;p16"/>
            <p:cNvSpPr txBox="1"/>
            <p:nvPr/>
          </p:nvSpPr>
          <p:spPr>
            <a:xfrm>
              <a:off x="1231175" y="1595219"/>
              <a:ext cx="5215843" cy="762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D00D0D"/>
                  </a:solidFill>
                  <a:latin typeface="Poppins"/>
                  <a:ea typeface="Poppins"/>
                  <a:cs typeface="Poppins"/>
                  <a:sym typeface="Poppins"/>
                </a:rPr>
                <a:t>Point 04</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7"/>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183" name="Google Shape;183;p17"/>
          <p:cNvPicPr preferRelativeResize="0"/>
          <p:nvPr/>
        </p:nvPicPr>
        <p:blipFill>
          <a:blip r:embed="rId4">
            <a:alphaModFix/>
          </a:blip>
          <a:stretch>
            <a:fillRect/>
          </a:stretch>
        </p:blipFill>
        <p:spPr>
          <a:xfrm>
            <a:off x="-515487" y="1018200"/>
            <a:ext cx="7328401" cy="9936076"/>
          </a:xfrm>
          <a:prstGeom prst="rect">
            <a:avLst/>
          </a:prstGeom>
          <a:noFill/>
          <a:ln>
            <a:noFill/>
          </a:ln>
        </p:spPr>
      </p:pic>
      <p:sp>
        <p:nvSpPr>
          <p:cNvPr id="184" name="Google Shape;184;p17"/>
          <p:cNvSpPr/>
          <p:nvPr/>
        </p:nvSpPr>
        <p:spPr>
          <a:xfrm flipH="1">
            <a:off x="4067241" y="-381834"/>
            <a:ext cx="8720435" cy="8276485"/>
          </a:xfrm>
          <a:custGeom>
            <a:rect b="b" l="l" r="r" t="t"/>
            <a:pathLst>
              <a:path extrusionOk="0" h="8276485" w="8720435">
                <a:moveTo>
                  <a:pt x="8720435" y="0"/>
                </a:moveTo>
                <a:lnTo>
                  <a:pt x="0" y="0"/>
                </a:lnTo>
                <a:lnTo>
                  <a:pt x="0" y="8276485"/>
                </a:lnTo>
                <a:lnTo>
                  <a:pt x="8720435" y="8276485"/>
                </a:lnTo>
                <a:lnTo>
                  <a:pt x="8720435" y="0"/>
                </a:lnTo>
                <a:close/>
              </a:path>
            </a:pathLst>
          </a:custGeom>
          <a:blipFill rotWithShape="1">
            <a:blip r:embed="rId5">
              <a:alphaModFix/>
            </a:blip>
            <a:stretch>
              <a:fillRect b="0" l="0" r="0" t="0"/>
            </a:stretch>
          </a:blipFill>
          <a:ln>
            <a:noFill/>
          </a:ln>
        </p:spPr>
      </p:sp>
      <p:sp>
        <p:nvSpPr>
          <p:cNvPr id="185" name="Google Shape;185;p17"/>
          <p:cNvSpPr txBox="1"/>
          <p:nvPr/>
        </p:nvSpPr>
        <p:spPr>
          <a:xfrm>
            <a:off x="5811638" y="1841830"/>
            <a:ext cx="5617500" cy="4433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D00D0D"/>
                </a:solidFill>
                <a:latin typeface="Pacifico"/>
                <a:ea typeface="Pacifico"/>
                <a:cs typeface="Pacifico"/>
                <a:sym typeface="Pacifico"/>
              </a:rPr>
              <a:t>What would you like to request from Santa?</a:t>
            </a:r>
            <a:endParaRPr/>
          </a:p>
        </p:txBody>
      </p:sp>
      <p:sp>
        <p:nvSpPr>
          <p:cNvPr id="186" name="Google Shape;186;p17"/>
          <p:cNvSpPr/>
          <p:nvPr/>
        </p:nvSpPr>
        <p:spPr>
          <a:xfrm rot="860635">
            <a:off x="10412685" y="3114200"/>
            <a:ext cx="9185802" cy="8718161"/>
          </a:xfrm>
          <a:custGeom>
            <a:rect b="b" l="l" r="r" t="t"/>
            <a:pathLst>
              <a:path extrusionOk="0" h="8718161" w="9185802">
                <a:moveTo>
                  <a:pt x="0" y="0"/>
                </a:moveTo>
                <a:lnTo>
                  <a:pt x="9185802" y="0"/>
                </a:lnTo>
                <a:lnTo>
                  <a:pt x="9185802" y="8718162"/>
                </a:lnTo>
                <a:lnTo>
                  <a:pt x="0" y="8718162"/>
                </a:lnTo>
                <a:lnTo>
                  <a:pt x="0" y="0"/>
                </a:lnTo>
                <a:close/>
              </a:path>
            </a:pathLst>
          </a:custGeom>
          <a:blipFill rotWithShape="1">
            <a:blip r:embed="rId6">
              <a:alphaModFix/>
            </a:blip>
            <a:stretch>
              <a:fillRect b="0" l="0" r="0" t="0"/>
            </a:stretch>
          </a:blipFill>
          <a:ln>
            <a:noFill/>
          </a:ln>
        </p:spPr>
      </p:sp>
      <p:grpSp>
        <p:nvGrpSpPr>
          <p:cNvPr id="187" name="Google Shape;187;p17"/>
          <p:cNvGrpSpPr/>
          <p:nvPr/>
        </p:nvGrpSpPr>
        <p:grpSpPr>
          <a:xfrm>
            <a:off x="12173913" y="5071170"/>
            <a:ext cx="5203628" cy="915069"/>
            <a:chOff x="0" y="-96441"/>
            <a:chExt cx="6938171" cy="1220094"/>
          </a:xfrm>
        </p:grpSpPr>
        <p:grpSp>
          <p:nvGrpSpPr>
            <p:cNvPr id="188" name="Google Shape;188;p17"/>
            <p:cNvGrpSpPr/>
            <p:nvPr/>
          </p:nvGrpSpPr>
          <p:grpSpPr>
            <a:xfrm>
              <a:off x="0" y="-96441"/>
              <a:ext cx="1123653" cy="1220094"/>
              <a:chOff x="0" y="-19050"/>
              <a:chExt cx="221956" cy="241006"/>
            </a:xfrm>
          </p:grpSpPr>
          <p:sp>
            <p:nvSpPr>
              <p:cNvPr id="189" name="Google Shape;189;p17"/>
              <p:cNvSpPr/>
              <p:nvPr/>
            </p:nvSpPr>
            <p:spPr>
              <a:xfrm>
                <a:off x="0" y="0"/>
                <a:ext cx="221956" cy="221956"/>
              </a:xfrm>
              <a:custGeom>
                <a:rect b="b" l="l" r="r" t="t"/>
                <a:pathLst>
                  <a:path extrusionOk="0" h="221956" w="221956">
                    <a:moveTo>
                      <a:pt x="0" y="0"/>
                    </a:moveTo>
                    <a:lnTo>
                      <a:pt x="221956" y="0"/>
                    </a:lnTo>
                    <a:lnTo>
                      <a:pt x="221956" y="221956"/>
                    </a:lnTo>
                    <a:lnTo>
                      <a:pt x="0" y="221956"/>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190" name="Google Shape;190;p17"/>
              <p:cNvSpPr txBox="1"/>
              <p:nvPr/>
            </p:nvSpPr>
            <p:spPr>
              <a:xfrm>
                <a:off x="0" y="-19050"/>
                <a:ext cx="221956" cy="241006"/>
              </a:xfrm>
              <a:prstGeom prst="rect">
                <a:avLst/>
              </a:prstGeom>
              <a:noFill/>
              <a:ln>
                <a:noFill/>
              </a:ln>
            </p:spPr>
            <p:txBody>
              <a:bodyPr anchorCtr="0" anchor="ctr" bIns="41650" lIns="41650" spcFirstLastPara="1" rIns="41650" wrap="square" tIns="41650">
                <a:noAutofit/>
              </a:bodyPr>
              <a:lstStyle/>
              <a:p>
                <a:pPr indent="0" lvl="0" marL="0" marR="0" rtl="0" algn="ctr">
                  <a:lnSpc>
                    <a:spcPct val="13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1" name="Google Shape;191;p17"/>
            <p:cNvCxnSpPr/>
            <p:nvPr/>
          </p:nvCxnSpPr>
          <p:spPr>
            <a:xfrm flipH="1" rot="10800000">
              <a:off x="514916" y="198763"/>
              <a:ext cx="786819" cy="634629"/>
            </a:xfrm>
            <a:prstGeom prst="straightConnector1">
              <a:avLst/>
            </a:prstGeom>
            <a:noFill/>
            <a:ln cap="flat" cmpd="sng" w="232225">
              <a:solidFill>
                <a:srgbClr val="1A7A21"/>
              </a:solidFill>
              <a:prstDash val="solid"/>
              <a:round/>
              <a:headEnd len="sm" w="sm" type="none"/>
              <a:tailEnd len="sm" w="sm" type="none"/>
            </a:ln>
          </p:spPr>
        </p:cxnSp>
        <p:cxnSp>
          <p:nvCxnSpPr>
            <p:cNvPr id="192" name="Google Shape;192;p17"/>
            <p:cNvCxnSpPr/>
            <p:nvPr/>
          </p:nvCxnSpPr>
          <p:spPr>
            <a:xfrm rot="10800000">
              <a:off x="265079" y="547688"/>
              <a:ext cx="372766" cy="245877"/>
            </a:xfrm>
            <a:prstGeom prst="straightConnector1">
              <a:avLst/>
            </a:prstGeom>
            <a:noFill/>
            <a:ln cap="flat" cmpd="sng" w="232225">
              <a:solidFill>
                <a:srgbClr val="1A7A21"/>
              </a:solidFill>
              <a:prstDash val="solid"/>
              <a:round/>
              <a:headEnd len="sm" w="sm" type="none"/>
              <a:tailEnd len="sm" w="sm" type="none"/>
            </a:ln>
          </p:spPr>
        </p:cxnSp>
        <p:sp>
          <p:nvSpPr>
            <p:cNvPr id="193" name="Google Shape;193;p17"/>
            <p:cNvSpPr txBox="1"/>
            <p:nvPr/>
          </p:nvSpPr>
          <p:spPr>
            <a:xfrm>
              <a:off x="1722328" y="161776"/>
              <a:ext cx="5215843"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30818"/>
                  </a:solidFill>
                  <a:latin typeface="Poppins"/>
                  <a:ea typeface="Poppins"/>
                  <a:cs typeface="Poppins"/>
                  <a:sym typeface="Poppins"/>
                </a:rPr>
                <a:t>Add Item here</a:t>
              </a:r>
              <a:endParaRPr/>
            </a:p>
          </p:txBody>
        </p:sp>
      </p:grpSp>
      <p:grpSp>
        <p:nvGrpSpPr>
          <p:cNvPr id="194" name="Google Shape;194;p17"/>
          <p:cNvGrpSpPr/>
          <p:nvPr/>
        </p:nvGrpSpPr>
        <p:grpSpPr>
          <a:xfrm>
            <a:off x="12173913" y="6234362"/>
            <a:ext cx="5203628" cy="915069"/>
            <a:chOff x="0" y="-96441"/>
            <a:chExt cx="6938171" cy="1220094"/>
          </a:xfrm>
        </p:grpSpPr>
        <p:grpSp>
          <p:nvGrpSpPr>
            <p:cNvPr id="195" name="Google Shape;195;p17"/>
            <p:cNvGrpSpPr/>
            <p:nvPr/>
          </p:nvGrpSpPr>
          <p:grpSpPr>
            <a:xfrm>
              <a:off x="0" y="-96441"/>
              <a:ext cx="1123653" cy="1220094"/>
              <a:chOff x="0" y="-19050"/>
              <a:chExt cx="221956" cy="241006"/>
            </a:xfrm>
          </p:grpSpPr>
          <p:sp>
            <p:nvSpPr>
              <p:cNvPr id="196" name="Google Shape;196;p17"/>
              <p:cNvSpPr/>
              <p:nvPr/>
            </p:nvSpPr>
            <p:spPr>
              <a:xfrm>
                <a:off x="0" y="0"/>
                <a:ext cx="221956" cy="221956"/>
              </a:xfrm>
              <a:custGeom>
                <a:rect b="b" l="l" r="r" t="t"/>
                <a:pathLst>
                  <a:path extrusionOk="0" h="221956" w="221956">
                    <a:moveTo>
                      <a:pt x="0" y="0"/>
                    </a:moveTo>
                    <a:lnTo>
                      <a:pt x="221956" y="0"/>
                    </a:lnTo>
                    <a:lnTo>
                      <a:pt x="221956" y="221956"/>
                    </a:lnTo>
                    <a:lnTo>
                      <a:pt x="0" y="221956"/>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197" name="Google Shape;197;p17"/>
              <p:cNvSpPr txBox="1"/>
              <p:nvPr/>
            </p:nvSpPr>
            <p:spPr>
              <a:xfrm>
                <a:off x="0" y="-19050"/>
                <a:ext cx="221956" cy="241006"/>
              </a:xfrm>
              <a:prstGeom prst="rect">
                <a:avLst/>
              </a:prstGeom>
              <a:noFill/>
              <a:ln>
                <a:noFill/>
              </a:ln>
            </p:spPr>
            <p:txBody>
              <a:bodyPr anchorCtr="0" anchor="ctr" bIns="41650" lIns="41650" spcFirstLastPara="1" rIns="41650" wrap="square" tIns="41650">
                <a:noAutofit/>
              </a:bodyPr>
              <a:lstStyle/>
              <a:p>
                <a:pPr indent="0" lvl="0" marL="0" marR="0" rtl="0" algn="ctr">
                  <a:lnSpc>
                    <a:spcPct val="13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8" name="Google Shape;198;p17"/>
            <p:cNvCxnSpPr/>
            <p:nvPr/>
          </p:nvCxnSpPr>
          <p:spPr>
            <a:xfrm flipH="1" rot="10800000">
              <a:off x="514916" y="198763"/>
              <a:ext cx="786819" cy="634629"/>
            </a:xfrm>
            <a:prstGeom prst="straightConnector1">
              <a:avLst/>
            </a:prstGeom>
            <a:noFill/>
            <a:ln cap="flat" cmpd="sng" w="232225">
              <a:solidFill>
                <a:srgbClr val="1A7A21"/>
              </a:solidFill>
              <a:prstDash val="solid"/>
              <a:round/>
              <a:headEnd len="sm" w="sm" type="none"/>
              <a:tailEnd len="sm" w="sm" type="none"/>
            </a:ln>
          </p:spPr>
        </p:cxnSp>
        <p:cxnSp>
          <p:nvCxnSpPr>
            <p:cNvPr id="199" name="Google Shape;199;p17"/>
            <p:cNvCxnSpPr/>
            <p:nvPr/>
          </p:nvCxnSpPr>
          <p:spPr>
            <a:xfrm rot="10800000">
              <a:off x="265079" y="547688"/>
              <a:ext cx="372766" cy="245877"/>
            </a:xfrm>
            <a:prstGeom prst="straightConnector1">
              <a:avLst/>
            </a:prstGeom>
            <a:noFill/>
            <a:ln cap="flat" cmpd="sng" w="232225">
              <a:solidFill>
                <a:srgbClr val="1A7A21"/>
              </a:solidFill>
              <a:prstDash val="solid"/>
              <a:round/>
              <a:headEnd len="sm" w="sm" type="none"/>
              <a:tailEnd len="sm" w="sm" type="none"/>
            </a:ln>
          </p:spPr>
        </p:cxnSp>
        <p:sp>
          <p:nvSpPr>
            <p:cNvPr id="200" name="Google Shape;200;p17"/>
            <p:cNvSpPr txBox="1"/>
            <p:nvPr/>
          </p:nvSpPr>
          <p:spPr>
            <a:xfrm>
              <a:off x="1722328" y="161776"/>
              <a:ext cx="5215843"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30818"/>
                  </a:solidFill>
                  <a:latin typeface="Poppins"/>
                  <a:ea typeface="Poppins"/>
                  <a:cs typeface="Poppins"/>
                  <a:sym typeface="Poppins"/>
                </a:rPr>
                <a:t>Add Item here</a:t>
              </a:r>
              <a:endParaRPr/>
            </a:p>
          </p:txBody>
        </p:sp>
      </p:grpSp>
      <p:grpSp>
        <p:nvGrpSpPr>
          <p:cNvPr id="201" name="Google Shape;201;p17"/>
          <p:cNvGrpSpPr/>
          <p:nvPr/>
        </p:nvGrpSpPr>
        <p:grpSpPr>
          <a:xfrm>
            <a:off x="12173913" y="7400951"/>
            <a:ext cx="5203628" cy="915069"/>
            <a:chOff x="0" y="-96441"/>
            <a:chExt cx="6938171" cy="1220094"/>
          </a:xfrm>
        </p:grpSpPr>
        <p:grpSp>
          <p:nvGrpSpPr>
            <p:cNvPr id="202" name="Google Shape;202;p17"/>
            <p:cNvGrpSpPr/>
            <p:nvPr/>
          </p:nvGrpSpPr>
          <p:grpSpPr>
            <a:xfrm>
              <a:off x="0" y="-96441"/>
              <a:ext cx="1123653" cy="1220094"/>
              <a:chOff x="0" y="-19050"/>
              <a:chExt cx="221956" cy="241006"/>
            </a:xfrm>
          </p:grpSpPr>
          <p:sp>
            <p:nvSpPr>
              <p:cNvPr id="203" name="Google Shape;203;p17"/>
              <p:cNvSpPr/>
              <p:nvPr/>
            </p:nvSpPr>
            <p:spPr>
              <a:xfrm>
                <a:off x="0" y="0"/>
                <a:ext cx="221956" cy="221956"/>
              </a:xfrm>
              <a:custGeom>
                <a:rect b="b" l="l" r="r" t="t"/>
                <a:pathLst>
                  <a:path extrusionOk="0" h="221956" w="221956">
                    <a:moveTo>
                      <a:pt x="0" y="0"/>
                    </a:moveTo>
                    <a:lnTo>
                      <a:pt x="221956" y="0"/>
                    </a:lnTo>
                    <a:lnTo>
                      <a:pt x="221956" y="221956"/>
                    </a:lnTo>
                    <a:lnTo>
                      <a:pt x="0" y="221956"/>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04" name="Google Shape;204;p17"/>
              <p:cNvSpPr txBox="1"/>
              <p:nvPr/>
            </p:nvSpPr>
            <p:spPr>
              <a:xfrm>
                <a:off x="0" y="-19050"/>
                <a:ext cx="221956" cy="241006"/>
              </a:xfrm>
              <a:prstGeom prst="rect">
                <a:avLst/>
              </a:prstGeom>
              <a:noFill/>
              <a:ln>
                <a:noFill/>
              </a:ln>
            </p:spPr>
            <p:txBody>
              <a:bodyPr anchorCtr="0" anchor="ctr" bIns="41650" lIns="41650" spcFirstLastPara="1" rIns="41650" wrap="square" tIns="41650">
                <a:noAutofit/>
              </a:bodyPr>
              <a:lstStyle/>
              <a:p>
                <a:pPr indent="0" lvl="0" marL="0" marR="0" rtl="0" algn="ctr">
                  <a:lnSpc>
                    <a:spcPct val="13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5" name="Google Shape;205;p17"/>
            <p:cNvCxnSpPr/>
            <p:nvPr/>
          </p:nvCxnSpPr>
          <p:spPr>
            <a:xfrm flipH="1" rot="10800000">
              <a:off x="514916" y="198763"/>
              <a:ext cx="786819" cy="634629"/>
            </a:xfrm>
            <a:prstGeom prst="straightConnector1">
              <a:avLst/>
            </a:prstGeom>
            <a:noFill/>
            <a:ln cap="flat" cmpd="sng" w="232225">
              <a:solidFill>
                <a:srgbClr val="1A7A21"/>
              </a:solidFill>
              <a:prstDash val="solid"/>
              <a:round/>
              <a:headEnd len="sm" w="sm" type="none"/>
              <a:tailEnd len="sm" w="sm" type="none"/>
            </a:ln>
          </p:spPr>
        </p:cxnSp>
        <p:cxnSp>
          <p:nvCxnSpPr>
            <p:cNvPr id="206" name="Google Shape;206;p17"/>
            <p:cNvCxnSpPr/>
            <p:nvPr/>
          </p:nvCxnSpPr>
          <p:spPr>
            <a:xfrm rot="10800000">
              <a:off x="265079" y="547688"/>
              <a:ext cx="372766" cy="245877"/>
            </a:xfrm>
            <a:prstGeom prst="straightConnector1">
              <a:avLst/>
            </a:prstGeom>
            <a:noFill/>
            <a:ln cap="flat" cmpd="sng" w="232225">
              <a:solidFill>
                <a:srgbClr val="1A7A21"/>
              </a:solidFill>
              <a:prstDash val="solid"/>
              <a:round/>
              <a:headEnd len="sm" w="sm" type="none"/>
              <a:tailEnd len="sm" w="sm" type="none"/>
            </a:ln>
          </p:spPr>
        </p:cxnSp>
        <p:sp>
          <p:nvSpPr>
            <p:cNvPr id="207" name="Google Shape;207;p17"/>
            <p:cNvSpPr txBox="1"/>
            <p:nvPr/>
          </p:nvSpPr>
          <p:spPr>
            <a:xfrm>
              <a:off x="1722328" y="161776"/>
              <a:ext cx="5215843"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30818"/>
                  </a:solidFill>
                  <a:latin typeface="Poppins"/>
                  <a:ea typeface="Poppins"/>
                  <a:cs typeface="Poppins"/>
                  <a:sym typeface="Poppins"/>
                </a:rPr>
                <a:t>Add Item here</a:t>
              </a:r>
              <a:endParaRPr/>
            </a:p>
          </p:txBody>
        </p:sp>
      </p:grpSp>
      <p:grpSp>
        <p:nvGrpSpPr>
          <p:cNvPr id="208" name="Google Shape;208;p17"/>
          <p:cNvGrpSpPr/>
          <p:nvPr/>
        </p:nvGrpSpPr>
        <p:grpSpPr>
          <a:xfrm>
            <a:off x="12173913" y="8567540"/>
            <a:ext cx="5203628" cy="915069"/>
            <a:chOff x="0" y="-96441"/>
            <a:chExt cx="6938171" cy="1220094"/>
          </a:xfrm>
        </p:grpSpPr>
        <p:grpSp>
          <p:nvGrpSpPr>
            <p:cNvPr id="209" name="Google Shape;209;p17"/>
            <p:cNvGrpSpPr/>
            <p:nvPr/>
          </p:nvGrpSpPr>
          <p:grpSpPr>
            <a:xfrm>
              <a:off x="0" y="-96441"/>
              <a:ext cx="1123653" cy="1220094"/>
              <a:chOff x="0" y="-19050"/>
              <a:chExt cx="221956" cy="241006"/>
            </a:xfrm>
          </p:grpSpPr>
          <p:sp>
            <p:nvSpPr>
              <p:cNvPr id="210" name="Google Shape;210;p17"/>
              <p:cNvSpPr/>
              <p:nvPr/>
            </p:nvSpPr>
            <p:spPr>
              <a:xfrm>
                <a:off x="0" y="0"/>
                <a:ext cx="221956" cy="221956"/>
              </a:xfrm>
              <a:custGeom>
                <a:rect b="b" l="l" r="r" t="t"/>
                <a:pathLst>
                  <a:path extrusionOk="0" h="221956" w="221956">
                    <a:moveTo>
                      <a:pt x="0" y="0"/>
                    </a:moveTo>
                    <a:lnTo>
                      <a:pt x="221956" y="0"/>
                    </a:lnTo>
                    <a:lnTo>
                      <a:pt x="221956" y="221956"/>
                    </a:lnTo>
                    <a:lnTo>
                      <a:pt x="0" y="221956"/>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11" name="Google Shape;211;p17"/>
              <p:cNvSpPr txBox="1"/>
              <p:nvPr/>
            </p:nvSpPr>
            <p:spPr>
              <a:xfrm>
                <a:off x="0" y="-19050"/>
                <a:ext cx="221956" cy="241006"/>
              </a:xfrm>
              <a:prstGeom prst="rect">
                <a:avLst/>
              </a:prstGeom>
              <a:noFill/>
              <a:ln>
                <a:noFill/>
              </a:ln>
            </p:spPr>
            <p:txBody>
              <a:bodyPr anchorCtr="0" anchor="ctr" bIns="41650" lIns="41650" spcFirstLastPara="1" rIns="41650" wrap="square" tIns="41650">
                <a:noAutofit/>
              </a:bodyPr>
              <a:lstStyle/>
              <a:p>
                <a:pPr indent="0" lvl="0" marL="0" marR="0" rtl="0" algn="ctr">
                  <a:lnSpc>
                    <a:spcPct val="13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12" name="Google Shape;212;p17"/>
            <p:cNvCxnSpPr/>
            <p:nvPr/>
          </p:nvCxnSpPr>
          <p:spPr>
            <a:xfrm flipH="1" rot="10800000">
              <a:off x="514916" y="198763"/>
              <a:ext cx="786819" cy="634629"/>
            </a:xfrm>
            <a:prstGeom prst="straightConnector1">
              <a:avLst/>
            </a:prstGeom>
            <a:noFill/>
            <a:ln cap="flat" cmpd="sng" w="232225">
              <a:solidFill>
                <a:srgbClr val="1A7A21"/>
              </a:solidFill>
              <a:prstDash val="solid"/>
              <a:round/>
              <a:headEnd len="sm" w="sm" type="none"/>
              <a:tailEnd len="sm" w="sm" type="none"/>
            </a:ln>
          </p:spPr>
        </p:cxnSp>
        <p:cxnSp>
          <p:nvCxnSpPr>
            <p:cNvPr id="213" name="Google Shape;213;p17"/>
            <p:cNvCxnSpPr/>
            <p:nvPr/>
          </p:nvCxnSpPr>
          <p:spPr>
            <a:xfrm rot="10800000">
              <a:off x="265079" y="547688"/>
              <a:ext cx="372766" cy="245877"/>
            </a:xfrm>
            <a:prstGeom prst="straightConnector1">
              <a:avLst/>
            </a:prstGeom>
            <a:noFill/>
            <a:ln cap="flat" cmpd="sng" w="232225">
              <a:solidFill>
                <a:srgbClr val="1A7A21"/>
              </a:solidFill>
              <a:prstDash val="solid"/>
              <a:round/>
              <a:headEnd len="sm" w="sm" type="none"/>
              <a:tailEnd len="sm" w="sm" type="none"/>
            </a:ln>
          </p:spPr>
        </p:cxnSp>
        <p:sp>
          <p:nvSpPr>
            <p:cNvPr id="214" name="Google Shape;214;p17"/>
            <p:cNvSpPr txBox="1"/>
            <p:nvPr/>
          </p:nvSpPr>
          <p:spPr>
            <a:xfrm>
              <a:off x="1722328" y="161776"/>
              <a:ext cx="5215843"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30818"/>
                  </a:solidFill>
                  <a:latin typeface="Poppins"/>
                  <a:ea typeface="Poppins"/>
                  <a:cs typeface="Poppins"/>
                  <a:sym typeface="Poppins"/>
                </a:rPr>
                <a:t>Add Item here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D7"/>
        </a:solidFill>
      </p:bgPr>
    </p:bg>
    <p:spTree>
      <p:nvGrpSpPr>
        <p:cNvPr id="218" name="Shape 218"/>
        <p:cNvGrpSpPr/>
        <p:nvPr/>
      </p:nvGrpSpPr>
      <p:grpSpPr>
        <a:xfrm>
          <a:off x="0" y="0"/>
          <a:ext cx="0" cy="0"/>
          <a:chOff x="0" y="0"/>
          <a:chExt cx="0" cy="0"/>
        </a:xfrm>
      </p:grpSpPr>
      <p:pic>
        <p:nvPicPr>
          <p:cNvPr id="219" name="Google Shape;219;p18"/>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220" name="Google Shape;220;p18"/>
          <p:cNvPicPr preferRelativeResize="0"/>
          <p:nvPr/>
        </p:nvPicPr>
        <p:blipFill>
          <a:blip r:embed="rId4">
            <a:alphaModFix/>
          </a:blip>
          <a:stretch>
            <a:fillRect/>
          </a:stretch>
        </p:blipFill>
        <p:spPr>
          <a:xfrm>
            <a:off x="0" y="5794647"/>
            <a:ext cx="18288000" cy="9251156"/>
          </a:xfrm>
          <a:prstGeom prst="rect">
            <a:avLst/>
          </a:prstGeom>
          <a:noFill/>
          <a:ln>
            <a:noFill/>
          </a:ln>
        </p:spPr>
      </p:pic>
      <p:sp>
        <p:nvSpPr>
          <p:cNvPr id="221" name="Google Shape;221;p18"/>
          <p:cNvSpPr/>
          <p:nvPr/>
        </p:nvSpPr>
        <p:spPr>
          <a:xfrm>
            <a:off x="3972115" y="2294262"/>
            <a:ext cx="10343769" cy="5698476"/>
          </a:xfrm>
          <a:custGeom>
            <a:rect b="b" l="l" r="r" t="t"/>
            <a:pathLst>
              <a:path extrusionOk="0" h="5698476" w="10343769">
                <a:moveTo>
                  <a:pt x="0" y="0"/>
                </a:moveTo>
                <a:lnTo>
                  <a:pt x="10343770" y="0"/>
                </a:lnTo>
                <a:lnTo>
                  <a:pt x="10343770" y="5698476"/>
                </a:lnTo>
                <a:lnTo>
                  <a:pt x="0" y="5698476"/>
                </a:lnTo>
                <a:lnTo>
                  <a:pt x="0" y="0"/>
                </a:lnTo>
                <a:close/>
              </a:path>
            </a:pathLst>
          </a:custGeom>
          <a:blipFill rotWithShape="1">
            <a:blip r:embed="rId5">
              <a:alphaModFix/>
            </a:blip>
            <a:stretch>
              <a:fillRect b="0" l="0" r="0" t="0"/>
            </a:stretch>
          </a:blipFill>
          <a:ln>
            <a:noFill/>
          </a:ln>
        </p:spPr>
      </p:sp>
      <p:pic>
        <p:nvPicPr>
          <p:cNvPr id="222" name="Google Shape;222;p18"/>
          <p:cNvPicPr preferRelativeResize="0"/>
          <p:nvPr/>
        </p:nvPicPr>
        <p:blipFill>
          <a:blip r:embed="rId6">
            <a:alphaModFix/>
          </a:blip>
          <a:stretch>
            <a:fillRect/>
          </a:stretch>
        </p:blipFill>
        <p:spPr>
          <a:xfrm>
            <a:off x="-2062657" y="2292113"/>
            <a:ext cx="8124765" cy="10287001"/>
          </a:xfrm>
          <a:prstGeom prst="rect">
            <a:avLst/>
          </a:prstGeom>
          <a:noFill/>
          <a:ln>
            <a:noFill/>
          </a:ln>
        </p:spPr>
      </p:pic>
      <p:sp>
        <p:nvSpPr>
          <p:cNvPr id="223" name="Google Shape;223;p18"/>
          <p:cNvSpPr txBox="1"/>
          <p:nvPr/>
        </p:nvSpPr>
        <p:spPr>
          <a:xfrm>
            <a:off x="5100638" y="4119768"/>
            <a:ext cx="8086723"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Let’s start writing!</a:t>
            </a:r>
            <a:endParaRPr/>
          </a:p>
        </p:txBody>
      </p:sp>
      <p:sp>
        <p:nvSpPr>
          <p:cNvPr id="224" name="Google Shape;224;p18"/>
          <p:cNvSpPr txBox="1"/>
          <p:nvPr/>
        </p:nvSpPr>
        <p:spPr>
          <a:xfrm>
            <a:off x="5930006" y="5526510"/>
            <a:ext cx="6129008" cy="11049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99" u="none" cap="none" strike="noStrike">
                <a:solidFill>
                  <a:srgbClr val="030818"/>
                </a:solidFill>
                <a:latin typeface="Poppins"/>
                <a:ea typeface="Poppins"/>
                <a:cs typeface="Poppins"/>
                <a:sym typeface="Poppins"/>
              </a:rPr>
              <a:t>Lorem ipsum odor amet, consectetuer adipiscing elit. Curabitur torquent pulvinar id platea vestibulum interdum. </a:t>
            </a:r>
            <a:endParaRPr/>
          </a:p>
        </p:txBody>
      </p:sp>
      <p:pic>
        <p:nvPicPr>
          <p:cNvPr id="225" name="Google Shape;225;p18"/>
          <p:cNvPicPr preferRelativeResize="0"/>
          <p:nvPr/>
        </p:nvPicPr>
        <p:blipFill>
          <a:blip r:embed="rId7">
            <a:alphaModFix/>
          </a:blip>
          <a:stretch>
            <a:fillRect/>
          </a:stretch>
        </p:blipFill>
        <p:spPr>
          <a:xfrm>
            <a:off x="12322725" y="-849325"/>
            <a:ext cx="7029086" cy="637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9"/>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231" name="Google Shape;231;p19"/>
          <p:cNvPicPr preferRelativeResize="0"/>
          <p:nvPr/>
        </p:nvPicPr>
        <p:blipFill>
          <a:blip r:embed="rId4">
            <a:alphaModFix/>
          </a:blip>
          <a:stretch>
            <a:fillRect/>
          </a:stretch>
        </p:blipFill>
        <p:spPr>
          <a:xfrm>
            <a:off x="0" y="5794647"/>
            <a:ext cx="18288000" cy="9251156"/>
          </a:xfrm>
          <a:prstGeom prst="rect">
            <a:avLst/>
          </a:prstGeom>
          <a:noFill/>
          <a:ln>
            <a:noFill/>
          </a:ln>
        </p:spPr>
      </p:pic>
      <p:sp>
        <p:nvSpPr>
          <p:cNvPr id="232" name="Google Shape;232;p19"/>
          <p:cNvSpPr/>
          <p:nvPr/>
        </p:nvSpPr>
        <p:spPr>
          <a:xfrm flipH="1">
            <a:off x="1249750" y="2820730"/>
            <a:ext cx="4851681" cy="2813975"/>
          </a:xfrm>
          <a:custGeom>
            <a:rect b="b" l="l" r="r" t="t"/>
            <a:pathLst>
              <a:path extrusionOk="0" h="2813975" w="4851681">
                <a:moveTo>
                  <a:pt x="4851681" y="0"/>
                </a:moveTo>
                <a:lnTo>
                  <a:pt x="0" y="0"/>
                </a:lnTo>
                <a:lnTo>
                  <a:pt x="0" y="2813974"/>
                </a:lnTo>
                <a:lnTo>
                  <a:pt x="4851681" y="2813974"/>
                </a:lnTo>
                <a:lnTo>
                  <a:pt x="4851681" y="0"/>
                </a:lnTo>
                <a:close/>
              </a:path>
            </a:pathLst>
          </a:custGeom>
          <a:blipFill rotWithShape="1">
            <a:blip r:embed="rId5">
              <a:alphaModFix/>
            </a:blip>
            <a:stretch>
              <a:fillRect b="0" l="0" r="0" t="0"/>
            </a:stretch>
          </a:blipFill>
          <a:ln>
            <a:noFill/>
          </a:ln>
        </p:spPr>
      </p:sp>
      <p:sp>
        <p:nvSpPr>
          <p:cNvPr id="233" name="Google Shape;233;p19"/>
          <p:cNvSpPr/>
          <p:nvPr/>
        </p:nvSpPr>
        <p:spPr>
          <a:xfrm>
            <a:off x="1112249" y="3115828"/>
            <a:ext cx="2138870" cy="2223778"/>
          </a:xfrm>
          <a:custGeom>
            <a:rect b="b" l="l" r="r" t="t"/>
            <a:pathLst>
              <a:path extrusionOk="0" h="2223778" w="2138870">
                <a:moveTo>
                  <a:pt x="0" y="0"/>
                </a:moveTo>
                <a:lnTo>
                  <a:pt x="2138870" y="0"/>
                </a:lnTo>
                <a:lnTo>
                  <a:pt x="2138870" y="2223778"/>
                </a:lnTo>
                <a:lnTo>
                  <a:pt x="0" y="2223778"/>
                </a:lnTo>
                <a:lnTo>
                  <a:pt x="0" y="0"/>
                </a:lnTo>
                <a:close/>
              </a:path>
            </a:pathLst>
          </a:custGeom>
          <a:blipFill rotWithShape="1">
            <a:blip r:embed="rId6">
              <a:alphaModFix/>
            </a:blip>
            <a:stretch>
              <a:fillRect b="0" l="0" r="0" t="0"/>
            </a:stretch>
          </a:blipFill>
          <a:ln>
            <a:noFill/>
          </a:ln>
        </p:spPr>
      </p:sp>
      <p:sp>
        <p:nvSpPr>
          <p:cNvPr id="234" name="Google Shape;234;p19"/>
          <p:cNvSpPr/>
          <p:nvPr/>
        </p:nvSpPr>
        <p:spPr>
          <a:xfrm flipH="1">
            <a:off x="6666632" y="2820730"/>
            <a:ext cx="4851681" cy="2813975"/>
          </a:xfrm>
          <a:custGeom>
            <a:rect b="b" l="l" r="r" t="t"/>
            <a:pathLst>
              <a:path extrusionOk="0" h="2813975" w="4851681">
                <a:moveTo>
                  <a:pt x="4851680" y="0"/>
                </a:moveTo>
                <a:lnTo>
                  <a:pt x="0" y="0"/>
                </a:lnTo>
                <a:lnTo>
                  <a:pt x="0" y="2813974"/>
                </a:lnTo>
                <a:lnTo>
                  <a:pt x="4851680" y="2813974"/>
                </a:lnTo>
                <a:lnTo>
                  <a:pt x="4851680" y="0"/>
                </a:lnTo>
                <a:close/>
              </a:path>
            </a:pathLst>
          </a:custGeom>
          <a:blipFill rotWithShape="1">
            <a:blip r:embed="rId5">
              <a:alphaModFix/>
            </a:blip>
            <a:stretch>
              <a:fillRect b="0" l="0" r="0" t="0"/>
            </a:stretch>
          </a:blipFill>
          <a:ln>
            <a:noFill/>
          </a:ln>
        </p:spPr>
      </p:sp>
      <p:sp>
        <p:nvSpPr>
          <p:cNvPr id="235" name="Google Shape;235;p19"/>
          <p:cNvSpPr/>
          <p:nvPr/>
        </p:nvSpPr>
        <p:spPr>
          <a:xfrm flipH="1">
            <a:off x="12215351" y="2820730"/>
            <a:ext cx="4851681" cy="2813975"/>
          </a:xfrm>
          <a:custGeom>
            <a:rect b="b" l="l" r="r" t="t"/>
            <a:pathLst>
              <a:path extrusionOk="0" h="2813975" w="4851681">
                <a:moveTo>
                  <a:pt x="4851681" y="0"/>
                </a:moveTo>
                <a:lnTo>
                  <a:pt x="0" y="0"/>
                </a:lnTo>
                <a:lnTo>
                  <a:pt x="0" y="2813974"/>
                </a:lnTo>
                <a:lnTo>
                  <a:pt x="4851681" y="2813974"/>
                </a:lnTo>
                <a:lnTo>
                  <a:pt x="4851681" y="0"/>
                </a:lnTo>
                <a:close/>
              </a:path>
            </a:pathLst>
          </a:custGeom>
          <a:blipFill rotWithShape="1">
            <a:blip r:embed="rId5">
              <a:alphaModFix/>
            </a:blip>
            <a:stretch>
              <a:fillRect b="0" l="0" r="0" t="0"/>
            </a:stretch>
          </a:blipFill>
          <a:ln>
            <a:noFill/>
          </a:ln>
        </p:spPr>
      </p:sp>
      <p:sp>
        <p:nvSpPr>
          <p:cNvPr id="236" name="Google Shape;236;p19"/>
          <p:cNvSpPr/>
          <p:nvPr/>
        </p:nvSpPr>
        <p:spPr>
          <a:xfrm flipH="1">
            <a:off x="1187125" y="6330029"/>
            <a:ext cx="4851681" cy="2813975"/>
          </a:xfrm>
          <a:custGeom>
            <a:rect b="b" l="l" r="r" t="t"/>
            <a:pathLst>
              <a:path extrusionOk="0" h="2813975" w="4851681">
                <a:moveTo>
                  <a:pt x="4851681" y="0"/>
                </a:moveTo>
                <a:lnTo>
                  <a:pt x="0" y="0"/>
                </a:lnTo>
                <a:lnTo>
                  <a:pt x="0" y="2813975"/>
                </a:lnTo>
                <a:lnTo>
                  <a:pt x="4851681" y="2813975"/>
                </a:lnTo>
                <a:lnTo>
                  <a:pt x="4851681" y="0"/>
                </a:lnTo>
                <a:close/>
              </a:path>
            </a:pathLst>
          </a:custGeom>
          <a:blipFill rotWithShape="1">
            <a:blip r:embed="rId5">
              <a:alphaModFix/>
            </a:blip>
            <a:stretch>
              <a:fillRect b="0" l="0" r="0" t="0"/>
            </a:stretch>
          </a:blipFill>
          <a:ln>
            <a:noFill/>
          </a:ln>
        </p:spPr>
      </p:sp>
      <p:sp>
        <p:nvSpPr>
          <p:cNvPr id="237" name="Google Shape;237;p19"/>
          <p:cNvSpPr/>
          <p:nvPr/>
        </p:nvSpPr>
        <p:spPr>
          <a:xfrm flipH="1">
            <a:off x="6604007" y="6330029"/>
            <a:ext cx="4851681" cy="2813975"/>
          </a:xfrm>
          <a:custGeom>
            <a:rect b="b" l="l" r="r" t="t"/>
            <a:pathLst>
              <a:path extrusionOk="0" h="2813975" w="4851681">
                <a:moveTo>
                  <a:pt x="4851680" y="0"/>
                </a:moveTo>
                <a:lnTo>
                  <a:pt x="0" y="0"/>
                </a:lnTo>
                <a:lnTo>
                  <a:pt x="0" y="2813975"/>
                </a:lnTo>
                <a:lnTo>
                  <a:pt x="4851680" y="2813975"/>
                </a:lnTo>
                <a:lnTo>
                  <a:pt x="4851680" y="0"/>
                </a:lnTo>
                <a:close/>
              </a:path>
            </a:pathLst>
          </a:custGeom>
          <a:blipFill rotWithShape="1">
            <a:blip r:embed="rId5">
              <a:alphaModFix/>
            </a:blip>
            <a:stretch>
              <a:fillRect b="0" l="0" r="0" t="0"/>
            </a:stretch>
          </a:blipFill>
          <a:ln>
            <a:noFill/>
          </a:ln>
        </p:spPr>
      </p:sp>
      <p:sp>
        <p:nvSpPr>
          <p:cNvPr id="238" name="Google Shape;238;p19"/>
          <p:cNvSpPr/>
          <p:nvPr/>
        </p:nvSpPr>
        <p:spPr>
          <a:xfrm flipH="1">
            <a:off x="12152726" y="6330029"/>
            <a:ext cx="4851681" cy="2813975"/>
          </a:xfrm>
          <a:custGeom>
            <a:rect b="b" l="l" r="r" t="t"/>
            <a:pathLst>
              <a:path extrusionOk="0" h="2813975" w="4851681">
                <a:moveTo>
                  <a:pt x="4851681" y="0"/>
                </a:moveTo>
                <a:lnTo>
                  <a:pt x="0" y="0"/>
                </a:lnTo>
                <a:lnTo>
                  <a:pt x="0" y="2813975"/>
                </a:lnTo>
                <a:lnTo>
                  <a:pt x="4851681" y="2813975"/>
                </a:lnTo>
                <a:lnTo>
                  <a:pt x="4851681" y="0"/>
                </a:lnTo>
                <a:close/>
              </a:path>
            </a:pathLst>
          </a:custGeom>
          <a:blipFill rotWithShape="1">
            <a:blip r:embed="rId5">
              <a:alphaModFix/>
            </a:blip>
            <a:stretch>
              <a:fillRect b="0" l="0" r="0" t="0"/>
            </a:stretch>
          </a:blipFill>
          <a:ln>
            <a:noFill/>
          </a:ln>
        </p:spPr>
      </p:sp>
      <p:sp>
        <p:nvSpPr>
          <p:cNvPr id="239" name="Google Shape;239;p19"/>
          <p:cNvSpPr/>
          <p:nvPr/>
        </p:nvSpPr>
        <p:spPr>
          <a:xfrm>
            <a:off x="6403794" y="3316151"/>
            <a:ext cx="2172543" cy="2038240"/>
          </a:xfrm>
          <a:custGeom>
            <a:rect b="b" l="l" r="r" t="t"/>
            <a:pathLst>
              <a:path extrusionOk="0" h="2038240" w="2172543">
                <a:moveTo>
                  <a:pt x="0" y="0"/>
                </a:moveTo>
                <a:lnTo>
                  <a:pt x="2172543" y="0"/>
                </a:lnTo>
                <a:lnTo>
                  <a:pt x="2172543" y="2038240"/>
                </a:lnTo>
                <a:lnTo>
                  <a:pt x="0" y="2038240"/>
                </a:lnTo>
                <a:lnTo>
                  <a:pt x="0" y="0"/>
                </a:lnTo>
                <a:close/>
              </a:path>
            </a:pathLst>
          </a:custGeom>
          <a:blipFill rotWithShape="1">
            <a:blip r:embed="rId7">
              <a:alphaModFix/>
            </a:blip>
            <a:stretch>
              <a:fillRect b="0" l="0" r="0" t="0"/>
            </a:stretch>
          </a:blipFill>
          <a:ln>
            <a:noFill/>
          </a:ln>
        </p:spPr>
      </p:sp>
      <p:sp>
        <p:nvSpPr>
          <p:cNvPr id="240" name="Google Shape;240;p19"/>
          <p:cNvSpPr/>
          <p:nvPr/>
        </p:nvSpPr>
        <p:spPr>
          <a:xfrm>
            <a:off x="12015225" y="3115828"/>
            <a:ext cx="2034363" cy="2189628"/>
          </a:xfrm>
          <a:custGeom>
            <a:rect b="b" l="l" r="r" t="t"/>
            <a:pathLst>
              <a:path extrusionOk="0" h="2189628" w="2034363">
                <a:moveTo>
                  <a:pt x="0" y="0"/>
                </a:moveTo>
                <a:lnTo>
                  <a:pt x="2034363" y="0"/>
                </a:lnTo>
                <a:lnTo>
                  <a:pt x="2034363" y="2189628"/>
                </a:lnTo>
                <a:lnTo>
                  <a:pt x="0" y="2189628"/>
                </a:lnTo>
                <a:lnTo>
                  <a:pt x="0" y="0"/>
                </a:lnTo>
                <a:close/>
              </a:path>
            </a:pathLst>
          </a:custGeom>
          <a:blipFill rotWithShape="1">
            <a:blip r:embed="rId8">
              <a:alphaModFix/>
            </a:blip>
            <a:stretch>
              <a:fillRect b="0" l="0" r="0" t="0"/>
            </a:stretch>
          </a:blipFill>
          <a:ln>
            <a:noFill/>
          </a:ln>
        </p:spPr>
      </p:sp>
      <p:sp>
        <p:nvSpPr>
          <p:cNvPr id="241" name="Google Shape;241;p19"/>
          <p:cNvSpPr/>
          <p:nvPr/>
        </p:nvSpPr>
        <p:spPr>
          <a:xfrm>
            <a:off x="800521" y="6533253"/>
            <a:ext cx="1996060" cy="2407528"/>
          </a:xfrm>
          <a:custGeom>
            <a:rect b="b" l="l" r="r" t="t"/>
            <a:pathLst>
              <a:path extrusionOk="0" h="2407528" w="1996060">
                <a:moveTo>
                  <a:pt x="0" y="0"/>
                </a:moveTo>
                <a:lnTo>
                  <a:pt x="1996059" y="0"/>
                </a:lnTo>
                <a:lnTo>
                  <a:pt x="1996059" y="2407528"/>
                </a:lnTo>
                <a:lnTo>
                  <a:pt x="0" y="2407528"/>
                </a:lnTo>
                <a:lnTo>
                  <a:pt x="0" y="0"/>
                </a:lnTo>
                <a:close/>
              </a:path>
            </a:pathLst>
          </a:custGeom>
          <a:blipFill rotWithShape="1">
            <a:blip r:embed="rId9">
              <a:alphaModFix/>
            </a:blip>
            <a:stretch>
              <a:fillRect b="0" l="0" r="0" t="0"/>
            </a:stretch>
          </a:blipFill>
          <a:ln>
            <a:noFill/>
          </a:ln>
        </p:spPr>
      </p:sp>
      <p:sp>
        <p:nvSpPr>
          <p:cNvPr id="242" name="Google Shape;242;p19"/>
          <p:cNvSpPr/>
          <p:nvPr/>
        </p:nvSpPr>
        <p:spPr>
          <a:xfrm>
            <a:off x="6402548" y="7292264"/>
            <a:ext cx="2140060" cy="1237344"/>
          </a:xfrm>
          <a:custGeom>
            <a:rect b="b" l="l" r="r" t="t"/>
            <a:pathLst>
              <a:path extrusionOk="0" h="1237344" w="2140060">
                <a:moveTo>
                  <a:pt x="0" y="0"/>
                </a:moveTo>
                <a:lnTo>
                  <a:pt x="2140060" y="0"/>
                </a:lnTo>
                <a:lnTo>
                  <a:pt x="2140060" y="1237343"/>
                </a:lnTo>
                <a:lnTo>
                  <a:pt x="0" y="1237343"/>
                </a:lnTo>
                <a:lnTo>
                  <a:pt x="0" y="0"/>
                </a:lnTo>
                <a:close/>
              </a:path>
            </a:pathLst>
          </a:custGeom>
          <a:blipFill rotWithShape="1">
            <a:blip r:embed="rId10">
              <a:alphaModFix/>
            </a:blip>
            <a:stretch>
              <a:fillRect b="0" l="0" r="0" t="0"/>
            </a:stretch>
          </a:blipFill>
          <a:ln>
            <a:noFill/>
          </a:ln>
        </p:spPr>
      </p:sp>
      <p:sp>
        <p:nvSpPr>
          <p:cNvPr id="243" name="Google Shape;243;p19"/>
          <p:cNvSpPr/>
          <p:nvPr/>
        </p:nvSpPr>
        <p:spPr>
          <a:xfrm>
            <a:off x="12152726" y="6533253"/>
            <a:ext cx="1659300" cy="2186887"/>
          </a:xfrm>
          <a:custGeom>
            <a:rect b="b" l="l" r="r" t="t"/>
            <a:pathLst>
              <a:path extrusionOk="0" h="2186887" w="1659300">
                <a:moveTo>
                  <a:pt x="0" y="0"/>
                </a:moveTo>
                <a:lnTo>
                  <a:pt x="1659301" y="0"/>
                </a:lnTo>
                <a:lnTo>
                  <a:pt x="1659301" y="2186887"/>
                </a:lnTo>
                <a:lnTo>
                  <a:pt x="0" y="2186887"/>
                </a:lnTo>
                <a:lnTo>
                  <a:pt x="0" y="0"/>
                </a:lnTo>
                <a:close/>
              </a:path>
            </a:pathLst>
          </a:custGeom>
          <a:blipFill rotWithShape="1">
            <a:blip r:embed="rId11">
              <a:alphaModFix/>
            </a:blip>
            <a:stretch>
              <a:fillRect b="0" l="0" r="0" t="0"/>
            </a:stretch>
          </a:blipFill>
          <a:ln>
            <a:noFill/>
          </a:ln>
        </p:spPr>
      </p:sp>
      <p:sp>
        <p:nvSpPr>
          <p:cNvPr id="244" name="Google Shape;244;p19"/>
          <p:cNvSpPr txBox="1"/>
          <p:nvPr/>
        </p:nvSpPr>
        <p:spPr>
          <a:xfrm>
            <a:off x="2382755" y="1019175"/>
            <a:ext cx="12570492"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Gift Ideas to ask Santa</a:t>
            </a:r>
            <a:endParaRPr/>
          </a:p>
        </p:txBody>
      </p:sp>
      <p:sp>
        <p:nvSpPr>
          <p:cNvPr id="245" name="Google Shape;245;p19"/>
          <p:cNvSpPr txBox="1"/>
          <p:nvPr/>
        </p:nvSpPr>
        <p:spPr>
          <a:xfrm>
            <a:off x="3421180" y="43162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46" name="Google Shape;246;p19"/>
          <p:cNvSpPr txBox="1"/>
          <p:nvPr/>
        </p:nvSpPr>
        <p:spPr>
          <a:xfrm>
            <a:off x="3421180" y="37639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Teddy Bear</a:t>
            </a:r>
            <a:endParaRPr/>
          </a:p>
        </p:txBody>
      </p:sp>
      <p:sp>
        <p:nvSpPr>
          <p:cNvPr id="247" name="Google Shape;247;p19"/>
          <p:cNvSpPr txBox="1"/>
          <p:nvPr/>
        </p:nvSpPr>
        <p:spPr>
          <a:xfrm>
            <a:off x="8838062" y="43162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48" name="Google Shape;248;p19"/>
          <p:cNvSpPr txBox="1"/>
          <p:nvPr/>
        </p:nvSpPr>
        <p:spPr>
          <a:xfrm>
            <a:off x="8838062" y="37639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Basketball</a:t>
            </a:r>
            <a:endParaRPr/>
          </a:p>
        </p:txBody>
      </p:sp>
      <p:sp>
        <p:nvSpPr>
          <p:cNvPr id="249" name="Google Shape;249;p19"/>
          <p:cNvSpPr txBox="1"/>
          <p:nvPr/>
        </p:nvSpPr>
        <p:spPr>
          <a:xfrm>
            <a:off x="14386781" y="43162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50" name="Google Shape;250;p19"/>
          <p:cNvSpPr txBox="1"/>
          <p:nvPr/>
        </p:nvSpPr>
        <p:spPr>
          <a:xfrm>
            <a:off x="14386781" y="37639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Unicorn</a:t>
            </a:r>
            <a:endParaRPr/>
          </a:p>
        </p:txBody>
      </p:sp>
      <p:sp>
        <p:nvSpPr>
          <p:cNvPr id="251" name="Google Shape;251;p19"/>
          <p:cNvSpPr txBox="1"/>
          <p:nvPr/>
        </p:nvSpPr>
        <p:spPr>
          <a:xfrm>
            <a:off x="3358555" y="78255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52" name="Google Shape;252;p19"/>
          <p:cNvSpPr txBox="1"/>
          <p:nvPr/>
        </p:nvSpPr>
        <p:spPr>
          <a:xfrm>
            <a:off x="3358555" y="72732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Doll</a:t>
            </a:r>
            <a:endParaRPr/>
          </a:p>
        </p:txBody>
      </p:sp>
      <p:sp>
        <p:nvSpPr>
          <p:cNvPr id="253" name="Google Shape;253;p19"/>
          <p:cNvSpPr txBox="1"/>
          <p:nvPr/>
        </p:nvSpPr>
        <p:spPr>
          <a:xfrm>
            <a:off x="8775437" y="78255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54" name="Google Shape;254;p19"/>
          <p:cNvSpPr txBox="1"/>
          <p:nvPr/>
        </p:nvSpPr>
        <p:spPr>
          <a:xfrm>
            <a:off x="8775437" y="72732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Slinky</a:t>
            </a:r>
            <a:endParaRPr/>
          </a:p>
        </p:txBody>
      </p:sp>
      <p:sp>
        <p:nvSpPr>
          <p:cNvPr id="255" name="Google Shape;255;p19"/>
          <p:cNvSpPr txBox="1"/>
          <p:nvPr/>
        </p:nvSpPr>
        <p:spPr>
          <a:xfrm>
            <a:off x="14324156" y="7825521"/>
            <a:ext cx="2226903" cy="7334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1599" u="none" cap="none" strike="noStrike">
                <a:solidFill>
                  <a:srgbClr val="030818"/>
                </a:solidFill>
                <a:latin typeface="Poppins"/>
                <a:ea typeface="Poppins"/>
                <a:cs typeface="Poppins"/>
                <a:sym typeface="Poppins"/>
              </a:rPr>
              <a:t>Lorem ipsum odor amet, consectetuer adipiscing elit. </a:t>
            </a:r>
            <a:endParaRPr/>
          </a:p>
        </p:txBody>
      </p:sp>
      <p:sp>
        <p:nvSpPr>
          <p:cNvPr id="256" name="Google Shape;256;p19"/>
          <p:cNvSpPr txBox="1"/>
          <p:nvPr/>
        </p:nvSpPr>
        <p:spPr>
          <a:xfrm>
            <a:off x="14324156" y="7273214"/>
            <a:ext cx="2811164"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D00D0D"/>
                </a:solidFill>
                <a:latin typeface="Poppins"/>
                <a:ea typeface="Poppins"/>
                <a:cs typeface="Poppins"/>
                <a:sym typeface="Poppins"/>
              </a:rPr>
              <a:t>Puppy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0"/>
          <p:cNvPicPr preferRelativeResize="0"/>
          <p:nvPr/>
        </p:nvPicPr>
        <p:blipFill>
          <a:blip r:embed="rId3">
            <a:alphaModFix/>
          </a:blip>
          <a:stretch>
            <a:fillRect/>
          </a:stretch>
        </p:blipFill>
        <p:spPr>
          <a:xfrm>
            <a:off x="0" y="8930"/>
            <a:ext cx="18288000" cy="10269141"/>
          </a:xfrm>
          <a:prstGeom prst="rect">
            <a:avLst/>
          </a:prstGeom>
          <a:noFill/>
          <a:ln>
            <a:noFill/>
          </a:ln>
        </p:spPr>
      </p:pic>
      <p:pic>
        <p:nvPicPr>
          <p:cNvPr id="262" name="Google Shape;262;p20"/>
          <p:cNvPicPr preferRelativeResize="0"/>
          <p:nvPr/>
        </p:nvPicPr>
        <p:blipFill>
          <a:blip r:embed="rId4">
            <a:alphaModFix/>
          </a:blip>
          <a:stretch>
            <a:fillRect/>
          </a:stretch>
        </p:blipFill>
        <p:spPr>
          <a:xfrm flipH="1">
            <a:off x="0" y="5794647"/>
            <a:ext cx="18288000" cy="9251156"/>
          </a:xfrm>
          <a:prstGeom prst="rect">
            <a:avLst/>
          </a:prstGeom>
          <a:noFill/>
          <a:ln>
            <a:noFill/>
          </a:ln>
        </p:spPr>
      </p:pic>
      <p:pic>
        <p:nvPicPr>
          <p:cNvPr id="263" name="Google Shape;263;p20"/>
          <p:cNvPicPr preferRelativeResize="0"/>
          <p:nvPr/>
        </p:nvPicPr>
        <p:blipFill>
          <a:blip r:embed="rId5">
            <a:alphaModFix/>
          </a:blip>
          <a:stretch>
            <a:fillRect/>
          </a:stretch>
        </p:blipFill>
        <p:spPr>
          <a:xfrm>
            <a:off x="1850200" y="439525"/>
            <a:ext cx="8485749" cy="11993536"/>
          </a:xfrm>
          <a:prstGeom prst="rect">
            <a:avLst/>
          </a:prstGeom>
          <a:noFill/>
          <a:ln>
            <a:noFill/>
          </a:ln>
        </p:spPr>
      </p:pic>
      <p:sp>
        <p:nvSpPr>
          <p:cNvPr id="264" name="Google Shape;264;p20"/>
          <p:cNvSpPr/>
          <p:nvPr/>
        </p:nvSpPr>
        <p:spPr>
          <a:xfrm flipH="1" rot="5296014">
            <a:off x="411361" y="-531509"/>
            <a:ext cx="2860821" cy="3512169"/>
          </a:xfrm>
          <a:custGeom>
            <a:rect b="b" l="l" r="r" t="t"/>
            <a:pathLst>
              <a:path extrusionOk="0" h="3512169" w="2860821">
                <a:moveTo>
                  <a:pt x="0" y="3512169"/>
                </a:moveTo>
                <a:lnTo>
                  <a:pt x="2860822" y="3512169"/>
                </a:lnTo>
                <a:lnTo>
                  <a:pt x="2860822" y="0"/>
                </a:lnTo>
                <a:lnTo>
                  <a:pt x="0" y="0"/>
                </a:lnTo>
                <a:lnTo>
                  <a:pt x="0" y="3512169"/>
                </a:lnTo>
                <a:close/>
              </a:path>
            </a:pathLst>
          </a:custGeom>
          <a:blipFill rotWithShape="1">
            <a:blip r:embed="rId6">
              <a:alphaModFix/>
            </a:blip>
            <a:stretch>
              <a:fillRect b="0" l="0" r="0" t="0"/>
            </a:stretch>
          </a:blipFill>
          <a:ln>
            <a:noFill/>
          </a:ln>
        </p:spPr>
      </p:sp>
      <p:sp>
        <p:nvSpPr>
          <p:cNvPr id="265" name="Google Shape;265;p20"/>
          <p:cNvSpPr txBox="1"/>
          <p:nvPr/>
        </p:nvSpPr>
        <p:spPr>
          <a:xfrm>
            <a:off x="3640314" y="3059867"/>
            <a:ext cx="6129008"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My name is: </a:t>
            </a:r>
            <a:endParaRPr/>
          </a:p>
        </p:txBody>
      </p:sp>
      <p:sp>
        <p:nvSpPr>
          <p:cNvPr id="266" name="Google Shape;266;p20"/>
          <p:cNvSpPr txBox="1"/>
          <p:nvPr/>
        </p:nvSpPr>
        <p:spPr>
          <a:xfrm>
            <a:off x="3640314" y="3760259"/>
            <a:ext cx="919370"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I am </a:t>
            </a:r>
            <a:endParaRPr/>
          </a:p>
        </p:txBody>
      </p:sp>
      <p:cxnSp>
        <p:nvCxnSpPr>
          <p:cNvPr id="267" name="Google Shape;267;p20"/>
          <p:cNvCxnSpPr/>
          <p:nvPr/>
        </p:nvCxnSpPr>
        <p:spPr>
          <a:xfrm>
            <a:off x="5848585" y="3440867"/>
            <a:ext cx="3920737" cy="0"/>
          </a:xfrm>
          <a:prstGeom prst="straightConnector1">
            <a:avLst/>
          </a:prstGeom>
          <a:noFill/>
          <a:ln cap="flat" cmpd="sng" w="47625">
            <a:solidFill>
              <a:srgbClr val="D00D0D"/>
            </a:solidFill>
            <a:prstDash val="dash"/>
            <a:round/>
            <a:headEnd len="sm" w="sm" type="none"/>
            <a:tailEnd len="sm" w="sm" type="none"/>
          </a:ln>
        </p:spPr>
      </p:cxnSp>
      <p:cxnSp>
        <p:nvCxnSpPr>
          <p:cNvPr id="268" name="Google Shape;268;p20"/>
          <p:cNvCxnSpPr/>
          <p:nvPr/>
        </p:nvCxnSpPr>
        <p:spPr>
          <a:xfrm>
            <a:off x="4409080" y="4117446"/>
            <a:ext cx="1040712" cy="0"/>
          </a:xfrm>
          <a:prstGeom prst="straightConnector1">
            <a:avLst/>
          </a:prstGeom>
          <a:noFill/>
          <a:ln cap="flat" cmpd="sng" w="47625">
            <a:solidFill>
              <a:srgbClr val="D00D0D"/>
            </a:solidFill>
            <a:prstDash val="dash"/>
            <a:round/>
            <a:headEnd len="sm" w="sm" type="none"/>
            <a:tailEnd len="sm" w="sm" type="none"/>
          </a:ln>
        </p:spPr>
      </p:cxnSp>
      <p:grpSp>
        <p:nvGrpSpPr>
          <p:cNvPr id="269" name="Google Shape;269;p20"/>
          <p:cNvGrpSpPr/>
          <p:nvPr/>
        </p:nvGrpSpPr>
        <p:grpSpPr>
          <a:xfrm>
            <a:off x="3640314" y="5909954"/>
            <a:ext cx="623568" cy="682401"/>
            <a:chOff x="0" y="-19050"/>
            <a:chExt cx="201910" cy="220960"/>
          </a:xfrm>
        </p:grpSpPr>
        <p:sp>
          <p:nvSpPr>
            <p:cNvPr id="270" name="Google Shape;270;p20"/>
            <p:cNvSpPr/>
            <p:nvPr/>
          </p:nvSpPr>
          <p:spPr>
            <a:xfrm>
              <a:off x="0" y="0"/>
              <a:ext cx="201910" cy="201910"/>
            </a:xfrm>
            <a:custGeom>
              <a:rect b="b" l="l" r="r" t="t"/>
              <a:pathLst>
                <a:path extrusionOk="0" h="201910" w="201910">
                  <a:moveTo>
                    <a:pt x="0" y="0"/>
                  </a:moveTo>
                  <a:lnTo>
                    <a:pt x="201910" y="0"/>
                  </a:lnTo>
                  <a:lnTo>
                    <a:pt x="201910" y="201910"/>
                  </a:lnTo>
                  <a:lnTo>
                    <a:pt x="0" y="201910"/>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71" name="Google Shape;271;p20"/>
            <p:cNvSpPr txBox="1"/>
            <p:nvPr/>
          </p:nvSpPr>
          <p:spPr>
            <a:xfrm>
              <a:off x="0" y="-19050"/>
              <a:ext cx="201910" cy="220960"/>
            </a:xfrm>
            <a:prstGeom prst="rect">
              <a:avLst/>
            </a:prstGeom>
            <a:noFill/>
            <a:ln>
              <a:noFill/>
            </a:ln>
          </p:spPr>
          <p:txBody>
            <a:bodyPr anchorCtr="0" anchor="ctr" bIns="41300" lIns="41300" spcFirstLastPara="1" rIns="41300" wrap="square" tIns="413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20"/>
          <p:cNvGrpSpPr/>
          <p:nvPr/>
        </p:nvGrpSpPr>
        <p:grpSpPr>
          <a:xfrm>
            <a:off x="3836514" y="6119026"/>
            <a:ext cx="527765" cy="323092"/>
            <a:chOff x="48949" y="69197"/>
            <a:chExt cx="703687" cy="430789"/>
          </a:xfrm>
        </p:grpSpPr>
        <p:cxnSp>
          <p:nvCxnSpPr>
            <p:cNvPr id="273" name="Google Shape;273;p20"/>
            <p:cNvCxnSpPr/>
            <p:nvPr/>
          </p:nvCxnSpPr>
          <p:spPr>
            <a:xfrm flipH="1" rot="10800000">
              <a:off x="218540" y="69197"/>
              <a:ext cx="534096" cy="430789"/>
            </a:xfrm>
            <a:prstGeom prst="straightConnector1">
              <a:avLst/>
            </a:prstGeom>
            <a:noFill/>
            <a:ln cap="flat" cmpd="sng" w="177800">
              <a:solidFill>
                <a:srgbClr val="1A7A21"/>
              </a:solidFill>
              <a:prstDash val="solid"/>
              <a:round/>
              <a:headEnd len="sm" w="sm" type="none"/>
              <a:tailEnd len="sm" w="sm" type="none"/>
            </a:ln>
          </p:spPr>
        </p:cxnSp>
        <p:cxnSp>
          <p:nvCxnSpPr>
            <p:cNvPr id="274" name="Google Shape;274;p20"/>
            <p:cNvCxnSpPr/>
            <p:nvPr/>
          </p:nvCxnSpPr>
          <p:spPr>
            <a:xfrm rot="10800000">
              <a:off x="48949" y="306049"/>
              <a:ext cx="253035" cy="166902"/>
            </a:xfrm>
            <a:prstGeom prst="straightConnector1">
              <a:avLst/>
            </a:prstGeom>
            <a:noFill/>
            <a:ln cap="flat" cmpd="sng" w="177800">
              <a:solidFill>
                <a:srgbClr val="1A7A21"/>
              </a:solidFill>
              <a:prstDash val="solid"/>
              <a:round/>
              <a:headEnd len="sm" w="sm" type="none"/>
              <a:tailEnd len="sm" w="sm" type="none"/>
            </a:ln>
          </p:spPr>
        </p:cxnSp>
      </p:grpSp>
      <p:grpSp>
        <p:nvGrpSpPr>
          <p:cNvPr id="275" name="Google Shape;275;p20"/>
          <p:cNvGrpSpPr/>
          <p:nvPr/>
        </p:nvGrpSpPr>
        <p:grpSpPr>
          <a:xfrm>
            <a:off x="6633490" y="5909954"/>
            <a:ext cx="623568" cy="682401"/>
            <a:chOff x="0" y="-19050"/>
            <a:chExt cx="201910" cy="220960"/>
          </a:xfrm>
        </p:grpSpPr>
        <p:sp>
          <p:nvSpPr>
            <p:cNvPr id="276" name="Google Shape;276;p20"/>
            <p:cNvSpPr/>
            <p:nvPr/>
          </p:nvSpPr>
          <p:spPr>
            <a:xfrm>
              <a:off x="0" y="0"/>
              <a:ext cx="201910" cy="201910"/>
            </a:xfrm>
            <a:custGeom>
              <a:rect b="b" l="l" r="r" t="t"/>
              <a:pathLst>
                <a:path extrusionOk="0" h="201910" w="201910">
                  <a:moveTo>
                    <a:pt x="0" y="0"/>
                  </a:moveTo>
                  <a:lnTo>
                    <a:pt x="201910" y="0"/>
                  </a:lnTo>
                  <a:lnTo>
                    <a:pt x="201910" y="201910"/>
                  </a:lnTo>
                  <a:lnTo>
                    <a:pt x="0" y="201910"/>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77" name="Google Shape;277;p20"/>
            <p:cNvSpPr txBox="1"/>
            <p:nvPr/>
          </p:nvSpPr>
          <p:spPr>
            <a:xfrm>
              <a:off x="0" y="-19050"/>
              <a:ext cx="201910" cy="220960"/>
            </a:xfrm>
            <a:prstGeom prst="rect">
              <a:avLst/>
            </a:prstGeom>
            <a:noFill/>
            <a:ln>
              <a:noFill/>
            </a:ln>
          </p:spPr>
          <p:txBody>
            <a:bodyPr anchorCtr="0" anchor="ctr" bIns="41300" lIns="41300" spcFirstLastPara="1" rIns="41300" wrap="square" tIns="413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20"/>
          <p:cNvGrpSpPr/>
          <p:nvPr/>
        </p:nvGrpSpPr>
        <p:grpSpPr>
          <a:xfrm>
            <a:off x="3799802" y="7457583"/>
            <a:ext cx="509268" cy="568101"/>
            <a:chOff x="0" y="-19050"/>
            <a:chExt cx="164900" cy="183950"/>
          </a:xfrm>
        </p:grpSpPr>
        <p:sp>
          <p:nvSpPr>
            <p:cNvPr id="279" name="Google Shape;279;p20"/>
            <p:cNvSpPr/>
            <p:nvPr/>
          </p:nvSpPr>
          <p:spPr>
            <a:xfrm>
              <a:off x="0" y="0"/>
              <a:ext cx="164900" cy="164900"/>
            </a:xfrm>
            <a:custGeom>
              <a:rect b="b" l="l" r="r" t="t"/>
              <a:pathLst>
                <a:path extrusionOk="0" h="164900" w="164900">
                  <a:moveTo>
                    <a:pt x="0" y="0"/>
                  </a:moveTo>
                  <a:lnTo>
                    <a:pt x="164900" y="0"/>
                  </a:lnTo>
                  <a:lnTo>
                    <a:pt x="164900" y="164900"/>
                  </a:lnTo>
                  <a:lnTo>
                    <a:pt x="0" y="164900"/>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80" name="Google Shape;280;p20"/>
            <p:cNvSpPr txBox="1"/>
            <p:nvPr/>
          </p:nvSpPr>
          <p:spPr>
            <a:xfrm>
              <a:off x="0" y="-19050"/>
              <a:ext cx="164900" cy="183950"/>
            </a:xfrm>
            <a:prstGeom prst="rect">
              <a:avLst/>
            </a:prstGeom>
            <a:noFill/>
            <a:ln>
              <a:noFill/>
            </a:ln>
          </p:spPr>
          <p:txBody>
            <a:bodyPr anchorCtr="0" anchor="ctr" bIns="41300" lIns="41300" spcFirstLastPara="1" rIns="41300" wrap="square" tIns="413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20"/>
          <p:cNvGrpSpPr/>
          <p:nvPr/>
        </p:nvGrpSpPr>
        <p:grpSpPr>
          <a:xfrm>
            <a:off x="3799802" y="8233551"/>
            <a:ext cx="509268" cy="568101"/>
            <a:chOff x="0" y="-19050"/>
            <a:chExt cx="164900" cy="183950"/>
          </a:xfrm>
        </p:grpSpPr>
        <p:sp>
          <p:nvSpPr>
            <p:cNvPr id="282" name="Google Shape;282;p20"/>
            <p:cNvSpPr/>
            <p:nvPr/>
          </p:nvSpPr>
          <p:spPr>
            <a:xfrm>
              <a:off x="0" y="0"/>
              <a:ext cx="164900" cy="164900"/>
            </a:xfrm>
            <a:custGeom>
              <a:rect b="b" l="l" r="r" t="t"/>
              <a:pathLst>
                <a:path extrusionOk="0" h="164900" w="164900">
                  <a:moveTo>
                    <a:pt x="0" y="0"/>
                  </a:moveTo>
                  <a:lnTo>
                    <a:pt x="164900" y="0"/>
                  </a:lnTo>
                  <a:lnTo>
                    <a:pt x="164900" y="164900"/>
                  </a:lnTo>
                  <a:lnTo>
                    <a:pt x="0" y="164900"/>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83" name="Google Shape;283;p20"/>
            <p:cNvSpPr txBox="1"/>
            <p:nvPr/>
          </p:nvSpPr>
          <p:spPr>
            <a:xfrm>
              <a:off x="0" y="-19050"/>
              <a:ext cx="164900" cy="183950"/>
            </a:xfrm>
            <a:prstGeom prst="rect">
              <a:avLst/>
            </a:prstGeom>
            <a:noFill/>
            <a:ln>
              <a:noFill/>
            </a:ln>
          </p:spPr>
          <p:txBody>
            <a:bodyPr anchorCtr="0" anchor="ctr" bIns="41300" lIns="41300" spcFirstLastPara="1" rIns="41300" wrap="square" tIns="413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0"/>
          <p:cNvGrpSpPr/>
          <p:nvPr/>
        </p:nvGrpSpPr>
        <p:grpSpPr>
          <a:xfrm>
            <a:off x="3799802" y="9009519"/>
            <a:ext cx="509268" cy="568101"/>
            <a:chOff x="0" y="-19050"/>
            <a:chExt cx="164900" cy="183950"/>
          </a:xfrm>
        </p:grpSpPr>
        <p:sp>
          <p:nvSpPr>
            <p:cNvPr id="285" name="Google Shape;285;p20"/>
            <p:cNvSpPr/>
            <p:nvPr/>
          </p:nvSpPr>
          <p:spPr>
            <a:xfrm>
              <a:off x="0" y="0"/>
              <a:ext cx="164900" cy="164900"/>
            </a:xfrm>
            <a:custGeom>
              <a:rect b="b" l="l" r="r" t="t"/>
              <a:pathLst>
                <a:path extrusionOk="0" h="164900" w="164900">
                  <a:moveTo>
                    <a:pt x="0" y="0"/>
                  </a:moveTo>
                  <a:lnTo>
                    <a:pt x="164900" y="0"/>
                  </a:lnTo>
                  <a:lnTo>
                    <a:pt x="164900" y="164900"/>
                  </a:lnTo>
                  <a:lnTo>
                    <a:pt x="0" y="164900"/>
                  </a:lnTo>
                  <a:close/>
                </a:path>
              </a:pathLst>
            </a:custGeom>
            <a:solidFill>
              <a:srgbClr val="000000">
                <a:alpha val="0"/>
              </a:srgbClr>
            </a:solidFill>
            <a:ln cap="sq" cmpd="sng" w="76200">
              <a:solidFill>
                <a:srgbClr val="030818"/>
              </a:solidFill>
              <a:prstDash val="solid"/>
              <a:miter lim="8000"/>
              <a:headEnd len="sm" w="sm" type="none"/>
              <a:tailEnd len="sm" w="sm" type="none"/>
            </a:ln>
          </p:spPr>
        </p:sp>
        <p:sp>
          <p:nvSpPr>
            <p:cNvPr id="286" name="Google Shape;286;p20"/>
            <p:cNvSpPr txBox="1"/>
            <p:nvPr/>
          </p:nvSpPr>
          <p:spPr>
            <a:xfrm>
              <a:off x="0" y="-19050"/>
              <a:ext cx="164900" cy="183950"/>
            </a:xfrm>
            <a:prstGeom prst="rect">
              <a:avLst/>
            </a:prstGeom>
            <a:noFill/>
            <a:ln>
              <a:noFill/>
            </a:ln>
          </p:spPr>
          <p:txBody>
            <a:bodyPr anchorCtr="0" anchor="ctr" bIns="41300" lIns="41300" spcFirstLastPara="1" rIns="41300" wrap="square" tIns="413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7" name="Google Shape;287;p20"/>
          <p:cNvCxnSpPr/>
          <p:nvPr/>
        </p:nvCxnSpPr>
        <p:spPr>
          <a:xfrm>
            <a:off x="10051300" y="3055104"/>
            <a:ext cx="3920737" cy="0"/>
          </a:xfrm>
          <a:prstGeom prst="straightConnector1">
            <a:avLst/>
          </a:prstGeom>
          <a:noFill/>
          <a:ln cap="flat" cmpd="sng" w="104775">
            <a:solidFill>
              <a:srgbClr val="D00D0D"/>
            </a:solidFill>
            <a:prstDash val="solid"/>
            <a:round/>
            <a:headEnd len="sm" w="sm" type="none"/>
            <a:tailEnd len="sm" w="sm" type="none"/>
          </a:ln>
        </p:spPr>
      </p:cxnSp>
      <p:grpSp>
        <p:nvGrpSpPr>
          <p:cNvPr id="288" name="Google Shape;288;p20"/>
          <p:cNvGrpSpPr/>
          <p:nvPr/>
        </p:nvGrpSpPr>
        <p:grpSpPr>
          <a:xfrm>
            <a:off x="9913849" y="2837786"/>
            <a:ext cx="422106" cy="422106"/>
            <a:chOff x="0" y="0"/>
            <a:chExt cx="812800" cy="812800"/>
          </a:xfrm>
        </p:grpSpPr>
        <p:sp>
          <p:nvSpPr>
            <p:cNvPr id="289" name="Google Shape;28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20"/>
          <p:cNvGrpSpPr/>
          <p:nvPr/>
        </p:nvGrpSpPr>
        <p:grpSpPr>
          <a:xfrm>
            <a:off x="12428987" y="2474521"/>
            <a:ext cx="4752238" cy="966346"/>
            <a:chOff x="0" y="-19050"/>
            <a:chExt cx="1251618" cy="254511"/>
          </a:xfrm>
        </p:grpSpPr>
        <p:sp>
          <p:nvSpPr>
            <p:cNvPr id="292" name="Google Shape;292;p20"/>
            <p:cNvSpPr/>
            <p:nvPr/>
          </p:nvSpPr>
          <p:spPr>
            <a:xfrm>
              <a:off x="0" y="0"/>
              <a:ext cx="1251618" cy="235461"/>
            </a:xfrm>
            <a:custGeom>
              <a:rect b="b" l="l" r="r" t="t"/>
              <a:pathLst>
                <a:path extrusionOk="0" h="235461" w="1251618">
                  <a:moveTo>
                    <a:pt x="0" y="0"/>
                  </a:moveTo>
                  <a:lnTo>
                    <a:pt x="1251618" y="0"/>
                  </a:lnTo>
                  <a:lnTo>
                    <a:pt x="1251618" y="235461"/>
                  </a:lnTo>
                  <a:lnTo>
                    <a:pt x="0" y="235461"/>
                  </a:lnTo>
                  <a:close/>
                </a:path>
              </a:pathLst>
            </a:custGeom>
            <a:solidFill>
              <a:srgbClr val="FFFFFF"/>
            </a:solidFill>
            <a:ln cap="sq" cmpd="sng" w="104775">
              <a:solidFill>
                <a:srgbClr val="D00D0D"/>
              </a:solidFill>
              <a:prstDash val="solid"/>
              <a:miter lim="8000"/>
              <a:headEnd len="sm" w="sm" type="none"/>
              <a:tailEnd len="sm" w="sm" type="none"/>
            </a:ln>
          </p:spPr>
        </p:sp>
        <p:sp>
          <p:nvSpPr>
            <p:cNvPr id="293" name="Google Shape;293;p20"/>
            <p:cNvSpPr txBox="1"/>
            <p:nvPr/>
          </p:nvSpPr>
          <p:spPr>
            <a:xfrm>
              <a:off x="0" y="-19050"/>
              <a:ext cx="1251618" cy="25451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0"/>
          <p:cNvSpPr txBox="1"/>
          <p:nvPr/>
        </p:nvSpPr>
        <p:spPr>
          <a:xfrm>
            <a:off x="3798118" y="1458507"/>
            <a:ext cx="5523846"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D00D0D"/>
                </a:solidFill>
                <a:latin typeface="Pacifico"/>
                <a:ea typeface="Pacifico"/>
                <a:cs typeface="Pacifico"/>
                <a:sym typeface="Pacifico"/>
              </a:rPr>
              <a:t>Dear Santa,</a:t>
            </a:r>
            <a:endParaRPr/>
          </a:p>
        </p:txBody>
      </p:sp>
      <p:sp>
        <p:nvSpPr>
          <p:cNvPr id="295" name="Google Shape;295;p20"/>
          <p:cNvSpPr txBox="1"/>
          <p:nvPr/>
        </p:nvSpPr>
        <p:spPr>
          <a:xfrm>
            <a:off x="5714257" y="3760259"/>
            <a:ext cx="3577400"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years old and I live in</a:t>
            </a:r>
            <a:endParaRPr/>
          </a:p>
        </p:txBody>
      </p:sp>
      <p:sp>
        <p:nvSpPr>
          <p:cNvPr id="296" name="Google Shape;296;p20"/>
          <p:cNvSpPr txBox="1"/>
          <p:nvPr/>
        </p:nvSpPr>
        <p:spPr>
          <a:xfrm>
            <a:off x="3641998" y="5258690"/>
            <a:ext cx="4301064"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This year I have behaved:</a:t>
            </a:r>
            <a:endParaRPr/>
          </a:p>
        </p:txBody>
      </p:sp>
      <p:sp>
        <p:nvSpPr>
          <p:cNvPr id="297" name="Google Shape;297;p20"/>
          <p:cNvSpPr txBox="1"/>
          <p:nvPr/>
        </p:nvSpPr>
        <p:spPr>
          <a:xfrm>
            <a:off x="4551843" y="6080546"/>
            <a:ext cx="1875037"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30818"/>
                </a:solidFill>
                <a:latin typeface="Poppins"/>
                <a:ea typeface="Poppins"/>
                <a:cs typeface="Poppins"/>
                <a:sym typeface="Poppins"/>
              </a:rPr>
              <a:t>Very Good</a:t>
            </a:r>
            <a:endParaRPr/>
          </a:p>
        </p:txBody>
      </p:sp>
      <p:sp>
        <p:nvSpPr>
          <p:cNvPr id="298" name="Google Shape;298;p20"/>
          <p:cNvSpPr txBox="1"/>
          <p:nvPr/>
        </p:nvSpPr>
        <p:spPr>
          <a:xfrm>
            <a:off x="7510338" y="6080546"/>
            <a:ext cx="2193900"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30818"/>
                </a:solidFill>
                <a:latin typeface="Poppins"/>
                <a:ea typeface="Poppins"/>
                <a:cs typeface="Poppins"/>
                <a:sym typeface="Poppins"/>
              </a:rPr>
              <a:t>Very Naughty</a:t>
            </a:r>
            <a:endParaRPr/>
          </a:p>
        </p:txBody>
      </p:sp>
      <p:sp>
        <p:nvSpPr>
          <p:cNvPr id="299" name="Google Shape;299;p20"/>
          <p:cNvSpPr txBox="1"/>
          <p:nvPr/>
        </p:nvSpPr>
        <p:spPr>
          <a:xfrm>
            <a:off x="3640314" y="6944916"/>
            <a:ext cx="5651343"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399" u="none" cap="none" strike="noStrike">
                <a:solidFill>
                  <a:srgbClr val="030818"/>
                </a:solidFill>
                <a:latin typeface="Poppins"/>
                <a:ea typeface="Poppins"/>
                <a:cs typeface="Poppins"/>
                <a:sym typeface="Poppins"/>
              </a:rPr>
              <a:t>I would like to receive these gifts:</a:t>
            </a:r>
            <a:endParaRPr/>
          </a:p>
        </p:txBody>
      </p:sp>
      <p:sp>
        <p:nvSpPr>
          <p:cNvPr id="300" name="Google Shape;300;p20"/>
          <p:cNvSpPr txBox="1"/>
          <p:nvPr/>
        </p:nvSpPr>
        <p:spPr>
          <a:xfrm>
            <a:off x="4561368" y="7571025"/>
            <a:ext cx="4221859"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Add item you want here</a:t>
            </a:r>
            <a:endParaRPr/>
          </a:p>
        </p:txBody>
      </p:sp>
      <p:sp>
        <p:nvSpPr>
          <p:cNvPr id="301" name="Google Shape;301;p20"/>
          <p:cNvSpPr txBox="1"/>
          <p:nvPr/>
        </p:nvSpPr>
        <p:spPr>
          <a:xfrm>
            <a:off x="4561368" y="8346993"/>
            <a:ext cx="4221859"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Add item you want here</a:t>
            </a:r>
            <a:endParaRPr/>
          </a:p>
        </p:txBody>
      </p:sp>
      <p:sp>
        <p:nvSpPr>
          <p:cNvPr id="302" name="Google Shape;302;p20"/>
          <p:cNvSpPr txBox="1"/>
          <p:nvPr/>
        </p:nvSpPr>
        <p:spPr>
          <a:xfrm>
            <a:off x="4561368" y="9122962"/>
            <a:ext cx="4221859"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Add item you want here</a:t>
            </a:r>
            <a:endParaRPr/>
          </a:p>
        </p:txBody>
      </p:sp>
      <p:sp>
        <p:nvSpPr>
          <p:cNvPr id="303" name="Google Shape;303;p20"/>
          <p:cNvSpPr txBox="1"/>
          <p:nvPr/>
        </p:nvSpPr>
        <p:spPr>
          <a:xfrm>
            <a:off x="12943282" y="2793834"/>
            <a:ext cx="3723648" cy="3810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Write your name here</a:t>
            </a:r>
            <a:endParaRPr/>
          </a:p>
        </p:txBody>
      </p:sp>
      <p:cxnSp>
        <p:nvCxnSpPr>
          <p:cNvPr id="304" name="Google Shape;304;p20"/>
          <p:cNvCxnSpPr/>
          <p:nvPr/>
        </p:nvCxnSpPr>
        <p:spPr>
          <a:xfrm>
            <a:off x="9633556" y="4021530"/>
            <a:ext cx="4338481" cy="0"/>
          </a:xfrm>
          <a:prstGeom prst="straightConnector1">
            <a:avLst/>
          </a:prstGeom>
          <a:noFill/>
          <a:ln cap="flat" cmpd="sng" w="104775">
            <a:solidFill>
              <a:srgbClr val="D00D0D"/>
            </a:solidFill>
            <a:prstDash val="solid"/>
            <a:round/>
            <a:headEnd len="sm" w="sm" type="none"/>
            <a:tailEnd len="sm" w="sm" type="none"/>
          </a:ln>
        </p:spPr>
      </p:cxnSp>
      <p:grpSp>
        <p:nvGrpSpPr>
          <p:cNvPr id="305" name="Google Shape;305;p20"/>
          <p:cNvGrpSpPr/>
          <p:nvPr/>
        </p:nvGrpSpPr>
        <p:grpSpPr>
          <a:xfrm>
            <a:off x="9291657" y="3810477"/>
            <a:ext cx="422106" cy="422106"/>
            <a:chOff x="0" y="0"/>
            <a:chExt cx="812800" cy="812800"/>
          </a:xfrm>
        </p:grpSpPr>
        <p:sp>
          <p:nvSpPr>
            <p:cNvPr id="306" name="Google Shape;30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0"/>
          <p:cNvGrpSpPr/>
          <p:nvPr/>
        </p:nvGrpSpPr>
        <p:grpSpPr>
          <a:xfrm>
            <a:off x="12428987" y="3440946"/>
            <a:ext cx="5633689" cy="966346"/>
            <a:chOff x="0" y="-19050"/>
            <a:chExt cx="1483770" cy="254511"/>
          </a:xfrm>
        </p:grpSpPr>
        <p:sp>
          <p:nvSpPr>
            <p:cNvPr id="309" name="Google Shape;309;p20"/>
            <p:cNvSpPr/>
            <p:nvPr/>
          </p:nvSpPr>
          <p:spPr>
            <a:xfrm>
              <a:off x="0" y="0"/>
              <a:ext cx="1483770" cy="235461"/>
            </a:xfrm>
            <a:custGeom>
              <a:rect b="b" l="l" r="r" t="t"/>
              <a:pathLst>
                <a:path extrusionOk="0" h="235461" w="1483770">
                  <a:moveTo>
                    <a:pt x="0" y="0"/>
                  </a:moveTo>
                  <a:lnTo>
                    <a:pt x="1483770" y="0"/>
                  </a:lnTo>
                  <a:lnTo>
                    <a:pt x="1483770" y="235461"/>
                  </a:lnTo>
                  <a:lnTo>
                    <a:pt x="0" y="235461"/>
                  </a:lnTo>
                  <a:close/>
                </a:path>
              </a:pathLst>
            </a:custGeom>
            <a:solidFill>
              <a:srgbClr val="FFFFFF"/>
            </a:solidFill>
            <a:ln cap="sq" cmpd="sng" w="104775">
              <a:solidFill>
                <a:srgbClr val="D00D0D"/>
              </a:solidFill>
              <a:prstDash val="solid"/>
              <a:miter lim="8000"/>
              <a:headEnd len="sm" w="sm" type="none"/>
              <a:tailEnd len="sm" w="sm" type="none"/>
            </a:ln>
          </p:spPr>
        </p:sp>
        <p:sp>
          <p:nvSpPr>
            <p:cNvPr id="310" name="Google Shape;310;p20"/>
            <p:cNvSpPr txBox="1"/>
            <p:nvPr/>
          </p:nvSpPr>
          <p:spPr>
            <a:xfrm>
              <a:off x="0" y="-19050"/>
              <a:ext cx="1483770" cy="25451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0"/>
          <p:cNvSpPr txBox="1"/>
          <p:nvPr/>
        </p:nvSpPr>
        <p:spPr>
          <a:xfrm>
            <a:off x="12943282" y="3760259"/>
            <a:ext cx="4777556" cy="3810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Write your age &amp; address here</a:t>
            </a:r>
            <a:endParaRPr/>
          </a:p>
        </p:txBody>
      </p:sp>
      <p:cxnSp>
        <p:nvCxnSpPr>
          <p:cNvPr id="312" name="Google Shape;312;p20"/>
          <p:cNvCxnSpPr/>
          <p:nvPr/>
        </p:nvCxnSpPr>
        <p:spPr>
          <a:xfrm>
            <a:off x="3641998" y="4911027"/>
            <a:ext cx="5991557" cy="0"/>
          </a:xfrm>
          <a:prstGeom prst="straightConnector1">
            <a:avLst/>
          </a:prstGeom>
          <a:noFill/>
          <a:ln cap="flat" cmpd="sng" w="47625">
            <a:solidFill>
              <a:srgbClr val="D00D0D"/>
            </a:solidFill>
            <a:prstDash val="dash"/>
            <a:round/>
            <a:headEnd len="sm" w="sm" type="none"/>
            <a:tailEnd len="sm" w="sm" type="none"/>
          </a:ln>
        </p:spPr>
      </p:cxnSp>
      <p:cxnSp>
        <p:nvCxnSpPr>
          <p:cNvPr id="313" name="Google Shape;313;p20"/>
          <p:cNvCxnSpPr/>
          <p:nvPr/>
        </p:nvCxnSpPr>
        <p:spPr>
          <a:xfrm>
            <a:off x="9125126" y="5583025"/>
            <a:ext cx="4338481" cy="0"/>
          </a:xfrm>
          <a:prstGeom prst="straightConnector1">
            <a:avLst/>
          </a:prstGeom>
          <a:noFill/>
          <a:ln cap="flat" cmpd="sng" w="104775">
            <a:solidFill>
              <a:srgbClr val="D00D0D"/>
            </a:solidFill>
            <a:prstDash val="solid"/>
            <a:round/>
            <a:headEnd len="sm" w="sm" type="none"/>
            <a:tailEnd len="sm" w="sm" type="none"/>
          </a:ln>
        </p:spPr>
      </p:cxnSp>
      <p:grpSp>
        <p:nvGrpSpPr>
          <p:cNvPr id="314" name="Google Shape;314;p20"/>
          <p:cNvGrpSpPr/>
          <p:nvPr/>
        </p:nvGrpSpPr>
        <p:grpSpPr>
          <a:xfrm>
            <a:off x="8783228" y="5371972"/>
            <a:ext cx="422106" cy="422106"/>
            <a:chOff x="0" y="0"/>
            <a:chExt cx="812800" cy="812800"/>
          </a:xfrm>
        </p:grpSpPr>
        <p:sp>
          <p:nvSpPr>
            <p:cNvPr id="315" name="Google Shape;31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0"/>
          <p:cNvGrpSpPr/>
          <p:nvPr/>
        </p:nvGrpSpPr>
        <p:grpSpPr>
          <a:xfrm>
            <a:off x="11920557" y="5002441"/>
            <a:ext cx="5633689" cy="1278130"/>
            <a:chOff x="0" y="-19050"/>
            <a:chExt cx="1483770" cy="336627"/>
          </a:xfrm>
        </p:grpSpPr>
        <p:sp>
          <p:nvSpPr>
            <p:cNvPr id="318" name="Google Shape;318;p20"/>
            <p:cNvSpPr/>
            <p:nvPr/>
          </p:nvSpPr>
          <p:spPr>
            <a:xfrm>
              <a:off x="0" y="0"/>
              <a:ext cx="1483770" cy="317577"/>
            </a:xfrm>
            <a:custGeom>
              <a:rect b="b" l="l" r="r" t="t"/>
              <a:pathLst>
                <a:path extrusionOk="0" h="317577" w="1483770">
                  <a:moveTo>
                    <a:pt x="0" y="0"/>
                  </a:moveTo>
                  <a:lnTo>
                    <a:pt x="1483770" y="0"/>
                  </a:lnTo>
                  <a:lnTo>
                    <a:pt x="1483770" y="317577"/>
                  </a:lnTo>
                  <a:lnTo>
                    <a:pt x="0" y="317577"/>
                  </a:lnTo>
                  <a:close/>
                </a:path>
              </a:pathLst>
            </a:custGeom>
            <a:solidFill>
              <a:srgbClr val="FFFFFF"/>
            </a:solidFill>
            <a:ln cap="sq" cmpd="sng" w="104775">
              <a:solidFill>
                <a:srgbClr val="D00D0D"/>
              </a:solidFill>
              <a:prstDash val="solid"/>
              <a:miter lim="8000"/>
              <a:headEnd len="sm" w="sm" type="none"/>
              <a:tailEnd len="sm" w="sm" type="none"/>
            </a:ln>
          </p:spPr>
        </p:sp>
        <p:sp>
          <p:nvSpPr>
            <p:cNvPr id="319" name="Google Shape;319;p20"/>
            <p:cNvSpPr txBox="1"/>
            <p:nvPr/>
          </p:nvSpPr>
          <p:spPr>
            <a:xfrm>
              <a:off x="0" y="-19050"/>
              <a:ext cx="1483770" cy="33662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0"/>
          <p:cNvSpPr txBox="1"/>
          <p:nvPr/>
        </p:nvSpPr>
        <p:spPr>
          <a:xfrm>
            <a:off x="12846413" y="5296671"/>
            <a:ext cx="3917385" cy="74295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Check if you were naughty or nice this year!</a:t>
            </a:r>
            <a:endParaRPr/>
          </a:p>
        </p:txBody>
      </p:sp>
      <p:cxnSp>
        <p:nvCxnSpPr>
          <p:cNvPr id="321" name="Google Shape;321;p20"/>
          <p:cNvCxnSpPr/>
          <p:nvPr/>
        </p:nvCxnSpPr>
        <p:spPr>
          <a:xfrm>
            <a:off x="9291718" y="7328138"/>
            <a:ext cx="4338481" cy="0"/>
          </a:xfrm>
          <a:prstGeom prst="straightConnector1">
            <a:avLst/>
          </a:prstGeom>
          <a:noFill/>
          <a:ln cap="flat" cmpd="sng" w="104775">
            <a:solidFill>
              <a:srgbClr val="D00D0D"/>
            </a:solidFill>
            <a:prstDash val="solid"/>
            <a:round/>
            <a:headEnd len="sm" w="sm" type="none"/>
            <a:tailEnd len="sm" w="sm" type="none"/>
          </a:ln>
        </p:spPr>
      </p:cxnSp>
      <p:grpSp>
        <p:nvGrpSpPr>
          <p:cNvPr id="322" name="Google Shape;322;p20"/>
          <p:cNvGrpSpPr/>
          <p:nvPr/>
        </p:nvGrpSpPr>
        <p:grpSpPr>
          <a:xfrm>
            <a:off x="8949820" y="7117085"/>
            <a:ext cx="422106" cy="422106"/>
            <a:chOff x="0" y="0"/>
            <a:chExt cx="812800" cy="812800"/>
          </a:xfrm>
        </p:grpSpPr>
        <p:sp>
          <p:nvSpPr>
            <p:cNvPr id="323" name="Google Shape;32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0"/>
          <p:cNvGrpSpPr/>
          <p:nvPr/>
        </p:nvGrpSpPr>
        <p:grpSpPr>
          <a:xfrm>
            <a:off x="12087149" y="6747554"/>
            <a:ext cx="5633689" cy="1278130"/>
            <a:chOff x="0" y="-19050"/>
            <a:chExt cx="1483770" cy="336627"/>
          </a:xfrm>
        </p:grpSpPr>
        <p:sp>
          <p:nvSpPr>
            <p:cNvPr id="326" name="Google Shape;326;p20"/>
            <p:cNvSpPr/>
            <p:nvPr/>
          </p:nvSpPr>
          <p:spPr>
            <a:xfrm>
              <a:off x="0" y="0"/>
              <a:ext cx="1483770" cy="317577"/>
            </a:xfrm>
            <a:custGeom>
              <a:rect b="b" l="l" r="r" t="t"/>
              <a:pathLst>
                <a:path extrusionOk="0" h="317577" w="1483770">
                  <a:moveTo>
                    <a:pt x="0" y="0"/>
                  </a:moveTo>
                  <a:lnTo>
                    <a:pt x="1483770" y="0"/>
                  </a:lnTo>
                  <a:lnTo>
                    <a:pt x="1483770" y="317577"/>
                  </a:lnTo>
                  <a:lnTo>
                    <a:pt x="0" y="317577"/>
                  </a:lnTo>
                  <a:close/>
                </a:path>
              </a:pathLst>
            </a:custGeom>
            <a:solidFill>
              <a:srgbClr val="FFFFFF"/>
            </a:solidFill>
            <a:ln cap="sq" cmpd="sng" w="104775">
              <a:solidFill>
                <a:srgbClr val="D00D0D"/>
              </a:solidFill>
              <a:prstDash val="solid"/>
              <a:miter lim="8000"/>
              <a:headEnd len="sm" w="sm" type="none"/>
              <a:tailEnd len="sm" w="sm" type="none"/>
            </a:ln>
          </p:spPr>
        </p:sp>
        <p:sp>
          <p:nvSpPr>
            <p:cNvPr id="327" name="Google Shape;327;p20"/>
            <p:cNvSpPr txBox="1"/>
            <p:nvPr/>
          </p:nvSpPr>
          <p:spPr>
            <a:xfrm>
              <a:off x="0" y="-19050"/>
              <a:ext cx="1483770" cy="33662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0"/>
          <p:cNvSpPr txBox="1"/>
          <p:nvPr/>
        </p:nvSpPr>
        <p:spPr>
          <a:xfrm>
            <a:off x="13013006" y="7041784"/>
            <a:ext cx="3917385" cy="74295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30818"/>
                </a:solidFill>
                <a:latin typeface="Poppins"/>
                <a:ea typeface="Poppins"/>
                <a:cs typeface="Poppins"/>
                <a:sym typeface="Poppins"/>
              </a:rPr>
              <a:t>Tell Santa what you want for Christimas.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