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Nunito"/>
      <p:regular r:id="rId25"/>
      <p:bold r:id="rId26"/>
      <p:italic r:id="rId27"/>
      <p:boldItalic r:id="rId28"/>
    </p:embeddedFont>
    <p:embeddedFont>
      <p:font typeface="Oleo Script"/>
      <p:regular r:id="rId29"/>
      <p:bold r:id="rId30"/>
    </p:embeddedFont>
    <p:embeddedFont>
      <p:font typeface="Shrikhand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leoScrip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hrikhand-regular.fntdata"/><Relationship Id="rId30" Type="http://schemas.openxmlformats.org/officeDocument/2006/relationships/font" Target="fonts/OleoScrip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7.png"/><Relationship Id="rId6" Type="http://schemas.openxmlformats.org/officeDocument/2006/relationships/image" Target="../media/image3.png"/><Relationship Id="rId7" Type="http://schemas.openxmlformats.org/officeDocument/2006/relationships/image" Target="../media/image21.png"/><Relationship Id="rId8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7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 1">
  <p:cSld name="CUSTOM_5_1_1">
    <p:bg>
      <p:bgPr>
        <a:solidFill>
          <a:srgbClr val="0F2645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/>
          <p:nvPr/>
        </p:nvSpPr>
        <p:spPr>
          <a:xfrm flipH="1" rot="552203">
            <a:off x="13653300" y="2385921"/>
            <a:ext cx="5435360" cy="7806622"/>
          </a:xfrm>
          <a:custGeom>
            <a:rect b="b" l="l" r="r" t="t"/>
            <a:pathLst>
              <a:path extrusionOk="0" h="7803672" w="5433306">
                <a:moveTo>
                  <a:pt x="5433307" y="0"/>
                </a:moveTo>
                <a:lnTo>
                  <a:pt x="0" y="0"/>
                </a:lnTo>
                <a:lnTo>
                  <a:pt x="0" y="7803672"/>
                </a:lnTo>
                <a:lnTo>
                  <a:pt x="5433307" y="7803672"/>
                </a:lnTo>
                <a:lnTo>
                  <a:pt x="54333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1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1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1"/>
          <p:cNvSpPr/>
          <p:nvPr/>
        </p:nvSpPr>
        <p:spPr>
          <a:xfrm>
            <a:off x="-621954" y="970447"/>
            <a:ext cx="6170525" cy="9603930"/>
          </a:xfrm>
          <a:custGeom>
            <a:rect b="b" l="l" r="r" t="t"/>
            <a:pathLst>
              <a:path extrusionOk="0" h="9603930" w="6170525">
                <a:moveTo>
                  <a:pt x="0" y="0"/>
                </a:moveTo>
                <a:lnTo>
                  <a:pt x="6170525" y="0"/>
                </a:lnTo>
                <a:lnTo>
                  <a:pt x="6170525" y="9603930"/>
                </a:lnTo>
                <a:lnTo>
                  <a:pt x="0" y="9603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1"/>
          <p:cNvSpPr/>
          <p:nvPr/>
        </p:nvSpPr>
        <p:spPr>
          <a:xfrm>
            <a:off x="11837127" y="7534409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1"/>
          <p:cNvSpPr/>
          <p:nvPr/>
        </p:nvSpPr>
        <p:spPr>
          <a:xfrm>
            <a:off x="316390" y="3141850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1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1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1"/>
          <p:cNvSpPr/>
          <p:nvPr/>
        </p:nvSpPr>
        <p:spPr>
          <a:xfrm>
            <a:off x="12828524" y="1867931"/>
            <a:ext cx="2456383" cy="2158547"/>
          </a:xfrm>
          <a:custGeom>
            <a:rect b="b" l="l" r="r" t="t"/>
            <a:pathLst>
              <a:path extrusionOk="0" h="2158547" w="2456383">
                <a:moveTo>
                  <a:pt x="0" y="0"/>
                </a:moveTo>
                <a:lnTo>
                  <a:pt x="2456384" y="0"/>
                </a:lnTo>
                <a:lnTo>
                  <a:pt x="2456384" y="2158547"/>
                </a:lnTo>
                <a:lnTo>
                  <a:pt x="0" y="2158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1"/>
          <p:cNvSpPr/>
          <p:nvPr/>
        </p:nvSpPr>
        <p:spPr>
          <a:xfrm>
            <a:off x="4400666" y="331484"/>
            <a:ext cx="2629781" cy="2310920"/>
          </a:xfrm>
          <a:custGeom>
            <a:rect b="b" l="l" r="r" t="t"/>
            <a:pathLst>
              <a:path extrusionOk="0" h="2310920" w="2629781">
                <a:moveTo>
                  <a:pt x="0" y="0"/>
                </a:moveTo>
                <a:lnTo>
                  <a:pt x="2629782" y="0"/>
                </a:lnTo>
                <a:lnTo>
                  <a:pt x="2629782" y="2310921"/>
                </a:lnTo>
                <a:lnTo>
                  <a:pt x="0" y="2310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1"/>
          <p:cNvSpPr/>
          <p:nvPr/>
        </p:nvSpPr>
        <p:spPr>
          <a:xfrm>
            <a:off x="15882971" y="7885622"/>
            <a:ext cx="2731629" cy="2745356"/>
          </a:xfrm>
          <a:custGeom>
            <a:rect b="b" l="l" r="r" t="t"/>
            <a:pathLst>
              <a:path extrusionOk="0" h="2745356" w="2731629">
                <a:moveTo>
                  <a:pt x="0" y="0"/>
                </a:moveTo>
                <a:lnTo>
                  <a:pt x="2731630" y="0"/>
                </a:lnTo>
                <a:lnTo>
                  <a:pt x="2731630" y="2745356"/>
                </a:lnTo>
                <a:lnTo>
                  <a:pt x="0" y="2745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1"/>
          <p:cNvSpPr/>
          <p:nvPr/>
        </p:nvSpPr>
        <p:spPr>
          <a:xfrm>
            <a:off x="3413015" y="7337438"/>
            <a:ext cx="2489592" cy="3026860"/>
          </a:xfrm>
          <a:custGeom>
            <a:rect b="b" l="l" r="r" t="t"/>
            <a:pathLst>
              <a:path extrusionOk="0" h="3026860" w="2489592">
                <a:moveTo>
                  <a:pt x="0" y="0"/>
                </a:moveTo>
                <a:lnTo>
                  <a:pt x="2489593" y="0"/>
                </a:lnTo>
                <a:lnTo>
                  <a:pt x="2489593" y="3026861"/>
                </a:lnTo>
                <a:lnTo>
                  <a:pt x="0" y="3026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1"/>
          <p:cNvSpPr/>
          <p:nvPr/>
        </p:nvSpPr>
        <p:spPr>
          <a:xfrm>
            <a:off x="7030448" y="8160351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1"/>
          <p:cNvSpPr/>
          <p:nvPr/>
        </p:nvSpPr>
        <p:spPr>
          <a:xfrm>
            <a:off x="9525160" y="1510529"/>
            <a:ext cx="1048420" cy="921299"/>
          </a:xfrm>
          <a:custGeom>
            <a:rect b="b" l="l" r="r" t="t"/>
            <a:pathLst>
              <a:path extrusionOk="0" h="921299" w="1048420">
                <a:moveTo>
                  <a:pt x="0" y="0"/>
                </a:moveTo>
                <a:lnTo>
                  <a:pt x="1048420" y="0"/>
                </a:lnTo>
                <a:lnTo>
                  <a:pt x="1048420" y="921299"/>
                </a:lnTo>
                <a:lnTo>
                  <a:pt x="0" y="92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"/>
          <p:cNvGrpSpPr/>
          <p:nvPr/>
        </p:nvGrpSpPr>
        <p:grpSpPr>
          <a:xfrm>
            <a:off x="1156632" y="3099637"/>
            <a:ext cx="4411309" cy="4411309"/>
            <a:chOff x="0" y="0"/>
            <a:chExt cx="812800" cy="812800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7098247" y="5111473"/>
            <a:ext cx="4411309" cy="4411309"/>
            <a:chOff x="0" y="0"/>
            <a:chExt cx="812800" cy="8128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13132318" y="3118127"/>
            <a:ext cx="4411309" cy="4411309"/>
            <a:chOff x="0" y="0"/>
            <a:chExt cx="812800" cy="8128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>
            <a:off x="575678" y="2607471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>
            <a:off x="6517292" y="4619306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>
            <a:off x="12551364" y="2607471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>
            <a:off x="715871" y="8040058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>
            <a:off x="11280559" y="8041166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>
            <a:off x="715871" y="-3455755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3"/>
          <p:cNvSpPr/>
          <p:nvPr/>
        </p:nvSpPr>
        <p:spPr>
          <a:xfrm>
            <a:off x="11280559" y="-3454647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4"/>
          <p:cNvGrpSpPr/>
          <p:nvPr/>
        </p:nvGrpSpPr>
        <p:grpSpPr>
          <a:xfrm>
            <a:off x="11129656" y="3695291"/>
            <a:ext cx="4004178" cy="4004178"/>
            <a:chOff x="0" y="0"/>
            <a:chExt cx="812800" cy="812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6079178" y="3695291"/>
            <a:ext cx="4004178" cy="4004178"/>
            <a:chOff x="0" y="0"/>
            <a:chExt cx="812800" cy="812800"/>
          </a:xfrm>
        </p:grpSpPr>
        <p:sp>
          <p:nvSpPr>
            <p:cNvPr id="39" name="Google Shape;3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>
            <a:off x="1027213" y="3695291"/>
            <a:ext cx="4004178" cy="4004178"/>
            <a:chOff x="0" y="0"/>
            <a:chExt cx="812800" cy="812800"/>
          </a:xfrm>
        </p:grpSpPr>
        <p:sp>
          <p:nvSpPr>
            <p:cNvPr id="42" name="Google Shape;4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/>
          <p:nvPr/>
        </p:nvSpPr>
        <p:spPr>
          <a:xfrm>
            <a:off x="1028700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4"/>
          <p:cNvSpPr/>
          <p:nvPr/>
        </p:nvSpPr>
        <p:spPr>
          <a:xfrm>
            <a:off x="6079178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4"/>
          <p:cNvSpPr/>
          <p:nvPr/>
        </p:nvSpPr>
        <p:spPr>
          <a:xfrm>
            <a:off x="11129656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4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4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5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1028700" y="1549460"/>
            <a:ext cx="2539677" cy="1219628"/>
            <a:chOff x="0" y="-38100"/>
            <a:chExt cx="349500" cy="167838"/>
          </a:xfrm>
        </p:grpSpPr>
        <p:sp>
          <p:nvSpPr>
            <p:cNvPr id="55" name="Google Shape;55;p5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5"/>
            <p:cNvSpPr txBox="1"/>
            <p:nvPr/>
          </p:nvSpPr>
          <p:spPr>
            <a:xfrm>
              <a:off x="0" y="-38100"/>
              <a:ext cx="3495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5"/>
          <p:cNvSpPr/>
          <p:nvPr/>
        </p:nvSpPr>
        <p:spPr>
          <a:xfrm rot="-388013">
            <a:off x="8553617" y="340241"/>
            <a:ext cx="2775398" cy="2438882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5"/>
          <p:cNvSpPr/>
          <p:nvPr/>
        </p:nvSpPr>
        <p:spPr>
          <a:xfrm rot="798371">
            <a:off x="6240559" y="2221480"/>
            <a:ext cx="1613696" cy="1418035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2" y="0"/>
                </a:lnTo>
                <a:lnTo>
                  <a:pt x="1614782" y="1418989"/>
                </a:lnTo>
                <a:lnTo>
                  <a:pt x="0" y="141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5"/>
          <p:cNvSpPr/>
          <p:nvPr/>
        </p:nvSpPr>
        <p:spPr>
          <a:xfrm rot="-388013">
            <a:off x="15634430" y="7594175"/>
            <a:ext cx="2532998" cy="222587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900" y="0"/>
                </a:lnTo>
                <a:lnTo>
                  <a:pt x="2535900" y="2228422"/>
                </a:lnTo>
                <a:lnTo>
                  <a:pt x="0" y="2228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5"/>
          <p:cNvSpPr/>
          <p:nvPr/>
        </p:nvSpPr>
        <p:spPr>
          <a:xfrm rot="-388013">
            <a:off x="15597546" y="1534047"/>
            <a:ext cx="1736451" cy="1525906"/>
          </a:xfrm>
          <a:custGeom>
            <a:rect b="b" l="l" r="r" t="t"/>
            <a:pathLst>
              <a:path extrusionOk="0" h="1527654" w="1738440">
                <a:moveTo>
                  <a:pt x="0" y="0"/>
                </a:moveTo>
                <a:lnTo>
                  <a:pt x="1738441" y="0"/>
                </a:lnTo>
                <a:lnTo>
                  <a:pt x="1738441" y="1527654"/>
                </a:lnTo>
                <a:lnTo>
                  <a:pt x="0" y="1527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" name="Google Shape;61;p5"/>
          <p:cNvGrpSpPr/>
          <p:nvPr/>
        </p:nvGrpSpPr>
        <p:grpSpPr>
          <a:xfrm>
            <a:off x="1196624" y="5469919"/>
            <a:ext cx="1692798" cy="1692798"/>
            <a:chOff x="0" y="0"/>
            <a:chExt cx="812800" cy="812800"/>
          </a:xfrm>
        </p:grpSpPr>
        <p:sp>
          <p:nvSpPr>
            <p:cNvPr id="62" name="Google Shape;6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5"/>
          <p:cNvSpPr/>
          <p:nvPr/>
        </p:nvSpPr>
        <p:spPr>
          <a:xfrm>
            <a:off x="970628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" name="Google Shape;65;p5"/>
          <p:cNvGrpSpPr/>
          <p:nvPr/>
        </p:nvGrpSpPr>
        <p:grpSpPr>
          <a:xfrm>
            <a:off x="3170604" y="5469919"/>
            <a:ext cx="1692798" cy="1692798"/>
            <a:chOff x="0" y="0"/>
            <a:chExt cx="812800" cy="812800"/>
          </a:xfrm>
        </p:grpSpPr>
        <p:sp>
          <p:nvSpPr>
            <p:cNvPr id="66" name="Google Shape;6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5"/>
          <p:cNvSpPr/>
          <p:nvPr/>
        </p:nvSpPr>
        <p:spPr>
          <a:xfrm>
            <a:off x="2944608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9" name="Google Shape;69;p5"/>
          <p:cNvGrpSpPr/>
          <p:nvPr/>
        </p:nvGrpSpPr>
        <p:grpSpPr>
          <a:xfrm>
            <a:off x="5144583" y="5469919"/>
            <a:ext cx="1692798" cy="1692798"/>
            <a:chOff x="0" y="0"/>
            <a:chExt cx="812800" cy="812800"/>
          </a:xfrm>
        </p:grpSpPr>
        <p:sp>
          <p:nvSpPr>
            <p:cNvPr id="70" name="Google Shape;7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4918587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3" name="Google Shape;73;p5"/>
          <p:cNvGrpSpPr/>
          <p:nvPr/>
        </p:nvGrpSpPr>
        <p:grpSpPr>
          <a:xfrm>
            <a:off x="7118562" y="5469919"/>
            <a:ext cx="1692798" cy="1692798"/>
            <a:chOff x="0" y="0"/>
            <a:chExt cx="812800" cy="812800"/>
          </a:xfrm>
        </p:grpSpPr>
        <p:sp>
          <p:nvSpPr>
            <p:cNvPr id="74" name="Google Shape;7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5"/>
          <p:cNvSpPr/>
          <p:nvPr/>
        </p:nvSpPr>
        <p:spPr>
          <a:xfrm>
            <a:off x="6892566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7" name="Google Shape;77;p5"/>
          <p:cNvGrpSpPr/>
          <p:nvPr/>
        </p:nvGrpSpPr>
        <p:grpSpPr>
          <a:xfrm>
            <a:off x="9092541" y="5469919"/>
            <a:ext cx="1692798" cy="1692798"/>
            <a:chOff x="0" y="0"/>
            <a:chExt cx="812800" cy="812800"/>
          </a:xfrm>
        </p:grpSpPr>
        <p:sp>
          <p:nvSpPr>
            <p:cNvPr id="78" name="Google Shape;78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5"/>
          <p:cNvSpPr/>
          <p:nvPr/>
        </p:nvSpPr>
        <p:spPr>
          <a:xfrm>
            <a:off x="8866545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1" name="Google Shape;81;p5"/>
          <p:cNvGrpSpPr/>
          <p:nvPr/>
        </p:nvGrpSpPr>
        <p:grpSpPr>
          <a:xfrm>
            <a:off x="11066521" y="5469919"/>
            <a:ext cx="1692798" cy="1692798"/>
            <a:chOff x="0" y="0"/>
            <a:chExt cx="812800" cy="812800"/>
          </a:xfrm>
        </p:grpSpPr>
        <p:sp>
          <p:nvSpPr>
            <p:cNvPr id="82" name="Google Shape;8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5"/>
          <p:cNvSpPr/>
          <p:nvPr/>
        </p:nvSpPr>
        <p:spPr>
          <a:xfrm>
            <a:off x="10840525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" name="Google Shape;85;p5"/>
          <p:cNvGrpSpPr/>
          <p:nvPr/>
        </p:nvGrpSpPr>
        <p:grpSpPr>
          <a:xfrm>
            <a:off x="13040500" y="5469919"/>
            <a:ext cx="1692798" cy="1692798"/>
            <a:chOff x="0" y="0"/>
            <a:chExt cx="812800" cy="812800"/>
          </a:xfrm>
        </p:grpSpPr>
        <p:sp>
          <p:nvSpPr>
            <p:cNvPr id="86" name="Google Shape;8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5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5"/>
          <p:cNvSpPr/>
          <p:nvPr/>
        </p:nvSpPr>
        <p:spPr>
          <a:xfrm>
            <a:off x="12814504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6"/>
          <p:cNvGrpSpPr/>
          <p:nvPr/>
        </p:nvGrpSpPr>
        <p:grpSpPr>
          <a:xfrm>
            <a:off x="12351915" y="2289852"/>
            <a:ext cx="4004178" cy="4004178"/>
            <a:chOff x="0" y="0"/>
            <a:chExt cx="812800" cy="812800"/>
          </a:xfrm>
        </p:grpSpPr>
        <p:sp>
          <p:nvSpPr>
            <p:cNvPr id="92" name="Google Shape;9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6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6"/>
          <p:cNvGrpSpPr/>
          <p:nvPr/>
        </p:nvGrpSpPr>
        <p:grpSpPr>
          <a:xfrm>
            <a:off x="6981632" y="2911593"/>
            <a:ext cx="4284431" cy="4284431"/>
            <a:chOff x="0" y="0"/>
            <a:chExt cx="812800" cy="812800"/>
          </a:xfrm>
        </p:grpSpPr>
        <p:sp>
          <p:nvSpPr>
            <p:cNvPr id="95" name="Google Shape;95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6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6"/>
          <p:cNvGrpSpPr/>
          <p:nvPr/>
        </p:nvGrpSpPr>
        <p:grpSpPr>
          <a:xfrm>
            <a:off x="2239581" y="2242925"/>
            <a:ext cx="3703523" cy="3703523"/>
            <a:chOff x="0" y="0"/>
            <a:chExt cx="812800" cy="812800"/>
          </a:xfrm>
        </p:grpSpPr>
        <p:sp>
          <p:nvSpPr>
            <p:cNvPr id="98" name="Google Shape;9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6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2240956" y="-2616624"/>
            <a:ext cx="3703533" cy="8563082"/>
          </a:xfrm>
          <a:custGeom>
            <a:rect b="b" l="l" r="r" t="t"/>
            <a:pathLst>
              <a:path extrusionOk="0" h="8563082" w="3703533">
                <a:moveTo>
                  <a:pt x="0" y="0"/>
                </a:moveTo>
                <a:lnTo>
                  <a:pt x="3703533" y="0"/>
                </a:lnTo>
                <a:lnTo>
                  <a:pt x="3703533" y="8563082"/>
                </a:lnTo>
                <a:lnTo>
                  <a:pt x="0" y="8563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6"/>
          <p:cNvSpPr/>
          <p:nvPr/>
        </p:nvSpPr>
        <p:spPr>
          <a:xfrm>
            <a:off x="6981632" y="-2710177"/>
            <a:ext cx="4284433" cy="9906203"/>
          </a:xfrm>
          <a:custGeom>
            <a:rect b="b" l="l" r="r" t="t"/>
            <a:pathLst>
              <a:path extrusionOk="0" h="9906203" w="4284433">
                <a:moveTo>
                  <a:pt x="0" y="0"/>
                </a:moveTo>
                <a:lnTo>
                  <a:pt x="4284433" y="0"/>
                </a:lnTo>
                <a:lnTo>
                  <a:pt x="4284433" y="9906203"/>
                </a:lnTo>
                <a:lnTo>
                  <a:pt x="0" y="9906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6"/>
          <p:cNvSpPr/>
          <p:nvPr/>
        </p:nvSpPr>
        <p:spPr>
          <a:xfrm>
            <a:off x="12351915" y="-2964233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6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6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6"/>
          <p:cNvSpPr/>
          <p:nvPr/>
        </p:nvSpPr>
        <p:spPr>
          <a:xfrm>
            <a:off x="-1143000" y="6930337"/>
            <a:ext cx="4624405" cy="4653490"/>
          </a:xfrm>
          <a:custGeom>
            <a:rect b="b" l="l" r="r" t="t"/>
            <a:pathLst>
              <a:path extrusionOk="0" h="4653490" w="4624405">
                <a:moveTo>
                  <a:pt x="0" y="0"/>
                </a:moveTo>
                <a:lnTo>
                  <a:pt x="4624405" y="0"/>
                </a:lnTo>
                <a:lnTo>
                  <a:pt x="4624405" y="4653489"/>
                </a:lnTo>
                <a:lnTo>
                  <a:pt x="0" y="4653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6"/>
          <p:cNvSpPr/>
          <p:nvPr/>
        </p:nvSpPr>
        <p:spPr>
          <a:xfrm flipH="1">
            <a:off x="14807245" y="6962148"/>
            <a:ext cx="4624405" cy="4653490"/>
          </a:xfrm>
          <a:custGeom>
            <a:rect b="b" l="l" r="r" t="t"/>
            <a:pathLst>
              <a:path extrusionOk="0" h="4653490" w="4624405">
                <a:moveTo>
                  <a:pt x="4624405" y="0"/>
                </a:moveTo>
                <a:lnTo>
                  <a:pt x="0" y="0"/>
                </a:lnTo>
                <a:lnTo>
                  <a:pt x="0" y="4653489"/>
                </a:lnTo>
                <a:lnTo>
                  <a:pt x="4624405" y="4653489"/>
                </a:lnTo>
                <a:lnTo>
                  <a:pt x="462440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7" name="Google Shape;107;p6"/>
          <p:cNvGrpSpPr/>
          <p:nvPr/>
        </p:nvGrpSpPr>
        <p:grpSpPr>
          <a:xfrm>
            <a:off x="8086346" y="3468894"/>
            <a:ext cx="2124086" cy="1020035"/>
            <a:chOff x="0" y="-38100"/>
            <a:chExt cx="349500" cy="167838"/>
          </a:xfrm>
        </p:grpSpPr>
        <p:sp>
          <p:nvSpPr>
            <p:cNvPr id="108" name="Google Shape;108;p6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 txBox="1"/>
            <p:nvPr/>
          </p:nvSpPr>
          <p:spPr>
            <a:xfrm>
              <a:off x="0" y="-38100"/>
              <a:ext cx="3495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6"/>
          <p:cNvGrpSpPr/>
          <p:nvPr/>
        </p:nvGrpSpPr>
        <p:grpSpPr>
          <a:xfrm>
            <a:off x="3030922" y="2680406"/>
            <a:ext cx="2124086" cy="1020035"/>
            <a:chOff x="0" y="-38100"/>
            <a:chExt cx="349500" cy="167838"/>
          </a:xfrm>
        </p:grpSpPr>
        <p:sp>
          <p:nvSpPr>
            <p:cNvPr id="111" name="Google Shape;111;p6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 txBox="1"/>
            <p:nvPr/>
          </p:nvSpPr>
          <p:spPr>
            <a:xfrm>
              <a:off x="0" y="-38100"/>
              <a:ext cx="3495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6"/>
          <p:cNvGrpSpPr/>
          <p:nvPr/>
        </p:nvGrpSpPr>
        <p:grpSpPr>
          <a:xfrm>
            <a:off x="13402879" y="2680040"/>
            <a:ext cx="2124086" cy="1020035"/>
            <a:chOff x="0" y="-38100"/>
            <a:chExt cx="349500" cy="167838"/>
          </a:xfrm>
        </p:grpSpPr>
        <p:sp>
          <p:nvSpPr>
            <p:cNvPr id="114" name="Google Shape;114;p6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6"/>
            <p:cNvSpPr txBox="1"/>
            <p:nvPr/>
          </p:nvSpPr>
          <p:spPr>
            <a:xfrm>
              <a:off x="0" y="-38100"/>
              <a:ext cx="3495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solidFill>
          <a:srgbClr val="0F2645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/>
          <p:nvPr/>
        </p:nvSpPr>
        <p:spPr>
          <a:xfrm>
            <a:off x="-573289" y="562384"/>
            <a:ext cx="7810219" cy="12155982"/>
          </a:xfrm>
          <a:custGeom>
            <a:rect b="b" l="l" r="r" t="t"/>
            <a:pathLst>
              <a:path extrusionOk="0" h="12155982" w="7810219">
                <a:moveTo>
                  <a:pt x="0" y="0"/>
                </a:moveTo>
                <a:lnTo>
                  <a:pt x="7810218" y="0"/>
                </a:lnTo>
                <a:lnTo>
                  <a:pt x="7810218" y="12155982"/>
                </a:lnTo>
                <a:lnTo>
                  <a:pt x="0" y="12155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7"/>
          <p:cNvSpPr/>
          <p:nvPr/>
        </p:nvSpPr>
        <p:spPr>
          <a:xfrm>
            <a:off x="520494" y="6868975"/>
            <a:ext cx="2811326" cy="3418025"/>
          </a:xfrm>
          <a:custGeom>
            <a:rect b="b" l="l" r="r" t="t"/>
            <a:pathLst>
              <a:path extrusionOk="0" h="3418025" w="2811326">
                <a:moveTo>
                  <a:pt x="0" y="0"/>
                </a:moveTo>
                <a:lnTo>
                  <a:pt x="2811326" y="0"/>
                </a:lnTo>
                <a:lnTo>
                  <a:pt x="2811326" y="3418025"/>
                </a:lnTo>
                <a:lnTo>
                  <a:pt x="0" y="3418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7"/>
          <p:cNvSpPr/>
          <p:nvPr/>
        </p:nvSpPr>
        <p:spPr>
          <a:xfrm rot="-241051">
            <a:off x="-754798" y="123073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7"/>
          <p:cNvSpPr/>
          <p:nvPr/>
        </p:nvSpPr>
        <p:spPr>
          <a:xfrm rot="-241051">
            <a:off x="11394827" y="-718247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7"/>
          <p:cNvSpPr/>
          <p:nvPr/>
        </p:nvSpPr>
        <p:spPr>
          <a:xfrm rot="-241051">
            <a:off x="-230759" y="8520045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7"/>
          <p:cNvSpPr/>
          <p:nvPr/>
        </p:nvSpPr>
        <p:spPr>
          <a:xfrm rot="-241051">
            <a:off x="11918866" y="7678725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4" name="Google Shape;124;p7"/>
          <p:cNvGrpSpPr/>
          <p:nvPr/>
        </p:nvGrpSpPr>
        <p:grpSpPr>
          <a:xfrm>
            <a:off x="7713624" y="6387178"/>
            <a:ext cx="7259987" cy="1219628"/>
            <a:chOff x="0" y="-38100"/>
            <a:chExt cx="999090" cy="167838"/>
          </a:xfrm>
        </p:grpSpPr>
        <p:sp>
          <p:nvSpPr>
            <p:cNvPr id="125" name="Google Shape;125;p7"/>
            <p:cNvSpPr/>
            <p:nvPr/>
          </p:nvSpPr>
          <p:spPr>
            <a:xfrm>
              <a:off x="0" y="0"/>
              <a:ext cx="999090" cy="129738"/>
            </a:xfrm>
            <a:custGeom>
              <a:rect b="b" l="l" r="r" t="t"/>
              <a:pathLst>
                <a:path extrusionOk="0" h="129738" w="999090">
                  <a:moveTo>
                    <a:pt x="64869" y="0"/>
                  </a:moveTo>
                  <a:lnTo>
                    <a:pt x="934220" y="0"/>
                  </a:lnTo>
                  <a:cubicBezTo>
                    <a:pt x="951425" y="0"/>
                    <a:pt x="967924" y="6834"/>
                    <a:pt x="980090" y="19000"/>
                  </a:cubicBezTo>
                  <a:cubicBezTo>
                    <a:pt x="992255" y="31165"/>
                    <a:pt x="999090" y="47665"/>
                    <a:pt x="999090" y="64869"/>
                  </a:cubicBezTo>
                  <a:lnTo>
                    <a:pt x="999090" y="64869"/>
                  </a:lnTo>
                  <a:cubicBezTo>
                    <a:pt x="999090" y="82074"/>
                    <a:pt x="992255" y="98573"/>
                    <a:pt x="980090" y="110739"/>
                  </a:cubicBezTo>
                  <a:cubicBezTo>
                    <a:pt x="967924" y="122904"/>
                    <a:pt x="951425" y="129738"/>
                    <a:pt x="934220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 txBox="1"/>
            <p:nvPr/>
          </p:nvSpPr>
          <p:spPr>
            <a:xfrm>
              <a:off x="0" y="-38100"/>
              <a:ext cx="9990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7"/>
          <p:cNvSpPr/>
          <p:nvPr/>
        </p:nvSpPr>
        <p:spPr>
          <a:xfrm rot="-850509">
            <a:off x="15673387" y="1717253"/>
            <a:ext cx="1961008" cy="1723236"/>
          </a:xfrm>
          <a:custGeom>
            <a:rect b="b" l="l" r="r" t="t"/>
            <a:pathLst>
              <a:path extrusionOk="0" h="1722440" w="1960102">
                <a:moveTo>
                  <a:pt x="0" y="0"/>
                </a:moveTo>
                <a:lnTo>
                  <a:pt x="1960102" y="0"/>
                </a:lnTo>
                <a:lnTo>
                  <a:pt x="1960102" y="1722439"/>
                </a:lnTo>
                <a:lnTo>
                  <a:pt x="0" y="1722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7"/>
          <p:cNvSpPr/>
          <p:nvPr/>
        </p:nvSpPr>
        <p:spPr>
          <a:xfrm rot="-850509">
            <a:off x="-78666" y="2693186"/>
            <a:ext cx="2318134" cy="2037060"/>
          </a:xfrm>
          <a:custGeom>
            <a:rect b="b" l="l" r="r" t="t"/>
            <a:pathLst>
              <a:path extrusionOk="0" h="2036119" w="2317063">
                <a:moveTo>
                  <a:pt x="0" y="0"/>
                </a:moveTo>
                <a:lnTo>
                  <a:pt x="2317063" y="0"/>
                </a:lnTo>
                <a:lnTo>
                  <a:pt x="2317063" y="2036119"/>
                </a:lnTo>
                <a:lnTo>
                  <a:pt x="0" y="2036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7"/>
          <p:cNvSpPr/>
          <p:nvPr/>
        </p:nvSpPr>
        <p:spPr>
          <a:xfrm rot="-850509">
            <a:off x="15753202" y="8955928"/>
            <a:ext cx="1934847" cy="1700247"/>
          </a:xfrm>
          <a:custGeom>
            <a:rect b="b" l="l" r="r" t="t"/>
            <a:pathLst>
              <a:path extrusionOk="0" h="1699461" w="1933953">
                <a:moveTo>
                  <a:pt x="0" y="0"/>
                </a:moveTo>
                <a:lnTo>
                  <a:pt x="1933953" y="0"/>
                </a:lnTo>
                <a:lnTo>
                  <a:pt x="1933953" y="1699461"/>
                </a:lnTo>
                <a:lnTo>
                  <a:pt x="0" y="1699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7"/>
          <p:cNvSpPr/>
          <p:nvPr/>
        </p:nvSpPr>
        <p:spPr>
          <a:xfrm rot="1029957">
            <a:off x="5805186" y="2607456"/>
            <a:ext cx="1292046" cy="1135385"/>
          </a:xfrm>
          <a:custGeom>
            <a:rect b="b" l="l" r="r" t="t"/>
            <a:pathLst>
              <a:path extrusionOk="0" h="1135925" w="1292660">
                <a:moveTo>
                  <a:pt x="0" y="0"/>
                </a:moveTo>
                <a:lnTo>
                  <a:pt x="1292660" y="0"/>
                </a:lnTo>
                <a:lnTo>
                  <a:pt x="1292660" y="1135925"/>
                </a:lnTo>
                <a:lnTo>
                  <a:pt x="0" y="113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7"/>
          <p:cNvSpPr/>
          <p:nvPr/>
        </p:nvSpPr>
        <p:spPr>
          <a:xfrm rot="-189358">
            <a:off x="5952102" y="8425722"/>
            <a:ext cx="1894338" cy="1664649"/>
          </a:xfrm>
          <a:custGeom>
            <a:rect b="b" l="l" r="r" t="t"/>
            <a:pathLst>
              <a:path extrusionOk="0" h="1666290" w="1896205">
                <a:moveTo>
                  <a:pt x="0" y="0"/>
                </a:moveTo>
                <a:lnTo>
                  <a:pt x="1896205" y="0"/>
                </a:lnTo>
                <a:lnTo>
                  <a:pt x="1896205" y="1666290"/>
                </a:lnTo>
                <a:lnTo>
                  <a:pt x="0" y="1666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 1">
  <p:cSld name="CUSTOM_4_1">
    <p:bg>
      <p:bgPr>
        <a:solidFill>
          <a:srgbClr val="0F2645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/>
          <p:nvPr/>
        </p:nvSpPr>
        <p:spPr>
          <a:xfrm>
            <a:off x="1945429" y="-2628236"/>
            <a:ext cx="14397141" cy="15543473"/>
          </a:xfrm>
          <a:custGeom>
            <a:rect b="b" l="l" r="r" t="t"/>
            <a:pathLst>
              <a:path extrusionOk="0" h="15543473" w="14397141">
                <a:moveTo>
                  <a:pt x="0" y="0"/>
                </a:moveTo>
                <a:lnTo>
                  <a:pt x="14397142" y="0"/>
                </a:lnTo>
                <a:lnTo>
                  <a:pt x="14397142" y="15543472"/>
                </a:lnTo>
                <a:lnTo>
                  <a:pt x="0" y="15543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8"/>
          <p:cNvSpPr/>
          <p:nvPr/>
        </p:nvSpPr>
        <p:spPr>
          <a:xfrm>
            <a:off x="2237173" y="-1758134"/>
            <a:ext cx="13113105" cy="13803268"/>
          </a:xfrm>
          <a:custGeom>
            <a:rect b="b" l="l" r="r" t="t"/>
            <a:pathLst>
              <a:path extrusionOk="0" h="13803268" w="13113105">
                <a:moveTo>
                  <a:pt x="0" y="0"/>
                </a:moveTo>
                <a:lnTo>
                  <a:pt x="13113105" y="0"/>
                </a:lnTo>
                <a:lnTo>
                  <a:pt x="13113105" y="13803268"/>
                </a:lnTo>
                <a:lnTo>
                  <a:pt x="0" y="13803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6" name="Google Shape;136;p8"/>
          <p:cNvGrpSpPr/>
          <p:nvPr/>
        </p:nvGrpSpPr>
        <p:grpSpPr>
          <a:xfrm>
            <a:off x="5884504" y="2445008"/>
            <a:ext cx="6897457" cy="1462767"/>
            <a:chOff x="0" y="-38100"/>
            <a:chExt cx="949200" cy="201300"/>
          </a:xfrm>
        </p:grpSpPr>
        <p:sp>
          <p:nvSpPr>
            <p:cNvPr id="137" name="Google Shape;137;p8"/>
            <p:cNvSpPr/>
            <p:nvPr/>
          </p:nvSpPr>
          <p:spPr>
            <a:xfrm>
              <a:off x="0" y="0"/>
              <a:ext cx="949064" cy="163166"/>
            </a:xfrm>
            <a:custGeom>
              <a:rect b="b" l="l" r="r" t="t"/>
              <a:pathLst>
                <a:path extrusionOk="0" h="163166" w="949064">
                  <a:moveTo>
                    <a:pt x="81583" y="0"/>
                  </a:moveTo>
                  <a:lnTo>
                    <a:pt x="867481" y="0"/>
                  </a:lnTo>
                  <a:cubicBezTo>
                    <a:pt x="912538" y="0"/>
                    <a:pt x="949064" y="36526"/>
                    <a:pt x="949064" y="81583"/>
                  </a:cubicBezTo>
                  <a:lnTo>
                    <a:pt x="949064" y="81583"/>
                  </a:lnTo>
                  <a:cubicBezTo>
                    <a:pt x="949064" y="103220"/>
                    <a:pt x="940469" y="123971"/>
                    <a:pt x="925169" y="139271"/>
                  </a:cubicBezTo>
                  <a:cubicBezTo>
                    <a:pt x="909869" y="154571"/>
                    <a:pt x="889118" y="163166"/>
                    <a:pt x="867481" y="163166"/>
                  </a:cubicBezTo>
                  <a:lnTo>
                    <a:pt x="81583" y="163166"/>
                  </a:lnTo>
                  <a:cubicBezTo>
                    <a:pt x="59946" y="163166"/>
                    <a:pt x="39195" y="154571"/>
                    <a:pt x="23895" y="139271"/>
                  </a:cubicBezTo>
                  <a:cubicBezTo>
                    <a:pt x="8595" y="123971"/>
                    <a:pt x="0" y="103220"/>
                    <a:pt x="0" y="81583"/>
                  </a:cubicBezTo>
                  <a:lnTo>
                    <a:pt x="0" y="81583"/>
                  </a:lnTo>
                  <a:cubicBezTo>
                    <a:pt x="0" y="59946"/>
                    <a:pt x="8595" y="39195"/>
                    <a:pt x="23895" y="23895"/>
                  </a:cubicBezTo>
                  <a:cubicBezTo>
                    <a:pt x="39195" y="8595"/>
                    <a:pt x="59946" y="0"/>
                    <a:pt x="81583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8"/>
            <p:cNvSpPr txBox="1"/>
            <p:nvPr/>
          </p:nvSpPr>
          <p:spPr>
            <a:xfrm>
              <a:off x="0" y="-38100"/>
              <a:ext cx="949200" cy="2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8"/>
          <p:cNvSpPr/>
          <p:nvPr/>
        </p:nvSpPr>
        <p:spPr>
          <a:xfrm flipH="1">
            <a:off x="-1632202" y="1921637"/>
            <a:ext cx="6184116" cy="6223010"/>
          </a:xfrm>
          <a:custGeom>
            <a:rect b="b" l="l" r="r" t="t"/>
            <a:pathLst>
              <a:path extrusionOk="0" h="6223010" w="6184116">
                <a:moveTo>
                  <a:pt x="6184116" y="0"/>
                </a:moveTo>
                <a:lnTo>
                  <a:pt x="0" y="0"/>
                </a:lnTo>
                <a:lnTo>
                  <a:pt x="0" y="6223010"/>
                </a:lnTo>
                <a:lnTo>
                  <a:pt x="6184116" y="6223010"/>
                </a:lnTo>
                <a:lnTo>
                  <a:pt x="618411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8"/>
          <p:cNvSpPr/>
          <p:nvPr/>
        </p:nvSpPr>
        <p:spPr>
          <a:xfrm>
            <a:off x="14116167" y="2196055"/>
            <a:ext cx="5638710" cy="5674174"/>
          </a:xfrm>
          <a:custGeom>
            <a:rect b="b" l="l" r="r" t="t"/>
            <a:pathLst>
              <a:path extrusionOk="0" h="5674174" w="5638710">
                <a:moveTo>
                  <a:pt x="0" y="0"/>
                </a:moveTo>
                <a:lnTo>
                  <a:pt x="5638710" y="0"/>
                </a:lnTo>
                <a:lnTo>
                  <a:pt x="5638710" y="5674174"/>
                </a:lnTo>
                <a:lnTo>
                  <a:pt x="0" y="5674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bg>
      <p:bgPr>
        <a:solidFill>
          <a:srgbClr val="0F2645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9"/>
          <p:cNvGrpSpPr/>
          <p:nvPr/>
        </p:nvGrpSpPr>
        <p:grpSpPr>
          <a:xfrm>
            <a:off x="1196624" y="5469919"/>
            <a:ext cx="1692798" cy="1692798"/>
            <a:chOff x="0" y="0"/>
            <a:chExt cx="812800" cy="812800"/>
          </a:xfrm>
        </p:grpSpPr>
        <p:sp>
          <p:nvSpPr>
            <p:cNvPr id="144" name="Google Shape;14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9"/>
          <p:cNvSpPr/>
          <p:nvPr/>
        </p:nvSpPr>
        <p:spPr>
          <a:xfrm>
            <a:off x="970628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7" name="Google Shape;147;p9"/>
          <p:cNvGrpSpPr/>
          <p:nvPr/>
        </p:nvGrpSpPr>
        <p:grpSpPr>
          <a:xfrm>
            <a:off x="1028700" y="2127301"/>
            <a:ext cx="4982257" cy="1219628"/>
            <a:chOff x="0" y="-38100"/>
            <a:chExt cx="685638" cy="167838"/>
          </a:xfrm>
        </p:grpSpPr>
        <p:sp>
          <p:nvSpPr>
            <p:cNvPr id="148" name="Google Shape;148;p9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9"/>
            <p:cNvSpPr txBox="1"/>
            <p:nvPr/>
          </p:nvSpPr>
          <p:spPr>
            <a:xfrm>
              <a:off x="0" y="-38100"/>
              <a:ext cx="685500" cy="1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9"/>
          <p:cNvGrpSpPr/>
          <p:nvPr/>
        </p:nvGrpSpPr>
        <p:grpSpPr>
          <a:xfrm>
            <a:off x="3170604" y="5469919"/>
            <a:ext cx="1692798" cy="1692798"/>
            <a:chOff x="0" y="0"/>
            <a:chExt cx="812800" cy="812800"/>
          </a:xfrm>
        </p:grpSpPr>
        <p:sp>
          <p:nvSpPr>
            <p:cNvPr id="151" name="Google Shape;15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9"/>
          <p:cNvSpPr/>
          <p:nvPr/>
        </p:nvSpPr>
        <p:spPr>
          <a:xfrm>
            <a:off x="2944608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4" name="Google Shape;154;p9"/>
          <p:cNvGrpSpPr/>
          <p:nvPr/>
        </p:nvGrpSpPr>
        <p:grpSpPr>
          <a:xfrm>
            <a:off x="5144583" y="5469919"/>
            <a:ext cx="1692798" cy="1692798"/>
            <a:chOff x="0" y="0"/>
            <a:chExt cx="812800" cy="812800"/>
          </a:xfrm>
        </p:grpSpPr>
        <p:sp>
          <p:nvSpPr>
            <p:cNvPr id="155" name="Google Shape;15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9"/>
          <p:cNvSpPr/>
          <p:nvPr/>
        </p:nvSpPr>
        <p:spPr>
          <a:xfrm>
            <a:off x="4918587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8" name="Google Shape;158;p9"/>
          <p:cNvGrpSpPr/>
          <p:nvPr/>
        </p:nvGrpSpPr>
        <p:grpSpPr>
          <a:xfrm>
            <a:off x="7118562" y="5469919"/>
            <a:ext cx="1692798" cy="1692798"/>
            <a:chOff x="0" y="0"/>
            <a:chExt cx="812800" cy="812800"/>
          </a:xfrm>
        </p:grpSpPr>
        <p:sp>
          <p:nvSpPr>
            <p:cNvPr id="159" name="Google Shape;159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9"/>
          <p:cNvSpPr/>
          <p:nvPr/>
        </p:nvSpPr>
        <p:spPr>
          <a:xfrm>
            <a:off x="6892566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2" name="Google Shape;162;p9"/>
          <p:cNvGrpSpPr/>
          <p:nvPr/>
        </p:nvGrpSpPr>
        <p:grpSpPr>
          <a:xfrm>
            <a:off x="9092541" y="5469919"/>
            <a:ext cx="1692798" cy="1692798"/>
            <a:chOff x="0" y="0"/>
            <a:chExt cx="812800" cy="812800"/>
          </a:xfrm>
        </p:grpSpPr>
        <p:sp>
          <p:nvSpPr>
            <p:cNvPr id="163" name="Google Shape;163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9"/>
          <p:cNvSpPr/>
          <p:nvPr/>
        </p:nvSpPr>
        <p:spPr>
          <a:xfrm>
            <a:off x="8866545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6" name="Google Shape;166;p9"/>
          <p:cNvGrpSpPr/>
          <p:nvPr/>
        </p:nvGrpSpPr>
        <p:grpSpPr>
          <a:xfrm>
            <a:off x="11066521" y="5469919"/>
            <a:ext cx="1692798" cy="1692798"/>
            <a:chOff x="0" y="0"/>
            <a:chExt cx="812800" cy="812800"/>
          </a:xfrm>
        </p:grpSpPr>
        <p:sp>
          <p:nvSpPr>
            <p:cNvPr id="167" name="Google Shape;16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9"/>
          <p:cNvSpPr/>
          <p:nvPr/>
        </p:nvSpPr>
        <p:spPr>
          <a:xfrm>
            <a:off x="10840525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9"/>
          <p:cNvGrpSpPr/>
          <p:nvPr/>
        </p:nvGrpSpPr>
        <p:grpSpPr>
          <a:xfrm>
            <a:off x="13040500" y="5469919"/>
            <a:ext cx="1692798" cy="1692798"/>
            <a:chOff x="0" y="0"/>
            <a:chExt cx="812800" cy="812800"/>
          </a:xfrm>
        </p:grpSpPr>
        <p:sp>
          <p:nvSpPr>
            <p:cNvPr id="171" name="Google Shape;17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9"/>
          <p:cNvSpPr/>
          <p:nvPr/>
        </p:nvSpPr>
        <p:spPr>
          <a:xfrm>
            <a:off x="12814504" y="5248610"/>
            <a:ext cx="2028638" cy="2135409"/>
          </a:xfrm>
          <a:custGeom>
            <a:rect b="b" l="l" r="r" t="t"/>
            <a:pathLst>
              <a:path extrusionOk="0" h="2847212" w="2704851">
                <a:moveTo>
                  <a:pt x="0" y="0"/>
                </a:moveTo>
                <a:lnTo>
                  <a:pt x="2704851" y="0"/>
                </a:lnTo>
                <a:lnTo>
                  <a:pt x="2704851" y="2847212"/>
                </a:lnTo>
                <a:lnTo>
                  <a:pt x="0" y="2847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9"/>
          <p:cNvSpPr/>
          <p:nvPr/>
        </p:nvSpPr>
        <p:spPr>
          <a:xfrm rot="-388013">
            <a:off x="16232536" y="2168406"/>
            <a:ext cx="1962069" cy="1724168"/>
          </a:xfrm>
          <a:custGeom>
            <a:rect b="b" l="l" r="r" t="t"/>
            <a:pathLst>
              <a:path extrusionOk="0" h="1726143" w="1964317">
                <a:moveTo>
                  <a:pt x="0" y="0"/>
                </a:moveTo>
                <a:lnTo>
                  <a:pt x="1964316" y="0"/>
                </a:lnTo>
                <a:lnTo>
                  <a:pt x="1964316" y="1726144"/>
                </a:lnTo>
                <a:lnTo>
                  <a:pt x="0" y="1726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9"/>
          <p:cNvSpPr/>
          <p:nvPr/>
        </p:nvSpPr>
        <p:spPr>
          <a:xfrm rot="499954">
            <a:off x="9840804" y="1417123"/>
            <a:ext cx="1472656" cy="1294095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8" y="0"/>
                </a:lnTo>
                <a:lnTo>
                  <a:pt x="1471828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9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9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9"/>
          <p:cNvSpPr/>
          <p:nvPr/>
        </p:nvSpPr>
        <p:spPr>
          <a:xfrm rot="-388013">
            <a:off x="10009379" y="8037737"/>
            <a:ext cx="2775398" cy="2438882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9" y="0"/>
                </a:lnTo>
                <a:lnTo>
                  <a:pt x="2778579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9"/>
          <p:cNvSpPr/>
          <p:nvPr/>
        </p:nvSpPr>
        <p:spPr>
          <a:xfrm rot="1293721">
            <a:off x="6482285" y="555404"/>
            <a:ext cx="1833361" cy="1611066"/>
          </a:xfrm>
          <a:custGeom>
            <a:rect b="b" l="l" r="r" t="t"/>
            <a:pathLst>
              <a:path extrusionOk="0" h="1611101" w="1833401">
                <a:moveTo>
                  <a:pt x="0" y="0"/>
                </a:moveTo>
                <a:lnTo>
                  <a:pt x="1833400" y="0"/>
                </a:lnTo>
                <a:lnTo>
                  <a:pt x="1833400" y="1611101"/>
                </a:lnTo>
                <a:lnTo>
                  <a:pt x="0" y="1611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9"/>
          <p:cNvSpPr txBox="1"/>
          <p:nvPr/>
        </p:nvSpPr>
        <p:spPr>
          <a:xfrm>
            <a:off x="1028700" y="3867203"/>
            <a:ext cx="9964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">
  <p:cSld name="CUSTOM_5_1">
    <p:bg>
      <p:bgPr>
        <a:solidFill>
          <a:srgbClr val="0F2645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/>
          <p:nvPr/>
        </p:nvSpPr>
        <p:spPr>
          <a:xfrm>
            <a:off x="2764556" y="-4275505"/>
            <a:ext cx="12758889" cy="16150492"/>
          </a:xfrm>
          <a:custGeom>
            <a:rect b="b" l="l" r="r" t="t"/>
            <a:pathLst>
              <a:path extrusionOk="0" h="16150492" w="12758889">
                <a:moveTo>
                  <a:pt x="0" y="0"/>
                </a:moveTo>
                <a:lnTo>
                  <a:pt x="12758888" y="0"/>
                </a:lnTo>
                <a:lnTo>
                  <a:pt x="12758888" y="16150492"/>
                </a:lnTo>
                <a:lnTo>
                  <a:pt x="0" y="16150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" name="Google Shape;184;p10"/>
          <p:cNvGrpSpPr/>
          <p:nvPr/>
        </p:nvGrpSpPr>
        <p:grpSpPr>
          <a:xfrm>
            <a:off x="5695752" y="2337215"/>
            <a:ext cx="6897457" cy="1462767"/>
            <a:chOff x="0" y="-38100"/>
            <a:chExt cx="949200" cy="201300"/>
          </a:xfrm>
        </p:grpSpPr>
        <p:sp>
          <p:nvSpPr>
            <p:cNvPr id="185" name="Google Shape;185;p10"/>
            <p:cNvSpPr/>
            <p:nvPr/>
          </p:nvSpPr>
          <p:spPr>
            <a:xfrm>
              <a:off x="0" y="0"/>
              <a:ext cx="949064" cy="163166"/>
            </a:xfrm>
            <a:custGeom>
              <a:rect b="b" l="l" r="r" t="t"/>
              <a:pathLst>
                <a:path extrusionOk="0" h="163166" w="949064">
                  <a:moveTo>
                    <a:pt x="81583" y="0"/>
                  </a:moveTo>
                  <a:lnTo>
                    <a:pt x="867481" y="0"/>
                  </a:lnTo>
                  <a:cubicBezTo>
                    <a:pt x="912538" y="0"/>
                    <a:pt x="949064" y="36526"/>
                    <a:pt x="949064" y="81583"/>
                  </a:cubicBezTo>
                  <a:lnTo>
                    <a:pt x="949064" y="81583"/>
                  </a:lnTo>
                  <a:cubicBezTo>
                    <a:pt x="949064" y="103220"/>
                    <a:pt x="940469" y="123971"/>
                    <a:pt x="925169" y="139271"/>
                  </a:cubicBezTo>
                  <a:cubicBezTo>
                    <a:pt x="909869" y="154571"/>
                    <a:pt x="889118" y="163166"/>
                    <a:pt x="867481" y="163166"/>
                  </a:cubicBezTo>
                  <a:lnTo>
                    <a:pt x="81583" y="163166"/>
                  </a:lnTo>
                  <a:cubicBezTo>
                    <a:pt x="59946" y="163166"/>
                    <a:pt x="39195" y="154571"/>
                    <a:pt x="23895" y="139271"/>
                  </a:cubicBezTo>
                  <a:cubicBezTo>
                    <a:pt x="8595" y="123971"/>
                    <a:pt x="0" y="103220"/>
                    <a:pt x="0" y="81583"/>
                  </a:cubicBezTo>
                  <a:lnTo>
                    <a:pt x="0" y="81583"/>
                  </a:lnTo>
                  <a:cubicBezTo>
                    <a:pt x="0" y="59946"/>
                    <a:pt x="8595" y="39195"/>
                    <a:pt x="23895" y="23895"/>
                  </a:cubicBezTo>
                  <a:cubicBezTo>
                    <a:pt x="39195" y="8595"/>
                    <a:pt x="59946" y="0"/>
                    <a:pt x="81583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0"/>
            <p:cNvSpPr txBox="1"/>
            <p:nvPr/>
          </p:nvSpPr>
          <p:spPr>
            <a:xfrm>
              <a:off x="0" y="-38100"/>
              <a:ext cx="949200" cy="2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0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0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0"/>
          <p:cNvSpPr/>
          <p:nvPr/>
        </p:nvSpPr>
        <p:spPr>
          <a:xfrm>
            <a:off x="-2624477" y="1623819"/>
            <a:ext cx="6694349" cy="5882659"/>
          </a:xfrm>
          <a:custGeom>
            <a:rect b="b" l="l" r="r" t="t"/>
            <a:pathLst>
              <a:path extrusionOk="0" h="5882659" w="6694349">
                <a:moveTo>
                  <a:pt x="0" y="0"/>
                </a:moveTo>
                <a:lnTo>
                  <a:pt x="6694349" y="0"/>
                </a:lnTo>
                <a:lnTo>
                  <a:pt x="6694349" y="5882658"/>
                </a:lnTo>
                <a:lnTo>
                  <a:pt x="0" y="5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0"/>
          <p:cNvSpPr/>
          <p:nvPr/>
        </p:nvSpPr>
        <p:spPr>
          <a:xfrm>
            <a:off x="13933600" y="1623819"/>
            <a:ext cx="6694349" cy="5882659"/>
          </a:xfrm>
          <a:custGeom>
            <a:rect b="b" l="l" r="r" t="t"/>
            <a:pathLst>
              <a:path extrusionOk="0" h="5882659" w="6694349">
                <a:moveTo>
                  <a:pt x="0" y="0"/>
                </a:moveTo>
                <a:lnTo>
                  <a:pt x="6694348" y="0"/>
                </a:lnTo>
                <a:lnTo>
                  <a:pt x="6694348" y="5882658"/>
                </a:lnTo>
                <a:lnTo>
                  <a:pt x="0" y="5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0"/>
          <p:cNvSpPr/>
          <p:nvPr/>
        </p:nvSpPr>
        <p:spPr>
          <a:xfrm rot="631368">
            <a:off x="13205431" y="6410384"/>
            <a:ext cx="3354177" cy="4715889"/>
          </a:xfrm>
          <a:custGeom>
            <a:rect b="b" l="l" r="r" t="t"/>
            <a:pathLst>
              <a:path extrusionOk="0" h="4719164" w="3356506">
                <a:moveTo>
                  <a:pt x="0" y="0"/>
                </a:moveTo>
                <a:lnTo>
                  <a:pt x="3356506" y="0"/>
                </a:lnTo>
                <a:lnTo>
                  <a:pt x="3356506" y="4719165"/>
                </a:lnTo>
                <a:lnTo>
                  <a:pt x="0" y="4719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0"/>
          <p:cNvSpPr/>
          <p:nvPr/>
        </p:nvSpPr>
        <p:spPr>
          <a:xfrm flipH="1" rot="-587529">
            <a:off x="1701058" y="6423131"/>
            <a:ext cx="3355037" cy="4717099"/>
          </a:xfrm>
          <a:custGeom>
            <a:rect b="b" l="l" r="r" t="t"/>
            <a:pathLst>
              <a:path extrusionOk="0" h="4719164" w="3356506">
                <a:moveTo>
                  <a:pt x="3356506" y="0"/>
                </a:moveTo>
                <a:lnTo>
                  <a:pt x="0" y="0"/>
                </a:lnTo>
                <a:lnTo>
                  <a:pt x="0" y="4719164"/>
                </a:lnTo>
                <a:lnTo>
                  <a:pt x="3356506" y="4719164"/>
                </a:lnTo>
                <a:lnTo>
                  <a:pt x="335650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Relationship Id="rId7" Type="http://schemas.openxmlformats.org/officeDocument/2006/relationships/image" Target="../media/image3.png"/><Relationship Id="rId8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8.png"/><Relationship Id="rId13" Type="http://schemas.openxmlformats.org/officeDocument/2006/relationships/image" Target="../media/image2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Relationship Id="rId15" Type="http://schemas.openxmlformats.org/officeDocument/2006/relationships/image" Target="../media/image29.png"/><Relationship Id="rId14" Type="http://schemas.openxmlformats.org/officeDocument/2006/relationships/image" Target="../media/image22.png"/><Relationship Id="rId17" Type="http://schemas.openxmlformats.org/officeDocument/2006/relationships/image" Target="../media/image26.png"/><Relationship Id="rId16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Relationship Id="rId6" Type="http://schemas.openxmlformats.org/officeDocument/2006/relationships/image" Target="../media/image13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21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2"/>
          <p:cNvSpPr/>
          <p:nvPr/>
        </p:nvSpPr>
        <p:spPr>
          <a:xfrm>
            <a:off x="-573289" y="562384"/>
            <a:ext cx="7810219" cy="12155982"/>
          </a:xfrm>
          <a:custGeom>
            <a:rect b="b" l="l" r="r" t="t"/>
            <a:pathLst>
              <a:path extrusionOk="0" h="12155982" w="7810219">
                <a:moveTo>
                  <a:pt x="0" y="0"/>
                </a:moveTo>
                <a:lnTo>
                  <a:pt x="7810218" y="0"/>
                </a:lnTo>
                <a:lnTo>
                  <a:pt x="7810218" y="12155982"/>
                </a:lnTo>
                <a:lnTo>
                  <a:pt x="0" y="12155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2"/>
          <p:cNvSpPr/>
          <p:nvPr/>
        </p:nvSpPr>
        <p:spPr>
          <a:xfrm>
            <a:off x="520494" y="6868975"/>
            <a:ext cx="2811326" cy="3418025"/>
          </a:xfrm>
          <a:custGeom>
            <a:rect b="b" l="l" r="r" t="t"/>
            <a:pathLst>
              <a:path extrusionOk="0" h="3418025" w="2811326">
                <a:moveTo>
                  <a:pt x="0" y="0"/>
                </a:moveTo>
                <a:lnTo>
                  <a:pt x="2811326" y="0"/>
                </a:lnTo>
                <a:lnTo>
                  <a:pt x="2811326" y="3418025"/>
                </a:lnTo>
                <a:lnTo>
                  <a:pt x="0" y="3418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2"/>
          <p:cNvSpPr/>
          <p:nvPr/>
        </p:nvSpPr>
        <p:spPr>
          <a:xfrm rot="-237770">
            <a:off x="-755360" y="129280"/>
            <a:ext cx="13775473" cy="2255734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2"/>
          <p:cNvSpPr/>
          <p:nvPr/>
        </p:nvSpPr>
        <p:spPr>
          <a:xfrm rot="-241051">
            <a:off x="11394827" y="-718247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2"/>
          <p:cNvSpPr/>
          <p:nvPr/>
        </p:nvSpPr>
        <p:spPr>
          <a:xfrm rot="-237770">
            <a:off x="-231321" y="8526252"/>
            <a:ext cx="13775473" cy="2255734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2"/>
          <p:cNvSpPr/>
          <p:nvPr/>
        </p:nvSpPr>
        <p:spPr>
          <a:xfrm rot="-241051">
            <a:off x="11918866" y="7678725"/>
            <a:ext cx="13763376" cy="2253753"/>
          </a:xfrm>
          <a:custGeom>
            <a:rect b="b" l="l" r="r" t="t"/>
            <a:pathLst>
              <a:path extrusionOk="0" h="3007645" w="18367297">
                <a:moveTo>
                  <a:pt x="0" y="0"/>
                </a:moveTo>
                <a:lnTo>
                  <a:pt x="18367297" y="0"/>
                </a:lnTo>
                <a:lnTo>
                  <a:pt x="18367297" y="3007645"/>
                </a:lnTo>
                <a:lnTo>
                  <a:pt x="0" y="3007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2"/>
          <p:cNvSpPr txBox="1"/>
          <p:nvPr/>
        </p:nvSpPr>
        <p:spPr>
          <a:xfrm>
            <a:off x="6452077" y="2137277"/>
            <a:ext cx="7597661" cy="27543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95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</a:t>
            </a:r>
            <a:endParaRPr/>
          </a:p>
        </p:txBody>
      </p:sp>
      <p:sp>
        <p:nvSpPr>
          <p:cNvPr id="221" name="Google Shape;221;p12"/>
          <p:cNvSpPr txBox="1"/>
          <p:nvPr/>
        </p:nvSpPr>
        <p:spPr>
          <a:xfrm>
            <a:off x="6162084" y="4454352"/>
            <a:ext cx="5963831" cy="1857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92" u="none" cap="none" strike="noStrike">
                <a:solidFill>
                  <a:srgbClr val="FFDE59"/>
                </a:solidFill>
                <a:latin typeface="Oleo Script"/>
                <a:ea typeface="Oleo Script"/>
                <a:cs typeface="Oleo Script"/>
                <a:sym typeface="Oleo Script"/>
              </a:rPr>
              <a:t>Scrambled</a:t>
            </a:r>
            <a:endParaRPr/>
          </a:p>
        </p:txBody>
      </p:sp>
      <p:sp>
        <p:nvSpPr>
          <p:cNvPr id="222" name="Google Shape;222;p12"/>
          <p:cNvSpPr txBox="1"/>
          <p:nvPr/>
        </p:nvSpPr>
        <p:spPr>
          <a:xfrm>
            <a:off x="13531604" y="2498318"/>
            <a:ext cx="2884066" cy="2098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40" u="none" cap="none" strike="noStrike">
                <a:solidFill>
                  <a:srgbClr val="FFDE59"/>
                </a:solidFill>
                <a:latin typeface="Nunito"/>
                <a:ea typeface="Nunito"/>
                <a:cs typeface="Nunito"/>
                <a:sym typeface="Nunito"/>
              </a:rPr>
              <a:t>the</a:t>
            </a:r>
            <a:endParaRPr/>
          </a:p>
        </p:txBody>
      </p:sp>
      <p:sp>
        <p:nvSpPr>
          <p:cNvPr id="223" name="Google Shape;223;p12"/>
          <p:cNvSpPr txBox="1"/>
          <p:nvPr/>
        </p:nvSpPr>
        <p:spPr>
          <a:xfrm>
            <a:off x="12256523" y="4556966"/>
            <a:ext cx="5002777" cy="1755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28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WORD</a:t>
            </a:r>
            <a:endParaRPr/>
          </a:p>
        </p:txBody>
      </p:sp>
      <p:grpSp>
        <p:nvGrpSpPr>
          <p:cNvPr id="224" name="Google Shape;224;p12"/>
          <p:cNvGrpSpPr/>
          <p:nvPr/>
        </p:nvGrpSpPr>
        <p:grpSpPr>
          <a:xfrm>
            <a:off x="7713624" y="6387180"/>
            <a:ext cx="7260013" cy="1219620"/>
            <a:chOff x="0" y="-38100"/>
            <a:chExt cx="999090" cy="167838"/>
          </a:xfrm>
        </p:grpSpPr>
        <p:sp>
          <p:nvSpPr>
            <p:cNvPr id="225" name="Google Shape;225;p12"/>
            <p:cNvSpPr/>
            <p:nvPr/>
          </p:nvSpPr>
          <p:spPr>
            <a:xfrm>
              <a:off x="0" y="0"/>
              <a:ext cx="999090" cy="129738"/>
            </a:xfrm>
            <a:custGeom>
              <a:rect b="b" l="l" r="r" t="t"/>
              <a:pathLst>
                <a:path extrusionOk="0" h="129738" w="999090">
                  <a:moveTo>
                    <a:pt x="64869" y="0"/>
                  </a:moveTo>
                  <a:lnTo>
                    <a:pt x="934220" y="0"/>
                  </a:lnTo>
                  <a:cubicBezTo>
                    <a:pt x="951425" y="0"/>
                    <a:pt x="967924" y="6834"/>
                    <a:pt x="980090" y="19000"/>
                  </a:cubicBezTo>
                  <a:cubicBezTo>
                    <a:pt x="992255" y="31165"/>
                    <a:pt x="999090" y="47665"/>
                    <a:pt x="999090" y="64869"/>
                  </a:cubicBezTo>
                  <a:lnTo>
                    <a:pt x="999090" y="64869"/>
                  </a:lnTo>
                  <a:cubicBezTo>
                    <a:pt x="999090" y="82074"/>
                    <a:pt x="992255" y="98573"/>
                    <a:pt x="980090" y="110739"/>
                  </a:cubicBezTo>
                  <a:cubicBezTo>
                    <a:pt x="967924" y="122904"/>
                    <a:pt x="951425" y="129738"/>
                    <a:pt x="934220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2"/>
            <p:cNvSpPr txBox="1"/>
            <p:nvPr/>
          </p:nvSpPr>
          <p:spPr>
            <a:xfrm>
              <a:off x="0" y="-38100"/>
              <a:ext cx="999090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2"/>
          <p:cNvSpPr txBox="1"/>
          <p:nvPr/>
        </p:nvSpPr>
        <p:spPr>
          <a:xfrm>
            <a:off x="8231758" y="6917944"/>
            <a:ext cx="631208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CHRISTMAS HOLIDAY GAME</a:t>
            </a:r>
            <a:endParaRPr/>
          </a:p>
        </p:txBody>
      </p:sp>
      <p:sp>
        <p:nvSpPr>
          <p:cNvPr id="228" name="Google Shape;228;p12"/>
          <p:cNvSpPr/>
          <p:nvPr/>
        </p:nvSpPr>
        <p:spPr>
          <a:xfrm rot="-848281">
            <a:off x="15672918" y="1718128"/>
            <a:ext cx="1960102" cy="1722440"/>
          </a:xfrm>
          <a:custGeom>
            <a:rect b="b" l="l" r="r" t="t"/>
            <a:pathLst>
              <a:path extrusionOk="0" h="1722440" w="1960102">
                <a:moveTo>
                  <a:pt x="0" y="0"/>
                </a:moveTo>
                <a:lnTo>
                  <a:pt x="1960102" y="0"/>
                </a:lnTo>
                <a:lnTo>
                  <a:pt x="1960102" y="1722439"/>
                </a:lnTo>
                <a:lnTo>
                  <a:pt x="0" y="1722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2"/>
          <p:cNvSpPr/>
          <p:nvPr/>
        </p:nvSpPr>
        <p:spPr>
          <a:xfrm rot="-848281">
            <a:off x="-79221" y="2694221"/>
            <a:ext cx="2317063" cy="2036119"/>
          </a:xfrm>
          <a:custGeom>
            <a:rect b="b" l="l" r="r" t="t"/>
            <a:pathLst>
              <a:path extrusionOk="0" h="2036119" w="2317063">
                <a:moveTo>
                  <a:pt x="0" y="0"/>
                </a:moveTo>
                <a:lnTo>
                  <a:pt x="2317063" y="0"/>
                </a:lnTo>
                <a:lnTo>
                  <a:pt x="2317063" y="2036119"/>
                </a:lnTo>
                <a:lnTo>
                  <a:pt x="0" y="2036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2"/>
          <p:cNvSpPr/>
          <p:nvPr/>
        </p:nvSpPr>
        <p:spPr>
          <a:xfrm rot="-848281">
            <a:off x="15752739" y="8956792"/>
            <a:ext cx="1933953" cy="1699461"/>
          </a:xfrm>
          <a:custGeom>
            <a:rect b="b" l="l" r="r" t="t"/>
            <a:pathLst>
              <a:path extrusionOk="0" h="1699461" w="1933953">
                <a:moveTo>
                  <a:pt x="0" y="0"/>
                </a:moveTo>
                <a:lnTo>
                  <a:pt x="1933953" y="0"/>
                </a:lnTo>
                <a:lnTo>
                  <a:pt x="1933953" y="1699461"/>
                </a:lnTo>
                <a:lnTo>
                  <a:pt x="0" y="1699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12"/>
          <p:cNvSpPr/>
          <p:nvPr/>
        </p:nvSpPr>
        <p:spPr>
          <a:xfrm rot="1026888">
            <a:off x="5805747" y="2607133"/>
            <a:ext cx="1292660" cy="1135925"/>
          </a:xfrm>
          <a:custGeom>
            <a:rect b="b" l="l" r="r" t="t"/>
            <a:pathLst>
              <a:path extrusionOk="0" h="1135925" w="1292660">
                <a:moveTo>
                  <a:pt x="0" y="0"/>
                </a:moveTo>
                <a:lnTo>
                  <a:pt x="1292660" y="0"/>
                </a:lnTo>
                <a:lnTo>
                  <a:pt x="1292660" y="1135925"/>
                </a:lnTo>
                <a:lnTo>
                  <a:pt x="0" y="113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2"/>
          <p:cNvSpPr/>
          <p:nvPr/>
        </p:nvSpPr>
        <p:spPr>
          <a:xfrm rot="-191140">
            <a:off x="5952550" y="8425155"/>
            <a:ext cx="1896205" cy="1666290"/>
          </a:xfrm>
          <a:custGeom>
            <a:rect b="b" l="l" r="r" t="t"/>
            <a:pathLst>
              <a:path extrusionOk="0" h="1666290" w="1896205">
                <a:moveTo>
                  <a:pt x="0" y="0"/>
                </a:moveTo>
                <a:lnTo>
                  <a:pt x="1896205" y="0"/>
                </a:lnTo>
                <a:lnTo>
                  <a:pt x="1896205" y="1666290"/>
                </a:lnTo>
                <a:lnTo>
                  <a:pt x="0" y="1666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1"/>
          <p:cNvSpPr/>
          <p:nvPr/>
        </p:nvSpPr>
        <p:spPr>
          <a:xfrm rot="-453921">
            <a:off x="11209172" y="241890"/>
            <a:ext cx="7159652" cy="10066295"/>
          </a:xfrm>
          <a:custGeom>
            <a:rect b="b" l="l" r="r" t="t"/>
            <a:pathLst>
              <a:path extrusionOk="0" h="10066295" w="7159652">
                <a:moveTo>
                  <a:pt x="0" y="0"/>
                </a:moveTo>
                <a:lnTo>
                  <a:pt x="7159653" y="0"/>
                </a:lnTo>
                <a:lnTo>
                  <a:pt x="7159653" y="10066295"/>
                </a:lnTo>
                <a:lnTo>
                  <a:pt x="0" y="10066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21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21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9" name="Google Shape;619;p21"/>
          <p:cNvGrpSpPr/>
          <p:nvPr/>
        </p:nvGrpSpPr>
        <p:grpSpPr>
          <a:xfrm>
            <a:off x="1028700" y="2127303"/>
            <a:ext cx="4982274" cy="1219620"/>
            <a:chOff x="0" y="-38100"/>
            <a:chExt cx="685638" cy="167838"/>
          </a:xfrm>
        </p:grpSpPr>
        <p:sp>
          <p:nvSpPr>
            <p:cNvPr id="620" name="Google Shape;620;p21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1"/>
            <p:cNvSpPr txBox="1"/>
            <p:nvPr/>
          </p:nvSpPr>
          <p:spPr>
            <a:xfrm>
              <a:off x="0" y="-38100"/>
              <a:ext cx="685638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2" name="Google Shape;622;p21"/>
          <p:cNvSpPr txBox="1"/>
          <p:nvPr/>
        </p:nvSpPr>
        <p:spPr>
          <a:xfrm>
            <a:off x="1028700" y="3867203"/>
            <a:ext cx="9964547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  <p:sp>
        <p:nvSpPr>
          <p:cNvPr id="623" name="Google Shape;623;p21"/>
          <p:cNvSpPr txBox="1"/>
          <p:nvPr/>
        </p:nvSpPr>
        <p:spPr>
          <a:xfrm>
            <a:off x="1390693" y="2632655"/>
            <a:ext cx="42582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YOU WON 10 PTS!</a:t>
            </a:r>
            <a:endParaRPr/>
          </a:p>
        </p:txBody>
      </p:sp>
      <p:sp>
        <p:nvSpPr>
          <p:cNvPr id="624" name="Google Shape;624;p21"/>
          <p:cNvSpPr/>
          <p:nvPr/>
        </p:nvSpPr>
        <p:spPr>
          <a:xfrm rot="-388211">
            <a:off x="16326569" y="5998745"/>
            <a:ext cx="1964317" cy="1726143"/>
          </a:xfrm>
          <a:custGeom>
            <a:rect b="b" l="l" r="r" t="t"/>
            <a:pathLst>
              <a:path extrusionOk="0" h="1726143" w="1964317">
                <a:moveTo>
                  <a:pt x="0" y="0"/>
                </a:moveTo>
                <a:lnTo>
                  <a:pt x="1964316" y="0"/>
                </a:lnTo>
                <a:lnTo>
                  <a:pt x="1964316" y="1726143"/>
                </a:lnTo>
                <a:lnTo>
                  <a:pt x="0" y="1726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21"/>
          <p:cNvSpPr/>
          <p:nvPr/>
        </p:nvSpPr>
        <p:spPr>
          <a:xfrm rot="496069">
            <a:off x="7122637" y="1985971"/>
            <a:ext cx="1471828" cy="1293368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8" y="0"/>
                </a:lnTo>
                <a:lnTo>
                  <a:pt x="1471828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21"/>
          <p:cNvSpPr/>
          <p:nvPr/>
        </p:nvSpPr>
        <p:spPr>
          <a:xfrm rot="-388211">
            <a:off x="8358764" y="7627349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27" name="Google Shape;627;p21"/>
          <p:cNvGrpSpPr/>
          <p:nvPr/>
        </p:nvGrpSpPr>
        <p:grpSpPr>
          <a:xfrm>
            <a:off x="6099998" y="5275038"/>
            <a:ext cx="1758554" cy="1851109"/>
            <a:chOff x="0" y="0"/>
            <a:chExt cx="2344738" cy="2468145"/>
          </a:xfrm>
        </p:grpSpPr>
        <p:grpSp>
          <p:nvGrpSpPr>
            <p:cNvPr id="628" name="Google Shape;628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29" name="Google Shape;62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1" name="Google Shape;631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2" name="Google Shape;632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D</a:t>
              </a:r>
              <a:endParaRPr/>
            </a:p>
          </p:txBody>
        </p:sp>
      </p:grpSp>
      <p:grpSp>
        <p:nvGrpSpPr>
          <p:cNvPr id="633" name="Google Shape;633;p21"/>
          <p:cNvGrpSpPr/>
          <p:nvPr/>
        </p:nvGrpSpPr>
        <p:grpSpPr>
          <a:xfrm>
            <a:off x="1028700" y="5275038"/>
            <a:ext cx="1758554" cy="1851109"/>
            <a:chOff x="0" y="0"/>
            <a:chExt cx="2344738" cy="2468145"/>
          </a:xfrm>
        </p:grpSpPr>
        <p:grpSp>
          <p:nvGrpSpPr>
            <p:cNvPr id="634" name="Google Shape;634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35" name="Google Shape;63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7" name="Google Shape;637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8" name="Google Shape;638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639" name="Google Shape;639;p21"/>
          <p:cNvGrpSpPr/>
          <p:nvPr/>
        </p:nvGrpSpPr>
        <p:grpSpPr>
          <a:xfrm>
            <a:off x="7790430" y="5275038"/>
            <a:ext cx="1758554" cy="1851109"/>
            <a:chOff x="0" y="0"/>
            <a:chExt cx="2344738" cy="2468145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3" name="Google Shape;643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4" name="Google Shape;644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Y</a:t>
              </a:r>
              <a:endParaRPr/>
            </a:p>
          </p:txBody>
        </p:sp>
      </p:grpSp>
      <p:grpSp>
        <p:nvGrpSpPr>
          <p:cNvPr id="645" name="Google Shape;645;p21"/>
          <p:cNvGrpSpPr/>
          <p:nvPr/>
        </p:nvGrpSpPr>
        <p:grpSpPr>
          <a:xfrm>
            <a:off x="2719133" y="5275038"/>
            <a:ext cx="1758554" cy="1851109"/>
            <a:chOff x="0" y="0"/>
            <a:chExt cx="2344738" cy="2468145"/>
          </a:xfrm>
        </p:grpSpPr>
        <p:grpSp>
          <p:nvGrpSpPr>
            <p:cNvPr id="646" name="Google Shape;646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47" name="Google Shape;64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9" name="Google Shape;649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0" name="Google Shape;650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651" name="Google Shape;651;p21"/>
          <p:cNvGrpSpPr/>
          <p:nvPr/>
        </p:nvGrpSpPr>
        <p:grpSpPr>
          <a:xfrm>
            <a:off x="11171295" y="5275038"/>
            <a:ext cx="1758554" cy="1851109"/>
            <a:chOff x="0" y="0"/>
            <a:chExt cx="2344738" cy="2468145"/>
          </a:xfrm>
        </p:grpSpPr>
        <p:grpSp>
          <p:nvGrpSpPr>
            <p:cNvPr id="652" name="Google Shape;652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53" name="Google Shape;65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5" name="Google Shape;655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6" name="Google Shape;656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657" name="Google Shape;657;p21"/>
          <p:cNvGrpSpPr/>
          <p:nvPr/>
        </p:nvGrpSpPr>
        <p:grpSpPr>
          <a:xfrm>
            <a:off x="4409565" y="5275038"/>
            <a:ext cx="1758554" cy="1851109"/>
            <a:chOff x="0" y="0"/>
            <a:chExt cx="2344738" cy="2468145"/>
          </a:xfrm>
        </p:grpSpPr>
        <p:grpSp>
          <p:nvGrpSpPr>
            <p:cNvPr id="658" name="Google Shape;658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59" name="Google Shape;65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1" name="Google Shape;661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663" name="Google Shape;663;p21"/>
          <p:cNvGrpSpPr/>
          <p:nvPr/>
        </p:nvGrpSpPr>
        <p:grpSpPr>
          <a:xfrm>
            <a:off x="9480863" y="5275038"/>
            <a:ext cx="1758554" cy="1851109"/>
            <a:chOff x="0" y="0"/>
            <a:chExt cx="2344738" cy="2468145"/>
          </a:xfrm>
        </p:grpSpPr>
        <p:grpSp>
          <p:nvGrpSpPr>
            <p:cNvPr id="664" name="Google Shape;664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65" name="Google Shape;66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7" name="Google Shape;667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669" name="Google Shape;669;p21"/>
          <p:cNvGrpSpPr/>
          <p:nvPr/>
        </p:nvGrpSpPr>
        <p:grpSpPr>
          <a:xfrm>
            <a:off x="12857765" y="5275038"/>
            <a:ext cx="1758554" cy="1851109"/>
            <a:chOff x="0" y="0"/>
            <a:chExt cx="2344738" cy="2468145"/>
          </a:xfrm>
        </p:grpSpPr>
        <p:grpSp>
          <p:nvGrpSpPr>
            <p:cNvPr id="670" name="Google Shape;670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71" name="Google Shape;67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3" name="Google Shape;673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675" name="Google Shape;675;p21"/>
          <p:cNvGrpSpPr/>
          <p:nvPr/>
        </p:nvGrpSpPr>
        <p:grpSpPr>
          <a:xfrm>
            <a:off x="14481025" y="5275038"/>
            <a:ext cx="1758554" cy="1851109"/>
            <a:chOff x="0" y="0"/>
            <a:chExt cx="2344738" cy="2468145"/>
          </a:xfrm>
        </p:grpSpPr>
        <p:grpSp>
          <p:nvGrpSpPr>
            <p:cNvPr id="676" name="Google Shape;676;p21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77" name="Google Shape;67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9" name="Google Shape;679;p21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21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2"/>
          <p:cNvSpPr/>
          <p:nvPr/>
        </p:nvSpPr>
        <p:spPr>
          <a:xfrm>
            <a:off x="2764556" y="-4275505"/>
            <a:ext cx="12758889" cy="16150492"/>
          </a:xfrm>
          <a:custGeom>
            <a:rect b="b" l="l" r="r" t="t"/>
            <a:pathLst>
              <a:path extrusionOk="0" h="16150492" w="12758889">
                <a:moveTo>
                  <a:pt x="0" y="0"/>
                </a:moveTo>
                <a:lnTo>
                  <a:pt x="12758888" y="0"/>
                </a:lnTo>
                <a:lnTo>
                  <a:pt x="12758888" y="16150492"/>
                </a:lnTo>
                <a:lnTo>
                  <a:pt x="0" y="16150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7" name="Google Shape;687;p22"/>
          <p:cNvGrpSpPr/>
          <p:nvPr/>
        </p:nvGrpSpPr>
        <p:grpSpPr>
          <a:xfrm>
            <a:off x="5695752" y="2337213"/>
            <a:ext cx="6896495" cy="1462528"/>
            <a:chOff x="0" y="-38100"/>
            <a:chExt cx="949064" cy="201266"/>
          </a:xfrm>
        </p:grpSpPr>
        <p:sp>
          <p:nvSpPr>
            <p:cNvPr id="688" name="Google Shape;688;p22"/>
            <p:cNvSpPr/>
            <p:nvPr/>
          </p:nvSpPr>
          <p:spPr>
            <a:xfrm>
              <a:off x="0" y="0"/>
              <a:ext cx="949064" cy="163166"/>
            </a:xfrm>
            <a:custGeom>
              <a:rect b="b" l="l" r="r" t="t"/>
              <a:pathLst>
                <a:path extrusionOk="0" h="163166" w="949064">
                  <a:moveTo>
                    <a:pt x="81583" y="0"/>
                  </a:moveTo>
                  <a:lnTo>
                    <a:pt x="867481" y="0"/>
                  </a:lnTo>
                  <a:cubicBezTo>
                    <a:pt x="912538" y="0"/>
                    <a:pt x="949064" y="36526"/>
                    <a:pt x="949064" y="81583"/>
                  </a:cubicBezTo>
                  <a:lnTo>
                    <a:pt x="949064" y="81583"/>
                  </a:lnTo>
                  <a:cubicBezTo>
                    <a:pt x="949064" y="103220"/>
                    <a:pt x="940469" y="123971"/>
                    <a:pt x="925169" y="139271"/>
                  </a:cubicBezTo>
                  <a:cubicBezTo>
                    <a:pt x="909869" y="154571"/>
                    <a:pt x="889118" y="163166"/>
                    <a:pt x="867481" y="163166"/>
                  </a:cubicBezTo>
                  <a:lnTo>
                    <a:pt x="81583" y="163166"/>
                  </a:lnTo>
                  <a:cubicBezTo>
                    <a:pt x="59946" y="163166"/>
                    <a:pt x="39195" y="154571"/>
                    <a:pt x="23895" y="139271"/>
                  </a:cubicBezTo>
                  <a:cubicBezTo>
                    <a:pt x="8595" y="123971"/>
                    <a:pt x="0" y="103220"/>
                    <a:pt x="0" y="81583"/>
                  </a:cubicBezTo>
                  <a:lnTo>
                    <a:pt x="0" y="81583"/>
                  </a:lnTo>
                  <a:cubicBezTo>
                    <a:pt x="0" y="59946"/>
                    <a:pt x="8595" y="39195"/>
                    <a:pt x="23895" y="23895"/>
                  </a:cubicBezTo>
                  <a:cubicBezTo>
                    <a:pt x="39195" y="8595"/>
                    <a:pt x="59946" y="0"/>
                    <a:pt x="81583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2"/>
            <p:cNvSpPr txBox="1"/>
            <p:nvPr/>
          </p:nvSpPr>
          <p:spPr>
            <a:xfrm>
              <a:off x="0" y="-38100"/>
              <a:ext cx="949064" cy="2012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22"/>
          <p:cNvSpPr txBox="1"/>
          <p:nvPr/>
        </p:nvSpPr>
        <p:spPr>
          <a:xfrm>
            <a:off x="5877511" y="2820730"/>
            <a:ext cx="6532978" cy="772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87" u="none" cap="none" strike="noStrike">
                <a:solidFill>
                  <a:srgbClr val="07361E"/>
                </a:solidFill>
                <a:latin typeface="Oleo Script"/>
                <a:ea typeface="Oleo Script"/>
                <a:cs typeface="Oleo Script"/>
                <a:sym typeface="Oleo Script"/>
              </a:rPr>
              <a:t>ARE YOU READY?</a:t>
            </a:r>
            <a:endParaRPr/>
          </a:p>
        </p:txBody>
      </p:sp>
      <p:sp>
        <p:nvSpPr>
          <p:cNvPr id="691" name="Google Shape;691;p22"/>
          <p:cNvSpPr txBox="1"/>
          <p:nvPr/>
        </p:nvSpPr>
        <p:spPr>
          <a:xfrm>
            <a:off x="3842077" y="4291911"/>
            <a:ext cx="10603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Bonus Round</a:t>
            </a:r>
            <a:endParaRPr/>
          </a:p>
        </p:txBody>
      </p:sp>
      <p:sp>
        <p:nvSpPr>
          <p:cNvPr id="692" name="Google Shape;692;p22"/>
          <p:cNvSpPr txBox="1"/>
          <p:nvPr/>
        </p:nvSpPr>
        <p:spPr>
          <a:xfrm>
            <a:off x="6450873" y="6143759"/>
            <a:ext cx="538625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693" name="Google Shape;693;p22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4" name="Google Shape;694;p22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22"/>
          <p:cNvSpPr/>
          <p:nvPr/>
        </p:nvSpPr>
        <p:spPr>
          <a:xfrm>
            <a:off x="-2624477" y="1623819"/>
            <a:ext cx="6694349" cy="5882659"/>
          </a:xfrm>
          <a:custGeom>
            <a:rect b="b" l="l" r="r" t="t"/>
            <a:pathLst>
              <a:path extrusionOk="0" h="5882659" w="6694349">
                <a:moveTo>
                  <a:pt x="0" y="0"/>
                </a:moveTo>
                <a:lnTo>
                  <a:pt x="6694349" y="0"/>
                </a:lnTo>
                <a:lnTo>
                  <a:pt x="6694349" y="5882658"/>
                </a:lnTo>
                <a:lnTo>
                  <a:pt x="0" y="5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22"/>
          <p:cNvSpPr/>
          <p:nvPr/>
        </p:nvSpPr>
        <p:spPr>
          <a:xfrm>
            <a:off x="13933600" y="1623819"/>
            <a:ext cx="6694349" cy="5882659"/>
          </a:xfrm>
          <a:custGeom>
            <a:rect b="b" l="l" r="r" t="t"/>
            <a:pathLst>
              <a:path extrusionOk="0" h="5882659" w="6694349">
                <a:moveTo>
                  <a:pt x="0" y="0"/>
                </a:moveTo>
                <a:lnTo>
                  <a:pt x="6694348" y="0"/>
                </a:lnTo>
                <a:lnTo>
                  <a:pt x="6694348" y="5882658"/>
                </a:lnTo>
                <a:lnTo>
                  <a:pt x="0" y="5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22"/>
          <p:cNvSpPr/>
          <p:nvPr/>
        </p:nvSpPr>
        <p:spPr>
          <a:xfrm rot="627742">
            <a:off x="13207882" y="6409282"/>
            <a:ext cx="3356506" cy="4719164"/>
          </a:xfrm>
          <a:custGeom>
            <a:rect b="b" l="l" r="r" t="t"/>
            <a:pathLst>
              <a:path extrusionOk="0" h="4719164" w="3356506">
                <a:moveTo>
                  <a:pt x="0" y="0"/>
                </a:moveTo>
                <a:lnTo>
                  <a:pt x="3356506" y="0"/>
                </a:lnTo>
                <a:lnTo>
                  <a:pt x="3356506" y="4719165"/>
                </a:lnTo>
                <a:lnTo>
                  <a:pt x="0" y="4719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22"/>
          <p:cNvSpPr/>
          <p:nvPr/>
        </p:nvSpPr>
        <p:spPr>
          <a:xfrm flipH="1" rot="-588234">
            <a:off x="1700311" y="6423498"/>
            <a:ext cx="3356506" cy="4719164"/>
          </a:xfrm>
          <a:custGeom>
            <a:rect b="b" l="l" r="r" t="t"/>
            <a:pathLst>
              <a:path extrusionOk="0" h="4719164" w="3356506">
                <a:moveTo>
                  <a:pt x="3356506" y="0"/>
                </a:moveTo>
                <a:lnTo>
                  <a:pt x="0" y="0"/>
                </a:lnTo>
                <a:lnTo>
                  <a:pt x="0" y="4719164"/>
                </a:lnTo>
                <a:lnTo>
                  <a:pt x="3356506" y="4719164"/>
                </a:lnTo>
                <a:lnTo>
                  <a:pt x="335650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23"/>
          <p:cNvSpPr/>
          <p:nvPr/>
        </p:nvSpPr>
        <p:spPr>
          <a:xfrm rot="-1665132">
            <a:off x="11424221" y="268417"/>
            <a:ext cx="5460093" cy="9750165"/>
          </a:xfrm>
          <a:custGeom>
            <a:rect b="b" l="l" r="r" t="t"/>
            <a:pathLst>
              <a:path extrusionOk="0" h="9750165" w="5460093">
                <a:moveTo>
                  <a:pt x="0" y="0"/>
                </a:moveTo>
                <a:lnTo>
                  <a:pt x="5460092" y="0"/>
                </a:lnTo>
                <a:lnTo>
                  <a:pt x="5460092" y="9750166"/>
                </a:lnTo>
                <a:lnTo>
                  <a:pt x="0" y="9750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5" name="Google Shape;705;p23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6" name="Google Shape;706;p23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7" name="Google Shape;707;p23"/>
          <p:cNvGrpSpPr/>
          <p:nvPr/>
        </p:nvGrpSpPr>
        <p:grpSpPr>
          <a:xfrm>
            <a:off x="1028700" y="1549462"/>
            <a:ext cx="2539231" cy="1219620"/>
            <a:chOff x="0" y="-38100"/>
            <a:chExt cx="349437" cy="167838"/>
          </a:xfrm>
        </p:grpSpPr>
        <p:sp>
          <p:nvSpPr>
            <p:cNvPr id="708" name="Google Shape;708;p23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3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0" name="Google Shape;710;p23"/>
          <p:cNvSpPr/>
          <p:nvPr/>
        </p:nvSpPr>
        <p:spPr>
          <a:xfrm rot="-388211">
            <a:off x="9510965" y="7875537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9" y="0"/>
                </a:lnTo>
                <a:lnTo>
                  <a:pt x="2778579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23"/>
          <p:cNvSpPr/>
          <p:nvPr/>
        </p:nvSpPr>
        <p:spPr>
          <a:xfrm rot="794687">
            <a:off x="12659491" y="-66012"/>
            <a:ext cx="1614781" cy="1418989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1" y="0"/>
                </a:lnTo>
                <a:lnTo>
                  <a:pt x="1614781" y="1418990"/>
                </a:lnTo>
                <a:lnTo>
                  <a:pt x="0" y="1418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23"/>
          <p:cNvSpPr/>
          <p:nvPr/>
        </p:nvSpPr>
        <p:spPr>
          <a:xfrm rot="-388211">
            <a:off x="7708922" y="1426379"/>
            <a:ext cx="2535900" cy="222842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899" y="0"/>
                </a:lnTo>
                <a:lnTo>
                  <a:pt x="2535899" y="2228421"/>
                </a:lnTo>
                <a:lnTo>
                  <a:pt x="0" y="2228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3" name="Google Shape;713;p23"/>
          <p:cNvSpPr/>
          <p:nvPr/>
        </p:nvSpPr>
        <p:spPr>
          <a:xfrm rot="-388211">
            <a:off x="15548235" y="1265484"/>
            <a:ext cx="3422129" cy="3007196"/>
          </a:xfrm>
          <a:custGeom>
            <a:rect b="b" l="l" r="r" t="t"/>
            <a:pathLst>
              <a:path extrusionOk="0" h="3007196" w="3422129">
                <a:moveTo>
                  <a:pt x="0" y="0"/>
                </a:moveTo>
                <a:lnTo>
                  <a:pt x="3422130" y="0"/>
                </a:lnTo>
                <a:lnTo>
                  <a:pt x="3422130" y="3007197"/>
                </a:lnTo>
                <a:lnTo>
                  <a:pt x="0" y="300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4" name="Google Shape;714;p23"/>
          <p:cNvSpPr txBox="1"/>
          <p:nvPr/>
        </p:nvSpPr>
        <p:spPr>
          <a:xfrm>
            <a:off x="1413257" y="2054814"/>
            <a:ext cx="177011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10 PTS.</a:t>
            </a:r>
            <a:endParaRPr/>
          </a:p>
        </p:txBody>
      </p:sp>
      <p:grpSp>
        <p:nvGrpSpPr>
          <p:cNvPr id="715" name="Google Shape;715;p23"/>
          <p:cNvGrpSpPr/>
          <p:nvPr/>
        </p:nvGrpSpPr>
        <p:grpSpPr>
          <a:xfrm>
            <a:off x="6306763" y="5275038"/>
            <a:ext cx="1821507" cy="1917376"/>
            <a:chOff x="0" y="0"/>
            <a:chExt cx="2428676" cy="2556501"/>
          </a:xfrm>
        </p:grpSpPr>
        <p:grpSp>
          <p:nvGrpSpPr>
            <p:cNvPr id="716" name="Google Shape;716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17" name="Google Shape;717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9" name="Google Shape;719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0" name="Google Shape;720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721" name="Google Shape;721;p23"/>
          <p:cNvGrpSpPr/>
          <p:nvPr/>
        </p:nvGrpSpPr>
        <p:grpSpPr>
          <a:xfrm>
            <a:off x="1028700" y="5275038"/>
            <a:ext cx="1821507" cy="1917376"/>
            <a:chOff x="0" y="0"/>
            <a:chExt cx="2428676" cy="2556501"/>
          </a:xfrm>
        </p:grpSpPr>
        <p:grpSp>
          <p:nvGrpSpPr>
            <p:cNvPr id="722" name="Google Shape;722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23" name="Google Shape;723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5" name="Google Shape;725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6" name="Google Shape;726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727" name="Google Shape;727;p23"/>
          <p:cNvGrpSpPr/>
          <p:nvPr/>
        </p:nvGrpSpPr>
        <p:grpSpPr>
          <a:xfrm>
            <a:off x="8066118" y="5275038"/>
            <a:ext cx="1821507" cy="1917376"/>
            <a:chOff x="0" y="0"/>
            <a:chExt cx="2428676" cy="2556501"/>
          </a:xfrm>
        </p:grpSpPr>
        <p:grpSp>
          <p:nvGrpSpPr>
            <p:cNvPr id="728" name="Google Shape;728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29" name="Google Shape;729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1" name="Google Shape;731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2" name="Google Shape;732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733" name="Google Shape;733;p23"/>
          <p:cNvGrpSpPr/>
          <p:nvPr/>
        </p:nvGrpSpPr>
        <p:grpSpPr>
          <a:xfrm>
            <a:off x="2788054" y="5275038"/>
            <a:ext cx="1821507" cy="1917376"/>
            <a:chOff x="0" y="0"/>
            <a:chExt cx="2428676" cy="2556501"/>
          </a:xfrm>
        </p:grpSpPr>
        <p:grpSp>
          <p:nvGrpSpPr>
            <p:cNvPr id="734" name="Google Shape;734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35" name="Google Shape;735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7" name="Google Shape;737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8" name="Google Shape;738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T</a:t>
              </a:r>
              <a:endParaRPr/>
            </a:p>
          </p:txBody>
        </p:sp>
      </p:grpSp>
      <p:grpSp>
        <p:nvGrpSpPr>
          <p:cNvPr id="739" name="Google Shape;739;p23"/>
          <p:cNvGrpSpPr/>
          <p:nvPr/>
        </p:nvGrpSpPr>
        <p:grpSpPr>
          <a:xfrm>
            <a:off x="11584827" y="5275038"/>
            <a:ext cx="1758554" cy="1851109"/>
            <a:chOff x="0" y="0"/>
            <a:chExt cx="2344738" cy="2468145"/>
          </a:xfrm>
        </p:grpSpPr>
        <p:grpSp>
          <p:nvGrpSpPr>
            <p:cNvPr id="740" name="Google Shape;740;p23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741" name="Google Shape;741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3" name="Google Shape;743;p23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4" name="Google Shape;744;p23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I</a:t>
              </a:r>
              <a:endParaRPr/>
            </a:p>
          </p:txBody>
        </p:sp>
      </p:grpSp>
      <p:grpSp>
        <p:nvGrpSpPr>
          <p:cNvPr id="745" name="Google Shape;745;p23"/>
          <p:cNvGrpSpPr/>
          <p:nvPr/>
        </p:nvGrpSpPr>
        <p:grpSpPr>
          <a:xfrm>
            <a:off x="4547409" y="5275038"/>
            <a:ext cx="1821507" cy="1917376"/>
            <a:chOff x="0" y="0"/>
            <a:chExt cx="2428676" cy="2556501"/>
          </a:xfrm>
        </p:grpSpPr>
        <p:grpSp>
          <p:nvGrpSpPr>
            <p:cNvPr id="746" name="Google Shape;746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47" name="Google Shape;747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9" name="Google Shape;749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0" name="Google Shape;750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751" name="Google Shape;751;p23"/>
          <p:cNvGrpSpPr/>
          <p:nvPr/>
        </p:nvGrpSpPr>
        <p:grpSpPr>
          <a:xfrm>
            <a:off x="9825472" y="5275038"/>
            <a:ext cx="1821507" cy="1917376"/>
            <a:chOff x="0" y="0"/>
            <a:chExt cx="2428676" cy="2556501"/>
          </a:xfrm>
        </p:grpSpPr>
        <p:grpSp>
          <p:nvGrpSpPr>
            <p:cNvPr id="752" name="Google Shape;752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5" name="Google Shape;755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6" name="Google Shape;756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K</a:t>
              </a:r>
              <a:endParaRPr/>
            </a:p>
          </p:txBody>
        </p:sp>
      </p:grpSp>
      <p:grpSp>
        <p:nvGrpSpPr>
          <p:cNvPr id="757" name="Google Shape;757;p23"/>
          <p:cNvGrpSpPr/>
          <p:nvPr/>
        </p:nvGrpSpPr>
        <p:grpSpPr>
          <a:xfrm>
            <a:off x="13281228" y="5275038"/>
            <a:ext cx="1821507" cy="1917376"/>
            <a:chOff x="0" y="0"/>
            <a:chExt cx="2428676" cy="2556501"/>
          </a:xfrm>
        </p:grpSpPr>
        <p:grpSp>
          <p:nvGrpSpPr>
            <p:cNvPr id="758" name="Google Shape;758;p23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59" name="Google Shape;759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23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1" name="Google Shape;761;p23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2" name="Google Shape;762;p23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G</a:t>
              </a:r>
              <a:endParaRPr/>
            </a:p>
          </p:txBody>
        </p:sp>
      </p:grpSp>
      <p:sp>
        <p:nvSpPr>
          <p:cNvPr id="763" name="Google Shape;763;p23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24"/>
          <p:cNvSpPr/>
          <p:nvPr/>
        </p:nvSpPr>
        <p:spPr>
          <a:xfrm rot="-1778555">
            <a:off x="10843693" y="-735807"/>
            <a:ext cx="5752557" cy="10272423"/>
          </a:xfrm>
          <a:custGeom>
            <a:rect b="b" l="l" r="r" t="t"/>
            <a:pathLst>
              <a:path extrusionOk="0" h="10272423" w="5752557">
                <a:moveTo>
                  <a:pt x="0" y="0"/>
                </a:moveTo>
                <a:lnTo>
                  <a:pt x="5752557" y="0"/>
                </a:lnTo>
                <a:lnTo>
                  <a:pt x="5752557" y="10272423"/>
                </a:lnTo>
                <a:lnTo>
                  <a:pt x="0" y="10272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0" name="Google Shape;770;p24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1" name="Google Shape;771;p24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72" name="Google Shape;772;p24"/>
          <p:cNvGrpSpPr/>
          <p:nvPr/>
        </p:nvGrpSpPr>
        <p:grpSpPr>
          <a:xfrm>
            <a:off x="1028700" y="2127303"/>
            <a:ext cx="4982274" cy="1219620"/>
            <a:chOff x="0" y="-38100"/>
            <a:chExt cx="685638" cy="167838"/>
          </a:xfrm>
        </p:grpSpPr>
        <p:sp>
          <p:nvSpPr>
            <p:cNvPr id="773" name="Google Shape;773;p24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4"/>
            <p:cNvSpPr txBox="1"/>
            <p:nvPr/>
          </p:nvSpPr>
          <p:spPr>
            <a:xfrm>
              <a:off x="0" y="-38100"/>
              <a:ext cx="685638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5" name="Google Shape;775;p24"/>
          <p:cNvSpPr txBox="1"/>
          <p:nvPr/>
        </p:nvSpPr>
        <p:spPr>
          <a:xfrm>
            <a:off x="1028700" y="3867203"/>
            <a:ext cx="9964547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  <p:sp>
        <p:nvSpPr>
          <p:cNvPr id="776" name="Google Shape;776;p24"/>
          <p:cNvSpPr txBox="1"/>
          <p:nvPr/>
        </p:nvSpPr>
        <p:spPr>
          <a:xfrm>
            <a:off x="1390693" y="2632655"/>
            <a:ext cx="42582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YOU WON 10 PTS!</a:t>
            </a:r>
            <a:endParaRPr/>
          </a:p>
        </p:txBody>
      </p:sp>
      <p:sp>
        <p:nvSpPr>
          <p:cNvPr id="777" name="Google Shape;777;p24"/>
          <p:cNvSpPr/>
          <p:nvPr/>
        </p:nvSpPr>
        <p:spPr>
          <a:xfrm rot="-388211">
            <a:off x="16326569" y="5998745"/>
            <a:ext cx="1964317" cy="1726143"/>
          </a:xfrm>
          <a:custGeom>
            <a:rect b="b" l="l" r="r" t="t"/>
            <a:pathLst>
              <a:path extrusionOk="0" h="1726143" w="1964317">
                <a:moveTo>
                  <a:pt x="0" y="0"/>
                </a:moveTo>
                <a:lnTo>
                  <a:pt x="1964316" y="0"/>
                </a:lnTo>
                <a:lnTo>
                  <a:pt x="1964316" y="1726143"/>
                </a:lnTo>
                <a:lnTo>
                  <a:pt x="0" y="1726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8" name="Google Shape;778;p24"/>
          <p:cNvSpPr/>
          <p:nvPr/>
        </p:nvSpPr>
        <p:spPr>
          <a:xfrm rot="496069">
            <a:off x="7122637" y="1985971"/>
            <a:ext cx="1471828" cy="1293368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8" y="0"/>
                </a:lnTo>
                <a:lnTo>
                  <a:pt x="1471828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9" name="Google Shape;779;p24"/>
          <p:cNvSpPr/>
          <p:nvPr/>
        </p:nvSpPr>
        <p:spPr>
          <a:xfrm rot="-388211">
            <a:off x="8358764" y="7627349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0" name="Google Shape;780;p24"/>
          <p:cNvGrpSpPr/>
          <p:nvPr/>
        </p:nvGrpSpPr>
        <p:grpSpPr>
          <a:xfrm>
            <a:off x="6306763" y="5275038"/>
            <a:ext cx="1821507" cy="1917376"/>
            <a:chOff x="0" y="0"/>
            <a:chExt cx="2428676" cy="2556501"/>
          </a:xfrm>
        </p:grpSpPr>
        <p:grpSp>
          <p:nvGrpSpPr>
            <p:cNvPr id="781" name="Google Shape;781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82" name="Google Shape;78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5" name="Google Shape;785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786" name="Google Shape;786;p24"/>
          <p:cNvGrpSpPr/>
          <p:nvPr/>
        </p:nvGrpSpPr>
        <p:grpSpPr>
          <a:xfrm>
            <a:off x="1028700" y="5275038"/>
            <a:ext cx="1821507" cy="1917376"/>
            <a:chOff x="0" y="0"/>
            <a:chExt cx="2428676" cy="2556501"/>
          </a:xfrm>
        </p:grpSpPr>
        <p:grpSp>
          <p:nvGrpSpPr>
            <p:cNvPr id="787" name="Google Shape;787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88" name="Google Shape;78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0" name="Google Shape;790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1" name="Google Shape;791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792" name="Google Shape;792;p24"/>
          <p:cNvGrpSpPr/>
          <p:nvPr/>
        </p:nvGrpSpPr>
        <p:grpSpPr>
          <a:xfrm>
            <a:off x="8066118" y="5275038"/>
            <a:ext cx="1821507" cy="1917376"/>
            <a:chOff x="0" y="0"/>
            <a:chExt cx="2428676" cy="2556501"/>
          </a:xfrm>
        </p:grpSpPr>
        <p:grpSp>
          <p:nvGrpSpPr>
            <p:cNvPr id="793" name="Google Shape;793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794" name="Google Shape;79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6" name="Google Shape;796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7" name="Google Shape;797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K</a:t>
              </a:r>
              <a:endParaRPr/>
            </a:p>
          </p:txBody>
        </p:sp>
      </p:grpSp>
      <p:grpSp>
        <p:nvGrpSpPr>
          <p:cNvPr id="798" name="Google Shape;798;p24"/>
          <p:cNvGrpSpPr/>
          <p:nvPr/>
        </p:nvGrpSpPr>
        <p:grpSpPr>
          <a:xfrm>
            <a:off x="2788054" y="5275038"/>
            <a:ext cx="1821507" cy="1917376"/>
            <a:chOff x="0" y="0"/>
            <a:chExt cx="2428676" cy="2556501"/>
          </a:xfrm>
        </p:grpSpPr>
        <p:grpSp>
          <p:nvGrpSpPr>
            <p:cNvPr id="799" name="Google Shape;799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00" name="Google Shape;80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1" name="Google Shape;801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2" name="Google Shape;802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3" name="Google Shape;803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T</a:t>
              </a:r>
              <a:endParaRPr/>
            </a:p>
          </p:txBody>
        </p:sp>
      </p:grpSp>
      <p:grpSp>
        <p:nvGrpSpPr>
          <p:cNvPr id="804" name="Google Shape;804;p24"/>
          <p:cNvGrpSpPr/>
          <p:nvPr/>
        </p:nvGrpSpPr>
        <p:grpSpPr>
          <a:xfrm>
            <a:off x="11584827" y="5275038"/>
            <a:ext cx="1758554" cy="1851109"/>
            <a:chOff x="0" y="0"/>
            <a:chExt cx="2344738" cy="2468145"/>
          </a:xfrm>
        </p:grpSpPr>
        <p:grpSp>
          <p:nvGrpSpPr>
            <p:cNvPr id="805" name="Google Shape;805;p24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806" name="Google Shape;80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8" name="Google Shape;808;p24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9" name="Google Shape;809;p24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810" name="Google Shape;810;p24"/>
          <p:cNvGrpSpPr/>
          <p:nvPr/>
        </p:nvGrpSpPr>
        <p:grpSpPr>
          <a:xfrm>
            <a:off x="4547409" y="5275038"/>
            <a:ext cx="1821507" cy="1917376"/>
            <a:chOff x="0" y="0"/>
            <a:chExt cx="2428676" cy="2556501"/>
          </a:xfrm>
        </p:grpSpPr>
        <p:grpSp>
          <p:nvGrpSpPr>
            <p:cNvPr id="811" name="Google Shape;811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12" name="Google Shape;81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4" name="Google Shape;814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5" name="Google Shape;815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816" name="Google Shape;816;p24"/>
          <p:cNvGrpSpPr/>
          <p:nvPr/>
        </p:nvGrpSpPr>
        <p:grpSpPr>
          <a:xfrm>
            <a:off x="9825472" y="5275038"/>
            <a:ext cx="1821507" cy="1917376"/>
            <a:chOff x="0" y="0"/>
            <a:chExt cx="2428676" cy="2556501"/>
          </a:xfrm>
        </p:grpSpPr>
        <p:grpSp>
          <p:nvGrpSpPr>
            <p:cNvPr id="817" name="Google Shape;817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18" name="Google Shape;81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0" name="Google Shape;820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1" name="Google Shape;821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I</a:t>
              </a:r>
              <a:endParaRPr/>
            </a:p>
          </p:txBody>
        </p:sp>
      </p:grpSp>
      <p:grpSp>
        <p:nvGrpSpPr>
          <p:cNvPr id="822" name="Google Shape;822;p24"/>
          <p:cNvGrpSpPr/>
          <p:nvPr/>
        </p:nvGrpSpPr>
        <p:grpSpPr>
          <a:xfrm>
            <a:off x="13281228" y="5275038"/>
            <a:ext cx="1821507" cy="1917376"/>
            <a:chOff x="0" y="0"/>
            <a:chExt cx="2428676" cy="2556501"/>
          </a:xfrm>
        </p:grpSpPr>
        <p:grpSp>
          <p:nvGrpSpPr>
            <p:cNvPr id="823" name="Google Shape;823;p24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24" name="Google Shape;82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5" name="Google Shape;825;p2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6" name="Google Shape;826;p24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7" name="Google Shape;827;p24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G</a:t>
              </a:r>
              <a:endParaRPr/>
            </a:p>
          </p:txBody>
        </p:sp>
      </p:grpSp>
      <p:sp>
        <p:nvSpPr>
          <p:cNvPr id="828" name="Google Shape;828;p24"/>
          <p:cNvSpPr/>
          <p:nvPr/>
        </p:nvSpPr>
        <p:spPr>
          <a:xfrm rot="-388211">
            <a:off x="15455656" y="1435982"/>
            <a:ext cx="2369987" cy="2082626"/>
          </a:xfrm>
          <a:custGeom>
            <a:rect b="b" l="l" r="r" t="t"/>
            <a:pathLst>
              <a:path extrusionOk="0" h="2082626" w="2369987">
                <a:moveTo>
                  <a:pt x="0" y="0"/>
                </a:moveTo>
                <a:lnTo>
                  <a:pt x="2369987" y="0"/>
                </a:lnTo>
                <a:lnTo>
                  <a:pt x="2369987" y="2082626"/>
                </a:lnTo>
                <a:lnTo>
                  <a:pt x="0" y="208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25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5" name="Google Shape;835;p25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36" name="Google Shape;836;p25"/>
          <p:cNvGrpSpPr/>
          <p:nvPr/>
        </p:nvGrpSpPr>
        <p:grpSpPr>
          <a:xfrm>
            <a:off x="1028700" y="1549462"/>
            <a:ext cx="2539231" cy="1219620"/>
            <a:chOff x="0" y="-38100"/>
            <a:chExt cx="349437" cy="167838"/>
          </a:xfrm>
        </p:grpSpPr>
        <p:sp>
          <p:nvSpPr>
            <p:cNvPr id="837" name="Google Shape;837;p25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5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9" name="Google Shape;839;p25"/>
          <p:cNvSpPr/>
          <p:nvPr/>
        </p:nvSpPr>
        <p:spPr>
          <a:xfrm rot="-388211">
            <a:off x="10053020" y="6740976"/>
            <a:ext cx="5407967" cy="4752251"/>
          </a:xfrm>
          <a:custGeom>
            <a:rect b="b" l="l" r="r" t="t"/>
            <a:pathLst>
              <a:path extrusionOk="0" h="4752251" w="5407967">
                <a:moveTo>
                  <a:pt x="0" y="0"/>
                </a:moveTo>
                <a:lnTo>
                  <a:pt x="5407968" y="0"/>
                </a:lnTo>
                <a:lnTo>
                  <a:pt x="5407968" y="4752251"/>
                </a:lnTo>
                <a:lnTo>
                  <a:pt x="0" y="4752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0" name="Google Shape;840;p25"/>
          <p:cNvSpPr/>
          <p:nvPr/>
        </p:nvSpPr>
        <p:spPr>
          <a:xfrm rot="794687">
            <a:off x="14295344" y="-133236"/>
            <a:ext cx="1614781" cy="1418989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2" y="0"/>
                </a:lnTo>
                <a:lnTo>
                  <a:pt x="1614782" y="1418989"/>
                </a:lnTo>
                <a:lnTo>
                  <a:pt x="0" y="141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1" name="Google Shape;841;p25"/>
          <p:cNvSpPr/>
          <p:nvPr/>
        </p:nvSpPr>
        <p:spPr>
          <a:xfrm rot="-388211">
            <a:off x="6424244" y="404877"/>
            <a:ext cx="2535900" cy="222842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899" y="0"/>
                </a:lnTo>
                <a:lnTo>
                  <a:pt x="2535899" y="2228422"/>
                </a:lnTo>
                <a:lnTo>
                  <a:pt x="0" y="2228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2" name="Google Shape;842;p25"/>
          <p:cNvSpPr/>
          <p:nvPr/>
        </p:nvSpPr>
        <p:spPr>
          <a:xfrm>
            <a:off x="12017745" y="1826321"/>
            <a:ext cx="7010468" cy="6160449"/>
          </a:xfrm>
          <a:custGeom>
            <a:rect b="b" l="l" r="r" t="t"/>
            <a:pathLst>
              <a:path extrusionOk="0" h="6160449" w="7010468">
                <a:moveTo>
                  <a:pt x="0" y="0"/>
                </a:moveTo>
                <a:lnTo>
                  <a:pt x="7010468" y="0"/>
                </a:lnTo>
                <a:lnTo>
                  <a:pt x="7010468" y="6160449"/>
                </a:lnTo>
                <a:lnTo>
                  <a:pt x="0" y="6160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3" name="Google Shape;843;p25"/>
          <p:cNvSpPr txBox="1"/>
          <p:nvPr/>
        </p:nvSpPr>
        <p:spPr>
          <a:xfrm>
            <a:off x="1413257" y="2054814"/>
            <a:ext cx="177011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10 PTS.</a:t>
            </a:r>
            <a:endParaRPr/>
          </a:p>
        </p:txBody>
      </p:sp>
      <p:sp>
        <p:nvSpPr>
          <p:cNvPr id="844" name="Google Shape;844;p25"/>
          <p:cNvSpPr/>
          <p:nvPr/>
        </p:nvSpPr>
        <p:spPr>
          <a:xfrm rot="794687">
            <a:off x="10001182" y="2248156"/>
            <a:ext cx="2011184" cy="1767328"/>
          </a:xfrm>
          <a:custGeom>
            <a:rect b="b" l="l" r="r" t="t"/>
            <a:pathLst>
              <a:path extrusionOk="0" h="1767328" w="2011184">
                <a:moveTo>
                  <a:pt x="0" y="0"/>
                </a:moveTo>
                <a:lnTo>
                  <a:pt x="2011184" y="0"/>
                </a:lnTo>
                <a:lnTo>
                  <a:pt x="2011184" y="1767328"/>
                </a:lnTo>
                <a:lnTo>
                  <a:pt x="0" y="1767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5" name="Google Shape;845;p25"/>
          <p:cNvGrpSpPr/>
          <p:nvPr/>
        </p:nvGrpSpPr>
        <p:grpSpPr>
          <a:xfrm>
            <a:off x="6306107" y="5275038"/>
            <a:ext cx="1821507" cy="1917376"/>
            <a:chOff x="0" y="0"/>
            <a:chExt cx="2428676" cy="2556501"/>
          </a:xfrm>
        </p:grpSpPr>
        <p:grpSp>
          <p:nvGrpSpPr>
            <p:cNvPr id="846" name="Google Shape;846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47" name="Google Shape;84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9" name="Google Shape;849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0" name="Google Shape;850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851" name="Google Shape;851;p25"/>
          <p:cNvGrpSpPr/>
          <p:nvPr/>
        </p:nvGrpSpPr>
        <p:grpSpPr>
          <a:xfrm>
            <a:off x="1028700" y="5275038"/>
            <a:ext cx="1821507" cy="1917376"/>
            <a:chOff x="0" y="0"/>
            <a:chExt cx="2428676" cy="2556501"/>
          </a:xfrm>
        </p:grpSpPr>
        <p:grpSp>
          <p:nvGrpSpPr>
            <p:cNvPr id="852" name="Google Shape;852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53" name="Google Shape;853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5" name="Google Shape;855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6" name="Google Shape;856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857" name="Google Shape;857;p25"/>
          <p:cNvGrpSpPr/>
          <p:nvPr/>
        </p:nvGrpSpPr>
        <p:grpSpPr>
          <a:xfrm>
            <a:off x="8065242" y="5275038"/>
            <a:ext cx="1821507" cy="1917376"/>
            <a:chOff x="0" y="0"/>
            <a:chExt cx="2428676" cy="2556501"/>
          </a:xfrm>
        </p:grpSpPr>
        <p:grpSp>
          <p:nvGrpSpPr>
            <p:cNvPr id="858" name="Google Shape;858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59" name="Google Shape;859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1" name="Google Shape;861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2" name="Google Shape;862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863" name="Google Shape;863;p25"/>
          <p:cNvGrpSpPr/>
          <p:nvPr/>
        </p:nvGrpSpPr>
        <p:grpSpPr>
          <a:xfrm>
            <a:off x="2787836" y="5275038"/>
            <a:ext cx="1821507" cy="1917376"/>
            <a:chOff x="0" y="0"/>
            <a:chExt cx="2428676" cy="2556501"/>
          </a:xfrm>
        </p:grpSpPr>
        <p:grpSp>
          <p:nvGrpSpPr>
            <p:cNvPr id="864" name="Google Shape;864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65" name="Google Shape;865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7" name="Google Shape;867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8" name="Google Shape;868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W</a:t>
              </a:r>
              <a:endParaRPr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1583513" y="5308171"/>
            <a:ext cx="1758554" cy="1851109"/>
            <a:chOff x="0" y="0"/>
            <a:chExt cx="2344738" cy="2468145"/>
          </a:xfrm>
        </p:grpSpPr>
        <p:grpSp>
          <p:nvGrpSpPr>
            <p:cNvPr id="870" name="Google Shape;870;p25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871" name="Google Shape;871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25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4" name="Google Shape;874;p25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L</a:t>
              </a:r>
              <a:endParaRPr/>
            </a:p>
          </p:txBody>
        </p:sp>
      </p:grpSp>
      <p:grpSp>
        <p:nvGrpSpPr>
          <p:cNvPr id="875" name="Google Shape;875;p25"/>
          <p:cNvGrpSpPr/>
          <p:nvPr/>
        </p:nvGrpSpPr>
        <p:grpSpPr>
          <a:xfrm>
            <a:off x="4546971" y="5275038"/>
            <a:ext cx="1821507" cy="1917376"/>
            <a:chOff x="0" y="0"/>
            <a:chExt cx="2428676" cy="2556501"/>
          </a:xfrm>
        </p:grpSpPr>
        <p:grpSp>
          <p:nvGrpSpPr>
            <p:cNvPr id="876" name="Google Shape;876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77" name="Google Shape;87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9" name="Google Shape;879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0" name="Google Shape;880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881" name="Google Shape;881;p25"/>
          <p:cNvGrpSpPr/>
          <p:nvPr/>
        </p:nvGrpSpPr>
        <p:grpSpPr>
          <a:xfrm>
            <a:off x="9824378" y="5275038"/>
            <a:ext cx="1821507" cy="1917376"/>
            <a:chOff x="0" y="0"/>
            <a:chExt cx="2428676" cy="2556501"/>
          </a:xfrm>
        </p:grpSpPr>
        <p:grpSp>
          <p:nvGrpSpPr>
            <p:cNvPr id="882" name="Google Shape;882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83" name="Google Shape;883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5" name="Google Shape;885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6" name="Google Shape;886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F</a:t>
              </a: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>
            <a:off x="13279695" y="5275038"/>
            <a:ext cx="1821507" cy="1917376"/>
            <a:chOff x="0" y="0"/>
            <a:chExt cx="2428676" cy="2556501"/>
          </a:xfrm>
        </p:grpSpPr>
        <p:grpSp>
          <p:nvGrpSpPr>
            <p:cNvPr id="888" name="Google Shape;888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89" name="Google Shape;889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2" name="Google Shape;892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893" name="Google Shape;893;p25"/>
          <p:cNvGrpSpPr/>
          <p:nvPr/>
        </p:nvGrpSpPr>
        <p:grpSpPr>
          <a:xfrm>
            <a:off x="15038830" y="5275038"/>
            <a:ext cx="1821507" cy="1917376"/>
            <a:chOff x="0" y="0"/>
            <a:chExt cx="2428676" cy="2556501"/>
          </a:xfrm>
        </p:grpSpPr>
        <p:grpSp>
          <p:nvGrpSpPr>
            <p:cNvPr id="894" name="Google Shape;894;p25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895" name="Google Shape;895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2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7" name="Google Shape;897;p25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8" name="Google Shape;898;p25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K</a:t>
              </a:r>
              <a:endParaRPr/>
            </a:p>
          </p:txBody>
        </p:sp>
      </p:grpSp>
      <p:sp>
        <p:nvSpPr>
          <p:cNvPr id="899" name="Google Shape;899;p25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26"/>
          <p:cNvSpPr/>
          <p:nvPr/>
        </p:nvSpPr>
        <p:spPr>
          <a:xfrm rot="-388211">
            <a:off x="10494082" y="311302"/>
            <a:ext cx="6908954" cy="6071243"/>
          </a:xfrm>
          <a:custGeom>
            <a:rect b="b" l="l" r="r" t="t"/>
            <a:pathLst>
              <a:path extrusionOk="0" h="6071243" w="6908954">
                <a:moveTo>
                  <a:pt x="0" y="0"/>
                </a:moveTo>
                <a:lnTo>
                  <a:pt x="6908953" y="0"/>
                </a:lnTo>
                <a:lnTo>
                  <a:pt x="6908953" y="6071243"/>
                </a:lnTo>
                <a:lnTo>
                  <a:pt x="0" y="6071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6" name="Google Shape;906;p26"/>
          <p:cNvSpPr/>
          <p:nvPr/>
        </p:nvSpPr>
        <p:spPr>
          <a:xfrm rot="-388211">
            <a:off x="13005275" y="4652430"/>
            <a:ext cx="6908954" cy="6071243"/>
          </a:xfrm>
          <a:custGeom>
            <a:rect b="b" l="l" r="r" t="t"/>
            <a:pathLst>
              <a:path extrusionOk="0" h="6071243" w="6908954">
                <a:moveTo>
                  <a:pt x="0" y="0"/>
                </a:moveTo>
                <a:lnTo>
                  <a:pt x="6908953" y="0"/>
                </a:lnTo>
                <a:lnTo>
                  <a:pt x="6908953" y="6071243"/>
                </a:lnTo>
                <a:lnTo>
                  <a:pt x="0" y="6071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7" name="Google Shape;907;p26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8" name="Google Shape;908;p26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09" name="Google Shape;909;p26"/>
          <p:cNvGrpSpPr/>
          <p:nvPr/>
        </p:nvGrpSpPr>
        <p:grpSpPr>
          <a:xfrm>
            <a:off x="1028700" y="2127303"/>
            <a:ext cx="4982274" cy="1219620"/>
            <a:chOff x="0" y="-38100"/>
            <a:chExt cx="685638" cy="167838"/>
          </a:xfrm>
        </p:grpSpPr>
        <p:sp>
          <p:nvSpPr>
            <p:cNvPr id="910" name="Google Shape;910;p26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6"/>
            <p:cNvSpPr txBox="1"/>
            <p:nvPr/>
          </p:nvSpPr>
          <p:spPr>
            <a:xfrm>
              <a:off x="0" y="-38100"/>
              <a:ext cx="685638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2" name="Google Shape;912;p26"/>
          <p:cNvSpPr txBox="1"/>
          <p:nvPr/>
        </p:nvSpPr>
        <p:spPr>
          <a:xfrm>
            <a:off x="1028700" y="3867203"/>
            <a:ext cx="9964547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  <p:sp>
        <p:nvSpPr>
          <p:cNvPr id="913" name="Google Shape;913;p26"/>
          <p:cNvSpPr txBox="1"/>
          <p:nvPr/>
        </p:nvSpPr>
        <p:spPr>
          <a:xfrm>
            <a:off x="1390693" y="2632655"/>
            <a:ext cx="42582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YOU WON 10 PTS!</a:t>
            </a:r>
            <a:endParaRPr/>
          </a:p>
        </p:txBody>
      </p:sp>
      <p:sp>
        <p:nvSpPr>
          <p:cNvPr id="914" name="Google Shape;914;p26"/>
          <p:cNvSpPr/>
          <p:nvPr/>
        </p:nvSpPr>
        <p:spPr>
          <a:xfrm rot="496069">
            <a:off x="8212959" y="1893706"/>
            <a:ext cx="1471828" cy="1293368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7" y="0"/>
                </a:lnTo>
                <a:lnTo>
                  <a:pt x="1471827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5" name="Google Shape;915;p26"/>
          <p:cNvSpPr/>
          <p:nvPr/>
        </p:nvSpPr>
        <p:spPr>
          <a:xfrm rot="-388211">
            <a:off x="9777904" y="7630031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5"/>
                </a:lnTo>
                <a:lnTo>
                  <a:pt x="0" y="2441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16" name="Google Shape;916;p26"/>
          <p:cNvGrpSpPr/>
          <p:nvPr/>
        </p:nvGrpSpPr>
        <p:grpSpPr>
          <a:xfrm>
            <a:off x="6306107" y="5275038"/>
            <a:ext cx="1821507" cy="1917376"/>
            <a:chOff x="0" y="0"/>
            <a:chExt cx="2428676" cy="2556501"/>
          </a:xfrm>
        </p:grpSpPr>
        <p:grpSp>
          <p:nvGrpSpPr>
            <p:cNvPr id="917" name="Google Shape;917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18" name="Google Shape;91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0" name="Google Shape;920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1" name="Google Shape;921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W</a:t>
              </a:r>
              <a:endParaRPr/>
            </a:p>
          </p:txBody>
        </p:sp>
      </p:grpSp>
      <p:grpSp>
        <p:nvGrpSpPr>
          <p:cNvPr id="922" name="Google Shape;922;p26"/>
          <p:cNvGrpSpPr/>
          <p:nvPr/>
        </p:nvGrpSpPr>
        <p:grpSpPr>
          <a:xfrm>
            <a:off x="1028700" y="5275038"/>
            <a:ext cx="1821507" cy="1917376"/>
            <a:chOff x="0" y="0"/>
            <a:chExt cx="2428676" cy="2556501"/>
          </a:xfrm>
        </p:grpSpPr>
        <p:grpSp>
          <p:nvGrpSpPr>
            <p:cNvPr id="923" name="Google Shape;923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24" name="Google Shape;92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6" name="Google Shape;926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7" name="Google Shape;927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928" name="Google Shape;928;p26"/>
          <p:cNvGrpSpPr/>
          <p:nvPr/>
        </p:nvGrpSpPr>
        <p:grpSpPr>
          <a:xfrm>
            <a:off x="8065242" y="5275038"/>
            <a:ext cx="1821507" cy="1917376"/>
            <a:chOff x="0" y="0"/>
            <a:chExt cx="2428676" cy="2556501"/>
          </a:xfrm>
        </p:grpSpPr>
        <p:grpSp>
          <p:nvGrpSpPr>
            <p:cNvPr id="929" name="Google Shape;929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30" name="Google Shape;93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2" name="Google Shape;932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3" name="Google Shape;933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F</a:t>
              </a: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>
            <a:off x="2787836" y="5275038"/>
            <a:ext cx="1821507" cy="1917376"/>
            <a:chOff x="0" y="0"/>
            <a:chExt cx="2428676" cy="2556501"/>
          </a:xfrm>
        </p:grpSpPr>
        <p:grpSp>
          <p:nvGrpSpPr>
            <p:cNvPr id="935" name="Google Shape;935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36" name="Google Shape;93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8" name="Google Shape;938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9" name="Google Shape;939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940" name="Google Shape;940;p26"/>
          <p:cNvGrpSpPr/>
          <p:nvPr/>
        </p:nvGrpSpPr>
        <p:grpSpPr>
          <a:xfrm>
            <a:off x="11583513" y="5308171"/>
            <a:ext cx="1758554" cy="1851109"/>
            <a:chOff x="0" y="0"/>
            <a:chExt cx="2344738" cy="2468145"/>
          </a:xfrm>
        </p:grpSpPr>
        <p:grpSp>
          <p:nvGrpSpPr>
            <p:cNvPr id="941" name="Google Shape;941;p26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942" name="Google Shape;94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4" name="Google Shape;944;p26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5" name="Google Shape;945;p26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>
            <a:off x="4546971" y="5275038"/>
            <a:ext cx="1821507" cy="1917376"/>
            <a:chOff x="0" y="0"/>
            <a:chExt cx="2428676" cy="2556501"/>
          </a:xfrm>
        </p:grpSpPr>
        <p:grpSp>
          <p:nvGrpSpPr>
            <p:cNvPr id="947" name="Google Shape;947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48" name="Google Shape;94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0" name="Google Shape;950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1" name="Google Shape;951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952" name="Google Shape;952;p26"/>
          <p:cNvGrpSpPr/>
          <p:nvPr/>
        </p:nvGrpSpPr>
        <p:grpSpPr>
          <a:xfrm>
            <a:off x="9824378" y="5275038"/>
            <a:ext cx="1821507" cy="1917376"/>
            <a:chOff x="0" y="0"/>
            <a:chExt cx="2428676" cy="2556501"/>
          </a:xfrm>
        </p:grpSpPr>
        <p:grpSp>
          <p:nvGrpSpPr>
            <p:cNvPr id="953" name="Google Shape;953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54" name="Google Shape;95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6" name="Google Shape;956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7" name="Google Shape;957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L</a:t>
              </a:r>
              <a:endParaRPr/>
            </a:p>
          </p:txBody>
        </p:sp>
      </p:grpSp>
      <p:grpSp>
        <p:nvGrpSpPr>
          <p:cNvPr id="958" name="Google Shape;958;p26"/>
          <p:cNvGrpSpPr/>
          <p:nvPr/>
        </p:nvGrpSpPr>
        <p:grpSpPr>
          <a:xfrm>
            <a:off x="13279695" y="5275038"/>
            <a:ext cx="1821507" cy="1917376"/>
            <a:chOff x="0" y="0"/>
            <a:chExt cx="2428676" cy="2556501"/>
          </a:xfrm>
        </p:grpSpPr>
        <p:grpSp>
          <p:nvGrpSpPr>
            <p:cNvPr id="959" name="Google Shape;959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60" name="Google Shape;96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2" name="Google Shape;962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3" name="Google Shape;963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K</a:t>
              </a:r>
              <a:endParaRPr/>
            </a:p>
          </p:txBody>
        </p:sp>
      </p:grpSp>
      <p:grpSp>
        <p:nvGrpSpPr>
          <p:cNvPr id="964" name="Google Shape;964;p26"/>
          <p:cNvGrpSpPr/>
          <p:nvPr/>
        </p:nvGrpSpPr>
        <p:grpSpPr>
          <a:xfrm>
            <a:off x="15038830" y="5275038"/>
            <a:ext cx="1821507" cy="1917376"/>
            <a:chOff x="0" y="0"/>
            <a:chExt cx="2428676" cy="2556501"/>
          </a:xfrm>
        </p:grpSpPr>
        <p:grpSp>
          <p:nvGrpSpPr>
            <p:cNvPr id="965" name="Google Shape;965;p26"/>
            <p:cNvGrpSpPr/>
            <p:nvPr/>
          </p:nvGrpSpPr>
          <p:grpSpPr>
            <a:xfrm>
              <a:off x="270561" y="264950"/>
              <a:ext cx="2026601" cy="2026601"/>
              <a:chOff x="0" y="0"/>
              <a:chExt cx="812800" cy="812800"/>
            </a:xfrm>
          </p:grpSpPr>
          <p:sp>
            <p:nvSpPr>
              <p:cNvPr id="966" name="Google Shape;96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2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8" name="Google Shape;968;p26"/>
            <p:cNvSpPr/>
            <p:nvPr/>
          </p:nvSpPr>
          <p:spPr>
            <a:xfrm>
              <a:off x="0" y="0"/>
              <a:ext cx="2428676" cy="2556501"/>
            </a:xfrm>
            <a:custGeom>
              <a:rect b="b" l="l" r="r" t="t"/>
              <a:pathLst>
                <a:path extrusionOk="0" h="2556501" w="2428676">
                  <a:moveTo>
                    <a:pt x="0" y="0"/>
                  </a:moveTo>
                  <a:lnTo>
                    <a:pt x="2428676" y="0"/>
                  </a:lnTo>
                  <a:lnTo>
                    <a:pt x="2428676" y="2556501"/>
                  </a:lnTo>
                  <a:lnTo>
                    <a:pt x="0" y="25565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9" name="Google Shape;969;p26"/>
            <p:cNvSpPr txBox="1"/>
            <p:nvPr/>
          </p:nvSpPr>
          <p:spPr>
            <a:xfrm>
              <a:off x="736385" y="584893"/>
              <a:ext cx="1094952" cy="1281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813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5" name="Google Shape;975;p27"/>
          <p:cNvGrpSpPr/>
          <p:nvPr/>
        </p:nvGrpSpPr>
        <p:grpSpPr>
          <a:xfrm>
            <a:off x="12351915" y="2289852"/>
            <a:ext cx="4004215" cy="4004215"/>
            <a:chOff x="0" y="0"/>
            <a:chExt cx="812800" cy="812800"/>
          </a:xfrm>
        </p:grpSpPr>
        <p:sp>
          <p:nvSpPr>
            <p:cNvPr id="976" name="Google Shape;97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2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8" name="Google Shape;978;p27"/>
          <p:cNvGrpSpPr/>
          <p:nvPr/>
        </p:nvGrpSpPr>
        <p:grpSpPr>
          <a:xfrm>
            <a:off x="6981632" y="2911593"/>
            <a:ext cx="4284433" cy="4284433"/>
            <a:chOff x="0" y="0"/>
            <a:chExt cx="812800" cy="812800"/>
          </a:xfrm>
        </p:grpSpPr>
        <p:sp>
          <p:nvSpPr>
            <p:cNvPr id="979" name="Google Shape;97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2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981;p27"/>
          <p:cNvGrpSpPr/>
          <p:nvPr/>
        </p:nvGrpSpPr>
        <p:grpSpPr>
          <a:xfrm>
            <a:off x="2239581" y="2242925"/>
            <a:ext cx="3703533" cy="3703533"/>
            <a:chOff x="0" y="0"/>
            <a:chExt cx="812800" cy="812800"/>
          </a:xfrm>
        </p:grpSpPr>
        <p:sp>
          <p:nvSpPr>
            <p:cNvPr id="982" name="Google Shape;98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2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4" name="Google Shape;984;p27"/>
          <p:cNvSpPr/>
          <p:nvPr/>
        </p:nvSpPr>
        <p:spPr>
          <a:xfrm>
            <a:off x="2240956" y="-2616624"/>
            <a:ext cx="3703533" cy="8563082"/>
          </a:xfrm>
          <a:custGeom>
            <a:rect b="b" l="l" r="r" t="t"/>
            <a:pathLst>
              <a:path extrusionOk="0" h="8563082" w="3703533">
                <a:moveTo>
                  <a:pt x="0" y="0"/>
                </a:moveTo>
                <a:lnTo>
                  <a:pt x="3703533" y="0"/>
                </a:lnTo>
                <a:lnTo>
                  <a:pt x="3703533" y="8563082"/>
                </a:lnTo>
                <a:lnTo>
                  <a:pt x="0" y="8563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5" name="Google Shape;985;p27"/>
          <p:cNvSpPr/>
          <p:nvPr/>
        </p:nvSpPr>
        <p:spPr>
          <a:xfrm>
            <a:off x="6981632" y="-2710177"/>
            <a:ext cx="4284433" cy="9906203"/>
          </a:xfrm>
          <a:custGeom>
            <a:rect b="b" l="l" r="r" t="t"/>
            <a:pathLst>
              <a:path extrusionOk="0" h="9906203" w="4284433">
                <a:moveTo>
                  <a:pt x="0" y="0"/>
                </a:moveTo>
                <a:lnTo>
                  <a:pt x="4284433" y="0"/>
                </a:lnTo>
                <a:lnTo>
                  <a:pt x="4284433" y="9906203"/>
                </a:lnTo>
                <a:lnTo>
                  <a:pt x="0" y="9906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6" name="Google Shape;986;p27"/>
          <p:cNvSpPr/>
          <p:nvPr/>
        </p:nvSpPr>
        <p:spPr>
          <a:xfrm>
            <a:off x="12351915" y="-2964233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7" name="Google Shape;987;p27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8" name="Google Shape;988;p27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9" name="Google Shape;989;p27"/>
          <p:cNvSpPr txBox="1"/>
          <p:nvPr/>
        </p:nvSpPr>
        <p:spPr>
          <a:xfrm>
            <a:off x="4957130" y="8344003"/>
            <a:ext cx="8373740" cy="1500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Final Score</a:t>
            </a:r>
            <a:endParaRPr/>
          </a:p>
        </p:txBody>
      </p:sp>
      <p:sp>
        <p:nvSpPr>
          <p:cNvPr id="990" name="Google Shape;990;p27"/>
          <p:cNvSpPr txBox="1"/>
          <p:nvPr/>
        </p:nvSpPr>
        <p:spPr>
          <a:xfrm>
            <a:off x="2915792" y="3745239"/>
            <a:ext cx="2353973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150 pts</a:t>
            </a:r>
            <a:endParaRPr/>
          </a:p>
        </p:txBody>
      </p:sp>
      <p:sp>
        <p:nvSpPr>
          <p:cNvPr id="991" name="Google Shape;991;p27"/>
          <p:cNvSpPr txBox="1"/>
          <p:nvPr/>
        </p:nvSpPr>
        <p:spPr>
          <a:xfrm>
            <a:off x="2089984" y="6217867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AMANDA</a:t>
            </a:r>
            <a:endParaRPr/>
          </a:p>
        </p:txBody>
      </p:sp>
      <p:sp>
        <p:nvSpPr>
          <p:cNvPr id="992" name="Google Shape;992;p27"/>
          <p:cNvSpPr txBox="1"/>
          <p:nvPr/>
        </p:nvSpPr>
        <p:spPr>
          <a:xfrm>
            <a:off x="7704202" y="4531075"/>
            <a:ext cx="2839293" cy="1172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47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200 pts</a:t>
            </a:r>
            <a:endParaRPr/>
          </a:p>
        </p:txBody>
      </p:sp>
      <p:sp>
        <p:nvSpPr>
          <p:cNvPr id="993" name="Google Shape;993;p27"/>
          <p:cNvSpPr txBox="1"/>
          <p:nvPr/>
        </p:nvSpPr>
        <p:spPr>
          <a:xfrm>
            <a:off x="7142636" y="7498183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ROBERT</a:t>
            </a:r>
            <a:endParaRPr/>
          </a:p>
        </p:txBody>
      </p:sp>
      <p:sp>
        <p:nvSpPr>
          <p:cNvPr id="994" name="Google Shape;994;p27"/>
          <p:cNvSpPr txBox="1"/>
          <p:nvPr/>
        </p:nvSpPr>
        <p:spPr>
          <a:xfrm>
            <a:off x="13178522" y="3808861"/>
            <a:ext cx="2353973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190 pts</a:t>
            </a:r>
            <a:endParaRPr/>
          </a:p>
        </p:txBody>
      </p:sp>
      <p:sp>
        <p:nvSpPr>
          <p:cNvPr id="995" name="Google Shape;995;p27"/>
          <p:cNvSpPr txBox="1"/>
          <p:nvPr/>
        </p:nvSpPr>
        <p:spPr>
          <a:xfrm>
            <a:off x="12353402" y="6567813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SAMMY</a:t>
            </a:r>
            <a:endParaRPr/>
          </a:p>
        </p:txBody>
      </p:sp>
      <p:sp>
        <p:nvSpPr>
          <p:cNvPr id="996" name="Google Shape;996;p27"/>
          <p:cNvSpPr/>
          <p:nvPr/>
        </p:nvSpPr>
        <p:spPr>
          <a:xfrm>
            <a:off x="-1143000" y="6930337"/>
            <a:ext cx="4624405" cy="4653490"/>
          </a:xfrm>
          <a:custGeom>
            <a:rect b="b" l="l" r="r" t="t"/>
            <a:pathLst>
              <a:path extrusionOk="0" h="4653490" w="4624405">
                <a:moveTo>
                  <a:pt x="0" y="0"/>
                </a:moveTo>
                <a:lnTo>
                  <a:pt x="4624405" y="0"/>
                </a:lnTo>
                <a:lnTo>
                  <a:pt x="4624405" y="4653489"/>
                </a:lnTo>
                <a:lnTo>
                  <a:pt x="0" y="4653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7" name="Google Shape;997;p27"/>
          <p:cNvSpPr/>
          <p:nvPr/>
        </p:nvSpPr>
        <p:spPr>
          <a:xfrm flipH="1">
            <a:off x="14807245" y="6962148"/>
            <a:ext cx="4624405" cy="4653490"/>
          </a:xfrm>
          <a:custGeom>
            <a:rect b="b" l="l" r="r" t="t"/>
            <a:pathLst>
              <a:path extrusionOk="0" h="4653490" w="4624405">
                <a:moveTo>
                  <a:pt x="4624405" y="0"/>
                </a:moveTo>
                <a:lnTo>
                  <a:pt x="0" y="0"/>
                </a:lnTo>
                <a:lnTo>
                  <a:pt x="0" y="4653489"/>
                </a:lnTo>
                <a:lnTo>
                  <a:pt x="4624405" y="4653489"/>
                </a:lnTo>
                <a:lnTo>
                  <a:pt x="462440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98" name="Google Shape;998;p27"/>
          <p:cNvGrpSpPr/>
          <p:nvPr/>
        </p:nvGrpSpPr>
        <p:grpSpPr>
          <a:xfrm>
            <a:off x="8086346" y="3468893"/>
            <a:ext cx="2123712" cy="1020042"/>
            <a:chOff x="0" y="-38100"/>
            <a:chExt cx="349437" cy="167838"/>
          </a:xfrm>
        </p:grpSpPr>
        <p:sp>
          <p:nvSpPr>
            <p:cNvPr id="999" name="Google Shape;999;p27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7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1" name="Google Shape;1001;p27"/>
          <p:cNvSpPr txBox="1"/>
          <p:nvPr/>
        </p:nvSpPr>
        <p:spPr>
          <a:xfrm>
            <a:off x="8080442" y="3937529"/>
            <a:ext cx="2135521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1ST PLACE</a:t>
            </a:r>
            <a:endParaRPr/>
          </a:p>
        </p:txBody>
      </p:sp>
      <p:grpSp>
        <p:nvGrpSpPr>
          <p:cNvPr id="1002" name="Google Shape;1002;p27"/>
          <p:cNvGrpSpPr/>
          <p:nvPr/>
        </p:nvGrpSpPr>
        <p:grpSpPr>
          <a:xfrm>
            <a:off x="3030922" y="2680405"/>
            <a:ext cx="2123712" cy="1020042"/>
            <a:chOff x="0" y="-38100"/>
            <a:chExt cx="349437" cy="167838"/>
          </a:xfrm>
        </p:grpSpPr>
        <p:sp>
          <p:nvSpPr>
            <p:cNvPr id="1003" name="Google Shape;1003;p27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7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5" name="Google Shape;1005;p27"/>
          <p:cNvSpPr txBox="1"/>
          <p:nvPr/>
        </p:nvSpPr>
        <p:spPr>
          <a:xfrm>
            <a:off x="3025018" y="3149041"/>
            <a:ext cx="2135521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3RD PLACE</a:t>
            </a:r>
            <a:endParaRPr/>
          </a:p>
        </p:txBody>
      </p:sp>
      <p:grpSp>
        <p:nvGrpSpPr>
          <p:cNvPr id="1006" name="Google Shape;1006;p27"/>
          <p:cNvGrpSpPr/>
          <p:nvPr/>
        </p:nvGrpSpPr>
        <p:grpSpPr>
          <a:xfrm>
            <a:off x="13402879" y="2680039"/>
            <a:ext cx="2123712" cy="1020042"/>
            <a:chOff x="0" y="-38100"/>
            <a:chExt cx="349437" cy="167838"/>
          </a:xfrm>
        </p:grpSpPr>
        <p:sp>
          <p:nvSpPr>
            <p:cNvPr id="1007" name="Google Shape;1007;p27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7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9" name="Google Shape;1009;p27"/>
          <p:cNvSpPr txBox="1"/>
          <p:nvPr/>
        </p:nvSpPr>
        <p:spPr>
          <a:xfrm>
            <a:off x="13396975" y="3148675"/>
            <a:ext cx="2135521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2ND PLACE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28"/>
          <p:cNvSpPr txBox="1"/>
          <p:nvPr/>
        </p:nvSpPr>
        <p:spPr>
          <a:xfrm>
            <a:off x="3842090" y="2832905"/>
            <a:ext cx="10603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End of Presentation</a:t>
            </a:r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6450873" y="6143759"/>
            <a:ext cx="538625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1017" name="Google Shape;1017;p28"/>
          <p:cNvSpPr/>
          <p:nvPr/>
        </p:nvSpPr>
        <p:spPr>
          <a:xfrm flipH="1" rot="551297">
            <a:off x="13656478" y="2386976"/>
            <a:ext cx="5433306" cy="7803672"/>
          </a:xfrm>
          <a:custGeom>
            <a:rect b="b" l="l" r="r" t="t"/>
            <a:pathLst>
              <a:path extrusionOk="0" h="7803672" w="5433306">
                <a:moveTo>
                  <a:pt x="5433307" y="0"/>
                </a:moveTo>
                <a:lnTo>
                  <a:pt x="0" y="0"/>
                </a:lnTo>
                <a:lnTo>
                  <a:pt x="0" y="7803672"/>
                </a:lnTo>
                <a:lnTo>
                  <a:pt x="5433307" y="7803672"/>
                </a:lnTo>
                <a:lnTo>
                  <a:pt x="54333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8" name="Google Shape;1018;p28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9" name="Google Shape;1019;p28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0" name="Google Shape;1020;p28"/>
          <p:cNvSpPr/>
          <p:nvPr/>
        </p:nvSpPr>
        <p:spPr>
          <a:xfrm>
            <a:off x="-621954" y="970447"/>
            <a:ext cx="6170525" cy="9603930"/>
          </a:xfrm>
          <a:custGeom>
            <a:rect b="b" l="l" r="r" t="t"/>
            <a:pathLst>
              <a:path extrusionOk="0" h="9603930" w="6170525">
                <a:moveTo>
                  <a:pt x="0" y="0"/>
                </a:moveTo>
                <a:lnTo>
                  <a:pt x="6170525" y="0"/>
                </a:lnTo>
                <a:lnTo>
                  <a:pt x="6170525" y="9603930"/>
                </a:lnTo>
                <a:lnTo>
                  <a:pt x="0" y="9603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1" name="Google Shape;1021;p28"/>
          <p:cNvSpPr/>
          <p:nvPr/>
        </p:nvSpPr>
        <p:spPr>
          <a:xfrm>
            <a:off x="11837127" y="7534409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2" name="Google Shape;1022;p28"/>
          <p:cNvSpPr/>
          <p:nvPr/>
        </p:nvSpPr>
        <p:spPr>
          <a:xfrm>
            <a:off x="316390" y="3141850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3" name="Google Shape;1023;p28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4" name="Google Shape;1024;p28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5" name="Google Shape;1025;p28"/>
          <p:cNvSpPr/>
          <p:nvPr/>
        </p:nvSpPr>
        <p:spPr>
          <a:xfrm>
            <a:off x="12828524" y="1867931"/>
            <a:ext cx="2456383" cy="2158547"/>
          </a:xfrm>
          <a:custGeom>
            <a:rect b="b" l="l" r="r" t="t"/>
            <a:pathLst>
              <a:path extrusionOk="0" h="2158547" w="2456383">
                <a:moveTo>
                  <a:pt x="0" y="0"/>
                </a:moveTo>
                <a:lnTo>
                  <a:pt x="2456384" y="0"/>
                </a:lnTo>
                <a:lnTo>
                  <a:pt x="2456384" y="2158547"/>
                </a:lnTo>
                <a:lnTo>
                  <a:pt x="0" y="2158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6" name="Google Shape;1026;p28"/>
          <p:cNvSpPr/>
          <p:nvPr/>
        </p:nvSpPr>
        <p:spPr>
          <a:xfrm>
            <a:off x="4400666" y="331484"/>
            <a:ext cx="2629781" cy="2310920"/>
          </a:xfrm>
          <a:custGeom>
            <a:rect b="b" l="l" r="r" t="t"/>
            <a:pathLst>
              <a:path extrusionOk="0" h="2310920" w="2629781">
                <a:moveTo>
                  <a:pt x="0" y="0"/>
                </a:moveTo>
                <a:lnTo>
                  <a:pt x="2629782" y="0"/>
                </a:lnTo>
                <a:lnTo>
                  <a:pt x="2629782" y="2310921"/>
                </a:lnTo>
                <a:lnTo>
                  <a:pt x="0" y="2310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7" name="Google Shape;1027;p28"/>
          <p:cNvSpPr/>
          <p:nvPr/>
        </p:nvSpPr>
        <p:spPr>
          <a:xfrm>
            <a:off x="15882971" y="7885622"/>
            <a:ext cx="2731629" cy="2745356"/>
          </a:xfrm>
          <a:custGeom>
            <a:rect b="b" l="l" r="r" t="t"/>
            <a:pathLst>
              <a:path extrusionOk="0" h="2745356" w="2731629">
                <a:moveTo>
                  <a:pt x="0" y="0"/>
                </a:moveTo>
                <a:lnTo>
                  <a:pt x="2731630" y="0"/>
                </a:lnTo>
                <a:lnTo>
                  <a:pt x="2731630" y="2745356"/>
                </a:lnTo>
                <a:lnTo>
                  <a:pt x="0" y="2745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8" name="Google Shape;1028;p28"/>
          <p:cNvSpPr/>
          <p:nvPr/>
        </p:nvSpPr>
        <p:spPr>
          <a:xfrm>
            <a:off x="3413015" y="7337438"/>
            <a:ext cx="2489592" cy="3026860"/>
          </a:xfrm>
          <a:custGeom>
            <a:rect b="b" l="l" r="r" t="t"/>
            <a:pathLst>
              <a:path extrusionOk="0" h="3026860" w="2489592">
                <a:moveTo>
                  <a:pt x="0" y="0"/>
                </a:moveTo>
                <a:lnTo>
                  <a:pt x="2489593" y="0"/>
                </a:lnTo>
                <a:lnTo>
                  <a:pt x="2489593" y="3026861"/>
                </a:lnTo>
                <a:lnTo>
                  <a:pt x="0" y="3026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9" name="Google Shape;1029;p28"/>
          <p:cNvSpPr/>
          <p:nvPr/>
        </p:nvSpPr>
        <p:spPr>
          <a:xfrm>
            <a:off x="7030448" y="8160351"/>
            <a:ext cx="1424620" cy="1251885"/>
          </a:xfrm>
          <a:custGeom>
            <a:rect b="b" l="l" r="r" t="t"/>
            <a:pathLst>
              <a:path extrusionOk="0" h="1251885" w="1424620">
                <a:moveTo>
                  <a:pt x="0" y="0"/>
                </a:moveTo>
                <a:lnTo>
                  <a:pt x="1424620" y="0"/>
                </a:lnTo>
                <a:lnTo>
                  <a:pt x="1424620" y="1251885"/>
                </a:lnTo>
                <a:lnTo>
                  <a:pt x="0" y="125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0" name="Google Shape;1030;p28"/>
          <p:cNvSpPr/>
          <p:nvPr/>
        </p:nvSpPr>
        <p:spPr>
          <a:xfrm>
            <a:off x="9525160" y="1510529"/>
            <a:ext cx="1048420" cy="921299"/>
          </a:xfrm>
          <a:custGeom>
            <a:rect b="b" l="l" r="r" t="t"/>
            <a:pathLst>
              <a:path extrusionOk="0" h="921299" w="1048420">
                <a:moveTo>
                  <a:pt x="0" y="0"/>
                </a:moveTo>
                <a:lnTo>
                  <a:pt x="1048420" y="0"/>
                </a:lnTo>
                <a:lnTo>
                  <a:pt x="1048420" y="921299"/>
                </a:lnTo>
                <a:lnTo>
                  <a:pt x="0" y="92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6" name="Google Shape;1036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1037" name="Google Shape;1037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9" name="Google Shape;1039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1040" name="Google Shape;1040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2" name="Google Shape;1042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1043" name="Google Shape;1043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5" name="Google Shape;1045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1046" name="Google Shape;1046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1049" name="Google Shape;1049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1" name="Google Shape;1051;p29"/>
          <p:cNvGrpSpPr/>
          <p:nvPr/>
        </p:nvGrpSpPr>
        <p:grpSpPr>
          <a:xfrm>
            <a:off x="1229016" y="8075546"/>
            <a:ext cx="646785" cy="661944"/>
            <a:chOff x="0" y="-19050"/>
            <a:chExt cx="812800" cy="831850"/>
          </a:xfrm>
        </p:grpSpPr>
        <p:sp>
          <p:nvSpPr>
            <p:cNvPr id="1052" name="Google Shape;1052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F2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4" name="Google Shape;1054;p29"/>
          <p:cNvGrpSpPr/>
          <p:nvPr/>
        </p:nvGrpSpPr>
        <p:grpSpPr>
          <a:xfrm>
            <a:off x="2076117" y="8090420"/>
            <a:ext cx="646785" cy="661944"/>
            <a:chOff x="0" y="-19050"/>
            <a:chExt cx="812800" cy="831850"/>
          </a:xfrm>
        </p:grpSpPr>
        <p:sp>
          <p:nvSpPr>
            <p:cNvPr id="1055" name="Google Shape;1055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51F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7" name="Google Shape;1057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1058" name="Google Shape;1058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1059" name="Google Shape;1059;p29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SHRIKHAND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OLEO SCRIPT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/>
          </a:p>
        </p:txBody>
      </p:sp>
      <p:sp>
        <p:nvSpPr>
          <p:cNvPr id="1060" name="Google Shape;1060;p29"/>
          <p:cNvSpPr txBox="1"/>
          <p:nvPr/>
        </p:nvSpPr>
        <p:spPr>
          <a:xfrm>
            <a:off x="1028700" y="8853505"/>
            <a:ext cx="1047417" cy="143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#0F2645</a:t>
            </a:r>
            <a:endParaRPr/>
          </a:p>
        </p:txBody>
      </p:sp>
      <p:sp>
        <p:nvSpPr>
          <p:cNvPr id="1061" name="Google Shape;1061;p29"/>
          <p:cNvSpPr txBox="1"/>
          <p:nvPr/>
        </p:nvSpPr>
        <p:spPr>
          <a:xfrm>
            <a:off x="1875801" y="8853505"/>
            <a:ext cx="1047417" cy="143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#051F12</a:t>
            </a:r>
            <a:endParaRPr/>
          </a:p>
        </p:txBody>
      </p:sp>
      <p:sp>
        <p:nvSpPr>
          <p:cNvPr id="1062" name="Google Shape;1062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1063" name="Google Shape;1063;p29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1064" name="Google Shape;1064;p29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1065" name="Google Shape;1065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1066" name="Google Shape;1066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1067" name="Google Shape;1067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1068" name="Google Shape;1068;p29"/>
          <p:cNvGrpSpPr/>
          <p:nvPr/>
        </p:nvGrpSpPr>
        <p:grpSpPr>
          <a:xfrm>
            <a:off x="2923218" y="8090420"/>
            <a:ext cx="646785" cy="661944"/>
            <a:chOff x="0" y="-19050"/>
            <a:chExt cx="812800" cy="831850"/>
          </a:xfrm>
        </p:grpSpPr>
        <p:sp>
          <p:nvSpPr>
            <p:cNvPr id="1069" name="Google Shape;106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1" name="Google Shape;1071;p29"/>
          <p:cNvSpPr txBox="1"/>
          <p:nvPr/>
        </p:nvSpPr>
        <p:spPr>
          <a:xfrm>
            <a:off x="2722902" y="8853505"/>
            <a:ext cx="1047417" cy="143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#051F12</a:t>
            </a:r>
            <a:endParaRPr/>
          </a:p>
        </p:txBody>
      </p:sp>
      <p:grpSp>
        <p:nvGrpSpPr>
          <p:cNvPr id="1072" name="Google Shape;1072;p29"/>
          <p:cNvGrpSpPr/>
          <p:nvPr/>
        </p:nvGrpSpPr>
        <p:grpSpPr>
          <a:xfrm>
            <a:off x="3717847" y="8075546"/>
            <a:ext cx="646785" cy="661944"/>
            <a:chOff x="0" y="-19050"/>
            <a:chExt cx="812800" cy="831850"/>
          </a:xfrm>
        </p:grpSpPr>
        <p:sp>
          <p:nvSpPr>
            <p:cNvPr id="1073" name="Google Shape;1073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91E2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5" name="Google Shape;1075;p29"/>
          <p:cNvSpPr txBox="1"/>
          <p:nvPr/>
        </p:nvSpPr>
        <p:spPr>
          <a:xfrm>
            <a:off x="3517531" y="8838631"/>
            <a:ext cx="1047417" cy="143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#91E2E7</a:t>
            </a:r>
            <a:endParaRPr/>
          </a:p>
        </p:txBody>
      </p:sp>
      <p:sp>
        <p:nvSpPr>
          <p:cNvPr id="1076" name="Google Shape;1076;p29"/>
          <p:cNvSpPr/>
          <p:nvPr/>
        </p:nvSpPr>
        <p:spPr>
          <a:xfrm>
            <a:off x="7097680" y="5409499"/>
            <a:ext cx="1389406" cy="2162499"/>
          </a:xfrm>
          <a:custGeom>
            <a:rect b="b" l="l" r="r" t="t"/>
            <a:pathLst>
              <a:path extrusionOk="0" h="2162499" w="1389406">
                <a:moveTo>
                  <a:pt x="0" y="0"/>
                </a:moveTo>
                <a:lnTo>
                  <a:pt x="1389406" y="0"/>
                </a:lnTo>
                <a:lnTo>
                  <a:pt x="1389406" y="2162499"/>
                </a:lnTo>
                <a:lnTo>
                  <a:pt x="0" y="2162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7" name="Google Shape;1077;p29"/>
          <p:cNvSpPr/>
          <p:nvPr/>
        </p:nvSpPr>
        <p:spPr>
          <a:xfrm>
            <a:off x="9651928" y="7976405"/>
            <a:ext cx="4732895" cy="775012"/>
          </a:xfrm>
          <a:custGeom>
            <a:rect b="b" l="l" r="r" t="t"/>
            <a:pathLst>
              <a:path extrusionOk="0" h="775012" w="4732895">
                <a:moveTo>
                  <a:pt x="0" y="0"/>
                </a:moveTo>
                <a:lnTo>
                  <a:pt x="4732895" y="0"/>
                </a:lnTo>
                <a:lnTo>
                  <a:pt x="4732895" y="775012"/>
                </a:lnTo>
                <a:lnTo>
                  <a:pt x="0" y="775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8" name="Google Shape;1078;p29"/>
          <p:cNvSpPr/>
          <p:nvPr/>
        </p:nvSpPr>
        <p:spPr>
          <a:xfrm>
            <a:off x="8794158" y="5828335"/>
            <a:ext cx="1089671" cy="1324828"/>
          </a:xfrm>
          <a:custGeom>
            <a:rect b="b" l="l" r="r" t="t"/>
            <a:pathLst>
              <a:path extrusionOk="0" h="1324828" w="1089671">
                <a:moveTo>
                  <a:pt x="0" y="0"/>
                </a:moveTo>
                <a:lnTo>
                  <a:pt x="1089671" y="0"/>
                </a:lnTo>
                <a:lnTo>
                  <a:pt x="1089671" y="1324827"/>
                </a:lnTo>
                <a:lnTo>
                  <a:pt x="0" y="1324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9" name="Google Shape;1079;p29"/>
          <p:cNvSpPr/>
          <p:nvPr/>
        </p:nvSpPr>
        <p:spPr>
          <a:xfrm>
            <a:off x="15042714" y="3651120"/>
            <a:ext cx="1633882" cy="1435774"/>
          </a:xfrm>
          <a:custGeom>
            <a:rect b="b" l="l" r="r" t="t"/>
            <a:pathLst>
              <a:path extrusionOk="0" h="1435774" w="1633882">
                <a:moveTo>
                  <a:pt x="0" y="0"/>
                </a:moveTo>
                <a:lnTo>
                  <a:pt x="1633882" y="0"/>
                </a:lnTo>
                <a:lnTo>
                  <a:pt x="1633882" y="1435774"/>
                </a:lnTo>
                <a:lnTo>
                  <a:pt x="0" y="1435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0" name="Google Shape;1080;p29"/>
          <p:cNvSpPr/>
          <p:nvPr/>
        </p:nvSpPr>
        <p:spPr>
          <a:xfrm>
            <a:off x="10052141" y="3669512"/>
            <a:ext cx="1329041" cy="1398991"/>
          </a:xfrm>
          <a:custGeom>
            <a:rect b="b" l="l" r="r" t="t"/>
            <a:pathLst>
              <a:path extrusionOk="0" h="1398991" w="1329041">
                <a:moveTo>
                  <a:pt x="0" y="0"/>
                </a:moveTo>
                <a:lnTo>
                  <a:pt x="1329041" y="0"/>
                </a:lnTo>
                <a:lnTo>
                  <a:pt x="1329041" y="1398991"/>
                </a:lnTo>
                <a:lnTo>
                  <a:pt x="0" y="1398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1" name="Google Shape;1081;p29"/>
          <p:cNvSpPr/>
          <p:nvPr/>
        </p:nvSpPr>
        <p:spPr>
          <a:xfrm>
            <a:off x="11781395" y="3676967"/>
            <a:ext cx="1282004" cy="1384080"/>
          </a:xfrm>
          <a:custGeom>
            <a:rect b="b" l="l" r="r" t="t"/>
            <a:pathLst>
              <a:path extrusionOk="0" h="1384080" w="1282004">
                <a:moveTo>
                  <a:pt x="0" y="0"/>
                </a:moveTo>
                <a:lnTo>
                  <a:pt x="1282004" y="0"/>
                </a:lnTo>
                <a:lnTo>
                  <a:pt x="1282004" y="1384080"/>
                </a:lnTo>
                <a:lnTo>
                  <a:pt x="0" y="1384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2" name="Google Shape;1082;p29"/>
          <p:cNvSpPr/>
          <p:nvPr/>
        </p:nvSpPr>
        <p:spPr>
          <a:xfrm>
            <a:off x="13463612" y="3775856"/>
            <a:ext cx="1178889" cy="1186303"/>
          </a:xfrm>
          <a:custGeom>
            <a:rect b="b" l="l" r="r" t="t"/>
            <a:pathLst>
              <a:path extrusionOk="0" h="1186303" w="1178889">
                <a:moveTo>
                  <a:pt x="0" y="0"/>
                </a:moveTo>
                <a:lnTo>
                  <a:pt x="1178889" y="0"/>
                </a:lnTo>
                <a:lnTo>
                  <a:pt x="1178889" y="1186303"/>
                </a:lnTo>
                <a:lnTo>
                  <a:pt x="0" y="118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3" name="Google Shape;1083;p29"/>
          <p:cNvSpPr/>
          <p:nvPr/>
        </p:nvSpPr>
        <p:spPr>
          <a:xfrm>
            <a:off x="8859011" y="3452341"/>
            <a:ext cx="792917" cy="1833333"/>
          </a:xfrm>
          <a:custGeom>
            <a:rect b="b" l="l" r="r" t="t"/>
            <a:pathLst>
              <a:path extrusionOk="0" h="1833333" w="792917">
                <a:moveTo>
                  <a:pt x="0" y="0"/>
                </a:moveTo>
                <a:lnTo>
                  <a:pt x="792917" y="0"/>
                </a:lnTo>
                <a:lnTo>
                  <a:pt x="792917" y="1833333"/>
                </a:lnTo>
                <a:lnTo>
                  <a:pt x="0" y="1833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4" name="Google Shape;1084;p29"/>
          <p:cNvSpPr/>
          <p:nvPr/>
        </p:nvSpPr>
        <p:spPr>
          <a:xfrm flipH="1" rot="116626">
            <a:off x="10215614" y="5753465"/>
            <a:ext cx="1026668" cy="1474568"/>
          </a:xfrm>
          <a:custGeom>
            <a:rect b="b" l="l" r="r" t="t"/>
            <a:pathLst>
              <a:path extrusionOk="0" h="1474568" w="1026668">
                <a:moveTo>
                  <a:pt x="1026668" y="0"/>
                </a:moveTo>
                <a:lnTo>
                  <a:pt x="0" y="0"/>
                </a:lnTo>
                <a:lnTo>
                  <a:pt x="0" y="1474567"/>
                </a:lnTo>
                <a:lnTo>
                  <a:pt x="1026668" y="1474567"/>
                </a:lnTo>
                <a:lnTo>
                  <a:pt x="1026668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5" name="Google Shape;1085;p29"/>
          <p:cNvSpPr/>
          <p:nvPr/>
        </p:nvSpPr>
        <p:spPr>
          <a:xfrm>
            <a:off x="11574066" y="5994159"/>
            <a:ext cx="988213" cy="993179"/>
          </a:xfrm>
          <a:custGeom>
            <a:rect b="b" l="l" r="r" t="t"/>
            <a:pathLst>
              <a:path extrusionOk="0" h="993179" w="988213">
                <a:moveTo>
                  <a:pt x="0" y="0"/>
                </a:moveTo>
                <a:lnTo>
                  <a:pt x="988213" y="0"/>
                </a:lnTo>
                <a:lnTo>
                  <a:pt x="988213" y="993179"/>
                </a:lnTo>
                <a:lnTo>
                  <a:pt x="0" y="993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6" name="Google Shape;1086;p29"/>
          <p:cNvSpPr/>
          <p:nvPr/>
        </p:nvSpPr>
        <p:spPr>
          <a:xfrm>
            <a:off x="15818152" y="5687999"/>
            <a:ext cx="899079" cy="1605499"/>
          </a:xfrm>
          <a:custGeom>
            <a:rect b="b" l="l" r="r" t="t"/>
            <a:pathLst>
              <a:path extrusionOk="0" h="1605499" w="899079">
                <a:moveTo>
                  <a:pt x="0" y="0"/>
                </a:moveTo>
                <a:lnTo>
                  <a:pt x="899079" y="0"/>
                </a:lnTo>
                <a:lnTo>
                  <a:pt x="899079" y="1605499"/>
                </a:lnTo>
                <a:lnTo>
                  <a:pt x="0" y="1605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7" name="Google Shape;1087;p29"/>
          <p:cNvSpPr/>
          <p:nvPr/>
        </p:nvSpPr>
        <p:spPr>
          <a:xfrm>
            <a:off x="7097680" y="3507540"/>
            <a:ext cx="1361118" cy="1722935"/>
          </a:xfrm>
          <a:custGeom>
            <a:rect b="b" l="l" r="r" t="t"/>
            <a:pathLst>
              <a:path extrusionOk="0" h="1722935" w="1361118">
                <a:moveTo>
                  <a:pt x="0" y="0"/>
                </a:moveTo>
                <a:lnTo>
                  <a:pt x="1361119" y="0"/>
                </a:lnTo>
                <a:lnTo>
                  <a:pt x="1361119" y="1722935"/>
                </a:lnTo>
                <a:lnTo>
                  <a:pt x="0" y="1722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8" name="Google Shape;1088;p29"/>
          <p:cNvSpPr/>
          <p:nvPr/>
        </p:nvSpPr>
        <p:spPr>
          <a:xfrm>
            <a:off x="14545339" y="5811844"/>
            <a:ext cx="965741" cy="1357808"/>
          </a:xfrm>
          <a:custGeom>
            <a:rect b="b" l="l" r="r" t="t"/>
            <a:pathLst>
              <a:path extrusionOk="0" h="1357808" w="965741">
                <a:moveTo>
                  <a:pt x="0" y="0"/>
                </a:moveTo>
                <a:lnTo>
                  <a:pt x="965741" y="0"/>
                </a:lnTo>
                <a:lnTo>
                  <a:pt x="965741" y="1357809"/>
                </a:lnTo>
                <a:lnTo>
                  <a:pt x="0" y="1357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9" name="Google Shape;1089;p29"/>
          <p:cNvSpPr/>
          <p:nvPr/>
        </p:nvSpPr>
        <p:spPr>
          <a:xfrm>
            <a:off x="12869351" y="5806291"/>
            <a:ext cx="1368915" cy="1368915"/>
          </a:xfrm>
          <a:custGeom>
            <a:rect b="b" l="l" r="r" t="t"/>
            <a:pathLst>
              <a:path extrusionOk="0" h="1368915" w="1368915">
                <a:moveTo>
                  <a:pt x="0" y="0"/>
                </a:moveTo>
                <a:lnTo>
                  <a:pt x="1368916" y="0"/>
                </a:lnTo>
                <a:lnTo>
                  <a:pt x="1368916" y="1368915"/>
                </a:lnTo>
                <a:lnTo>
                  <a:pt x="0" y="1368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0" name="Google Shape;1090;p29"/>
          <p:cNvGrpSpPr/>
          <p:nvPr/>
        </p:nvGrpSpPr>
        <p:grpSpPr>
          <a:xfrm>
            <a:off x="4589463" y="8075546"/>
            <a:ext cx="646785" cy="661944"/>
            <a:chOff x="0" y="-19050"/>
            <a:chExt cx="812800" cy="831850"/>
          </a:xfrm>
        </p:grpSpPr>
        <p:sp>
          <p:nvSpPr>
            <p:cNvPr id="1091" name="Google Shape;109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3" name="Google Shape;1093;p29"/>
          <p:cNvSpPr txBox="1"/>
          <p:nvPr/>
        </p:nvSpPr>
        <p:spPr>
          <a:xfrm>
            <a:off x="4389148" y="8838631"/>
            <a:ext cx="1047417" cy="143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#206C45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30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0" name="Google Shape;1100;p30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1" name="Google Shape;1101;p30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2" name="Google Shape;1102;p30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3" name="Google Shape;1103;p30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1104" name="Google Shape;1104;p30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105" name="Google Shape;1105;p30"/>
          <p:cNvSpPr txBox="1"/>
          <p:nvPr/>
        </p:nvSpPr>
        <p:spPr>
          <a:xfrm>
            <a:off x="7108732" y="8097956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1106" name="Google Shape;1106;p30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1107" name="Google Shape;1107;p30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1108" name="Google Shape;1108;p30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1109" name="Google Shape;1109;p30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13"/>
          <p:cNvGrpSpPr/>
          <p:nvPr/>
        </p:nvGrpSpPr>
        <p:grpSpPr>
          <a:xfrm>
            <a:off x="1156632" y="3099637"/>
            <a:ext cx="4411274" cy="4411274"/>
            <a:chOff x="0" y="0"/>
            <a:chExt cx="812800" cy="812800"/>
          </a:xfrm>
        </p:grpSpPr>
        <p:sp>
          <p:nvSpPr>
            <p:cNvPr id="239" name="Google Shape;23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13"/>
          <p:cNvGrpSpPr/>
          <p:nvPr/>
        </p:nvGrpSpPr>
        <p:grpSpPr>
          <a:xfrm>
            <a:off x="7098247" y="5111473"/>
            <a:ext cx="4411274" cy="4411274"/>
            <a:chOff x="0" y="0"/>
            <a:chExt cx="812800" cy="812800"/>
          </a:xfrm>
        </p:grpSpPr>
        <p:sp>
          <p:nvSpPr>
            <p:cNvPr id="242" name="Google Shape;24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13"/>
          <p:cNvGrpSpPr/>
          <p:nvPr/>
        </p:nvGrpSpPr>
        <p:grpSpPr>
          <a:xfrm>
            <a:off x="13132318" y="3118127"/>
            <a:ext cx="4411274" cy="4411274"/>
            <a:chOff x="0" y="0"/>
            <a:chExt cx="812800" cy="812800"/>
          </a:xfrm>
        </p:grpSpPr>
        <p:sp>
          <p:nvSpPr>
            <p:cNvPr id="245" name="Google Shape;24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6C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3"/>
          <p:cNvSpPr/>
          <p:nvPr/>
        </p:nvSpPr>
        <p:spPr>
          <a:xfrm>
            <a:off x="575678" y="2607471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3"/>
          <p:cNvSpPr txBox="1"/>
          <p:nvPr/>
        </p:nvSpPr>
        <p:spPr>
          <a:xfrm>
            <a:off x="5642088" y="1749972"/>
            <a:ext cx="7323591" cy="1500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Game Rules</a:t>
            </a: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517292" y="4619306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3"/>
          <p:cNvSpPr/>
          <p:nvPr/>
        </p:nvSpPr>
        <p:spPr>
          <a:xfrm>
            <a:off x="12551364" y="2607471"/>
            <a:ext cx="5160958" cy="5432587"/>
          </a:xfrm>
          <a:custGeom>
            <a:rect b="b" l="l" r="r" t="t"/>
            <a:pathLst>
              <a:path extrusionOk="0" h="5432587" w="5160958">
                <a:moveTo>
                  <a:pt x="0" y="0"/>
                </a:moveTo>
                <a:lnTo>
                  <a:pt x="5160958" y="0"/>
                </a:lnTo>
                <a:lnTo>
                  <a:pt x="5160958" y="5432587"/>
                </a:lnTo>
                <a:lnTo>
                  <a:pt x="0" y="543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3"/>
          <p:cNvSpPr/>
          <p:nvPr/>
        </p:nvSpPr>
        <p:spPr>
          <a:xfrm>
            <a:off x="715871" y="8040058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3"/>
          <p:cNvSpPr/>
          <p:nvPr/>
        </p:nvSpPr>
        <p:spPr>
          <a:xfrm>
            <a:off x="11280559" y="8041166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3"/>
          <p:cNvSpPr/>
          <p:nvPr/>
        </p:nvSpPr>
        <p:spPr>
          <a:xfrm>
            <a:off x="715871" y="-3455755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3"/>
          <p:cNvSpPr/>
          <p:nvPr/>
        </p:nvSpPr>
        <p:spPr>
          <a:xfrm>
            <a:off x="11280559" y="-3454647"/>
            <a:ext cx="6291571" cy="5528718"/>
          </a:xfrm>
          <a:custGeom>
            <a:rect b="b" l="l" r="r" t="t"/>
            <a:pathLst>
              <a:path extrusionOk="0" h="5528718" w="6291571">
                <a:moveTo>
                  <a:pt x="0" y="0"/>
                </a:moveTo>
                <a:lnTo>
                  <a:pt x="6291570" y="0"/>
                </a:lnTo>
                <a:lnTo>
                  <a:pt x="6291570" y="5528718"/>
                </a:lnTo>
                <a:lnTo>
                  <a:pt x="0" y="5528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3"/>
          <p:cNvSpPr txBox="1"/>
          <p:nvPr/>
        </p:nvSpPr>
        <p:spPr>
          <a:xfrm>
            <a:off x="2185283" y="4170679"/>
            <a:ext cx="2353973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DE59"/>
                </a:solidFill>
                <a:latin typeface="Oleo Script"/>
                <a:ea typeface="Oleo Script"/>
                <a:cs typeface="Oleo Script"/>
                <a:sym typeface="Oleo Script"/>
              </a:rPr>
              <a:t>Rule #1</a:t>
            </a:r>
            <a:endParaRPr/>
          </a:p>
        </p:txBody>
      </p:sp>
      <p:sp>
        <p:nvSpPr>
          <p:cNvPr id="256" name="Google Shape;256;p13"/>
          <p:cNvSpPr txBox="1"/>
          <p:nvPr/>
        </p:nvSpPr>
        <p:spPr>
          <a:xfrm>
            <a:off x="2313077" y="5314800"/>
            <a:ext cx="209838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8126897" y="6182514"/>
            <a:ext cx="2353973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DE59"/>
                </a:solidFill>
                <a:latin typeface="Oleo Script"/>
                <a:ea typeface="Oleo Script"/>
                <a:cs typeface="Oleo Script"/>
                <a:sym typeface="Oleo Script"/>
              </a:rPr>
              <a:t>Rule #2</a:t>
            </a:r>
            <a:endParaRPr/>
          </a:p>
        </p:txBody>
      </p:sp>
      <p:sp>
        <p:nvSpPr>
          <p:cNvPr id="258" name="Google Shape;258;p13"/>
          <p:cNvSpPr txBox="1"/>
          <p:nvPr/>
        </p:nvSpPr>
        <p:spPr>
          <a:xfrm>
            <a:off x="8254691" y="7326635"/>
            <a:ext cx="209838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14160969" y="4170679"/>
            <a:ext cx="2353973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DE59"/>
                </a:solidFill>
                <a:latin typeface="Oleo Script"/>
                <a:ea typeface="Oleo Script"/>
                <a:cs typeface="Oleo Script"/>
                <a:sym typeface="Oleo Script"/>
              </a:rPr>
              <a:t>Rule #3</a:t>
            </a:r>
            <a:endParaRPr/>
          </a:p>
        </p:txBody>
      </p:sp>
      <p:sp>
        <p:nvSpPr>
          <p:cNvPr id="260" name="Google Shape;260;p13"/>
          <p:cNvSpPr txBox="1"/>
          <p:nvPr/>
        </p:nvSpPr>
        <p:spPr>
          <a:xfrm>
            <a:off x="14288763" y="5314800"/>
            <a:ext cx="209838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261" name="Google Shape;261;p13"/>
          <p:cNvSpPr txBox="1"/>
          <p:nvPr/>
        </p:nvSpPr>
        <p:spPr>
          <a:xfrm>
            <a:off x="6064214" y="3356939"/>
            <a:ext cx="6479339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/>
          <p:nvPr/>
        </p:nvSpPr>
        <p:spPr>
          <a:xfrm>
            <a:off x="1945429" y="-2628236"/>
            <a:ext cx="14397141" cy="15543473"/>
          </a:xfrm>
          <a:custGeom>
            <a:rect b="b" l="l" r="r" t="t"/>
            <a:pathLst>
              <a:path extrusionOk="0" h="15543473" w="14397141">
                <a:moveTo>
                  <a:pt x="0" y="0"/>
                </a:moveTo>
                <a:lnTo>
                  <a:pt x="14397142" y="0"/>
                </a:lnTo>
                <a:lnTo>
                  <a:pt x="14397142" y="15543472"/>
                </a:lnTo>
                <a:lnTo>
                  <a:pt x="0" y="15543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14"/>
          <p:cNvSpPr/>
          <p:nvPr/>
        </p:nvSpPr>
        <p:spPr>
          <a:xfrm>
            <a:off x="2237173" y="-1758134"/>
            <a:ext cx="13113105" cy="13803268"/>
          </a:xfrm>
          <a:custGeom>
            <a:rect b="b" l="l" r="r" t="t"/>
            <a:pathLst>
              <a:path extrusionOk="0" h="13803268" w="13113105">
                <a:moveTo>
                  <a:pt x="0" y="0"/>
                </a:moveTo>
                <a:lnTo>
                  <a:pt x="13113105" y="0"/>
                </a:lnTo>
                <a:lnTo>
                  <a:pt x="13113105" y="13803268"/>
                </a:lnTo>
                <a:lnTo>
                  <a:pt x="0" y="13803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9" name="Google Shape;269;p14"/>
          <p:cNvGrpSpPr/>
          <p:nvPr/>
        </p:nvGrpSpPr>
        <p:grpSpPr>
          <a:xfrm>
            <a:off x="5884504" y="2445006"/>
            <a:ext cx="6896495" cy="1462528"/>
            <a:chOff x="0" y="-38100"/>
            <a:chExt cx="949064" cy="201266"/>
          </a:xfrm>
        </p:grpSpPr>
        <p:sp>
          <p:nvSpPr>
            <p:cNvPr id="270" name="Google Shape;270;p14"/>
            <p:cNvSpPr/>
            <p:nvPr/>
          </p:nvSpPr>
          <p:spPr>
            <a:xfrm>
              <a:off x="0" y="0"/>
              <a:ext cx="949064" cy="163166"/>
            </a:xfrm>
            <a:custGeom>
              <a:rect b="b" l="l" r="r" t="t"/>
              <a:pathLst>
                <a:path extrusionOk="0" h="163166" w="949064">
                  <a:moveTo>
                    <a:pt x="81583" y="0"/>
                  </a:moveTo>
                  <a:lnTo>
                    <a:pt x="867481" y="0"/>
                  </a:lnTo>
                  <a:cubicBezTo>
                    <a:pt x="912538" y="0"/>
                    <a:pt x="949064" y="36526"/>
                    <a:pt x="949064" y="81583"/>
                  </a:cubicBezTo>
                  <a:lnTo>
                    <a:pt x="949064" y="81583"/>
                  </a:lnTo>
                  <a:cubicBezTo>
                    <a:pt x="949064" y="103220"/>
                    <a:pt x="940469" y="123971"/>
                    <a:pt x="925169" y="139271"/>
                  </a:cubicBezTo>
                  <a:cubicBezTo>
                    <a:pt x="909869" y="154571"/>
                    <a:pt x="889118" y="163166"/>
                    <a:pt x="867481" y="163166"/>
                  </a:cubicBezTo>
                  <a:lnTo>
                    <a:pt x="81583" y="163166"/>
                  </a:lnTo>
                  <a:cubicBezTo>
                    <a:pt x="59946" y="163166"/>
                    <a:pt x="39195" y="154571"/>
                    <a:pt x="23895" y="139271"/>
                  </a:cubicBezTo>
                  <a:cubicBezTo>
                    <a:pt x="8595" y="123971"/>
                    <a:pt x="0" y="103220"/>
                    <a:pt x="0" y="81583"/>
                  </a:cubicBezTo>
                  <a:lnTo>
                    <a:pt x="0" y="81583"/>
                  </a:lnTo>
                  <a:cubicBezTo>
                    <a:pt x="0" y="59946"/>
                    <a:pt x="8595" y="39195"/>
                    <a:pt x="23895" y="23895"/>
                  </a:cubicBezTo>
                  <a:cubicBezTo>
                    <a:pt x="39195" y="8595"/>
                    <a:pt x="59946" y="0"/>
                    <a:pt x="81583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4"/>
            <p:cNvSpPr txBox="1"/>
            <p:nvPr/>
          </p:nvSpPr>
          <p:spPr>
            <a:xfrm>
              <a:off x="0" y="-38100"/>
              <a:ext cx="949064" cy="2012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4"/>
          <p:cNvSpPr/>
          <p:nvPr/>
        </p:nvSpPr>
        <p:spPr>
          <a:xfrm flipH="1">
            <a:off x="-1632202" y="1921637"/>
            <a:ext cx="6184116" cy="6223010"/>
          </a:xfrm>
          <a:custGeom>
            <a:rect b="b" l="l" r="r" t="t"/>
            <a:pathLst>
              <a:path extrusionOk="0" h="6223010" w="6184116">
                <a:moveTo>
                  <a:pt x="6184116" y="0"/>
                </a:moveTo>
                <a:lnTo>
                  <a:pt x="0" y="0"/>
                </a:lnTo>
                <a:lnTo>
                  <a:pt x="0" y="6223010"/>
                </a:lnTo>
                <a:lnTo>
                  <a:pt x="6184116" y="6223010"/>
                </a:lnTo>
                <a:lnTo>
                  <a:pt x="618411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4"/>
          <p:cNvSpPr txBox="1"/>
          <p:nvPr/>
        </p:nvSpPr>
        <p:spPr>
          <a:xfrm>
            <a:off x="6066263" y="2928523"/>
            <a:ext cx="6532978" cy="772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87" u="none" cap="none" strike="noStrike">
                <a:solidFill>
                  <a:srgbClr val="07361E"/>
                </a:solidFill>
                <a:latin typeface="Oleo Script"/>
                <a:ea typeface="Oleo Script"/>
                <a:cs typeface="Oleo Script"/>
                <a:sym typeface="Oleo Script"/>
              </a:rPr>
              <a:t>ARE YOU READY?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4866239" y="4558641"/>
            <a:ext cx="89331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Let’s Start!</a:t>
            </a: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6450873" y="6251552"/>
            <a:ext cx="538625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14116167" y="2196055"/>
            <a:ext cx="5638710" cy="5674174"/>
          </a:xfrm>
          <a:custGeom>
            <a:rect b="b" l="l" r="r" t="t"/>
            <a:pathLst>
              <a:path extrusionOk="0" h="5674174" w="5638710">
                <a:moveTo>
                  <a:pt x="0" y="0"/>
                </a:moveTo>
                <a:lnTo>
                  <a:pt x="5638710" y="0"/>
                </a:lnTo>
                <a:lnTo>
                  <a:pt x="5638710" y="5674174"/>
                </a:lnTo>
                <a:lnTo>
                  <a:pt x="0" y="5674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15"/>
          <p:cNvGrpSpPr/>
          <p:nvPr/>
        </p:nvGrpSpPr>
        <p:grpSpPr>
          <a:xfrm>
            <a:off x="11129656" y="3695291"/>
            <a:ext cx="4004215" cy="4004215"/>
            <a:chOff x="0" y="0"/>
            <a:chExt cx="812800" cy="812800"/>
          </a:xfrm>
        </p:grpSpPr>
        <p:sp>
          <p:nvSpPr>
            <p:cNvPr id="283" name="Google Shape;28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5"/>
          <p:cNvGrpSpPr/>
          <p:nvPr/>
        </p:nvGrpSpPr>
        <p:grpSpPr>
          <a:xfrm>
            <a:off x="6079178" y="3695291"/>
            <a:ext cx="4004215" cy="4004215"/>
            <a:chOff x="0" y="0"/>
            <a:chExt cx="812800" cy="812800"/>
          </a:xfrm>
        </p:grpSpPr>
        <p:sp>
          <p:nvSpPr>
            <p:cNvPr id="286" name="Google Shape;28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>
            <a:off x="1027213" y="3695291"/>
            <a:ext cx="4004215" cy="4004215"/>
            <a:chOff x="0" y="0"/>
            <a:chExt cx="812800" cy="812800"/>
          </a:xfrm>
        </p:grpSpPr>
        <p:sp>
          <p:nvSpPr>
            <p:cNvPr id="289" name="Google Shape;28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E2E7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15"/>
          <p:cNvSpPr/>
          <p:nvPr/>
        </p:nvSpPr>
        <p:spPr>
          <a:xfrm>
            <a:off x="1028700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15"/>
          <p:cNvSpPr/>
          <p:nvPr/>
        </p:nvSpPr>
        <p:spPr>
          <a:xfrm>
            <a:off x="6079178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15"/>
          <p:cNvSpPr/>
          <p:nvPr/>
        </p:nvSpPr>
        <p:spPr>
          <a:xfrm>
            <a:off x="11129656" y="-1558794"/>
            <a:ext cx="4004215" cy="9258300"/>
          </a:xfrm>
          <a:custGeom>
            <a:rect b="b" l="l" r="r" t="t"/>
            <a:pathLst>
              <a:path extrusionOk="0" h="9258300" w="4004215">
                <a:moveTo>
                  <a:pt x="0" y="0"/>
                </a:moveTo>
                <a:lnTo>
                  <a:pt x="4004215" y="0"/>
                </a:lnTo>
                <a:lnTo>
                  <a:pt x="400421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15"/>
          <p:cNvSpPr/>
          <p:nvPr/>
        </p:nvSpPr>
        <p:spPr>
          <a:xfrm>
            <a:off x="-1245013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15"/>
          <p:cNvSpPr/>
          <p:nvPr/>
        </p:nvSpPr>
        <p:spPr>
          <a:xfrm>
            <a:off x="10993247" y="-538160"/>
            <a:ext cx="12511077" cy="2048689"/>
          </a:xfrm>
          <a:custGeom>
            <a:rect b="b" l="l" r="r" t="t"/>
            <a:pathLst>
              <a:path extrusionOk="0" h="2048689" w="12511077">
                <a:moveTo>
                  <a:pt x="0" y="0"/>
                </a:moveTo>
                <a:lnTo>
                  <a:pt x="12511078" y="0"/>
                </a:lnTo>
                <a:lnTo>
                  <a:pt x="12511078" y="2048689"/>
                </a:lnTo>
                <a:lnTo>
                  <a:pt x="0" y="2048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15"/>
          <p:cNvSpPr txBox="1"/>
          <p:nvPr/>
        </p:nvSpPr>
        <p:spPr>
          <a:xfrm rot="-5400000">
            <a:off x="12583078" y="4947146"/>
            <a:ext cx="8373740" cy="1500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Scoreboard</a:t>
            </a:r>
            <a:endParaRPr/>
          </a:p>
        </p:txBody>
      </p:sp>
      <p:sp>
        <p:nvSpPr>
          <p:cNvPr id="297" name="Google Shape;297;p15"/>
          <p:cNvSpPr txBox="1"/>
          <p:nvPr/>
        </p:nvSpPr>
        <p:spPr>
          <a:xfrm>
            <a:off x="1853821" y="5214300"/>
            <a:ext cx="2353973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100 pts</a:t>
            </a:r>
            <a:endParaRPr/>
          </a:p>
        </p:txBody>
      </p:sp>
      <p:sp>
        <p:nvSpPr>
          <p:cNvPr id="298" name="Google Shape;298;p15"/>
          <p:cNvSpPr txBox="1"/>
          <p:nvPr/>
        </p:nvSpPr>
        <p:spPr>
          <a:xfrm>
            <a:off x="1027213" y="8166318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AMANDA</a:t>
            </a:r>
            <a:endParaRPr/>
          </a:p>
        </p:txBody>
      </p:sp>
      <p:sp>
        <p:nvSpPr>
          <p:cNvPr id="299" name="Google Shape;299;p15"/>
          <p:cNvSpPr txBox="1"/>
          <p:nvPr/>
        </p:nvSpPr>
        <p:spPr>
          <a:xfrm>
            <a:off x="6907272" y="5214300"/>
            <a:ext cx="2353973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120 pts</a:t>
            </a:r>
            <a:endParaRPr/>
          </a:p>
        </p:txBody>
      </p:sp>
      <p:sp>
        <p:nvSpPr>
          <p:cNvPr id="300" name="Google Shape;300;p15"/>
          <p:cNvSpPr txBox="1"/>
          <p:nvPr/>
        </p:nvSpPr>
        <p:spPr>
          <a:xfrm>
            <a:off x="6080665" y="8166318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ROBERT</a:t>
            </a:r>
            <a:endParaRPr/>
          </a:p>
        </p:txBody>
      </p:sp>
      <p:sp>
        <p:nvSpPr>
          <p:cNvPr id="301" name="Google Shape;301;p15"/>
          <p:cNvSpPr txBox="1"/>
          <p:nvPr/>
        </p:nvSpPr>
        <p:spPr>
          <a:xfrm>
            <a:off x="11956264" y="5214300"/>
            <a:ext cx="2353973" cy="1085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51F12"/>
                </a:solidFill>
                <a:latin typeface="Oleo Script"/>
                <a:ea typeface="Oleo Script"/>
                <a:cs typeface="Oleo Script"/>
                <a:sym typeface="Oleo Script"/>
              </a:rPr>
              <a:t>180 pts</a:t>
            </a:r>
            <a:endParaRPr/>
          </a:p>
        </p:txBody>
      </p:sp>
      <p:sp>
        <p:nvSpPr>
          <p:cNvPr id="302" name="Google Shape;302;p15"/>
          <p:cNvSpPr txBox="1"/>
          <p:nvPr/>
        </p:nvSpPr>
        <p:spPr>
          <a:xfrm>
            <a:off x="11129656" y="8166318"/>
            <a:ext cx="4002728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SAMMY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 flipH="1">
            <a:off x="10738191" y="587370"/>
            <a:ext cx="7923375" cy="11380071"/>
          </a:xfrm>
          <a:custGeom>
            <a:rect b="b" l="l" r="r" t="t"/>
            <a:pathLst>
              <a:path extrusionOk="0" h="11380071" w="7923375">
                <a:moveTo>
                  <a:pt x="7923374" y="0"/>
                </a:moveTo>
                <a:lnTo>
                  <a:pt x="0" y="0"/>
                </a:lnTo>
                <a:lnTo>
                  <a:pt x="0" y="11380071"/>
                </a:lnTo>
                <a:lnTo>
                  <a:pt x="7923374" y="11380071"/>
                </a:lnTo>
                <a:lnTo>
                  <a:pt x="792337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6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16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16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  <p:grpSp>
        <p:nvGrpSpPr>
          <p:cNvPr id="312" name="Google Shape;312;p16"/>
          <p:cNvGrpSpPr/>
          <p:nvPr/>
        </p:nvGrpSpPr>
        <p:grpSpPr>
          <a:xfrm>
            <a:off x="1028700" y="1549462"/>
            <a:ext cx="2539231" cy="1219620"/>
            <a:chOff x="0" y="-38100"/>
            <a:chExt cx="349437" cy="167838"/>
          </a:xfrm>
        </p:grpSpPr>
        <p:sp>
          <p:nvSpPr>
            <p:cNvPr id="313" name="Google Shape;313;p16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6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16"/>
          <p:cNvSpPr txBox="1"/>
          <p:nvPr/>
        </p:nvSpPr>
        <p:spPr>
          <a:xfrm>
            <a:off x="1413257" y="2054814"/>
            <a:ext cx="177011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10 PTS.</a:t>
            </a:r>
            <a:endParaRPr/>
          </a:p>
        </p:txBody>
      </p:sp>
      <p:sp>
        <p:nvSpPr>
          <p:cNvPr id="316" name="Google Shape;316;p16"/>
          <p:cNvSpPr/>
          <p:nvPr/>
        </p:nvSpPr>
        <p:spPr>
          <a:xfrm rot="-388211">
            <a:off x="8553825" y="339966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6"/>
          <p:cNvSpPr/>
          <p:nvPr/>
        </p:nvSpPr>
        <p:spPr>
          <a:xfrm rot="794687">
            <a:off x="6241373" y="2220925"/>
            <a:ext cx="1614781" cy="1418989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2" y="0"/>
                </a:lnTo>
                <a:lnTo>
                  <a:pt x="1614782" y="1418989"/>
                </a:lnTo>
                <a:lnTo>
                  <a:pt x="0" y="141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16"/>
          <p:cNvSpPr/>
          <p:nvPr/>
        </p:nvSpPr>
        <p:spPr>
          <a:xfrm rot="-388211">
            <a:off x="15634620" y="7593924"/>
            <a:ext cx="2535900" cy="222842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900" y="0"/>
                </a:lnTo>
                <a:lnTo>
                  <a:pt x="2535900" y="2228422"/>
                </a:lnTo>
                <a:lnTo>
                  <a:pt x="0" y="2228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16"/>
          <p:cNvSpPr/>
          <p:nvPr/>
        </p:nvSpPr>
        <p:spPr>
          <a:xfrm rot="-388211">
            <a:off x="15597676" y="1533875"/>
            <a:ext cx="1738440" cy="1527654"/>
          </a:xfrm>
          <a:custGeom>
            <a:rect b="b" l="l" r="r" t="t"/>
            <a:pathLst>
              <a:path extrusionOk="0" h="1527654" w="1738440">
                <a:moveTo>
                  <a:pt x="0" y="0"/>
                </a:moveTo>
                <a:lnTo>
                  <a:pt x="1738441" y="0"/>
                </a:lnTo>
                <a:lnTo>
                  <a:pt x="1738441" y="1527654"/>
                </a:lnTo>
                <a:lnTo>
                  <a:pt x="0" y="1527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0" name="Google Shape;320;p16"/>
          <p:cNvGrpSpPr/>
          <p:nvPr/>
        </p:nvGrpSpPr>
        <p:grpSpPr>
          <a:xfrm>
            <a:off x="970628" y="5248610"/>
            <a:ext cx="2028638" cy="2135409"/>
            <a:chOff x="0" y="0"/>
            <a:chExt cx="2704851" cy="2847212"/>
          </a:xfrm>
        </p:grpSpPr>
        <p:grpSp>
          <p:nvGrpSpPr>
            <p:cNvPr id="321" name="Google Shape;321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22" name="Google Shape;32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326" name="Google Shape;326;p16"/>
          <p:cNvGrpSpPr/>
          <p:nvPr/>
        </p:nvGrpSpPr>
        <p:grpSpPr>
          <a:xfrm>
            <a:off x="2944608" y="5248610"/>
            <a:ext cx="2028638" cy="2135409"/>
            <a:chOff x="0" y="0"/>
            <a:chExt cx="2704851" cy="2847212"/>
          </a:xfrm>
        </p:grpSpPr>
        <p:grpSp>
          <p:nvGrpSpPr>
            <p:cNvPr id="327" name="Google Shape;327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28" name="Google Shape;32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332" name="Google Shape;332;p16"/>
          <p:cNvGrpSpPr/>
          <p:nvPr/>
        </p:nvGrpSpPr>
        <p:grpSpPr>
          <a:xfrm>
            <a:off x="4918587" y="5248610"/>
            <a:ext cx="2028638" cy="2135409"/>
            <a:chOff x="0" y="0"/>
            <a:chExt cx="2704851" cy="2847212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34" name="Google Shape;33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6" name="Google Shape;336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338" name="Google Shape;338;p16"/>
          <p:cNvGrpSpPr/>
          <p:nvPr/>
        </p:nvGrpSpPr>
        <p:grpSpPr>
          <a:xfrm>
            <a:off x="6892566" y="5248610"/>
            <a:ext cx="2028638" cy="2135409"/>
            <a:chOff x="0" y="0"/>
            <a:chExt cx="2704851" cy="2847212"/>
          </a:xfrm>
        </p:grpSpPr>
        <p:grpSp>
          <p:nvGrpSpPr>
            <p:cNvPr id="339" name="Google Shape;339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40" name="Google Shape;34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" name="Google Shape;342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W</a:t>
              </a:r>
              <a:endParaRPr/>
            </a:p>
          </p:txBody>
        </p:sp>
      </p:grpSp>
      <p:grpSp>
        <p:nvGrpSpPr>
          <p:cNvPr id="344" name="Google Shape;344;p16"/>
          <p:cNvGrpSpPr/>
          <p:nvPr/>
        </p:nvGrpSpPr>
        <p:grpSpPr>
          <a:xfrm>
            <a:off x="8866545" y="5248610"/>
            <a:ext cx="2028638" cy="2135409"/>
            <a:chOff x="0" y="0"/>
            <a:chExt cx="2704851" cy="2847212"/>
          </a:xfrm>
        </p:grpSpPr>
        <p:grpSp>
          <p:nvGrpSpPr>
            <p:cNvPr id="345" name="Google Shape;345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46" name="Google Shape;34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8" name="Google Shape;348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350" name="Google Shape;350;p16"/>
          <p:cNvGrpSpPr/>
          <p:nvPr/>
        </p:nvGrpSpPr>
        <p:grpSpPr>
          <a:xfrm>
            <a:off x="10840525" y="5248610"/>
            <a:ext cx="2028638" cy="2135409"/>
            <a:chOff x="0" y="0"/>
            <a:chExt cx="2704851" cy="2847212"/>
          </a:xfrm>
        </p:grpSpPr>
        <p:grpSp>
          <p:nvGrpSpPr>
            <p:cNvPr id="351" name="Google Shape;351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52" name="Google Shape;35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356" name="Google Shape;356;p16"/>
          <p:cNvGrpSpPr/>
          <p:nvPr/>
        </p:nvGrpSpPr>
        <p:grpSpPr>
          <a:xfrm>
            <a:off x="12814504" y="5248610"/>
            <a:ext cx="2028638" cy="2135409"/>
            <a:chOff x="0" y="0"/>
            <a:chExt cx="2704851" cy="2847212"/>
          </a:xfrm>
        </p:grpSpPr>
        <p:grpSp>
          <p:nvGrpSpPr>
            <p:cNvPr id="357" name="Google Shape;357;p16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58" name="Google Shape;35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16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0" name="Google Shape;360;p16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" name="Google Shape;361;p16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M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7"/>
          <p:cNvSpPr/>
          <p:nvPr/>
        </p:nvSpPr>
        <p:spPr>
          <a:xfrm flipH="1" rot="429362">
            <a:off x="10878979" y="679656"/>
            <a:ext cx="7139772" cy="10254610"/>
          </a:xfrm>
          <a:custGeom>
            <a:rect b="b" l="l" r="r" t="t"/>
            <a:pathLst>
              <a:path extrusionOk="0" h="10254610" w="7139772">
                <a:moveTo>
                  <a:pt x="7139773" y="0"/>
                </a:moveTo>
                <a:lnTo>
                  <a:pt x="0" y="0"/>
                </a:lnTo>
                <a:lnTo>
                  <a:pt x="0" y="10254611"/>
                </a:lnTo>
                <a:lnTo>
                  <a:pt x="7139773" y="10254611"/>
                </a:lnTo>
                <a:lnTo>
                  <a:pt x="713977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8" name="Google Shape;368;p17"/>
          <p:cNvGrpSpPr/>
          <p:nvPr/>
        </p:nvGrpSpPr>
        <p:grpSpPr>
          <a:xfrm>
            <a:off x="970628" y="5248610"/>
            <a:ext cx="2028638" cy="2135409"/>
            <a:chOff x="0" y="0"/>
            <a:chExt cx="2704851" cy="2847212"/>
          </a:xfrm>
        </p:grpSpPr>
        <p:grpSp>
          <p:nvGrpSpPr>
            <p:cNvPr id="369" name="Google Shape;369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" name="Google Shape;373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374" name="Google Shape;374;p17"/>
          <p:cNvGrpSpPr/>
          <p:nvPr/>
        </p:nvGrpSpPr>
        <p:grpSpPr>
          <a:xfrm>
            <a:off x="1028700" y="2127303"/>
            <a:ext cx="4982274" cy="1219620"/>
            <a:chOff x="0" y="-38100"/>
            <a:chExt cx="685638" cy="167838"/>
          </a:xfrm>
        </p:grpSpPr>
        <p:sp>
          <p:nvSpPr>
            <p:cNvPr id="375" name="Google Shape;375;p17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7"/>
            <p:cNvSpPr txBox="1"/>
            <p:nvPr/>
          </p:nvSpPr>
          <p:spPr>
            <a:xfrm>
              <a:off x="0" y="-38100"/>
              <a:ext cx="685638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17"/>
          <p:cNvSpPr txBox="1"/>
          <p:nvPr/>
        </p:nvSpPr>
        <p:spPr>
          <a:xfrm>
            <a:off x="1028700" y="3867203"/>
            <a:ext cx="9964547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  <p:sp>
        <p:nvSpPr>
          <p:cNvPr id="378" name="Google Shape;378;p17"/>
          <p:cNvSpPr txBox="1"/>
          <p:nvPr/>
        </p:nvSpPr>
        <p:spPr>
          <a:xfrm>
            <a:off x="1390693" y="2632655"/>
            <a:ext cx="42582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YOU WON 10 PTS!</a:t>
            </a:r>
            <a:endParaRPr/>
          </a:p>
        </p:txBody>
      </p:sp>
      <p:grpSp>
        <p:nvGrpSpPr>
          <p:cNvPr id="379" name="Google Shape;379;p17"/>
          <p:cNvGrpSpPr/>
          <p:nvPr/>
        </p:nvGrpSpPr>
        <p:grpSpPr>
          <a:xfrm>
            <a:off x="2944608" y="5248610"/>
            <a:ext cx="2028638" cy="2135409"/>
            <a:chOff x="0" y="0"/>
            <a:chExt cx="2704851" cy="2847212"/>
          </a:xfrm>
        </p:grpSpPr>
        <p:grpSp>
          <p:nvGrpSpPr>
            <p:cNvPr id="380" name="Google Shape;380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81" name="Google Shape;38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3" name="Google Shape;383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" name="Google Shape;384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385" name="Google Shape;385;p17"/>
          <p:cNvGrpSpPr/>
          <p:nvPr/>
        </p:nvGrpSpPr>
        <p:grpSpPr>
          <a:xfrm>
            <a:off x="4918587" y="5248610"/>
            <a:ext cx="2028638" cy="2135409"/>
            <a:chOff x="0" y="0"/>
            <a:chExt cx="2704851" cy="2847212"/>
          </a:xfrm>
        </p:grpSpPr>
        <p:grpSp>
          <p:nvGrpSpPr>
            <p:cNvPr id="386" name="Google Shape;386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87" name="Google Shape;38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9" name="Google Shape;389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" name="Google Shape;390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O</a:t>
              </a:r>
              <a:endParaRPr/>
            </a:p>
          </p:txBody>
        </p:sp>
      </p:grpSp>
      <p:grpSp>
        <p:nvGrpSpPr>
          <p:cNvPr id="391" name="Google Shape;391;p17"/>
          <p:cNvGrpSpPr/>
          <p:nvPr/>
        </p:nvGrpSpPr>
        <p:grpSpPr>
          <a:xfrm>
            <a:off x="6892566" y="5248610"/>
            <a:ext cx="2028638" cy="2135409"/>
            <a:chOff x="0" y="0"/>
            <a:chExt cx="2704851" cy="2847212"/>
          </a:xfrm>
        </p:grpSpPr>
        <p:grpSp>
          <p:nvGrpSpPr>
            <p:cNvPr id="392" name="Google Shape;392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93" name="Google Shape;39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W</a:t>
              </a:r>
              <a:endParaRPr/>
            </a:p>
          </p:txBody>
        </p:sp>
      </p:grpSp>
      <p:grpSp>
        <p:nvGrpSpPr>
          <p:cNvPr id="397" name="Google Shape;397;p17"/>
          <p:cNvGrpSpPr/>
          <p:nvPr/>
        </p:nvGrpSpPr>
        <p:grpSpPr>
          <a:xfrm>
            <a:off x="8866545" y="5248610"/>
            <a:ext cx="2028638" cy="2135409"/>
            <a:chOff x="0" y="0"/>
            <a:chExt cx="2704851" cy="2847212"/>
          </a:xfrm>
        </p:grpSpPr>
        <p:grpSp>
          <p:nvGrpSpPr>
            <p:cNvPr id="398" name="Google Shape;398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399" name="Google Shape;39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Google Shape;401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" name="Google Shape;402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M</a:t>
              </a:r>
              <a:endParaRPr/>
            </a:p>
          </p:txBody>
        </p:sp>
      </p:grpSp>
      <p:grpSp>
        <p:nvGrpSpPr>
          <p:cNvPr id="403" name="Google Shape;403;p17"/>
          <p:cNvGrpSpPr/>
          <p:nvPr/>
        </p:nvGrpSpPr>
        <p:grpSpPr>
          <a:xfrm>
            <a:off x="10840525" y="5248610"/>
            <a:ext cx="2028638" cy="2135409"/>
            <a:chOff x="0" y="0"/>
            <a:chExt cx="2704851" cy="2847212"/>
          </a:xfrm>
        </p:grpSpPr>
        <p:grpSp>
          <p:nvGrpSpPr>
            <p:cNvPr id="404" name="Google Shape;404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05" name="Google Shape;40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7" name="Google Shape;407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409" name="Google Shape;409;p17"/>
          <p:cNvGrpSpPr/>
          <p:nvPr/>
        </p:nvGrpSpPr>
        <p:grpSpPr>
          <a:xfrm>
            <a:off x="12814504" y="5248610"/>
            <a:ext cx="2028638" cy="2135409"/>
            <a:chOff x="0" y="0"/>
            <a:chExt cx="2704851" cy="2847212"/>
          </a:xfrm>
        </p:grpSpPr>
        <p:grpSp>
          <p:nvGrpSpPr>
            <p:cNvPr id="410" name="Google Shape;410;p17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11" name="Google Shape;41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17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3" name="Google Shape;413;p17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" name="Google Shape;414;p17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sp>
        <p:nvSpPr>
          <p:cNvPr id="415" name="Google Shape;415;p17"/>
          <p:cNvSpPr/>
          <p:nvPr/>
        </p:nvSpPr>
        <p:spPr>
          <a:xfrm rot="-388211">
            <a:off x="16232683" y="2168211"/>
            <a:ext cx="1964317" cy="1726143"/>
          </a:xfrm>
          <a:custGeom>
            <a:rect b="b" l="l" r="r" t="t"/>
            <a:pathLst>
              <a:path extrusionOk="0" h="1726143" w="1964317">
                <a:moveTo>
                  <a:pt x="0" y="0"/>
                </a:moveTo>
                <a:lnTo>
                  <a:pt x="1964316" y="0"/>
                </a:lnTo>
                <a:lnTo>
                  <a:pt x="1964316" y="1726144"/>
                </a:lnTo>
                <a:lnTo>
                  <a:pt x="0" y="1726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17"/>
          <p:cNvSpPr/>
          <p:nvPr/>
        </p:nvSpPr>
        <p:spPr>
          <a:xfrm rot="496069">
            <a:off x="9841704" y="1416349"/>
            <a:ext cx="1471828" cy="1293368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8" y="0"/>
                </a:lnTo>
                <a:lnTo>
                  <a:pt x="1471828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17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17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17"/>
          <p:cNvSpPr/>
          <p:nvPr/>
        </p:nvSpPr>
        <p:spPr>
          <a:xfrm rot="-388211">
            <a:off x="10009587" y="8037462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9" y="0"/>
                </a:lnTo>
                <a:lnTo>
                  <a:pt x="2778579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17"/>
          <p:cNvSpPr/>
          <p:nvPr/>
        </p:nvSpPr>
        <p:spPr>
          <a:xfrm rot="1293060">
            <a:off x="6482486" y="555303"/>
            <a:ext cx="1833401" cy="1611101"/>
          </a:xfrm>
          <a:custGeom>
            <a:rect b="b" l="l" r="r" t="t"/>
            <a:pathLst>
              <a:path extrusionOk="0" h="1611101" w="1833401">
                <a:moveTo>
                  <a:pt x="0" y="0"/>
                </a:moveTo>
                <a:lnTo>
                  <a:pt x="1833400" y="0"/>
                </a:lnTo>
                <a:lnTo>
                  <a:pt x="1833400" y="1611101"/>
                </a:lnTo>
                <a:lnTo>
                  <a:pt x="0" y="1611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8"/>
          <p:cNvSpPr/>
          <p:nvPr/>
        </p:nvSpPr>
        <p:spPr>
          <a:xfrm>
            <a:off x="9587271" y="894775"/>
            <a:ext cx="6283518" cy="7639535"/>
          </a:xfrm>
          <a:custGeom>
            <a:rect b="b" l="l" r="r" t="t"/>
            <a:pathLst>
              <a:path extrusionOk="0" h="7639535" w="6283518">
                <a:moveTo>
                  <a:pt x="0" y="0"/>
                </a:moveTo>
                <a:lnTo>
                  <a:pt x="6283518" y="0"/>
                </a:lnTo>
                <a:lnTo>
                  <a:pt x="6283518" y="7639535"/>
                </a:lnTo>
                <a:lnTo>
                  <a:pt x="0" y="7639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18"/>
          <p:cNvSpPr/>
          <p:nvPr/>
        </p:nvSpPr>
        <p:spPr>
          <a:xfrm>
            <a:off x="12476808" y="5316052"/>
            <a:ext cx="6404332" cy="6436515"/>
          </a:xfrm>
          <a:custGeom>
            <a:rect b="b" l="l" r="r" t="t"/>
            <a:pathLst>
              <a:path extrusionOk="0" h="6436515" w="6404332">
                <a:moveTo>
                  <a:pt x="0" y="0"/>
                </a:moveTo>
                <a:lnTo>
                  <a:pt x="6404332" y="0"/>
                </a:lnTo>
                <a:lnTo>
                  <a:pt x="6404332" y="6436515"/>
                </a:lnTo>
                <a:lnTo>
                  <a:pt x="0" y="6436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18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18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0" name="Google Shape;430;p18"/>
          <p:cNvGrpSpPr/>
          <p:nvPr/>
        </p:nvGrpSpPr>
        <p:grpSpPr>
          <a:xfrm>
            <a:off x="1028700" y="1549462"/>
            <a:ext cx="2539231" cy="1219620"/>
            <a:chOff x="0" y="-38100"/>
            <a:chExt cx="349437" cy="167838"/>
          </a:xfrm>
        </p:grpSpPr>
        <p:sp>
          <p:nvSpPr>
            <p:cNvPr id="431" name="Google Shape;431;p18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18"/>
          <p:cNvSpPr txBox="1"/>
          <p:nvPr/>
        </p:nvSpPr>
        <p:spPr>
          <a:xfrm>
            <a:off x="1413257" y="2054814"/>
            <a:ext cx="177011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10 PTS.</a:t>
            </a:r>
            <a:endParaRPr/>
          </a:p>
        </p:txBody>
      </p:sp>
      <p:sp>
        <p:nvSpPr>
          <p:cNvPr id="434" name="Google Shape;434;p18"/>
          <p:cNvSpPr/>
          <p:nvPr/>
        </p:nvSpPr>
        <p:spPr>
          <a:xfrm rot="-388211">
            <a:off x="3186061" y="8037462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18"/>
          <p:cNvSpPr/>
          <p:nvPr/>
        </p:nvSpPr>
        <p:spPr>
          <a:xfrm rot="794687">
            <a:off x="5289335" y="1345320"/>
            <a:ext cx="1614781" cy="1418989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1" y="0"/>
                </a:lnTo>
                <a:lnTo>
                  <a:pt x="1614781" y="1418989"/>
                </a:lnTo>
                <a:lnTo>
                  <a:pt x="0" y="141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18"/>
          <p:cNvSpPr/>
          <p:nvPr/>
        </p:nvSpPr>
        <p:spPr>
          <a:xfrm rot="-388211">
            <a:off x="8670787" y="-66503"/>
            <a:ext cx="2535900" cy="222842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900" y="0"/>
                </a:lnTo>
                <a:lnTo>
                  <a:pt x="2535900" y="2228421"/>
                </a:lnTo>
                <a:lnTo>
                  <a:pt x="0" y="2228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18"/>
          <p:cNvSpPr/>
          <p:nvPr/>
        </p:nvSpPr>
        <p:spPr>
          <a:xfrm rot="-388211">
            <a:off x="16390080" y="2005255"/>
            <a:ext cx="1738440" cy="1527654"/>
          </a:xfrm>
          <a:custGeom>
            <a:rect b="b" l="l" r="r" t="t"/>
            <a:pathLst>
              <a:path extrusionOk="0" h="1527654" w="1738440">
                <a:moveTo>
                  <a:pt x="0" y="0"/>
                </a:moveTo>
                <a:lnTo>
                  <a:pt x="1738440" y="0"/>
                </a:lnTo>
                <a:lnTo>
                  <a:pt x="1738440" y="1527655"/>
                </a:lnTo>
                <a:lnTo>
                  <a:pt x="0" y="1527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8" name="Google Shape;438;p18"/>
          <p:cNvGrpSpPr/>
          <p:nvPr/>
        </p:nvGrpSpPr>
        <p:grpSpPr>
          <a:xfrm>
            <a:off x="6878865" y="5329789"/>
            <a:ext cx="2028638" cy="2135409"/>
            <a:chOff x="0" y="0"/>
            <a:chExt cx="2704851" cy="2847212"/>
          </a:xfrm>
        </p:grpSpPr>
        <p:grpSp>
          <p:nvGrpSpPr>
            <p:cNvPr id="439" name="Google Shape;439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40" name="Google Shape;44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2" name="Google Shape;442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R</a:t>
              </a:r>
              <a:endParaRPr/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1028700" y="5329789"/>
            <a:ext cx="2028638" cy="2135409"/>
            <a:chOff x="0" y="0"/>
            <a:chExt cx="2704851" cy="2847212"/>
          </a:xfrm>
        </p:grpSpPr>
        <p:grpSp>
          <p:nvGrpSpPr>
            <p:cNvPr id="445" name="Google Shape;445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8" name="Google Shape;448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" name="Google Shape;449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P</a:t>
              </a:r>
              <a:endParaRPr/>
            </a:p>
          </p:txBody>
        </p:sp>
      </p:grpSp>
      <p:grpSp>
        <p:nvGrpSpPr>
          <p:cNvPr id="450" name="Google Shape;450;p18"/>
          <p:cNvGrpSpPr/>
          <p:nvPr/>
        </p:nvGrpSpPr>
        <p:grpSpPr>
          <a:xfrm>
            <a:off x="8828920" y="5329789"/>
            <a:ext cx="2028638" cy="2135409"/>
            <a:chOff x="0" y="0"/>
            <a:chExt cx="2704851" cy="2847212"/>
          </a:xfrm>
        </p:grpSpPr>
        <p:grpSp>
          <p:nvGrpSpPr>
            <p:cNvPr id="451" name="Google Shape;451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52" name="Google Shape;45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" name="Google Shape;455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456" name="Google Shape;456;p18"/>
          <p:cNvGrpSpPr/>
          <p:nvPr/>
        </p:nvGrpSpPr>
        <p:grpSpPr>
          <a:xfrm>
            <a:off x="2978755" y="5329789"/>
            <a:ext cx="2028638" cy="2135409"/>
            <a:chOff x="0" y="0"/>
            <a:chExt cx="2704851" cy="2847212"/>
          </a:xfrm>
        </p:grpSpPr>
        <p:grpSp>
          <p:nvGrpSpPr>
            <p:cNvPr id="457" name="Google Shape;457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58" name="Google Shape;458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0" name="Google Shape;460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462" name="Google Shape;462;p18"/>
          <p:cNvGrpSpPr/>
          <p:nvPr/>
        </p:nvGrpSpPr>
        <p:grpSpPr>
          <a:xfrm>
            <a:off x="12729030" y="5329789"/>
            <a:ext cx="2028638" cy="2135409"/>
            <a:chOff x="0" y="0"/>
            <a:chExt cx="2704851" cy="2847212"/>
          </a:xfrm>
        </p:grpSpPr>
        <p:grpSp>
          <p:nvGrpSpPr>
            <p:cNvPr id="463" name="Google Shape;463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64" name="Google Shape;46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6" name="Google Shape;466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>
            <a:off x="4928810" y="5329789"/>
            <a:ext cx="2028638" cy="2135409"/>
            <a:chOff x="0" y="0"/>
            <a:chExt cx="2704851" cy="2847212"/>
          </a:xfrm>
        </p:grpSpPr>
        <p:grpSp>
          <p:nvGrpSpPr>
            <p:cNvPr id="469" name="Google Shape;469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70" name="Google Shape;47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2" name="Google Shape;472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474" name="Google Shape;474;p18"/>
          <p:cNvGrpSpPr/>
          <p:nvPr/>
        </p:nvGrpSpPr>
        <p:grpSpPr>
          <a:xfrm>
            <a:off x="10778975" y="5329789"/>
            <a:ext cx="2028638" cy="2135409"/>
            <a:chOff x="0" y="0"/>
            <a:chExt cx="2704851" cy="2847212"/>
          </a:xfrm>
        </p:grpSpPr>
        <p:grpSp>
          <p:nvGrpSpPr>
            <p:cNvPr id="475" name="Google Shape;475;p18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476" name="Google Shape;476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8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8" name="Google Shape;478;p18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18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T</a:t>
              </a:r>
              <a:endParaRPr/>
            </a:p>
          </p:txBody>
        </p:sp>
      </p:grpSp>
      <p:sp>
        <p:nvSpPr>
          <p:cNvPr id="480" name="Google Shape;480;p18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2645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3075" y="1"/>
            <a:ext cx="2059415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9"/>
          <p:cNvSpPr/>
          <p:nvPr/>
        </p:nvSpPr>
        <p:spPr>
          <a:xfrm>
            <a:off x="-1143000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19"/>
          <p:cNvSpPr/>
          <p:nvPr/>
        </p:nvSpPr>
        <p:spPr>
          <a:xfrm>
            <a:off x="9152728" y="8850868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9"/>
                </a:lnTo>
                <a:lnTo>
                  <a:pt x="0" y="1723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19"/>
          <p:cNvSpPr/>
          <p:nvPr/>
        </p:nvSpPr>
        <p:spPr>
          <a:xfrm>
            <a:off x="10664932" y="491124"/>
            <a:ext cx="5736176" cy="6974074"/>
          </a:xfrm>
          <a:custGeom>
            <a:rect b="b" l="l" r="r" t="t"/>
            <a:pathLst>
              <a:path extrusionOk="0" h="6974074" w="5736176">
                <a:moveTo>
                  <a:pt x="0" y="0"/>
                </a:moveTo>
                <a:lnTo>
                  <a:pt x="5736176" y="0"/>
                </a:lnTo>
                <a:lnTo>
                  <a:pt x="5736176" y="6974074"/>
                </a:lnTo>
                <a:lnTo>
                  <a:pt x="0" y="6974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19"/>
          <p:cNvSpPr/>
          <p:nvPr/>
        </p:nvSpPr>
        <p:spPr>
          <a:xfrm>
            <a:off x="13238353" y="4847353"/>
            <a:ext cx="6141133" cy="6171993"/>
          </a:xfrm>
          <a:custGeom>
            <a:rect b="b" l="l" r="r" t="t"/>
            <a:pathLst>
              <a:path extrusionOk="0" h="6171993" w="6141133">
                <a:moveTo>
                  <a:pt x="0" y="0"/>
                </a:moveTo>
                <a:lnTo>
                  <a:pt x="6141133" y="0"/>
                </a:lnTo>
                <a:lnTo>
                  <a:pt x="6141133" y="6171993"/>
                </a:lnTo>
                <a:lnTo>
                  <a:pt x="0" y="6171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0" name="Google Shape;490;p19"/>
          <p:cNvGrpSpPr/>
          <p:nvPr/>
        </p:nvGrpSpPr>
        <p:grpSpPr>
          <a:xfrm>
            <a:off x="1028700" y="2127303"/>
            <a:ext cx="4982274" cy="1219620"/>
            <a:chOff x="0" y="-38100"/>
            <a:chExt cx="685638" cy="167838"/>
          </a:xfrm>
        </p:grpSpPr>
        <p:sp>
          <p:nvSpPr>
            <p:cNvPr id="491" name="Google Shape;491;p19"/>
            <p:cNvSpPr/>
            <p:nvPr/>
          </p:nvSpPr>
          <p:spPr>
            <a:xfrm>
              <a:off x="0" y="0"/>
              <a:ext cx="685638" cy="129738"/>
            </a:xfrm>
            <a:custGeom>
              <a:rect b="b" l="l" r="r" t="t"/>
              <a:pathLst>
                <a:path extrusionOk="0" h="129738" w="685638">
                  <a:moveTo>
                    <a:pt x="64869" y="0"/>
                  </a:moveTo>
                  <a:lnTo>
                    <a:pt x="620768" y="0"/>
                  </a:lnTo>
                  <a:cubicBezTo>
                    <a:pt x="637973" y="0"/>
                    <a:pt x="654472" y="6834"/>
                    <a:pt x="666638" y="19000"/>
                  </a:cubicBezTo>
                  <a:cubicBezTo>
                    <a:pt x="678803" y="31165"/>
                    <a:pt x="685638" y="47665"/>
                    <a:pt x="685638" y="64869"/>
                  </a:cubicBezTo>
                  <a:lnTo>
                    <a:pt x="685638" y="64869"/>
                  </a:lnTo>
                  <a:cubicBezTo>
                    <a:pt x="685638" y="82074"/>
                    <a:pt x="678803" y="98573"/>
                    <a:pt x="666638" y="110739"/>
                  </a:cubicBezTo>
                  <a:cubicBezTo>
                    <a:pt x="654472" y="122904"/>
                    <a:pt x="637973" y="129738"/>
                    <a:pt x="6207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9"/>
            <p:cNvSpPr txBox="1"/>
            <p:nvPr/>
          </p:nvSpPr>
          <p:spPr>
            <a:xfrm>
              <a:off x="0" y="-38100"/>
              <a:ext cx="685638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9"/>
          <p:cNvSpPr txBox="1"/>
          <p:nvPr/>
        </p:nvSpPr>
        <p:spPr>
          <a:xfrm>
            <a:off x="1028700" y="3867203"/>
            <a:ext cx="9964547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DE59"/>
                </a:solidFill>
                <a:latin typeface="Shrikhand"/>
                <a:ea typeface="Shrikhand"/>
                <a:cs typeface="Shrikhand"/>
                <a:sym typeface="Shrikhand"/>
              </a:rPr>
              <a:t>CORRECT ANSWER:</a:t>
            </a:r>
            <a:endParaRPr/>
          </a:p>
        </p:txBody>
      </p:sp>
      <p:sp>
        <p:nvSpPr>
          <p:cNvPr id="494" name="Google Shape;494;p19"/>
          <p:cNvSpPr txBox="1"/>
          <p:nvPr/>
        </p:nvSpPr>
        <p:spPr>
          <a:xfrm>
            <a:off x="1390693" y="2632655"/>
            <a:ext cx="425828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YOU WON 10 PTS!</a:t>
            </a:r>
            <a:endParaRPr/>
          </a:p>
        </p:txBody>
      </p:sp>
      <p:sp>
        <p:nvSpPr>
          <p:cNvPr id="495" name="Google Shape;495;p19"/>
          <p:cNvSpPr/>
          <p:nvPr/>
        </p:nvSpPr>
        <p:spPr>
          <a:xfrm rot="-388211">
            <a:off x="16547253" y="3016031"/>
            <a:ext cx="1964317" cy="1726143"/>
          </a:xfrm>
          <a:custGeom>
            <a:rect b="b" l="l" r="r" t="t"/>
            <a:pathLst>
              <a:path extrusionOk="0" h="1726143" w="1964317">
                <a:moveTo>
                  <a:pt x="0" y="0"/>
                </a:moveTo>
                <a:lnTo>
                  <a:pt x="1964317" y="0"/>
                </a:lnTo>
                <a:lnTo>
                  <a:pt x="1964317" y="1726143"/>
                </a:lnTo>
                <a:lnTo>
                  <a:pt x="0" y="1726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19"/>
          <p:cNvSpPr/>
          <p:nvPr/>
        </p:nvSpPr>
        <p:spPr>
          <a:xfrm rot="496069">
            <a:off x="8646329" y="1836556"/>
            <a:ext cx="1471828" cy="1293368"/>
          </a:xfrm>
          <a:custGeom>
            <a:rect b="b" l="l" r="r" t="t"/>
            <a:pathLst>
              <a:path extrusionOk="0" h="1293368" w="1471828">
                <a:moveTo>
                  <a:pt x="0" y="0"/>
                </a:moveTo>
                <a:lnTo>
                  <a:pt x="1471827" y="0"/>
                </a:lnTo>
                <a:lnTo>
                  <a:pt x="1471827" y="1293368"/>
                </a:lnTo>
                <a:lnTo>
                  <a:pt x="0" y="129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19"/>
          <p:cNvSpPr/>
          <p:nvPr/>
        </p:nvSpPr>
        <p:spPr>
          <a:xfrm rot="-388211">
            <a:off x="7171695" y="7983923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8" name="Google Shape;498;p19"/>
          <p:cNvGrpSpPr/>
          <p:nvPr/>
        </p:nvGrpSpPr>
        <p:grpSpPr>
          <a:xfrm>
            <a:off x="6878865" y="5329789"/>
            <a:ext cx="2028638" cy="2135409"/>
            <a:chOff x="0" y="0"/>
            <a:chExt cx="2704851" cy="2847212"/>
          </a:xfrm>
        </p:grpSpPr>
        <p:grpSp>
          <p:nvGrpSpPr>
            <p:cNvPr id="499" name="Google Shape;499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00" name="Google Shape;50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2" name="Google Shape;502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S</a:t>
              </a:r>
              <a:endParaRPr/>
            </a:p>
          </p:txBody>
        </p:sp>
      </p:grpSp>
      <p:grpSp>
        <p:nvGrpSpPr>
          <p:cNvPr id="504" name="Google Shape;504;p19"/>
          <p:cNvGrpSpPr/>
          <p:nvPr/>
        </p:nvGrpSpPr>
        <p:grpSpPr>
          <a:xfrm>
            <a:off x="1028700" y="5329789"/>
            <a:ext cx="2028638" cy="2135409"/>
            <a:chOff x="0" y="0"/>
            <a:chExt cx="2704851" cy="2847212"/>
          </a:xfrm>
        </p:grpSpPr>
        <p:grpSp>
          <p:nvGrpSpPr>
            <p:cNvPr id="505" name="Google Shape;505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06" name="Google Shape;50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8" name="Google Shape;508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P</a:t>
              </a:r>
              <a:endParaRPr/>
            </a:p>
          </p:txBody>
        </p:sp>
      </p:grpSp>
      <p:grpSp>
        <p:nvGrpSpPr>
          <p:cNvPr id="510" name="Google Shape;510;p19"/>
          <p:cNvGrpSpPr/>
          <p:nvPr/>
        </p:nvGrpSpPr>
        <p:grpSpPr>
          <a:xfrm>
            <a:off x="8828920" y="5329789"/>
            <a:ext cx="2028638" cy="2135409"/>
            <a:chOff x="0" y="0"/>
            <a:chExt cx="2704851" cy="2847212"/>
          </a:xfrm>
        </p:grpSpPr>
        <p:grpSp>
          <p:nvGrpSpPr>
            <p:cNvPr id="511" name="Google Shape;511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12" name="Google Shape;51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4" name="Google Shape;514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5" name="Google Shape;515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516" name="Google Shape;516;p19"/>
          <p:cNvGrpSpPr/>
          <p:nvPr/>
        </p:nvGrpSpPr>
        <p:grpSpPr>
          <a:xfrm>
            <a:off x="2978755" y="5329789"/>
            <a:ext cx="2028638" cy="2135409"/>
            <a:chOff x="0" y="0"/>
            <a:chExt cx="2704851" cy="2847212"/>
          </a:xfrm>
        </p:grpSpPr>
        <p:grpSp>
          <p:nvGrpSpPr>
            <p:cNvPr id="517" name="Google Shape;517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18" name="Google Shape;51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0" name="Google Shape;520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R</a:t>
              </a:r>
              <a:endParaRPr/>
            </a:p>
          </p:txBody>
        </p:sp>
      </p:grpSp>
      <p:grpSp>
        <p:nvGrpSpPr>
          <p:cNvPr id="522" name="Google Shape;522;p19"/>
          <p:cNvGrpSpPr/>
          <p:nvPr/>
        </p:nvGrpSpPr>
        <p:grpSpPr>
          <a:xfrm>
            <a:off x="12729030" y="5329789"/>
            <a:ext cx="2028638" cy="2135409"/>
            <a:chOff x="0" y="0"/>
            <a:chExt cx="2704851" cy="2847212"/>
          </a:xfrm>
        </p:grpSpPr>
        <p:grpSp>
          <p:nvGrpSpPr>
            <p:cNvPr id="523" name="Google Shape;523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24" name="Google Shape;52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6" name="Google Shape;526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T</a:t>
              </a:r>
              <a:endParaRPr/>
            </a:p>
          </p:txBody>
        </p:sp>
      </p:grpSp>
      <p:grpSp>
        <p:nvGrpSpPr>
          <p:cNvPr id="528" name="Google Shape;528;p19"/>
          <p:cNvGrpSpPr/>
          <p:nvPr/>
        </p:nvGrpSpPr>
        <p:grpSpPr>
          <a:xfrm>
            <a:off x="4928810" y="5329789"/>
            <a:ext cx="2028638" cy="2135409"/>
            <a:chOff x="0" y="0"/>
            <a:chExt cx="2704851" cy="2847212"/>
          </a:xfrm>
        </p:grpSpPr>
        <p:grpSp>
          <p:nvGrpSpPr>
            <p:cNvPr id="529" name="Google Shape;529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30" name="Google Shape;53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2" name="Google Shape;532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3" name="Google Shape;533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534" name="Google Shape;534;p19"/>
          <p:cNvGrpSpPr/>
          <p:nvPr/>
        </p:nvGrpSpPr>
        <p:grpSpPr>
          <a:xfrm>
            <a:off x="10778975" y="5329789"/>
            <a:ext cx="2028638" cy="2135409"/>
            <a:chOff x="0" y="0"/>
            <a:chExt cx="2704851" cy="2847212"/>
          </a:xfrm>
        </p:grpSpPr>
        <p:grpSp>
          <p:nvGrpSpPr>
            <p:cNvPr id="535" name="Google Shape;535;p19"/>
            <p:cNvGrpSpPr/>
            <p:nvPr/>
          </p:nvGrpSpPr>
          <p:grpSpPr>
            <a:xfrm>
              <a:off x="301328" y="295079"/>
              <a:ext cx="2257054" cy="2257054"/>
              <a:chOff x="0" y="0"/>
              <a:chExt cx="812800" cy="812800"/>
            </a:xfrm>
          </p:grpSpPr>
          <p:sp>
            <p:nvSpPr>
              <p:cNvPr id="536" name="Google Shape;53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19"/>
            <p:cNvSpPr/>
            <p:nvPr/>
          </p:nvSpPr>
          <p:spPr>
            <a:xfrm>
              <a:off x="0" y="0"/>
              <a:ext cx="2704851" cy="2847212"/>
            </a:xfrm>
            <a:custGeom>
              <a:rect b="b" l="l" r="r" t="t"/>
              <a:pathLst>
                <a:path extrusionOk="0" h="2847212" w="2704851">
                  <a:moveTo>
                    <a:pt x="0" y="0"/>
                  </a:moveTo>
                  <a:lnTo>
                    <a:pt x="2704851" y="0"/>
                  </a:lnTo>
                  <a:lnTo>
                    <a:pt x="2704851" y="2847212"/>
                  </a:lnTo>
                  <a:lnTo>
                    <a:pt x="0" y="2847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9" name="Google Shape;539;p19"/>
            <p:cNvSpPr txBox="1"/>
            <p:nvPr/>
          </p:nvSpPr>
          <p:spPr>
            <a:xfrm>
              <a:off x="820123" y="644268"/>
              <a:ext cx="1219464" cy="143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74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F12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9225" y="2"/>
            <a:ext cx="20573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0"/>
          <p:cNvSpPr/>
          <p:nvPr/>
        </p:nvSpPr>
        <p:spPr>
          <a:xfrm rot="-887456">
            <a:off x="11724853" y="544838"/>
            <a:ext cx="7159652" cy="10066295"/>
          </a:xfrm>
          <a:custGeom>
            <a:rect b="b" l="l" r="r" t="t"/>
            <a:pathLst>
              <a:path extrusionOk="0" h="10066295" w="7159652">
                <a:moveTo>
                  <a:pt x="0" y="0"/>
                </a:moveTo>
                <a:lnTo>
                  <a:pt x="7159653" y="0"/>
                </a:lnTo>
                <a:lnTo>
                  <a:pt x="7159653" y="10066295"/>
                </a:lnTo>
                <a:lnTo>
                  <a:pt x="0" y="10066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20"/>
          <p:cNvSpPr/>
          <p:nvPr/>
        </p:nvSpPr>
        <p:spPr>
          <a:xfrm>
            <a:off x="-1143000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20"/>
          <p:cNvSpPr/>
          <p:nvPr/>
        </p:nvSpPr>
        <p:spPr>
          <a:xfrm>
            <a:off x="9152728" y="9096375"/>
            <a:ext cx="10525243" cy="1723508"/>
          </a:xfrm>
          <a:custGeom>
            <a:rect b="b" l="l" r="r" t="t"/>
            <a:pathLst>
              <a:path extrusionOk="0" h="1723508" w="10525243">
                <a:moveTo>
                  <a:pt x="0" y="0"/>
                </a:moveTo>
                <a:lnTo>
                  <a:pt x="10525243" y="0"/>
                </a:lnTo>
                <a:lnTo>
                  <a:pt x="10525243" y="1723508"/>
                </a:lnTo>
                <a:lnTo>
                  <a:pt x="0" y="172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8" name="Google Shape;548;p20"/>
          <p:cNvGrpSpPr/>
          <p:nvPr/>
        </p:nvGrpSpPr>
        <p:grpSpPr>
          <a:xfrm>
            <a:off x="1028700" y="1549462"/>
            <a:ext cx="2539231" cy="1219620"/>
            <a:chOff x="0" y="-38100"/>
            <a:chExt cx="349437" cy="167838"/>
          </a:xfrm>
        </p:grpSpPr>
        <p:sp>
          <p:nvSpPr>
            <p:cNvPr id="549" name="Google Shape;549;p20"/>
            <p:cNvSpPr/>
            <p:nvPr/>
          </p:nvSpPr>
          <p:spPr>
            <a:xfrm>
              <a:off x="0" y="0"/>
              <a:ext cx="349437" cy="129738"/>
            </a:xfrm>
            <a:custGeom>
              <a:rect b="b" l="l" r="r" t="t"/>
              <a:pathLst>
                <a:path extrusionOk="0" h="129738" w="349437">
                  <a:moveTo>
                    <a:pt x="64869" y="0"/>
                  </a:moveTo>
                  <a:lnTo>
                    <a:pt x="284568" y="0"/>
                  </a:lnTo>
                  <a:cubicBezTo>
                    <a:pt x="301772" y="0"/>
                    <a:pt x="318272" y="6834"/>
                    <a:pt x="330438" y="19000"/>
                  </a:cubicBezTo>
                  <a:cubicBezTo>
                    <a:pt x="342603" y="31165"/>
                    <a:pt x="349437" y="47665"/>
                    <a:pt x="349437" y="64869"/>
                  </a:cubicBezTo>
                  <a:lnTo>
                    <a:pt x="349437" y="64869"/>
                  </a:lnTo>
                  <a:cubicBezTo>
                    <a:pt x="349437" y="82074"/>
                    <a:pt x="342603" y="98573"/>
                    <a:pt x="330438" y="110739"/>
                  </a:cubicBezTo>
                  <a:cubicBezTo>
                    <a:pt x="318272" y="122904"/>
                    <a:pt x="301772" y="129738"/>
                    <a:pt x="284568" y="129738"/>
                  </a:cubicBezTo>
                  <a:lnTo>
                    <a:pt x="64869" y="129738"/>
                  </a:lnTo>
                  <a:cubicBezTo>
                    <a:pt x="47665" y="129738"/>
                    <a:pt x="31165" y="122904"/>
                    <a:pt x="19000" y="110739"/>
                  </a:cubicBezTo>
                  <a:cubicBezTo>
                    <a:pt x="6834" y="98573"/>
                    <a:pt x="0" y="82074"/>
                    <a:pt x="0" y="64869"/>
                  </a:cubicBezTo>
                  <a:lnTo>
                    <a:pt x="0" y="64869"/>
                  </a:lnTo>
                  <a:cubicBezTo>
                    <a:pt x="0" y="47665"/>
                    <a:pt x="6834" y="31165"/>
                    <a:pt x="19000" y="19000"/>
                  </a:cubicBezTo>
                  <a:cubicBezTo>
                    <a:pt x="31165" y="6834"/>
                    <a:pt x="47665" y="0"/>
                    <a:pt x="64869" y="0"/>
                  </a:cubicBez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0"/>
            <p:cNvSpPr txBox="1"/>
            <p:nvPr/>
          </p:nvSpPr>
          <p:spPr>
            <a:xfrm>
              <a:off x="0" y="-38100"/>
              <a:ext cx="349437" cy="1678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20"/>
          <p:cNvSpPr/>
          <p:nvPr/>
        </p:nvSpPr>
        <p:spPr>
          <a:xfrm rot="-388211">
            <a:off x="6474942" y="7875537"/>
            <a:ext cx="2778578" cy="2441676"/>
          </a:xfrm>
          <a:custGeom>
            <a:rect b="b" l="l" r="r" t="t"/>
            <a:pathLst>
              <a:path extrusionOk="0" h="2441676" w="2778578">
                <a:moveTo>
                  <a:pt x="0" y="0"/>
                </a:moveTo>
                <a:lnTo>
                  <a:pt x="2778578" y="0"/>
                </a:lnTo>
                <a:lnTo>
                  <a:pt x="2778578" y="2441676"/>
                </a:lnTo>
                <a:lnTo>
                  <a:pt x="0" y="244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0"/>
          <p:cNvSpPr/>
          <p:nvPr/>
        </p:nvSpPr>
        <p:spPr>
          <a:xfrm rot="794687">
            <a:off x="13346876" y="-271578"/>
            <a:ext cx="1614781" cy="1418989"/>
          </a:xfrm>
          <a:custGeom>
            <a:rect b="b" l="l" r="r" t="t"/>
            <a:pathLst>
              <a:path extrusionOk="0" h="1418989" w="1614781">
                <a:moveTo>
                  <a:pt x="0" y="0"/>
                </a:moveTo>
                <a:lnTo>
                  <a:pt x="1614782" y="0"/>
                </a:lnTo>
                <a:lnTo>
                  <a:pt x="1614782" y="1418989"/>
                </a:lnTo>
                <a:lnTo>
                  <a:pt x="0" y="1418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20"/>
          <p:cNvSpPr/>
          <p:nvPr/>
        </p:nvSpPr>
        <p:spPr>
          <a:xfrm rot="-388211">
            <a:off x="8743824" y="940604"/>
            <a:ext cx="2535900" cy="2228422"/>
          </a:xfrm>
          <a:custGeom>
            <a:rect b="b" l="l" r="r" t="t"/>
            <a:pathLst>
              <a:path extrusionOk="0" h="2228422" w="2535900">
                <a:moveTo>
                  <a:pt x="0" y="0"/>
                </a:moveTo>
                <a:lnTo>
                  <a:pt x="2535899" y="0"/>
                </a:lnTo>
                <a:lnTo>
                  <a:pt x="2535899" y="2228421"/>
                </a:lnTo>
                <a:lnTo>
                  <a:pt x="0" y="2228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20"/>
          <p:cNvSpPr/>
          <p:nvPr/>
        </p:nvSpPr>
        <p:spPr>
          <a:xfrm rot="-388211">
            <a:off x="15850334" y="4893895"/>
            <a:ext cx="3422129" cy="3007196"/>
          </a:xfrm>
          <a:custGeom>
            <a:rect b="b" l="l" r="r" t="t"/>
            <a:pathLst>
              <a:path extrusionOk="0" h="3007196" w="3422129">
                <a:moveTo>
                  <a:pt x="0" y="0"/>
                </a:moveTo>
                <a:lnTo>
                  <a:pt x="3422130" y="0"/>
                </a:lnTo>
                <a:lnTo>
                  <a:pt x="3422130" y="3007196"/>
                </a:lnTo>
                <a:lnTo>
                  <a:pt x="0" y="3007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20"/>
          <p:cNvSpPr txBox="1"/>
          <p:nvPr/>
        </p:nvSpPr>
        <p:spPr>
          <a:xfrm>
            <a:off x="1413257" y="2054814"/>
            <a:ext cx="177011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7361E"/>
                </a:solidFill>
                <a:latin typeface="Nunito"/>
                <a:ea typeface="Nunito"/>
                <a:cs typeface="Nunito"/>
                <a:sym typeface="Nunito"/>
              </a:rPr>
              <a:t>10 PTS.</a:t>
            </a:r>
            <a:endParaRPr/>
          </a:p>
        </p:txBody>
      </p:sp>
      <p:grpSp>
        <p:nvGrpSpPr>
          <p:cNvPr id="556" name="Google Shape;556;p20"/>
          <p:cNvGrpSpPr/>
          <p:nvPr/>
        </p:nvGrpSpPr>
        <p:grpSpPr>
          <a:xfrm>
            <a:off x="6099998" y="5275038"/>
            <a:ext cx="1758554" cy="1851109"/>
            <a:chOff x="0" y="0"/>
            <a:chExt cx="2344738" cy="2468145"/>
          </a:xfrm>
        </p:grpSpPr>
        <p:grpSp>
          <p:nvGrpSpPr>
            <p:cNvPr id="557" name="Google Shape;557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58" name="Google Shape;55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0" name="Google Shape;560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1" name="Google Shape;561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562" name="Google Shape;562;p20"/>
          <p:cNvGrpSpPr/>
          <p:nvPr/>
        </p:nvGrpSpPr>
        <p:grpSpPr>
          <a:xfrm>
            <a:off x="1028700" y="5275038"/>
            <a:ext cx="1758554" cy="1851109"/>
            <a:chOff x="0" y="0"/>
            <a:chExt cx="2344738" cy="2468145"/>
          </a:xfrm>
        </p:grpSpPr>
        <p:grpSp>
          <p:nvGrpSpPr>
            <p:cNvPr id="563" name="Google Shape;563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64" name="Google Shape;56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6" name="Google Shape;566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7" name="Google Shape;567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C</a:t>
              </a:r>
              <a:endParaRPr/>
            </a:p>
          </p:txBody>
        </p:sp>
      </p:grpSp>
      <p:grpSp>
        <p:nvGrpSpPr>
          <p:cNvPr id="568" name="Google Shape;568;p20"/>
          <p:cNvGrpSpPr/>
          <p:nvPr/>
        </p:nvGrpSpPr>
        <p:grpSpPr>
          <a:xfrm>
            <a:off x="7790430" y="5275038"/>
            <a:ext cx="1758554" cy="1851109"/>
            <a:chOff x="0" y="0"/>
            <a:chExt cx="2344738" cy="2468145"/>
          </a:xfrm>
        </p:grpSpPr>
        <p:grpSp>
          <p:nvGrpSpPr>
            <p:cNvPr id="569" name="Google Shape;569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70" name="Google Shape;57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2" name="Google Shape;572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3" name="Google Shape;573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Y</a:t>
              </a:r>
              <a:endParaRPr/>
            </a:p>
          </p:txBody>
        </p:sp>
      </p:grpSp>
      <p:grpSp>
        <p:nvGrpSpPr>
          <p:cNvPr id="574" name="Google Shape;574;p20"/>
          <p:cNvGrpSpPr/>
          <p:nvPr/>
        </p:nvGrpSpPr>
        <p:grpSpPr>
          <a:xfrm>
            <a:off x="2719133" y="5275038"/>
            <a:ext cx="1758554" cy="1851109"/>
            <a:chOff x="0" y="0"/>
            <a:chExt cx="2344738" cy="2468145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8" name="Google Shape;578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9" name="Google Shape;579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grpSp>
        <p:nvGrpSpPr>
          <p:cNvPr id="580" name="Google Shape;580;p20"/>
          <p:cNvGrpSpPr/>
          <p:nvPr/>
        </p:nvGrpSpPr>
        <p:grpSpPr>
          <a:xfrm>
            <a:off x="11171295" y="5275038"/>
            <a:ext cx="1758554" cy="1851109"/>
            <a:chOff x="0" y="0"/>
            <a:chExt cx="2344738" cy="2468145"/>
          </a:xfrm>
        </p:grpSpPr>
        <p:grpSp>
          <p:nvGrpSpPr>
            <p:cNvPr id="581" name="Google Shape;581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82" name="Google Shape;58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4" name="Google Shape;584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5" name="Google Shape;585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586" name="Google Shape;586;p20"/>
          <p:cNvGrpSpPr/>
          <p:nvPr/>
        </p:nvGrpSpPr>
        <p:grpSpPr>
          <a:xfrm>
            <a:off x="4409565" y="5275038"/>
            <a:ext cx="1758554" cy="1851109"/>
            <a:chOff x="0" y="0"/>
            <a:chExt cx="2344738" cy="2468145"/>
          </a:xfrm>
        </p:grpSpPr>
        <p:grpSp>
          <p:nvGrpSpPr>
            <p:cNvPr id="587" name="Google Shape;587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0" name="Google Shape;590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1" name="Google Shape;591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A</a:t>
              </a:r>
              <a:endParaRPr/>
            </a:p>
          </p:txBody>
        </p:sp>
      </p:grpSp>
      <p:grpSp>
        <p:nvGrpSpPr>
          <p:cNvPr id="592" name="Google Shape;592;p20"/>
          <p:cNvGrpSpPr/>
          <p:nvPr/>
        </p:nvGrpSpPr>
        <p:grpSpPr>
          <a:xfrm>
            <a:off x="9480863" y="5275038"/>
            <a:ext cx="1758554" cy="1851109"/>
            <a:chOff x="0" y="0"/>
            <a:chExt cx="2344738" cy="2468145"/>
          </a:xfrm>
        </p:grpSpPr>
        <p:grpSp>
          <p:nvGrpSpPr>
            <p:cNvPr id="593" name="Google Shape;593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594" name="Google Shape;59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6" name="Google Shape;596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7" name="Google Shape;597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D</a:t>
              </a:r>
              <a:endParaRPr/>
            </a:p>
          </p:txBody>
        </p:sp>
      </p:grpSp>
      <p:grpSp>
        <p:nvGrpSpPr>
          <p:cNvPr id="598" name="Google Shape;598;p20"/>
          <p:cNvGrpSpPr/>
          <p:nvPr/>
        </p:nvGrpSpPr>
        <p:grpSpPr>
          <a:xfrm>
            <a:off x="12857765" y="5275038"/>
            <a:ext cx="1758554" cy="1851109"/>
            <a:chOff x="0" y="0"/>
            <a:chExt cx="2344738" cy="2468145"/>
          </a:xfrm>
        </p:grpSpPr>
        <p:grpSp>
          <p:nvGrpSpPr>
            <p:cNvPr id="599" name="Google Shape;599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00" name="Google Shape;60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2" name="Google Shape;602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3" name="Google Shape;603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E</a:t>
              </a:r>
              <a:endParaRPr/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4481025" y="5275038"/>
            <a:ext cx="1758554" cy="1851109"/>
            <a:chOff x="0" y="0"/>
            <a:chExt cx="2344738" cy="2468145"/>
          </a:xfrm>
        </p:grpSpPr>
        <p:grpSp>
          <p:nvGrpSpPr>
            <p:cNvPr id="605" name="Google Shape;605;p20"/>
            <p:cNvGrpSpPr/>
            <p:nvPr/>
          </p:nvGrpSpPr>
          <p:grpSpPr>
            <a:xfrm>
              <a:off x="261210" y="255793"/>
              <a:ext cx="1956559" cy="1956559"/>
              <a:chOff x="0" y="0"/>
              <a:chExt cx="812800" cy="812800"/>
            </a:xfrm>
          </p:grpSpPr>
          <p:sp>
            <p:nvSpPr>
              <p:cNvPr id="606" name="Google Shape;60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6C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2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8" name="Google Shape;608;p20"/>
            <p:cNvSpPr/>
            <p:nvPr/>
          </p:nvSpPr>
          <p:spPr>
            <a:xfrm>
              <a:off x="0" y="0"/>
              <a:ext cx="2344738" cy="2468145"/>
            </a:xfrm>
            <a:custGeom>
              <a:rect b="b" l="l" r="r" t="t"/>
              <a:pathLst>
                <a:path extrusionOk="0" h="2468145" w="2344738">
                  <a:moveTo>
                    <a:pt x="0" y="0"/>
                  </a:moveTo>
                  <a:lnTo>
                    <a:pt x="2344738" y="0"/>
                  </a:lnTo>
                  <a:lnTo>
                    <a:pt x="2344738" y="2468145"/>
                  </a:lnTo>
                  <a:lnTo>
                    <a:pt x="0" y="24681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9" name="Google Shape;609;p20"/>
            <p:cNvSpPr txBox="1"/>
            <p:nvPr/>
          </p:nvSpPr>
          <p:spPr>
            <a:xfrm>
              <a:off x="710935" y="561058"/>
              <a:ext cx="1057109" cy="1241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12" u="none" cap="none" strike="noStrike">
                  <a:solidFill>
                    <a:srgbClr val="FFDE59"/>
                  </a:solidFill>
                  <a:latin typeface="Oleo Script"/>
                  <a:ea typeface="Oleo Script"/>
                  <a:cs typeface="Oleo Script"/>
                  <a:sym typeface="Oleo Script"/>
                </a:rPr>
                <a:t>N</a:t>
              </a:r>
              <a:endParaRPr/>
            </a:p>
          </p:txBody>
        </p:sp>
      </p:grpSp>
      <p:sp>
        <p:nvSpPr>
          <p:cNvPr id="610" name="Google Shape;610;p20"/>
          <p:cNvSpPr txBox="1"/>
          <p:nvPr/>
        </p:nvSpPr>
        <p:spPr>
          <a:xfrm>
            <a:off x="1028700" y="3036570"/>
            <a:ext cx="856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Shrikhand"/>
                <a:ea typeface="Shrikhand"/>
                <a:cs typeface="Shrikhand"/>
                <a:sym typeface="Shrikhand"/>
              </a:rPr>
              <a:t>Guess the Scrambled Word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