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0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</p:sldIdLst>
  <p:sldSz cy="10287000" cx="18288000"/>
  <p:notesSz cx="6858000" cy="9144000"/>
  <p:embeddedFontLst>
    <p:embeddedFont>
      <p:font typeface="Chango"/>
      <p:regular r:id="rId22"/>
    </p:embeddedFont>
    <p:embeddedFont>
      <p:font typeface="Fira Code Light"/>
      <p:regular r:id="rId23"/>
      <p:bold r:id="rId24"/>
    </p:embeddedFont>
    <p:embeddedFont>
      <p:font typeface="Fira Code"/>
      <p:regular r:id="rId25"/>
      <p:bold r:id="rId2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font" Target="fonts/Chango-regular.fntdata"/><Relationship Id="rId21" Type="http://schemas.openxmlformats.org/officeDocument/2006/relationships/slide" Target="slides/slide16.xml"/><Relationship Id="rId24" Type="http://schemas.openxmlformats.org/officeDocument/2006/relationships/font" Target="fonts/FiraCodeLight-bold.fntdata"/><Relationship Id="rId23" Type="http://schemas.openxmlformats.org/officeDocument/2006/relationships/font" Target="fonts/FiraCodeLight-regular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FiraCode-bold.fntdata"/><Relationship Id="rId25" Type="http://schemas.openxmlformats.org/officeDocument/2006/relationships/font" Target="fonts/FiraCode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" name="Google Shape;108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312c45935a9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8" name="Google Shape;238;g312c45935a9_0_5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4" name="Google Shape;254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2" name="Google Shape;272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6" name="Google Shape;286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0" name="Google Shape;300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2" name="Google Shape;312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8" name="Google Shape;348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Google Shape;121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" name="Google Shape;133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Google Shape;158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" name="Google Shape;192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" name="Google Shape;210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4" name="Google Shape;224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17.png"/><Relationship Id="rId4" Type="http://schemas.openxmlformats.org/officeDocument/2006/relationships/image" Target="../media/image19.png"/><Relationship Id="rId5" Type="http://schemas.openxmlformats.org/officeDocument/2006/relationships/image" Target="../media/image13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7.png"/><Relationship Id="rId3" Type="http://schemas.openxmlformats.org/officeDocument/2006/relationships/image" Target="../media/image7.png"/><Relationship Id="rId4" Type="http://schemas.openxmlformats.org/officeDocument/2006/relationships/image" Target="../media/image2.png"/><Relationship Id="rId5" Type="http://schemas.openxmlformats.org/officeDocument/2006/relationships/image" Target="../media/image24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35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Relationship Id="rId4" Type="http://schemas.openxmlformats.org/officeDocument/2006/relationships/image" Target="../media/image6.png"/><Relationship Id="rId5" Type="http://schemas.openxmlformats.org/officeDocument/2006/relationships/image" Target="../media/image5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8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18.png"/><Relationship Id="rId4" Type="http://schemas.openxmlformats.org/officeDocument/2006/relationships/image" Target="../media/image3.png"/><Relationship Id="rId5" Type="http://schemas.openxmlformats.org/officeDocument/2006/relationships/image" Target="../media/image15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2.png"/><Relationship Id="rId4" Type="http://schemas.openxmlformats.org/officeDocument/2006/relationships/image" Target="../media/image12.png"/><Relationship Id="rId5" Type="http://schemas.openxmlformats.org/officeDocument/2006/relationships/image" Target="../media/image4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16.png"/><Relationship Id="rId4" Type="http://schemas.openxmlformats.org/officeDocument/2006/relationships/image" Target="../media/image8.png"/><Relationship Id="rId5" Type="http://schemas.openxmlformats.org/officeDocument/2006/relationships/image" Target="../media/image10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7.png"/><Relationship Id="rId4" Type="http://schemas.openxmlformats.org/officeDocument/2006/relationships/image" Target="../media/image1.png"/><Relationship Id="rId5" Type="http://schemas.openxmlformats.org/officeDocument/2006/relationships/image" Target="../media/image8.png"/><Relationship Id="rId6" Type="http://schemas.openxmlformats.org/officeDocument/2006/relationships/image" Target="../media/image10.png"/><Relationship Id="rId7" Type="http://schemas.openxmlformats.org/officeDocument/2006/relationships/image" Target="../media/image5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6.png"/><Relationship Id="rId4" Type="http://schemas.openxmlformats.org/officeDocument/2006/relationships/image" Target="../media/image11.png"/><Relationship Id="rId5" Type="http://schemas.openxmlformats.org/officeDocument/2006/relationships/image" Target="../media/image14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17.png"/><Relationship Id="rId4" Type="http://schemas.openxmlformats.org/officeDocument/2006/relationships/image" Target="../media/image19.png"/><Relationship Id="rId5" Type="http://schemas.openxmlformats.org/officeDocument/2006/relationships/image" Target="../media/image13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solidFill>
          <a:schemeClr val="lt2"/>
        </a:solidFill>
      </p:bgPr>
    </p:bg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rompt 3">
  <p:cSld name="CUSTOM_4">
    <p:bg>
      <p:bgPr>
        <a:solidFill>
          <a:schemeClr val="accent1"/>
        </a:solidFill>
      </p:bgPr>
    </p:bg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" name="Google Shape;86;p11"/>
          <p:cNvGrpSpPr/>
          <p:nvPr/>
        </p:nvGrpSpPr>
        <p:grpSpPr>
          <a:xfrm>
            <a:off x="12585349" y="-144662"/>
            <a:ext cx="5753712" cy="5898374"/>
            <a:chOff x="0" y="-38100"/>
            <a:chExt cx="1515371" cy="1553471"/>
          </a:xfrm>
        </p:grpSpPr>
        <p:sp>
          <p:nvSpPr>
            <p:cNvPr id="87" name="Google Shape;87;p11"/>
            <p:cNvSpPr/>
            <p:nvPr/>
          </p:nvSpPr>
          <p:spPr>
            <a:xfrm>
              <a:off x="0" y="0"/>
              <a:ext cx="1515371" cy="1515371"/>
            </a:xfrm>
            <a:custGeom>
              <a:rect b="b" l="l" r="r" t="t"/>
              <a:pathLst>
                <a:path extrusionOk="0" h="1515371" w="1515371">
                  <a:moveTo>
                    <a:pt x="0" y="0"/>
                  </a:moveTo>
                  <a:lnTo>
                    <a:pt x="1515371" y="0"/>
                  </a:lnTo>
                  <a:lnTo>
                    <a:pt x="1515371" y="1515371"/>
                  </a:lnTo>
                  <a:lnTo>
                    <a:pt x="0" y="1515371"/>
                  </a:lnTo>
                  <a:close/>
                </a:path>
              </a:pathLst>
            </a:custGeom>
            <a:solidFill>
              <a:srgbClr val="004131"/>
            </a:solidFill>
            <a:ln>
              <a:noFill/>
            </a:ln>
          </p:spPr>
        </p:sp>
        <p:sp>
          <p:nvSpPr>
            <p:cNvPr id="88" name="Google Shape;88;p11"/>
            <p:cNvSpPr txBox="1"/>
            <p:nvPr/>
          </p:nvSpPr>
          <p:spPr>
            <a:xfrm>
              <a:off x="0" y="-38100"/>
              <a:ext cx="1515300" cy="155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943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89" name="Google Shape;89;p11"/>
          <p:cNvPicPr preferRelativeResize="0"/>
          <p:nvPr/>
        </p:nvPicPr>
        <p:blipFill rotWithShape="1">
          <a:blip r:embed="rId2">
            <a:alphaModFix/>
          </a:blip>
          <a:srcRect b="0" l="0" r="0" t="7183"/>
          <a:stretch/>
        </p:blipFill>
        <p:spPr>
          <a:xfrm>
            <a:off x="14095900" y="1"/>
            <a:ext cx="3035074" cy="4557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1"/>
          <p:cNvPicPr preferRelativeResize="0"/>
          <p:nvPr/>
        </p:nvPicPr>
        <p:blipFill rotWithShape="1">
          <a:blip r:embed="rId3">
            <a:alphaModFix/>
          </a:blip>
          <a:srcRect b="6331" l="10410" r="0" t="0"/>
          <a:stretch/>
        </p:blipFill>
        <p:spPr>
          <a:xfrm>
            <a:off x="0" y="5100600"/>
            <a:ext cx="4919700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9225" y="181825"/>
            <a:ext cx="4155776" cy="4155776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1"/>
          <p:cNvSpPr/>
          <p:nvPr/>
        </p:nvSpPr>
        <p:spPr>
          <a:xfrm>
            <a:off x="834645" y="1628294"/>
            <a:ext cx="16617696" cy="7030832"/>
          </a:xfrm>
          <a:custGeom>
            <a:rect b="b" l="l" r="r" t="t"/>
            <a:pathLst>
              <a:path extrusionOk="0" h="343848" w="812800">
                <a:moveTo>
                  <a:pt x="652780" y="0"/>
                </a:moveTo>
                <a:lnTo>
                  <a:pt x="160020" y="0"/>
                </a:lnTo>
                <a:lnTo>
                  <a:pt x="0" y="160020"/>
                </a:lnTo>
                <a:lnTo>
                  <a:pt x="0" y="183828"/>
                </a:lnTo>
                <a:lnTo>
                  <a:pt x="160020" y="343848"/>
                </a:lnTo>
                <a:lnTo>
                  <a:pt x="652780" y="343848"/>
                </a:lnTo>
                <a:lnTo>
                  <a:pt x="812800" y="183828"/>
                </a:lnTo>
                <a:lnTo>
                  <a:pt x="812800" y="160020"/>
                </a:lnTo>
                <a:lnTo>
                  <a:pt x="652780" y="0"/>
                </a:lnTo>
                <a:close/>
              </a:path>
            </a:pathLst>
          </a:custGeom>
          <a:solidFill>
            <a:srgbClr val="EFE373"/>
          </a:solidFill>
          <a:ln>
            <a:noFill/>
          </a:ln>
        </p:spPr>
      </p:sp>
      <p:pic>
        <p:nvPicPr>
          <p:cNvPr id="93" name="Google Shape;93;p11"/>
          <p:cNvPicPr preferRelativeResize="0"/>
          <p:nvPr/>
        </p:nvPicPr>
        <p:blipFill rotWithShape="1">
          <a:blip r:embed="rId5">
            <a:alphaModFix/>
          </a:blip>
          <a:srcRect b="11394" l="0" r="0" t="0"/>
          <a:stretch/>
        </p:blipFill>
        <p:spPr>
          <a:xfrm>
            <a:off x="13231225" y="5754000"/>
            <a:ext cx="5012575" cy="45571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4">
  <p:cSld name="CUSTOM_4_1">
    <p:bg>
      <p:bgPr>
        <a:solidFill>
          <a:schemeClr val="accent1"/>
        </a:solidFill>
      </p:bgPr>
    </p:bg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2"/>
          <p:cNvSpPr/>
          <p:nvPr/>
        </p:nvSpPr>
        <p:spPr>
          <a:xfrm>
            <a:off x="0" y="5143500"/>
            <a:ext cx="5144348" cy="5144348"/>
          </a:xfrm>
          <a:custGeom>
            <a:rect b="b" l="l" r="r" t="t"/>
            <a:pathLst>
              <a:path extrusionOk="0" h="1354667" w="1354667">
                <a:moveTo>
                  <a:pt x="0" y="0"/>
                </a:moveTo>
                <a:lnTo>
                  <a:pt x="1354667" y="0"/>
                </a:lnTo>
                <a:lnTo>
                  <a:pt x="1354667" y="1354667"/>
                </a:lnTo>
                <a:lnTo>
                  <a:pt x="0" y="1354667"/>
                </a:lnTo>
                <a:close/>
              </a:path>
            </a:pathLst>
          </a:custGeom>
          <a:solidFill>
            <a:srgbClr val="4E56C4"/>
          </a:solidFill>
          <a:ln>
            <a:noFill/>
          </a:ln>
        </p:spPr>
      </p:sp>
      <p:pic>
        <p:nvPicPr>
          <p:cNvPr id="96" name="Google Shape;96;p12"/>
          <p:cNvPicPr preferRelativeResize="0"/>
          <p:nvPr/>
        </p:nvPicPr>
        <p:blipFill rotWithShape="1">
          <a:blip r:embed="rId2">
            <a:alphaModFix/>
          </a:blip>
          <a:srcRect b="0" l="2248" r="0" t="0"/>
          <a:stretch/>
        </p:blipFill>
        <p:spPr>
          <a:xfrm>
            <a:off x="0" y="5780800"/>
            <a:ext cx="2571750" cy="4504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2"/>
          <p:cNvPicPr preferRelativeResize="0"/>
          <p:nvPr/>
        </p:nvPicPr>
        <p:blipFill rotWithShape="1">
          <a:blip r:embed="rId3">
            <a:alphaModFix/>
          </a:blip>
          <a:srcRect b="0" l="0" r="3278" t="0"/>
          <a:stretch/>
        </p:blipFill>
        <p:spPr>
          <a:xfrm>
            <a:off x="13073149" y="1028825"/>
            <a:ext cx="5224602" cy="4114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2"/>
          <p:cNvPicPr preferRelativeResize="0"/>
          <p:nvPr/>
        </p:nvPicPr>
        <p:blipFill rotWithShape="1">
          <a:blip r:embed="rId4">
            <a:alphaModFix/>
          </a:blip>
          <a:srcRect b="0" l="0" r="3623" t="0"/>
          <a:stretch/>
        </p:blipFill>
        <p:spPr>
          <a:xfrm>
            <a:off x="13073150" y="5142188"/>
            <a:ext cx="5224599" cy="5423549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12"/>
          <p:cNvSpPr/>
          <p:nvPr/>
        </p:nvSpPr>
        <p:spPr>
          <a:xfrm>
            <a:off x="1610834" y="-1330315"/>
            <a:ext cx="15067280" cy="12948444"/>
          </a:xfrm>
          <a:custGeom>
            <a:rect b="b" l="l" r="r" t="t"/>
            <a:pathLst>
              <a:path extrusionOk="0" h="698500" w="812800">
                <a:moveTo>
                  <a:pt x="812800" y="349250"/>
                </a:moveTo>
                <a:lnTo>
                  <a:pt x="609600" y="698500"/>
                </a:lnTo>
                <a:lnTo>
                  <a:pt x="203200" y="698500"/>
                </a:lnTo>
                <a:lnTo>
                  <a:pt x="0" y="349250"/>
                </a:lnTo>
                <a:lnTo>
                  <a:pt x="203200" y="0"/>
                </a:lnTo>
                <a:lnTo>
                  <a:pt x="609600" y="0"/>
                </a:lnTo>
                <a:lnTo>
                  <a:pt x="812800" y="349250"/>
                </a:lnTo>
                <a:close/>
              </a:path>
            </a:pathLst>
          </a:custGeom>
          <a:solidFill>
            <a:srgbClr val="005D32"/>
          </a:solidFill>
          <a:ln>
            <a:noFill/>
          </a:ln>
        </p:spPr>
      </p:sp>
      <p:pic>
        <p:nvPicPr>
          <p:cNvPr id="100" name="Google Shape;100;p12"/>
          <p:cNvPicPr preferRelativeResize="0"/>
          <p:nvPr/>
        </p:nvPicPr>
        <p:blipFill rotWithShape="1">
          <a:blip r:embed="rId5">
            <a:alphaModFix/>
          </a:blip>
          <a:srcRect b="0" l="0" r="0" t="33678"/>
          <a:stretch/>
        </p:blipFill>
        <p:spPr>
          <a:xfrm>
            <a:off x="339775" y="0"/>
            <a:ext cx="1833175" cy="51446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5">
  <p:cSld name="CUSTOM_4_1_1">
    <p:bg>
      <p:bgPr>
        <a:solidFill>
          <a:schemeClr val="accent1"/>
        </a:solidFill>
      </p:bgPr>
    </p:bg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13"/>
          <p:cNvPicPr preferRelativeResize="0"/>
          <p:nvPr/>
        </p:nvPicPr>
        <p:blipFill rotWithShape="1">
          <a:blip r:embed="rId2">
            <a:alphaModFix/>
          </a:blip>
          <a:srcRect b="2419" l="0" r="44705" t="0"/>
          <a:stretch/>
        </p:blipFill>
        <p:spPr>
          <a:xfrm>
            <a:off x="14833900" y="569900"/>
            <a:ext cx="3454102" cy="9829576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3"/>
          <p:cNvSpPr/>
          <p:nvPr/>
        </p:nvSpPr>
        <p:spPr>
          <a:xfrm>
            <a:off x="-2446353" y="0"/>
            <a:ext cx="21864047" cy="10399535"/>
          </a:xfrm>
          <a:custGeom>
            <a:rect b="b" l="l" r="r" t="t"/>
            <a:pathLst>
              <a:path extrusionOk="0" h="505077" w="1061877">
                <a:moveTo>
                  <a:pt x="203200" y="0"/>
                </a:moveTo>
                <a:lnTo>
                  <a:pt x="1061877" y="0"/>
                </a:lnTo>
                <a:lnTo>
                  <a:pt x="858677" y="505077"/>
                </a:lnTo>
                <a:lnTo>
                  <a:pt x="0" y="505077"/>
                </a:lnTo>
                <a:lnTo>
                  <a:pt x="203200" y="0"/>
                </a:lnTo>
                <a:close/>
              </a:path>
            </a:pathLst>
          </a:custGeom>
          <a:solidFill>
            <a:srgbClr val="DD4125"/>
          </a:solidFill>
          <a:ln>
            <a:noFill/>
          </a:ln>
        </p:spPr>
      </p:sp>
      <p:sp>
        <p:nvSpPr>
          <p:cNvPr id="104" name="Google Shape;104;p13"/>
          <p:cNvSpPr/>
          <p:nvPr/>
        </p:nvSpPr>
        <p:spPr>
          <a:xfrm>
            <a:off x="-4716111" y="-56237"/>
            <a:ext cx="22892765" cy="10399535"/>
          </a:xfrm>
          <a:custGeom>
            <a:rect b="b" l="l" r="r" t="t"/>
            <a:pathLst>
              <a:path extrusionOk="0" h="505077" w="1111839">
                <a:moveTo>
                  <a:pt x="203200" y="0"/>
                </a:moveTo>
                <a:lnTo>
                  <a:pt x="1111839" y="0"/>
                </a:lnTo>
                <a:lnTo>
                  <a:pt x="908639" y="505077"/>
                </a:lnTo>
                <a:lnTo>
                  <a:pt x="0" y="505077"/>
                </a:lnTo>
                <a:lnTo>
                  <a:pt x="203200" y="0"/>
                </a:lnTo>
                <a:close/>
              </a:path>
            </a:pathLst>
          </a:custGeom>
          <a:solidFill>
            <a:srgbClr val="4E56C4"/>
          </a:solidFill>
          <a:ln>
            <a:noFill/>
          </a:ln>
        </p:spPr>
      </p:sp>
      <p:pic>
        <p:nvPicPr>
          <p:cNvPr id="105" name="Google Shape;105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" y="500"/>
            <a:ext cx="4010048" cy="41138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CUSTOM">
    <p:bg>
      <p:bgPr>
        <a:solidFill>
          <a:schemeClr val="dk1"/>
        </a:solidFill>
      </p:bgPr>
    </p:bg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3"/>
          <p:cNvPicPr preferRelativeResize="0"/>
          <p:nvPr/>
        </p:nvPicPr>
        <p:blipFill rotWithShape="1">
          <a:blip r:embed="rId2">
            <a:alphaModFix/>
          </a:blip>
          <a:srcRect b="0" l="0" r="3623" t="0"/>
          <a:stretch/>
        </p:blipFill>
        <p:spPr>
          <a:xfrm>
            <a:off x="13088275" y="4975925"/>
            <a:ext cx="5224599" cy="5423549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3"/>
          <p:cNvSpPr/>
          <p:nvPr/>
        </p:nvSpPr>
        <p:spPr>
          <a:xfrm>
            <a:off x="12856803" y="-145150"/>
            <a:ext cx="5456071" cy="5171523"/>
          </a:xfrm>
          <a:custGeom>
            <a:rect b="b" l="l" r="r" t="t"/>
            <a:pathLst>
              <a:path extrusionOk="0" h="1361823" w="1985831">
                <a:moveTo>
                  <a:pt x="0" y="0"/>
                </a:moveTo>
                <a:lnTo>
                  <a:pt x="1985831" y="0"/>
                </a:lnTo>
                <a:lnTo>
                  <a:pt x="1985831" y="1361823"/>
                </a:lnTo>
                <a:lnTo>
                  <a:pt x="0" y="1361823"/>
                </a:lnTo>
                <a:close/>
              </a:path>
            </a:pathLst>
          </a:custGeom>
          <a:solidFill>
            <a:srgbClr val="4E56C4"/>
          </a:solidFill>
          <a:ln>
            <a:noFill/>
          </a:ln>
        </p:spPr>
      </p:sp>
      <p:pic>
        <p:nvPicPr>
          <p:cNvPr id="18" name="Google Shape;18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112375" y="863750"/>
            <a:ext cx="4198707" cy="4161799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3"/>
          <p:cNvSpPr/>
          <p:nvPr/>
        </p:nvSpPr>
        <p:spPr>
          <a:xfrm>
            <a:off x="2" y="4978550"/>
            <a:ext cx="7287198" cy="5309330"/>
          </a:xfrm>
          <a:custGeom>
            <a:rect b="b" l="l" r="r" t="t"/>
            <a:pathLst>
              <a:path extrusionOk="0" h="1398112" w="2322613">
                <a:moveTo>
                  <a:pt x="0" y="0"/>
                </a:moveTo>
                <a:lnTo>
                  <a:pt x="2322613" y="0"/>
                </a:lnTo>
                <a:lnTo>
                  <a:pt x="2322613" y="1398112"/>
                </a:lnTo>
                <a:lnTo>
                  <a:pt x="0" y="1398112"/>
                </a:lnTo>
                <a:close/>
              </a:path>
            </a:pathLst>
          </a:custGeom>
          <a:solidFill>
            <a:srgbClr val="DF4529"/>
          </a:solidFill>
          <a:ln>
            <a:noFill/>
          </a:ln>
        </p:spPr>
      </p:sp>
      <p:pic>
        <p:nvPicPr>
          <p:cNvPr id="20" name="Google Shape;20;p3"/>
          <p:cNvPicPr preferRelativeResize="0"/>
          <p:nvPr/>
        </p:nvPicPr>
        <p:blipFill rotWithShape="1">
          <a:blip r:embed="rId4">
            <a:alphaModFix/>
          </a:blip>
          <a:srcRect b="0" l="9321" r="0" t="0"/>
          <a:stretch/>
        </p:blipFill>
        <p:spPr>
          <a:xfrm>
            <a:off x="0" y="5090375"/>
            <a:ext cx="2752101" cy="5197251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3"/>
          <p:cNvSpPr/>
          <p:nvPr/>
        </p:nvSpPr>
        <p:spPr>
          <a:xfrm>
            <a:off x="776281" y="-2529656"/>
            <a:ext cx="16735552" cy="15346406"/>
          </a:xfrm>
          <a:custGeom>
            <a:rect b="b" l="l" r="r" t="t"/>
            <a:pathLst>
              <a:path extrusionOk="0" h="745333" w="812800">
                <a:moveTo>
                  <a:pt x="203200" y="0"/>
                </a:moveTo>
                <a:lnTo>
                  <a:pt x="812800" y="0"/>
                </a:lnTo>
                <a:lnTo>
                  <a:pt x="609600" y="745333"/>
                </a:lnTo>
                <a:lnTo>
                  <a:pt x="0" y="745333"/>
                </a:lnTo>
                <a:lnTo>
                  <a:pt x="203200" y="0"/>
                </a:lnTo>
                <a:close/>
              </a:path>
            </a:pathLst>
          </a:custGeom>
          <a:solidFill>
            <a:srgbClr val="EFE373"/>
          </a:solidFill>
          <a:ln>
            <a:noFill/>
          </a:ln>
        </p:spPr>
      </p:sp>
      <p:pic>
        <p:nvPicPr>
          <p:cNvPr id="22" name="Google Shape;22;p3"/>
          <p:cNvPicPr preferRelativeResize="0"/>
          <p:nvPr/>
        </p:nvPicPr>
        <p:blipFill rotWithShape="1">
          <a:blip r:embed="rId5">
            <a:alphaModFix/>
          </a:blip>
          <a:srcRect b="0" l="0" r="0" t="7183"/>
          <a:stretch/>
        </p:blipFill>
        <p:spPr>
          <a:xfrm>
            <a:off x="285175" y="-1"/>
            <a:ext cx="3035074" cy="45571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structions Slide">
  <p:cSld name="CUSTOM_1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oogle Shape;24;p4"/>
          <p:cNvPicPr preferRelativeResize="0"/>
          <p:nvPr/>
        </p:nvPicPr>
        <p:blipFill rotWithShape="1">
          <a:blip r:embed="rId2">
            <a:alphaModFix/>
          </a:blip>
          <a:srcRect b="3232" l="0" r="45855" t="0"/>
          <a:stretch/>
        </p:blipFill>
        <p:spPr>
          <a:xfrm>
            <a:off x="14833900" y="390475"/>
            <a:ext cx="3454102" cy="9955302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25;p4"/>
          <p:cNvSpPr/>
          <p:nvPr/>
        </p:nvSpPr>
        <p:spPr>
          <a:xfrm>
            <a:off x="-2446353" y="0"/>
            <a:ext cx="21864047" cy="10399535"/>
          </a:xfrm>
          <a:custGeom>
            <a:rect b="b" l="l" r="r" t="t"/>
            <a:pathLst>
              <a:path extrusionOk="0" h="505077" w="1061877">
                <a:moveTo>
                  <a:pt x="203200" y="0"/>
                </a:moveTo>
                <a:lnTo>
                  <a:pt x="1061877" y="0"/>
                </a:lnTo>
                <a:lnTo>
                  <a:pt x="858677" y="505077"/>
                </a:lnTo>
                <a:lnTo>
                  <a:pt x="0" y="505077"/>
                </a:lnTo>
                <a:lnTo>
                  <a:pt x="203200" y="0"/>
                </a:lnTo>
                <a:close/>
              </a:path>
            </a:pathLst>
          </a:custGeom>
          <a:solidFill>
            <a:srgbClr val="DD4125"/>
          </a:solidFill>
          <a:ln>
            <a:noFill/>
          </a:ln>
        </p:spPr>
      </p:sp>
      <p:sp>
        <p:nvSpPr>
          <p:cNvPr id="26" name="Google Shape;26;p4"/>
          <p:cNvSpPr/>
          <p:nvPr/>
        </p:nvSpPr>
        <p:spPr>
          <a:xfrm>
            <a:off x="-4716111" y="-56237"/>
            <a:ext cx="22892765" cy="10399535"/>
          </a:xfrm>
          <a:custGeom>
            <a:rect b="b" l="l" r="r" t="t"/>
            <a:pathLst>
              <a:path extrusionOk="0" h="505077" w="1111839">
                <a:moveTo>
                  <a:pt x="203200" y="0"/>
                </a:moveTo>
                <a:lnTo>
                  <a:pt x="1111839" y="0"/>
                </a:lnTo>
                <a:lnTo>
                  <a:pt x="908639" y="505077"/>
                </a:lnTo>
                <a:lnTo>
                  <a:pt x="0" y="505077"/>
                </a:lnTo>
                <a:lnTo>
                  <a:pt x="203200" y="0"/>
                </a:lnTo>
                <a:close/>
              </a:path>
            </a:pathLst>
          </a:custGeom>
          <a:solidFill>
            <a:srgbClr val="004131"/>
          </a:solidFill>
          <a:ln>
            <a:noFill/>
          </a:ln>
        </p:spPr>
      </p:sp>
      <p:sp>
        <p:nvSpPr>
          <p:cNvPr id="27" name="Google Shape;27;p4"/>
          <p:cNvSpPr/>
          <p:nvPr/>
        </p:nvSpPr>
        <p:spPr>
          <a:xfrm>
            <a:off x="1028700" y="2671004"/>
            <a:ext cx="4614961" cy="4519743"/>
          </a:xfrm>
          <a:custGeom>
            <a:rect b="b" l="l" r="r" t="t"/>
            <a:pathLst>
              <a:path extrusionOk="0" h="1190189" w="1215263">
                <a:moveTo>
                  <a:pt x="33557" y="0"/>
                </a:moveTo>
                <a:lnTo>
                  <a:pt x="1181706" y="0"/>
                </a:lnTo>
                <a:cubicBezTo>
                  <a:pt x="1200239" y="0"/>
                  <a:pt x="1215263" y="15024"/>
                  <a:pt x="1215263" y="33557"/>
                </a:cubicBezTo>
                <a:lnTo>
                  <a:pt x="1215263" y="1156632"/>
                </a:lnTo>
                <a:cubicBezTo>
                  <a:pt x="1215263" y="1175165"/>
                  <a:pt x="1200239" y="1190189"/>
                  <a:pt x="1181706" y="1190189"/>
                </a:cubicBezTo>
                <a:lnTo>
                  <a:pt x="33557" y="1190189"/>
                </a:lnTo>
                <a:cubicBezTo>
                  <a:pt x="15024" y="1190189"/>
                  <a:pt x="0" y="1175165"/>
                  <a:pt x="0" y="1156632"/>
                </a:cubicBezTo>
                <a:lnTo>
                  <a:pt x="0" y="33557"/>
                </a:lnTo>
                <a:cubicBezTo>
                  <a:pt x="0" y="15024"/>
                  <a:pt x="15024" y="0"/>
                  <a:pt x="33557" y="0"/>
                </a:cubicBezTo>
                <a:close/>
              </a:path>
            </a:pathLst>
          </a:custGeom>
          <a:solidFill>
            <a:srgbClr val="005D3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" name="Google Shape;28;p4"/>
          <p:cNvSpPr/>
          <p:nvPr/>
        </p:nvSpPr>
        <p:spPr>
          <a:xfrm>
            <a:off x="6108696" y="2671004"/>
            <a:ext cx="4614961" cy="4519743"/>
          </a:xfrm>
          <a:custGeom>
            <a:rect b="b" l="l" r="r" t="t"/>
            <a:pathLst>
              <a:path extrusionOk="0" h="1190189" w="1215263">
                <a:moveTo>
                  <a:pt x="33557" y="0"/>
                </a:moveTo>
                <a:lnTo>
                  <a:pt x="1181706" y="0"/>
                </a:lnTo>
                <a:cubicBezTo>
                  <a:pt x="1200239" y="0"/>
                  <a:pt x="1215263" y="15024"/>
                  <a:pt x="1215263" y="33557"/>
                </a:cubicBezTo>
                <a:lnTo>
                  <a:pt x="1215263" y="1156632"/>
                </a:lnTo>
                <a:cubicBezTo>
                  <a:pt x="1215263" y="1175165"/>
                  <a:pt x="1200239" y="1190189"/>
                  <a:pt x="1181706" y="1190189"/>
                </a:cubicBezTo>
                <a:lnTo>
                  <a:pt x="33557" y="1190189"/>
                </a:lnTo>
                <a:cubicBezTo>
                  <a:pt x="15024" y="1190189"/>
                  <a:pt x="0" y="1175165"/>
                  <a:pt x="0" y="1156632"/>
                </a:cubicBezTo>
                <a:lnTo>
                  <a:pt x="0" y="33557"/>
                </a:lnTo>
                <a:cubicBezTo>
                  <a:pt x="0" y="15024"/>
                  <a:pt x="15024" y="0"/>
                  <a:pt x="33557" y="0"/>
                </a:cubicBezTo>
                <a:close/>
              </a:path>
            </a:pathLst>
          </a:custGeom>
          <a:solidFill>
            <a:srgbClr val="005D3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" name="Google Shape;29;p4"/>
          <p:cNvSpPr/>
          <p:nvPr/>
        </p:nvSpPr>
        <p:spPr>
          <a:xfrm>
            <a:off x="11333766" y="2671004"/>
            <a:ext cx="4614961" cy="4519743"/>
          </a:xfrm>
          <a:custGeom>
            <a:rect b="b" l="l" r="r" t="t"/>
            <a:pathLst>
              <a:path extrusionOk="0" h="1190189" w="1215263">
                <a:moveTo>
                  <a:pt x="33557" y="0"/>
                </a:moveTo>
                <a:lnTo>
                  <a:pt x="1181706" y="0"/>
                </a:lnTo>
                <a:cubicBezTo>
                  <a:pt x="1200239" y="0"/>
                  <a:pt x="1215263" y="15024"/>
                  <a:pt x="1215263" y="33557"/>
                </a:cubicBezTo>
                <a:lnTo>
                  <a:pt x="1215263" y="1156632"/>
                </a:lnTo>
                <a:cubicBezTo>
                  <a:pt x="1215263" y="1175165"/>
                  <a:pt x="1200239" y="1190189"/>
                  <a:pt x="1181706" y="1190189"/>
                </a:cubicBezTo>
                <a:lnTo>
                  <a:pt x="33557" y="1190189"/>
                </a:lnTo>
                <a:cubicBezTo>
                  <a:pt x="15024" y="1190189"/>
                  <a:pt x="0" y="1175165"/>
                  <a:pt x="0" y="1156632"/>
                </a:cubicBezTo>
                <a:lnTo>
                  <a:pt x="0" y="33557"/>
                </a:lnTo>
                <a:cubicBezTo>
                  <a:pt x="0" y="15024"/>
                  <a:pt x="15024" y="0"/>
                  <a:pt x="33557" y="0"/>
                </a:cubicBezTo>
                <a:close/>
              </a:path>
            </a:pathLst>
          </a:custGeom>
          <a:solidFill>
            <a:srgbClr val="005D3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" name="Google Shape;30;p4"/>
          <p:cNvSpPr/>
          <p:nvPr/>
        </p:nvSpPr>
        <p:spPr>
          <a:xfrm>
            <a:off x="1028700" y="7496187"/>
            <a:ext cx="12074277" cy="1762405"/>
          </a:xfrm>
          <a:custGeom>
            <a:rect b="b" l="l" r="r" t="t"/>
            <a:pathLst>
              <a:path extrusionOk="0" h="464096" w="3179533">
                <a:moveTo>
                  <a:pt x="12826" y="0"/>
                </a:moveTo>
                <a:lnTo>
                  <a:pt x="3166707" y="0"/>
                </a:lnTo>
                <a:cubicBezTo>
                  <a:pt x="3173791" y="0"/>
                  <a:pt x="3179533" y="5742"/>
                  <a:pt x="3179533" y="12826"/>
                </a:cubicBezTo>
                <a:lnTo>
                  <a:pt x="3179533" y="451270"/>
                </a:lnTo>
                <a:cubicBezTo>
                  <a:pt x="3179533" y="458353"/>
                  <a:pt x="3173791" y="464096"/>
                  <a:pt x="3166707" y="464096"/>
                </a:cubicBezTo>
                <a:lnTo>
                  <a:pt x="12826" y="464096"/>
                </a:lnTo>
                <a:cubicBezTo>
                  <a:pt x="5742" y="464096"/>
                  <a:pt x="0" y="458353"/>
                  <a:pt x="0" y="451270"/>
                </a:cubicBezTo>
                <a:lnTo>
                  <a:pt x="0" y="12826"/>
                </a:lnTo>
                <a:cubicBezTo>
                  <a:pt x="0" y="5742"/>
                  <a:pt x="5742" y="0"/>
                  <a:pt x="12826" y="0"/>
                </a:cubicBezTo>
                <a:close/>
              </a:path>
            </a:pathLst>
          </a:custGeom>
          <a:solidFill>
            <a:srgbClr val="005D3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1" name="Google Shape;31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966713" y="327425"/>
            <a:ext cx="1764874" cy="1764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Slide">
  <p:cSld name="CUSTOM_2">
    <p:bg>
      <p:bgPr>
        <a:solidFill>
          <a:schemeClr val="dk1"/>
        </a:solidFill>
      </p:bgPr>
    </p:bg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oogle Shape;33;p5"/>
          <p:cNvPicPr preferRelativeResize="0"/>
          <p:nvPr/>
        </p:nvPicPr>
        <p:blipFill rotWithShape="1">
          <a:blip r:embed="rId2">
            <a:alphaModFix/>
          </a:blip>
          <a:srcRect b="2922" l="40044" r="0" t="26660"/>
          <a:stretch/>
        </p:blipFill>
        <p:spPr>
          <a:xfrm>
            <a:off x="0" y="27175"/>
            <a:ext cx="5431250" cy="10287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5"/>
          <p:cNvPicPr preferRelativeResize="0"/>
          <p:nvPr/>
        </p:nvPicPr>
        <p:blipFill rotWithShape="1">
          <a:blip r:embed="rId3">
            <a:alphaModFix/>
          </a:blip>
          <a:srcRect b="0" l="0" r="4843" t="0"/>
          <a:stretch/>
        </p:blipFill>
        <p:spPr>
          <a:xfrm>
            <a:off x="12792175" y="307775"/>
            <a:ext cx="5495823" cy="4461299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5"/>
          <p:cNvSpPr/>
          <p:nvPr/>
        </p:nvSpPr>
        <p:spPr>
          <a:xfrm>
            <a:off x="12856803" y="5143500"/>
            <a:ext cx="5431248" cy="5171523"/>
          </a:xfrm>
          <a:custGeom>
            <a:rect b="b" l="l" r="r" t="t"/>
            <a:pathLst>
              <a:path extrusionOk="0" h="1361823" w="1985831">
                <a:moveTo>
                  <a:pt x="0" y="0"/>
                </a:moveTo>
                <a:lnTo>
                  <a:pt x="1985831" y="0"/>
                </a:lnTo>
                <a:lnTo>
                  <a:pt x="1985831" y="1361823"/>
                </a:lnTo>
                <a:lnTo>
                  <a:pt x="0" y="1361823"/>
                </a:lnTo>
                <a:close/>
              </a:path>
            </a:pathLst>
          </a:custGeom>
          <a:solidFill>
            <a:srgbClr val="4E56C4"/>
          </a:solidFill>
          <a:ln>
            <a:noFill/>
          </a:ln>
        </p:spPr>
      </p:sp>
      <p:pic>
        <p:nvPicPr>
          <p:cNvPr id="36" name="Google Shape;36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920550" y="4962175"/>
            <a:ext cx="4284926" cy="4821750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5"/>
          <p:cNvSpPr/>
          <p:nvPr/>
        </p:nvSpPr>
        <p:spPr>
          <a:xfrm>
            <a:off x="0" y="875"/>
            <a:ext cx="7287198" cy="5145052"/>
          </a:xfrm>
          <a:custGeom>
            <a:rect b="b" l="l" r="r" t="t"/>
            <a:pathLst>
              <a:path extrusionOk="0" h="1398112" w="2322613">
                <a:moveTo>
                  <a:pt x="0" y="0"/>
                </a:moveTo>
                <a:lnTo>
                  <a:pt x="2322613" y="0"/>
                </a:lnTo>
                <a:lnTo>
                  <a:pt x="2322613" y="1398112"/>
                </a:lnTo>
                <a:lnTo>
                  <a:pt x="0" y="1398112"/>
                </a:lnTo>
                <a:close/>
              </a:path>
            </a:pathLst>
          </a:custGeom>
          <a:solidFill>
            <a:srgbClr val="DF4529"/>
          </a:solidFill>
          <a:ln>
            <a:noFill/>
          </a:ln>
        </p:spPr>
      </p:sp>
      <p:pic>
        <p:nvPicPr>
          <p:cNvPr id="38" name="Google Shape;38;p5"/>
          <p:cNvPicPr preferRelativeResize="0"/>
          <p:nvPr/>
        </p:nvPicPr>
        <p:blipFill rotWithShape="1">
          <a:blip r:embed="rId5">
            <a:alphaModFix/>
          </a:blip>
          <a:srcRect b="0" l="12418" r="0" t="0"/>
          <a:stretch/>
        </p:blipFill>
        <p:spPr>
          <a:xfrm>
            <a:off x="-1" y="27175"/>
            <a:ext cx="4390127" cy="5143148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5"/>
          <p:cNvSpPr/>
          <p:nvPr/>
        </p:nvSpPr>
        <p:spPr>
          <a:xfrm>
            <a:off x="1392237" y="-1297246"/>
            <a:ext cx="15503632" cy="12551664"/>
          </a:xfrm>
          <a:custGeom>
            <a:rect b="b" l="l" r="r" t="t"/>
            <a:pathLst>
              <a:path extrusionOk="0" h="609600" w="752969">
                <a:moveTo>
                  <a:pt x="549769" y="0"/>
                </a:moveTo>
                <a:lnTo>
                  <a:pt x="0" y="0"/>
                </a:lnTo>
                <a:lnTo>
                  <a:pt x="203200" y="609600"/>
                </a:lnTo>
                <a:lnTo>
                  <a:pt x="752969" y="609600"/>
                </a:lnTo>
                <a:lnTo>
                  <a:pt x="549769" y="0"/>
                </a:lnTo>
                <a:close/>
              </a:path>
            </a:pathLst>
          </a:custGeom>
          <a:solidFill>
            <a:srgbClr val="EFE373"/>
          </a:solidFill>
          <a:ln>
            <a:noFill/>
          </a:ln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1">
  <p:cSld name="CUSTOM_3">
    <p:bg>
      <p:bgPr>
        <a:solidFill>
          <a:schemeClr val="dk1"/>
        </a:solidFill>
      </p:bgPr>
    </p:bg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oogle Shape;41;p6"/>
          <p:cNvPicPr preferRelativeResize="0"/>
          <p:nvPr/>
        </p:nvPicPr>
        <p:blipFill rotWithShape="1">
          <a:blip r:embed="rId2">
            <a:alphaModFix/>
          </a:blip>
          <a:srcRect b="0" l="0" r="30497" t="0"/>
          <a:stretch/>
        </p:blipFill>
        <p:spPr>
          <a:xfrm>
            <a:off x="14558452" y="863750"/>
            <a:ext cx="3754424" cy="4114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6"/>
          <p:cNvPicPr preferRelativeResize="0"/>
          <p:nvPr/>
        </p:nvPicPr>
        <p:blipFill rotWithShape="1">
          <a:blip r:embed="rId3">
            <a:alphaModFix/>
          </a:blip>
          <a:srcRect b="0" l="0" r="3623" t="0"/>
          <a:stretch/>
        </p:blipFill>
        <p:spPr>
          <a:xfrm>
            <a:off x="13088275" y="4975925"/>
            <a:ext cx="5224599" cy="5423549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Google Shape;43;p6"/>
          <p:cNvSpPr/>
          <p:nvPr/>
        </p:nvSpPr>
        <p:spPr>
          <a:xfrm>
            <a:off x="-4604601" y="0"/>
            <a:ext cx="21864047" cy="10399535"/>
          </a:xfrm>
          <a:custGeom>
            <a:rect b="b" l="l" r="r" t="t"/>
            <a:pathLst>
              <a:path extrusionOk="0" h="505077" w="1061877">
                <a:moveTo>
                  <a:pt x="203200" y="0"/>
                </a:moveTo>
                <a:lnTo>
                  <a:pt x="1061877" y="0"/>
                </a:lnTo>
                <a:lnTo>
                  <a:pt x="858677" y="505077"/>
                </a:lnTo>
                <a:lnTo>
                  <a:pt x="0" y="505077"/>
                </a:lnTo>
                <a:lnTo>
                  <a:pt x="203200" y="0"/>
                </a:lnTo>
                <a:close/>
              </a:path>
            </a:pathLst>
          </a:custGeom>
          <a:solidFill>
            <a:srgbClr val="EFE373"/>
          </a:solidFill>
          <a:ln>
            <a:noFill/>
          </a:ln>
        </p:spPr>
      </p:sp>
      <p:sp>
        <p:nvSpPr>
          <p:cNvPr id="44" name="Google Shape;44;p6"/>
          <p:cNvSpPr/>
          <p:nvPr/>
        </p:nvSpPr>
        <p:spPr>
          <a:xfrm>
            <a:off x="-6874359" y="-56237"/>
            <a:ext cx="22892765" cy="10399535"/>
          </a:xfrm>
          <a:custGeom>
            <a:rect b="b" l="l" r="r" t="t"/>
            <a:pathLst>
              <a:path extrusionOk="0" h="505077" w="1111839">
                <a:moveTo>
                  <a:pt x="203200" y="0"/>
                </a:moveTo>
                <a:lnTo>
                  <a:pt x="1111839" y="0"/>
                </a:lnTo>
                <a:lnTo>
                  <a:pt x="908639" y="505077"/>
                </a:lnTo>
                <a:lnTo>
                  <a:pt x="0" y="505077"/>
                </a:lnTo>
                <a:lnTo>
                  <a:pt x="203200" y="0"/>
                </a:lnTo>
                <a:close/>
              </a:path>
            </a:pathLst>
          </a:custGeom>
          <a:solidFill>
            <a:srgbClr val="005D32"/>
          </a:solidFill>
          <a:ln>
            <a:noFill/>
          </a:ln>
        </p:spPr>
      </p:sp>
      <p:pic>
        <p:nvPicPr>
          <p:cNvPr id="45" name="Google Shape;45;p6"/>
          <p:cNvPicPr preferRelativeResize="0"/>
          <p:nvPr/>
        </p:nvPicPr>
        <p:blipFill rotWithShape="1">
          <a:blip r:embed="rId4">
            <a:alphaModFix/>
          </a:blip>
          <a:srcRect b="0" l="11512" r="0" t="0"/>
          <a:stretch/>
        </p:blipFill>
        <p:spPr>
          <a:xfrm>
            <a:off x="0" y="0"/>
            <a:ext cx="3548374" cy="4114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46;p6"/>
          <p:cNvPicPr preferRelativeResize="0"/>
          <p:nvPr/>
        </p:nvPicPr>
        <p:blipFill rotWithShape="1">
          <a:blip r:embed="rId5">
            <a:alphaModFix/>
          </a:blip>
          <a:srcRect b="0" l="43291" r="0" t="0"/>
          <a:stretch/>
        </p:blipFill>
        <p:spPr>
          <a:xfrm>
            <a:off x="0" y="4976850"/>
            <a:ext cx="3276677" cy="5422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2">
  <p:cSld name="CUSTOM_3_1">
    <p:bg>
      <p:bgPr>
        <a:solidFill>
          <a:schemeClr val="dk2"/>
        </a:solidFill>
      </p:bgPr>
    </p:bg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7"/>
          <p:cNvPicPr preferRelativeResize="0"/>
          <p:nvPr/>
        </p:nvPicPr>
        <p:blipFill rotWithShape="1">
          <a:blip r:embed="rId2">
            <a:alphaModFix/>
          </a:blip>
          <a:srcRect b="2922" l="0" r="10281" t="0"/>
          <a:stretch/>
        </p:blipFill>
        <p:spPr>
          <a:xfrm>
            <a:off x="12564525" y="356400"/>
            <a:ext cx="5723474" cy="9986852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7"/>
          <p:cNvSpPr/>
          <p:nvPr/>
        </p:nvSpPr>
        <p:spPr>
          <a:xfrm>
            <a:off x="-4604601" y="0"/>
            <a:ext cx="21864047" cy="10399535"/>
          </a:xfrm>
          <a:custGeom>
            <a:rect b="b" l="l" r="r" t="t"/>
            <a:pathLst>
              <a:path extrusionOk="0" h="505077" w="1061877">
                <a:moveTo>
                  <a:pt x="203200" y="0"/>
                </a:moveTo>
                <a:lnTo>
                  <a:pt x="1061877" y="0"/>
                </a:lnTo>
                <a:lnTo>
                  <a:pt x="858677" y="505077"/>
                </a:lnTo>
                <a:lnTo>
                  <a:pt x="0" y="505077"/>
                </a:lnTo>
                <a:lnTo>
                  <a:pt x="203200" y="0"/>
                </a:lnTo>
                <a:close/>
              </a:path>
            </a:pathLst>
          </a:custGeom>
          <a:solidFill>
            <a:srgbClr val="4E56C4"/>
          </a:solidFill>
          <a:ln>
            <a:noFill/>
          </a:ln>
        </p:spPr>
      </p:sp>
      <p:sp>
        <p:nvSpPr>
          <p:cNvPr id="50" name="Google Shape;50;p7"/>
          <p:cNvSpPr/>
          <p:nvPr/>
        </p:nvSpPr>
        <p:spPr>
          <a:xfrm>
            <a:off x="-6874359" y="-56237"/>
            <a:ext cx="22892765" cy="10399535"/>
          </a:xfrm>
          <a:custGeom>
            <a:rect b="b" l="l" r="r" t="t"/>
            <a:pathLst>
              <a:path extrusionOk="0" h="505077" w="1111839">
                <a:moveTo>
                  <a:pt x="203200" y="0"/>
                </a:moveTo>
                <a:lnTo>
                  <a:pt x="1111839" y="0"/>
                </a:lnTo>
                <a:lnTo>
                  <a:pt x="908639" y="505077"/>
                </a:lnTo>
                <a:lnTo>
                  <a:pt x="0" y="505077"/>
                </a:lnTo>
                <a:lnTo>
                  <a:pt x="203200" y="0"/>
                </a:lnTo>
                <a:close/>
              </a:path>
            </a:pathLst>
          </a:custGeom>
          <a:solidFill>
            <a:srgbClr val="005D32"/>
          </a:solidFill>
          <a:ln>
            <a:noFill/>
          </a:ln>
        </p:spPr>
      </p:sp>
      <p:pic>
        <p:nvPicPr>
          <p:cNvPr id="51" name="Google Shape;51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75375" y="5837023"/>
            <a:ext cx="2630775" cy="4504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098851" y="567975"/>
            <a:ext cx="1764874" cy="176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53;p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57523" y="-56225"/>
            <a:ext cx="1229025" cy="5200517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7"/>
          <p:cNvSpPr/>
          <p:nvPr>
            <p:ph idx="2" type="pic"/>
          </p:nvPr>
        </p:nvSpPr>
        <p:spPr>
          <a:xfrm>
            <a:off x="11722500" y="1177700"/>
            <a:ext cx="5246400" cy="7769100"/>
          </a:xfrm>
          <a:prstGeom prst="ellipse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3">
  <p:cSld name="CUSTOM_3_1_1">
    <p:bg>
      <p:bgPr>
        <a:solidFill>
          <a:schemeClr val="accent5"/>
        </a:solidFill>
      </p:bgPr>
    </p:bg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oogle Shape;56;p8"/>
          <p:cNvPicPr preferRelativeResize="0"/>
          <p:nvPr/>
        </p:nvPicPr>
        <p:blipFill rotWithShape="1">
          <a:blip r:embed="rId2">
            <a:alphaModFix/>
          </a:blip>
          <a:srcRect b="0" l="0" r="36143" t="0"/>
          <a:stretch/>
        </p:blipFill>
        <p:spPr>
          <a:xfrm>
            <a:off x="15459325" y="4975925"/>
            <a:ext cx="3461825" cy="5423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8"/>
          <p:cNvPicPr preferRelativeResize="0"/>
          <p:nvPr/>
        </p:nvPicPr>
        <p:blipFill rotWithShape="1">
          <a:blip r:embed="rId3">
            <a:alphaModFix/>
          </a:blip>
          <a:srcRect b="0" l="0" r="63130" t="0"/>
          <a:stretch/>
        </p:blipFill>
        <p:spPr>
          <a:xfrm>
            <a:off x="16929500" y="863750"/>
            <a:ext cx="1991649" cy="4114551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8"/>
          <p:cNvSpPr/>
          <p:nvPr/>
        </p:nvSpPr>
        <p:spPr>
          <a:xfrm>
            <a:off x="-2231451" y="0"/>
            <a:ext cx="21864047" cy="10399535"/>
          </a:xfrm>
          <a:custGeom>
            <a:rect b="b" l="l" r="r" t="t"/>
            <a:pathLst>
              <a:path extrusionOk="0" h="505077" w="1061877">
                <a:moveTo>
                  <a:pt x="203200" y="0"/>
                </a:moveTo>
                <a:lnTo>
                  <a:pt x="1061877" y="0"/>
                </a:lnTo>
                <a:lnTo>
                  <a:pt x="858677" y="505077"/>
                </a:lnTo>
                <a:lnTo>
                  <a:pt x="0" y="505077"/>
                </a:lnTo>
                <a:lnTo>
                  <a:pt x="203200" y="0"/>
                </a:lnTo>
                <a:close/>
              </a:path>
            </a:pathLst>
          </a:custGeom>
          <a:solidFill>
            <a:srgbClr val="EFE373"/>
          </a:solidFill>
          <a:ln>
            <a:noFill/>
          </a:ln>
        </p:spPr>
      </p:sp>
      <p:sp>
        <p:nvSpPr>
          <p:cNvPr id="59" name="Google Shape;59;p8"/>
          <p:cNvSpPr/>
          <p:nvPr/>
        </p:nvSpPr>
        <p:spPr>
          <a:xfrm>
            <a:off x="-1520109" y="-56237"/>
            <a:ext cx="20441361" cy="10399535"/>
          </a:xfrm>
          <a:custGeom>
            <a:rect b="b" l="l" r="r" t="t"/>
            <a:pathLst>
              <a:path extrusionOk="0" h="505077" w="992781">
                <a:moveTo>
                  <a:pt x="203200" y="0"/>
                </a:moveTo>
                <a:lnTo>
                  <a:pt x="992781" y="0"/>
                </a:lnTo>
                <a:lnTo>
                  <a:pt x="789581" y="505077"/>
                </a:lnTo>
                <a:lnTo>
                  <a:pt x="0" y="505077"/>
                </a:lnTo>
                <a:lnTo>
                  <a:pt x="203200" y="0"/>
                </a:lnTo>
                <a:close/>
              </a:path>
            </a:pathLst>
          </a:custGeom>
          <a:solidFill>
            <a:srgbClr val="004131"/>
          </a:solidFill>
          <a:ln>
            <a:noFill/>
          </a:ln>
        </p:spPr>
      </p:sp>
      <p:pic>
        <p:nvPicPr>
          <p:cNvPr id="60" name="Google Shape;60;p8"/>
          <p:cNvPicPr preferRelativeResize="0"/>
          <p:nvPr/>
        </p:nvPicPr>
        <p:blipFill rotWithShape="1">
          <a:blip r:embed="rId4">
            <a:alphaModFix/>
          </a:blip>
          <a:srcRect b="0" l="75499" r="0" t="0"/>
          <a:stretch/>
        </p:blipFill>
        <p:spPr>
          <a:xfrm>
            <a:off x="5" y="12050"/>
            <a:ext cx="1028700" cy="4161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33338" y="7659675"/>
            <a:ext cx="1764874" cy="176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277550" y="-40175"/>
            <a:ext cx="955775" cy="404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8"/>
          <p:cNvPicPr preferRelativeResize="0"/>
          <p:nvPr/>
        </p:nvPicPr>
        <p:blipFill rotWithShape="1">
          <a:blip r:embed="rId7">
            <a:alphaModFix/>
          </a:blip>
          <a:srcRect b="0" l="0" r="0" t="7183"/>
          <a:stretch/>
        </p:blipFill>
        <p:spPr>
          <a:xfrm>
            <a:off x="2645950" y="-36593"/>
            <a:ext cx="2504575" cy="37605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rompt 1">
  <p:cSld name="CUSTOM_3_1_1_1">
    <p:bg>
      <p:bgPr>
        <a:solidFill>
          <a:schemeClr val="accent5"/>
        </a:solidFill>
      </p:bgPr>
    </p:bg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3827025" y="863750"/>
            <a:ext cx="4198707" cy="41617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6" name="Google Shape;66;p9"/>
          <p:cNvGrpSpPr/>
          <p:nvPr/>
        </p:nvGrpSpPr>
        <p:grpSpPr>
          <a:xfrm>
            <a:off x="0" y="-144662"/>
            <a:ext cx="5351351" cy="5593080"/>
            <a:chOff x="0" y="-38100"/>
            <a:chExt cx="1409400" cy="1473065"/>
          </a:xfrm>
        </p:grpSpPr>
        <p:sp>
          <p:nvSpPr>
            <p:cNvPr id="67" name="Google Shape;67;p9"/>
            <p:cNvSpPr/>
            <p:nvPr/>
          </p:nvSpPr>
          <p:spPr>
            <a:xfrm>
              <a:off x="0" y="0"/>
              <a:ext cx="1409350" cy="1434965"/>
            </a:xfrm>
            <a:custGeom>
              <a:rect b="b" l="l" r="r" t="t"/>
              <a:pathLst>
                <a:path extrusionOk="0" h="1434965" w="1409350">
                  <a:moveTo>
                    <a:pt x="0" y="0"/>
                  </a:moveTo>
                  <a:lnTo>
                    <a:pt x="1409350" y="0"/>
                  </a:lnTo>
                  <a:lnTo>
                    <a:pt x="1409350" y="1434965"/>
                  </a:lnTo>
                  <a:lnTo>
                    <a:pt x="0" y="1434965"/>
                  </a:lnTo>
                  <a:close/>
                </a:path>
              </a:pathLst>
            </a:custGeom>
            <a:solidFill>
              <a:srgbClr val="DD4125"/>
            </a:solidFill>
            <a:ln>
              <a:noFill/>
            </a:ln>
          </p:spPr>
        </p:sp>
        <p:sp>
          <p:nvSpPr>
            <p:cNvPr id="68" name="Google Shape;68;p9"/>
            <p:cNvSpPr txBox="1"/>
            <p:nvPr/>
          </p:nvSpPr>
          <p:spPr>
            <a:xfrm>
              <a:off x="0" y="-38100"/>
              <a:ext cx="1409400" cy="147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943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69" name="Google Shape;69;p9"/>
          <p:cNvPicPr preferRelativeResize="0"/>
          <p:nvPr/>
        </p:nvPicPr>
        <p:blipFill rotWithShape="1">
          <a:blip r:embed="rId3">
            <a:alphaModFix/>
          </a:blip>
          <a:srcRect b="0" l="0" r="0" t="9469"/>
          <a:stretch/>
        </p:blipFill>
        <p:spPr>
          <a:xfrm>
            <a:off x="0" y="-36500"/>
            <a:ext cx="5387001" cy="5484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3500" y="6820057"/>
            <a:ext cx="3537777" cy="346694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1" name="Google Shape;71;p9"/>
          <p:cNvGrpSpPr/>
          <p:nvPr/>
        </p:nvGrpSpPr>
        <p:grpSpPr>
          <a:xfrm>
            <a:off x="12937865" y="4693954"/>
            <a:ext cx="5351351" cy="5593080"/>
            <a:chOff x="0" y="-38100"/>
            <a:chExt cx="1409400" cy="1473065"/>
          </a:xfrm>
        </p:grpSpPr>
        <p:sp>
          <p:nvSpPr>
            <p:cNvPr id="72" name="Google Shape;72;p9"/>
            <p:cNvSpPr/>
            <p:nvPr/>
          </p:nvSpPr>
          <p:spPr>
            <a:xfrm>
              <a:off x="0" y="0"/>
              <a:ext cx="1409350" cy="1434965"/>
            </a:xfrm>
            <a:custGeom>
              <a:rect b="b" l="l" r="r" t="t"/>
              <a:pathLst>
                <a:path extrusionOk="0" h="1434965" w="1409350">
                  <a:moveTo>
                    <a:pt x="0" y="0"/>
                  </a:moveTo>
                  <a:lnTo>
                    <a:pt x="1409350" y="0"/>
                  </a:lnTo>
                  <a:lnTo>
                    <a:pt x="1409350" y="1434965"/>
                  </a:lnTo>
                  <a:lnTo>
                    <a:pt x="0" y="1434965"/>
                  </a:lnTo>
                  <a:close/>
                </a:path>
              </a:pathLst>
            </a:custGeom>
            <a:solidFill>
              <a:srgbClr val="004131"/>
            </a:solidFill>
            <a:ln>
              <a:noFill/>
            </a:ln>
          </p:spPr>
        </p:sp>
        <p:sp>
          <p:nvSpPr>
            <p:cNvPr id="73" name="Google Shape;73;p9"/>
            <p:cNvSpPr txBox="1"/>
            <p:nvPr/>
          </p:nvSpPr>
          <p:spPr>
            <a:xfrm>
              <a:off x="0" y="-38100"/>
              <a:ext cx="1409400" cy="147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943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74" name="Google Shape;74;p9"/>
          <p:cNvPicPr preferRelativeResize="0"/>
          <p:nvPr/>
        </p:nvPicPr>
        <p:blipFill rotWithShape="1">
          <a:blip r:embed="rId5">
            <a:alphaModFix/>
          </a:blip>
          <a:srcRect b="0" l="0" r="3809" t="0"/>
          <a:stretch/>
        </p:blipFill>
        <p:spPr>
          <a:xfrm>
            <a:off x="12856800" y="5925775"/>
            <a:ext cx="5431199" cy="436122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9"/>
          <p:cNvSpPr/>
          <p:nvPr/>
        </p:nvSpPr>
        <p:spPr>
          <a:xfrm>
            <a:off x="834645" y="1628294"/>
            <a:ext cx="16617696" cy="7030832"/>
          </a:xfrm>
          <a:custGeom>
            <a:rect b="b" l="l" r="r" t="t"/>
            <a:pathLst>
              <a:path extrusionOk="0" h="343848" w="812800">
                <a:moveTo>
                  <a:pt x="652780" y="0"/>
                </a:moveTo>
                <a:lnTo>
                  <a:pt x="160020" y="0"/>
                </a:lnTo>
                <a:lnTo>
                  <a:pt x="0" y="160020"/>
                </a:lnTo>
                <a:lnTo>
                  <a:pt x="0" y="183828"/>
                </a:lnTo>
                <a:lnTo>
                  <a:pt x="160020" y="343848"/>
                </a:lnTo>
                <a:lnTo>
                  <a:pt x="652780" y="343848"/>
                </a:lnTo>
                <a:lnTo>
                  <a:pt x="812800" y="183828"/>
                </a:lnTo>
                <a:lnTo>
                  <a:pt x="812800" y="160020"/>
                </a:lnTo>
                <a:lnTo>
                  <a:pt x="652780" y="0"/>
                </a:lnTo>
                <a:close/>
              </a:path>
            </a:pathLst>
          </a:custGeom>
          <a:solidFill>
            <a:srgbClr val="FF96AC"/>
          </a:solidFill>
          <a:ln>
            <a:noFill/>
          </a:ln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rompt 2">
  <p:cSld name="CUSTOM_3_1_1_1_1">
    <p:bg>
      <p:bgPr>
        <a:solidFill>
          <a:schemeClr val="dk2"/>
        </a:solidFill>
      </p:bgPr>
    </p:bg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oogle Shape;77;p10"/>
          <p:cNvGrpSpPr/>
          <p:nvPr/>
        </p:nvGrpSpPr>
        <p:grpSpPr>
          <a:xfrm>
            <a:off x="12585349" y="-144662"/>
            <a:ext cx="5753712" cy="5898374"/>
            <a:chOff x="0" y="-38100"/>
            <a:chExt cx="1515371" cy="1553471"/>
          </a:xfrm>
        </p:grpSpPr>
        <p:sp>
          <p:nvSpPr>
            <p:cNvPr id="78" name="Google Shape;78;p10"/>
            <p:cNvSpPr/>
            <p:nvPr/>
          </p:nvSpPr>
          <p:spPr>
            <a:xfrm>
              <a:off x="0" y="0"/>
              <a:ext cx="1515371" cy="1515371"/>
            </a:xfrm>
            <a:custGeom>
              <a:rect b="b" l="l" r="r" t="t"/>
              <a:pathLst>
                <a:path extrusionOk="0" h="1515371" w="1515371">
                  <a:moveTo>
                    <a:pt x="0" y="0"/>
                  </a:moveTo>
                  <a:lnTo>
                    <a:pt x="1515371" y="0"/>
                  </a:lnTo>
                  <a:lnTo>
                    <a:pt x="1515371" y="1515371"/>
                  </a:lnTo>
                  <a:lnTo>
                    <a:pt x="0" y="1515371"/>
                  </a:lnTo>
                  <a:close/>
                </a:path>
              </a:pathLst>
            </a:custGeom>
            <a:solidFill>
              <a:srgbClr val="004131"/>
            </a:solidFill>
            <a:ln>
              <a:noFill/>
            </a:ln>
          </p:spPr>
        </p:sp>
        <p:sp>
          <p:nvSpPr>
            <p:cNvPr id="79" name="Google Shape;79;p10"/>
            <p:cNvSpPr txBox="1"/>
            <p:nvPr/>
          </p:nvSpPr>
          <p:spPr>
            <a:xfrm>
              <a:off x="0" y="-38100"/>
              <a:ext cx="1515300" cy="155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943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80" name="Google Shape;80;p10"/>
          <p:cNvPicPr preferRelativeResize="0"/>
          <p:nvPr/>
        </p:nvPicPr>
        <p:blipFill rotWithShape="1">
          <a:blip r:embed="rId2">
            <a:alphaModFix/>
          </a:blip>
          <a:srcRect b="0" l="0" r="0" t="7183"/>
          <a:stretch/>
        </p:blipFill>
        <p:spPr>
          <a:xfrm>
            <a:off x="14095900" y="1"/>
            <a:ext cx="3035074" cy="4557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0"/>
          <p:cNvPicPr preferRelativeResize="0"/>
          <p:nvPr/>
        </p:nvPicPr>
        <p:blipFill rotWithShape="1">
          <a:blip r:embed="rId3">
            <a:alphaModFix/>
          </a:blip>
          <a:srcRect b="6331" l="10410" r="0" t="0"/>
          <a:stretch/>
        </p:blipFill>
        <p:spPr>
          <a:xfrm>
            <a:off x="0" y="5100600"/>
            <a:ext cx="4919700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9225" y="181825"/>
            <a:ext cx="4155776" cy="4155776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0"/>
          <p:cNvSpPr/>
          <p:nvPr/>
        </p:nvSpPr>
        <p:spPr>
          <a:xfrm>
            <a:off x="834645" y="1628294"/>
            <a:ext cx="16617696" cy="7030832"/>
          </a:xfrm>
          <a:custGeom>
            <a:rect b="b" l="l" r="r" t="t"/>
            <a:pathLst>
              <a:path extrusionOk="0" h="343848" w="812800">
                <a:moveTo>
                  <a:pt x="652780" y="0"/>
                </a:moveTo>
                <a:lnTo>
                  <a:pt x="160020" y="0"/>
                </a:lnTo>
                <a:lnTo>
                  <a:pt x="0" y="160020"/>
                </a:lnTo>
                <a:lnTo>
                  <a:pt x="0" y="183828"/>
                </a:lnTo>
                <a:lnTo>
                  <a:pt x="160020" y="343848"/>
                </a:lnTo>
                <a:lnTo>
                  <a:pt x="652780" y="343848"/>
                </a:lnTo>
                <a:lnTo>
                  <a:pt x="812800" y="183828"/>
                </a:lnTo>
                <a:lnTo>
                  <a:pt x="812800" y="160020"/>
                </a:lnTo>
                <a:lnTo>
                  <a:pt x="652780" y="0"/>
                </a:lnTo>
                <a:close/>
              </a:path>
            </a:pathLst>
          </a:custGeom>
          <a:solidFill>
            <a:srgbClr val="EFE373"/>
          </a:solidFill>
          <a:ln>
            <a:noFill/>
          </a:ln>
        </p:spPr>
      </p:sp>
      <p:pic>
        <p:nvPicPr>
          <p:cNvPr id="84" name="Google Shape;84;p10"/>
          <p:cNvPicPr preferRelativeResize="0"/>
          <p:nvPr/>
        </p:nvPicPr>
        <p:blipFill rotWithShape="1">
          <a:blip r:embed="rId5">
            <a:alphaModFix/>
          </a:blip>
          <a:srcRect b="11394" l="0" r="0" t="0"/>
          <a:stretch/>
        </p:blipFill>
        <p:spPr>
          <a:xfrm>
            <a:off x="13231225" y="5754000"/>
            <a:ext cx="5012575" cy="45571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hango"/>
              <a:buNone/>
              <a:defRPr i="0" sz="4400" u="none" cap="none" strike="noStrike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Chango"/>
              <a:buNone/>
              <a:defRPr sz="1800">
                <a:latin typeface="Chango"/>
                <a:ea typeface="Chango"/>
                <a:cs typeface="Chango"/>
                <a:sym typeface="Chang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Chango"/>
              <a:buNone/>
              <a:defRPr sz="1800">
                <a:latin typeface="Chango"/>
                <a:ea typeface="Chango"/>
                <a:cs typeface="Chango"/>
                <a:sym typeface="Chang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Chango"/>
              <a:buNone/>
              <a:defRPr sz="1800">
                <a:latin typeface="Chango"/>
                <a:ea typeface="Chango"/>
                <a:cs typeface="Chango"/>
                <a:sym typeface="Chang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Chango"/>
              <a:buNone/>
              <a:defRPr sz="1800">
                <a:latin typeface="Chango"/>
                <a:ea typeface="Chango"/>
                <a:cs typeface="Chango"/>
                <a:sym typeface="Chang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Chango"/>
              <a:buNone/>
              <a:defRPr sz="1800">
                <a:latin typeface="Chango"/>
                <a:ea typeface="Chango"/>
                <a:cs typeface="Chango"/>
                <a:sym typeface="Chang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Chango"/>
              <a:buNone/>
              <a:defRPr sz="1800">
                <a:latin typeface="Chango"/>
                <a:ea typeface="Chango"/>
                <a:cs typeface="Chango"/>
                <a:sym typeface="Chang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Chango"/>
              <a:buNone/>
              <a:defRPr sz="1800">
                <a:latin typeface="Chango"/>
                <a:ea typeface="Chango"/>
                <a:cs typeface="Chango"/>
                <a:sym typeface="Chang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Chango"/>
              <a:buNone/>
              <a:defRPr sz="1800">
                <a:latin typeface="Chango"/>
                <a:ea typeface="Chango"/>
                <a:cs typeface="Chango"/>
                <a:sym typeface="Chango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ira Code"/>
              <a:buChar char="•"/>
              <a:defRPr i="0" sz="3200" u="none" cap="none" strike="noStrike">
                <a:solidFill>
                  <a:schemeClr val="dk1"/>
                </a:solidFill>
                <a:latin typeface="Fira Code"/>
                <a:ea typeface="Fira Code"/>
                <a:cs typeface="Fira Code"/>
                <a:sym typeface="Fira Code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Code"/>
              <a:buChar char="–"/>
              <a:defRPr i="0" sz="2800" u="none" cap="none" strike="noStrike">
                <a:solidFill>
                  <a:schemeClr val="dk1"/>
                </a:solidFill>
                <a:latin typeface="Fira Code"/>
                <a:ea typeface="Fira Code"/>
                <a:cs typeface="Fira Code"/>
                <a:sym typeface="Fira Code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Code"/>
              <a:buChar char="•"/>
              <a:defRPr i="0" sz="2400" u="none" cap="none" strike="noStrike">
                <a:solidFill>
                  <a:schemeClr val="dk1"/>
                </a:solidFill>
                <a:latin typeface="Fira Code"/>
                <a:ea typeface="Fira Code"/>
                <a:cs typeface="Fira Code"/>
                <a:sym typeface="Fira Code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Fira Code"/>
              <a:buChar char="–"/>
              <a:defRPr i="0" sz="2000" u="none" cap="none" strike="noStrike">
                <a:solidFill>
                  <a:schemeClr val="dk1"/>
                </a:solidFill>
                <a:latin typeface="Fira Code"/>
                <a:ea typeface="Fira Code"/>
                <a:cs typeface="Fira Code"/>
                <a:sym typeface="Fira Code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Fira Code"/>
              <a:buChar char="»"/>
              <a:defRPr i="0" sz="2000" u="none" cap="none" strike="noStrike">
                <a:solidFill>
                  <a:schemeClr val="dk1"/>
                </a:solidFill>
                <a:latin typeface="Fira Code"/>
                <a:ea typeface="Fira Code"/>
                <a:cs typeface="Fira Code"/>
                <a:sym typeface="Fira Code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Fira Code"/>
              <a:buChar char="•"/>
              <a:defRPr i="0" sz="2000" u="none" cap="none" strike="noStrike">
                <a:solidFill>
                  <a:schemeClr val="dk1"/>
                </a:solidFill>
                <a:latin typeface="Fira Code"/>
                <a:ea typeface="Fira Code"/>
                <a:cs typeface="Fira Code"/>
                <a:sym typeface="Fira Code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Fira Code"/>
              <a:buChar char="•"/>
              <a:defRPr i="0" sz="2000" u="none" cap="none" strike="noStrike">
                <a:solidFill>
                  <a:schemeClr val="dk1"/>
                </a:solidFill>
                <a:latin typeface="Fira Code"/>
                <a:ea typeface="Fira Code"/>
                <a:cs typeface="Fira Code"/>
                <a:sym typeface="Fira Code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Fira Code"/>
              <a:buChar char="•"/>
              <a:defRPr i="0" sz="2000" u="none" cap="none" strike="noStrike">
                <a:solidFill>
                  <a:schemeClr val="dk1"/>
                </a:solidFill>
                <a:latin typeface="Fira Code"/>
                <a:ea typeface="Fira Code"/>
                <a:cs typeface="Fira Code"/>
                <a:sym typeface="Fira Code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Fira Code"/>
              <a:buChar char="•"/>
              <a:defRPr i="0" sz="2000" u="none" cap="none" strike="noStrike">
                <a:solidFill>
                  <a:schemeClr val="dk1"/>
                </a:solidFill>
                <a:latin typeface="Fira Code"/>
                <a:ea typeface="Fira Code"/>
                <a:cs typeface="Fira Code"/>
                <a:sym typeface="Fira Code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Font typeface="Fira Code"/>
              <a:buNone/>
              <a:defRPr i="0" sz="1200" u="none" cap="none" strike="noStrike">
                <a:solidFill>
                  <a:srgbClr val="888888"/>
                </a:solidFill>
                <a:latin typeface="Fira Code"/>
                <a:ea typeface="Fira Code"/>
                <a:cs typeface="Fira Code"/>
                <a:sym typeface="Fira Code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Font typeface="Fira Code"/>
              <a:buNone/>
              <a:defRPr i="0" sz="1800" u="none" cap="none" strike="noStrike">
                <a:solidFill>
                  <a:schemeClr val="dk1"/>
                </a:solidFill>
                <a:latin typeface="Fira Code"/>
                <a:ea typeface="Fira Code"/>
                <a:cs typeface="Fira Code"/>
                <a:sym typeface="Fira Code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Font typeface="Fira Code"/>
              <a:buNone/>
              <a:defRPr i="0" sz="1800" u="none" cap="none" strike="noStrike">
                <a:solidFill>
                  <a:schemeClr val="dk1"/>
                </a:solidFill>
                <a:latin typeface="Fira Code"/>
                <a:ea typeface="Fira Code"/>
                <a:cs typeface="Fira Code"/>
                <a:sym typeface="Fira Code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Font typeface="Fira Code"/>
              <a:buNone/>
              <a:defRPr i="0" sz="1800" u="none" cap="none" strike="noStrike">
                <a:solidFill>
                  <a:schemeClr val="dk1"/>
                </a:solidFill>
                <a:latin typeface="Fira Code"/>
                <a:ea typeface="Fira Code"/>
                <a:cs typeface="Fira Code"/>
                <a:sym typeface="Fira Code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Font typeface="Fira Code"/>
              <a:buNone/>
              <a:defRPr i="0" sz="1800" u="none" cap="none" strike="noStrike">
                <a:solidFill>
                  <a:schemeClr val="dk1"/>
                </a:solidFill>
                <a:latin typeface="Fira Code"/>
                <a:ea typeface="Fira Code"/>
                <a:cs typeface="Fira Code"/>
                <a:sym typeface="Fira Code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Font typeface="Fira Code"/>
              <a:buNone/>
              <a:defRPr i="0" sz="1800" u="none" cap="none" strike="noStrike">
                <a:solidFill>
                  <a:schemeClr val="dk1"/>
                </a:solidFill>
                <a:latin typeface="Fira Code"/>
                <a:ea typeface="Fira Code"/>
                <a:cs typeface="Fira Code"/>
                <a:sym typeface="Fira Code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Font typeface="Fira Code"/>
              <a:buNone/>
              <a:defRPr i="0" sz="1800" u="none" cap="none" strike="noStrike">
                <a:solidFill>
                  <a:schemeClr val="dk1"/>
                </a:solidFill>
                <a:latin typeface="Fira Code"/>
                <a:ea typeface="Fira Code"/>
                <a:cs typeface="Fira Code"/>
                <a:sym typeface="Fira Code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Font typeface="Fira Code"/>
              <a:buNone/>
              <a:defRPr i="0" sz="1800" u="none" cap="none" strike="noStrike">
                <a:solidFill>
                  <a:schemeClr val="dk1"/>
                </a:solidFill>
                <a:latin typeface="Fira Code"/>
                <a:ea typeface="Fira Code"/>
                <a:cs typeface="Fira Code"/>
                <a:sym typeface="Fira Code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Font typeface="Fira Code"/>
              <a:buNone/>
              <a:defRPr i="0" sz="1800" u="none" cap="none" strike="noStrike">
                <a:solidFill>
                  <a:schemeClr val="dk1"/>
                </a:solidFill>
                <a:latin typeface="Fira Code"/>
                <a:ea typeface="Fira Code"/>
                <a:cs typeface="Fira Code"/>
                <a:sym typeface="Fira Code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Font typeface="Fira Code"/>
              <a:buNone/>
              <a:defRPr i="0" sz="1200" u="none" cap="none" strike="noStrike">
                <a:solidFill>
                  <a:srgbClr val="888888"/>
                </a:solidFill>
                <a:latin typeface="Fira Code"/>
                <a:ea typeface="Fira Code"/>
                <a:cs typeface="Fira Code"/>
                <a:sym typeface="Fira Code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Font typeface="Fira Code"/>
              <a:buNone/>
              <a:defRPr i="0" sz="1800" u="none" cap="none" strike="noStrike">
                <a:solidFill>
                  <a:schemeClr val="dk1"/>
                </a:solidFill>
                <a:latin typeface="Fira Code"/>
                <a:ea typeface="Fira Code"/>
                <a:cs typeface="Fira Code"/>
                <a:sym typeface="Fira Code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Font typeface="Fira Code"/>
              <a:buNone/>
              <a:defRPr i="0" sz="1800" u="none" cap="none" strike="noStrike">
                <a:solidFill>
                  <a:schemeClr val="dk1"/>
                </a:solidFill>
                <a:latin typeface="Fira Code"/>
                <a:ea typeface="Fira Code"/>
                <a:cs typeface="Fira Code"/>
                <a:sym typeface="Fira Code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Font typeface="Fira Code"/>
              <a:buNone/>
              <a:defRPr i="0" sz="1800" u="none" cap="none" strike="noStrike">
                <a:solidFill>
                  <a:schemeClr val="dk1"/>
                </a:solidFill>
                <a:latin typeface="Fira Code"/>
                <a:ea typeface="Fira Code"/>
                <a:cs typeface="Fira Code"/>
                <a:sym typeface="Fira Code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Font typeface="Fira Code"/>
              <a:buNone/>
              <a:defRPr i="0" sz="1800" u="none" cap="none" strike="noStrike">
                <a:solidFill>
                  <a:schemeClr val="dk1"/>
                </a:solidFill>
                <a:latin typeface="Fira Code"/>
                <a:ea typeface="Fira Code"/>
                <a:cs typeface="Fira Code"/>
                <a:sym typeface="Fira Code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Font typeface="Fira Code"/>
              <a:buNone/>
              <a:defRPr i="0" sz="1800" u="none" cap="none" strike="noStrike">
                <a:solidFill>
                  <a:schemeClr val="dk1"/>
                </a:solidFill>
                <a:latin typeface="Fira Code"/>
                <a:ea typeface="Fira Code"/>
                <a:cs typeface="Fira Code"/>
                <a:sym typeface="Fira Code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Font typeface="Fira Code"/>
              <a:buNone/>
              <a:defRPr i="0" sz="1800" u="none" cap="none" strike="noStrike">
                <a:solidFill>
                  <a:schemeClr val="dk1"/>
                </a:solidFill>
                <a:latin typeface="Fira Code"/>
                <a:ea typeface="Fira Code"/>
                <a:cs typeface="Fira Code"/>
                <a:sym typeface="Fira Code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Font typeface="Fira Code"/>
              <a:buNone/>
              <a:defRPr i="0" sz="1800" u="none" cap="none" strike="noStrike">
                <a:solidFill>
                  <a:schemeClr val="dk1"/>
                </a:solidFill>
                <a:latin typeface="Fira Code"/>
                <a:ea typeface="Fira Code"/>
                <a:cs typeface="Fira Code"/>
                <a:sym typeface="Fira Code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Font typeface="Fira Code"/>
              <a:buNone/>
              <a:defRPr i="0" sz="1800" u="none" cap="none" strike="noStrike">
                <a:solidFill>
                  <a:schemeClr val="dk1"/>
                </a:solidFill>
                <a:latin typeface="Fira Code"/>
                <a:ea typeface="Fira Code"/>
                <a:cs typeface="Fira Code"/>
                <a:sym typeface="Fira Code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Fira Code"/>
                <a:ea typeface="Fira Code"/>
                <a:cs typeface="Fira Code"/>
                <a:sym typeface="Fira Code"/>
              </a:defRPr>
            </a:lvl1pPr>
            <a:lvl2pPr indent="0" lvl="1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Fira Code"/>
                <a:ea typeface="Fira Code"/>
                <a:cs typeface="Fira Code"/>
                <a:sym typeface="Fira Code"/>
              </a:defRPr>
            </a:lvl2pPr>
            <a:lvl3pPr indent="0" lvl="2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Fira Code"/>
                <a:ea typeface="Fira Code"/>
                <a:cs typeface="Fira Code"/>
                <a:sym typeface="Fira Code"/>
              </a:defRPr>
            </a:lvl3pPr>
            <a:lvl4pPr indent="0" lvl="3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Fira Code"/>
                <a:ea typeface="Fira Code"/>
                <a:cs typeface="Fira Code"/>
                <a:sym typeface="Fira Code"/>
              </a:defRPr>
            </a:lvl4pPr>
            <a:lvl5pPr indent="0" lvl="4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Fira Code"/>
                <a:ea typeface="Fira Code"/>
                <a:cs typeface="Fira Code"/>
                <a:sym typeface="Fira Code"/>
              </a:defRPr>
            </a:lvl5pPr>
            <a:lvl6pPr indent="0" lvl="5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Fira Code"/>
                <a:ea typeface="Fira Code"/>
                <a:cs typeface="Fira Code"/>
                <a:sym typeface="Fira Code"/>
              </a:defRPr>
            </a:lvl6pPr>
            <a:lvl7pPr indent="0" lvl="6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Fira Code"/>
                <a:ea typeface="Fira Code"/>
                <a:cs typeface="Fira Code"/>
                <a:sym typeface="Fira Code"/>
              </a:defRPr>
            </a:lvl7pPr>
            <a:lvl8pPr indent="0" lvl="7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Fira Code"/>
                <a:ea typeface="Fira Code"/>
                <a:cs typeface="Fira Code"/>
                <a:sym typeface="Fira Code"/>
              </a:defRPr>
            </a:lvl8pPr>
            <a:lvl9pPr indent="0" lvl="8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Fira Code"/>
                <a:ea typeface="Fira Code"/>
                <a:cs typeface="Fira Code"/>
                <a:sym typeface="Fira Cod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5" Type="http://schemas.openxmlformats.org/officeDocument/2006/relationships/image" Target="../media/image6.png"/><Relationship Id="rId6" Type="http://schemas.openxmlformats.org/officeDocument/2006/relationships/image" Target="../media/image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.png"/><Relationship Id="rId4" Type="http://schemas.openxmlformats.org/officeDocument/2006/relationships/image" Target="../media/image7.png"/><Relationship Id="rId9" Type="http://schemas.openxmlformats.org/officeDocument/2006/relationships/image" Target="../media/image8.png"/><Relationship Id="rId5" Type="http://schemas.openxmlformats.org/officeDocument/2006/relationships/image" Target="../media/image1.png"/><Relationship Id="rId6" Type="http://schemas.openxmlformats.org/officeDocument/2006/relationships/image" Target="../media/image20.png"/><Relationship Id="rId7" Type="http://schemas.openxmlformats.org/officeDocument/2006/relationships/image" Target="../media/image14.png"/><Relationship Id="rId8" Type="http://schemas.openxmlformats.org/officeDocument/2006/relationships/image" Target="../media/image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1.png"/><Relationship Id="rId4" Type="http://schemas.openxmlformats.org/officeDocument/2006/relationships/image" Target="../media/image14.png"/><Relationship Id="rId5" Type="http://schemas.openxmlformats.org/officeDocument/2006/relationships/image" Target="../media/image37.png"/><Relationship Id="rId6" Type="http://schemas.openxmlformats.org/officeDocument/2006/relationships/image" Target="../media/image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.png"/><Relationship Id="rId4" Type="http://schemas.openxmlformats.org/officeDocument/2006/relationships/image" Target="../media/image17.png"/><Relationship Id="rId5" Type="http://schemas.openxmlformats.org/officeDocument/2006/relationships/image" Target="../media/image19.png"/><Relationship Id="rId6" Type="http://schemas.openxmlformats.org/officeDocument/2006/relationships/image" Target="../media/image1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2.png"/><Relationship Id="rId4" Type="http://schemas.openxmlformats.org/officeDocument/2006/relationships/image" Target="../media/image26.png"/><Relationship Id="rId5" Type="http://schemas.openxmlformats.org/officeDocument/2006/relationships/image" Target="../media/image3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7.png"/><Relationship Id="rId4" Type="http://schemas.openxmlformats.org/officeDocument/2006/relationships/image" Target="../media/image7.png"/><Relationship Id="rId5" Type="http://schemas.openxmlformats.org/officeDocument/2006/relationships/image" Target="../media/image2.png"/><Relationship Id="rId6" Type="http://schemas.openxmlformats.org/officeDocument/2006/relationships/image" Target="../media/image24.png"/></Relationships>
</file>

<file path=ppt/slides/_rels/slide15.xml.rels><?xml version="1.0" encoding="UTF-8" standalone="yes"?><Relationships xmlns="http://schemas.openxmlformats.org/package/2006/relationships"><Relationship Id="rId11" Type="http://schemas.openxmlformats.org/officeDocument/2006/relationships/image" Target="../media/image10.png"/><Relationship Id="rId10" Type="http://schemas.openxmlformats.org/officeDocument/2006/relationships/image" Target="../media/image8.png"/><Relationship Id="rId13" Type="http://schemas.openxmlformats.org/officeDocument/2006/relationships/image" Target="../media/image18.png"/><Relationship Id="rId1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9" Type="http://schemas.openxmlformats.org/officeDocument/2006/relationships/image" Target="../media/image4.png"/><Relationship Id="rId15" Type="http://schemas.openxmlformats.org/officeDocument/2006/relationships/image" Target="../media/image11.png"/><Relationship Id="rId14" Type="http://schemas.openxmlformats.org/officeDocument/2006/relationships/image" Target="../media/image3.png"/><Relationship Id="rId5" Type="http://schemas.openxmlformats.org/officeDocument/2006/relationships/image" Target="../media/image1.png"/><Relationship Id="rId6" Type="http://schemas.openxmlformats.org/officeDocument/2006/relationships/image" Target="../media/image2.png"/><Relationship Id="rId7" Type="http://schemas.openxmlformats.org/officeDocument/2006/relationships/image" Target="../media/image12.png"/><Relationship Id="rId8" Type="http://schemas.openxmlformats.org/officeDocument/2006/relationships/image" Target="../media/image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9.png"/><Relationship Id="rId4" Type="http://schemas.openxmlformats.org/officeDocument/2006/relationships/image" Target="../media/image35.png"/><Relationship Id="rId5" Type="http://schemas.openxmlformats.org/officeDocument/2006/relationships/image" Target="../media/image3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png"/><Relationship Id="rId4" Type="http://schemas.openxmlformats.org/officeDocument/2006/relationships/image" Target="../media/image2.png"/><Relationship Id="rId5" Type="http://schemas.openxmlformats.org/officeDocument/2006/relationships/image" Target="../media/image12.png"/><Relationship Id="rId6" Type="http://schemas.openxmlformats.org/officeDocument/2006/relationships/image" Target="../media/image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png"/><Relationship Id="rId4" Type="http://schemas.openxmlformats.org/officeDocument/2006/relationships/image" Target="../media/image23.png"/><Relationship Id="rId5" Type="http://schemas.openxmlformats.org/officeDocument/2006/relationships/image" Target="../media/image16.png"/><Relationship Id="rId6" Type="http://schemas.openxmlformats.org/officeDocument/2006/relationships/image" Target="../media/image8.png"/><Relationship Id="rId7" Type="http://schemas.openxmlformats.org/officeDocument/2006/relationships/image" Target="../media/image1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png"/><Relationship Id="rId4" Type="http://schemas.openxmlformats.org/officeDocument/2006/relationships/image" Target="../media/image18.png"/><Relationship Id="rId5" Type="http://schemas.openxmlformats.org/officeDocument/2006/relationships/image" Target="../media/image3.png"/><Relationship Id="rId6" Type="http://schemas.openxmlformats.org/officeDocument/2006/relationships/image" Target="../media/image1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png"/><Relationship Id="rId4" Type="http://schemas.openxmlformats.org/officeDocument/2006/relationships/image" Target="../media/image7.png"/><Relationship Id="rId5" Type="http://schemas.openxmlformats.org/officeDocument/2006/relationships/image" Target="../media/image1.png"/><Relationship Id="rId6" Type="http://schemas.openxmlformats.org/officeDocument/2006/relationships/image" Target="../media/image8.png"/><Relationship Id="rId7" Type="http://schemas.openxmlformats.org/officeDocument/2006/relationships/image" Target="../media/image10.png"/><Relationship Id="rId8" Type="http://schemas.openxmlformats.org/officeDocument/2006/relationships/image" Target="../media/image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png"/><Relationship Id="rId4" Type="http://schemas.openxmlformats.org/officeDocument/2006/relationships/image" Target="../media/image36.png"/><Relationship Id="rId5" Type="http://schemas.openxmlformats.org/officeDocument/2006/relationships/image" Target="../media/image11.png"/><Relationship Id="rId6" Type="http://schemas.openxmlformats.org/officeDocument/2006/relationships/image" Target="../media/image1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1.png"/><Relationship Id="rId4" Type="http://schemas.openxmlformats.org/officeDocument/2006/relationships/image" Target="../media/image32.png"/><Relationship Id="rId5" Type="http://schemas.openxmlformats.org/officeDocument/2006/relationships/image" Target="../media/image5.png"/><Relationship Id="rId6" Type="http://schemas.openxmlformats.org/officeDocument/2006/relationships/image" Target="../media/image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png"/><Relationship Id="rId4" Type="http://schemas.openxmlformats.org/officeDocument/2006/relationships/image" Target="../media/image7.png"/><Relationship Id="rId5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4131"/>
        </a:solidFill>
      </p:bgPr>
    </p:bg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14"/>
          <p:cNvPicPr preferRelativeResize="0"/>
          <p:nvPr/>
        </p:nvPicPr>
        <p:blipFill rotWithShape="1">
          <a:blip r:embed="rId3">
            <a:alphaModFix/>
          </a:blip>
          <a:srcRect b="0" l="0" r="3623" t="0"/>
          <a:stretch/>
        </p:blipFill>
        <p:spPr>
          <a:xfrm>
            <a:off x="13088275" y="4975925"/>
            <a:ext cx="5224599" cy="5423549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14"/>
          <p:cNvSpPr/>
          <p:nvPr/>
        </p:nvSpPr>
        <p:spPr>
          <a:xfrm>
            <a:off x="12856803" y="-145150"/>
            <a:ext cx="5456071" cy="5171523"/>
          </a:xfrm>
          <a:custGeom>
            <a:rect b="b" l="l" r="r" t="t"/>
            <a:pathLst>
              <a:path extrusionOk="0" h="1361823" w="1985831">
                <a:moveTo>
                  <a:pt x="0" y="0"/>
                </a:moveTo>
                <a:lnTo>
                  <a:pt x="1985831" y="0"/>
                </a:lnTo>
                <a:lnTo>
                  <a:pt x="1985831" y="1361823"/>
                </a:lnTo>
                <a:lnTo>
                  <a:pt x="0" y="1361823"/>
                </a:lnTo>
                <a:close/>
              </a:path>
            </a:pathLst>
          </a:custGeom>
          <a:solidFill>
            <a:srgbClr val="4E56C4"/>
          </a:solidFill>
          <a:ln>
            <a:noFill/>
          </a:ln>
        </p:spPr>
      </p:sp>
      <p:pic>
        <p:nvPicPr>
          <p:cNvPr id="112" name="Google Shape;112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112375" y="863750"/>
            <a:ext cx="4198707" cy="4161799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14"/>
          <p:cNvSpPr/>
          <p:nvPr/>
        </p:nvSpPr>
        <p:spPr>
          <a:xfrm>
            <a:off x="2" y="4978550"/>
            <a:ext cx="7287198" cy="5309330"/>
          </a:xfrm>
          <a:custGeom>
            <a:rect b="b" l="l" r="r" t="t"/>
            <a:pathLst>
              <a:path extrusionOk="0" h="1398112" w="2322613">
                <a:moveTo>
                  <a:pt x="0" y="0"/>
                </a:moveTo>
                <a:lnTo>
                  <a:pt x="2322613" y="0"/>
                </a:lnTo>
                <a:lnTo>
                  <a:pt x="2322613" y="1398112"/>
                </a:lnTo>
                <a:lnTo>
                  <a:pt x="0" y="1398112"/>
                </a:lnTo>
                <a:close/>
              </a:path>
            </a:pathLst>
          </a:custGeom>
          <a:solidFill>
            <a:srgbClr val="DF4529"/>
          </a:solidFill>
          <a:ln>
            <a:noFill/>
          </a:ln>
        </p:spPr>
      </p:sp>
      <p:pic>
        <p:nvPicPr>
          <p:cNvPr id="114" name="Google Shape;114;p14"/>
          <p:cNvPicPr preferRelativeResize="0"/>
          <p:nvPr/>
        </p:nvPicPr>
        <p:blipFill rotWithShape="1">
          <a:blip r:embed="rId5">
            <a:alphaModFix/>
          </a:blip>
          <a:srcRect b="0" l="9321" r="0" t="0"/>
          <a:stretch/>
        </p:blipFill>
        <p:spPr>
          <a:xfrm>
            <a:off x="0" y="5090375"/>
            <a:ext cx="2752101" cy="5197251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14"/>
          <p:cNvSpPr/>
          <p:nvPr/>
        </p:nvSpPr>
        <p:spPr>
          <a:xfrm>
            <a:off x="776281" y="-2529656"/>
            <a:ext cx="16735552" cy="15346406"/>
          </a:xfrm>
          <a:custGeom>
            <a:rect b="b" l="l" r="r" t="t"/>
            <a:pathLst>
              <a:path extrusionOk="0" h="745333" w="812800">
                <a:moveTo>
                  <a:pt x="203200" y="0"/>
                </a:moveTo>
                <a:lnTo>
                  <a:pt x="812800" y="0"/>
                </a:lnTo>
                <a:lnTo>
                  <a:pt x="609600" y="745333"/>
                </a:lnTo>
                <a:lnTo>
                  <a:pt x="0" y="745333"/>
                </a:lnTo>
                <a:lnTo>
                  <a:pt x="203200" y="0"/>
                </a:lnTo>
                <a:close/>
              </a:path>
            </a:pathLst>
          </a:custGeom>
          <a:solidFill>
            <a:srgbClr val="EFE373"/>
          </a:solidFill>
          <a:ln>
            <a:noFill/>
          </a:ln>
        </p:spPr>
      </p:sp>
      <p:sp>
        <p:nvSpPr>
          <p:cNvPr id="116" name="Google Shape;116;p14"/>
          <p:cNvSpPr txBox="1"/>
          <p:nvPr/>
        </p:nvSpPr>
        <p:spPr>
          <a:xfrm rot="909903">
            <a:off x="4231288" y="1639208"/>
            <a:ext cx="10042414" cy="59103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999" u="none" cap="none" strike="noStrike">
                <a:solidFill>
                  <a:srgbClr val="DF4529"/>
                </a:solidFill>
                <a:latin typeface="Chango"/>
                <a:ea typeface="Chango"/>
                <a:cs typeface="Chango"/>
                <a:sym typeface="Chango"/>
              </a:rPr>
              <a:t>Never Have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999" u="none" cap="none" strike="noStrike">
                <a:solidFill>
                  <a:srgbClr val="DF4529"/>
                </a:solidFill>
                <a:latin typeface="Chango"/>
                <a:ea typeface="Chango"/>
                <a:cs typeface="Chango"/>
                <a:sym typeface="Chango"/>
              </a:rPr>
              <a:t>I Ever </a:t>
            </a:r>
            <a:endParaRPr/>
          </a:p>
        </p:txBody>
      </p:sp>
      <p:sp>
        <p:nvSpPr>
          <p:cNvPr id="117" name="Google Shape;117;p14"/>
          <p:cNvSpPr txBox="1"/>
          <p:nvPr/>
        </p:nvSpPr>
        <p:spPr>
          <a:xfrm rot="909946">
            <a:off x="3980383" y="7493371"/>
            <a:ext cx="8655547" cy="76959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000" u="none" cap="none" strike="noStrike">
                <a:solidFill>
                  <a:srgbClr val="004131"/>
                </a:solidFill>
                <a:latin typeface="Fira Code"/>
                <a:ea typeface="Fira Code"/>
                <a:cs typeface="Fira Code"/>
                <a:sym typeface="Fira Code"/>
              </a:rPr>
              <a:t>CHRISTMAS PARTY GAME </a:t>
            </a:r>
            <a:endParaRPr/>
          </a:p>
        </p:txBody>
      </p:sp>
      <p:pic>
        <p:nvPicPr>
          <p:cNvPr id="118" name="Google Shape;118;p14"/>
          <p:cNvPicPr preferRelativeResize="0"/>
          <p:nvPr/>
        </p:nvPicPr>
        <p:blipFill rotWithShape="1">
          <a:blip r:embed="rId6">
            <a:alphaModFix/>
          </a:blip>
          <a:srcRect b="0" l="0" r="0" t="7183"/>
          <a:stretch/>
        </p:blipFill>
        <p:spPr>
          <a:xfrm>
            <a:off x="285175" y="-1"/>
            <a:ext cx="3035074" cy="45571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E56C4"/>
        </a:solidFill>
      </p:bgPr>
    </p:bg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Google Shape;240;p23"/>
          <p:cNvPicPr preferRelativeResize="0"/>
          <p:nvPr/>
        </p:nvPicPr>
        <p:blipFill rotWithShape="1">
          <a:blip r:embed="rId3">
            <a:alphaModFix/>
          </a:blip>
          <a:srcRect b="0" l="0" r="36143" t="0"/>
          <a:stretch/>
        </p:blipFill>
        <p:spPr>
          <a:xfrm>
            <a:off x="15459325" y="4975925"/>
            <a:ext cx="3461825" cy="5423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23"/>
          <p:cNvPicPr preferRelativeResize="0"/>
          <p:nvPr/>
        </p:nvPicPr>
        <p:blipFill rotWithShape="1">
          <a:blip r:embed="rId4">
            <a:alphaModFix/>
          </a:blip>
          <a:srcRect b="0" l="0" r="63130" t="0"/>
          <a:stretch/>
        </p:blipFill>
        <p:spPr>
          <a:xfrm>
            <a:off x="16929500" y="863750"/>
            <a:ext cx="1991649" cy="4114551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23"/>
          <p:cNvSpPr/>
          <p:nvPr/>
        </p:nvSpPr>
        <p:spPr>
          <a:xfrm>
            <a:off x="-2231451" y="0"/>
            <a:ext cx="21864047" cy="10399535"/>
          </a:xfrm>
          <a:custGeom>
            <a:rect b="b" l="l" r="r" t="t"/>
            <a:pathLst>
              <a:path extrusionOk="0" h="505077" w="1061877">
                <a:moveTo>
                  <a:pt x="203200" y="0"/>
                </a:moveTo>
                <a:lnTo>
                  <a:pt x="1061877" y="0"/>
                </a:lnTo>
                <a:lnTo>
                  <a:pt x="858677" y="505077"/>
                </a:lnTo>
                <a:lnTo>
                  <a:pt x="0" y="505077"/>
                </a:lnTo>
                <a:lnTo>
                  <a:pt x="203200" y="0"/>
                </a:lnTo>
                <a:close/>
              </a:path>
            </a:pathLst>
          </a:custGeom>
          <a:solidFill>
            <a:srgbClr val="EFE373"/>
          </a:solidFill>
          <a:ln>
            <a:noFill/>
          </a:ln>
        </p:spPr>
      </p:sp>
      <p:sp>
        <p:nvSpPr>
          <p:cNvPr id="243" name="Google Shape;243;p23"/>
          <p:cNvSpPr/>
          <p:nvPr/>
        </p:nvSpPr>
        <p:spPr>
          <a:xfrm>
            <a:off x="-1520109" y="-56237"/>
            <a:ext cx="20441361" cy="10399535"/>
          </a:xfrm>
          <a:custGeom>
            <a:rect b="b" l="l" r="r" t="t"/>
            <a:pathLst>
              <a:path extrusionOk="0" h="505077" w="992781">
                <a:moveTo>
                  <a:pt x="203200" y="0"/>
                </a:moveTo>
                <a:lnTo>
                  <a:pt x="992781" y="0"/>
                </a:lnTo>
                <a:lnTo>
                  <a:pt x="789581" y="505077"/>
                </a:lnTo>
                <a:lnTo>
                  <a:pt x="0" y="505077"/>
                </a:lnTo>
                <a:lnTo>
                  <a:pt x="203200" y="0"/>
                </a:lnTo>
                <a:close/>
              </a:path>
            </a:pathLst>
          </a:custGeom>
          <a:solidFill>
            <a:srgbClr val="004131"/>
          </a:solidFill>
          <a:ln>
            <a:noFill/>
          </a:ln>
        </p:spPr>
      </p:sp>
      <p:pic>
        <p:nvPicPr>
          <p:cNvPr id="244" name="Google Shape;244;p23"/>
          <p:cNvPicPr preferRelativeResize="0"/>
          <p:nvPr/>
        </p:nvPicPr>
        <p:blipFill rotWithShape="1">
          <a:blip r:embed="rId5">
            <a:alphaModFix/>
          </a:blip>
          <a:srcRect b="0" l="75499" r="0" t="0"/>
          <a:stretch/>
        </p:blipFill>
        <p:spPr>
          <a:xfrm>
            <a:off x="5" y="12050"/>
            <a:ext cx="1028700" cy="41617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5" name="Google Shape;245;p23"/>
          <p:cNvGrpSpPr/>
          <p:nvPr/>
        </p:nvGrpSpPr>
        <p:grpSpPr>
          <a:xfrm>
            <a:off x="3539506" y="3843649"/>
            <a:ext cx="11209050" cy="2399283"/>
            <a:chOff x="0" y="-190500"/>
            <a:chExt cx="14945400" cy="3199044"/>
          </a:xfrm>
        </p:grpSpPr>
        <p:sp>
          <p:nvSpPr>
            <p:cNvPr id="246" name="Google Shape;246;p23"/>
            <p:cNvSpPr txBox="1"/>
            <p:nvPr/>
          </p:nvSpPr>
          <p:spPr>
            <a:xfrm>
              <a:off x="0" y="2085144"/>
              <a:ext cx="14945400" cy="92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99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4500" u="none" cap="none" strike="noStrike">
                  <a:solidFill>
                    <a:srgbClr val="EFE373"/>
                  </a:solidFill>
                  <a:latin typeface="Chango"/>
                  <a:ea typeface="Chango"/>
                  <a:cs typeface="Chango"/>
                  <a:sym typeface="Chango"/>
                </a:rPr>
                <a:t>Are you ready?</a:t>
              </a:r>
              <a:endParaRPr/>
            </a:p>
          </p:txBody>
        </p:sp>
        <p:sp>
          <p:nvSpPr>
            <p:cNvPr id="247" name="Google Shape;247;p23"/>
            <p:cNvSpPr txBox="1"/>
            <p:nvPr/>
          </p:nvSpPr>
          <p:spPr>
            <a:xfrm>
              <a:off x="0" y="-190500"/>
              <a:ext cx="14945400" cy="2052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9999" u="none" cap="none" strike="noStrike">
                  <a:solidFill>
                    <a:srgbClr val="FF96AC"/>
                  </a:solidFill>
                  <a:latin typeface="Chango"/>
                  <a:ea typeface="Chango"/>
                  <a:cs typeface="Chango"/>
                  <a:sym typeface="Chango"/>
                </a:rPr>
                <a:t>Round 2</a:t>
              </a:r>
              <a:endParaRPr/>
            </a:p>
          </p:txBody>
        </p:sp>
      </p:grpSp>
      <p:sp>
        <p:nvSpPr>
          <p:cNvPr id="248" name="Google Shape;248;p23"/>
          <p:cNvSpPr/>
          <p:nvPr/>
        </p:nvSpPr>
        <p:spPr>
          <a:xfrm>
            <a:off x="13618838" y="0"/>
            <a:ext cx="3312967" cy="2560020"/>
          </a:xfrm>
          <a:custGeom>
            <a:rect b="b" l="l" r="r" t="t"/>
            <a:pathLst>
              <a:path extrusionOk="0" h="2560020" w="3312967">
                <a:moveTo>
                  <a:pt x="0" y="0"/>
                </a:moveTo>
                <a:lnTo>
                  <a:pt x="3312967" y="0"/>
                </a:lnTo>
                <a:lnTo>
                  <a:pt x="3312967" y="2560020"/>
                </a:lnTo>
                <a:lnTo>
                  <a:pt x="0" y="256002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249" name="Google Shape;249;p23"/>
          <p:cNvPicPr preferRelativeResize="0"/>
          <p:nvPr/>
        </p:nvPicPr>
        <p:blipFill rotWithShape="1">
          <a:blip r:embed="rId7">
            <a:alphaModFix/>
          </a:blip>
          <a:srcRect b="0" l="0" r="4589" t="0"/>
          <a:stretch/>
        </p:blipFill>
        <p:spPr>
          <a:xfrm>
            <a:off x="13618850" y="12050"/>
            <a:ext cx="3162164" cy="2560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2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3" y="4976850"/>
            <a:ext cx="5778099" cy="5422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2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567638" y="952500"/>
            <a:ext cx="1764874" cy="1764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D4125"/>
        </a:solidFill>
      </p:bgPr>
    </p:bg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" name="Google Shape;256;p24"/>
          <p:cNvGrpSpPr/>
          <p:nvPr/>
        </p:nvGrpSpPr>
        <p:grpSpPr>
          <a:xfrm>
            <a:off x="12937865" y="4693955"/>
            <a:ext cx="5351128" cy="5593045"/>
            <a:chOff x="0" y="-38100"/>
            <a:chExt cx="1409350" cy="1473065"/>
          </a:xfrm>
        </p:grpSpPr>
        <p:sp>
          <p:nvSpPr>
            <p:cNvPr id="257" name="Google Shape;257;p24"/>
            <p:cNvSpPr/>
            <p:nvPr/>
          </p:nvSpPr>
          <p:spPr>
            <a:xfrm>
              <a:off x="0" y="0"/>
              <a:ext cx="1409350" cy="1434965"/>
            </a:xfrm>
            <a:custGeom>
              <a:rect b="b" l="l" r="r" t="t"/>
              <a:pathLst>
                <a:path extrusionOk="0" h="1434965" w="1409350">
                  <a:moveTo>
                    <a:pt x="0" y="0"/>
                  </a:moveTo>
                  <a:lnTo>
                    <a:pt x="1409350" y="0"/>
                  </a:lnTo>
                  <a:lnTo>
                    <a:pt x="1409350" y="1434965"/>
                  </a:lnTo>
                  <a:lnTo>
                    <a:pt x="0" y="1434965"/>
                  </a:lnTo>
                  <a:close/>
                </a:path>
              </a:pathLst>
            </a:custGeom>
            <a:solidFill>
              <a:srgbClr val="004131"/>
            </a:solidFill>
            <a:ln>
              <a:noFill/>
            </a:ln>
          </p:spPr>
        </p:sp>
        <p:sp>
          <p:nvSpPr>
            <p:cNvPr id="258" name="Google Shape;258;p24"/>
            <p:cNvSpPr txBox="1"/>
            <p:nvPr/>
          </p:nvSpPr>
          <p:spPr>
            <a:xfrm>
              <a:off x="0" y="-38100"/>
              <a:ext cx="1409349" cy="14730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943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59" name="Google Shape;25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3500" y="6820061"/>
            <a:ext cx="3537777" cy="3466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24"/>
          <p:cNvPicPr preferRelativeResize="0"/>
          <p:nvPr/>
        </p:nvPicPr>
        <p:blipFill rotWithShape="1">
          <a:blip r:embed="rId4">
            <a:alphaModFix/>
          </a:blip>
          <a:srcRect b="0" l="0" r="3809" t="0"/>
          <a:stretch/>
        </p:blipFill>
        <p:spPr>
          <a:xfrm>
            <a:off x="12856800" y="5925775"/>
            <a:ext cx="5431199" cy="43612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1" name="Google Shape;261;p24"/>
          <p:cNvGrpSpPr/>
          <p:nvPr/>
        </p:nvGrpSpPr>
        <p:grpSpPr>
          <a:xfrm>
            <a:off x="0" y="-144661"/>
            <a:ext cx="5351128" cy="5593045"/>
            <a:chOff x="0" y="-38100"/>
            <a:chExt cx="1409350" cy="1473065"/>
          </a:xfrm>
        </p:grpSpPr>
        <p:sp>
          <p:nvSpPr>
            <p:cNvPr id="262" name="Google Shape;262;p24"/>
            <p:cNvSpPr/>
            <p:nvPr/>
          </p:nvSpPr>
          <p:spPr>
            <a:xfrm>
              <a:off x="0" y="0"/>
              <a:ext cx="1409350" cy="1434965"/>
            </a:xfrm>
            <a:custGeom>
              <a:rect b="b" l="l" r="r" t="t"/>
              <a:pathLst>
                <a:path extrusionOk="0" h="1434965" w="1409350">
                  <a:moveTo>
                    <a:pt x="0" y="0"/>
                  </a:moveTo>
                  <a:lnTo>
                    <a:pt x="1409350" y="0"/>
                  </a:lnTo>
                  <a:lnTo>
                    <a:pt x="1409350" y="1434965"/>
                  </a:lnTo>
                  <a:lnTo>
                    <a:pt x="0" y="1434965"/>
                  </a:lnTo>
                  <a:close/>
                </a:path>
              </a:pathLst>
            </a:custGeom>
            <a:solidFill>
              <a:srgbClr val="005D32"/>
            </a:solidFill>
            <a:ln>
              <a:noFill/>
            </a:ln>
          </p:spPr>
        </p:sp>
        <p:sp>
          <p:nvSpPr>
            <p:cNvPr id="263" name="Google Shape;263;p24"/>
            <p:cNvSpPr txBox="1"/>
            <p:nvPr/>
          </p:nvSpPr>
          <p:spPr>
            <a:xfrm>
              <a:off x="0" y="-38100"/>
              <a:ext cx="1409349" cy="14730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943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64" name="Google Shape;264;p24"/>
          <p:cNvPicPr preferRelativeResize="0"/>
          <p:nvPr/>
        </p:nvPicPr>
        <p:blipFill rotWithShape="1">
          <a:blip r:embed="rId5">
            <a:alphaModFix/>
          </a:blip>
          <a:srcRect b="0" l="0" r="0" t="10338"/>
          <a:stretch/>
        </p:blipFill>
        <p:spPr>
          <a:xfrm>
            <a:off x="0" y="1"/>
            <a:ext cx="5351150" cy="539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827025" y="863750"/>
            <a:ext cx="4198707" cy="4161799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24"/>
          <p:cNvSpPr/>
          <p:nvPr/>
        </p:nvSpPr>
        <p:spPr>
          <a:xfrm>
            <a:off x="834645" y="1628294"/>
            <a:ext cx="16618710" cy="7030411"/>
          </a:xfrm>
          <a:custGeom>
            <a:rect b="b" l="l" r="r" t="t"/>
            <a:pathLst>
              <a:path extrusionOk="0" h="343848" w="812800">
                <a:moveTo>
                  <a:pt x="652780" y="0"/>
                </a:moveTo>
                <a:lnTo>
                  <a:pt x="160020" y="0"/>
                </a:lnTo>
                <a:lnTo>
                  <a:pt x="0" y="160020"/>
                </a:lnTo>
                <a:lnTo>
                  <a:pt x="0" y="183828"/>
                </a:lnTo>
                <a:lnTo>
                  <a:pt x="160020" y="343848"/>
                </a:lnTo>
                <a:lnTo>
                  <a:pt x="652780" y="343848"/>
                </a:lnTo>
                <a:lnTo>
                  <a:pt x="812800" y="183828"/>
                </a:lnTo>
                <a:lnTo>
                  <a:pt x="812800" y="160020"/>
                </a:lnTo>
                <a:lnTo>
                  <a:pt x="652780" y="0"/>
                </a:lnTo>
                <a:close/>
              </a:path>
            </a:pathLst>
          </a:custGeom>
          <a:solidFill>
            <a:srgbClr val="EFE373"/>
          </a:solidFill>
          <a:ln>
            <a:noFill/>
          </a:ln>
        </p:spPr>
      </p:sp>
      <p:grpSp>
        <p:nvGrpSpPr>
          <p:cNvPr id="267" name="Google Shape;267;p24"/>
          <p:cNvGrpSpPr/>
          <p:nvPr/>
        </p:nvGrpSpPr>
        <p:grpSpPr>
          <a:xfrm>
            <a:off x="2674573" y="2849705"/>
            <a:ext cx="12938850" cy="4062440"/>
            <a:chOff x="0" y="-95250"/>
            <a:chExt cx="17251800" cy="5416585"/>
          </a:xfrm>
        </p:grpSpPr>
        <p:sp>
          <p:nvSpPr>
            <p:cNvPr id="268" name="Google Shape;268;p24"/>
            <p:cNvSpPr txBox="1"/>
            <p:nvPr/>
          </p:nvSpPr>
          <p:spPr>
            <a:xfrm>
              <a:off x="0" y="1627135"/>
              <a:ext cx="17251800" cy="3694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9000" u="none" cap="none" strike="noStrike">
                  <a:solidFill>
                    <a:srgbClr val="004131"/>
                  </a:solidFill>
                  <a:latin typeface="Chango"/>
                  <a:ea typeface="Chango"/>
                  <a:cs typeface="Chango"/>
                  <a:sym typeface="Chango"/>
                </a:rPr>
                <a:t>Made a 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9000" u="none" cap="none" strike="noStrike">
                  <a:solidFill>
                    <a:srgbClr val="004131"/>
                  </a:solidFill>
                  <a:latin typeface="Chango"/>
                  <a:ea typeface="Chango"/>
                  <a:cs typeface="Chango"/>
                  <a:sym typeface="Chango"/>
                </a:rPr>
                <a:t>snow angel</a:t>
              </a:r>
              <a:endParaRPr/>
            </a:p>
          </p:txBody>
        </p:sp>
        <p:sp>
          <p:nvSpPr>
            <p:cNvPr id="269" name="Google Shape;269;p24"/>
            <p:cNvSpPr txBox="1"/>
            <p:nvPr/>
          </p:nvSpPr>
          <p:spPr>
            <a:xfrm>
              <a:off x="2855513" y="-95250"/>
              <a:ext cx="11540779" cy="110701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5000" u="none" cap="none" strike="noStrike">
                  <a:solidFill>
                    <a:srgbClr val="DF4529"/>
                  </a:solidFill>
                  <a:latin typeface="Fira Code"/>
                  <a:ea typeface="Fira Code"/>
                  <a:cs typeface="Fira Code"/>
                  <a:sym typeface="Fira Code"/>
                </a:rPr>
                <a:t>Never Have I Ever</a:t>
              </a:r>
              <a:endParaRPr/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D4125"/>
        </a:solidFill>
      </p:bgPr>
    </p:bg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4" name="Google Shape;274;p25"/>
          <p:cNvGrpSpPr/>
          <p:nvPr/>
        </p:nvGrpSpPr>
        <p:grpSpPr>
          <a:xfrm>
            <a:off x="12585349" y="-144661"/>
            <a:ext cx="5753676" cy="5898337"/>
            <a:chOff x="0" y="-38100"/>
            <a:chExt cx="1515371" cy="1553471"/>
          </a:xfrm>
        </p:grpSpPr>
        <p:sp>
          <p:nvSpPr>
            <p:cNvPr id="275" name="Google Shape;275;p25"/>
            <p:cNvSpPr/>
            <p:nvPr/>
          </p:nvSpPr>
          <p:spPr>
            <a:xfrm>
              <a:off x="0" y="0"/>
              <a:ext cx="1515371" cy="1515371"/>
            </a:xfrm>
            <a:custGeom>
              <a:rect b="b" l="l" r="r" t="t"/>
              <a:pathLst>
                <a:path extrusionOk="0" h="1515371" w="1515371">
                  <a:moveTo>
                    <a:pt x="0" y="0"/>
                  </a:moveTo>
                  <a:lnTo>
                    <a:pt x="1515371" y="0"/>
                  </a:lnTo>
                  <a:lnTo>
                    <a:pt x="1515371" y="1515371"/>
                  </a:lnTo>
                  <a:lnTo>
                    <a:pt x="0" y="1515371"/>
                  </a:lnTo>
                  <a:close/>
                </a:path>
              </a:pathLst>
            </a:custGeom>
            <a:solidFill>
              <a:srgbClr val="004131"/>
            </a:solidFill>
            <a:ln>
              <a:noFill/>
            </a:ln>
          </p:spPr>
        </p:sp>
        <p:sp>
          <p:nvSpPr>
            <p:cNvPr id="276" name="Google Shape;276;p25"/>
            <p:cNvSpPr txBox="1"/>
            <p:nvPr/>
          </p:nvSpPr>
          <p:spPr>
            <a:xfrm>
              <a:off x="0" y="-38100"/>
              <a:ext cx="1515371" cy="155347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943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77" name="Google Shape;277;p25"/>
          <p:cNvPicPr preferRelativeResize="0"/>
          <p:nvPr/>
        </p:nvPicPr>
        <p:blipFill rotWithShape="1">
          <a:blip r:embed="rId3">
            <a:alphaModFix/>
          </a:blip>
          <a:srcRect b="0" l="0" r="0" t="7183"/>
          <a:stretch/>
        </p:blipFill>
        <p:spPr>
          <a:xfrm>
            <a:off x="14095900" y="1"/>
            <a:ext cx="3035074" cy="4557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25"/>
          <p:cNvPicPr preferRelativeResize="0"/>
          <p:nvPr/>
        </p:nvPicPr>
        <p:blipFill rotWithShape="1">
          <a:blip r:embed="rId4">
            <a:alphaModFix/>
          </a:blip>
          <a:srcRect b="6331" l="10410" r="0" t="0"/>
          <a:stretch/>
        </p:blipFill>
        <p:spPr>
          <a:xfrm>
            <a:off x="0" y="5100600"/>
            <a:ext cx="4919700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9225" y="181825"/>
            <a:ext cx="4155776" cy="4155776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25"/>
          <p:cNvSpPr/>
          <p:nvPr/>
        </p:nvSpPr>
        <p:spPr>
          <a:xfrm>
            <a:off x="834645" y="1628294"/>
            <a:ext cx="16618710" cy="7030411"/>
          </a:xfrm>
          <a:custGeom>
            <a:rect b="b" l="l" r="r" t="t"/>
            <a:pathLst>
              <a:path extrusionOk="0" h="343848" w="812800">
                <a:moveTo>
                  <a:pt x="652780" y="0"/>
                </a:moveTo>
                <a:lnTo>
                  <a:pt x="160020" y="0"/>
                </a:lnTo>
                <a:lnTo>
                  <a:pt x="0" y="160020"/>
                </a:lnTo>
                <a:lnTo>
                  <a:pt x="0" y="183828"/>
                </a:lnTo>
                <a:lnTo>
                  <a:pt x="160020" y="343848"/>
                </a:lnTo>
                <a:lnTo>
                  <a:pt x="652780" y="343848"/>
                </a:lnTo>
                <a:lnTo>
                  <a:pt x="812800" y="183828"/>
                </a:lnTo>
                <a:lnTo>
                  <a:pt x="812800" y="160020"/>
                </a:lnTo>
                <a:lnTo>
                  <a:pt x="652780" y="0"/>
                </a:lnTo>
                <a:close/>
              </a:path>
            </a:pathLst>
          </a:custGeom>
          <a:solidFill>
            <a:srgbClr val="EFE373"/>
          </a:solidFill>
          <a:ln>
            <a:noFill/>
          </a:ln>
        </p:spPr>
      </p:sp>
      <p:sp>
        <p:nvSpPr>
          <p:cNvPr id="281" name="Google Shape;281;p25"/>
          <p:cNvSpPr txBox="1"/>
          <p:nvPr/>
        </p:nvSpPr>
        <p:spPr>
          <a:xfrm>
            <a:off x="2338725" y="3415260"/>
            <a:ext cx="13610700" cy="3694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004131"/>
                </a:solidFill>
                <a:latin typeface="Chango"/>
                <a:ea typeface="Chango"/>
                <a:cs typeface="Chango"/>
                <a:sym typeface="Chango"/>
              </a:rPr>
              <a:t>Celebrated Christmas in a different country</a:t>
            </a:r>
            <a:endParaRPr/>
          </a:p>
        </p:txBody>
      </p:sp>
      <p:pic>
        <p:nvPicPr>
          <p:cNvPr id="282" name="Google Shape;282;p25"/>
          <p:cNvPicPr preferRelativeResize="0"/>
          <p:nvPr/>
        </p:nvPicPr>
        <p:blipFill rotWithShape="1">
          <a:blip r:embed="rId6">
            <a:alphaModFix/>
          </a:blip>
          <a:srcRect b="11394" l="0" r="0" t="0"/>
          <a:stretch/>
        </p:blipFill>
        <p:spPr>
          <a:xfrm>
            <a:off x="13231225" y="5754000"/>
            <a:ext cx="5012575" cy="4557123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25"/>
          <p:cNvSpPr txBox="1"/>
          <p:nvPr/>
        </p:nvSpPr>
        <p:spPr>
          <a:xfrm>
            <a:off x="4816208" y="2380674"/>
            <a:ext cx="8655584" cy="8540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000" u="none" cap="none" strike="noStrike">
                <a:solidFill>
                  <a:srgbClr val="DF4529"/>
                </a:solidFill>
                <a:latin typeface="Fira Code"/>
                <a:ea typeface="Fira Code"/>
                <a:cs typeface="Fira Code"/>
                <a:sym typeface="Fira Code"/>
              </a:rPr>
              <a:t>Never Have I Ever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D4125"/>
        </a:solidFill>
      </p:bgPr>
    </p:bg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Google Shape;288;p26"/>
          <p:cNvPicPr preferRelativeResize="0"/>
          <p:nvPr/>
        </p:nvPicPr>
        <p:blipFill rotWithShape="1">
          <a:blip r:embed="rId3">
            <a:alphaModFix/>
          </a:blip>
          <a:srcRect b="2075" l="0" r="0" t="0"/>
          <a:stretch/>
        </p:blipFill>
        <p:spPr>
          <a:xfrm>
            <a:off x="12902950" y="4978525"/>
            <a:ext cx="5420948" cy="5308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820725" y="899616"/>
            <a:ext cx="5351151" cy="407893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0" name="Google Shape;290;p26"/>
          <p:cNvGrpSpPr/>
          <p:nvPr/>
        </p:nvGrpSpPr>
        <p:grpSpPr>
          <a:xfrm>
            <a:off x="0" y="-144661"/>
            <a:ext cx="5351128" cy="5593045"/>
            <a:chOff x="0" y="-38100"/>
            <a:chExt cx="1409350" cy="1473065"/>
          </a:xfrm>
        </p:grpSpPr>
        <p:sp>
          <p:nvSpPr>
            <p:cNvPr id="291" name="Google Shape;291;p26"/>
            <p:cNvSpPr/>
            <p:nvPr/>
          </p:nvSpPr>
          <p:spPr>
            <a:xfrm>
              <a:off x="0" y="0"/>
              <a:ext cx="1409350" cy="1434965"/>
            </a:xfrm>
            <a:custGeom>
              <a:rect b="b" l="l" r="r" t="t"/>
              <a:pathLst>
                <a:path extrusionOk="0" h="1434965" w="1409350">
                  <a:moveTo>
                    <a:pt x="0" y="0"/>
                  </a:moveTo>
                  <a:lnTo>
                    <a:pt x="1409350" y="0"/>
                  </a:lnTo>
                  <a:lnTo>
                    <a:pt x="1409350" y="1434965"/>
                  </a:lnTo>
                  <a:lnTo>
                    <a:pt x="0" y="1434965"/>
                  </a:lnTo>
                  <a:close/>
                </a:path>
              </a:pathLst>
            </a:custGeom>
            <a:solidFill>
              <a:srgbClr val="005D32"/>
            </a:solidFill>
            <a:ln>
              <a:noFill/>
            </a:ln>
          </p:spPr>
        </p:sp>
        <p:sp>
          <p:nvSpPr>
            <p:cNvPr id="292" name="Google Shape;292;p26"/>
            <p:cNvSpPr txBox="1"/>
            <p:nvPr/>
          </p:nvSpPr>
          <p:spPr>
            <a:xfrm>
              <a:off x="0" y="-38100"/>
              <a:ext cx="1409349" cy="14730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943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93" name="Google Shape;293;p26"/>
          <p:cNvPicPr preferRelativeResize="0"/>
          <p:nvPr/>
        </p:nvPicPr>
        <p:blipFill rotWithShape="1">
          <a:blip r:embed="rId5">
            <a:alphaModFix/>
          </a:blip>
          <a:srcRect b="0" l="25589" r="0" t="0"/>
          <a:stretch/>
        </p:blipFill>
        <p:spPr>
          <a:xfrm>
            <a:off x="-2" y="0"/>
            <a:ext cx="8156273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26"/>
          <p:cNvSpPr/>
          <p:nvPr/>
        </p:nvSpPr>
        <p:spPr>
          <a:xfrm>
            <a:off x="834645" y="1628294"/>
            <a:ext cx="16618710" cy="7030411"/>
          </a:xfrm>
          <a:custGeom>
            <a:rect b="b" l="l" r="r" t="t"/>
            <a:pathLst>
              <a:path extrusionOk="0" h="343848" w="812800">
                <a:moveTo>
                  <a:pt x="652780" y="0"/>
                </a:moveTo>
                <a:lnTo>
                  <a:pt x="160020" y="0"/>
                </a:lnTo>
                <a:lnTo>
                  <a:pt x="0" y="160020"/>
                </a:lnTo>
                <a:lnTo>
                  <a:pt x="0" y="183828"/>
                </a:lnTo>
                <a:lnTo>
                  <a:pt x="160020" y="343848"/>
                </a:lnTo>
                <a:lnTo>
                  <a:pt x="652780" y="343848"/>
                </a:lnTo>
                <a:lnTo>
                  <a:pt x="812800" y="183828"/>
                </a:lnTo>
                <a:lnTo>
                  <a:pt x="812800" y="160020"/>
                </a:lnTo>
                <a:lnTo>
                  <a:pt x="652780" y="0"/>
                </a:lnTo>
                <a:close/>
              </a:path>
            </a:pathLst>
          </a:custGeom>
          <a:solidFill>
            <a:srgbClr val="EFE373"/>
          </a:solidFill>
          <a:ln>
            <a:noFill/>
          </a:ln>
        </p:spPr>
      </p:sp>
      <p:grpSp>
        <p:nvGrpSpPr>
          <p:cNvPr id="295" name="Google Shape;295;p26"/>
          <p:cNvGrpSpPr/>
          <p:nvPr/>
        </p:nvGrpSpPr>
        <p:grpSpPr>
          <a:xfrm>
            <a:off x="2674573" y="2282419"/>
            <a:ext cx="12938850" cy="5447765"/>
            <a:chOff x="0" y="-95250"/>
            <a:chExt cx="17251800" cy="7263685"/>
          </a:xfrm>
        </p:grpSpPr>
        <p:sp>
          <p:nvSpPr>
            <p:cNvPr id="296" name="Google Shape;296;p26"/>
            <p:cNvSpPr txBox="1"/>
            <p:nvPr/>
          </p:nvSpPr>
          <p:spPr>
            <a:xfrm>
              <a:off x="0" y="1627135"/>
              <a:ext cx="17251800" cy="5541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9000" u="none" cap="none" strike="noStrike">
                  <a:solidFill>
                    <a:srgbClr val="004131"/>
                  </a:solidFill>
                  <a:latin typeface="Chango"/>
                  <a:ea typeface="Chango"/>
                  <a:cs typeface="Chango"/>
                  <a:sym typeface="Chango"/>
                </a:rPr>
                <a:t>Watched the same Christmas movie twice.</a:t>
              </a:r>
              <a:endParaRPr/>
            </a:p>
          </p:txBody>
        </p:sp>
        <p:sp>
          <p:nvSpPr>
            <p:cNvPr id="297" name="Google Shape;297;p26"/>
            <p:cNvSpPr txBox="1"/>
            <p:nvPr/>
          </p:nvSpPr>
          <p:spPr>
            <a:xfrm>
              <a:off x="2855513" y="-95250"/>
              <a:ext cx="11540779" cy="110701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5000" u="none" cap="none" strike="noStrike">
                  <a:solidFill>
                    <a:srgbClr val="DF4529"/>
                  </a:solidFill>
                  <a:latin typeface="Fira Code"/>
                  <a:ea typeface="Fira Code"/>
                  <a:cs typeface="Fira Code"/>
                  <a:sym typeface="Fira Code"/>
                </a:rPr>
                <a:t>Never Have I Ever</a:t>
              </a:r>
              <a:endParaRPr/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96AC"/>
        </a:solidFill>
      </p:bgPr>
    </p:bg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27"/>
          <p:cNvSpPr/>
          <p:nvPr/>
        </p:nvSpPr>
        <p:spPr>
          <a:xfrm>
            <a:off x="0" y="5143500"/>
            <a:ext cx="5143535" cy="5143535"/>
          </a:xfrm>
          <a:custGeom>
            <a:rect b="b" l="l" r="r" t="t"/>
            <a:pathLst>
              <a:path extrusionOk="0" h="1354667" w="1354667">
                <a:moveTo>
                  <a:pt x="0" y="0"/>
                </a:moveTo>
                <a:lnTo>
                  <a:pt x="1354667" y="0"/>
                </a:lnTo>
                <a:lnTo>
                  <a:pt x="1354667" y="1354667"/>
                </a:lnTo>
                <a:lnTo>
                  <a:pt x="0" y="1354667"/>
                </a:lnTo>
                <a:close/>
              </a:path>
            </a:pathLst>
          </a:custGeom>
          <a:solidFill>
            <a:srgbClr val="4E56C4"/>
          </a:solidFill>
          <a:ln>
            <a:noFill/>
          </a:ln>
        </p:spPr>
      </p:sp>
      <p:pic>
        <p:nvPicPr>
          <p:cNvPr id="303" name="Google Shape;303;p27"/>
          <p:cNvPicPr preferRelativeResize="0"/>
          <p:nvPr/>
        </p:nvPicPr>
        <p:blipFill rotWithShape="1">
          <a:blip r:embed="rId3">
            <a:alphaModFix/>
          </a:blip>
          <a:srcRect b="0" l="2248" r="0" t="0"/>
          <a:stretch/>
        </p:blipFill>
        <p:spPr>
          <a:xfrm>
            <a:off x="0" y="5780800"/>
            <a:ext cx="2571750" cy="4504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27"/>
          <p:cNvPicPr preferRelativeResize="0"/>
          <p:nvPr/>
        </p:nvPicPr>
        <p:blipFill rotWithShape="1">
          <a:blip r:embed="rId4">
            <a:alphaModFix/>
          </a:blip>
          <a:srcRect b="0" l="0" r="3278" t="0"/>
          <a:stretch/>
        </p:blipFill>
        <p:spPr>
          <a:xfrm>
            <a:off x="13073149" y="1028825"/>
            <a:ext cx="5224602" cy="4114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27"/>
          <p:cNvPicPr preferRelativeResize="0"/>
          <p:nvPr/>
        </p:nvPicPr>
        <p:blipFill rotWithShape="1">
          <a:blip r:embed="rId5">
            <a:alphaModFix/>
          </a:blip>
          <a:srcRect b="0" l="0" r="3623" t="0"/>
          <a:stretch/>
        </p:blipFill>
        <p:spPr>
          <a:xfrm>
            <a:off x="13073150" y="5142188"/>
            <a:ext cx="5224599" cy="5423549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27"/>
          <p:cNvSpPr/>
          <p:nvPr/>
        </p:nvSpPr>
        <p:spPr>
          <a:xfrm>
            <a:off x="1610834" y="-1330315"/>
            <a:ext cx="15067280" cy="12948444"/>
          </a:xfrm>
          <a:custGeom>
            <a:rect b="b" l="l" r="r" t="t"/>
            <a:pathLst>
              <a:path extrusionOk="0" h="698500" w="812800">
                <a:moveTo>
                  <a:pt x="812800" y="349250"/>
                </a:moveTo>
                <a:lnTo>
                  <a:pt x="609600" y="698500"/>
                </a:lnTo>
                <a:lnTo>
                  <a:pt x="203200" y="698500"/>
                </a:lnTo>
                <a:lnTo>
                  <a:pt x="0" y="349250"/>
                </a:lnTo>
                <a:lnTo>
                  <a:pt x="203200" y="0"/>
                </a:lnTo>
                <a:lnTo>
                  <a:pt x="609600" y="0"/>
                </a:lnTo>
                <a:lnTo>
                  <a:pt x="812800" y="349250"/>
                </a:lnTo>
                <a:close/>
              </a:path>
            </a:pathLst>
          </a:custGeom>
          <a:solidFill>
            <a:srgbClr val="005D32"/>
          </a:solidFill>
          <a:ln>
            <a:noFill/>
          </a:ln>
        </p:spPr>
      </p:sp>
      <p:sp>
        <p:nvSpPr>
          <p:cNvPr id="307" name="Google Shape;307;p27"/>
          <p:cNvSpPr txBox="1"/>
          <p:nvPr/>
        </p:nvSpPr>
        <p:spPr>
          <a:xfrm>
            <a:off x="3539506" y="6917484"/>
            <a:ext cx="11208988" cy="7715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500" u="none" cap="none" strike="noStrike">
                <a:solidFill>
                  <a:srgbClr val="EFE373"/>
                </a:solidFill>
                <a:latin typeface="Chango"/>
                <a:ea typeface="Chango"/>
                <a:cs typeface="Chango"/>
                <a:sym typeface="Chango"/>
              </a:rPr>
              <a:t>Happy Holidays!</a:t>
            </a:r>
            <a:endParaRPr/>
          </a:p>
        </p:txBody>
      </p:sp>
      <p:sp>
        <p:nvSpPr>
          <p:cNvPr id="308" name="Google Shape;308;p27"/>
          <p:cNvSpPr txBox="1"/>
          <p:nvPr/>
        </p:nvSpPr>
        <p:spPr>
          <a:xfrm>
            <a:off x="3539506" y="3093910"/>
            <a:ext cx="11208900" cy="3078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999" u="none" cap="none" strike="noStrike">
                <a:solidFill>
                  <a:srgbClr val="FF96AC"/>
                </a:solidFill>
                <a:latin typeface="Chango"/>
                <a:ea typeface="Chango"/>
                <a:cs typeface="Chango"/>
                <a:sym typeface="Chango"/>
              </a:rPr>
              <a:t>Thanks for joining!</a:t>
            </a:r>
            <a:endParaRPr/>
          </a:p>
        </p:txBody>
      </p:sp>
      <p:pic>
        <p:nvPicPr>
          <p:cNvPr id="309" name="Google Shape;309;p27"/>
          <p:cNvPicPr preferRelativeResize="0"/>
          <p:nvPr/>
        </p:nvPicPr>
        <p:blipFill rotWithShape="1">
          <a:blip r:embed="rId6">
            <a:alphaModFix/>
          </a:blip>
          <a:srcRect b="0" l="0" r="0" t="33678"/>
          <a:stretch/>
        </p:blipFill>
        <p:spPr>
          <a:xfrm>
            <a:off x="339775" y="0"/>
            <a:ext cx="1833175" cy="51446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8B9"/>
        </a:solidFill>
      </p:bgPr>
    </p:bg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28"/>
          <p:cNvSpPr txBox="1"/>
          <p:nvPr/>
        </p:nvSpPr>
        <p:spPr>
          <a:xfrm>
            <a:off x="1028700" y="904875"/>
            <a:ext cx="13296243" cy="111123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500" u="none" cap="none" strike="noStrike">
                <a:solidFill>
                  <a:srgbClr val="004131"/>
                </a:solidFill>
                <a:latin typeface="Chango"/>
                <a:ea typeface="Chango"/>
                <a:cs typeface="Chango"/>
                <a:sym typeface="Chango"/>
              </a:rPr>
              <a:t>Resource Page</a:t>
            </a:r>
            <a:endParaRPr/>
          </a:p>
        </p:txBody>
      </p:sp>
      <p:sp>
        <p:nvSpPr>
          <p:cNvPr id="315" name="Google Shape;315;p28"/>
          <p:cNvSpPr txBox="1"/>
          <p:nvPr/>
        </p:nvSpPr>
        <p:spPr>
          <a:xfrm>
            <a:off x="1028700" y="2201247"/>
            <a:ext cx="13296243" cy="3727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4131"/>
                </a:solidFill>
                <a:latin typeface="Fira Code"/>
                <a:ea typeface="Fira Code"/>
                <a:cs typeface="Fira Code"/>
                <a:sym typeface="Fira Code"/>
              </a:rPr>
              <a:t>Use these design resources in your Canva presentation.</a:t>
            </a:r>
            <a:endParaRPr/>
          </a:p>
        </p:txBody>
      </p:sp>
      <p:sp>
        <p:nvSpPr>
          <p:cNvPr id="316" name="Google Shape;316;p28"/>
          <p:cNvSpPr txBox="1"/>
          <p:nvPr/>
        </p:nvSpPr>
        <p:spPr>
          <a:xfrm>
            <a:off x="1028700" y="6498153"/>
            <a:ext cx="36324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4131"/>
                </a:solidFill>
                <a:latin typeface="Fira Code"/>
                <a:ea typeface="Fira Code"/>
                <a:cs typeface="Fira Code"/>
                <a:sym typeface="Fira Code"/>
              </a:rPr>
              <a:t>You can find these fonts online too.</a:t>
            </a:r>
            <a:endParaRPr/>
          </a:p>
        </p:txBody>
      </p:sp>
      <p:sp>
        <p:nvSpPr>
          <p:cNvPr id="317" name="Google Shape;317;p28"/>
          <p:cNvSpPr txBox="1"/>
          <p:nvPr/>
        </p:nvSpPr>
        <p:spPr>
          <a:xfrm>
            <a:off x="1028700" y="3646805"/>
            <a:ext cx="50376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4131"/>
                </a:solidFill>
                <a:latin typeface="Fira Code"/>
                <a:ea typeface="Fira Code"/>
                <a:cs typeface="Fira Code"/>
                <a:sym typeface="Fira Code"/>
              </a:rPr>
              <a:t>This presentation template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4131"/>
                </a:solidFill>
                <a:latin typeface="Fira Code"/>
                <a:ea typeface="Fira Code"/>
                <a:cs typeface="Fira Code"/>
                <a:sym typeface="Fira Code"/>
              </a:rPr>
              <a:t>uses the following free fonts:</a:t>
            </a:r>
            <a:endParaRPr/>
          </a:p>
        </p:txBody>
      </p:sp>
      <p:sp>
        <p:nvSpPr>
          <p:cNvPr id="318" name="Google Shape;318;p28"/>
          <p:cNvSpPr txBox="1"/>
          <p:nvPr/>
        </p:nvSpPr>
        <p:spPr>
          <a:xfrm>
            <a:off x="1028700" y="3030371"/>
            <a:ext cx="2518796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004131"/>
                </a:solidFill>
                <a:latin typeface="Chango"/>
                <a:ea typeface="Chango"/>
                <a:cs typeface="Chango"/>
                <a:sym typeface="Chango"/>
              </a:rPr>
              <a:t>Fonts</a:t>
            </a:r>
            <a:endParaRPr/>
          </a:p>
        </p:txBody>
      </p:sp>
      <p:sp>
        <p:nvSpPr>
          <p:cNvPr id="319" name="Google Shape;319;p28"/>
          <p:cNvSpPr txBox="1"/>
          <p:nvPr/>
        </p:nvSpPr>
        <p:spPr>
          <a:xfrm>
            <a:off x="1028700" y="7658479"/>
            <a:ext cx="2086423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004131"/>
                </a:solidFill>
                <a:latin typeface="Chango"/>
                <a:ea typeface="Chango"/>
                <a:cs typeface="Chango"/>
                <a:sym typeface="Chango"/>
              </a:rPr>
              <a:t>Colors</a:t>
            </a:r>
            <a:endParaRPr/>
          </a:p>
        </p:txBody>
      </p:sp>
      <p:sp>
        <p:nvSpPr>
          <p:cNvPr id="320" name="Google Shape;320;p28"/>
          <p:cNvSpPr txBox="1"/>
          <p:nvPr/>
        </p:nvSpPr>
        <p:spPr>
          <a:xfrm>
            <a:off x="1028700" y="4695112"/>
            <a:ext cx="2217600" cy="135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4131"/>
                </a:solidFill>
                <a:latin typeface="Fira Code"/>
                <a:ea typeface="Fira Code"/>
                <a:cs typeface="Fira Code"/>
                <a:sym typeface="Fira Code"/>
              </a:rPr>
              <a:t>Titles:</a:t>
            </a:r>
            <a:endParaRPr/>
          </a:p>
          <a:p>
            <a:pPr indent="0" lvl="0" marL="0" marR="0" rtl="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4131"/>
                </a:solidFill>
                <a:latin typeface="Fira Code"/>
                <a:ea typeface="Fira Code"/>
                <a:cs typeface="Fira Code"/>
                <a:sym typeface="Fira Code"/>
              </a:rPr>
              <a:t>Headers:</a:t>
            </a:r>
            <a:endParaRPr/>
          </a:p>
          <a:p>
            <a:pPr indent="0" lvl="0" marL="0" marR="0" rtl="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4131"/>
                </a:solidFill>
                <a:latin typeface="Fira Code"/>
                <a:ea typeface="Fira Code"/>
                <a:cs typeface="Fira Code"/>
                <a:sym typeface="Fira Code"/>
              </a:rPr>
              <a:t>Body:</a:t>
            </a:r>
            <a:endParaRPr/>
          </a:p>
        </p:txBody>
      </p:sp>
      <p:sp>
        <p:nvSpPr>
          <p:cNvPr id="321" name="Google Shape;321;p28"/>
          <p:cNvSpPr txBox="1"/>
          <p:nvPr/>
        </p:nvSpPr>
        <p:spPr>
          <a:xfrm>
            <a:off x="7676822" y="3030371"/>
            <a:ext cx="4709240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004131"/>
                </a:solidFill>
                <a:latin typeface="Chango"/>
                <a:ea typeface="Chango"/>
                <a:cs typeface="Chango"/>
                <a:sym typeface="Chango"/>
              </a:rPr>
              <a:t>Design Elements</a:t>
            </a:r>
            <a:endParaRPr/>
          </a:p>
        </p:txBody>
      </p:sp>
      <p:grpSp>
        <p:nvGrpSpPr>
          <p:cNvPr id="322" name="Google Shape;322;p28"/>
          <p:cNvGrpSpPr/>
          <p:nvPr/>
        </p:nvGrpSpPr>
        <p:grpSpPr>
          <a:xfrm>
            <a:off x="1028700" y="8512067"/>
            <a:ext cx="5756916" cy="746233"/>
            <a:chOff x="0" y="0"/>
            <a:chExt cx="7675888" cy="994978"/>
          </a:xfrm>
        </p:grpSpPr>
        <p:sp>
          <p:nvSpPr>
            <p:cNvPr id="323" name="Google Shape;323;p28"/>
            <p:cNvSpPr/>
            <p:nvPr/>
          </p:nvSpPr>
          <p:spPr>
            <a:xfrm>
              <a:off x="0" y="0"/>
              <a:ext cx="994978" cy="994978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F452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4" name="Google Shape;324;p28"/>
            <p:cNvSpPr/>
            <p:nvPr/>
          </p:nvSpPr>
          <p:spPr>
            <a:xfrm>
              <a:off x="1114242" y="0"/>
              <a:ext cx="994978" cy="994978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5D3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5" name="Google Shape;325;p28"/>
            <p:cNvSpPr/>
            <p:nvPr/>
          </p:nvSpPr>
          <p:spPr>
            <a:xfrm>
              <a:off x="2228484" y="0"/>
              <a:ext cx="994978" cy="994978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41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6" name="Google Shape;326;p28"/>
            <p:cNvSpPr/>
            <p:nvPr/>
          </p:nvSpPr>
          <p:spPr>
            <a:xfrm>
              <a:off x="3342727" y="0"/>
              <a:ext cx="994978" cy="994978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96A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7" name="Google Shape;327;p28"/>
            <p:cNvSpPr/>
            <p:nvPr/>
          </p:nvSpPr>
          <p:spPr>
            <a:xfrm>
              <a:off x="4456969" y="0"/>
              <a:ext cx="994978" cy="994978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C4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8" name="Google Shape;328;p28"/>
            <p:cNvSpPr/>
            <p:nvPr/>
          </p:nvSpPr>
          <p:spPr>
            <a:xfrm>
              <a:off x="5571211" y="0"/>
              <a:ext cx="994978" cy="994978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E373"/>
            </a:solidFill>
            <a:ln cap="sq" cmpd="sng" w="19050">
              <a:solidFill>
                <a:srgbClr val="004131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9" name="Google Shape;329;p28"/>
            <p:cNvSpPr/>
            <p:nvPr/>
          </p:nvSpPr>
          <p:spPr>
            <a:xfrm>
              <a:off x="6680910" y="0"/>
              <a:ext cx="994978" cy="994978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E56C4"/>
            </a:solidFill>
            <a:ln cap="sq" cmpd="sng" w="19050">
              <a:solidFill>
                <a:srgbClr val="004131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30" name="Google Shape;330;p28"/>
          <p:cNvSpPr txBox="1"/>
          <p:nvPr/>
        </p:nvSpPr>
        <p:spPr>
          <a:xfrm>
            <a:off x="2844864" y="5727049"/>
            <a:ext cx="2217564" cy="4711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4131"/>
                </a:solidFill>
                <a:latin typeface="Fira Code"/>
                <a:ea typeface="Fira Code"/>
                <a:cs typeface="Fira Code"/>
                <a:sym typeface="Fira Code"/>
              </a:rPr>
              <a:t>Fira Code</a:t>
            </a:r>
            <a:endParaRPr/>
          </a:p>
        </p:txBody>
      </p:sp>
      <p:sp>
        <p:nvSpPr>
          <p:cNvPr id="331" name="Google Shape;331;p28"/>
          <p:cNvSpPr txBox="1"/>
          <p:nvPr/>
        </p:nvSpPr>
        <p:spPr>
          <a:xfrm>
            <a:off x="2844864" y="5193649"/>
            <a:ext cx="2217564" cy="4806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4131"/>
                </a:solidFill>
                <a:latin typeface="Chango"/>
                <a:ea typeface="Chango"/>
                <a:cs typeface="Chango"/>
                <a:sym typeface="Chango"/>
              </a:rPr>
              <a:t>Chango</a:t>
            </a:r>
            <a:endParaRPr/>
          </a:p>
        </p:txBody>
      </p:sp>
      <p:sp>
        <p:nvSpPr>
          <p:cNvPr id="332" name="Google Shape;332;p28"/>
          <p:cNvSpPr txBox="1"/>
          <p:nvPr/>
        </p:nvSpPr>
        <p:spPr>
          <a:xfrm>
            <a:off x="2844864" y="4665329"/>
            <a:ext cx="2217564" cy="4806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4131"/>
                </a:solidFill>
                <a:latin typeface="Chango"/>
                <a:ea typeface="Chango"/>
                <a:cs typeface="Chango"/>
                <a:sym typeface="Chango"/>
              </a:rPr>
              <a:t>Chango</a:t>
            </a:r>
            <a:endParaRPr/>
          </a:p>
        </p:txBody>
      </p:sp>
      <p:pic>
        <p:nvPicPr>
          <p:cNvPr id="333" name="Google Shape;333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992199" y="3644536"/>
            <a:ext cx="1198576" cy="1938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96189" y="7970475"/>
            <a:ext cx="790996" cy="1354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81475" y="4020951"/>
            <a:ext cx="1605775" cy="1591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474887" y="4040837"/>
            <a:ext cx="1505901" cy="1506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2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637975" y="7867950"/>
            <a:ext cx="1379251" cy="14151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2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2838976" y="6049604"/>
            <a:ext cx="1821701" cy="1387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2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2838975" y="7666705"/>
            <a:ext cx="1769774" cy="1660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2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3279652" y="4020949"/>
            <a:ext cx="1488727" cy="14887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28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5168427" y="3717525"/>
            <a:ext cx="423725" cy="1792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28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5073023" y="5870252"/>
            <a:ext cx="2100799" cy="33877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28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7900300" y="5971823"/>
            <a:ext cx="2100803" cy="16227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28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9554350" y="3917391"/>
            <a:ext cx="1558302" cy="1753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28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10368738" y="6002554"/>
            <a:ext cx="1648476" cy="16154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F4529"/>
        </a:solidFill>
      </p:bgPr>
    </p:bg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" name="Google Shape;350;p29"/>
          <p:cNvPicPr preferRelativeResize="0"/>
          <p:nvPr/>
        </p:nvPicPr>
        <p:blipFill rotWithShape="1">
          <a:blip r:embed="rId3">
            <a:alphaModFix/>
          </a:blip>
          <a:srcRect b="2419" l="0" r="44705" t="0"/>
          <a:stretch/>
        </p:blipFill>
        <p:spPr>
          <a:xfrm>
            <a:off x="14833900" y="569900"/>
            <a:ext cx="3454102" cy="9829576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Google Shape;351;p29"/>
          <p:cNvSpPr/>
          <p:nvPr/>
        </p:nvSpPr>
        <p:spPr>
          <a:xfrm>
            <a:off x="-2446353" y="0"/>
            <a:ext cx="21863901" cy="10399474"/>
          </a:xfrm>
          <a:custGeom>
            <a:rect b="b" l="l" r="r" t="t"/>
            <a:pathLst>
              <a:path extrusionOk="0" h="505077" w="1061877">
                <a:moveTo>
                  <a:pt x="203200" y="0"/>
                </a:moveTo>
                <a:lnTo>
                  <a:pt x="1061877" y="0"/>
                </a:lnTo>
                <a:lnTo>
                  <a:pt x="858677" y="505077"/>
                </a:lnTo>
                <a:lnTo>
                  <a:pt x="0" y="505077"/>
                </a:lnTo>
                <a:lnTo>
                  <a:pt x="203200" y="0"/>
                </a:lnTo>
                <a:close/>
              </a:path>
            </a:pathLst>
          </a:custGeom>
          <a:solidFill>
            <a:srgbClr val="DD4125"/>
          </a:solidFill>
          <a:ln>
            <a:noFill/>
          </a:ln>
        </p:spPr>
      </p:sp>
      <p:sp>
        <p:nvSpPr>
          <p:cNvPr id="352" name="Google Shape;352;p29"/>
          <p:cNvSpPr/>
          <p:nvPr/>
        </p:nvSpPr>
        <p:spPr>
          <a:xfrm>
            <a:off x="-4716111" y="-56237"/>
            <a:ext cx="22892601" cy="10399474"/>
          </a:xfrm>
          <a:custGeom>
            <a:rect b="b" l="l" r="r" t="t"/>
            <a:pathLst>
              <a:path extrusionOk="0" h="505077" w="1111839">
                <a:moveTo>
                  <a:pt x="203200" y="0"/>
                </a:moveTo>
                <a:lnTo>
                  <a:pt x="1111839" y="0"/>
                </a:lnTo>
                <a:lnTo>
                  <a:pt x="908639" y="505077"/>
                </a:lnTo>
                <a:lnTo>
                  <a:pt x="0" y="505077"/>
                </a:lnTo>
                <a:lnTo>
                  <a:pt x="203200" y="0"/>
                </a:lnTo>
                <a:close/>
              </a:path>
            </a:pathLst>
          </a:custGeom>
          <a:solidFill>
            <a:srgbClr val="4E56C4"/>
          </a:solidFill>
          <a:ln>
            <a:noFill/>
          </a:ln>
        </p:spPr>
      </p:sp>
      <p:sp>
        <p:nvSpPr>
          <p:cNvPr id="353" name="Google Shape;353;p29"/>
          <p:cNvSpPr txBox="1"/>
          <p:nvPr/>
        </p:nvSpPr>
        <p:spPr>
          <a:xfrm>
            <a:off x="6796257" y="1423881"/>
            <a:ext cx="4695485" cy="111123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500" u="none" cap="none" strike="noStrike">
                <a:solidFill>
                  <a:srgbClr val="EFE373"/>
                </a:solidFill>
                <a:latin typeface="Chango"/>
                <a:ea typeface="Chango"/>
                <a:cs typeface="Chango"/>
                <a:sym typeface="Chango"/>
              </a:rPr>
              <a:t>Credits</a:t>
            </a:r>
            <a:endParaRPr/>
          </a:p>
        </p:txBody>
      </p:sp>
      <p:sp>
        <p:nvSpPr>
          <p:cNvPr id="354" name="Google Shape;354;p29"/>
          <p:cNvSpPr txBox="1"/>
          <p:nvPr/>
        </p:nvSpPr>
        <p:spPr>
          <a:xfrm>
            <a:off x="5664300" y="2882100"/>
            <a:ext cx="6959400" cy="728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EFE373"/>
                </a:solidFill>
                <a:latin typeface="Fira Code"/>
                <a:ea typeface="Fira Code"/>
                <a:cs typeface="Fira Code"/>
                <a:sym typeface="Fira Code"/>
              </a:rPr>
              <a:t>This presentation template is free for </a:t>
            </a:r>
            <a:endParaRPr/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EFE373"/>
                </a:solidFill>
                <a:latin typeface="Fira Code"/>
                <a:ea typeface="Fira Code"/>
                <a:cs typeface="Fira Code"/>
                <a:sym typeface="Fira Code"/>
              </a:rPr>
              <a:t>everyone to use thanks to the following:</a:t>
            </a:r>
            <a:endParaRPr/>
          </a:p>
        </p:txBody>
      </p:sp>
      <p:grpSp>
        <p:nvGrpSpPr>
          <p:cNvPr id="355" name="Google Shape;355;p29"/>
          <p:cNvGrpSpPr/>
          <p:nvPr/>
        </p:nvGrpSpPr>
        <p:grpSpPr>
          <a:xfrm>
            <a:off x="3628426" y="4889498"/>
            <a:ext cx="11270036" cy="2013970"/>
            <a:chOff x="318481" y="0"/>
            <a:chExt cx="15026714" cy="2685293"/>
          </a:xfrm>
        </p:grpSpPr>
        <p:sp>
          <p:nvSpPr>
            <p:cNvPr id="356" name="Google Shape;356;p29"/>
            <p:cNvSpPr txBox="1"/>
            <p:nvPr/>
          </p:nvSpPr>
          <p:spPr>
            <a:xfrm>
              <a:off x="318481" y="2235503"/>
              <a:ext cx="6714900" cy="41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000" u="none" cap="none" strike="noStrike">
                  <a:solidFill>
                    <a:srgbClr val="EFE373"/>
                  </a:solidFill>
                  <a:latin typeface="Fira Code"/>
                  <a:ea typeface="Fira Code"/>
                  <a:cs typeface="Fira Code"/>
                  <a:sym typeface="Fira Code"/>
                </a:rPr>
                <a:t>for the presentation template</a:t>
              </a:r>
              <a:endParaRPr/>
            </a:p>
          </p:txBody>
        </p:sp>
        <p:sp>
          <p:nvSpPr>
            <p:cNvPr id="357" name="Google Shape;357;p29"/>
            <p:cNvSpPr txBox="1"/>
            <p:nvPr/>
          </p:nvSpPr>
          <p:spPr>
            <a:xfrm>
              <a:off x="10610424" y="2235502"/>
              <a:ext cx="3047405" cy="44979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000" u="none" cap="none" strike="noStrike">
                  <a:solidFill>
                    <a:srgbClr val="EFE373"/>
                  </a:solidFill>
                  <a:latin typeface="Fira Code"/>
                  <a:ea typeface="Fira Code"/>
                  <a:cs typeface="Fira Code"/>
                  <a:sym typeface="Fira Code"/>
                </a:rPr>
                <a:t>For the photos </a:t>
              </a:r>
              <a:endParaRPr/>
            </a:p>
          </p:txBody>
        </p:sp>
        <p:sp>
          <p:nvSpPr>
            <p:cNvPr id="358" name="Google Shape;358;p29"/>
            <p:cNvSpPr txBox="1"/>
            <p:nvPr/>
          </p:nvSpPr>
          <p:spPr>
            <a:xfrm>
              <a:off x="8923095" y="0"/>
              <a:ext cx="6422100" cy="2052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5000" u="none" cap="none" strike="noStrike">
                  <a:solidFill>
                    <a:srgbClr val="EFE373"/>
                  </a:solidFill>
                  <a:latin typeface="Fira Code"/>
                  <a:ea typeface="Fira Code"/>
                  <a:cs typeface="Fira Code"/>
                  <a:sym typeface="Fira Code"/>
                </a:rPr>
                <a:t>Pexels and Pixabay</a:t>
              </a:r>
              <a:endParaRPr/>
            </a:p>
          </p:txBody>
        </p:sp>
      </p:grpSp>
      <p:sp>
        <p:nvSpPr>
          <p:cNvPr id="359" name="Google Shape;359;p29"/>
          <p:cNvSpPr txBox="1"/>
          <p:nvPr/>
        </p:nvSpPr>
        <p:spPr>
          <a:xfrm>
            <a:off x="6924450" y="8084568"/>
            <a:ext cx="4439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FF96AC"/>
                </a:solidFill>
                <a:latin typeface="Chango"/>
                <a:ea typeface="Chango"/>
                <a:cs typeface="Chango"/>
                <a:sym typeface="Chango"/>
              </a:rPr>
              <a:t>Happy designing!</a:t>
            </a:r>
            <a:endParaRPr/>
          </a:p>
        </p:txBody>
      </p:sp>
      <p:pic>
        <p:nvPicPr>
          <p:cNvPr id="360" name="Google Shape;360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" y="500"/>
            <a:ext cx="4010048" cy="41138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89575" y="4889500"/>
            <a:ext cx="5513876" cy="1383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4131"/>
        </a:solidFill>
      </p:bgPr>
    </p:bg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15"/>
          <p:cNvPicPr preferRelativeResize="0"/>
          <p:nvPr/>
        </p:nvPicPr>
        <p:blipFill rotWithShape="1">
          <a:blip r:embed="rId3">
            <a:alphaModFix/>
          </a:blip>
          <a:srcRect b="0" l="0" r="30497" t="0"/>
          <a:stretch/>
        </p:blipFill>
        <p:spPr>
          <a:xfrm>
            <a:off x="14558452" y="863750"/>
            <a:ext cx="3754424" cy="4114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5"/>
          <p:cNvPicPr preferRelativeResize="0"/>
          <p:nvPr/>
        </p:nvPicPr>
        <p:blipFill rotWithShape="1">
          <a:blip r:embed="rId4">
            <a:alphaModFix/>
          </a:blip>
          <a:srcRect b="0" l="0" r="3623" t="0"/>
          <a:stretch/>
        </p:blipFill>
        <p:spPr>
          <a:xfrm>
            <a:off x="13088275" y="4975925"/>
            <a:ext cx="5224599" cy="5423549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15"/>
          <p:cNvSpPr/>
          <p:nvPr/>
        </p:nvSpPr>
        <p:spPr>
          <a:xfrm>
            <a:off x="-4604601" y="0"/>
            <a:ext cx="21863941" cy="10399485"/>
          </a:xfrm>
          <a:custGeom>
            <a:rect b="b" l="l" r="r" t="t"/>
            <a:pathLst>
              <a:path extrusionOk="0" h="505077" w="1061877">
                <a:moveTo>
                  <a:pt x="203200" y="0"/>
                </a:moveTo>
                <a:lnTo>
                  <a:pt x="1061877" y="0"/>
                </a:lnTo>
                <a:lnTo>
                  <a:pt x="858677" y="505077"/>
                </a:lnTo>
                <a:lnTo>
                  <a:pt x="0" y="505077"/>
                </a:lnTo>
                <a:lnTo>
                  <a:pt x="203200" y="0"/>
                </a:lnTo>
                <a:close/>
              </a:path>
            </a:pathLst>
          </a:custGeom>
          <a:solidFill>
            <a:srgbClr val="EFE373"/>
          </a:solidFill>
          <a:ln>
            <a:noFill/>
          </a:ln>
        </p:spPr>
      </p:sp>
      <p:sp>
        <p:nvSpPr>
          <p:cNvPr id="126" name="Google Shape;126;p15"/>
          <p:cNvSpPr/>
          <p:nvPr/>
        </p:nvSpPr>
        <p:spPr>
          <a:xfrm>
            <a:off x="-6874359" y="-56237"/>
            <a:ext cx="22892765" cy="10399535"/>
          </a:xfrm>
          <a:custGeom>
            <a:rect b="b" l="l" r="r" t="t"/>
            <a:pathLst>
              <a:path extrusionOk="0" h="505077" w="1111839">
                <a:moveTo>
                  <a:pt x="203200" y="0"/>
                </a:moveTo>
                <a:lnTo>
                  <a:pt x="1111839" y="0"/>
                </a:lnTo>
                <a:lnTo>
                  <a:pt x="908639" y="505077"/>
                </a:lnTo>
                <a:lnTo>
                  <a:pt x="0" y="505077"/>
                </a:lnTo>
                <a:lnTo>
                  <a:pt x="203200" y="0"/>
                </a:lnTo>
                <a:close/>
              </a:path>
            </a:pathLst>
          </a:custGeom>
          <a:solidFill>
            <a:srgbClr val="005D32"/>
          </a:solidFill>
          <a:ln>
            <a:noFill/>
          </a:ln>
        </p:spPr>
      </p:sp>
      <p:sp>
        <p:nvSpPr>
          <p:cNvPr id="127" name="Google Shape;127;p15"/>
          <p:cNvSpPr txBox="1"/>
          <p:nvPr/>
        </p:nvSpPr>
        <p:spPr>
          <a:xfrm>
            <a:off x="3473977" y="2292379"/>
            <a:ext cx="7740600" cy="18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499" u="none" cap="none" strike="noStrike">
                <a:solidFill>
                  <a:srgbClr val="FF96AC"/>
                </a:solidFill>
                <a:latin typeface="Chango"/>
                <a:ea typeface="Chango"/>
                <a:cs typeface="Chango"/>
                <a:sym typeface="Chango"/>
              </a:rPr>
              <a:t>Welcome, everyone!</a:t>
            </a:r>
            <a:endParaRPr/>
          </a:p>
        </p:txBody>
      </p:sp>
      <p:sp>
        <p:nvSpPr>
          <p:cNvPr id="128" name="Google Shape;128;p15"/>
          <p:cNvSpPr txBox="1"/>
          <p:nvPr/>
        </p:nvSpPr>
        <p:spPr>
          <a:xfrm>
            <a:off x="2813343" y="4657387"/>
            <a:ext cx="9061800" cy="228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500" u="none" cap="none" strike="noStrike">
                <a:solidFill>
                  <a:srgbClr val="EFE373"/>
                </a:solidFill>
                <a:latin typeface="Chango"/>
                <a:ea typeface="Chango"/>
                <a:cs typeface="Chango"/>
                <a:sym typeface="Chango"/>
              </a:rPr>
              <a:t>Let’s spread some joy and laughter with a fun Christmas game. </a:t>
            </a:r>
            <a:endParaRPr/>
          </a:p>
        </p:txBody>
      </p:sp>
      <p:pic>
        <p:nvPicPr>
          <p:cNvPr id="129" name="Google Shape;129;p15"/>
          <p:cNvPicPr preferRelativeResize="0"/>
          <p:nvPr/>
        </p:nvPicPr>
        <p:blipFill rotWithShape="1">
          <a:blip r:embed="rId5">
            <a:alphaModFix/>
          </a:blip>
          <a:srcRect b="0" l="11512" r="0" t="0"/>
          <a:stretch/>
        </p:blipFill>
        <p:spPr>
          <a:xfrm>
            <a:off x="0" y="0"/>
            <a:ext cx="3548374" cy="4114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15"/>
          <p:cNvPicPr preferRelativeResize="0"/>
          <p:nvPr/>
        </p:nvPicPr>
        <p:blipFill rotWithShape="1">
          <a:blip r:embed="rId6">
            <a:alphaModFix/>
          </a:blip>
          <a:srcRect b="0" l="43291" r="0" t="0"/>
          <a:stretch/>
        </p:blipFill>
        <p:spPr>
          <a:xfrm>
            <a:off x="0" y="4976850"/>
            <a:ext cx="3276677" cy="5422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F4529"/>
        </a:solidFill>
      </p:bgPr>
    </p:bg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16"/>
          <p:cNvPicPr preferRelativeResize="0"/>
          <p:nvPr/>
        </p:nvPicPr>
        <p:blipFill rotWithShape="1">
          <a:blip r:embed="rId3">
            <a:alphaModFix/>
          </a:blip>
          <a:srcRect b="2922" l="0" r="10281" t="0"/>
          <a:stretch/>
        </p:blipFill>
        <p:spPr>
          <a:xfrm>
            <a:off x="12564525" y="356400"/>
            <a:ext cx="5723474" cy="9986852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16"/>
          <p:cNvSpPr/>
          <p:nvPr/>
        </p:nvSpPr>
        <p:spPr>
          <a:xfrm>
            <a:off x="-4604601" y="0"/>
            <a:ext cx="21863941" cy="10399485"/>
          </a:xfrm>
          <a:custGeom>
            <a:rect b="b" l="l" r="r" t="t"/>
            <a:pathLst>
              <a:path extrusionOk="0" h="505077" w="1061877">
                <a:moveTo>
                  <a:pt x="203200" y="0"/>
                </a:moveTo>
                <a:lnTo>
                  <a:pt x="1061877" y="0"/>
                </a:lnTo>
                <a:lnTo>
                  <a:pt x="858677" y="505077"/>
                </a:lnTo>
                <a:lnTo>
                  <a:pt x="0" y="505077"/>
                </a:lnTo>
                <a:lnTo>
                  <a:pt x="203200" y="0"/>
                </a:lnTo>
                <a:close/>
              </a:path>
            </a:pathLst>
          </a:custGeom>
          <a:solidFill>
            <a:srgbClr val="4E56C4"/>
          </a:solidFill>
          <a:ln>
            <a:noFill/>
          </a:ln>
        </p:spPr>
      </p:sp>
      <p:sp>
        <p:nvSpPr>
          <p:cNvPr id="137" name="Google Shape;137;p16"/>
          <p:cNvSpPr/>
          <p:nvPr/>
        </p:nvSpPr>
        <p:spPr>
          <a:xfrm>
            <a:off x="-6874359" y="-56237"/>
            <a:ext cx="22892654" cy="10399485"/>
          </a:xfrm>
          <a:custGeom>
            <a:rect b="b" l="l" r="r" t="t"/>
            <a:pathLst>
              <a:path extrusionOk="0" h="505077" w="1111839">
                <a:moveTo>
                  <a:pt x="203200" y="0"/>
                </a:moveTo>
                <a:lnTo>
                  <a:pt x="1111839" y="0"/>
                </a:lnTo>
                <a:lnTo>
                  <a:pt x="908639" y="505077"/>
                </a:lnTo>
                <a:lnTo>
                  <a:pt x="0" y="505077"/>
                </a:lnTo>
                <a:lnTo>
                  <a:pt x="203200" y="0"/>
                </a:lnTo>
                <a:close/>
              </a:path>
            </a:pathLst>
          </a:custGeom>
          <a:solidFill>
            <a:srgbClr val="005D32"/>
          </a:solidFill>
          <a:ln>
            <a:noFill/>
          </a:ln>
        </p:spPr>
      </p:sp>
      <p:sp>
        <p:nvSpPr>
          <p:cNvPr id="138" name="Google Shape;138;p16"/>
          <p:cNvSpPr txBox="1"/>
          <p:nvPr/>
        </p:nvSpPr>
        <p:spPr>
          <a:xfrm>
            <a:off x="1879189" y="1732848"/>
            <a:ext cx="9843600" cy="392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999" u="none" cap="none" strike="noStrike">
                <a:solidFill>
                  <a:srgbClr val="FF96AC"/>
                </a:solidFill>
                <a:latin typeface="Chango"/>
                <a:ea typeface="Chango"/>
                <a:cs typeface="Chango"/>
                <a:sym typeface="Chango"/>
              </a:rPr>
              <a:t>Game master Jamie</a:t>
            </a:r>
            <a:endParaRPr/>
          </a:p>
        </p:txBody>
      </p:sp>
      <p:sp>
        <p:nvSpPr>
          <p:cNvPr id="139" name="Google Shape;139;p16"/>
          <p:cNvSpPr txBox="1"/>
          <p:nvPr/>
        </p:nvSpPr>
        <p:spPr>
          <a:xfrm>
            <a:off x="2620555" y="6705284"/>
            <a:ext cx="8360700" cy="17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99" u="none" cap="none" strike="noStrike">
                <a:solidFill>
                  <a:srgbClr val="EFE373"/>
                </a:solidFill>
                <a:latin typeface="Fira Code"/>
                <a:ea typeface="Fira Code"/>
                <a:cs typeface="Fira Code"/>
                <a:sym typeface="Fira Code"/>
              </a:rPr>
              <a:t>What’s crackin’, party people! Get ready, because I’m your host for the night! </a:t>
            </a:r>
            <a:endParaRPr/>
          </a:p>
        </p:txBody>
      </p:sp>
      <p:pic>
        <p:nvPicPr>
          <p:cNvPr id="140" name="Google Shape;140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722625" y="1260150"/>
            <a:ext cx="5246400" cy="77691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41" name="Google Shape;141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675375" y="5837023"/>
            <a:ext cx="2630775" cy="4504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098851" y="567975"/>
            <a:ext cx="1764874" cy="176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57523" y="-56225"/>
            <a:ext cx="1229025" cy="52005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4131"/>
        </a:solidFill>
      </p:bgPr>
    </p:bg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p17"/>
          <p:cNvPicPr preferRelativeResize="0"/>
          <p:nvPr/>
        </p:nvPicPr>
        <p:blipFill rotWithShape="1">
          <a:blip r:embed="rId3">
            <a:alphaModFix/>
          </a:blip>
          <a:srcRect b="2922" l="40044" r="0" t="26660"/>
          <a:stretch/>
        </p:blipFill>
        <p:spPr>
          <a:xfrm>
            <a:off x="0" y="27175"/>
            <a:ext cx="5431250" cy="10287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17"/>
          <p:cNvPicPr preferRelativeResize="0"/>
          <p:nvPr/>
        </p:nvPicPr>
        <p:blipFill rotWithShape="1">
          <a:blip r:embed="rId4">
            <a:alphaModFix/>
          </a:blip>
          <a:srcRect b="0" l="0" r="4843" t="0"/>
          <a:stretch/>
        </p:blipFill>
        <p:spPr>
          <a:xfrm>
            <a:off x="12792175" y="307775"/>
            <a:ext cx="5495823" cy="4461299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17"/>
          <p:cNvSpPr/>
          <p:nvPr/>
        </p:nvSpPr>
        <p:spPr>
          <a:xfrm>
            <a:off x="12856803" y="5143500"/>
            <a:ext cx="5431248" cy="5171523"/>
          </a:xfrm>
          <a:custGeom>
            <a:rect b="b" l="l" r="r" t="t"/>
            <a:pathLst>
              <a:path extrusionOk="0" h="1361823" w="1985831">
                <a:moveTo>
                  <a:pt x="0" y="0"/>
                </a:moveTo>
                <a:lnTo>
                  <a:pt x="1985831" y="0"/>
                </a:lnTo>
                <a:lnTo>
                  <a:pt x="1985831" y="1361823"/>
                </a:lnTo>
                <a:lnTo>
                  <a:pt x="0" y="1361823"/>
                </a:lnTo>
                <a:close/>
              </a:path>
            </a:pathLst>
          </a:custGeom>
          <a:solidFill>
            <a:srgbClr val="4E56C4"/>
          </a:solidFill>
          <a:ln>
            <a:noFill/>
          </a:ln>
        </p:spPr>
      </p:sp>
      <p:pic>
        <p:nvPicPr>
          <p:cNvPr id="151" name="Google Shape;151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920550" y="4962175"/>
            <a:ext cx="4284926" cy="4821750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17"/>
          <p:cNvSpPr/>
          <p:nvPr/>
        </p:nvSpPr>
        <p:spPr>
          <a:xfrm>
            <a:off x="0" y="875"/>
            <a:ext cx="7287198" cy="5145052"/>
          </a:xfrm>
          <a:custGeom>
            <a:rect b="b" l="l" r="r" t="t"/>
            <a:pathLst>
              <a:path extrusionOk="0" h="1398112" w="2322613">
                <a:moveTo>
                  <a:pt x="0" y="0"/>
                </a:moveTo>
                <a:lnTo>
                  <a:pt x="2322613" y="0"/>
                </a:lnTo>
                <a:lnTo>
                  <a:pt x="2322613" y="1398112"/>
                </a:lnTo>
                <a:lnTo>
                  <a:pt x="0" y="1398112"/>
                </a:lnTo>
                <a:close/>
              </a:path>
            </a:pathLst>
          </a:custGeom>
          <a:solidFill>
            <a:srgbClr val="DF4529"/>
          </a:solidFill>
          <a:ln>
            <a:noFill/>
          </a:ln>
        </p:spPr>
      </p:sp>
      <p:pic>
        <p:nvPicPr>
          <p:cNvPr id="153" name="Google Shape;153;p17"/>
          <p:cNvPicPr preferRelativeResize="0"/>
          <p:nvPr/>
        </p:nvPicPr>
        <p:blipFill rotWithShape="1">
          <a:blip r:embed="rId6">
            <a:alphaModFix/>
          </a:blip>
          <a:srcRect b="0" l="12418" r="0" t="0"/>
          <a:stretch/>
        </p:blipFill>
        <p:spPr>
          <a:xfrm>
            <a:off x="-1" y="27175"/>
            <a:ext cx="4390127" cy="5143148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17"/>
          <p:cNvSpPr/>
          <p:nvPr/>
        </p:nvSpPr>
        <p:spPr>
          <a:xfrm>
            <a:off x="1392237" y="-1297246"/>
            <a:ext cx="15503527" cy="12551579"/>
          </a:xfrm>
          <a:custGeom>
            <a:rect b="b" l="l" r="r" t="t"/>
            <a:pathLst>
              <a:path extrusionOk="0" h="609600" w="752969">
                <a:moveTo>
                  <a:pt x="549769" y="0"/>
                </a:moveTo>
                <a:lnTo>
                  <a:pt x="0" y="0"/>
                </a:lnTo>
                <a:lnTo>
                  <a:pt x="203200" y="609600"/>
                </a:lnTo>
                <a:lnTo>
                  <a:pt x="752969" y="609600"/>
                </a:lnTo>
                <a:lnTo>
                  <a:pt x="549769" y="0"/>
                </a:lnTo>
                <a:close/>
              </a:path>
            </a:pathLst>
          </a:custGeom>
          <a:solidFill>
            <a:srgbClr val="EFE373"/>
          </a:solidFill>
          <a:ln>
            <a:noFill/>
          </a:ln>
        </p:spPr>
      </p:sp>
      <p:sp>
        <p:nvSpPr>
          <p:cNvPr id="155" name="Google Shape;155;p17"/>
          <p:cNvSpPr txBox="1"/>
          <p:nvPr/>
        </p:nvSpPr>
        <p:spPr>
          <a:xfrm rot="-886831">
            <a:off x="1732051" y="2919747"/>
            <a:ext cx="14821438" cy="471012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0" u="none" cap="none" strike="noStrike">
                <a:solidFill>
                  <a:srgbClr val="DF4529"/>
                </a:solidFill>
                <a:latin typeface="Chango"/>
                <a:ea typeface="Chango"/>
                <a:cs typeface="Chango"/>
                <a:sym typeface="Chango"/>
              </a:rPr>
              <a:t>Here</a:t>
            </a:r>
            <a:endParaRPr/>
          </a:p>
          <a:p>
            <a:pPr indent="0" lvl="0" marL="0" marR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0" u="none" cap="none" strike="noStrike">
                <a:solidFill>
                  <a:srgbClr val="DF4529"/>
                </a:solidFill>
                <a:latin typeface="Chango"/>
                <a:ea typeface="Chango"/>
                <a:cs typeface="Chango"/>
                <a:sym typeface="Chango"/>
              </a:rPr>
              <a:t>are the </a:t>
            </a:r>
            <a:endParaRPr/>
          </a:p>
          <a:p>
            <a:pPr indent="0" lvl="0" marL="0" marR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0" u="none" cap="none" strike="noStrike">
                <a:solidFill>
                  <a:srgbClr val="DF4529"/>
                </a:solidFill>
                <a:latin typeface="Chango"/>
                <a:ea typeface="Chango"/>
                <a:cs typeface="Chango"/>
                <a:sym typeface="Chango"/>
              </a:rPr>
              <a:t>Rules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F4529"/>
        </a:solidFill>
      </p:bgPr>
    </p:bg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18"/>
          <p:cNvPicPr preferRelativeResize="0"/>
          <p:nvPr/>
        </p:nvPicPr>
        <p:blipFill rotWithShape="1">
          <a:blip r:embed="rId3">
            <a:alphaModFix/>
          </a:blip>
          <a:srcRect b="3232" l="0" r="45855" t="0"/>
          <a:stretch/>
        </p:blipFill>
        <p:spPr>
          <a:xfrm>
            <a:off x="14833900" y="390475"/>
            <a:ext cx="3454102" cy="9955302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18"/>
          <p:cNvSpPr/>
          <p:nvPr/>
        </p:nvSpPr>
        <p:spPr>
          <a:xfrm>
            <a:off x="-2446353" y="0"/>
            <a:ext cx="21863901" cy="10399474"/>
          </a:xfrm>
          <a:custGeom>
            <a:rect b="b" l="l" r="r" t="t"/>
            <a:pathLst>
              <a:path extrusionOk="0" h="505077" w="1061877">
                <a:moveTo>
                  <a:pt x="203200" y="0"/>
                </a:moveTo>
                <a:lnTo>
                  <a:pt x="1061877" y="0"/>
                </a:lnTo>
                <a:lnTo>
                  <a:pt x="858677" y="505077"/>
                </a:lnTo>
                <a:lnTo>
                  <a:pt x="0" y="505077"/>
                </a:lnTo>
                <a:lnTo>
                  <a:pt x="203200" y="0"/>
                </a:lnTo>
                <a:close/>
              </a:path>
            </a:pathLst>
          </a:custGeom>
          <a:solidFill>
            <a:srgbClr val="DD4125"/>
          </a:solidFill>
          <a:ln>
            <a:noFill/>
          </a:ln>
        </p:spPr>
      </p:sp>
      <p:sp>
        <p:nvSpPr>
          <p:cNvPr id="162" name="Google Shape;162;p18"/>
          <p:cNvSpPr/>
          <p:nvPr/>
        </p:nvSpPr>
        <p:spPr>
          <a:xfrm>
            <a:off x="-4716111" y="-56237"/>
            <a:ext cx="22892654" cy="10399485"/>
          </a:xfrm>
          <a:custGeom>
            <a:rect b="b" l="l" r="r" t="t"/>
            <a:pathLst>
              <a:path extrusionOk="0" h="505077" w="1111839">
                <a:moveTo>
                  <a:pt x="203200" y="0"/>
                </a:moveTo>
                <a:lnTo>
                  <a:pt x="1111839" y="0"/>
                </a:lnTo>
                <a:lnTo>
                  <a:pt x="908639" y="505077"/>
                </a:lnTo>
                <a:lnTo>
                  <a:pt x="0" y="505077"/>
                </a:lnTo>
                <a:lnTo>
                  <a:pt x="203200" y="0"/>
                </a:lnTo>
                <a:close/>
              </a:path>
            </a:pathLst>
          </a:custGeom>
          <a:solidFill>
            <a:srgbClr val="004131"/>
          </a:solidFill>
          <a:ln>
            <a:noFill/>
          </a:ln>
        </p:spPr>
      </p:sp>
      <p:sp>
        <p:nvSpPr>
          <p:cNvPr id="163" name="Google Shape;163;p18"/>
          <p:cNvSpPr txBox="1"/>
          <p:nvPr/>
        </p:nvSpPr>
        <p:spPr>
          <a:xfrm>
            <a:off x="1028700" y="914400"/>
            <a:ext cx="6929043" cy="11017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499" u="none" cap="none" strike="noStrike">
                <a:solidFill>
                  <a:srgbClr val="FF96AC"/>
                </a:solidFill>
                <a:latin typeface="Chango"/>
                <a:ea typeface="Chango"/>
                <a:cs typeface="Chango"/>
                <a:sym typeface="Chango"/>
              </a:rPr>
              <a:t>How to Play</a:t>
            </a:r>
            <a:endParaRPr/>
          </a:p>
        </p:txBody>
      </p:sp>
      <p:sp>
        <p:nvSpPr>
          <p:cNvPr id="164" name="Google Shape;164;p18"/>
          <p:cNvSpPr/>
          <p:nvPr/>
        </p:nvSpPr>
        <p:spPr>
          <a:xfrm>
            <a:off x="1028700" y="2671004"/>
            <a:ext cx="4614203" cy="4518999"/>
          </a:xfrm>
          <a:custGeom>
            <a:rect b="b" l="l" r="r" t="t"/>
            <a:pathLst>
              <a:path extrusionOk="0" h="1190189" w="1215263">
                <a:moveTo>
                  <a:pt x="33557" y="0"/>
                </a:moveTo>
                <a:lnTo>
                  <a:pt x="1181706" y="0"/>
                </a:lnTo>
                <a:cubicBezTo>
                  <a:pt x="1200239" y="0"/>
                  <a:pt x="1215263" y="15024"/>
                  <a:pt x="1215263" y="33557"/>
                </a:cubicBezTo>
                <a:lnTo>
                  <a:pt x="1215263" y="1156632"/>
                </a:lnTo>
                <a:cubicBezTo>
                  <a:pt x="1215263" y="1175165"/>
                  <a:pt x="1200239" y="1190189"/>
                  <a:pt x="1181706" y="1190189"/>
                </a:cubicBezTo>
                <a:lnTo>
                  <a:pt x="33557" y="1190189"/>
                </a:lnTo>
                <a:cubicBezTo>
                  <a:pt x="15024" y="1190189"/>
                  <a:pt x="0" y="1175165"/>
                  <a:pt x="0" y="1156632"/>
                </a:cubicBezTo>
                <a:lnTo>
                  <a:pt x="0" y="33557"/>
                </a:lnTo>
                <a:cubicBezTo>
                  <a:pt x="0" y="15024"/>
                  <a:pt x="15024" y="0"/>
                  <a:pt x="33557" y="0"/>
                </a:cubicBezTo>
                <a:close/>
              </a:path>
            </a:pathLst>
          </a:custGeom>
          <a:solidFill>
            <a:srgbClr val="005D3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p18"/>
          <p:cNvSpPr txBox="1"/>
          <p:nvPr/>
        </p:nvSpPr>
        <p:spPr>
          <a:xfrm>
            <a:off x="1327066" y="3905006"/>
            <a:ext cx="4011900" cy="2909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800" u="none" cap="none" strike="noStrike">
                <a:solidFill>
                  <a:srgbClr val="EFE373"/>
                </a:solidFill>
                <a:latin typeface="Fira Code"/>
                <a:ea typeface="Fira Code"/>
                <a:cs typeface="Fira Code"/>
                <a:sym typeface="Fira Code"/>
              </a:rPr>
              <a:t>Each person have five minutes to give three "Never Have I Ever" questions to the game master. </a:t>
            </a:r>
            <a:endParaRPr/>
          </a:p>
        </p:txBody>
      </p:sp>
      <p:sp>
        <p:nvSpPr>
          <p:cNvPr id="166" name="Google Shape;166;p18"/>
          <p:cNvSpPr txBox="1"/>
          <p:nvPr/>
        </p:nvSpPr>
        <p:spPr>
          <a:xfrm>
            <a:off x="2801456" y="2878135"/>
            <a:ext cx="1068600" cy="100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499" u="none" cap="none" strike="noStrike">
                <a:solidFill>
                  <a:srgbClr val="FF96AC"/>
                </a:solidFill>
                <a:latin typeface="Chango"/>
                <a:ea typeface="Chango"/>
                <a:cs typeface="Chango"/>
                <a:sym typeface="Chango"/>
              </a:rPr>
              <a:t>1</a:t>
            </a:r>
            <a:endParaRPr/>
          </a:p>
        </p:txBody>
      </p:sp>
      <p:sp>
        <p:nvSpPr>
          <p:cNvPr id="167" name="Google Shape;167;p18"/>
          <p:cNvSpPr/>
          <p:nvPr/>
        </p:nvSpPr>
        <p:spPr>
          <a:xfrm>
            <a:off x="6108696" y="2671004"/>
            <a:ext cx="4614203" cy="4518999"/>
          </a:xfrm>
          <a:custGeom>
            <a:rect b="b" l="l" r="r" t="t"/>
            <a:pathLst>
              <a:path extrusionOk="0" h="1190189" w="1215263">
                <a:moveTo>
                  <a:pt x="33557" y="0"/>
                </a:moveTo>
                <a:lnTo>
                  <a:pt x="1181706" y="0"/>
                </a:lnTo>
                <a:cubicBezTo>
                  <a:pt x="1200239" y="0"/>
                  <a:pt x="1215263" y="15024"/>
                  <a:pt x="1215263" y="33557"/>
                </a:cubicBezTo>
                <a:lnTo>
                  <a:pt x="1215263" y="1156632"/>
                </a:lnTo>
                <a:cubicBezTo>
                  <a:pt x="1215263" y="1175165"/>
                  <a:pt x="1200239" y="1190189"/>
                  <a:pt x="1181706" y="1190189"/>
                </a:cubicBezTo>
                <a:lnTo>
                  <a:pt x="33557" y="1190189"/>
                </a:lnTo>
                <a:cubicBezTo>
                  <a:pt x="15024" y="1190189"/>
                  <a:pt x="0" y="1175165"/>
                  <a:pt x="0" y="1156632"/>
                </a:cubicBezTo>
                <a:lnTo>
                  <a:pt x="0" y="33557"/>
                </a:lnTo>
                <a:cubicBezTo>
                  <a:pt x="0" y="15024"/>
                  <a:pt x="15024" y="0"/>
                  <a:pt x="33557" y="0"/>
                </a:cubicBezTo>
                <a:close/>
              </a:path>
            </a:pathLst>
          </a:custGeom>
          <a:solidFill>
            <a:srgbClr val="005D3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" name="Google Shape;168;p18"/>
          <p:cNvSpPr txBox="1"/>
          <p:nvPr/>
        </p:nvSpPr>
        <p:spPr>
          <a:xfrm>
            <a:off x="6407062" y="4152656"/>
            <a:ext cx="4011900" cy="2413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800" u="none" cap="none" strike="noStrike">
                <a:solidFill>
                  <a:srgbClr val="EFE373"/>
                </a:solidFill>
                <a:latin typeface="Fira Code"/>
                <a:ea typeface="Fira Code"/>
                <a:cs typeface="Fira Code"/>
                <a:sym typeface="Fira Code"/>
              </a:rPr>
              <a:t>The game master will show a randomized question on the screen.</a:t>
            </a:r>
            <a:endParaRPr/>
          </a:p>
        </p:txBody>
      </p:sp>
      <p:sp>
        <p:nvSpPr>
          <p:cNvPr id="169" name="Google Shape;169;p18"/>
          <p:cNvSpPr txBox="1"/>
          <p:nvPr/>
        </p:nvSpPr>
        <p:spPr>
          <a:xfrm>
            <a:off x="7881452" y="2878135"/>
            <a:ext cx="1068600" cy="100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499" u="none" cap="none" strike="noStrike">
                <a:solidFill>
                  <a:srgbClr val="FF96AC"/>
                </a:solidFill>
                <a:latin typeface="Chango"/>
                <a:ea typeface="Chango"/>
                <a:cs typeface="Chango"/>
                <a:sym typeface="Chango"/>
              </a:rPr>
              <a:t>2</a:t>
            </a:r>
            <a:endParaRPr/>
          </a:p>
        </p:txBody>
      </p:sp>
      <p:sp>
        <p:nvSpPr>
          <p:cNvPr id="170" name="Google Shape;170;p18"/>
          <p:cNvSpPr/>
          <p:nvPr/>
        </p:nvSpPr>
        <p:spPr>
          <a:xfrm>
            <a:off x="11333766" y="2671004"/>
            <a:ext cx="4614203" cy="4518999"/>
          </a:xfrm>
          <a:custGeom>
            <a:rect b="b" l="l" r="r" t="t"/>
            <a:pathLst>
              <a:path extrusionOk="0" h="1190189" w="1215263">
                <a:moveTo>
                  <a:pt x="33557" y="0"/>
                </a:moveTo>
                <a:lnTo>
                  <a:pt x="1181706" y="0"/>
                </a:lnTo>
                <a:cubicBezTo>
                  <a:pt x="1200239" y="0"/>
                  <a:pt x="1215263" y="15024"/>
                  <a:pt x="1215263" y="33557"/>
                </a:cubicBezTo>
                <a:lnTo>
                  <a:pt x="1215263" y="1156632"/>
                </a:lnTo>
                <a:cubicBezTo>
                  <a:pt x="1215263" y="1175165"/>
                  <a:pt x="1200239" y="1190189"/>
                  <a:pt x="1181706" y="1190189"/>
                </a:cubicBezTo>
                <a:lnTo>
                  <a:pt x="33557" y="1190189"/>
                </a:lnTo>
                <a:cubicBezTo>
                  <a:pt x="15024" y="1190189"/>
                  <a:pt x="0" y="1175165"/>
                  <a:pt x="0" y="1156632"/>
                </a:cubicBezTo>
                <a:lnTo>
                  <a:pt x="0" y="33557"/>
                </a:lnTo>
                <a:cubicBezTo>
                  <a:pt x="0" y="15024"/>
                  <a:pt x="15024" y="0"/>
                  <a:pt x="33557" y="0"/>
                </a:cubicBezTo>
                <a:close/>
              </a:path>
            </a:pathLst>
          </a:custGeom>
          <a:solidFill>
            <a:srgbClr val="005D3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p18"/>
          <p:cNvSpPr txBox="1"/>
          <p:nvPr/>
        </p:nvSpPr>
        <p:spPr>
          <a:xfrm>
            <a:off x="11632133" y="4400306"/>
            <a:ext cx="4011900" cy="191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800" u="none" cap="none" strike="noStrike">
                <a:solidFill>
                  <a:srgbClr val="EFE373"/>
                </a:solidFill>
                <a:latin typeface="Fira Code"/>
                <a:ea typeface="Fira Code"/>
                <a:cs typeface="Fira Code"/>
                <a:sym typeface="Fira Code"/>
              </a:rPr>
              <a:t>If the players have done it, raise your hand and take a shot!</a:t>
            </a:r>
            <a:endParaRPr/>
          </a:p>
        </p:txBody>
      </p:sp>
      <p:sp>
        <p:nvSpPr>
          <p:cNvPr id="172" name="Google Shape;172;p18"/>
          <p:cNvSpPr txBox="1"/>
          <p:nvPr/>
        </p:nvSpPr>
        <p:spPr>
          <a:xfrm>
            <a:off x="13106522" y="2878135"/>
            <a:ext cx="1068600" cy="100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499" u="none" cap="none" strike="noStrike">
                <a:solidFill>
                  <a:srgbClr val="FF96AC"/>
                </a:solidFill>
                <a:latin typeface="Chango"/>
                <a:ea typeface="Chango"/>
                <a:cs typeface="Chango"/>
                <a:sym typeface="Chango"/>
              </a:rPr>
              <a:t>3</a:t>
            </a:r>
            <a:endParaRPr/>
          </a:p>
        </p:txBody>
      </p:sp>
      <p:sp>
        <p:nvSpPr>
          <p:cNvPr id="173" name="Google Shape;173;p18"/>
          <p:cNvSpPr/>
          <p:nvPr/>
        </p:nvSpPr>
        <p:spPr>
          <a:xfrm>
            <a:off x="1028700" y="7496187"/>
            <a:ext cx="12072290" cy="1762113"/>
          </a:xfrm>
          <a:custGeom>
            <a:rect b="b" l="l" r="r" t="t"/>
            <a:pathLst>
              <a:path extrusionOk="0" h="464096" w="3179533">
                <a:moveTo>
                  <a:pt x="12826" y="0"/>
                </a:moveTo>
                <a:lnTo>
                  <a:pt x="3166707" y="0"/>
                </a:lnTo>
                <a:cubicBezTo>
                  <a:pt x="3173791" y="0"/>
                  <a:pt x="3179533" y="5742"/>
                  <a:pt x="3179533" y="12826"/>
                </a:cubicBezTo>
                <a:lnTo>
                  <a:pt x="3179533" y="451270"/>
                </a:lnTo>
                <a:cubicBezTo>
                  <a:pt x="3179533" y="458353"/>
                  <a:pt x="3173791" y="464096"/>
                  <a:pt x="3166707" y="464096"/>
                </a:cubicBezTo>
                <a:lnTo>
                  <a:pt x="12826" y="464096"/>
                </a:lnTo>
                <a:cubicBezTo>
                  <a:pt x="5742" y="464096"/>
                  <a:pt x="0" y="458353"/>
                  <a:pt x="0" y="451270"/>
                </a:cubicBezTo>
                <a:lnTo>
                  <a:pt x="0" y="12826"/>
                </a:lnTo>
                <a:cubicBezTo>
                  <a:pt x="0" y="5742"/>
                  <a:pt x="5742" y="0"/>
                  <a:pt x="12826" y="0"/>
                </a:cubicBezTo>
                <a:close/>
              </a:path>
            </a:pathLst>
          </a:custGeom>
          <a:solidFill>
            <a:srgbClr val="005D3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p18"/>
          <p:cNvSpPr txBox="1"/>
          <p:nvPr/>
        </p:nvSpPr>
        <p:spPr>
          <a:xfrm>
            <a:off x="1606563" y="7923219"/>
            <a:ext cx="10221000" cy="7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EFE373"/>
                </a:solidFill>
                <a:latin typeface="Fira Code Light"/>
                <a:ea typeface="Fira Code Light"/>
                <a:cs typeface="Fira Code Light"/>
                <a:sym typeface="Fira Code Light"/>
              </a:rPr>
              <a:t>Feel free to share a quick story about your experience! Keep it light and fun—this is a no-judgment zone!</a:t>
            </a:r>
            <a:endParaRPr/>
          </a:p>
        </p:txBody>
      </p:sp>
      <p:pic>
        <p:nvPicPr>
          <p:cNvPr id="175" name="Google Shape;175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966713" y="327425"/>
            <a:ext cx="1764874" cy="1764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E56C4"/>
        </a:solidFill>
      </p:bgPr>
    </p:bg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19"/>
          <p:cNvPicPr preferRelativeResize="0"/>
          <p:nvPr/>
        </p:nvPicPr>
        <p:blipFill rotWithShape="1">
          <a:blip r:embed="rId3">
            <a:alphaModFix/>
          </a:blip>
          <a:srcRect b="0" l="0" r="36143" t="0"/>
          <a:stretch/>
        </p:blipFill>
        <p:spPr>
          <a:xfrm>
            <a:off x="15459325" y="4975925"/>
            <a:ext cx="3461825" cy="5423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19"/>
          <p:cNvPicPr preferRelativeResize="0"/>
          <p:nvPr/>
        </p:nvPicPr>
        <p:blipFill rotWithShape="1">
          <a:blip r:embed="rId4">
            <a:alphaModFix/>
          </a:blip>
          <a:srcRect b="0" l="0" r="63130" t="0"/>
          <a:stretch/>
        </p:blipFill>
        <p:spPr>
          <a:xfrm>
            <a:off x="16929500" y="863750"/>
            <a:ext cx="1991649" cy="4114551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19"/>
          <p:cNvSpPr/>
          <p:nvPr/>
        </p:nvSpPr>
        <p:spPr>
          <a:xfrm>
            <a:off x="-2231451" y="0"/>
            <a:ext cx="21863941" cy="10399485"/>
          </a:xfrm>
          <a:custGeom>
            <a:rect b="b" l="l" r="r" t="t"/>
            <a:pathLst>
              <a:path extrusionOk="0" h="505077" w="1061877">
                <a:moveTo>
                  <a:pt x="203200" y="0"/>
                </a:moveTo>
                <a:lnTo>
                  <a:pt x="1061877" y="0"/>
                </a:lnTo>
                <a:lnTo>
                  <a:pt x="858677" y="505077"/>
                </a:lnTo>
                <a:lnTo>
                  <a:pt x="0" y="505077"/>
                </a:lnTo>
                <a:lnTo>
                  <a:pt x="203200" y="0"/>
                </a:lnTo>
                <a:close/>
              </a:path>
            </a:pathLst>
          </a:custGeom>
          <a:solidFill>
            <a:srgbClr val="EFE373"/>
          </a:solidFill>
          <a:ln>
            <a:noFill/>
          </a:ln>
        </p:spPr>
      </p:sp>
      <p:sp>
        <p:nvSpPr>
          <p:cNvPr id="183" name="Google Shape;183;p19"/>
          <p:cNvSpPr/>
          <p:nvPr/>
        </p:nvSpPr>
        <p:spPr>
          <a:xfrm>
            <a:off x="-1520109" y="-56237"/>
            <a:ext cx="20441216" cy="10399474"/>
          </a:xfrm>
          <a:custGeom>
            <a:rect b="b" l="l" r="r" t="t"/>
            <a:pathLst>
              <a:path extrusionOk="0" h="505077" w="992781">
                <a:moveTo>
                  <a:pt x="203200" y="0"/>
                </a:moveTo>
                <a:lnTo>
                  <a:pt x="992781" y="0"/>
                </a:lnTo>
                <a:lnTo>
                  <a:pt x="789581" y="505077"/>
                </a:lnTo>
                <a:lnTo>
                  <a:pt x="0" y="505077"/>
                </a:lnTo>
                <a:lnTo>
                  <a:pt x="203200" y="0"/>
                </a:lnTo>
                <a:close/>
              </a:path>
            </a:pathLst>
          </a:custGeom>
          <a:solidFill>
            <a:srgbClr val="004131"/>
          </a:solidFill>
          <a:ln>
            <a:noFill/>
          </a:ln>
        </p:spPr>
      </p:sp>
      <p:sp>
        <p:nvSpPr>
          <p:cNvPr id="184" name="Google Shape;184;p19"/>
          <p:cNvSpPr txBox="1"/>
          <p:nvPr/>
        </p:nvSpPr>
        <p:spPr>
          <a:xfrm>
            <a:off x="3539506" y="5185138"/>
            <a:ext cx="11208900" cy="148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500" u="none" cap="none" strike="noStrike">
                <a:solidFill>
                  <a:srgbClr val="EFE373"/>
                </a:solidFill>
                <a:latin typeface="Chango"/>
                <a:ea typeface="Chango"/>
                <a:cs typeface="Chango"/>
                <a:sym typeface="Chango"/>
              </a:rPr>
              <a:t>Let the games begin, and may the best player win!</a:t>
            </a:r>
            <a:endParaRPr/>
          </a:p>
        </p:txBody>
      </p:sp>
      <p:sp>
        <p:nvSpPr>
          <p:cNvPr id="185" name="Google Shape;185;p19"/>
          <p:cNvSpPr txBox="1"/>
          <p:nvPr/>
        </p:nvSpPr>
        <p:spPr>
          <a:xfrm>
            <a:off x="3539506" y="3452211"/>
            <a:ext cx="11208988" cy="170815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999" u="none" cap="none" strike="noStrike">
                <a:solidFill>
                  <a:srgbClr val="FF96AC"/>
                </a:solidFill>
                <a:latin typeface="Chango"/>
                <a:ea typeface="Chango"/>
                <a:cs typeface="Chango"/>
                <a:sym typeface="Chango"/>
              </a:rPr>
              <a:t>Round 1</a:t>
            </a:r>
            <a:endParaRPr/>
          </a:p>
        </p:txBody>
      </p:sp>
      <p:pic>
        <p:nvPicPr>
          <p:cNvPr id="186" name="Google Shape;186;p19"/>
          <p:cNvPicPr preferRelativeResize="0"/>
          <p:nvPr/>
        </p:nvPicPr>
        <p:blipFill rotWithShape="1">
          <a:blip r:embed="rId5">
            <a:alphaModFix/>
          </a:blip>
          <a:srcRect b="0" l="75499" r="0" t="0"/>
          <a:stretch/>
        </p:blipFill>
        <p:spPr>
          <a:xfrm>
            <a:off x="5" y="12050"/>
            <a:ext cx="1028700" cy="4161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33338" y="7659675"/>
            <a:ext cx="1764874" cy="176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5277550" y="-40175"/>
            <a:ext cx="955775" cy="404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19"/>
          <p:cNvPicPr preferRelativeResize="0"/>
          <p:nvPr/>
        </p:nvPicPr>
        <p:blipFill rotWithShape="1">
          <a:blip r:embed="rId8">
            <a:alphaModFix/>
          </a:blip>
          <a:srcRect b="0" l="0" r="0" t="7183"/>
          <a:stretch/>
        </p:blipFill>
        <p:spPr>
          <a:xfrm>
            <a:off x="2645950" y="-36593"/>
            <a:ext cx="2504575" cy="37605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E56C4"/>
        </a:solidFill>
      </p:bgPr>
    </p:bg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827025" y="863750"/>
            <a:ext cx="4198707" cy="41617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5" name="Google Shape;195;p20"/>
          <p:cNvGrpSpPr/>
          <p:nvPr/>
        </p:nvGrpSpPr>
        <p:grpSpPr>
          <a:xfrm>
            <a:off x="0" y="-144661"/>
            <a:ext cx="5351128" cy="5593045"/>
            <a:chOff x="0" y="-38100"/>
            <a:chExt cx="1409350" cy="1473065"/>
          </a:xfrm>
        </p:grpSpPr>
        <p:sp>
          <p:nvSpPr>
            <p:cNvPr id="196" name="Google Shape;196;p20"/>
            <p:cNvSpPr/>
            <p:nvPr/>
          </p:nvSpPr>
          <p:spPr>
            <a:xfrm>
              <a:off x="0" y="0"/>
              <a:ext cx="1409350" cy="1434965"/>
            </a:xfrm>
            <a:custGeom>
              <a:rect b="b" l="l" r="r" t="t"/>
              <a:pathLst>
                <a:path extrusionOk="0" h="1434965" w="1409350">
                  <a:moveTo>
                    <a:pt x="0" y="0"/>
                  </a:moveTo>
                  <a:lnTo>
                    <a:pt x="1409350" y="0"/>
                  </a:lnTo>
                  <a:lnTo>
                    <a:pt x="1409350" y="1434965"/>
                  </a:lnTo>
                  <a:lnTo>
                    <a:pt x="0" y="1434965"/>
                  </a:lnTo>
                  <a:close/>
                </a:path>
              </a:pathLst>
            </a:custGeom>
            <a:solidFill>
              <a:srgbClr val="DD4125"/>
            </a:solidFill>
            <a:ln>
              <a:noFill/>
            </a:ln>
          </p:spPr>
        </p:sp>
        <p:sp>
          <p:nvSpPr>
            <p:cNvPr id="197" name="Google Shape;197;p20"/>
            <p:cNvSpPr txBox="1"/>
            <p:nvPr/>
          </p:nvSpPr>
          <p:spPr>
            <a:xfrm>
              <a:off x="0" y="-38100"/>
              <a:ext cx="1409349" cy="14730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943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98" name="Google Shape;198;p20"/>
          <p:cNvPicPr preferRelativeResize="0"/>
          <p:nvPr/>
        </p:nvPicPr>
        <p:blipFill rotWithShape="1">
          <a:blip r:embed="rId4">
            <a:alphaModFix/>
          </a:blip>
          <a:srcRect b="0" l="0" r="0" t="9469"/>
          <a:stretch/>
        </p:blipFill>
        <p:spPr>
          <a:xfrm>
            <a:off x="0" y="-36500"/>
            <a:ext cx="5387001" cy="5484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3500" y="6820057"/>
            <a:ext cx="3537777" cy="346694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0" name="Google Shape;200;p20"/>
          <p:cNvGrpSpPr/>
          <p:nvPr/>
        </p:nvGrpSpPr>
        <p:grpSpPr>
          <a:xfrm>
            <a:off x="12937865" y="4693955"/>
            <a:ext cx="5351128" cy="5593045"/>
            <a:chOff x="0" y="-38100"/>
            <a:chExt cx="1409350" cy="1473065"/>
          </a:xfrm>
        </p:grpSpPr>
        <p:sp>
          <p:nvSpPr>
            <p:cNvPr id="201" name="Google Shape;201;p20"/>
            <p:cNvSpPr/>
            <p:nvPr/>
          </p:nvSpPr>
          <p:spPr>
            <a:xfrm>
              <a:off x="0" y="0"/>
              <a:ext cx="1409350" cy="1434965"/>
            </a:xfrm>
            <a:custGeom>
              <a:rect b="b" l="l" r="r" t="t"/>
              <a:pathLst>
                <a:path extrusionOk="0" h="1434965" w="1409350">
                  <a:moveTo>
                    <a:pt x="0" y="0"/>
                  </a:moveTo>
                  <a:lnTo>
                    <a:pt x="1409350" y="0"/>
                  </a:lnTo>
                  <a:lnTo>
                    <a:pt x="1409350" y="1434965"/>
                  </a:lnTo>
                  <a:lnTo>
                    <a:pt x="0" y="1434965"/>
                  </a:lnTo>
                  <a:close/>
                </a:path>
              </a:pathLst>
            </a:custGeom>
            <a:solidFill>
              <a:srgbClr val="004131"/>
            </a:solidFill>
            <a:ln>
              <a:noFill/>
            </a:ln>
          </p:spPr>
        </p:sp>
        <p:sp>
          <p:nvSpPr>
            <p:cNvPr id="202" name="Google Shape;202;p20"/>
            <p:cNvSpPr txBox="1"/>
            <p:nvPr/>
          </p:nvSpPr>
          <p:spPr>
            <a:xfrm>
              <a:off x="0" y="-38100"/>
              <a:ext cx="1409349" cy="14730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943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03" name="Google Shape;203;p20"/>
          <p:cNvPicPr preferRelativeResize="0"/>
          <p:nvPr/>
        </p:nvPicPr>
        <p:blipFill rotWithShape="1">
          <a:blip r:embed="rId6">
            <a:alphaModFix/>
          </a:blip>
          <a:srcRect b="0" l="0" r="3809" t="0"/>
          <a:stretch/>
        </p:blipFill>
        <p:spPr>
          <a:xfrm>
            <a:off x="12856800" y="5925775"/>
            <a:ext cx="5431199" cy="4361225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20"/>
          <p:cNvSpPr/>
          <p:nvPr/>
        </p:nvSpPr>
        <p:spPr>
          <a:xfrm>
            <a:off x="834645" y="1628294"/>
            <a:ext cx="16618710" cy="7030411"/>
          </a:xfrm>
          <a:custGeom>
            <a:rect b="b" l="l" r="r" t="t"/>
            <a:pathLst>
              <a:path extrusionOk="0" h="343848" w="812800">
                <a:moveTo>
                  <a:pt x="652780" y="0"/>
                </a:moveTo>
                <a:lnTo>
                  <a:pt x="160020" y="0"/>
                </a:lnTo>
                <a:lnTo>
                  <a:pt x="0" y="160020"/>
                </a:lnTo>
                <a:lnTo>
                  <a:pt x="0" y="183828"/>
                </a:lnTo>
                <a:lnTo>
                  <a:pt x="160020" y="343848"/>
                </a:lnTo>
                <a:lnTo>
                  <a:pt x="652780" y="343848"/>
                </a:lnTo>
                <a:lnTo>
                  <a:pt x="812800" y="183828"/>
                </a:lnTo>
                <a:lnTo>
                  <a:pt x="812800" y="160020"/>
                </a:lnTo>
                <a:lnTo>
                  <a:pt x="652780" y="0"/>
                </a:lnTo>
                <a:close/>
              </a:path>
            </a:pathLst>
          </a:custGeom>
          <a:solidFill>
            <a:srgbClr val="FF96AC"/>
          </a:solidFill>
          <a:ln>
            <a:noFill/>
          </a:ln>
        </p:spPr>
      </p:sp>
      <p:grpSp>
        <p:nvGrpSpPr>
          <p:cNvPr id="205" name="Google Shape;205;p20"/>
          <p:cNvGrpSpPr/>
          <p:nvPr/>
        </p:nvGrpSpPr>
        <p:grpSpPr>
          <a:xfrm>
            <a:off x="2674573" y="2849705"/>
            <a:ext cx="12938850" cy="4062440"/>
            <a:chOff x="0" y="-95250"/>
            <a:chExt cx="17251800" cy="5416585"/>
          </a:xfrm>
        </p:grpSpPr>
        <p:sp>
          <p:nvSpPr>
            <p:cNvPr id="206" name="Google Shape;206;p20"/>
            <p:cNvSpPr txBox="1"/>
            <p:nvPr/>
          </p:nvSpPr>
          <p:spPr>
            <a:xfrm>
              <a:off x="0" y="1627135"/>
              <a:ext cx="17251800" cy="3694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9000" u="none" cap="none" strike="noStrike">
                  <a:solidFill>
                    <a:srgbClr val="004131"/>
                  </a:solidFill>
                  <a:latin typeface="Chango"/>
                  <a:ea typeface="Chango"/>
                  <a:cs typeface="Chango"/>
                  <a:sym typeface="Chango"/>
                </a:rPr>
                <a:t>Sung Christmas carols in public</a:t>
              </a:r>
              <a:endParaRPr/>
            </a:p>
          </p:txBody>
        </p:sp>
        <p:sp>
          <p:nvSpPr>
            <p:cNvPr id="207" name="Google Shape;207;p20"/>
            <p:cNvSpPr txBox="1"/>
            <p:nvPr/>
          </p:nvSpPr>
          <p:spPr>
            <a:xfrm>
              <a:off x="2855513" y="-95250"/>
              <a:ext cx="11540779" cy="110701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5000" u="none" cap="none" strike="noStrike">
                  <a:solidFill>
                    <a:srgbClr val="DF4529"/>
                  </a:solidFill>
                  <a:latin typeface="Fira Code"/>
                  <a:ea typeface="Fira Code"/>
                  <a:cs typeface="Fira Code"/>
                  <a:sym typeface="Fira Code"/>
                </a:rPr>
                <a:t>Never Have I Ever</a:t>
              </a:r>
              <a:endParaRPr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E56C4"/>
        </a:solidFill>
      </p:bgPr>
    </p:bg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Google Shape;212;p21"/>
          <p:cNvPicPr preferRelativeResize="0"/>
          <p:nvPr/>
        </p:nvPicPr>
        <p:blipFill rotWithShape="1">
          <a:blip r:embed="rId3">
            <a:alphaModFix/>
          </a:blip>
          <a:srcRect b="5553" l="10410" r="0" t="0"/>
          <a:stretch/>
        </p:blipFill>
        <p:spPr>
          <a:xfrm>
            <a:off x="0" y="5100600"/>
            <a:ext cx="4919700" cy="5186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21"/>
          <p:cNvPicPr preferRelativeResize="0"/>
          <p:nvPr/>
        </p:nvPicPr>
        <p:blipFill rotWithShape="1">
          <a:blip r:embed="rId4">
            <a:alphaModFix/>
          </a:blip>
          <a:srcRect b="12010" l="0" r="0" t="0"/>
          <a:stretch/>
        </p:blipFill>
        <p:spPr>
          <a:xfrm>
            <a:off x="13217350" y="5663525"/>
            <a:ext cx="5121702" cy="462347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4" name="Google Shape;214;p21"/>
          <p:cNvGrpSpPr/>
          <p:nvPr/>
        </p:nvGrpSpPr>
        <p:grpSpPr>
          <a:xfrm>
            <a:off x="12585349" y="-144662"/>
            <a:ext cx="5753712" cy="5898374"/>
            <a:chOff x="0" y="-38100"/>
            <a:chExt cx="1515371" cy="1553471"/>
          </a:xfrm>
        </p:grpSpPr>
        <p:sp>
          <p:nvSpPr>
            <p:cNvPr id="215" name="Google Shape;215;p21"/>
            <p:cNvSpPr/>
            <p:nvPr/>
          </p:nvSpPr>
          <p:spPr>
            <a:xfrm>
              <a:off x="0" y="0"/>
              <a:ext cx="1515371" cy="1515371"/>
            </a:xfrm>
            <a:custGeom>
              <a:rect b="b" l="l" r="r" t="t"/>
              <a:pathLst>
                <a:path extrusionOk="0" h="1515371" w="1515371">
                  <a:moveTo>
                    <a:pt x="0" y="0"/>
                  </a:moveTo>
                  <a:lnTo>
                    <a:pt x="1515371" y="0"/>
                  </a:lnTo>
                  <a:lnTo>
                    <a:pt x="1515371" y="1515371"/>
                  </a:lnTo>
                  <a:lnTo>
                    <a:pt x="0" y="1515371"/>
                  </a:lnTo>
                  <a:close/>
                </a:path>
              </a:pathLst>
            </a:custGeom>
            <a:solidFill>
              <a:srgbClr val="004131"/>
            </a:solidFill>
            <a:ln>
              <a:noFill/>
            </a:ln>
          </p:spPr>
        </p:sp>
        <p:sp>
          <p:nvSpPr>
            <p:cNvPr id="216" name="Google Shape;216;p21"/>
            <p:cNvSpPr txBox="1"/>
            <p:nvPr/>
          </p:nvSpPr>
          <p:spPr>
            <a:xfrm>
              <a:off x="0" y="-38100"/>
              <a:ext cx="1515300" cy="155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943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17" name="Google Shape;217;p21"/>
          <p:cNvPicPr preferRelativeResize="0"/>
          <p:nvPr/>
        </p:nvPicPr>
        <p:blipFill rotWithShape="1">
          <a:blip r:embed="rId5">
            <a:alphaModFix/>
          </a:blip>
          <a:srcRect b="0" l="0" r="0" t="7183"/>
          <a:stretch/>
        </p:blipFill>
        <p:spPr>
          <a:xfrm>
            <a:off x="14095900" y="1"/>
            <a:ext cx="3035074" cy="4557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9226" y="181825"/>
            <a:ext cx="4155781" cy="4155899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21"/>
          <p:cNvSpPr/>
          <p:nvPr/>
        </p:nvSpPr>
        <p:spPr>
          <a:xfrm>
            <a:off x="834645" y="1628294"/>
            <a:ext cx="16618671" cy="7030419"/>
          </a:xfrm>
          <a:custGeom>
            <a:rect b="b" l="l" r="r" t="t"/>
            <a:pathLst>
              <a:path extrusionOk="0" h="343848" w="812800">
                <a:moveTo>
                  <a:pt x="652780" y="0"/>
                </a:moveTo>
                <a:lnTo>
                  <a:pt x="160020" y="0"/>
                </a:lnTo>
                <a:lnTo>
                  <a:pt x="0" y="160020"/>
                </a:lnTo>
                <a:lnTo>
                  <a:pt x="0" y="183828"/>
                </a:lnTo>
                <a:lnTo>
                  <a:pt x="160020" y="343848"/>
                </a:lnTo>
                <a:lnTo>
                  <a:pt x="652780" y="343848"/>
                </a:lnTo>
                <a:lnTo>
                  <a:pt x="812800" y="183828"/>
                </a:lnTo>
                <a:lnTo>
                  <a:pt x="812800" y="160020"/>
                </a:lnTo>
                <a:lnTo>
                  <a:pt x="652780" y="0"/>
                </a:lnTo>
                <a:close/>
              </a:path>
            </a:pathLst>
          </a:custGeom>
          <a:solidFill>
            <a:srgbClr val="FF96AC"/>
          </a:solidFill>
          <a:ln>
            <a:noFill/>
          </a:ln>
        </p:spPr>
      </p:sp>
      <p:sp>
        <p:nvSpPr>
          <p:cNvPr id="220" name="Google Shape;220;p21"/>
          <p:cNvSpPr txBox="1"/>
          <p:nvPr/>
        </p:nvSpPr>
        <p:spPr>
          <a:xfrm>
            <a:off x="2674573" y="3696276"/>
            <a:ext cx="12939000" cy="4155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0" u="none" cap="none" strike="noStrike">
                <a:solidFill>
                  <a:srgbClr val="004131"/>
                </a:solidFill>
                <a:latin typeface="Chango"/>
                <a:ea typeface="Chango"/>
                <a:cs typeface="Chango"/>
                <a:sym typeface="Chango"/>
              </a:rPr>
              <a:t>Worn an ugly Christmas sweater</a:t>
            </a:r>
            <a:endParaRPr/>
          </a:p>
        </p:txBody>
      </p:sp>
      <p:sp>
        <p:nvSpPr>
          <p:cNvPr id="221" name="Google Shape;221;p21"/>
          <p:cNvSpPr txBox="1"/>
          <p:nvPr/>
        </p:nvSpPr>
        <p:spPr>
          <a:xfrm>
            <a:off x="4816208" y="2380674"/>
            <a:ext cx="8655584" cy="8540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000" u="none" cap="none" strike="noStrike">
                <a:solidFill>
                  <a:srgbClr val="DF4529"/>
                </a:solidFill>
                <a:latin typeface="Fira Code"/>
                <a:ea typeface="Fira Code"/>
                <a:cs typeface="Fira Code"/>
                <a:sym typeface="Fira Code"/>
              </a:rPr>
              <a:t>Never Have I Ever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E56C4"/>
        </a:solidFill>
      </p:bgPr>
    </p:bg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p22"/>
          <p:cNvPicPr preferRelativeResize="0"/>
          <p:nvPr/>
        </p:nvPicPr>
        <p:blipFill rotWithShape="1">
          <a:blip r:embed="rId3">
            <a:alphaModFix/>
          </a:blip>
          <a:srcRect b="2075" l="0" r="0" t="0"/>
          <a:stretch/>
        </p:blipFill>
        <p:spPr>
          <a:xfrm>
            <a:off x="12902950" y="4975925"/>
            <a:ext cx="5420952" cy="5311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22"/>
          <p:cNvPicPr preferRelativeResize="0"/>
          <p:nvPr/>
        </p:nvPicPr>
        <p:blipFill rotWithShape="1">
          <a:blip r:embed="rId4">
            <a:alphaModFix/>
          </a:blip>
          <a:srcRect b="0" l="0" r="-2806" t="0"/>
          <a:stretch/>
        </p:blipFill>
        <p:spPr>
          <a:xfrm>
            <a:off x="12770599" y="863750"/>
            <a:ext cx="5553300" cy="41145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8" name="Google Shape;228;p22"/>
          <p:cNvGrpSpPr/>
          <p:nvPr/>
        </p:nvGrpSpPr>
        <p:grpSpPr>
          <a:xfrm>
            <a:off x="0" y="-144661"/>
            <a:ext cx="5351128" cy="5593045"/>
            <a:chOff x="0" y="-38100"/>
            <a:chExt cx="1409350" cy="1473065"/>
          </a:xfrm>
        </p:grpSpPr>
        <p:sp>
          <p:nvSpPr>
            <p:cNvPr id="229" name="Google Shape;229;p22"/>
            <p:cNvSpPr/>
            <p:nvPr/>
          </p:nvSpPr>
          <p:spPr>
            <a:xfrm>
              <a:off x="0" y="0"/>
              <a:ext cx="1409350" cy="1434965"/>
            </a:xfrm>
            <a:custGeom>
              <a:rect b="b" l="l" r="r" t="t"/>
              <a:pathLst>
                <a:path extrusionOk="0" h="1434965" w="1409350">
                  <a:moveTo>
                    <a:pt x="0" y="0"/>
                  </a:moveTo>
                  <a:lnTo>
                    <a:pt x="1409350" y="0"/>
                  </a:lnTo>
                  <a:lnTo>
                    <a:pt x="1409350" y="1434965"/>
                  </a:lnTo>
                  <a:lnTo>
                    <a:pt x="0" y="1434965"/>
                  </a:lnTo>
                  <a:close/>
                </a:path>
              </a:pathLst>
            </a:custGeom>
            <a:solidFill>
              <a:srgbClr val="005D32"/>
            </a:solidFill>
            <a:ln>
              <a:noFill/>
            </a:ln>
          </p:spPr>
        </p:sp>
        <p:sp>
          <p:nvSpPr>
            <p:cNvPr id="230" name="Google Shape;230;p22"/>
            <p:cNvSpPr txBox="1"/>
            <p:nvPr/>
          </p:nvSpPr>
          <p:spPr>
            <a:xfrm>
              <a:off x="0" y="-38100"/>
              <a:ext cx="1409349" cy="14730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943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31" name="Google Shape;231;p22"/>
          <p:cNvPicPr preferRelativeResize="0"/>
          <p:nvPr/>
        </p:nvPicPr>
        <p:blipFill rotWithShape="1">
          <a:blip r:embed="rId5">
            <a:alphaModFix/>
          </a:blip>
          <a:srcRect b="1458" l="27007" r="0" t="0"/>
          <a:stretch/>
        </p:blipFill>
        <p:spPr>
          <a:xfrm>
            <a:off x="0" y="36675"/>
            <a:ext cx="8090977" cy="10250324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22"/>
          <p:cNvSpPr/>
          <p:nvPr/>
        </p:nvSpPr>
        <p:spPr>
          <a:xfrm>
            <a:off x="834645" y="1628294"/>
            <a:ext cx="16618710" cy="7030411"/>
          </a:xfrm>
          <a:custGeom>
            <a:rect b="b" l="l" r="r" t="t"/>
            <a:pathLst>
              <a:path extrusionOk="0" h="343848" w="812800">
                <a:moveTo>
                  <a:pt x="652780" y="0"/>
                </a:moveTo>
                <a:lnTo>
                  <a:pt x="160020" y="0"/>
                </a:lnTo>
                <a:lnTo>
                  <a:pt x="0" y="160020"/>
                </a:lnTo>
                <a:lnTo>
                  <a:pt x="0" y="183828"/>
                </a:lnTo>
                <a:lnTo>
                  <a:pt x="160020" y="343848"/>
                </a:lnTo>
                <a:lnTo>
                  <a:pt x="652780" y="343848"/>
                </a:lnTo>
                <a:lnTo>
                  <a:pt x="812800" y="183828"/>
                </a:lnTo>
                <a:lnTo>
                  <a:pt x="812800" y="160020"/>
                </a:lnTo>
                <a:lnTo>
                  <a:pt x="652780" y="0"/>
                </a:lnTo>
                <a:close/>
              </a:path>
            </a:pathLst>
          </a:custGeom>
          <a:solidFill>
            <a:srgbClr val="FF96AC"/>
          </a:solidFill>
          <a:ln>
            <a:noFill/>
          </a:ln>
        </p:spPr>
      </p:sp>
      <p:grpSp>
        <p:nvGrpSpPr>
          <p:cNvPr id="233" name="Google Shape;233;p22"/>
          <p:cNvGrpSpPr/>
          <p:nvPr/>
        </p:nvGrpSpPr>
        <p:grpSpPr>
          <a:xfrm>
            <a:off x="2674573" y="2849705"/>
            <a:ext cx="12938850" cy="4062440"/>
            <a:chOff x="0" y="-95250"/>
            <a:chExt cx="17251800" cy="5416585"/>
          </a:xfrm>
        </p:grpSpPr>
        <p:sp>
          <p:nvSpPr>
            <p:cNvPr id="234" name="Google Shape;234;p22"/>
            <p:cNvSpPr txBox="1"/>
            <p:nvPr/>
          </p:nvSpPr>
          <p:spPr>
            <a:xfrm>
              <a:off x="0" y="1627135"/>
              <a:ext cx="17251800" cy="3694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9000" u="none" cap="none" strike="noStrike">
                  <a:solidFill>
                    <a:srgbClr val="004131"/>
                  </a:solidFill>
                  <a:latin typeface="Chango"/>
                  <a:ea typeface="Chango"/>
                  <a:cs typeface="Chango"/>
                  <a:sym typeface="Chango"/>
                </a:rPr>
                <a:t>Re-gifted 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9000" u="none" cap="none" strike="noStrike">
                  <a:solidFill>
                    <a:srgbClr val="004131"/>
                  </a:solidFill>
                  <a:latin typeface="Chango"/>
                  <a:ea typeface="Chango"/>
                  <a:cs typeface="Chango"/>
                  <a:sym typeface="Chango"/>
                </a:rPr>
                <a:t>a present</a:t>
              </a:r>
              <a:endParaRPr/>
            </a:p>
          </p:txBody>
        </p:sp>
        <p:sp>
          <p:nvSpPr>
            <p:cNvPr id="235" name="Google Shape;235;p22"/>
            <p:cNvSpPr txBox="1"/>
            <p:nvPr/>
          </p:nvSpPr>
          <p:spPr>
            <a:xfrm>
              <a:off x="2855513" y="-95250"/>
              <a:ext cx="11540779" cy="110701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5000" u="none" cap="none" strike="noStrike">
                  <a:solidFill>
                    <a:srgbClr val="DF4529"/>
                  </a:solidFill>
                  <a:latin typeface="Fira Code"/>
                  <a:ea typeface="Fira Code"/>
                  <a:cs typeface="Fira Code"/>
                  <a:sym typeface="Fira Code"/>
                </a:rPr>
                <a:t>Never Have I Ever</a:t>
              </a:r>
              <a:endParaRPr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ever Have I Ever Christmas Party Game">
  <a:themeElements>
    <a:clrScheme name="Office">
      <a:dk1>
        <a:srgbClr val="004131"/>
      </a:dk1>
      <a:lt1>
        <a:srgbClr val="FFF8B9"/>
      </a:lt1>
      <a:dk2>
        <a:srgbClr val="DF4529"/>
      </a:dk2>
      <a:lt2>
        <a:srgbClr val="005D32"/>
      </a:lt2>
      <a:accent1>
        <a:srgbClr val="FF96AC"/>
      </a:accent1>
      <a:accent2>
        <a:srgbClr val="4E56C4"/>
      </a:accent2>
      <a:accent3>
        <a:srgbClr val="FFC400"/>
      </a:accent3>
      <a:accent4>
        <a:srgbClr val="FF96AC"/>
      </a:accent4>
      <a:accent5>
        <a:srgbClr val="4E56C4"/>
      </a:accent5>
      <a:accent6>
        <a:srgbClr val="FFC400"/>
      </a:accent6>
      <a:hlink>
        <a:srgbClr val="FFC400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