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10287000" cx="18288000"/>
  <p:notesSz cx="6858000" cy="9144000"/>
  <p:embeddedFontLst>
    <p:embeddedFont>
      <p:font typeface="Cinzel Decorative"/>
      <p:bold r:id="rId21"/>
    </p:embeddedFont>
    <p:embeddedFont>
      <p:font typeface="DM Sans"/>
      <p:bold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font" Target="fonts/DMSans-bold.fntdata"/><Relationship Id="rId10" Type="http://schemas.openxmlformats.org/officeDocument/2006/relationships/slide" Target="slides/slide6.xml"/><Relationship Id="rId21" Type="http://schemas.openxmlformats.org/officeDocument/2006/relationships/font" Target="fonts/CinzelDecorative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font" Target="fonts/DMSans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/ppt/slides/slide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9">
  <p:cSld name="CUSTOM_8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/>
          <p:nvPr/>
        </p:nvSpPr>
        <p:spPr>
          <a:xfrm>
            <a:off x="1314440" y="883883"/>
            <a:ext cx="7003106" cy="8374417"/>
          </a:xfrm>
          <a:custGeom>
            <a:rect b="b" l="l" r="r" t="t"/>
            <a:pathLst>
              <a:path extrusionOk="0" h="8374417" w="7003106">
                <a:moveTo>
                  <a:pt x="0" y="0"/>
                </a:moveTo>
                <a:lnTo>
                  <a:pt x="7003106" y="0"/>
                </a:lnTo>
                <a:lnTo>
                  <a:pt x="7003106" y="8374417"/>
                </a:lnTo>
                <a:lnTo>
                  <a:pt x="0" y="8374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178" name="Google Shape;178;p11"/>
          <p:cNvCxnSpPr/>
          <p:nvPr/>
        </p:nvCxnSpPr>
        <p:spPr>
          <a:xfrm>
            <a:off x="9518582" y="4969845"/>
            <a:ext cx="8769300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9" name="Google Shape;179;p11"/>
          <p:cNvGrpSpPr/>
          <p:nvPr/>
        </p:nvGrpSpPr>
        <p:grpSpPr>
          <a:xfrm>
            <a:off x="9344927" y="4796191"/>
            <a:ext cx="347309" cy="347309"/>
            <a:chOff x="0" y="0"/>
            <a:chExt cx="812800" cy="812800"/>
          </a:xfrm>
        </p:grpSpPr>
        <p:sp>
          <p:nvSpPr>
            <p:cNvPr id="180" name="Google Shape;180;p1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1" name="Google Shape;181;p11"/>
            <p:cNvSpPr txBox="1"/>
            <p:nvPr/>
          </p:nvSpPr>
          <p:spPr>
            <a:xfrm>
              <a:off x="139700" y="92075"/>
              <a:ext cx="5334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234717" y="560911"/>
            <a:ext cx="7818567" cy="7967966"/>
          </a:xfrm>
          <a:custGeom>
            <a:rect b="b" l="l" r="r" t="t"/>
            <a:pathLst>
              <a:path extrusionOk="0" h="7967966" w="7818567">
                <a:moveTo>
                  <a:pt x="0" y="0"/>
                </a:moveTo>
                <a:lnTo>
                  <a:pt x="7818566" y="0"/>
                </a:lnTo>
                <a:lnTo>
                  <a:pt x="7818566" y="7967966"/>
                </a:lnTo>
                <a:lnTo>
                  <a:pt x="0" y="7967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" name="Google Shape;17;p3"/>
          <p:cNvSpPr txBox="1"/>
          <p:nvPr/>
        </p:nvSpPr>
        <p:spPr>
          <a:xfrm>
            <a:off x="1974227" y="1297449"/>
            <a:ext cx="6521100" cy="19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35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What's</a:t>
            </a:r>
            <a:endParaRPr/>
          </a:p>
        </p:txBody>
      </p:sp>
      <p:sp>
        <p:nvSpPr>
          <p:cNvPr id="18" name="Google Shape;18;p3"/>
          <p:cNvSpPr txBox="1"/>
          <p:nvPr/>
        </p:nvSpPr>
        <p:spPr>
          <a:xfrm>
            <a:off x="1635839" y="5354361"/>
            <a:ext cx="15016200" cy="26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66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Question?</a:t>
            </a:r>
            <a:endParaRPr/>
          </a:p>
        </p:txBody>
      </p:sp>
      <p:sp>
        <p:nvSpPr>
          <p:cNvPr id="19" name="Google Shape;19;p3"/>
          <p:cNvSpPr txBox="1"/>
          <p:nvPr/>
        </p:nvSpPr>
        <p:spPr>
          <a:xfrm>
            <a:off x="10680745" y="3257355"/>
            <a:ext cx="4162800" cy="16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938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the</a:t>
            </a:r>
            <a:endParaRPr/>
          </a:p>
        </p:txBody>
      </p:sp>
      <p:grpSp>
        <p:nvGrpSpPr>
          <p:cNvPr id="20" name="Google Shape;20;p3"/>
          <p:cNvGrpSpPr/>
          <p:nvPr/>
        </p:nvGrpSpPr>
        <p:grpSpPr>
          <a:xfrm>
            <a:off x="1028700" y="8795577"/>
            <a:ext cx="16230580" cy="347289"/>
            <a:chOff x="0" y="0"/>
            <a:chExt cx="21640773" cy="463052"/>
          </a:xfrm>
        </p:grpSpPr>
        <p:cxnSp>
          <p:nvCxnSpPr>
            <p:cNvPr id="21" name="Google Shape;21;p3"/>
            <p:cNvCxnSpPr/>
            <p:nvPr/>
          </p:nvCxnSpPr>
          <p:spPr>
            <a:xfrm>
              <a:off x="231540" y="231540"/>
              <a:ext cx="211776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2" name="Google Shape;22;p3"/>
            <p:cNvGrpSpPr/>
            <p:nvPr/>
          </p:nvGrpSpPr>
          <p:grpSpPr>
            <a:xfrm>
              <a:off x="0" y="0"/>
              <a:ext cx="463052" cy="463052"/>
              <a:chOff x="0" y="0"/>
              <a:chExt cx="812800" cy="812800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4" name="Google Shape;24;p3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" name="Google Shape;25;p3"/>
            <p:cNvGrpSpPr/>
            <p:nvPr/>
          </p:nvGrpSpPr>
          <p:grpSpPr>
            <a:xfrm>
              <a:off x="21177721" y="0"/>
              <a:ext cx="463052" cy="463052"/>
              <a:chOff x="0" y="0"/>
              <a:chExt cx="812800" cy="812800"/>
            </a:xfrm>
          </p:grpSpPr>
          <p:sp>
            <p:nvSpPr>
              <p:cNvPr id="26" name="Google Shape;26;p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7" name="Google Shape;27;p3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4"/>
          <p:cNvCxnSpPr/>
          <p:nvPr/>
        </p:nvCxnSpPr>
        <p:spPr>
          <a:xfrm>
            <a:off x="8815051" y="2708628"/>
            <a:ext cx="9472800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0" name="Google Shape;30;p4"/>
          <p:cNvGrpSpPr/>
          <p:nvPr/>
        </p:nvGrpSpPr>
        <p:grpSpPr>
          <a:xfrm>
            <a:off x="8641396" y="2534973"/>
            <a:ext cx="347309" cy="347309"/>
            <a:chOff x="0" y="0"/>
            <a:chExt cx="812800" cy="812800"/>
          </a:xfrm>
        </p:grpSpPr>
        <p:sp>
          <p:nvSpPr>
            <p:cNvPr id="31" name="Google Shape;31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" name="Google Shape;32;p4"/>
            <p:cNvSpPr txBox="1"/>
            <p:nvPr/>
          </p:nvSpPr>
          <p:spPr>
            <a:xfrm>
              <a:off x="139700" y="92075"/>
              <a:ext cx="5334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33;p4"/>
          <p:cNvSpPr/>
          <p:nvPr/>
        </p:nvSpPr>
        <p:spPr>
          <a:xfrm>
            <a:off x="9391207" y="2918486"/>
            <a:ext cx="8237947" cy="7434747"/>
          </a:xfrm>
          <a:custGeom>
            <a:rect b="b" l="l" r="r" t="t"/>
            <a:pathLst>
              <a:path extrusionOk="0" h="7434747" w="8237947">
                <a:moveTo>
                  <a:pt x="0" y="0"/>
                </a:moveTo>
                <a:lnTo>
                  <a:pt x="8237947" y="0"/>
                </a:lnTo>
                <a:lnTo>
                  <a:pt x="8237947" y="7434747"/>
                </a:lnTo>
                <a:lnTo>
                  <a:pt x="0" y="7434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4"/>
          <p:cNvSpPr txBox="1"/>
          <p:nvPr/>
        </p:nvSpPr>
        <p:spPr>
          <a:xfrm>
            <a:off x="1028700" y="1731371"/>
            <a:ext cx="1339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01</a:t>
            </a:r>
            <a:endParaRPr/>
          </a:p>
        </p:txBody>
      </p:sp>
      <p:sp>
        <p:nvSpPr>
          <p:cNvPr id="35" name="Google Shape;35;p4"/>
          <p:cNvSpPr txBox="1"/>
          <p:nvPr/>
        </p:nvSpPr>
        <p:spPr>
          <a:xfrm>
            <a:off x="1028700" y="3718132"/>
            <a:ext cx="1339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02</a:t>
            </a:r>
            <a:endParaRPr/>
          </a:p>
        </p:txBody>
      </p:sp>
      <p:sp>
        <p:nvSpPr>
          <p:cNvPr id="36" name="Google Shape;36;p4"/>
          <p:cNvSpPr txBox="1"/>
          <p:nvPr/>
        </p:nvSpPr>
        <p:spPr>
          <a:xfrm>
            <a:off x="1028700" y="5704892"/>
            <a:ext cx="1339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03</a:t>
            </a:r>
            <a:endParaRPr/>
          </a:p>
        </p:txBody>
      </p:sp>
      <p:sp>
        <p:nvSpPr>
          <p:cNvPr id="37" name="Google Shape;37;p4"/>
          <p:cNvSpPr txBox="1"/>
          <p:nvPr/>
        </p:nvSpPr>
        <p:spPr>
          <a:xfrm>
            <a:off x="1028700" y="7695917"/>
            <a:ext cx="13398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04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Google Shape;39;p5"/>
          <p:cNvCxnSpPr/>
          <p:nvPr/>
        </p:nvCxnSpPr>
        <p:spPr>
          <a:xfrm>
            <a:off x="1749026" y="3681532"/>
            <a:ext cx="12647400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0" name="Google Shape;40;p5"/>
          <p:cNvGrpSpPr/>
          <p:nvPr/>
        </p:nvGrpSpPr>
        <p:grpSpPr>
          <a:xfrm>
            <a:off x="1575372" y="3507877"/>
            <a:ext cx="347309" cy="347309"/>
            <a:chOff x="0" y="0"/>
            <a:chExt cx="812800" cy="812800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2" name="Google Shape;42;p5"/>
            <p:cNvSpPr txBox="1"/>
            <p:nvPr/>
          </p:nvSpPr>
          <p:spPr>
            <a:xfrm>
              <a:off x="139700" y="92075"/>
              <a:ext cx="5334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5"/>
          <p:cNvSpPr/>
          <p:nvPr/>
        </p:nvSpPr>
        <p:spPr>
          <a:xfrm>
            <a:off x="11315312" y="722243"/>
            <a:ext cx="8369605" cy="8999576"/>
          </a:xfrm>
          <a:custGeom>
            <a:rect b="b" l="l" r="r" t="t"/>
            <a:pathLst>
              <a:path extrusionOk="0" h="8999576" w="8369605">
                <a:moveTo>
                  <a:pt x="0" y="0"/>
                </a:moveTo>
                <a:lnTo>
                  <a:pt x="8369605" y="0"/>
                </a:lnTo>
                <a:lnTo>
                  <a:pt x="8369605" y="8999576"/>
                </a:lnTo>
                <a:lnTo>
                  <a:pt x="0" y="8999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" name="Google Shape;44;p5"/>
          <p:cNvSpPr txBox="1"/>
          <p:nvPr/>
        </p:nvSpPr>
        <p:spPr>
          <a:xfrm>
            <a:off x="1575372" y="4915008"/>
            <a:ext cx="443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QUESTION SAMPLE:</a:t>
            </a:r>
            <a:endParaRPr/>
          </a:p>
        </p:txBody>
      </p:sp>
      <p:sp>
        <p:nvSpPr>
          <p:cNvPr id="45" name="Google Shape;45;p5"/>
          <p:cNvSpPr txBox="1"/>
          <p:nvPr/>
        </p:nvSpPr>
        <p:spPr>
          <a:xfrm>
            <a:off x="6594320" y="4915008"/>
            <a:ext cx="443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ANSWER SAMPLE: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>
            <a:off x="4038828" y="594943"/>
            <a:ext cx="8419975" cy="9692057"/>
          </a:xfrm>
          <a:custGeom>
            <a:rect b="b" l="l" r="r" t="t"/>
            <a:pathLst>
              <a:path extrusionOk="0" h="9692057" w="8419975">
                <a:moveTo>
                  <a:pt x="0" y="0"/>
                </a:moveTo>
                <a:lnTo>
                  <a:pt x="8419975" y="0"/>
                </a:lnTo>
                <a:lnTo>
                  <a:pt x="8419975" y="9692057"/>
                </a:lnTo>
                <a:lnTo>
                  <a:pt x="0" y="9692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" name="Google Shape;48;p6"/>
          <p:cNvSpPr txBox="1"/>
          <p:nvPr/>
        </p:nvSpPr>
        <p:spPr>
          <a:xfrm>
            <a:off x="1028700" y="1028700"/>
            <a:ext cx="54621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Are you Ready?</a:t>
            </a:r>
            <a:endParaRPr/>
          </a:p>
        </p:txBody>
      </p:sp>
      <p:sp>
        <p:nvSpPr>
          <p:cNvPr id="49" name="Google Shape;49;p6"/>
          <p:cNvSpPr txBox="1"/>
          <p:nvPr/>
        </p:nvSpPr>
        <p:spPr>
          <a:xfrm>
            <a:off x="9319164" y="4895850"/>
            <a:ext cx="7940100" cy="4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124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Let’s Start!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>
            <p:ph idx="2" type="pic"/>
          </p:nvPr>
        </p:nvSpPr>
        <p:spPr>
          <a:xfrm>
            <a:off x="1793525" y="3442725"/>
            <a:ext cx="3500100" cy="3340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7"/>
          <p:cNvSpPr/>
          <p:nvPr>
            <p:ph idx="3" type="pic"/>
          </p:nvPr>
        </p:nvSpPr>
        <p:spPr>
          <a:xfrm>
            <a:off x="7415513" y="4495925"/>
            <a:ext cx="3500100" cy="33408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7"/>
          <p:cNvSpPr/>
          <p:nvPr>
            <p:ph idx="4" type="pic"/>
          </p:nvPr>
        </p:nvSpPr>
        <p:spPr>
          <a:xfrm>
            <a:off x="13037525" y="3579338"/>
            <a:ext cx="3500100" cy="3340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4" name="Google Shape;54;p7"/>
          <p:cNvGrpSpPr/>
          <p:nvPr/>
        </p:nvGrpSpPr>
        <p:grpSpPr>
          <a:xfrm rot="5400000">
            <a:off x="1097020" y="10185730"/>
            <a:ext cx="4806855" cy="347289"/>
            <a:chOff x="0" y="0"/>
            <a:chExt cx="6409140" cy="463052"/>
          </a:xfrm>
        </p:grpSpPr>
        <p:cxnSp>
          <p:nvCxnSpPr>
            <p:cNvPr id="55" name="Google Shape;55;p7"/>
            <p:cNvCxnSpPr/>
            <p:nvPr/>
          </p:nvCxnSpPr>
          <p:spPr>
            <a:xfrm>
              <a:off x="231540" y="231540"/>
              <a:ext cx="61776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56" name="Google Shape;56;p7"/>
            <p:cNvGrpSpPr/>
            <p:nvPr/>
          </p:nvGrpSpPr>
          <p:grpSpPr>
            <a:xfrm>
              <a:off x="0" y="0"/>
              <a:ext cx="463052" cy="463052"/>
              <a:chOff x="0" y="0"/>
              <a:chExt cx="812800" cy="812800"/>
            </a:xfrm>
          </p:grpSpPr>
          <p:sp>
            <p:nvSpPr>
              <p:cNvPr id="57" name="Google Shape;57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58" name="Google Shape;58;p7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" name="Google Shape;59;p7"/>
          <p:cNvSpPr/>
          <p:nvPr/>
        </p:nvSpPr>
        <p:spPr>
          <a:xfrm>
            <a:off x="2102332" y="2651195"/>
            <a:ext cx="2796210" cy="1408591"/>
          </a:xfrm>
          <a:custGeom>
            <a:rect b="b" l="l" r="r" t="t"/>
            <a:pathLst>
              <a:path extrusionOk="0" h="1408591" w="2796210">
                <a:moveTo>
                  <a:pt x="0" y="0"/>
                </a:moveTo>
                <a:lnTo>
                  <a:pt x="2796211" y="0"/>
                </a:lnTo>
                <a:lnTo>
                  <a:pt x="2796211" y="1408591"/>
                </a:lnTo>
                <a:lnTo>
                  <a:pt x="0" y="1408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0" name="Google Shape;60;p7"/>
          <p:cNvSpPr txBox="1"/>
          <p:nvPr/>
        </p:nvSpPr>
        <p:spPr>
          <a:xfrm>
            <a:off x="4516614" y="641928"/>
            <a:ext cx="9255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Our contestants</a:t>
            </a:r>
            <a:endParaRPr/>
          </a:p>
        </p:txBody>
      </p:sp>
      <p:grpSp>
        <p:nvGrpSpPr>
          <p:cNvPr id="61" name="Google Shape;61;p7"/>
          <p:cNvGrpSpPr/>
          <p:nvPr/>
        </p:nvGrpSpPr>
        <p:grpSpPr>
          <a:xfrm rot="5400000">
            <a:off x="6740904" y="11273012"/>
            <a:ext cx="4806855" cy="347289"/>
            <a:chOff x="0" y="0"/>
            <a:chExt cx="6409140" cy="463052"/>
          </a:xfrm>
        </p:grpSpPr>
        <p:cxnSp>
          <p:nvCxnSpPr>
            <p:cNvPr id="62" name="Google Shape;62;p7"/>
            <p:cNvCxnSpPr/>
            <p:nvPr/>
          </p:nvCxnSpPr>
          <p:spPr>
            <a:xfrm>
              <a:off x="231540" y="231540"/>
              <a:ext cx="61776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63" name="Google Shape;63;p7"/>
            <p:cNvGrpSpPr/>
            <p:nvPr/>
          </p:nvGrpSpPr>
          <p:grpSpPr>
            <a:xfrm>
              <a:off x="0" y="0"/>
              <a:ext cx="463052" cy="463052"/>
              <a:chOff x="0" y="0"/>
              <a:chExt cx="812800" cy="812800"/>
            </a:xfrm>
          </p:grpSpPr>
          <p:sp>
            <p:nvSpPr>
              <p:cNvPr id="64" name="Google Shape;64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65" name="Google Shape;65;p7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Google Shape;66;p7"/>
          <p:cNvSpPr/>
          <p:nvPr/>
        </p:nvSpPr>
        <p:spPr>
          <a:xfrm>
            <a:off x="7746217" y="3738477"/>
            <a:ext cx="2796210" cy="1408591"/>
          </a:xfrm>
          <a:custGeom>
            <a:rect b="b" l="l" r="r" t="t"/>
            <a:pathLst>
              <a:path extrusionOk="0" h="1408591" w="2796210">
                <a:moveTo>
                  <a:pt x="0" y="0"/>
                </a:moveTo>
                <a:lnTo>
                  <a:pt x="2796210" y="0"/>
                </a:lnTo>
                <a:lnTo>
                  <a:pt x="2796210" y="1408591"/>
                </a:lnTo>
                <a:lnTo>
                  <a:pt x="0" y="1408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7" name="Google Shape;67;p7"/>
          <p:cNvGrpSpPr/>
          <p:nvPr/>
        </p:nvGrpSpPr>
        <p:grpSpPr>
          <a:xfrm rot="5400000">
            <a:off x="12384145" y="10339633"/>
            <a:ext cx="4806855" cy="347289"/>
            <a:chOff x="0" y="0"/>
            <a:chExt cx="6409140" cy="463052"/>
          </a:xfrm>
        </p:grpSpPr>
        <p:cxnSp>
          <p:nvCxnSpPr>
            <p:cNvPr id="68" name="Google Shape;68;p7"/>
            <p:cNvCxnSpPr/>
            <p:nvPr/>
          </p:nvCxnSpPr>
          <p:spPr>
            <a:xfrm>
              <a:off x="231540" y="231540"/>
              <a:ext cx="61776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69" name="Google Shape;69;p7"/>
            <p:cNvGrpSpPr/>
            <p:nvPr/>
          </p:nvGrpSpPr>
          <p:grpSpPr>
            <a:xfrm>
              <a:off x="0" y="0"/>
              <a:ext cx="463052" cy="463052"/>
              <a:chOff x="0" y="0"/>
              <a:chExt cx="812800" cy="812800"/>
            </a:xfrm>
          </p:grpSpPr>
          <p:sp>
            <p:nvSpPr>
              <p:cNvPr id="70" name="Google Shape;70;p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71" name="Google Shape;71;p7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" name="Google Shape;72;p7"/>
          <p:cNvSpPr/>
          <p:nvPr/>
        </p:nvSpPr>
        <p:spPr>
          <a:xfrm>
            <a:off x="13389457" y="2805097"/>
            <a:ext cx="2796210" cy="1408591"/>
          </a:xfrm>
          <a:custGeom>
            <a:rect b="b" l="l" r="r" t="t"/>
            <a:pathLst>
              <a:path extrusionOk="0" h="1408591" w="2796210">
                <a:moveTo>
                  <a:pt x="0" y="0"/>
                </a:moveTo>
                <a:lnTo>
                  <a:pt x="2796211" y="0"/>
                </a:lnTo>
                <a:lnTo>
                  <a:pt x="2796211" y="1408591"/>
                </a:lnTo>
                <a:lnTo>
                  <a:pt x="0" y="1408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" name="Google Shape;73;p7"/>
          <p:cNvSpPr/>
          <p:nvPr/>
        </p:nvSpPr>
        <p:spPr>
          <a:xfrm rot="-885925">
            <a:off x="-392157" y="-376577"/>
            <a:ext cx="5253333" cy="2423100"/>
          </a:xfrm>
          <a:custGeom>
            <a:rect b="b" l="l" r="r" t="t"/>
            <a:pathLst>
              <a:path extrusionOk="0" h="2421791" w="5250495">
                <a:moveTo>
                  <a:pt x="0" y="0"/>
                </a:moveTo>
                <a:lnTo>
                  <a:pt x="5250496" y="0"/>
                </a:lnTo>
                <a:lnTo>
                  <a:pt x="5250496" y="2421791"/>
                </a:lnTo>
                <a:lnTo>
                  <a:pt x="0" y="2421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7"/>
          <p:cNvSpPr/>
          <p:nvPr/>
        </p:nvSpPr>
        <p:spPr>
          <a:xfrm flipH="1" rot="913046">
            <a:off x="13426195" y="-359371"/>
            <a:ext cx="5250840" cy="2421950"/>
          </a:xfrm>
          <a:custGeom>
            <a:rect b="b" l="l" r="r" t="t"/>
            <a:pathLst>
              <a:path extrusionOk="0" h="2421791" w="5250495">
                <a:moveTo>
                  <a:pt x="5250495" y="0"/>
                </a:moveTo>
                <a:lnTo>
                  <a:pt x="0" y="0"/>
                </a:lnTo>
                <a:lnTo>
                  <a:pt x="0" y="2421791"/>
                </a:lnTo>
                <a:lnTo>
                  <a:pt x="5250495" y="2421791"/>
                </a:lnTo>
                <a:lnTo>
                  <a:pt x="525049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6">
  <p:cSld name="CUSTOM_5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8"/>
          <p:cNvGrpSpPr/>
          <p:nvPr/>
        </p:nvGrpSpPr>
        <p:grpSpPr>
          <a:xfrm>
            <a:off x="13481246" y="1463057"/>
            <a:ext cx="4806855" cy="347289"/>
            <a:chOff x="0" y="0"/>
            <a:chExt cx="6409140" cy="463052"/>
          </a:xfrm>
        </p:grpSpPr>
        <p:cxnSp>
          <p:nvCxnSpPr>
            <p:cNvPr id="77" name="Google Shape;77;p8"/>
            <p:cNvCxnSpPr/>
            <p:nvPr/>
          </p:nvCxnSpPr>
          <p:spPr>
            <a:xfrm>
              <a:off x="231540" y="231540"/>
              <a:ext cx="61776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78" name="Google Shape;78;p8"/>
            <p:cNvGrpSpPr/>
            <p:nvPr/>
          </p:nvGrpSpPr>
          <p:grpSpPr>
            <a:xfrm>
              <a:off x="0" y="0"/>
              <a:ext cx="463052" cy="463052"/>
              <a:chOff x="0" y="0"/>
              <a:chExt cx="812800" cy="812800"/>
            </a:xfrm>
          </p:grpSpPr>
          <p:sp>
            <p:nvSpPr>
              <p:cNvPr id="79" name="Google Shape;79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80" name="Google Shape;80;p8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1" name="Google Shape;81;p8"/>
          <p:cNvGrpSpPr/>
          <p:nvPr/>
        </p:nvGrpSpPr>
        <p:grpSpPr>
          <a:xfrm rot="10800000">
            <a:off x="59221" y="1463077"/>
            <a:ext cx="4806855" cy="347289"/>
            <a:chOff x="0" y="0"/>
            <a:chExt cx="6409140" cy="463052"/>
          </a:xfrm>
        </p:grpSpPr>
        <p:cxnSp>
          <p:nvCxnSpPr>
            <p:cNvPr id="82" name="Google Shape;82;p8"/>
            <p:cNvCxnSpPr/>
            <p:nvPr/>
          </p:nvCxnSpPr>
          <p:spPr>
            <a:xfrm>
              <a:off x="231540" y="231540"/>
              <a:ext cx="61776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83" name="Google Shape;83;p8"/>
            <p:cNvGrpSpPr/>
            <p:nvPr/>
          </p:nvGrpSpPr>
          <p:grpSpPr>
            <a:xfrm>
              <a:off x="0" y="0"/>
              <a:ext cx="463052" cy="463052"/>
              <a:chOff x="0" y="0"/>
              <a:chExt cx="812800" cy="812800"/>
            </a:xfrm>
          </p:grpSpPr>
          <p:sp>
            <p:nvSpPr>
              <p:cNvPr id="84" name="Google Shape;84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85" name="Google Shape;85;p8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8"/>
          <p:cNvGrpSpPr/>
          <p:nvPr/>
        </p:nvGrpSpPr>
        <p:grpSpPr>
          <a:xfrm>
            <a:off x="1028700" y="2662590"/>
            <a:ext cx="3429740" cy="1893427"/>
            <a:chOff x="0" y="-47625"/>
            <a:chExt cx="903300" cy="498677"/>
          </a:xfrm>
        </p:grpSpPr>
        <p:sp>
          <p:nvSpPr>
            <p:cNvPr id="87" name="Google Shape;87;p8"/>
            <p:cNvSpPr/>
            <p:nvPr/>
          </p:nvSpPr>
          <p:spPr>
            <a:xfrm>
              <a:off x="0" y="0"/>
              <a:ext cx="903237" cy="451052"/>
            </a:xfrm>
            <a:custGeom>
              <a:rect b="b" l="l" r="r" t="t"/>
              <a:pathLst>
                <a:path extrusionOk="0" h="451052" w="903237">
                  <a:moveTo>
                    <a:pt x="115131" y="0"/>
                  </a:moveTo>
                  <a:lnTo>
                    <a:pt x="788106" y="0"/>
                  </a:lnTo>
                  <a:cubicBezTo>
                    <a:pt x="851691" y="0"/>
                    <a:pt x="903237" y="51546"/>
                    <a:pt x="903237" y="115131"/>
                  </a:cubicBezTo>
                  <a:lnTo>
                    <a:pt x="903237" y="335922"/>
                  </a:lnTo>
                  <a:cubicBezTo>
                    <a:pt x="903237" y="399506"/>
                    <a:pt x="851691" y="451052"/>
                    <a:pt x="788106" y="451052"/>
                  </a:cubicBezTo>
                  <a:lnTo>
                    <a:pt x="115131" y="451052"/>
                  </a:lnTo>
                  <a:cubicBezTo>
                    <a:pt x="51546" y="451052"/>
                    <a:pt x="0" y="399506"/>
                    <a:pt x="0" y="335922"/>
                  </a:cubicBezTo>
                  <a:lnTo>
                    <a:pt x="0" y="115131"/>
                  </a:lnTo>
                  <a:cubicBezTo>
                    <a:pt x="0" y="51546"/>
                    <a:pt x="51546" y="0"/>
                    <a:pt x="115131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 txBox="1"/>
            <p:nvPr/>
          </p:nvSpPr>
          <p:spPr>
            <a:xfrm>
              <a:off x="0" y="-47625"/>
              <a:ext cx="9033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4866076" y="2662590"/>
            <a:ext cx="2843620" cy="1893427"/>
            <a:chOff x="0" y="-47625"/>
            <a:chExt cx="748932" cy="498677"/>
          </a:xfrm>
        </p:grpSpPr>
        <p:sp>
          <p:nvSpPr>
            <p:cNvPr id="90" name="Google Shape;90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8"/>
          <p:cNvGrpSpPr/>
          <p:nvPr/>
        </p:nvGrpSpPr>
        <p:grpSpPr>
          <a:xfrm>
            <a:off x="8049283" y="2662590"/>
            <a:ext cx="2843620" cy="1893427"/>
            <a:chOff x="0" y="-47625"/>
            <a:chExt cx="748932" cy="498677"/>
          </a:xfrm>
        </p:grpSpPr>
        <p:sp>
          <p:nvSpPr>
            <p:cNvPr id="93" name="Google Shape;93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8"/>
          <p:cNvGrpSpPr/>
          <p:nvPr/>
        </p:nvGrpSpPr>
        <p:grpSpPr>
          <a:xfrm>
            <a:off x="11232491" y="2662590"/>
            <a:ext cx="2843620" cy="1893427"/>
            <a:chOff x="0" y="-47625"/>
            <a:chExt cx="748932" cy="498677"/>
          </a:xfrm>
        </p:grpSpPr>
        <p:sp>
          <p:nvSpPr>
            <p:cNvPr id="96" name="Google Shape;96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8"/>
          <p:cNvGrpSpPr/>
          <p:nvPr/>
        </p:nvGrpSpPr>
        <p:grpSpPr>
          <a:xfrm>
            <a:off x="14415698" y="2662590"/>
            <a:ext cx="2843620" cy="1893427"/>
            <a:chOff x="0" y="-47625"/>
            <a:chExt cx="748932" cy="498677"/>
          </a:xfrm>
        </p:grpSpPr>
        <p:sp>
          <p:nvSpPr>
            <p:cNvPr id="99" name="Google Shape;99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8"/>
          <p:cNvSpPr txBox="1"/>
          <p:nvPr/>
        </p:nvSpPr>
        <p:spPr>
          <a:xfrm>
            <a:off x="5354153" y="3392688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102" name="Google Shape;102;p8"/>
          <p:cNvSpPr txBox="1"/>
          <p:nvPr/>
        </p:nvSpPr>
        <p:spPr>
          <a:xfrm>
            <a:off x="8571506" y="3392688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20 PTS</a:t>
            </a:r>
            <a:endParaRPr/>
          </a:p>
        </p:txBody>
      </p:sp>
      <p:sp>
        <p:nvSpPr>
          <p:cNvPr id="103" name="Google Shape;103;p8"/>
          <p:cNvSpPr txBox="1"/>
          <p:nvPr/>
        </p:nvSpPr>
        <p:spPr>
          <a:xfrm>
            <a:off x="11682090" y="3392688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30 PTS</a:t>
            </a:r>
            <a:endParaRPr/>
          </a:p>
        </p:txBody>
      </p:sp>
      <p:sp>
        <p:nvSpPr>
          <p:cNvPr id="104" name="Google Shape;104;p8"/>
          <p:cNvSpPr txBox="1"/>
          <p:nvPr/>
        </p:nvSpPr>
        <p:spPr>
          <a:xfrm>
            <a:off x="14937921" y="3392688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40 PTS</a:t>
            </a:r>
            <a:endParaRPr/>
          </a:p>
        </p:txBody>
      </p:sp>
      <p:grpSp>
        <p:nvGrpSpPr>
          <p:cNvPr id="105" name="Google Shape;105;p8"/>
          <p:cNvGrpSpPr/>
          <p:nvPr/>
        </p:nvGrpSpPr>
        <p:grpSpPr>
          <a:xfrm>
            <a:off x="1028700" y="5013737"/>
            <a:ext cx="3429740" cy="1893427"/>
            <a:chOff x="0" y="-47625"/>
            <a:chExt cx="903300" cy="498677"/>
          </a:xfrm>
        </p:grpSpPr>
        <p:sp>
          <p:nvSpPr>
            <p:cNvPr id="106" name="Google Shape;106;p8"/>
            <p:cNvSpPr/>
            <p:nvPr/>
          </p:nvSpPr>
          <p:spPr>
            <a:xfrm>
              <a:off x="0" y="0"/>
              <a:ext cx="903237" cy="451052"/>
            </a:xfrm>
            <a:custGeom>
              <a:rect b="b" l="l" r="r" t="t"/>
              <a:pathLst>
                <a:path extrusionOk="0" h="451052" w="903237">
                  <a:moveTo>
                    <a:pt x="115131" y="0"/>
                  </a:moveTo>
                  <a:lnTo>
                    <a:pt x="788106" y="0"/>
                  </a:lnTo>
                  <a:cubicBezTo>
                    <a:pt x="851691" y="0"/>
                    <a:pt x="903237" y="51546"/>
                    <a:pt x="903237" y="115131"/>
                  </a:cubicBezTo>
                  <a:lnTo>
                    <a:pt x="903237" y="335922"/>
                  </a:lnTo>
                  <a:cubicBezTo>
                    <a:pt x="903237" y="399506"/>
                    <a:pt x="851691" y="451052"/>
                    <a:pt x="788106" y="451052"/>
                  </a:cubicBezTo>
                  <a:lnTo>
                    <a:pt x="115131" y="451052"/>
                  </a:lnTo>
                  <a:cubicBezTo>
                    <a:pt x="51546" y="451052"/>
                    <a:pt x="0" y="399506"/>
                    <a:pt x="0" y="335922"/>
                  </a:cubicBezTo>
                  <a:lnTo>
                    <a:pt x="0" y="115131"/>
                  </a:lnTo>
                  <a:cubicBezTo>
                    <a:pt x="0" y="51546"/>
                    <a:pt x="51546" y="0"/>
                    <a:pt x="115131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8"/>
            <p:cNvSpPr txBox="1"/>
            <p:nvPr/>
          </p:nvSpPr>
          <p:spPr>
            <a:xfrm>
              <a:off x="0" y="-47625"/>
              <a:ext cx="9033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8"/>
          <p:cNvGrpSpPr/>
          <p:nvPr/>
        </p:nvGrpSpPr>
        <p:grpSpPr>
          <a:xfrm>
            <a:off x="4866076" y="5013737"/>
            <a:ext cx="2843620" cy="1893427"/>
            <a:chOff x="0" y="-47625"/>
            <a:chExt cx="748932" cy="498677"/>
          </a:xfrm>
        </p:grpSpPr>
        <p:sp>
          <p:nvSpPr>
            <p:cNvPr id="109" name="Google Shape;109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1" name="Google Shape;111;p8"/>
          <p:cNvGrpSpPr/>
          <p:nvPr/>
        </p:nvGrpSpPr>
        <p:grpSpPr>
          <a:xfrm>
            <a:off x="8049283" y="5013737"/>
            <a:ext cx="2843620" cy="1893427"/>
            <a:chOff x="0" y="-47625"/>
            <a:chExt cx="748932" cy="498677"/>
          </a:xfrm>
        </p:grpSpPr>
        <p:sp>
          <p:nvSpPr>
            <p:cNvPr id="112" name="Google Shape;112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14;p8"/>
          <p:cNvGrpSpPr/>
          <p:nvPr/>
        </p:nvGrpSpPr>
        <p:grpSpPr>
          <a:xfrm>
            <a:off x="11232491" y="5013737"/>
            <a:ext cx="2843620" cy="1893427"/>
            <a:chOff x="0" y="-47625"/>
            <a:chExt cx="748932" cy="498677"/>
          </a:xfrm>
        </p:grpSpPr>
        <p:sp>
          <p:nvSpPr>
            <p:cNvPr id="115" name="Google Shape;115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8"/>
          <p:cNvGrpSpPr/>
          <p:nvPr/>
        </p:nvGrpSpPr>
        <p:grpSpPr>
          <a:xfrm>
            <a:off x="14415698" y="5013737"/>
            <a:ext cx="2843620" cy="1893427"/>
            <a:chOff x="0" y="-47625"/>
            <a:chExt cx="748932" cy="498677"/>
          </a:xfrm>
        </p:grpSpPr>
        <p:sp>
          <p:nvSpPr>
            <p:cNvPr id="118" name="Google Shape;118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" name="Google Shape;120;p8"/>
          <p:cNvSpPr txBox="1"/>
          <p:nvPr/>
        </p:nvSpPr>
        <p:spPr>
          <a:xfrm>
            <a:off x="5354153" y="5743836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121" name="Google Shape;121;p8"/>
          <p:cNvSpPr txBox="1"/>
          <p:nvPr/>
        </p:nvSpPr>
        <p:spPr>
          <a:xfrm>
            <a:off x="8571506" y="5743836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20 PTS</a:t>
            </a:r>
            <a:endParaRPr/>
          </a:p>
        </p:txBody>
      </p:sp>
      <p:sp>
        <p:nvSpPr>
          <p:cNvPr id="122" name="Google Shape;122;p8"/>
          <p:cNvSpPr txBox="1"/>
          <p:nvPr/>
        </p:nvSpPr>
        <p:spPr>
          <a:xfrm>
            <a:off x="11682090" y="5743836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30 PTS</a:t>
            </a:r>
            <a:endParaRPr/>
          </a:p>
        </p:txBody>
      </p:sp>
      <p:sp>
        <p:nvSpPr>
          <p:cNvPr id="123" name="Google Shape;123;p8"/>
          <p:cNvSpPr txBox="1"/>
          <p:nvPr/>
        </p:nvSpPr>
        <p:spPr>
          <a:xfrm>
            <a:off x="14937921" y="5743836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40 PTS</a:t>
            </a:r>
            <a:endParaRPr/>
          </a:p>
        </p:txBody>
      </p:sp>
      <p:grpSp>
        <p:nvGrpSpPr>
          <p:cNvPr id="124" name="Google Shape;124;p8"/>
          <p:cNvGrpSpPr/>
          <p:nvPr/>
        </p:nvGrpSpPr>
        <p:grpSpPr>
          <a:xfrm>
            <a:off x="1028700" y="7364884"/>
            <a:ext cx="3429740" cy="1893427"/>
            <a:chOff x="0" y="-47625"/>
            <a:chExt cx="903300" cy="498677"/>
          </a:xfrm>
        </p:grpSpPr>
        <p:sp>
          <p:nvSpPr>
            <p:cNvPr id="125" name="Google Shape;125;p8"/>
            <p:cNvSpPr/>
            <p:nvPr/>
          </p:nvSpPr>
          <p:spPr>
            <a:xfrm>
              <a:off x="0" y="0"/>
              <a:ext cx="903237" cy="451052"/>
            </a:xfrm>
            <a:custGeom>
              <a:rect b="b" l="l" r="r" t="t"/>
              <a:pathLst>
                <a:path extrusionOk="0" h="451052" w="903237">
                  <a:moveTo>
                    <a:pt x="115131" y="0"/>
                  </a:moveTo>
                  <a:lnTo>
                    <a:pt x="788106" y="0"/>
                  </a:lnTo>
                  <a:cubicBezTo>
                    <a:pt x="851691" y="0"/>
                    <a:pt x="903237" y="51546"/>
                    <a:pt x="903237" y="115131"/>
                  </a:cubicBezTo>
                  <a:lnTo>
                    <a:pt x="903237" y="335922"/>
                  </a:lnTo>
                  <a:cubicBezTo>
                    <a:pt x="903237" y="399506"/>
                    <a:pt x="851691" y="451052"/>
                    <a:pt x="788106" y="451052"/>
                  </a:cubicBezTo>
                  <a:lnTo>
                    <a:pt x="115131" y="451052"/>
                  </a:lnTo>
                  <a:cubicBezTo>
                    <a:pt x="51546" y="451052"/>
                    <a:pt x="0" y="399506"/>
                    <a:pt x="0" y="335922"/>
                  </a:cubicBezTo>
                  <a:lnTo>
                    <a:pt x="0" y="115131"/>
                  </a:lnTo>
                  <a:cubicBezTo>
                    <a:pt x="0" y="51546"/>
                    <a:pt x="51546" y="0"/>
                    <a:pt x="115131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8"/>
            <p:cNvSpPr txBox="1"/>
            <p:nvPr/>
          </p:nvSpPr>
          <p:spPr>
            <a:xfrm>
              <a:off x="0" y="-47625"/>
              <a:ext cx="9033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8"/>
          <p:cNvGrpSpPr/>
          <p:nvPr/>
        </p:nvGrpSpPr>
        <p:grpSpPr>
          <a:xfrm>
            <a:off x="4866076" y="7364884"/>
            <a:ext cx="2843620" cy="1893427"/>
            <a:chOff x="0" y="-47625"/>
            <a:chExt cx="748932" cy="498677"/>
          </a:xfrm>
        </p:grpSpPr>
        <p:sp>
          <p:nvSpPr>
            <p:cNvPr id="128" name="Google Shape;128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8"/>
          <p:cNvGrpSpPr/>
          <p:nvPr/>
        </p:nvGrpSpPr>
        <p:grpSpPr>
          <a:xfrm>
            <a:off x="8049283" y="7364884"/>
            <a:ext cx="2843620" cy="1893427"/>
            <a:chOff x="0" y="-47625"/>
            <a:chExt cx="748932" cy="498677"/>
          </a:xfrm>
        </p:grpSpPr>
        <p:sp>
          <p:nvSpPr>
            <p:cNvPr id="131" name="Google Shape;131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8"/>
          <p:cNvGrpSpPr/>
          <p:nvPr/>
        </p:nvGrpSpPr>
        <p:grpSpPr>
          <a:xfrm>
            <a:off x="11232491" y="7364884"/>
            <a:ext cx="2843620" cy="1893427"/>
            <a:chOff x="0" y="-47625"/>
            <a:chExt cx="748932" cy="498677"/>
          </a:xfrm>
        </p:grpSpPr>
        <p:sp>
          <p:nvSpPr>
            <p:cNvPr id="134" name="Google Shape;134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8"/>
          <p:cNvGrpSpPr/>
          <p:nvPr/>
        </p:nvGrpSpPr>
        <p:grpSpPr>
          <a:xfrm>
            <a:off x="14415698" y="7364884"/>
            <a:ext cx="2843620" cy="1893427"/>
            <a:chOff x="0" y="-47625"/>
            <a:chExt cx="748932" cy="498677"/>
          </a:xfrm>
        </p:grpSpPr>
        <p:sp>
          <p:nvSpPr>
            <p:cNvPr id="137" name="Google Shape;137;p8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8"/>
            <p:cNvSpPr txBox="1"/>
            <p:nvPr/>
          </p:nvSpPr>
          <p:spPr>
            <a:xfrm>
              <a:off x="0" y="-47625"/>
              <a:ext cx="7488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8"/>
          <p:cNvSpPr txBox="1"/>
          <p:nvPr/>
        </p:nvSpPr>
        <p:spPr>
          <a:xfrm>
            <a:off x="5354153" y="8094983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140" name="Google Shape;140;p8"/>
          <p:cNvSpPr txBox="1"/>
          <p:nvPr/>
        </p:nvSpPr>
        <p:spPr>
          <a:xfrm>
            <a:off x="8571506" y="8094983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20 PTS</a:t>
            </a:r>
            <a:endParaRPr/>
          </a:p>
        </p:txBody>
      </p:sp>
      <p:sp>
        <p:nvSpPr>
          <p:cNvPr id="141" name="Google Shape;141;p8"/>
          <p:cNvSpPr txBox="1"/>
          <p:nvPr/>
        </p:nvSpPr>
        <p:spPr>
          <a:xfrm>
            <a:off x="11682090" y="8094983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30 PTS</a:t>
            </a:r>
            <a:endParaRPr/>
          </a:p>
        </p:txBody>
      </p:sp>
      <p:sp>
        <p:nvSpPr>
          <p:cNvPr id="142" name="Google Shape;142;p8"/>
          <p:cNvSpPr txBox="1"/>
          <p:nvPr/>
        </p:nvSpPr>
        <p:spPr>
          <a:xfrm>
            <a:off x="14937921" y="8094983"/>
            <a:ext cx="1799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40 PTS</a:t>
            </a:r>
            <a:endParaRPr/>
          </a:p>
        </p:txBody>
      </p:sp>
      <p:sp>
        <p:nvSpPr>
          <p:cNvPr id="143" name="Google Shape;143;p8"/>
          <p:cNvSpPr txBox="1"/>
          <p:nvPr/>
        </p:nvSpPr>
        <p:spPr>
          <a:xfrm>
            <a:off x="5169083" y="876300"/>
            <a:ext cx="7949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Categories</a:t>
            </a:r>
            <a:endParaRPr/>
          </a:p>
        </p:txBody>
      </p:sp>
      <p:sp>
        <p:nvSpPr>
          <p:cNvPr id="144" name="Google Shape;144;p8"/>
          <p:cNvSpPr/>
          <p:nvPr/>
        </p:nvSpPr>
        <p:spPr>
          <a:xfrm>
            <a:off x="1615344" y="2066587"/>
            <a:ext cx="2256189" cy="1136555"/>
          </a:xfrm>
          <a:custGeom>
            <a:rect b="b" l="l" r="r" t="t"/>
            <a:pathLst>
              <a:path extrusionOk="0" h="1136555" w="2256189">
                <a:moveTo>
                  <a:pt x="0" y="0"/>
                </a:moveTo>
                <a:lnTo>
                  <a:pt x="2256190" y="0"/>
                </a:lnTo>
                <a:lnTo>
                  <a:pt x="2256190" y="1136556"/>
                </a:lnTo>
                <a:lnTo>
                  <a:pt x="0" y="1136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8"/>
          <p:cNvSpPr/>
          <p:nvPr/>
        </p:nvSpPr>
        <p:spPr>
          <a:xfrm>
            <a:off x="1615344" y="4522011"/>
            <a:ext cx="2256189" cy="1136555"/>
          </a:xfrm>
          <a:custGeom>
            <a:rect b="b" l="l" r="r" t="t"/>
            <a:pathLst>
              <a:path extrusionOk="0" h="1136555" w="2256189">
                <a:moveTo>
                  <a:pt x="0" y="0"/>
                </a:moveTo>
                <a:lnTo>
                  <a:pt x="2256190" y="0"/>
                </a:lnTo>
                <a:lnTo>
                  <a:pt x="2256190" y="1136555"/>
                </a:lnTo>
                <a:lnTo>
                  <a:pt x="0" y="1136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8"/>
          <p:cNvSpPr/>
          <p:nvPr/>
        </p:nvSpPr>
        <p:spPr>
          <a:xfrm>
            <a:off x="1615344" y="6977434"/>
            <a:ext cx="2256189" cy="1136555"/>
          </a:xfrm>
          <a:custGeom>
            <a:rect b="b" l="l" r="r" t="t"/>
            <a:pathLst>
              <a:path extrusionOk="0" h="1136555" w="2256189">
                <a:moveTo>
                  <a:pt x="0" y="0"/>
                </a:moveTo>
                <a:lnTo>
                  <a:pt x="2256190" y="0"/>
                </a:lnTo>
                <a:lnTo>
                  <a:pt x="2256190" y="1136555"/>
                </a:lnTo>
                <a:lnTo>
                  <a:pt x="0" y="1136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7">
  <p:cSld name="CUSTOM_6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9"/>
          <p:cNvGrpSpPr/>
          <p:nvPr/>
        </p:nvGrpSpPr>
        <p:grpSpPr>
          <a:xfrm>
            <a:off x="1028700" y="8795577"/>
            <a:ext cx="16230580" cy="347289"/>
            <a:chOff x="0" y="0"/>
            <a:chExt cx="21640773" cy="463052"/>
          </a:xfrm>
        </p:grpSpPr>
        <p:cxnSp>
          <p:nvCxnSpPr>
            <p:cNvPr id="149" name="Google Shape;149;p9"/>
            <p:cNvCxnSpPr/>
            <p:nvPr/>
          </p:nvCxnSpPr>
          <p:spPr>
            <a:xfrm>
              <a:off x="231540" y="231540"/>
              <a:ext cx="21177600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50" name="Google Shape;150;p9"/>
            <p:cNvGrpSpPr/>
            <p:nvPr/>
          </p:nvGrpSpPr>
          <p:grpSpPr>
            <a:xfrm>
              <a:off x="0" y="0"/>
              <a:ext cx="463052" cy="463052"/>
              <a:chOff x="0" y="0"/>
              <a:chExt cx="812800" cy="812800"/>
            </a:xfrm>
          </p:grpSpPr>
          <p:sp>
            <p:nvSpPr>
              <p:cNvPr id="151" name="Google Shape;151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52" name="Google Shape;152;p9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9"/>
            <p:cNvGrpSpPr/>
            <p:nvPr/>
          </p:nvGrpSpPr>
          <p:grpSpPr>
            <a:xfrm>
              <a:off x="21177721" y="0"/>
              <a:ext cx="463052" cy="463052"/>
              <a:chOff x="0" y="0"/>
              <a:chExt cx="812800" cy="812800"/>
            </a:xfrm>
          </p:grpSpPr>
          <p:sp>
            <p:nvSpPr>
              <p:cNvPr id="154" name="Google Shape;154;p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55" name="Google Shape;155;p9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6" name="Google Shape;156;p9"/>
          <p:cNvSpPr txBox="1"/>
          <p:nvPr/>
        </p:nvSpPr>
        <p:spPr>
          <a:xfrm>
            <a:off x="1028700" y="9359757"/>
            <a:ext cx="6457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01: INSERT TITLE HERE</a:t>
            </a:r>
            <a:endParaRPr/>
          </a:p>
        </p:txBody>
      </p:sp>
      <p:sp>
        <p:nvSpPr>
          <p:cNvPr id="157" name="Google Shape;157;p9"/>
          <p:cNvSpPr txBox="1"/>
          <p:nvPr/>
        </p:nvSpPr>
        <p:spPr>
          <a:xfrm>
            <a:off x="14466712" y="9359757"/>
            <a:ext cx="2792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158" name="Google Shape;158;p9"/>
          <p:cNvSpPr txBox="1"/>
          <p:nvPr/>
        </p:nvSpPr>
        <p:spPr>
          <a:xfrm>
            <a:off x="1028700" y="3184398"/>
            <a:ext cx="9255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Question 01</a:t>
            </a:r>
            <a:endParaRPr/>
          </a:p>
        </p:txBody>
      </p:sp>
      <p:grpSp>
        <p:nvGrpSpPr>
          <p:cNvPr id="159" name="Google Shape;159;p9"/>
          <p:cNvGrpSpPr/>
          <p:nvPr/>
        </p:nvGrpSpPr>
        <p:grpSpPr>
          <a:xfrm>
            <a:off x="1028700" y="847873"/>
            <a:ext cx="3034858" cy="753237"/>
            <a:chOff x="0" y="-47625"/>
            <a:chExt cx="799299" cy="198382"/>
          </a:xfrm>
        </p:grpSpPr>
        <p:sp>
          <p:nvSpPr>
            <p:cNvPr id="160" name="Google Shape;160;p9"/>
            <p:cNvSpPr/>
            <p:nvPr/>
          </p:nvSpPr>
          <p:spPr>
            <a:xfrm>
              <a:off x="0" y="0"/>
              <a:ext cx="799299" cy="150757"/>
            </a:xfrm>
            <a:custGeom>
              <a:rect b="b" l="l" r="r" t="t"/>
              <a:pathLst>
                <a:path extrusionOk="0" h="150757" w="799299">
                  <a:moveTo>
                    <a:pt x="75378" y="0"/>
                  </a:moveTo>
                  <a:lnTo>
                    <a:pt x="723921" y="0"/>
                  </a:lnTo>
                  <a:cubicBezTo>
                    <a:pt x="765551" y="0"/>
                    <a:pt x="799299" y="33748"/>
                    <a:pt x="799299" y="75378"/>
                  </a:cubicBezTo>
                  <a:lnTo>
                    <a:pt x="799299" y="75378"/>
                  </a:lnTo>
                  <a:cubicBezTo>
                    <a:pt x="799299" y="117009"/>
                    <a:pt x="765551" y="150757"/>
                    <a:pt x="723921" y="150757"/>
                  </a:cubicBezTo>
                  <a:lnTo>
                    <a:pt x="75378" y="150757"/>
                  </a:lnTo>
                  <a:cubicBezTo>
                    <a:pt x="33748" y="150757"/>
                    <a:pt x="0" y="117009"/>
                    <a:pt x="0" y="75378"/>
                  </a:cubicBezTo>
                  <a:lnTo>
                    <a:pt x="0" y="75378"/>
                  </a:lnTo>
                  <a:cubicBezTo>
                    <a:pt x="0" y="33748"/>
                    <a:pt x="33748" y="0"/>
                    <a:pt x="75378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9"/>
            <p:cNvSpPr txBox="1"/>
            <p:nvPr/>
          </p:nvSpPr>
          <p:spPr>
            <a:xfrm>
              <a:off x="0" y="-47625"/>
              <a:ext cx="799200" cy="19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9"/>
          <p:cNvSpPr txBox="1"/>
          <p:nvPr/>
        </p:nvSpPr>
        <p:spPr>
          <a:xfrm>
            <a:off x="488115" y="1142500"/>
            <a:ext cx="4116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  <a:hlinkClick action="ppaction://hlinksldjump"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CATEGORIES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8">
  <p:cSld name="CUSTOM_7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/>
          <p:nvPr>
            <p:ph idx="2" type="pic"/>
          </p:nvPr>
        </p:nvSpPr>
        <p:spPr>
          <a:xfrm>
            <a:off x="0" y="0"/>
            <a:ext cx="7110600" cy="10287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65" name="Google Shape;165;p10"/>
          <p:cNvCxnSpPr/>
          <p:nvPr/>
        </p:nvCxnSpPr>
        <p:spPr>
          <a:xfrm>
            <a:off x="13644456" y="4223978"/>
            <a:ext cx="6814200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6" name="Google Shape;166;p10"/>
          <p:cNvGrpSpPr/>
          <p:nvPr/>
        </p:nvGrpSpPr>
        <p:grpSpPr>
          <a:xfrm>
            <a:off x="13470802" y="4050324"/>
            <a:ext cx="347309" cy="347309"/>
            <a:chOff x="0" y="0"/>
            <a:chExt cx="812800" cy="812800"/>
          </a:xfrm>
        </p:grpSpPr>
        <p:sp>
          <p:nvSpPr>
            <p:cNvPr id="167" name="Google Shape;167;p1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68" name="Google Shape;168;p10"/>
            <p:cNvSpPr txBox="1"/>
            <p:nvPr/>
          </p:nvSpPr>
          <p:spPr>
            <a:xfrm>
              <a:off x="139700" y="92075"/>
              <a:ext cx="533400" cy="58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10"/>
          <p:cNvGrpSpPr/>
          <p:nvPr/>
        </p:nvGrpSpPr>
        <p:grpSpPr>
          <a:xfrm>
            <a:off x="8205971" y="5922353"/>
            <a:ext cx="4166718" cy="1893427"/>
            <a:chOff x="0" y="-47625"/>
            <a:chExt cx="1097400" cy="498677"/>
          </a:xfrm>
        </p:grpSpPr>
        <p:sp>
          <p:nvSpPr>
            <p:cNvPr id="170" name="Google Shape;170;p10"/>
            <p:cNvSpPr/>
            <p:nvPr/>
          </p:nvSpPr>
          <p:spPr>
            <a:xfrm>
              <a:off x="0" y="0"/>
              <a:ext cx="1097254" cy="451052"/>
            </a:xfrm>
            <a:custGeom>
              <a:rect b="b" l="l" r="r" t="t"/>
              <a:pathLst>
                <a:path extrusionOk="0" h="451052" w="1097254">
                  <a:moveTo>
                    <a:pt x="94773" y="0"/>
                  </a:moveTo>
                  <a:lnTo>
                    <a:pt x="1002481" y="0"/>
                  </a:lnTo>
                  <a:cubicBezTo>
                    <a:pt x="1027616" y="0"/>
                    <a:pt x="1051722" y="9985"/>
                    <a:pt x="1069496" y="27758"/>
                  </a:cubicBezTo>
                  <a:cubicBezTo>
                    <a:pt x="1087269" y="45532"/>
                    <a:pt x="1097254" y="69638"/>
                    <a:pt x="1097254" y="94773"/>
                  </a:cubicBezTo>
                  <a:lnTo>
                    <a:pt x="1097254" y="356279"/>
                  </a:lnTo>
                  <a:cubicBezTo>
                    <a:pt x="1097254" y="408621"/>
                    <a:pt x="1054823" y="451052"/>
                    <a:pt x="1002481" y="451052"/>
                  </a:cubicBezTo>
                  <a:lnTo>
                    <a:pt x="94773" y="451052"/>
                  </a:lnTo>
                  <a:cubicBezTo>
                    <a:pt x="69638" y="451052"/>
                    <a:pt x="45532" y="441067"/>
                    <a:pt x="27758" y="423294"/>
                  </a:cubicBezTo>
                  <a:cubicBezTo>
                    <a:pt x="9985" y="405520"/>
                    <a:pt x="0" y="381414"/>
                    <a:pt x="0" y="356279"/>
                  </a:cubicBezTo>
                  <a:lnTo>
                    <a:pt x="0" y="94773"/>
                  </a:lnTo>
                  <a:cubicBezTo>
                    <a:pt x="0" y="69638"/>
                    <a:pt x="9985" y="45532"/>
                    <a:pt x="27758" y="27758"/>
                  </a:cubicBezTo>
                  <a:cubicBezTo>
                    <a:pt x="45532" y="9985"/>
                    <a:pt x="69638" y="0"/>
                    <a:pt x="94773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10"/>
            <p:cNvSpPr txBox="1"/>
            <p:nvPr/>
          </p:nvSpPr>
          <p:spPr>
            <a:xfrm>
              <a:off x="0" y="-47625"/>
              <a:ext cx="10974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0"/>
          <p:cNvSpPr txBox="1"/>
          <p:nvPr/>
        </p:nvSpPr>
        <p:spPr>
          <a:xfrm>
            <a:off x="8205971" y="2095676"/>
            <a:ext cx="6309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Our Winner!</a:t>
            </a:r>
            <a:endParaRPr/>
          </a:p>
        </p:txBody>
      </p:sp>
      <p:sp>
        <p:nvSpPr>
          <p:cNvPr id="173" name="Google Shape;173;p10"/>
          <p:cNvSpPr txBox="1"/>
          <p:nvPr/>
        </p:nvSpPr>
        <p:spPr>
          <a:xfrm>
            <a:off x="13467482" y="6403118"/>
            <a:ext cx="3583200" cy="16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What a remarkable performance! Be sure to claim your prize once this game concludes.</a:t>
            </a:r>
            <a:endParaRPr/>
          </a:p>
        </p:txBody>
      </p:sp>
      <p:sp>
        <p:nvSpPr>
          <p:cNvPr id="174" name="Google Shape;174;p10"/>
          <p:cNvSpPr/>
          <p:nvPr/>
        </p:nvSpPr>
        <p:spPr>
          <a:xfrm rot="727487">
            <a:off x="10991918" y="-1144807"/>
            <a:ext cx="9187269" cy="4237627"/>
          </a:xfrm>
          <a:custGeom>
            <a:rect b="b" l="l" r="r" t="t"/>
            <a:pathLst>
              <a:path extrusionOk="0" h="4238462" w="9189078">
                <a:moveTo>
                  <a:pt x="0" y="0"/>
                </a:moveTo>
                <a:lnTo>
                  <a:pt x="9189078" y="0"/>
                </a:lnTo>
                <a:lnTo>
                  <a:pt x="9189078" y="4238463"/>
                </a:lnTo>
                <a:lnTo>
                  <a:pt x="0" y="423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5" name="Google Shape;175;p10"/>
          <p:cNvSpPr/>
          <p:nvPr/>
        </p:nvSpPr>
        <p:spPr>
          <a:xfrm>
            <a:off x="9054279" y="5225773"/>
            <a:ext cx="2469519" cy="1244020"/>
          </a:xfrm>
          <a:custGeom>
            <a:rect b="b" l="l" r="r" t="t"/>
            <a:pathLst>
              <a:path extrusionOk="0" h="1244020" w="2469519">
                <a:moveTo>
                  <a:pt x="0" y="0"/>
                </a:moveTo>
                <a:lnTo>
                  <a:pt x="2469519" y="0"/>
                </a:lnTo>
                <a:lnTo>
                  <a:pt x="2469519" y="1244020"/>
                </a:lnTo>
                <a:lnTo>
                  <a:pt x="0" y="1244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slide" Target="/ppt/slides/slide6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slide" Target="/ppt/slides/slide6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slide" Target="/ppt/slides/slide6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2.png"/><Relationship Id="rId13" Type="http://schemas.openxmlformats.org/officeDocument/2006/relationships/image" Target="../media/image4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9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23.png"/><Relationship Id="rId7" Type="http://schemas.openxmlformats.org/officeDocument/2006/relationships/image" Target="../media/image14.png"/><Relationship Id="rId8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5" Type="http://schemas.openxmlformats.org/officeDocument/2006/relationships/image" Target="../media/image5.jpg"/><Relationship Id="rId6" Type="http://schemas.openxmlformats.org/officeDocument/2006/relationships/image" Target="../media/image9.jpg"/><Relationship Id="rId7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slide" Target="/ppt/slides/slide6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slide" Target="/ppt/slides/slide6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slide" Target="/ppt/slides/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"/>
          <p:cNvSpPr/>
          <p:nvPr/>
        </p:nvSpPr>
        <p:spPr>
          <a:xfrm>
            <a:off x="5234717" y="560911"/>
            <a:ext cx="7818567" cy="7967966"/>
          </a:xfrm>
          <a:custGeom>
            <a:rect b="b" l="l" r="r" t="t"/>
            <a:pathLst>
              <a:path extrusionOk="0" h="7967966" w="7818567">
                <a:moveTo>
                  <a:pt x="0" y="0"/>
                </a:moveTo>
                <a:lnTo>
                  <a:pt x="7818566" y="0"/>
                </a:lnTo>
                <a:lnTo>
                  <a:pt x="7818566" y="7967966"/>
                </a:lnTo>
                <a:lnTo>
                  <a:pt x="0" y="7967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7" name="Google Shape;187;p12"/>
          <p:cNvSpPr txBox="1"/>
          <p:nvPr/>
        </p:nvSpPr>
        <p:spPr>
          <a:xfrm>
            <a:off x="1974227" y="1297449"/>
            <a:ext cx="6520979" cy="21789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735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What's</a:t>
            </a:r>
            <a:endParaRPr/>
          </a:p>
        </p:txBody>
      </p:sp>
      <p:sp>
        <p:nvSpPr>
          <p:cNvPr id="188" name="Google Shape;188;p12"/>
          <p:cNvSpPr txBox="1"/>
          <p:nvPr/>
        </p:nvSpPr>
        <p:spPr>
          <a:xfrm>
            <a:off x="1635839" y="5354361"/>
            <a:ext cx="15016321" cy="2906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966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Question?</a:t>
            </a:r>
            <a:endParaRPr/>
          </a:p>
        </p:txBody>
      </p:sp>
      <p:sp>
        <p:nvSpPr>
          <p:cNvPr id="189" name="Google Shape;189;p12"/>
          <p:cNvSpPr txBox="1"/>
          <p:nvPr/>
        </p:nvSpPr>
        <p:spPr>
          <a:xfrm>
            <a:off x="10680745" y="3257355"/>
            <a:ext cx="4162792" cy="1886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938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the</a:t>
            </a:r>
            <a:endParaRPr/>
          </a:p>
        </p:txBody>
      </p:sp>
      <p:sp>
        <p:nvSpPr>
          <p:cNvPr id="190" name="Google Shape;190;p12"/>
          <p:cNvSpPr txBox="1"/>
          <p:nvPr/>
        </p:nvSpPr>
        <p:spPr>
          <a:xfrm>
            <a:off x="1028700" y="9359757"/>
            <a:ext cx="4431719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CHRISTMAS PARTY GAME</a:t>
            </a:r>
            <a:endParaRPr/>
          </a:p>
        </p:txBody>
      </p:sp>
      <p:sp>
        <p:nvSpPr>
          <p:cNvPr id="191" name="Google Shape;191;p12"/>
          <p:cNvSpPr txBox="1"/>
          <p:nvPr/>
        </p:nvSpPr>
        <p:spPr>
          <a:xfrm>
            <a:off x="14466712" y="9359757"/>
            <a:ext cx="2792588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DECEMBER 2024</a:t>
            </a:r>
            <a:endParaRPr/>
          </a:p>
        </p:txBody>
      </p:sp>
      <p:grpSp>
        <p:nvGrpSpPr>
          <p:cNvPr id="192" name="Google Shape;192;p12"/>
          <p:cNvGrpSpPr/>
          <p:nvPr/>
        </p:nvGrpSpPr>
        <p:grpSpPr>
          <a:xfrm>
            <a:off x="1028700" y="8795577"/>
            <a:ext cx="16230600" cy="347309"/>
            <a:chOff x="0" y="0"/>
            <a:chExt cx="21640800" cy="463079"/>
          </a:xfrm>
        </p:grpSpPr>
        <p:cxnSp>
          <p:nvCxnSpPr>
            <p:cNvPr id="193" name="Google Shape;193;p12"/>
            <p:cNvCxnSpPr/>
            <p:nvPr/>
          </p:nvCxnSpPr>
          <p:spPr>
            <a:xfrm>
              <a:off x="231540" y="231540"/>
              <a:ext cx="21177721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94" name="Google Shape;194;p12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195" name="Google Shape;195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96" name="Google Shape;196;p1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" name="Google Shape;197;p12"/>
            <p:cNvGrpSpPr/>
            <p:nvPr/>
          </p:nvGrpSpPr>
          <p:grpSpPr>
            <a:xfrm>
              <a:off x="21177721" y="0"/>
              <a:ext cx="463079" cy="463079"/>
              <a:chOff x="0" y="0"/>
              <a:chExt cx="812800" cy="812800"/>
            </a:xfrm>
          </p:grpSpPr>
          <p:sp>
            <p:nvSpPr>
              <p:cNvPr id="198" name="Google Shape;198;p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199" name="Google Shape;199;p1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21"/>
          <p:cNvGrpSpPr/>
          <p:nvPr/>
        </p:nvGrpSpPr>
        <p:grpSpPr>
          <a:xfrm>
            <a:off x="1028700" y="8795577"/>
            <a:ext cx="16230600" cy="347309"/>
            <a:chOff x="0" y="0"/>
            <a:chExt cx="21640800" cy="463079"/>
          </a:xfrm>
        </p:grpSpPr>
        <p:cxnSp>
          <p:nvCxnSpPr>
            <p:cNvPr id="426" name="Google Shape;426;p21"/>
            <p:cNvCxnSpPr/>
            <p:nvPr/>
          </p:nvCxnSpPr>
          <p:spPr>
            <a:xfrm>
              <a:off x="231540" y="231540"/>
              <a:ext cx="21177721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27" name="Google Shape;427;p21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428" name="Google Shape;428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29" name="Google Shape;429;p21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0" name="Google Shape;430;p21"/>
            <p:cNvGrpSpPr/>
            <p:nvPr/>
          </p:nvGrpSpPr>
          <p:grpSpPr>
            <a:xfrm>
              <a:off x="21177721" y="0"/>
              <a:ext cx="463079" cy="463079"/>
              <a:chOff x="0" y="0"/>
              <a:chExt cx="812800" cy="812800"/>
            </a:xfrm>
          </p:grpSpPr>
          <p:sp>
            <p:nvSpPr>
              <p:cNvPr id="431" name="Google Shape;431;p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32" name="Google Shape;432;p21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3" name="Google Shape;433;p21"/>
          <p:cNvSpPr txBox="1"/>
          <p:nvPr/>
        </p:nvSpPr>
        <p:spPr>
          <a:xfrm>
            <a:off x="1028700" y="9359757"/>
            <a:ext cx="645753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02: INSERT TITLE HERE</a:t>
            </a:r>
            <a:endParaRPr/>
          </a:p>
        </p:txBody>
      </p:sp>
      <p:sp>
        <p:nvSpPr>
          <p:cNvPr id="434" name="Google Shape;434;p21"/>
          <p:cNvSpPr txBox="1"/>
          <p:nvPr/>
        </p:nvSpPr>
        <p:spPr>
          <a:xfrm>
            <a:off x="14466712" y="9359757"/>
            <a:ext cx="279258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>
            <a:off x="1028700" y="847874"/>
            <a:ext cx="3034839" cy="753231"/>
            <a:chOff x="0" y="-47625"/>
            <a:chExt cx="799299" cy="198382"/>
          </a:xfrm>
        </p:grpSpPr>
        <p:sp>
          <p:nvSpPr>
            <p:cNvPr id="436" name="Google Shape;436;p21"/>
            <p:cNvSpPr/>
            <p:nvPr/>
          </p:nvSpPr>
          <p:spPr>
            <a:xfrm>
              <a:off x="0" y="0"/>
              <a:ext cx="799299" cy="150757"/>
            </a:xfrm>
            <a:custGeom>
              <a:rect b="b" l="l" r="r" t="t"/>
              <a:pathLst>
                <a:path extrusionOk="0" h="150757" w="799299">
                  <a:moveTo>
                    <a:pt x="75378" y="0"/>
                  </a:moveTo>
                  <a:lnTo>
                    <a:pt x="723921" y="0"/>
                  </a:lnTo>
                  <a:cubicBezTo>
                    <a:pt x="765551" y="0"/>
                    <a:pt x="799299" y="33748"/>
                    <a:pt x="799299" y="75378"/>
                  </a:cubicBezTo>
                  <a:lnTo>
                    <a:pt x="799299" y="75378"/>
                  </a:lnTo>
                  <a:cubicBezTo>
                    <a:pt x="799299" y="117009"/>
                    <a:pt x="765551" y="150757"/>
                    <a:pt x="723921" y="150757"/>
                  </a:cubicBezTo>
                  <a:lnTo>
                    <a:pt x="75378" y="150757"/>
                  </a:lnTo>
                  <a:cubicBezTo>
                    <a:pt x="33748" y="150757"/>
                    <a:pt x="0" y="117009"/>
                    <a:pt x="0" y="75378"/>
                  </a:cubicBezTo>
                  <a:lnTo>
                    <a:pt x="0" y="75378"/>
                  </a:lnTo>
                  <a:cubicBezTo>
                    <a:pt x="0" y="33748"/>
                    <a:pt x="33748" y="0"/>
                    <a:pt x="75378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1"/>
            <p:cNvSpPr txBox="1"/>
            <p:nvPr/>
          </p:nvSpPr>
          <p:spPr>
            <a:xfrm>
              <a:off x="0" y="-47625"/>
              <a:ext cx="799299" cy="198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8" name="Google Shape;438;p21"/>
          <p:cNvSpPr txBox="1"/>
          <p:nvPr/>
        </p:nvSpPr>
        <p:spPr>
          <a:xfrm>
            <a:off x="11137296" y="4490150"/>
            <a:ext cx="5326304" cy="653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What is a Snowman?</a:t>
            </a:r>
            <a:endParaRPr/>
          </a:p>
        </p:txBody>
      </p:sp>
      <p:sp>
        <p:nvSpPr>
          <p:cNvPr id="439" name="Google Shape;439;p21"/>
          <p:cNvSpPr txBox="1"/>
          <p:nvPr/>
        </p:nvSpPr>
        <p:spPr>
          <a:xfrm>
            <a:off x="11737891" y="3557969"/>
            <a:ext cx="412511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Answer 02</a:t>
            </a:r>
            <a:endParaRPr/>
          </a:p>
        </p:txBody>
      </p:sp>
      <p:sp>
        <p:nvSpPr>
          <p:cNvPr id="440" name="Google Shape;440;p21"/>
          <p:cNvSpPr/>
          <p:nvPr/>
        </p:nvSpPr>
        <p:spPr>
          <a:xfrm>
            <a:off x="2957239" y="1849701"/>
            <a:ext cx="7742521" cy="6697281"/>
          </a:xfrm>
          <a:custGeom>
            <a:rect b="b" l="l" r="r" t="t"/>
            <a:pathLst>
              <a:path extrusionOk="0" h="6697281" w="7742521">
                <a:moveTo>
                  <a:pt x="0" y="0"/>
                </a:moveTo>
                <a:lnTo>
                  <a:pt x="7742521" y="0"/>
                </a:lnTo>
                <a:lnTo>
                  <a:pt x="7742521" y="6697281"/>
                </a:lnTo>
                <a:lnTo>
                  <a:pt x="0" y="66972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21"/>
          <p:cNvSpPr txBox="1"/>
          <p:nvPr/>
        </p:nvSpPr>
        <p:spPr>
          <a:xfrm>
            <a:off x="11334507" y="5822593"/>
            <a:ext cx="49320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Decorated with a carrot nose, coal eyes, and accessories like scarves and hats, it represents childhood joy and creativity, symbolizing winter fun in yards or festive gatherings.</a:t>
            </a:r>
            <a:endParaRPr/>
          </a:p>
        </p:txBody>
      </p:sp>
      <p:sp>
        <p:nvSpPr>
          <p:cNvPr id="442" name="Google Shape;442;p21"/>
          <p:cNvSpPr txBox="1"/>
          <p:nvPr/>
        </p:nvSpPr>
        <p:spPr>
          <a:xfrm>
            <a:off x="488115" y="1142500"/>
            <a:ext cx="41160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CATEGORIES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22"/>
          <p:cNvGrpSpPr/>
          <p:nvPr/>
        </p:nvGrpSpPr>
        <p:grpSpPr>
          <a:xfrm>
            <a:off x="1028700" y="8795577"/>
            <a:ext cx="16230600" cy="347309"/>
            <a:chOff x="0" y="0"/>
            <a:chExt cx="21640800" cy="463079"/>
          </a:xfrm>
        </p:grpSpPr>
        <p:cxnSp>
          <p:nvCxnSpPr>
            <p:cNvPr id="448" name="Google Shape;448;p22"/>
            <p:cNvCxnSpPr/>
            <p:nvPr/>
          </p:nvCxnSpPr>
          <p:spPr>
            <a:xfrm>
              <a:off x="231540" y="231540"/>
              <a:ext cx="21177721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49" name="Google Shape;449;p22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450" name="Google Shape;450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51" name="Google Shape;451;p2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" name="Google Shape;452;p22"/>
            <p:cNvGrpSpPr/>
            <p:nvPr/>
          </p:nvGrpSpPr>
          <p:grpSpPr>
            <a:xfrm>
              <a:off x="21177721" y="0"/>
              <a:ext cx="463079" cy="463079"/>
              <a:chOff x="0" y="0"/>
              <a:chExt cx="812800" cy="812800"/>
            </a:xfrm>
          </p:grpSpPr>
          <p:sp>
            <p:nvSpPr>
              <p:cNvPr id="453" name="Google Shape;453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54" name="Google Shape;454;p22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5" name="Google Shape;455;p22"/>
          <p:cNvGrpSpPr/>
          <p:nvPr/>
        </p:nvGrpSpPr>
        <p:grpSpPr>
          <a:xfrm>
            <a:off x="1028700" y="847874"/>
            <a:ext cx="3034839" cy="753231"/>
            <a:chOff x="0" y="-47625"/>
            <a:chExt cx="799299" cy="198382"/>
          </a:xfrm>
        </p:grpSpPr>
        <p:sp>
          <p:nvSpPr>
            <p:cNvPr id="456" name="Google Shape;456;p22"/>
            <p:cNvSpPr/>
            <p:nvPr/>
          </p:nvSpPr>
          <p:spPr>
            <a:xfrm>
              <a:off x="0" y="0"/>
              <a:ext cx="799299" cy="150757"/>
            </a:xfrm>
            <a:custGeom>
              <a:rect b="b" l="l" r="r" t="t"/>
              <a:pathLst>
                <a:path extrusionOk="0" h="150757" w="799299">
                  <a:moveTo>
                    <a:pt x="75378" y="0"/>
                  </a:moveTo>
                  <a:lnTo>
                    <a:pt x="723921" y="0"/>
                  </a:lnTo>
                  <a:cubicBezTo>
                    <a:pt x="765551" y="0"/>
                    <a:pt x="799299" y="33748"/>
                    <a:pt x="799299" y="75378"/>
                  </a:cubicBezTo>
                  <a:lnTo>
                    <a:pt x="799299" y="75378"/>
                  </a:lnTo>
                  <a:cubicBezTo>
                    <a:pt x="799299" y="117009"/>
                    <a:pt x="765551" y="150757"/>
                    <a:pt x="723921" y="150757"/>
                  </a:cubicBezTo>
                  <a:lnTo>
                    <a:pt x="75378" y="150757"/>
                  </a:lnTo>
                  <a:cubicBezTo>
                    <a:pt x="33748" y="150757"/>
                    <a:pt x="0" y="117009"/>
                    <a:pt x="0" y="75378"/>
                  </a:cubicBezTo>
                  <a:lnTo>
                    <a:pt x="0" y="75378"/>
                  </a:lnTo>
                  <a:cubicBezTo>
                    <a:pt x="0" y="33748"/>
                    <a:pt x="33748" y="0"/>
                    <a:pt x="75378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2"/>
            <p:cNvSpPr txBox="1"/>
            <p:nvPr/>
          </p:nvSpPr>
          <p:spPr>
            <a:xfrm>
              <a:off x="0" y="-47625"/>
              <a:ext cx="799299" cy="198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8" name="Google Shape;458;p22"/>
          <p:cNvSpPr/>
          <p:nvPr/>
        </p:nvSpPr>
        <p:spPr>
          <a:xfrm>
            <a:off x="9756311" y="1314903"/>
            <a:ext cx="7292515" cy="7091971"/>
          </a:xfrm>
          <a:custGeom>
            <a:rect b="b" l="l" r="r" t="t"/>
            <a:pathLst>
              <a:path extrusionOk="0" h="7091971" w="7292515">
                <a:moveTo>
                  <a:pt x="0" y="0"/>
                </a:moveTo>
                <a:lnTo>
                  <a:pt x="7292515" y="0"/>
                </a:lnTo>
                <a:lnTo>
                  <a:pt x="7292515" y="7091970"/>
                </a:lnTo>
                <a:lnTo>
                  <a:pt x="0" y="709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2"/>
          <p:cNvSpPr txBox="1"/>
          <p:nvPr/>
        </p:nvSpPr>
        <p:spPr>
          <a:xfrm>
            <a:off x="1028700" y="9359757"/>
            <a:ext cx="645753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03: INSERT TITLE HERE</a:t>
            </a:r>
            <a:endParaRPr/>
          </a:p>
        </p:txBody>
      </p:sp>
      <p:sp>
        <p:nvSpPr>
          <p:cNvPr id="460" name="Google Shape;460;p22"/>
          <p:cNvSpPr txBox="1"/>
          <p:nvPr/>
        </p:nvSpPr>
        <p:spPr>
          <a:xfrm>
            <a:off x="14466712" y="9359757"/>
            <a:ext cx="279258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461" name="Google Shape;461;p22"/>
          <p:cNvSpPr txBox="1"/>
          <p:nvPr/>
        </p:nvSpPr>
        <p:spPr>
          <a:xfrm>
            <a:off x="1028700" y="4260305"/>
            <a:ext cx="7483800" cy="31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It is a circular arrangement of evergreen branches decorated with ribbons, berries, and ornaments, symbolizing the joy and warmth of the holiday season.</a:t>
            </a:r>
            <a:endParaRPr/>
          </a:p>
        </p:txBody>
      </p:sp>
      <p:sp>
        <p:nvSpPr>
          <p:cNvPr id="462" name="Google Shape;462;p22"/>
          <p:cNvSpPr txBox="1"/>
          <p:nvPr/>
        </p:nvSpPr>
        <p:spPr>
          <a:xfrm>
            <a:off x="1028700" y="3184398"/>
            <a:ext cx="9255416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Question 03</a:t>
            </a:r>
            <a:endParaRPr/>
          </a:p>
        </p:txBody>
      </p:sp>
      <p:sp>
        <p:nvSpPr>
          <p:cNvPr id="463" name="Google Shape;463;p22"/>
          <p:cNvSpPr txBox="1"/>
          <p:nvPr/>
        </p:nvSpPr>
        <p:spPr>
          <a:xfrm>
            <a:off x="488115" y="1142500"/>
            <a:ext cx="41160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CATEGORIES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3"/>
          <p:cNvGrpSpPr/>
          <p:nvPr/>
        </p:nvGrpSpPr>
        <p:grpSpPr>
          <a:xfrm>
            <a:off x="1028700" y="8795577"/>
            <a:ext cx="16230600" cy="347309"/>
            <a:chOff x="0" y="0"/>
            <a:chExt cx="21640800" cy="463079"/>
          </a:xfrm>
        </p:grpSpPr>
        <p:cxnSp>
          <p:nvCxnSpPr>
            <p:cNvPr id="469" name="Google Shape;469;p23"/>
            <p:cNvCxnSpPr/>
            <p:nvPr/>
          </p:nvCxnSpPr>
          <p:spPr>
            <a:xfrm>
              <a:off x="231540" y="231540"/>
              <a:ext cx="21177721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70" name="Google Shape;470;p23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471" name="Google Shape;471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72" name="Google Shape;472;p23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73;p23"/>
            <p:cNvGrpSpPr/>
            <p:nvPr/>
          </p:nvGrpSpPr>
          <p:grpSpPr>
            <a:xfrm>
              <a:off x="21177721" y="0"/>
              <a:ext cx="463079" cy="463079"/>
              <a:chOff x="0" y="0"/>
              <a:chExt cx="812800" cy="812800"/>
            </a:xfrm>
          </p:grpSpPr>
          <p:sp>
            <p:nvSpPr>
              <p:cNvPr id="474" name="Google Shape;474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75" name="Google Shape;475;p23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6" name="Google Shape;476;p23"/>
          <p:cNvSpPr txBox="1"/>
          <p:nvPr/>
        </p:nvSpPr>
        <p:spPr>
          <a:xfrm>
            <a:off x="1028700" y="9359757"/>
            <a:ext cx="645753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03: INSERT TITLE HERE</a:t>
            </a:r>
            <a:endParaRPr/>
          </a:p>
        </p:txBody>
      </p:sp>
      <p:sp>
        <p:nvSpPr>
          <p:cNvPr id="477" name="Google Shape;477;p23"/>
          <p:cNvSpPr txBox="1"/>
          <p:nvPr/>
        </p:nvSpPr>
        <p:spPr>
          <a:xfrm>
            <a:off x="14466712" y="9359757"/>
            <a:ext cx="279258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grpSp>
        <p:nvGrpSpPr>
          <p:cNvPr id="478" name="Google Shape;478;p23"/>
          <p:cNvGrpSpPr/>
          <p:nvPr/>
        </p:nvGrpSpPr>
        <p:grpSpPr>
          <a:xfrm>
            <a:off x="1028700" y="847874"/>
            <a:ext cx="3034839" cy="753231"/>
            <a:chOff x="0" y="-47625"/>
            <a:chExt cx="799299" cy="198382"/>
          </a:xfrm>
        </p:grpSpPr>
        <p:sp>
          <p:nvSpPr>
            <p:cNvPr id="479" name="Google Shape;479;p23"/>
            <p:cNvSpPr/>
            <p:nvPr/>
          </p:nvSpPr>
          <p:spPr>
            <a:xfrm>
              <a:off x="0" y="0"/>
              <a:ext cx="799299" cy="150757"/>
            </a:xfrm>
            <a:custGeom>
              <a:rect b="b" l="l" r="r" t="t"/>
              <a:pathLst>
                <a:path extrusionOk="0" h="150757" w="799299">
                  <a:moveTo>
                    <a:pt x="75378" y="0"/>
                  </a:moveTo>
                  <a:lnTo>
                    <a:pt x="723921" y="0"/>
                  </a:lnTo>
                  <a:cubicBezTo>
                    <a:pt x="765551" y="0"/>
                    <a:pt x="799299" y="33748"/>
                    <a:pt x="799299" y="75378"/>
                  </a:cubicBezTo>
                  <a:lnTo>
                    <a:pt x="799299" y="75378"/>
                  </a:lnTo>
                  <a:cubicBezTo>
                    <a:pt x="799299" y="117009"/>
                    <a:pt x="765551" y="150757"/>
                    <a:pt x="723921" y="150757"/>
                  </a:cubicBezTo>
                  <a:lnTo>
                    <a:pt x="75378" y="150757"/>
                  </a:lnTo>
                  <a:cubicBezTo>
                    <a:pt x="33748" y="150757"/>
                    <a:pt x="0" y="117009"/>
                    <a:pt x="0" y="75378"/>
                  </a:cubicBezTo>
                  <a:lnTo>
                    <a:pt x="0" y="75378"/>
                  </a:lnTo>
                  <a:cubicBezTo>
                    <a:pt x="0" y="33748"/>
                    <a:pt x="33748" y="0"/>
                    <a:pt x="75378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3"/>
            <p:cNvSpPr txBox="1"/>
            <p:nvPr/>
          </p:nvSpPr>
          <p:spPr>
            <a:xfrm>
              <a:off x="0" y="-47625"/>
              <a:ext cx="799299" cy="198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23"/>
          <p:cNvSpPr txBox="1"/>
          <p:nvPr/>
        </p:nvSpPr>
        <p:spPr>
          <a:xfrm>
            <a:off x="652340" y="3478770"/>
            <a:ext cx="5326304" cy="653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What is a Wreath?</a:t>
            </a:r>
            <a:endParaRPr/>
          </a:p>
        </p:txBody>
      </p:sp>
      <p:sp>
        <p:nvSpPr>
          <p:cNvPr id="482" name="Google Shape;482;p23"/>
          <p:cNvSpPr txBox="1"/>
          <p:nvPr/>
        </p:nvSpPr>
        <p:spPr>
          <a:xfrm>
            <a:off x="1252935" y="2546590"/>
            <a:ext cx="412511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Answer 03</a:t>
            </a:r>
            <a:endParaRPr/>
          </a:p>
        </p:txBody>
      </p:sp>
      <p:sp>
        <p:nvSpPr>
          <p:cNvPr id="483" name="Google Shape;483;p23"/>
          <p:cNvSpPr txBox="1"/>
          <p:nvPr/>
        </p:nvSpPr>
        <p:spPr>
          <a:xfrm>
            <a:off x="12913061" y="5713482"/>
            <a:ext cx="43461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It is a circular arrangement of evergreen branches decorated with ribbons, berries, and ornaments, symbolizing the joy and warmth of the holiday season.</a:t>
            </a:r>
            <a:endParaRPr/>
          </a:p>
        </p:txBody>
      </p:sp>
      <p:sp>
        <p:nvSpPr>
          <p:cNvPr id="484" name="Google Shape;484;p23"/>
          <p:cNvSpPr/>
          <p:nvPr/>
        </p:nvSpPr>
        <p:spPr>
          <a:xfrm>
            <a:off x="5978645" y="1880674"/>
            <a:ext cx="6710181" cy="6525651"/>
          </a:xfrm>
          <a:custGeom>
            <a:rect b="b" l="l" r="r" t="t"/>
            <a:pathLst>
              <a:path extrusionOk="0" h="6525651" w="6710181">
                <a:moveTo>
                  <a:pt x="0" y="0"/>
                </a:moveTo>
                <a:lnTo>
                  <a:pt x="6710181" y="0"/>
                </a:lnTo>
                <a:lnTo>
                  <a:pt x="6710181" y="6525652"/>
                </a:lnTo>
                <a:lnTo>
                  <a:pt x="0" y="6525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5" name="Google Shape;485;p23"/>
          <p:cNvSpPr txBox="1"/>
          <p:nvPr/>
        </p:nvSpPr>
        <p:spPr>
          <a:xfrm>
            <a:off x="488115" y="1142500"/>
            <a:ext cx="41160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CATEGORIES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0" name="Google Shape;490;p24"/>
          <p:cNvCxnSpPr/>
          <p:nvPr/>
        </p:nvCxnSpPr>
        <p:spPr>
          <a:xfrm>
            <a:off x="13644456" y="4223978"/>
            <a:ext cx="6814239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91" name="Google Shape;491;p24"/>
          <p:cNvGrpSpPr/>
          <p:nvPr/>
        </p:nvGrpSpPr>
        <p:grpSpPr>
          <a:xfrm>
            <a:off x="13470802" y="4050324"/>
            <a:ext cx="347309" cy="347309"/>
            <a:chOff x="0" y="0"/>
            <a:chExt cx="812800" cy="812800"/>
          </a:xfrm>
        </p:grpSpPr>
        <p:sp>
          <p:nvSpPr>
            <p:cNvPr id="492" name="Google Shape;492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93" name="Google Shape;493;p24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4" name="Google Shape;494;p24"/>
          <p:cNvPicPr preferRelativeResize="0"/>
          <p:nvPr/>
        </p:nvPicPr>
        <p:blipFill rotWithShape="1">
          <a:blip r:embed="rId3">
            <a:alphaModFix/>
          </a:blip>
          <a:srcRect b="14781" l="27787" r="32894" t="0"/>
          <a:stretch/>
        </p:blipFill>
        <p:spPr>
          <a:xfrm>
            <a:off x="0" y="0"/>
            <a:ext cx="7110596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24"/>
          <p:cNvGrpSpPr/>
          <p:nvPr/>
        </p:nvGrpSpPr>
        <p:grpSpPr>
          <a:xfrm>
            <a:off x="8205971" y="5922354"/>
            <a:ext cx="4166136" cy="1893415"/>
            <a:chOff x="0" y="-47625"/>
            <a:chExt cx="1097254" cy="498677"/>
          </a:xfrm>
        </p:grpSpPr>
        <p:sp>
          <p:nvSpPr>
            <p:cNvPr id="496" name="Google Shape;496;p24"/>
            <p:cNvSpPr/>
            <p:nvPr/>
          </p:nvSpPr>
          <p:spPr>
            <a:xfrm>
              <a:off x="0" y="0"/>
              <a:ext cx="1097254" cy="451052"/>
            </a:xfrm>
            <a:custGeom>
              <a:rect b="b" l="l" r="r" t="t"/>
              <a:pathLst>
                <a:path extrusionOk="0" h="451052" w="1097254">
                  <a:moveTo>
                    <a:pt x="94773" y="0"/>
                  </a:moveTo>
                  <a:lnTo>
                    <a:pt x="1002481" y="0"/>
                  </a:lnTo>
                  <a:cubicBezTo>
                    <a:pt x="1027616" y="0"/>
                    <a:pt x="1051722" y="9985"/>
                    <a:pt x="1069496" y="27758"/>
                  </a:cubicBezTo>
                  <a:cubicBezTo>
                    <a:pt x="1087269" y="45532"/>
                    <a:pt x="1097254" y="69638"/>
                    <a:pt x="1097254" y="94773"/>
                  </a:cubicBezTo>
                  <a:lnTo>
                    <a:pt x="1097254" y="356279"/>
                  </a:lnTo>
                  <a:cubicBezTo>
                    <a:pt x="1097254" y="408621"/>
                    <a:pt x="1054823" y="451052"/>
                    <a:pt x="1002481" y="451052"/>
                  </a:cubicBezTo>
                  <a:lnTo>
                    <a:pt x="94773" y="451052"/>
                  </a:lnTo>
                  <a:cubicBezTo>
                    <a:pt x="69638" y="451052"/>
                    <a:pt x="45532" y="441067"/>
                    <a:pt x="27758" y="423294"/>
                  </a:cubicBezTo>
                  <a:cubicBezTo>
                    <a:pt x="9985" y="405520"/>
                    <a:pt x="0" y="381414"/>
                    <a:pt x="0" y="356279"/>
                  </a:cubicBezTo>
                  <a:lnTo>
                    <a:pt x="0" y="94773"/>
                  </a:lnTo>
                  <a:cubicBezTo>
                    <a:pt x="0" y="69638"/>
                    <a:pt x="9985" y="45532"/>
                    <a:pt x="27758" y="27758"/>
                  </a:cubicBezTo>
                  <a:cubicBezTo>
                    <a:pt x="45532" y="9985"/>
                    <a:pt x="69638" y="0"/>
                    <a:pt x="94773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24"/>
            <p:cNvSpPr txBox="1"/>
            <p:nvPr/>
          </p:nvSpPr>
          <p:spPr>
            <a:xfrm>
              <a:off x="0" y="-47625"/>
              <a:ext cx="1097254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8" name="Google Shape;498;p24"/>
          <p:cNvSpPr txBox="1"/>
          <p:nvPr/>
        </p:nvSpPr>
        <p:spPr>
          <a:xfrm>
            <a:off x="8205971" y="2095676"/>
            <a:ext cx="6309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Our Winner!</a:t>
            </a:r>
            <a:endParaRPr/>
          </a:p>
        </p:txBody>
      </p:sp>
      <p:sp>
        <p:nvSpPr>
          <p:cNvPr id="499" name="Google Shape;499;p24"/>
          <p:cNvSpPr txBox="1"/>
          <p:nvPr/>
        </p:nvSpPr>
        <p:spPr>
          <a:xfrm>
            <a:off x="8506955" y="8045228"/>
            <a:ext cx="3564168" cy="763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PLAYER 01</a:t>
            </a:r>
            <a:endParaRPr/>
          </a:p>
        </p:txBody>
      </p:sp>
      <p:sp>
        <p:nvSpPr>
          <p:cNvPr id="500" name="Google Shape;500;p24"/>
          <p:cNvSpPr txBox="1"/>
          <p:nvPr/>
        </p:nvSpPr>
        <p:spPr>
          <a:xfrm>
            <a:off x="8506955" y="6295581"/>
            <a:ext cx="3564168" cy="1146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100 pts </a:t>
            </a:r>
            <a:endParaRPr/>
          </a:p>
        </p:txBody>
      </p:sp>
      <p:sp>
        <p:nvSpPr>
          <p:cNvPr id="501" name="Google Shape;501;p24"/>
          <p:cNvSpPr txBox="1"/>
          <p:nvPr/>
        </p:nvSpPr>
        <p:spPr>
          <a:xfrm>
            <a:off x="13467482" y="6403118"/>
            <a:ext cx="3583200" cy="16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What a remarkable performance! Be sure to claim your prize once this game concludes.</a:t>
            </a:r>
            <a:endParaRPr/>
          </a:p>
        </p:txBody>
      </p:sp>
      <p:sp>
        <p:nvSpPr>
          <p:cNvPr id="502" name="Google Shape;502;p24"/>
          <p:cNvSpPr/>
          <p:nvPr/>
        </p:nvSpPr>
        <p:spPr>
          <a:xfrm rot="726948">
            <a:off x="10992286" y="-1145260"/>
            <a:ext cx="9189078" cy="4238462"/>
          </a:xfrm>
          <a:custGeom>
            <a:rect b="b" l="l" r="r" t="t"/>
            <a:pathLst>
              <a:path extrusionOk="0" h="4238462" w="9189078">
                <a:moveTo>
                  <a:pt x="0" y="0"/>
                </a:moveTo>
                <a:lnTo>
                  <a:pt x="9189078" y="0"/>
                </a:lnTo>
                <a:lnTo>
                  <a:pt x="9189078" y="4238463"/>
                </a:lnTo>
                <a:lnTo>
                  <a:pt x="0" y="423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24"/>
          <p:cNvSpPr/>
          <p:nvPr/>
        </p:nvSpPr>
        <p:spPr>
          <a:xfrm>
            <a:off x="9054279" y="5225773"/>
            <a:ext cx="2469519" cy="1244020"/>
          </a:xfrm>
          <a:custGeom>
            <a:rect b="b" l="l" r="r" t="t"/>
            <a:pathLst>
              <a:path extrusionOk="0" h="1244020" w="2469519">
                <a:moveTo>
                  <a:pt x="0" y="0"/>
                </a:moveTo>
                <a:lnTo>
                  <a:pt x="2469519" y="0"/>
                </a:lnTo>
                <a:lnTo>
                  <a:pt x="2469519" y="1244020"/>
                </a:lnTo>
                <a:lnTo>
                  <a:pt x="0" y="12440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5"/>
          <p:cNvSpPr/>
          <p:nvPr/>
        </p:nvSpPr>
        <p:spPr>
          <a:xfrm>
            <a:off x="1314440" y="883883"/>
            <a:ext cx="7003106" cy="8374417"/>
          </a:xfrm>
          <a:custGeom>
            <a:rect b="b" l="l" r="r" t="t"/>
            <a:pathLst>
              <a:path extrusionOk="0" h="8374417" w="7003106">
                <a:moveTo>
                  <a:pt x="0" y="0"/>
                </a:moveTo>
                <a:lnTo>
                  <a:pt x="7003106" y="0"/>
                </a:lnTo>
                <a:lnTo>
                  <a:pt x="7003106" y="8374417"/>
                </a:lnTo>
                <a:lnTo>
                  <a:pt x="0" y="83744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509" name="Google Shape;509;p25"/>
          <p:cNvCxnSpPr/>
          <p:nvPr/>
        </p:nvCxnSpPr>
        <p:spPr>
          <a:xfrm>
            <a:off x="9518582" y="4969845"/>
            <a:ext cx="8769418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10" name="Google Shape;510;p25"/>
          <p:cNvGrpSpPr/>
          <p:nvPr/>
        </p:nvGrpSpPr>
        <p:grpSpPr>
          <a:xfrm>
            <a:off x="9344927" y="4796191"/>
            <a:ext cx="347309" cy="347309"/>
            <a:chOff x="0" y="0"/>
            <a:chExt cx="812800" cy="812800"/>
          </a:xfrm>
        </p:grpSpPr>
        <p:sp>
          <p:nvSpPr>
            <p:cNvPr id="511" name="Google Shape;511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12" name="Google Shape;512;p25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3" name="Google Shape;513;p25"/>
          <p:cNvSpPr txBox="1"/>
          <p:nvPr/>
        </p:nvSpPr>
        <p:spPr>
          <a:xfrm>
            <a:off x="10012996" y="1611582"/>
            <a:ext cx="79497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Happy Holidays!</a:t>
            </a:r>
            <a:endParaRPr/>
          </a:p>
        </p:txBody>
      </p:sp>
      <p:sp>
        <p:nvSpPr>
          <p:cNvPr id="514" name="Google Shape;514;p25"/>
          <p:cNvSpPr txBox="1"/>
          <p:nvPr/>
        </p:nvSpPr>
        <p:spPr>
          <a:xfrm>
            <a:off x="10548803" y="6100064"/>
            <a:ext cx="6376800" cy="17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As we celebrate, may your days be filled with warmth, joy, and laughter. Wishing you a Merry Christmas with sparkling moments and festive gatherings!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26"/>
          <p:cNvGrpSpPr/>
          <p:nvPr/>
        </p:nvGrpSpPr>
        <p:grpSpPr>
          <a:xfrm>
            <a:off x="719627" y="2075021"/>
            <a:ext cx="5097641" cy="7472652"/>
            <a:chOff x="0" y="-19050"/>
            <a:chExt cx="1342589" cy="1968106"/>
          </a:xfrm>
        </p:grpSpPr>
        <p:sp>
          <p:nvSpPr>
            <p:cNvPr id="520" name="Google Shape;520;p26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6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2" name="Google Shape;522;p26"/>
          <p:cNvGrpSpPr/>
          <p:nvPr/>
        </p:nvGrpSpPr>
        <p:grpSpPr>
          <a:xfrm>
            <a:off x="6055393" y="2075021"/>
            <a:ext cx="11512980" cy="7472652"/>
            <a:chOff x="0" y="-19050"/>
            <a:chExt cx="3032225" cy="1968106"/>
          </a:xfrm>
        </p:grpSpPr>
        <p:sp>
          <p:nvSpPr>
            <p:cNvPr id="523" name="Google Shape;523;p26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6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26"/>
          <p:cNvGrpSpPr/>
          <p:nvPr/>
        </p:nvGrpSpPr>
        <p:grpSpPr>
          <a:xfrm>
            <a:off x="1084414" y="2355739"/>
            <a:ext cx="4368067" cy="719567"/>
            <a:chOff x="0" y="-19050"/>
            <a:chExt cx="1150437" cy="189516"/>
          </a:xfrm>
        </p:grpSpPr>
        <p:sp>
          <p:nvSpPr>
            <p:cNvPr id="526" name="Google Shape;526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8" name="Google Shape;528;p26"/>
          <p:cNvGrpSpPr/>
          <p:nvPr/>
        </p:nvGrpSpPr>
        <p:grpSpPr>
          <a:xfrm>
            <a:off x="9627850" y="2355739"/>
            <a:ext cx="4368067" cy="719567"/>
            <a:chOff x="0" y="-19050"/>
            <a:chExt cx="1150437" cy="189516"/>
          </a:xfrm>
        </p:grpSpPr>
        <p:sp>
          <p:nvSpPr>
            <p:cNvPr id="529" name="Google Shape;529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1" name="Google Shape;531;p26"/>
          <p:cNvGrpSpPr/>
          <p:nvPr/>
        </p:nvGrpSpPr>
        <p:grpSpPr>
          <a:xfrm>
            <a:off x="1084414" y="6990138"/>
            <a:ext cx="4368067" cy="719567"/>
            <a:chOff x="0" y="-19050"/>
            <a:chExt cx="1150437" cy="189516"/>
          </a:xfrm>
        </p:grpSpPr>
        <p:sp>
          <p:nvSpPr>
            <p:cNvPr id="532" name="Google Shape;532;p26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26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26"/>
          <p:cNvGrpSpPr/>
          <p:nvPr/>
        </p:nvGrpSpPr>
        <p:grpSpPr>
          <a:xfrm>
            <a:off x="2787677" y="7934449"/>
            <a:ext cx="828368" cy="847783"/>
            <a:chOff x="0" y="-19050"/>
            <a:chExt cx="812800" cy="831850"/>
          </a:xfrm>
        </p:grpSpPr>
        <p:sp>
          <p:nvSpPr>
            <p:cNvPr id="535" name="Google Shape;535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7" name="Google Shape;537;p26"/>
          <p:cNvGrpSpPr/>
          <p:nvPr/>
        </p:nvGrpSpPr>
        <p:grpSpPr>
          <a:xfrm>
            <a:off x="3872599" y="7953499"/>
            <a:ext cx="828368" cy="847783"/>
            <a:chOff x="0" y="-19050"/>
            <a:chExt cx="812800" cy="831850"/>
          </a:xfrm>
        </p:grpSpPr>
        <p:sp>
          <p:nvSpPr>
            <p:cNvPr id="538" name="Google Shape;538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rnd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0" name="Google Shape;540;p26"/>
          <p:cNvSpPr/>
          <p:nvPr/>
        </p:nvSpPr>
        <p:spPr>
          <a:xfrm>
            <a:off x="6652403" y="4204838"/>
            <a:ext cx="1321882" cy="1580725"/>
          </a:xfrm>
          <a:custGeom>
            <a:rect b="b" l="l" r="r" t="t"/>
            <a:pathLst>
              <a:path extrusionOk="0" h="1580725" w="1321882">
                <a:moveTo>
                  <a:pt x="0" y="0"/>
                </a:moveTo>
                <a:lnTo>
                  <a:pt x="1321881" y="0"/>
                </a:lnTo>
                <a:lnTo>
                  <a:pt x="1321881" y="1580725"/>
                </a:lnTo>
                <a:lnTo>
                  <a:pt x="0" y="15807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26"/>
          <p:cNvSpPr/>
          <p:nvPr/>
        </p:nvSpPr>
        <p:spPr>
          <a:xfrm>
            <a:off x="15536175" y="4110851"/>
            <a:ext cx="1723125" cy="1674713"/>
          </a:xfrm>
          <a:custGeom>
            <a:rect b="b" l="l" r="r" t="t"/>
            <a:pathLst>
              <a:path extrusionOk="0" h="1674713" w="1723125">
                <a:moveTo>
                  <a:pt x="0" y="0"/>
                </a:moveTo>
                <a:lnTo>
                  <a:pt x="1723125" y="0"/>
                </a:lnTo>
                <a:lnTo>
                  <a:pt x="1723125" y="1674712"/>
                </a:lnTo>
                <a:lnTo>
                  <a:pt x="0" y="1674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26"/>
          <p:cNvSpPr/>
          <p:nvPr/>
        </p:nvSpPr>
        <p:spPr>
          <a:xfrm>
            <a:off x="11585263" y="4168505"/>
            <a:ext cx="1869431" cy="1617058"/>
          </a:xfrm>
          <a:custGeom>
            <a:rect b="b" l="l" r="r" t="t"/>
            <a:pathLst>
              <a:path extrusionOk="0" h="1617058" w="1869431">
                <a:moveTo>
                  <a:pt x="0" y="0"/>
                </a:moveTo>
                <a:lnTo>
                  <a:pt x="1869431" y="0"/>
                </a:lnTo>
                <a:lnTo>
                  <a:pt x="1869431" y="1617058"/>
                </a:lnTo>
                <a:lnTo>
                  <a:pt x="0" y="1617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26"/>
          <p:cNvSpPr/>
          <p:nvPr/>
        </p:nvSpPr>
        <p:spPr>
          <a:xfrm>
            <a:off x="9028413" y="6790924"/>
            <a:ext cx="2125337" cy="2050950"/>
          </a:xfrm>
          <a:custGeom>
            <a:rect b="b" l="l" r="r" t="t"/>
            <a:pathLst>
              <a:path extrusionOk="0" h="2050950" w="2125337">
                <a:moveTo>
                  <a:pt x="0" y="0"/>
                </a:moveTo>
                <a:lnTo>
                  <a:pt x="2125337" y="0"/>
                </a:lnTo>
                <a:lnTo>
                  <a:pt x="2125337" y="2050950"/>
                </a:lnTo>
                <a:lnTo>
                  <a:pt x="0" y="2050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26"/>
          <p:cNvSpPr/>
          <p:nvPr/>
        </p:nvSpPr>
        <p:spPr>
          <a:xfrm>
            <a:off x="10173351" y="4004039"/>
            <a:ext cx="1039258" cy="1843473"/>
          </a:xfrm>
          <a:custGeom>
            <a:rect b="b" l="l" r="r" t="t"/>
            <a:pathLst>
              <a:path extrusionOk="0" h="1843473" w="1039258">
                <a:moveTo>
                  <a:pt x="0" y="0"/>
                </a:moveTo>
                <a:lnTo>
                  <a:pt x="1039258" y="0"/>
                </a:lnTo>
                <a:lnTo>
                  <a:pt x="1039258" y="1843473"/>
                </a:lnTo>
                <a:lnTo>
                  <a:pt x="0" y="1843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26"/>
          <p:cNvSpPr/>
          <p:nvPr/>
        </p:nvSpPr>
        <p:spPr>
          <a:xfrm>
            <a:off x="8355968" y="4168505"/>
            <a:ext cx="1436383" cy="1653391"/>
          </a:xfrm>
          <a:custGeom>
            <a:rect b="b" l="l" r="r" t="t"/>
            <a:pathLst>
              <a:path extrusionOk="0" h="1653391" w="1436383">
                <a:moveTo>
                  <a:pt x="0" y="0"/>
                </a:moveTo>
                <a:lnTo>
                  <a:pt x="1436383" y="0"/>
                </a:lnTo>
                <a:lnTo>
                  <a:pt x="1436383" y="1653391"/>
                </a:lnTo>
                <a:lnTo>
                  <a:pt x="0" y="16533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26"/>
          <p:cNvSpPr txBox="1"/>
          <p:nvPr/>
        </p:nvSpPr>
        <p:spPr>
          <a:xfrm>
            <a:off x="1177805" y="3323100"/>
            <a:ext cx="4181285" cy="503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547" name="Google Shape;547;p26"/>
          <p:cNvSpPr txBox="1"/>
          <p:nvPr/>
        </p:nvSpPr>
        <p:spPr>
          <a:xfrm>
            <a:off x="1120864" y="6412736"/>
            <a:ext cx="4368067" cy="2496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548" name="Google Shape;548;p26"/>
          <p:cNvSpPr txBox="1"/>
          <p:nvPr/>
        </p:nvSpPr>
        <p:spPr>
          <a:xfrm>
            <a:off x="1693180" y="3995288"/>
            <a:ext cx="3150600" cy="23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CINZEL DECORATIVE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DM SANS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1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9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/>
          </a:p>
          <a:p>
            <a:pPr indent="0" lvl="0" marL="0" marR="0" rtl="0" algn="ctr">
              <a:lnSpc>
                <a:spcPct val="1029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1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DM SANS</a:t>
            </a:r>
            <a:endParaRPr/>
          </a:p>
        </p:txBody>
      </p:sp>
      <p:sp>
        <p:nvSpPr>
          <p:cNvPr id="549" name="Google Shape;549;p26"/>
          <p:cNvSpPr txBox="1"/>
          <p:nvPr/>
        </p:nvSpPr>
        <p:spPr>
          <a:xfrm>
            <a:off x="2531123" y="8934996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#AA4052</a:t>
            </a:r>
            <a:endParaRPr/>
          </a:p>
        </p:txBody>
      </p:sp>
      <p:sp>
        <p:nvSpPr>
          <p:cNvPr id="550" name="Google Shape;550;p26"/>
          <p:cNvSpPr txBox="1"/>
          <p:nvPr/>
        </p:nvSpPr>
        <p:spPr>
          <a:xfrm>
            <a:off x="3616045" y="8934996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#FFFFFF</a:t>
            </a:r>
            <a:endParaRPr/>
          </a:p>
        </p:txBody>
      </p:sp>
      <p:sp>
        <p:nvSpPr>
          <p:cNvPr id="551" name="Google Shape;551;p26"/>
          <p:cNvSpPr txBox="1"/>
          <p:nvPr/>
        </p:nvSpPr>
        <p:spPr>
          <a:xfrm>
            <a:off x="4210005" y="1446041"/>
            <a:ext cx="9867990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552" name="Google Shape;552;p26"/>
          <p:cNvSpPr txBox="1"/>
          <p:nvPr/>
        </p:nvSpPr>
        <p:spPr>
          <a:xfrm>
            <a:off x="11651615" y="9777291"/>
            <a:ext cx="5916757" cy="1670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553" name="Google Shape;553;p26"/>
          <p:cNvSpPr txBox="1"/>
          <p:nvPr/>
        </p:nvSpPr>
        <p:spPr>
          <a:xfrm>
            <a:off x="5469973" y="543899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/>
          </a:p>
        </p:txBody>
      </p:sp>
      <p:sp>
        <p:nvSpPr>
          <p:cNvPr id="554" name="Google Shape;554;p26"/>
          <p:cNvSpPr txBox="1"/>
          <p:nvPr/>
        </p:nvSpPr>
        <p:spPr>
          <a:xfrm>
            <a:off x="1693180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/>
          </a:p>
        </p:txBody>
      </p:sp>
      <p:sp>
        <p:nvSpPr>
          <p:cNvPr id="555" name="Google Shape;555;p26"/>
          <p:cNvSpPr txBox="1"/>
          <p:nvPr/>
        </p:nvSpPr>
        <p:spPr>
          <a:xfrm>
            <a:off x="10236615" y="255483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/>
          </a:p>
        </p:txBody>
      </p:sp>
      <p:sp>
        <p:nvSpPr>
          <p:cNvPr id="556" name="Google Shape;556;p26"/>
          <p:cNvSpPr txBox="1"/>
          <p:nvPr/>
        </p:nvSpPr>
        <p:spPr>
          <a:xfrm>
            <a:off x="1693180" y="7157977"/>
            <a:ext cx="3150536" cy="38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/>
          </a:p>
        </p:txBody>
      </p:sp>
      <p:sp>
        <p:nvSpPr>
          <p:cNvPr id="557" name="Google Shape;557;p26"/>
          <p:cNvSpPr/>
          <p:nvPr/>
        </p:nvSpPr>
        <p:spPr>
          <a:xfrm flipH="1" rot="10800000">
            <a:off x="13994657" y="6332468"/>
            <a:ext cx="2985878" cy="1377236"/>
          </a:xfrm>
          <a:custGeom>
            <a:rect b="b" l="l" r="r" t="t"/>
            <a:pathLst>
              <a:path extrusionOk="0" h="1377236" w="2985878">
                <a:moveTo>
                  <a:pt x="0" y="1377237"/>
                </a:moveTo>
                <a:lnTo>
                  <a:pt x="2985879" y="1377237"/>
                </a:lnTo>
                <a:lnTo>
                  <a:pt x="2985879" y="0"/>
                </a:lnTo>
                <a:lnTo>
                  <a:pt x="0" y="0"/>
                </a:lnTo>
                <a:lnTo>
                  <a:pt x="0" y="1377237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26"/>
          <p:cNvSpPr/>
          <p:nvPr/>
        </p:nvSpPr>
        <p:spPr>
          <a:xfrm>
            <a:off x="14364895" y="7661809"/>
            <a:ext cx="2342562" cy="1180065"/>
          </a:xfrm>
          <a:custGeom>
            <a:rect b="b" l="l" r="r" t="t"/>
            <a:pathLst>
              <a:path extrusionOk="0" h="1180065" w="2342562">
                <a:moveTo>
                  <a:pt x="0" y="0"/>
                </a:moveTo>
                <a:lnTo>
                  <a:pt x="2342561" y="0"/>
                </a:lnTo>
                <a:lnTo>
                  <a:pt x="2342561" y="1180065"/>
                </a:lnTo>
                <a:lnTo>
                  <a:pt x="0" y="11800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26"/>
          <p:cNvSpPr/>
          <p:nvPr/>
        </p:nvSpPr>
        <p:spPr>
          <a:xfrm>
            <a:off x="13852114" y="4110851"/>
            <a:ext cx="1515760" cy="1629850"/>
          </a:xfrm>
          <a:custGeom>
            <a:rect b="b" l="l" r="r" t="t"/>
            <a:pathLst>
              <a:path extrusionOk="0" h="1629850" w="1515760">
                <a:moveTo>
                  <a:pt x="0" y="0"/>
                </a:moveTo>
                <a:lnTo>
                  <a:pt x="1515760" y="0"/>
                </a:lnTo>
                <a:lnTo>
                  <a:pt x="1515760" y="1629849"/>
                </a:lnTo>
                <a:lnTo>
                  <a:pt x="0" y="1629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26"/>
          <p:cNvSpPr/>
          <p:nvPr/>
        </p:nvSpPr>
        <p:spPr>
          <a:xfrm>
            <a:off x="11585263" y="6662418"/>
            <a:ext cx="2074307" cy="1872062"/>
          </a:xfrm>
          <a:custGeom>
            <a:rect b="b" l="l" r="r" t="t"/>
            <a:pathLst>
              <a:path extrusionOk="0" h="1872062" w="2074307">
                <a:moveTo>
                  <a:pt x="0" y="0"/>
                </a:moveTo>
                <a:lnTo>
                  <a:pt x="2074307" y="0"/>
                </a:lnTo>
                <a:lnTo>
                  <a:pt x="2074307" y="1872062"/>
                </a:lnTo>
                <a:lnTo>
                  <a:pt x="0" y="18720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26"/>
          <p:cNvSpPr/>
          <p:nvPr/>
        </p:nvSpPr>
        <p:spPr>
          <a:xfrm>
            <a:off x="6760219" y="6602636"/>
            <a:ext cx="2078627" cy="2118346"/>
          </a:xfrm>
          <a:custGeom>
            <a:rect b="b" l="l" r="r" t="t"/>
            <a:pathLst>
              <a:path extrusionOk="0" h="2118346" w="2078627">
                <a:moveTo>
                  <a:pt x="0" y="0"/>
                </a:moveTo>
                <a:lnTo>
                  <a:pt x="2078627" y="0"/>
                </a:lnTo>
                <a:lnTo>
                  <a:pt x="2078627" y="2118346"/>
                </a:lnTo>
                <a:lnTo>
                  <a:pt x="0" y="2118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62" name="Google Shape;562;p26"/>
          <p:cNvGrpSpPr/>
          <p:nvPr/>
        </p:nvGrpSpPr>
        <p:grpSpPr>
          <a:xfrm>
            <a:off x="1702755" y="7934449"/>
            <a:ext cx="828368" cy="847783"/>
            <a:chOff x="0" y="-19050"/>
            <a:chExt cx="812800" cy="831850"/>
          </a:xfrm>
        </p:grpSpPr>
        <p:sp>
          <p:nvSpPr>
            <p:cNvPr id="563" name="Google Shape;563;p2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6507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26"/>
          <p:cNvSpPr txBox="1"/>
          <p:nvPr/>
        </p:nvSpPr>
        <p:spPr>
          <a:xfrm>
            <a:off x="1446201" y="8934996"/>
            <a:ext cx="1341476" cy="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2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#650717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7"/>
          <p:cNvSpPr txBox="1"/>
          <p:nvPr/>
        </p:nvSpPr>
        <p:spPr>
          <a:xfrm>
            <a:off x="5469973" y="1703314"/>
            <a:ext cx="7348055" cy="7735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70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571" name="Google Shape;571;p27"/>
          <p:cNvSpPr txBox="1"/>
          <p:nvPr/>
        </p:nvSpPr>
        <p:spPr>
          <a:xfrm>
            <a:off x="3377480" y="2605456"/>
            <a:ext cx="11533039" cy="324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572" name="Google Shape;572;p27"/>
          <p:cNvSpPr txBox="1"/>
          <p:nvPr/>
        </p:nvSpPr>
        <p:spPr>
          <a:xfrm>
            <a:off x="7108732" y="8097956"/>
            <a:ext cx="4070535" cy="4215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7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/>
          </a:p>
        </p:txBody>
      </p:sp>
      <p:sp>
        <p:nvSpPr>
          <p:cNvPr id="573" name="Google Shape;573;p27"/>
          <p:cNvSpPr txBox="1"/>
          <p:nvPr/>
        </p:nvSpPr>
        <p:spPr>
          <a:xfrm>
            <a:off x="4210005" y="5120045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/>
          </a:p>
        </p:txBody>
      </p:sp>
      <p:sp>
        <p:nvSpPr>
          <p:cNvPr id="574" name="Google Shape;574;p27"/>
          <p:cNvSpPr txBox="1"/>
          <p:nvPr/>
        </p:nvSpPr>
        <p:spPr>
          <a:xfrm>
            <a:off x="4210005" y="6855261"/>
            <a:ext cx="9867990" cy="3092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/>
          </a:p>
        </p:txBody>
      </p:sp>
      <p:sp>
        <p:nvSpPr>
          <p:cNvPr id="575" name="Google Shape;575;p27"/>
          <p:cNvSpPr txBox="1"/>
          <p:nvPr/>
        </p:nvSpPr>
        <p:spPr>
          <a:xfrm>
            <a:off x="6110027" y="6122794"/>
            <a:ext cx="6067945" cy="6181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712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/>
          </a:p>
        </p:txBody>
      </p:sp>
      <p:sp>
        <p:nvSpPr>
          <p:cNvPr id="576" name="Google Shape;576;p27"/>
          <p:cNvSpPr/>
          <p:nvPr/>
        </p:nvSpPr>
        <p:spPr>
          <a:xfrm>
            <a:off x="6731779" y="3713372"/>
            <a:ext cx="4824443" cy="1206111"/>
          </a:xfrm>
          <a:custGeom>
            <a:rect b="b" l="l" r="r" t="t"/>
            <a:pathLst>
              <a:path extrusionOk="0" h="1206111" w="4824443">
                <a:moveTo>
                  <a:pt x="0" y="0"/>
                </a:moveTo>
                <a:lnTo>
                  <a:pt x="4824442" y="0"/>
                </a:lnTo>
                <a:lnTo>
                  <a:pt x="4824442" y="1206110"/>
                </a:lnTo>
                <a:lnTo>
                  <a:pt x="0" y="12061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Google Shape;204;p13"/>
          <p:cNvCxnSpPr/>
          <p:nvPr/>
        </p:nvCxnSpPr>
        <p:spPr>
          <a:xfrm>
            <a:off x="8815051" y="2708628"/>
            <a:ext cx="9472949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05" name="Google Shape;205;p13"/>
          <p:cNvGrpSpPr/>
          <p:nvPr/>
        </p:nvGrpSpPr>
        <p:grpSpPr>
          <a:xfrm>
            <a:off x="8641396" y="2534973"/>
            <a:ext cx="347309" cy="347309"/>
            <a:chOff x="0" y="0"/>
            <a:chExt cx="812800" cy="812800"/>
          </a:xfrm>
        </p:grpSpPr>
        <p:sp>
          <p:nvSpPr>
            <p:cNvPr id="206" name="Google Shape;206;p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07" name="Google Shape;207;p13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3"/>
          <p:cNvSpPr/>
          <p:nvPr/>
        </p:nvSpPr>
        <p:spPr>
          <a:xfrm>
            <a:off x="9391207" y="2918486"/>
            <a:ext cx="8237947" cy="7434747"/>
          </a:xfrm>
          <a:custGeom>
            <a:rect b="b" l="l" r="r" t="t"/>
            <a:pathLst>
              <a:path extrusionOk="0" h="7434747" w="8237947">
                <a:moveTo>
                  <a:pt x="0" y="0"/>
                </a:moveTo>
                <a:lnTo>
                  <a:pt x="8237947" y="0"/>
                </a:lnTo>
                <a:lnTo>
                  <a:pt x="8237947" y="7434747"/>
                </a:lnTo>
                <a:lnTo>
                  <a:pt x="0" y="7434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3"/>
          <p:cNvSpPr txBox="1"/>
          <p:nvPr/>
        </p:nvSpPr>
        <p:spPr>
          <a:xfrm>
            <a:off x="9391207" y="876300"/>
            <a:ext cx="7949835" cy="1368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How to play</a:t>
            </a:r>
            <a:endParaRPr/>
          </a:p>
        </p:txBody>
      </p:sp>
      <p:sp>
        <p:nvSpPr>
          <p:cNvPr id="210" name="Google Shape;210;p13"/>
          <p:cNvSpPr txBox="1"/>
          <p:nvPr/>
        </p:nvSpPr>
        <p:spPr>
          <a:xfrm>
            <a:off x="1028700" y="1731371"/>
            <a:ext cx="1339811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01</a:t>
            </a:r>
            <a:endParaRPr/>
          </a:p>
        </p:txBody>
      </p:sp>
      <p:sp>
        <p:nvSpPr>
          <p:cNvPr id="211" name="Google Shape;211;p13"/>
          <p:cNvSpPr txBox="1"/>
          <p:nvPr/>
        </p:nvSpPr>
        <p:spPr>
          <a:xfrm>
            <a:off x="2545285" y="1929156"/>
            <a:ext cx="4431719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RULE 01</a:t>
            </a:r>
            <a:endParaRPr/>
          </a:p>
        </p:txBody>
      </p:sp>
      <p:sp>
        <p:nvSpPr>
          <p:cNvPr id="212" name="Google Shape;212;p13"/>
          <p:cNvSpPr txBox="1"/>
          <p:nvPr/>
        </p:nvSpPr>
        <p:spPr>
          <a:xfrm>
            <a:off x="2545285" y="2571775"/>
            <a:ext cx="5356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Lorem ipsum odor amet, consectetuer adipiscing elit. Torquent lacinia nisl sodales efficitur luctus. </a:t>
            </a:r>
            <a:endParaRPr/>
          </a:p>
        </p:txBody>
      </p:sp>
      <p:sp>
        <p:nvSpPr>
          <p:cNvPr id="213" name="Google Shape;213;p13"/>
          <p:cNvSpPr txBox="1"/>
          <p:nvPr/>
        </p:nvSpPr>
        <p:spPr>
          <a:xfrm>
            <a:off x="1028700" y="3718132"/>
            <a:ext cx="1339811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02</a:t>
            </a:r>
            <a:endParaRPr/>
          </a:p>
        </p:txBody>
      </p:sp>
      <p:sp>
        <p:nvSpPr>
          <p:cNvPr id="214" name="Google Shape;214;p13"/>
          <p:cNvSpPr txBox="1"/>
          <p:nvPr/>
        </p:nvSpPr>
        <p:spPr>
          <a:xfrm>
            <a:off x="2545285" y="3915916"/>
            <a:ext cx="4431719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RULE 02</a:t>
            </a:r>
            <a:endParaRPr/>
          </a:p>
        </p:txBody>
      </p:sp>
      <p:sp>
        <p:nvSpPr>
          <p:cNvPr id="215" name="Google Shape;215;p13"/>
          <p:cNvSpPr txBox="1"/>
          <p:nvPr/>
        </p:nvSpPr>
        <p:spPr>
          <a:xfrm>
            <a:off x="2545285" y="4558536"/>
            <a:ext cx="5356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Lorem ipsum odor amet, consectetuer adipiscing elit. Torquent lacinia nisl sodales efficitur luctus. </a:t>
            </a:r>
            <a:endParaRPr/>
          </a:p>
        </p:txBody>
      </p:sp>
      <p:sp>
        <p:nvSpPr>
          <p:cNvPr id="216" name="Google Shape;216;p13"/>
          <p:cNvSpPr txBox="1"/>
          <p:nvPr/>
        </p:nvSpPr>
        <p:spPr>
          <a:xfrm>
            <a:off x="1028700" y="5704892"/>
            <a:ext cx="1339811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03</a:t>
            </a:r>
            <a:endParaRPr/>
          </a:p>
        </p:txBody>
      </p:sp>
      <p:sp>
        <p:nvSpPr>
          <p:cNvPr id="217" name="Google Shape;217;p13"/>
          <p:cNvSpPr txBox="1"/>
          <p:nvPr/>
        </p:nvSpPr>
        <p:spPr>
          <a:xfrm>
            <a:off x="2545285" y="5902677"/>
            <a:ext cx="4431719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RULE 03</a:t>
            </a:r>
            <a:endParaRPr/>
          </a:p>
        </p:txBody>
      </p:sp>
      <p:sp>
        <p:nvSpPr>
          <p:cNvPr id="218" name="Google Shape;218;p13"/>
          <p:cNvSpPr txBox="1"/>
          <p:nvPr/>
        </p:nvSpPr>
        <p:spPr>
          <a:xfrm>
            <a:off x="2545285" y="6545297"/>
            <a:ext cx="5356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Lorem ipsum odor amet, consectetuer adipiscing elit. Torquent lacinia nisl sodales efficitur luctus. </a:t>
            </a:r>
            <a:endParaRPr/>
          </a:p>
        </p:txBody>
      </p:sp>
      <p:sp>
        <p:nvSpPr>
          <p:cNvPr id="219" name="Google Shape;219;p13"/>
          <p:cNvSpPr txBox="1"/>
          <p:nvPr/>
        </p:nvSpPr>
        <p:spPr>
          <a:xfrm>
            <a:off x="1028700" y="7695917"/>
            <a:ext cx="1339811" cy="10947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04</a:t>
            </a:r>
            <a:endParaRPr/>
          </a:p>
        </p:txBody>
      </p:sp>
      <p:sp>
        <p:nvSpPr>
          <p:cNvPr id="220" name="Google Shape;220;p13"/>
          <p:cNvSpPr txBox="1"/>
          <p:nvPr/>
        </p:nvSpPr>
        <p:spPr>
          <a:xfrm>
            <a:off x="2545285" y="7893702"/>
            <a:ext cx="4431719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RULE 04</a:t>
            </a:r>
            <a:endParaRPr/>
          </a:p>
        </p:txBody>
      </p:sp>
      <p:sp>
        <p:nvSpPr>
          <p:cNvPr id="221" name="Google Shape;221;p13"/>
          <p:cNvSpPr txBox="1"/>
          <p:nvPr/>
        </p:nvSpPr>
        <p:spPr>
          <a:xfrm>
            <a:off x="2545285" y="8536322"/>
            <a:ext cx="5356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Lorem ipsum odor amet, consectetuer adipiscing elit. Torquent lacinia nisl sodales efficitur luctus.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14"/>
          <p:cNvCxnSpPr/>
          <p:nvPr/>
        </p:nvCxnSpPr>
        <p:spPr>
          <a:xfrm>
            <a:off x="1749026" y="3681532"/>
            <a:ext cx="12647358" cy="0"/>
          </a:xfrm>
          <a:prstGeom prst="straightConnector1">
            <a:avLst/>
          </a:prstGeom>
          <a:noFill/>
          <a:ln cap="flat" cmpd="sng" w="571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27" name="Google Shape;227;p14"/>
          <p:cNvGrpSpPr/>
          <p:nvPr/>
        </p:nvGrpSpPr>
        <p:grpSpPr>
          <a:xfrm>
            <a:off x="1575372" y="3507877"/>
            <a:ext cx="347309" cy="347309"/>
            <a:chOff x="0" y="0"/>
            <a:chExt cx="812800" cy="812800"/>
          </a:xfrm>
        </p:grpSpPr>
        <p:sp>
          <p:nvSpPr>
            <p:cNvPr id="228" name="Google Shape;228;p1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9" name="Google Shape;229;p14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14"/>
          <p:cNvSpPr/>
          <p:nvPr/>
        </p:nvSpPr>
        <p:spPr>
          <a:xfrm>
            <a:off x="11315312" y="722243"/>
            <a:ext cx="8369605" cy="8999576"/>
          </a:xfrm>
          <a:custGeom>
            <a:rect b="b" l="l" r="r" t="t"/>
            <a:pathLst>
              <a:path extrusionOk="0" h="8999576" w="8369605">
                <a:moveTo>
                  <a:pt x="0" y="0"/>
                </a:moveTo>
                <a:lnTo>
                  <a:pt x="8369605" y="0"/>
                </a:lnTo>
                <a:lnTo>
                  <a:pt x="8369605" y="8999576"/>
                </a:lnTo>
                <a:lnTo>
                  <a:pt x="0" y="8999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1" name="Google Shape;231;p14"/>
          <p:cNvSpPr txBox="1"/>
          <p:nvPr/>
        </p:nvSpPr>
        <p:spPr>
          <a:xfrm>
            <a:off x="1575372" y="1820589"/>
            <a:ext cx="7949835" cy="1368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Reminder</a:t>
            </a:r>
            <a:endParaRPr/>
          </a:p>
        </p:txBody>
      </p:sp>
      <p:sp>
        <p:nvSpPr>
          <p:cNvPr id="232" name="Google Shape;232;p14"/>
          <p:cNvSpPr txBox="1"/>
          <p:nvPr/>
        </p:nvSpPr>
        <p:spPr>
          <a:xfrm>
            <a:off x="8286734" y="1992991"/>
            <a:ext cx="44499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The answer should be in a question format. </a:t>
            </a:r>
            <a:endParaRPr/>
          </a:p>
        </p:txBody>
      </p:sp>
      <p:sp>
        <p:nvSpPr>
          <p:cNvPr id="233" name="Google Shape;233;p14"/>
          <p:cNvSpPr txBox="1"/>
          <p:nvPr/>
        </p:nvSpPr>
        <p:spPr>
          <a:xfrm>
            <a:off x="1575372" y="4915008"/>
            <a:ext cx="4431719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QUESTION SAMPLE:</a:t>
            </a:r>
            <a:endParaRPr/>
          </a:p>
        </p:txBody>
      </p:sp>
      <p:sp>
        <p:nvSpPr>
          <p:cNvPr id="234" name="Google Shape;234;p14"/>
          <p:cNvSpPr txBox="1"/>
          <p:nvPr/>
        </p:nvSpPr>
        <p:spPr>
          <a:xfrm>
            <a:off x="1575372" y="5710028"/>
            <a:ext cx="3381600" cy="18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This evergreen conifer, decorated with lights and ornaments, symbolizes hope and joy during the holiday season.</a:t>
            </a:r>
            <a:endParaRPr/>
          </a:p>
        </p:txBody>
      </p:sp>
      <p:sp>
        <p:nvSpPr>
          <p:cNvPr id="235" name="Google Shape;235;p14"/>
          <p:cNvSpPr txBox="1"/>
          <p:nvPr/>
        </p:nvSpPr>
        <p:spPr>
          <a:xfrm>
            <a:off x="6594320" y="4915008"/>
            <a:ext cx="4431719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ANSWER SAMPLE:</a:t>
            </a:r>
            <a:endParaRPr/>
          </a:p>
        </p:txBody>
      </p:sp>
      <p:sp>
        <p:nvSpPr>
          <p:cNvPr id="236" name="Google Shape;236;p14"/>
          <p:cNvSpPr txBox="1"/>
          <p:nvPr/>
        </p:nvSpPr>
        <p:spPr>
          <a:xfrm>
            <a:off x="6594320" y="5700503"/>
            <a:ext cx="28923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What is a </a:t>
            </a:r>
            <a:r>
              <a:rPr b="1" i="0" lang="en-US" sz="2799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Christmas Tree?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/>
          <p:nvPr/>
        </p:nvSpPr>
        <p:spPr>
          <a:xfrm>
            <a:off x="4038828" y="594943"/>
            <a:ext cx="8419975" cy="9692057"/>
          </a:xfrm>
          <a:custGeom>
            <a:rect b="b" l="l" r="r" t="t"/>
            <a:pathLst>
              <a:path extrusionOk="0" h="9692057" w="8419975">
                <a:moveTo>
                  <a:pt x="0" y="0"/>
                </a:moveTo>
                <a:lnTo>
                  <a:pt x="8419975" y="0"/>
                </a:lnTo>
                <a:lnTo>
                  <a:pt x="8419975" y="9692057"/>
                </a:lnTo>
                <a:lnTo>
                  <a:pt x="0" y="96920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5"/>
          <p:cNvSpPr txBox="1"/>
          <p:nvPr/>
        </p:nvSpPr>
        <p:spPr>
          <a:xfrm>
            <a:off x="1028700" y="1028700"/>
            <a:ext cx="54621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Are you Ready?</a:t>
            </a:r>
            <a:endParaRPr/>
          </a:p>
        </p:txBody>
      </p:sp>
      <p:sp>
        <p:nvSpPr>
          <p:cNvPr id="243" name="Google Shape;243;p15"/>
          <p:cNvSpPr txBox="1"/>
          <p:nvPr/>
        </p:nvSpPr>
        <p:spPr>
          <a:xfrm>
            <a:off x="9319164" y="4895850"/>
            <a:ext cx="7940100" cy="4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124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Let’s Start!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6"/>
          <p:cNvPicPr preferRelativeResize="0"/>
          <p:nvPr/>
        </p:nvPicPr>
        <p:blipFill rotWithShape="1">
          <a:blip r:embed="rId3">
            <a:alphaModFix/>
          </a:blip>
          <a:srcRect b="20211" l="21445" r="26551" t="5427"/>
          <a:stretch/>
        </p:blipFill>
        <p:spPr>
          <a:xfrm>
            <a:off x="1750380" y="3432753"/>
            <a:ext cx="3500116" cy="33408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16"/>
          <p:cNvGrpSpPr/>
          <p:nvPr/>
        </p:nvGrpSpPr>
        <p:grpSpPr>
          <a:xfrm rot="5400000">
            <a:off x="1097061" y="10185670"/>
            <a:ext cx="4806754" cy="347309"/>
            <a:chOff x="0" y="0"/>
            <a:chExt cx="6409005" cy="463079"/>
          </a:xfrm>
        </p:grpSpPr>
        <p:cxnSp>
          <p:nvCxnSpPr>
            <p:cNvPr id="250" name="Google Shape;250;p16"/>
            <p:cNvCxnSpPr/>
            <p:nvPr/>
          </p:nvCxnSpPr>
          <p:spPr>
            <a:xfrm>
              <a:off x="231540" y="231540"/>
              <a:ext cx="6177465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51" name="Google Shape;251;p16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252" name="Google Shape;252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53" name="Google Shape;253;p16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4" name="Google Shape;254;p16"/>
          <p:cNvSpPr/>
          <p:nvPr/>
        </p:nvSpPr>
        <p:spPr>
          <a:xfrm>
            <a:off x="2102332" y="2651195"/>
            <a:ext cx="2796210" cy="1408591"/>
          </a:xfrm>
          <a:custGeom>
            <a:rect b="b" l="l" r="r" t="t"/>
            <a:pathLst>
              <a:path extrusionOk="0" h="1408591" w="2796210">
                <a:moveTo>
                  <a:pt x="0" y="0"/>
                </a:moveTo>
                <a:lnTo>
                  <a:pt x="2796211" y="0"/>
                </a:lnTo>
                <a:lnTo>
                  <a:pt x="2796211" y="1408591"/>
                </a:lnTo>
                <a:lnTo>
                  <a:pt x="0" y="1408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6"/>
          <p:cNvSpPr txBox="1"/>
          <p:nvPr/>
        </p:nvSpPr>
        <p:spPr>
          <a:xfrm>
            <a:off x="4516614" y="641928"/>
            <a:ext cx="92553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Our contestants</a:t>
            </a:r>
            <a:endParaRPr/>
          </a:p>
        </p:txBody>
      </p:sp>
      <p:pic>
        <p:nvPicPr>
          <p:cNvPr id="256" name="Google Shape;256;p16"/>
          <p:cNvPicPr preferRelativeResize="0"/>
          <p:nvPr/>
        </p:nvPicPr>
        <p:blipFill rotWithShape="1">
          <a:blip r:embed="rId5">
            <a:alphaModFix/>
          </a:blip>
          <a:srcRect b="30094" l="16209" r="34964" t="0"/>
          <a:stretch/>
        </p:blipFill>
        <p:spPr>
          <a:xfrm>
            <a:off x="7394264" y="4520035"/>
            <a:ext cx="3500116" cy="33408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16"/>
          <p:cNvGrpSpPr/>
          <p:nvPr/>
        </p:nvGrpSpPr>
        <p:grpSpPr>
          <a:xfrm rot="5400000">
            <a:off x="6740945" y="11272952"/>
            <a:ext cx="4806754" cy="347309"/>
            <a:chOff x="0" y="0"/>
            <a:chExt cx="6409005" cy="463079"/>
          </a:xfrm>
        </p:grpSpPr>
        <p:cxnSp>
          <p:nvCxnSpPr>
            <p:cNvPr id="258" name="Google Shape;258;p16"/>
            <p:cNvCxnSpPr/>
            <p:nvPr/>
          </p:nvCxnSpPr>
          <p:spPr>
            <a:xfrm>
              <a:off x="231540" y="231540"/>
              <a:ext cx="6177465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59" name="Google Shape;259;p16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260" name="Google Shape;260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61" name="Google Shape;261;p16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2" name="Google Shape;262;p16"/>
          <p:cNvSpPr/>
          <p:nvPr/>
        </p:nvSpPr>
        <p:spPr>
          <a:xfrm>
            <a:off x="7746217" y="3738477"/>
            <a:ext cx="2796210" cy="1408591"/>
          </a:xfrm>
          <a:custGeom>
            <a:rect b="b" l="l" r="r" t="t"/>
            <a:pathLst>
              <a:path extrusionOk="0" h="1408591" w="2796210">
                <a:moveTo>
                  <a:pt x="0" y="0"/>
                </a:moveTo>
                <a:lnTo>
                  <a:pt x="2796210" y="0"/>
                </a:lnTo>
                <a:lnTo>
                  <a:pt x="2796210" y="1408591"/>
                </a:lnTo>
                <a:lnTo>
                  <a:pt x="0" y="1408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63" name="Google Shape;263;p16"/>
          <p:cNvPicPr preferRelativeResize="0"/>
          <p:nvPr/>
        </p:nvPicPr>
        <p:blipFill rotWithShape="1">
          <a:blip r:embed="rId6">
            <a:alphaModFix/>
          </a:blip>
          <a:srcRect b="20487" l="0" r="0" t="15839"/>
          <a:stretch/>
        </p:blipFill>
        <p:spPr>
          <a:xfrm>
            <a:off x="13037505" y="3586655"/>
            <a:ext cx="3500116" cy="33408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16"/>
          <p:cNvGrpSpPr/>
          <p:nvPr/>
        </p:nvGrpSpPr>
        <p:grpSpPr>
          <a:xfrm rot="5400000">
            <a:off x="12384186" y="10339573"/>
            <a:ext cx="4806754" cy="347309"/>
            <a:chOff x="0" y="0"/>
            <a:chExt cx="6409005" cy="463079"/>
          </a:xfrm>
        </p:grpSpPr>
        <p:cxnSp>
          <p:nvCxnSpPr>
            <p:cNvPr id="265" name="Google Shape;265;p16"/>
            <p:cNvCxnSpPr/>
            <p:nvPr/>
          </p:nvCxnSpPr>
          <p:spPr>
            <a:xfrm>
              <a:off x="231540" y="231540"/>
              <a:ext cx="6177465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66" name="Google Shape;266;p16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267" name="Google Shape;267;p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68" name="Google Shape;268;p16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9" name="Google Shape;269;p16"/>
          <p:cNvSpPr/>
          <p:nvPr/>
        </p:nvSpPr>
        <p:spPr>
          <a:xfrm>
            <a:off x="13389457" y="2805097"/>
            <a:ext cx="2796210" cy="1408591"/>
          </a:xfrm>
          <a:custGeom>
            <a:rect b="b" l="l" r="r" t="t"/>
            <a:pathLst>
              <a:path extrusionOk="0" h="1408591" w="2796210">
                <a:moveTo>
                  <a:pt x="0" y="0"/>
                </a:moveTo>
                <a:lnTo>
                  <a:pt x="2796211" y="0"/>
                </a:lnTo>
                <a:lnTo>
                  <a:pt x="2796211" y="1408591"/>
                </a:lnTo>
                <a:lnTo>
                  <a:pt x="0" y="1408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0" name="Google Shape;270;p16"/>
          <p:cNvSpPr/>
          <p:nvPr/>
        </p:nvSpPr>
        <p:spPr>
          <a:xfrm rot="-882290">
            <a:off x="-392809" y="-373183"/>
            <a:ext cx="5250495" cy="2421791"/>
          </a:xfrm>
          <a:custGeom>
            <a:rect b="b" l="l" r="r" t="t"/>
            <a:pathLst>
              <a:path extrusionOk="0" h="2421791" w="5250495">
                <a:moveTo>
                  <a:pt x="0" y="0"/>
                </a:moveTo>
                <a:lnTo>
                  <a:pt x="5250496" y="0"/>
                </a:lnTo>
                <a:lnTo>
                  <a:pt x="5250496" y="2421791"/>
                </a:lnTo>
                <a:lnTo>
                  <a:pt x="0" y="2421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1" name="Google Shape;271;p16"/>
          <p:cNvSpPr txBox="1"/>
          <p:nvPr/>
        </p:nvSpPr>
        <p:spPr>
          <a:xfrm>
            <a:off x="2086208" y="7056153"/>
            <a:ext cx="2828460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PLAYER 01</a:t>
            </a:r>
            <a:endParaRPr/>
          </a:p>
        </p:txBody>
      </p:sp>
      <p:sp>
        <p:nvSpPr>
          <p:cNvPr id="272" name="Google Shape;272;p16"/>
          <p:cNvSpPr txBox="1"/>
          <p:nvPr/>
        </p:nvSpPr>
        <p:spPr>
          <a:xfrm>
            <a:off x="7730092" y="8143435"/>
            <a:ext cx="2828460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PLAYER 02</a:t>
            </a:r>
            <a:endParaRPr/>
          </a:p>
        </p:txBody>
      </p:sp>
      <p:sp>
        <p:nvSpPr>
          <p:cNvPr id="273" name="Google Shape;273;p16"/>
          <p:cNvSpPr txBox="1"/>
          <p:nvPr/>
        </p:nvSpPr>
        <p:spPr>
          <a:xfrm>
            <a:off x="13373333" y="7210056"/>
            <a:ext cx="2828460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PLAYER 03</a:t>
            </a:r>
            <a:endParaRPr/>
          </a:p>
        </p:txBody>
      </p:sp>
      <p:sp>
        <p:nvSpPr>
          <p:cNvPr id="274" name="Google Shape;274;p16"/>
          <p:cNvSpPr/>
          <p:nvPr/>
        </p:nvSpPr>
        <p:spPr>
          <a:xfrm flipH="1" rot="908953">
            <a:off x="13427127" y="-355929"/>
            <a:ext cx="5250495" cy="2421791"/>
          </a:xfrm>
          <a:custGeom>
            <a:rect b="b" l="l" r="r" t="t"/>
            <a:pathLst>
              <a:path extrusionOk="0" h="2421791" w="5250495">
                <a:moveTo>
                  <a:pt x="5250495" y="0"/>
                </a:moveTo>
                <a:lnTo>
                  <a:pt x="0" y="0"/>
                </a:lnTo>
                <a:lnTo>
                  <a:pt x="0" y="2421791"/>
                </a:lnTo>
                <a:lnTo>
                  <a:pt x="5250495" y="2421791"/>
                </a:lnTo>
                <a:lnTo>
                  <a:pt x="525049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7"/>
          <p:cNvGrpSpPr/>
          <p:nvPr/>
        </p:nvGrpSpPr>
        <p:grpSpPr>
          <a:xfrm>
            <a:off x="13481246" y="1463057"/>
            <a:ext cx="4806754" cy="347309"/>
            <a:chOff x="0" y="0"/>
            <a:chExt cx="6409005" cy="463079"/>
          </a:xfrm>
        </p:grpSpPr>
        <p:cxnSp>
          <p:nvCxnSpPr>
            <p:cNvPr id="280" name="Google Shape;280;p17"/>
            <p:cNvCxnSpPr/>
            <p:nvPr/>
          </p:nvCxnSpPr>
          <p:spPr>
            <a:xfrm>
              <a:off x="231540" y="231540"/>
              <a:ext cx="6177465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81" name="Google Shape;281;p17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282" name="Google Shape;282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83" name="Google Shape;283;p17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4" name="Google Shape;284;p17"/>
          <p:cNvGrpSpPr/>
          <p:nvPr/>
        </p:nvGrpSpPr>
        <p:grpSpPr>
          <a:xfrm rot="10800000">
            <a:off x="59322" y="1463057"/>
            <a:ext cx="4806754" cy="347309"/>
            <a:chOff x="0" y="0"/>
            <a:chExt cx="6409005" cy="463079"/>
          </a:xfrm>
        </p:grpSpPr>
        <p:cxnSp>
          <p:nvCxnSpPr>
            <p:cNvPr id="285" name="Google Shape;285;p17"/>
            <p:cNvCxnSpPr/>
            <p:nvPr/>
          </p:nvCxnSpPr>
          <p:spPr>
            <a:xfrm>
              <a:off x="231540" y="231540"/>
              <a:ext cx="6177465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86" name="Google Shape;286;p17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287" name="Google Shape;287;p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288" name="Google Shape;288;p17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9" name="Google Shape;289;p17"/>
          <p:cNvGrpSpPr/>
          <p:nvPr/>
        </p:nvGrpSpPr>
        <p:grpSpPr>
          <a:xfrm>
            <a:off x="1028700" y="2662591"/>
            <a:ext cx="3429478" cy="1893415"/>
            <a:chOff x="0" y="-47625"/>
            <a:chExt cx="903237" cy="498677"/>
          </a:xfrm>
        </p:grpSpPr>
        <p:sp>
          <p:nvSpPr>
            <p:cNvPr id="290" name="Google Shape;290;p17"/>
            <p:cNvSpPr/>
            <p:nvPr/>
          </p:nvSpPr>
          <p:spPr>
            <a:xfrm>
              <a:off x="0" y="0"/>
              <a:ext cx="903237" cy="451052"/>
            </a:xfrm>
            <a:custGeom>
              <a:rect b="b" l="l" r="r" t="t"/>
              <a:pathLst>
                <a:path extrusionOk="0" h="451052" w="903237">
                  <a:moveTo>
                    <a:pt x="115131" y="0"/>
                  </a:moveTo>
                  <a:lnTo>
                    <a:pt x="788106" y="0"/>
                  </a:lnTo>
                  <a:cubicBezTo>
                    <a:pt x="851691" y="0"/>
                    <a:pt x="903237" y="51546"/>
                    <a:pt x="903237" y="115131"/>
                  </a:cubicBezTo>
                  <a:lnTo>
                    <a:pt x="903237" y="335922"/>
                  </a:lnTo>
                  <a:cubicBezTo>
                    <a:pt x="903237" y="399506"/>
                    <a:pt x="851691" y="451052"/>
                    <a:pt x="788106" y="451052"/>
                  </a:cubicBezTo>
                  <a:lnTo>
                    <a:pt x="115131" y="451052"/>
                  </a:lnTo>
                  <a:cubicBezTo>
                    <a:pt x="51546" y="451052"/>
                    <a:pt x="0" y="399506"/>
                    <a:pt x="0" y="335922"/>
                  </a:cubicBezTo>
                  <a:lnTo>
                    <a:pt x="0" y="115131"/>
                  </a:lnTo>
                  <a:cubicBezTo>
                    <a:pt x="0" y="51546"/>
                    <a:pt x="51546" y="0"/>
                    <a:pt x="115131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7"/>
            <p:cNvSpPr txBox="1"/>
            <p:nvPr/>
          </p:nvSpPr>
          <p:spPr>
            <a:xfrm>
              <a:off x="0" y="-47625"/>
              <a:ext cx="903237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17"/>
          <p:cNvGrpSpPr/>
          <p:nvPr/>
        </p:nvGrpSpPr>
        <p:grpSpPr>
          <a:xfrm>
            <a:off x="4866076" y="2662591"/>
            <a:ext cx="2843602" cy="1893415"/>
            <a:chOff x="0" y="-47625"/>
            <a:chExt cx="748932" cy="498677"/>
          </a:xfrm>
        </p:grpSpPr>
        <p:sp>
          <p:nvSpPr>
            <p:cNvPr id="293" name="Google Shape;293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17"/>
          <p:cNvGrpSpPr/>
          <p:nvPr/>
        </p:nvGrpSpPr>
        <p:grpSpPr>
          <a:xfrm>
            <a:off x="8049283" y="2662591"/>
            <a:ext cx="2843602" cy="1893415"/>
            <a:chOff x="0" y="-47625"/>
            <a:chExt cx="748932" cy="498677"/>
          </a:xfrm>
        </p:grpSpPr>
        <p:sp>
          <p:nvSpPr>
            <p:cNvPr id="296" name="Google Shape;296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17"/>
          <p:cNvGrpSpPr/>
          <p:nvPr/>
        </p:nvGrpSpPr>
        <p:grpSpPr>
          <a:xfrm>
            <a:off x="11232491" y="2662591"/>
            <a:ext cx="2843602" cy="1893415"/>
            <a:chOff x="0" y="-47625"/>
            <a:chExt cx="748932" cy="498677"/>
          </a:xfrm>
        </p:grpSpPr>
        <p:sp>
          <p:nvSpPr>
            <p:cNvPr id="299" name="Google Shape;299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17"/>
          <p:cNvGrpSpPr/>
          <p:nvPr/>
        </p:nvGrpSpPr>
        <p:grpSpPr>
          <a:xfrm>
            <a:off x="14415698" y="2662591"/>
            <a:ext cx="2843602" cy="1893415"/>
            <a:chOff x="0" y="-47625"/>
            <a:chExt cx="748932" cy="498677"/>
          </a:xfrm>
        </p:grpSpPr>
        <p:sp>
          <p:nvSpPr>
            <p:cNvPr id="302" name="Google Shape;302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p17"/>
          <p:cNvSpPr txBox="1"/>
          <p:nvPr/>
        </p:nvSpPr>
        <p:spPr>
          <a:xfrm>
            <a:off x="1314487" y="3392688"/>
            <a:ext cx="2857904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01</a:t>
            </a:r>
            <a:endParaRPr/>
          </a:p>
        </p:txBody>
      </p:sp>
      <p:sp>
        <p:nvSpPr>
          <p:cNvPr id="305" name="Google Shape;305;p17"/>
          <p:cNvSpPr txBox="1"/>
          <p:nvPr/>
        </p:nvSpPr>
        <p:spPr>
          <a:xfrm>
            <a:off x="5354153" y="3392688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306" name="Google Shape;306;p17"/>
          <p:cNvSpPr txBox="1"/>
          <p:nvPr/>
        </p:nvSpPr>
        <p:spPr>
          <a:xfrm>
            <a:off x="8571506" y="3392688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20 PTS</a:t>
            </a:r>
            <a:endParaRPr/>
          </a:p>
        </p:txBody>
      </p:sp>
      <p:sp>
        <p:nvSpPr>
          <p:cNvPr id="307" name="Google Shape;307;p17"/>
          <p:cNvSpPr txBox="1"/>
          <p:nvPr/>
        </p:nvSpPr>
        <p:spPr>
          <a:xfrm>
            <a:off x="11682090" y="3392688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30 PTS</a:t>
            </a:r>
            <a:endParaRPr/>
          </a:p>
        </p:txBody>
      </p:sp>
      <p:sp>
        <p:nvSpPr>
          <p:cNvPr id="308" name="Google Shape;308;p17"/>
          <p:cNvSpPr txBox="1"/>
          <p:nvPr/>
        </p:nvSpPr>
        <p:spPr>
          <a:xfrm>
            <a:off x="14937921" y="3392688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40 PTS</a:t>
            </a:r>
            <a:endParaRPr/>
          </a:p>
        </p:txBody>
      </p:sp>
      <p:grpSp>
        <p:nvGrpSpPr>
          <p:cNvPr id="309" name="Google Shape;309;p17"/>
          <p:cNvGrpSpPr/>
          <p:nvPr/>
        </p:nvGrpSpPr>
        <p:grpSpPr>
          <a:xfrm>
            <a:off x="1028700" y="5013738"/>
            <a:ext cx="3429478" cy="1893415"/>
            <a:chOff x="0" y="-47625"/>
            <a:chExt cx="903237" cy="498677"/>
          </a:xfrm>
        </p:grpSpPr>
        <p:sp>
          <p:nvSpPr>
            <p:cNvPr id="310" name="Google Shape;310;p17"/>
            <p:cNvSpPr/>
            <p:nvPr/>
          </p:nvSpPr>
          <p:spPr>
            <a:xfrm>
              <a:off x="0" y="0"/>
              <a:ext cx="903237" cy="451052"/>
            </a:xfrm>
            <a:custGeom>
              <a:rect b="b" l="l" r="r" t="t"/>
              <a:pathLst>
                <a:path extrusionOk="0" h="451052" w="903237">
                  <a:moveTo>
                    <a:pt x="115131" y="0"/>
                  </a:moveTo>
                  <a:lnTo>
                    <a:pt x="788106" y="0"/>
                  </a:lnTo>
                  <a:cubicBezTo>
                    <a:pt x="851691" y="0"/>
                    <a:pt x="903237" y="51546"/>
                    <a:pt x="903237" y="115131"/>
                  </a:cubicBezTo>
                  <a:lnTo>
                    <a:pt x="903237" y="335922"/>
                  </a:lnTo>
                  <a:cubicBezTo>
                    <a:pt x="903237" y="399506"/>
                    <a:pt x="851691" y="451052"/>
                    <a:pt x="788106" y="451052"/>
                  </a:cubicBezTo>
                  <a:lnTo>
                    <a:pt x="115131" y="451052"/>
                  </a:lnTo>
                  <a:cubicBezTo>
                    <a:pt x="51546" y="451052"/>
                    <a:pt x="0" y="399506"/>
                    <a:pt x="0" y="335922"/>
                  </a:cubicBezTo>
                  <a:lnTo>
                    <a:pt x="0" y="115131"/>
                  </a:lnTo>
                  <a:cubicBezTo>
                    <a:pt x="0" y="51546"/>
                    <a:pt x="51546" y="0"/>
                    <a:pt x="115131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17"/>
            <p:cNvSpPr txBox="1"/>
            <p:nvPr/>
          </p:nvSpPr>
          <p:spPr>
            <a:xfrm>
              <a:off x="0" y="-47625"/>
              <a:ext cx="903237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17"/>
          <p:cNvGrpSpPr/>
          <p:nvPr/>
        </p:nvGrpSpPr>
        <p:grpSpPr>
          <a:xfrm>
            <a:off x="4866076" y="5013738"/>
            <a:ext cx="2843602" cy="1893415"/>
            <a:chOff x="0" y="-47625"/>
            <a:chExt cx="748932" cy="498677"/>
          </a:xfrm>
        </p:grpSpPr>
        <p:sp>
          <p:nvSpPr>
            <p:cNvPr id="313" name="Google Shape;313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" name="Google Shape;315;p17"/>
          <p:cNvGrpSpPr/>
          <p:nvPr/>
        </p:nvGrpSpPr>
        <p:grpSpPr>
          <a:xfrm>
            <a:off x="8049283" y="5013738"/>
            <a:ext cx="2843602" cy="1893415"/>
            <a:chOff x="0" y="-47625"/>
            <a:chExt cx="748932" cy="498677"/>
          </a:xfrm>
        </p:grpSpPr>
        <p:sp>
          <p:nvSpPr>
            <p:cNvPr id="316" name="Google Shape;316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p17"/>
          <p:cNvGrpSpPr/>
          <p:nvPr/>
        </p:nvGrpSpPr>
        <p:grpSpPr>
          <a:xfrm>
            <a:off x="11232491" y="5013738"/>
            <a:ext cx="2843602" cy="1893415"/>
            <a:chOff x="0" y="-47625"/>
            <a:chExt cx="748932" cy="498677"/>
          </a:xfrm>
        </p:grpSpPr>
        <p:sp>
          <p:nvSpPr>
            <p:cNvPr id="319" name="Google Shape;319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17"/>
          <p:cNvGrpSpPr/>
          <p:nvPr/>
        </p:nvGrpSpPr>
        <p:grpSpPr>
          <a:xfrm>
            <a:off x="14415698" y="5013738"/>
            <a:ext cx="2843602" cy="1893415"/>
            <a:chOff x="0" y="-47625"/>
            <a:chExt cx="748932" cy="498677"/>
          </a:xfrm>
        </p:grpSpPr>
        <p:sp>
          <p:nvSpPr>
            <p:cNvPr id="322" name="Google Shape;322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4" name="Google Shape;324;p17"/>
          <p:cNvSpPr txBox="1"/>
          <p:nvPr/>
        </p:nvSpPr>
        <p:spPr>
          <a:xfrm>
            <a:off x="1314487" y="5743836"/>
            <a:ext cx="2857904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02</a:t>
            </a:r>
            <a:endParaRPr/>
          </a:p>
        </p:txBody>
      </p:sp>
      <p:sp>
        <p:nvSpPr>
          <p:cNvPr id="325" name="Google Shape;325;p17"/>
          <p:cNvSpPr txBox="1"/>
          <p:nvPr/>
        </p:nvSpPr>
        <p:spPr>
          <a:xfrm>
            <a:off x="5354153" y="5743836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326" name="Google Shape;326;p17"/>
          <p:cNvSpPr txBox="1"/>
          <p:nvPr/>
        </p:nvSpPr>
        <p:spPr>
          <a:xfrm>
            <a:off x="8571506" y="5743836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20 PTS</a:t>
            </a:r>
            <a:endParaRPr/>
          </a:p>
        </p:txBody>
      </p:sp>
      <p:sp>
        <p:nvSpPr>
          <p:cNvPr id="327" name="Google Shape;327;p17"/>
          <p:cNvSpPr txBox="1"/>
          <p:nvPr/>
        </p:nvSpPr>
        <p:spPr>
          <a:xfrm>
            <a:off x="11682090" y="5743836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30 PTS</a:t>
            </a:r>
            <a:endParaRPr/>
          </a:p>
        </p:txBody>
      </p:sp>
      <p:sp>
        <p:nvSpPr>
          <p:cNvPr id="328" name="Google Shape;328;p17"/>
          <p:cNvSpPr txBox="1"/>
          <p:nvPr/>
        </p:nvSpPr>
        <p:spPr>
          <a:xfrm>
            <a:off x="14937921" y="5743836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40 PTS</a:t>
            </a:r>
            <a:endParaRPr/>
          </a:p>
        </p:txBody>
      </p:sp>
      <p:grpSp>
        <p:nvGrpSpPr>
          <p:cNvPr id="329" name="Google Shape;329;p17"/>
          <p:cNvGrpSpPr/>
          <p:nvPr/>
        </p:nvGrpSpPr>
        <p:grpSpPr>
          <a:xfrm>
            <a:off x="1028700" y="7364885"/>
            <a:ext cx="3429478" cy="1893415"/>
            <a:chOff x="0" y="-47625"/>
            <a:chExt cx="903237" cy="498677"/>
          </a:xfrm>
        </p:grpSpPr>
        <p:sp>
          <p:nvSpPr>
            <p:cNvPr id="330" name="Google Shape;330;p17"/>
            <p:cNvSpPr/>
            <p:nvPr/>
          </p:nvSpPr>
          <p:spPr>
            <a:xfrm>
              <a:off x="0" y="0"/>
              <a:ext cx="903237" cy="451052"/>
            </a:xfrm>
            <a:custGeom>
              <a:rect b="b" l="l" r="r" t="t"/>
              <a:pathLst>
                <a:path extrusionOk="0" h="451052" w="903237">
                  <a:moveTo>
                    <a:pt x="115131" y="0"/>
                  </a:moveTo>
                  <a:lnTo>
                    <a:pt x="788106" y="0"/>
                  </a:lnTo>
                  <a:cubicBezTo>
                    <a:pt x="851691" y="0"/>
                    <a:pt x="903237" y="51546"/>
                    <a:pt x="903237" y="115131"/>
                  </a:cubicBezTo>
                  <a:lnTo>
                    <a:pt x="903237" y="335922"/>
                  </a:lnTo>
                  <a:cubicBezTo>
                    <a:pt x="903237" y="399506"/>
                    <a:pt x="851691" y="451052"/>
                    <a:pt x="788106" y="451052"/>
                  </a:cubicBezTo>
                  <a:lnTo>
                    <a:pt x="115131" y="451052"/>
                  </a:lnTo>
                  <a:cubicBezTo>
                    <a:pt x="51546" y="451052"/>
                    <a:pt x="0" y="399506"/>
                    <a:pt x="0" y="335922"/>
                  </a:cubicBezTo>
                  <a:lnTo>
                    <a:pt x="0" y="115131"/>
                  </a:lnTo>
                  <a:cubicBezTo>
                    <a:pt x="0" y="51546"/>
                    <a:pt x="51546" y="0"/>
                    <a:pt x="115131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17"/>
            <p:cNvSpPr txBox="1"/>
            <p:nvPr/>
          </p:nvSpPr>
          <p:spPr>
            <a:xfrm>
              <a:off x="0" y="-47625"/>
              <a:ext cx="903237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17"/>
          <p:cNvGrpSpPr/>
          <p:nvPr/>
        </p:nvGrpSpPr>
        <p:grpSpPr>
          <a:xfrm>
            <a:off x="4866076" y="7364885"/>
            <a:ext cx="2843602" cy="1893415"/>
            <a:chOff x="0" y="-47625"/>
            <a:chExt cx="748932" cy="498677"/>
          </a:xfrm>
        </p:grpSpPr>
        <p:sp>
          <p:nvSpPr>
            <p:cNvPr id="333" name="Google Shape;333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17"/>
          <p:cNvGrpSpPr/>
          <p:nvPr/>
        </p:nvGrpSpPr>
        <p:grpSpPr>
          <a:xfrm>
            <a:off x="8049283" y="7364885"/>
            <a:ext cx="2843602" cy="1893415"/>
            <a:chOff x="0" y="-47625"/>
            <a:chExt cx="748932" cy="498677"/>
          </a:xfrm>
        </p:grpSpPr>
        <p:sp>
          <p:nvSpPr>
            <p:cNvPr id="336" name="Google Shape;336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38;p17"/>
          <p:cNvGrpSpPr/>
          <p:nvPr/>
        </p:nvGrpSpPr>
        <p:grpSpPr>
          <a:xfrm>
            <a:off x="11232491" y="7364885"/>
            <a:ext cx="2843602" cy="1893415"/>
            <a:chOff x="0" y="-47625"/>
            <a:chExt cx="748932" cy="498677"/>
          </a:xfrm>
        </p:grpSpPr>
        <p:sp>
          <p:nvSpPr>
            <p:cNvPr id="339" name="Google Shape;339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17"/>
          <p:cNvGrpSpPr/>
          <p:nvPr/>
        </p:nvGrpSpPr>
        <p:grpSpPr>
          <a:xfrm>
            <a:off x="14415698" y="7364885"/>
            <a:ext cx="2843602" cy="1893415"/>
            <a:chOff x="0" y="-47625"/>
            <a:chExt cx="748932" cy="498677"/>
          </a:xfrm>
        </p:grpSpPr>
        <p:sp>
          <p:nvSpPr>
            <p:cNvPr id="342" name="Google Shape;342;p17"/>
            <p:cNvSpPr/>
            <p:nvPr/>
          </p:nvSpPr>
          <p:spPr>
            <a:xfrm>
              <a:off x="0" y="0"/>
              <a:ext cx="748932" cy="451052"/>
            </a:xfrm>
            <a:custGeom>
              <a:rect b="b" l="l" r="r" t="t"/>
              <a:pathLst>
                <a:path extrusionOk="0" h="451052" w="748932">
                  <a:moveTo>
                    <a:pt x="138851" y="0"/>
                  </a:moveTo>
                  <a:lnTo>
                    <a:pt x="610081" y="0"/>
                  </a:lnTo>
                  <a:cubicBezTo>
                    <a:pt x="646907" y="0"/>
                    <a:pt x="682224" y="14629"/>
                    <a:pt x="708264" y="40669"/>
                  </a:cubicBezTo>
                  <a:cubicBezTo>
                    <a:pt x="734303" y="66708"/>
                    <a:pt x="748932" y="102026"/>
                    <a:pt x="748932" y="138851"/>
                  </a:cubicBezTo>
                  <a:lnTo>
                    <a:pt x="748932" y="312201"/>
                  </a:lnTo>
                  <a:cubicBezTo>
                    <a:pt x="748932" y="349027"/>
                    <a:pt x="734303" y="384344"/>
                    <a:pt x="708264" y="410384"/>
                  </a:cubicBezTo>
                  <a:cubicBezTo>
                    <a:pt x="682224" y="436423"/>
                    <a:pt x="646907" y="451052"/>
                    <a:pt x="610081" y="451052"/>
                  </a:cubicBezTo>
                  <a:lnTo>
                    <a:pt x="138851" y="451052"/>
                  </a:lnTo>
                  <a:cubicBezTo>
                    <a:pt x="102026" y="451052"/>
                    <a:pt x="66708" y="436423"/>
                    <a:pt x="40669" y="410384"/>
                  </a:cubicBezTo>
                  <a:cubicBezTo>
                    <a:pt x="14629" y="384344"/>
                    <a:pt x="0" y="349027"/>
                    <a:pt x="0" y="312201"/>
                  </a:cubicBezTo>
                  <a:lnTo>
                    <a:pt x="0" y="138851"/>
                  </a:lnTo>
                  <a:cubicBezTo>
                    <a:pt x="0" y="102026"/>
                    <a:pt x="14629" y="66708"/>
                    <a:pt x="40669" y="40669"/>
                  </a:cubicBezTo>
                  <a:cubicBezTo>
                    <a:pt x="66708" y="14629"/>
                    <a:pt x="102026" y="0"/>
                    <a:pt x="1388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7"/>
            <p:cNvSpPr txBox="1"/>
            <p:nvPr/>
          </p:nvSpPr>
          <p:spPr>
            <a:xfrm>
              <a:off x="0" y="-47625"/>
              <a:ext cx="748932" cy="4986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4" name="Google Shape;344;p17"/>
          <p:cNvSpPr txBox="1"/>
          <p:nvPr/>
        </p:nvSpPr>
        <p:spPr>
          <a:xfrm>
            <a:off x="1314487" y="8094983"/>
            <a:ext cx="2857904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03</a:t>
            </a:r>
            <a:endParaRPr/>
          </a:p>
        </p:txBody>
      </p:sp>
      <p:sp>
        <p:nvSpPr>
          <p:cNvPr id="345" name="Google Shape;345;p17"/>
          <p:cNvSpPr txBox="1"/>
          <p:nvPr/>
        </p:nvSpPr>
        <p:spPr>
          <a:xfrm>
            <a:off x="5354153" y="8094983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346" name="Google Shape;346;p17"/>
          <p:cNvSpPr txBox="1"/>
          <p:nvPr/>
        </p:nvSpPr>
        <p:spPr>
          <a:xfrm>
            <a:off x="8571506" y="8094983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20 PTS</a:t>
            </a:r>
            <a:endParaRPr/>
          </a:p>
        </p:txBody>
      </p:sp>
      <p:sp>
        <p:nvSpPr>
          <p:cNvPr id="347" name="Google Shape;347;p17"/>
          <p:cNvSpPr txBox="1"/>
          <p:nvPr/>
        </p:nvSpPr>
        <p:spPr>
          <a:xfrm>
            <a:off x="11682090" y="8094983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30 PTS</a:t>
            </a:r>
            <a:endParaRPr/>
          </a:p>
        </p:txBody>
      </p:sp>
      <p:sp>
        <p:nvSpPr>
          <p:cNvPr id="348" name="Google Shape;348;p17"/>
          <p:cNvSpPr txBox="1"/>
          <p:nvPr/>
        </p:nvSpPr>
        <p:spPr>
          <a:xfrm>
            <a:off x="14937921" y="8094983"/>
            <a:ext cx="1799156" cy="547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40 PTS</a:t>
            </a:r>
            <a:endParaRPr/>
          </a:p>
        </p:txBody>
      </p:sp>
      <p:sp>
        <p:nvSpPr>
          <p:cNvPr id="349" name="Google Shape;349;p17"/>
          <p:cNvSpPr txBox="1"/>
          <p:nvPr/>
        </p:nvSpPr>
        <p:spPr>
          <a:xfrm>
            <a:off x="5169083" y="876300"/>
            <a:ext cx="7949835" cy="1368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Categories</a:t>
            </a:r>
            <a:endParaRPr/>
          </a:p>
        </p:txBody>
      </p:sp>
      <p:sp>
        <p:nvSpPr>
          <p:cNvPr id="350" name="Google Shape;350;p17"/>
          <p:cNvSpPr/>
          <p:nvPr/>
        </p:nvSpPr>
        <p:spPr>
          <a:xfrm>
            <a:off x="1615344" y="2066587"/>
            <a:ext cx="2256189" cy="1136555"/>
          </a:xfrm>
          <a:custGeom>
            <a:rect b="b" l="l" r="r" t="t"/>
            <a:pathLst>
              <a:path extrusionOk="0" h="1136555" w="2256189">
                <a:moveTo>
                  <a:pt x="0" y="0"/>
                </a:moveTo>
                <a:lnTo>
                  <a:pt x="2256190" y="0"/>
                </a:lnTo>
                <a:lnTo>
                  <a:pt x="2256190" y="1136556"/>
                </a:lnTo>
                <a:lnTo>
                  <a:pt x="0" y="11365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1" name="Google Shape;351;p17"/>
          <p:cNvSpPr/>
          <p:nvPr/>
        </p:nvSpPr>
        <p:spPr>
          <a:xfrm>
            <a:off x="1615344" y="4522011"/>
            <a:ext cx="2256189" cy="1136555"/>
          </a:xfrm>
          <a:custGeom>
            <a:rect b="b" l="l" r="r" t="t"/>
            <a:pathLst>
              <a:path extrusionOk="0" h="1136555" w="2256189">
                <a:moveTo>
                  <a:pt x="0" y="0"/>
                </a:moveTo>
                <a:lnTo>
                  <a:pt x="2256190" y="0"/>
                </a:lnTo>
                <a:lnTo>
                  <a:pt x="2256190" y="1136555"/>
                </a:lnTo>
                <a:lnTo>
                  <a:pt x="0" y="1136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17"/>
          <p:cNvSpPr/>
          <p:nvPr/>
        </p:nvSpPr>
        <p:spPr>
          <a:xfrm>
            <a:off x="1615344" y="6977434"/>
            <a:ext cx="2256189" cy="1136555"/>
          </a:xfrm>
          <a:custGeom>
            <a:rect b="b" l="l" r="r" t="t"/>
            <a:pathLst>
              <a:path extrusionOk="0" h="1136555" w="2256189">
                <a:moveTo>
                  <a:pt x="0" y="0"/>
                </a:moveTo>
                <a:lnTo>
                  <a:pt x="2256190" y="0"/>
                </a:lnTo>
                <a:lnTo>
                  <a:pt x="2256190" y="1136555"/>
                </a:lnTo>
                <a:lnTo>
                  <a:pt x="0" y="11365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18"/>
          <p:cNvGrpSpPr/>
          <p:nvPr/>
        </p:nvGrpSpPr>
        <p:grpSpPr>
          <a:xfrm>
            <a:off x="1028700" y="8795577"/>
            <a:ext cx="16230600" cy="347309"/>
            <a:chOff x="0" y="0"/>
            <a:chExt cx="21640800" cy="463079"/>
          </a:xfrm>
        </p:grpSpPr>
        <p:cxnSp>
          <p:nvCxnSpPr>
            <p:cNvPr id="358" name="Google Shape;358;p18"/>
            <p:cNvCxnSpPr/>
            <p:nvPr/>
          </p:nvCxnSpPr>
          <p:spPr>
            <a:xfrm>
              <a:off x="231540" y="231540"/>
              <a:ext cx="21177721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59" name="Google Shape;359;p18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360" name="Google Shape;360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61" name="Google Shape;361;p18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18"/>
            <p:cNvGrpSpPr/>
            <p:nvPr/>
          </p:nvGrpSpPr>
          <p:grpSpPr>
            <a:xfrm>
              <a:off x="21177721" y="0"/>
              <a:ext cx="463079" cy="463079"/>
              <a:chOff x="0" y="0"/>
              <a:chExt cx="812800" cy="812800"/>
            </a:xfrm>
          </p:grpSpPr>
          <p:sp>
            <p:nvSpPr>
              <p:cNvPr id="363" name="Google Shape;363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64" name="Google Shape;364;p18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5" name="Google Shape;365;p18"/>
          <p:cNvSpPr/>
          <p:nvPr/>
        </p:nvSpPr>
        <p:spPr>
          <a:xfrm>
            <a:off x="9144000" y="4408623"/>
            <a:ext cx="3878667" cy="3742914"/>
          </a:xfrm>
          <a:custGeom>
            <a:rect b="b" l="l" r="r" t="t"/>
            <a:pathLst>
              <a:path extrusionOk="0" h="3742914" w="3878667">
                <a:moveTo>
                  <a:pt x="0" y="0"/>
                </a:moveTo>
                <a:lnTo>
                  <a:pt x="3878667" y="0"/>
                </a:lnTo>
                <a:lnTo>
                  <a:pt x="3878667" y="3742914"/>
                </a:lnTo>
                <a:lnTo>
                  <a:pt x="0" y="37429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6" name="Google Shape;366;p18"/>
          <p:cNvSpPr/>
          <p:nvPr/>
        </p:nvSpPr>
        <p:spPr>
          <a:xfrm flipH="1">
            <a:off x="14124796" y="4408623"/>
            <a:ext cx="3878667" cy="3742914"/>
          </a:xfrm>
          <a:custGeom>
            <a:rect b="b" l="l" r="r" t="t"/>
            <a:pathLst>
              <a:path extrusionOk="0" h="3742914" w="3878667">
                <a:moveTo>
                  <a:pt x="3878667" y="0"/>
                </a:moveTo>
                <a:lnTo>
                  <a:pt x="0" y="0"/>
                </a:lnTo>
                <a:lnTo>
                  <a:pt x="0" y="3742914"/>
                </a:lnTo>
                <a:lnTo>
                  <a:pt x="3878667" y="3742914"/>
                </a:lnTo>
                <a:lnTo>
                  <a:pt x="387866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7" name="Google Shape;367;p18"/>
          <p:cNvSpPr/>
          <p:nvPr/>
        </p:nvSpPr>
        <p:spPr>
          <a:xfrm>
            <a:off x="11417560" y="485872"/>
            <a:ext cx="4422902" cy="7845502"/>
          </a:xfrm>
          <a:custGeom>
            <a:rect b="b" l="l" r="r" t="t"/>
            <a:pathLst>
              <a:path extrusionOk="0" h="7845502" w="4422902">
                <a:moveTo>
                  <a:pt x="0" y="0"/>
                </a:moveTo>
                <a:lnTo>
                  <a:pt x="4422902" y="0"/>
                </a:lnTo>
                <a:lnTo>
                  <a:pt x="4422902" y="7845502"/>
                </a:lnTo>
                <a:lnTo>
                  <a:pt x="0" y="7845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18"/>
          <p:cNvSpPr txBox="1"/>
          <p:nvPr/>
        </p:nvSpPr>
        <p:spPr>
          <a:xfrm>
            <a:off x="1028700" y="9359757"/>
            <a:ext cx="645753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01: INSERT TITLE HERE</a:t>
            </a:r>
            <a:endParaRPr/>
          </a:p>
        </p:txBody>
      </p:sp>
      <p:sp>
        <p:nvSpPr>
          <p:cNvPr id="369" name="Google Shape;369;p18"/>
          <p:cNvSpPr txBox="1"/>
          <p:nvPr/>
        </p:nvSpPr>
        <p:spPr>
          <a:xfrm>
            <a:off x="14466712" y="9359757"/>
            <a:ext cx="279258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370" name="Google Shape;370;p18"/>
          <p:cNvSpPr txBox="1"/>
          <p:nvPr/>
        </p:nvSpPr>
        <p:spPr>
          <a:xfrm>
            <a:off x="1028700" y="4303848"/>
            <a:ext cx="7457400" cy="24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This evergreen conifer, decorated with lights and ornaments, symbolizes hope and joy during the holiday season.</a:t>
            </a:r>
            <a:endParaRPr/>
          </a:p>
        </p:txBody>
      </p:sp>
      <p:sp>
        <p:nvSpPr>
          <p:cNvPr id="371" name="Google Shape;371;p18"/>
          <p:cNvSpPr txBox="1"/>
          <p:nvPr/>
        </p:nvSpPr>
        <p:spPr>
          <a:xfrm>
            <a:off x="1028700" y="3184398"/>
            <a:ext cx="9255416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Question 01</a:t>
            </a:r>
            <a:endParaRPr/>
          </a:p>
        </p:txBody>
      </p:sp>
      <p:grpSp>
        <p:nvGrpSpPr>
          <p:cNvPr id="372" name="Google Shape;372;p18"/>
          <p:cNvGrpSpPr/>
          <p:nvPr/>
        </p:nvGrpSpPr>
        <p:grpSpPr>
          <a:xfrm>
            <a:off x="1028700" y="847874"/>
            <a:ext cx="3034839" cy="753231"/>
            <a:chOff x="0" y="-47625"/>
            <a:chExt cx="799299" cy="198382"/>
          </a:xfrm>
        </p:grpSpPr>
        <p:sp>
          <p:nvSpPr>
            <p:cNvPr id="373" name="Google Shape;373;p18"/>
            <p:cNvSpPr/>
            <p:nvPr/>
          </p:nvSpPr>
          <p:spPr>
            <a:xfrm>
              <a:off x="0" y="0"/>
              <a:ext cx="799299" cy="150757"/>
            </a:xfrm>
            <a:custGeom>
              <a:rect b="b" l="l" r="r" t="t"/>
              <a:pathLst>
                <a:path extrusionOk="0" h="150757" w="799299">
                  <a:moveTo>
                    <a:pt x="75378" y="0"/>
                  </a:moveTo>
                  <a:lnTo>
                    <a:pt x="723921" y="0"/>
                  </a:lnTo>
                  <a:cubicBezTo>
                    <a:pt x="765551" y="0"/>
                    <a:pt x="799299" y="33748"/>
                    <a:pt x="799299" y="75378"/>
                  </a:cubicBezTo>
                  <a:lnTo>
                    <a:pt x="799299" y="75378"/>
                  </a:lnTo>
                  <a:cubicBezTo>
                    <a:pt x="799299" y="117009"/>
                    <a:pt x="765551" y="150757"/>
                    <a:pt x="723921" y="150757"/>
                  </a:cubicBezTo>
                  <a:lnTo>
                    <a:pt x="75378" y="150757"/>
                  </a:lnTo>
                  <a:cubicBezTo>
                    <a:pt x="33748" y="150757"/>
                    <a:pt x="0" y="117009"/>
                    <a:pt x="0" y="75378"/>
                  </a:cubicBezTo>
                  <a:lnTo>
                    <a:pt x="0" y="75378"/>
                  </a:lnTo>
                  <a:cubicBezTo>
                    <a:pt x="0" y="33748"/>
                    <a:pt x="33748" y="0"/>
                    <a:pt x="75378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8"/>
            <p:cNvSpPr txBox="1"/>
            <p:nvPr/>
          </p:nvSpPr>
          <p:spPr>
            <a:xfrm>
              <a:off x="0" y="-47625"/>
              <a:ext cx="799299" cy="198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18"/>
          <p:cNvSpPr txBox="1"/>
          <p:nvPr/>
        </p:nvSpPr>
        <p:spPr>
          <a:xfrm>
            <a:off x="488115" y="1142500"/>
            <a:ext cx="41160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CATEGORIES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" name="Google Shape;380;p19"/>
          <p:cNvGrpSpPr/>
          <p:nvPr/>
        </p:nvGrpSpPr>
        <p:grpSpPr>
          <a:xfrm>
            <a:off x="1028700" y="8795577"/>
            <a:ext cx="16230600" cy="347309"/>
            <a:chOff x="0" y="0"/>
            <a:chExt cx="21640800" cy="463079"/>
          </a:xfrm>
        </p:grpSpPr>
        <p:cxnSp>
          <p:nvCxnSpPr>
            <p:cNvPr id="381" name="Google Shape;381;p19"/>
            <p:cNvCxnSpPr/>
            <p:nvPr/>
          </p:nvCxnSpPr>
          <p:spPr>
            <a:xfrm>
              <a:off x="231540" y="231540"/>
              <a:ext cx="21177721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82" name="Google Shape;382;p19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383" name="Google Shape;383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84" name="Google Shape;384;p19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" name="Google Shape;385;p19"/>
            <p:cNvGrpSpPr/>
            <p:nvPr/>
          </p:nvGrpSpPr>
          <p:grpSpPr>
            <a:xfrm>
              <a:off x="21177721" y="0"/>
              <a:ext cx="463079" cy="463079"/>
              <a:chOff x="0" y="0"/>
              <a:chExt cx="812800" cy="812800"/>
            </a:xfrm>
          </p:grpSpPr>
          <p:sp>
            <p:nvSpPr>
              <p:cNvPr id="386" name="Google Shape;386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87" name="Google Shape;387;p19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8" name="Google Shape;388;p19"/>
          <p:cNvSpPr txBox="1"/>
          <p:nvPr/>
        </p:nvSpPr>
        <p:spPr>
          <a:xfrm>
            <a:off x="1028700" y="9359757"/>
            <a:ext cx="645753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01: INSERT TITLE HERE</a:t>
            </a:r>
            <a:endParaRPr/>
          </a:p>
        </p:txBody>
      </p:sp>
      <p:sp>
        <p:nvSpPr>
          <p:cNvPr id="389" name="Google Shape;389;p19"/>
          <p:cNvSpPr txBox="1"/>
          <p:nvPr/>
        </p:nvSpPr>
        <p:spPr>
          <a:xfrm>
            <a:off x="14466712" y="9359757"/>
            <a:ext cx="279258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grpSp>
        <p:nvGrpSpPr>
          <p:cNvPr id="390" name="Google Shape;390;p19"/>
          <p:cNvGrpSpPr/>
          <p:nvPr/>
        </p:nvGrpSpPr>
        <p:grpSpPr>
          <a:xfrm>
            <a:off x="1028700" y="847874"/>
            <a:ext cx="3034839" cy="753231"/>
            <a:chOff x="0" y="-47625"/>
            <a:chExt cx="799299" cy="198382"/>
          </a:xfrm>
        </p:grpSpPr>
        <p:sp>
          <p:nvSpPr>
            <p:cNvPr id="391" name="Google Shape;391;p19"/>
            <p:cNvSpPr/>
            <p:nvPr/>
          </p:nvSpPr>
          <p:spPr>
            <a:xfrm>
              <a:off x="0" y="0"/>
              <a:ext cx="799299" cy="150757"/>
            </a:xfrm>
            <a:custGeom>
              <a:rect b="b" l="l" r="r" t="t"/>
              <a:pathLst>
                <a:path extrusionOk="0" h="150757" w="799299">
                  <a:moveTo>
                    <a:pt x="75378" y="0"/>
                  </a:moveTo>
                  <a:lnTo>
                    <a:pt x="723921" y="0"/>
                  </a:lnTo>
                  <a:cubicBezTo>
                    <a:pt x="765551" y="0"/>
                    <a:pt x="799299" y="33748"/>
                    <a:pt x="799299" y="75378"/>
                  </a:cubicBezTo>
                  <a:lnTo>
                    <a:pt x="799299" y="75378"/>
                  </a:lnTo>
                  <a:cubicBezTo>
                    <a:pt x="799299" y="117009"/>
                    <a:pt x="765551" y="150757"/>
                    <a:pt x="723921" y="150757"/>
                  </a:cubicBezTo>
                  <a:lnTo>
                    <a:pt x="75378" y="150757"/>
                  </a:lnTo>
                  <a:cubicBezTo>
                    <a:pt x="33748" y="150757"/>
                    <a:pt x="0" y="117009"/>
                    <a:pt x="0" y="75378"/>
                  </a:cubicBezTo>
                  <a:lnTo>
                    <a:pt x="0" y="75378"/>
                  </a:lnTo>
                  <a:cubicBezTo>
                    <a:pt x="0" y="33748"/>
                    <a:pt x="33748" y="0"/>
                    <a:pt x="75378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19"/>
            <p:cNvSpPr txBox="1"/>
            <p:nvPr/>
          </p:nvSpPr>
          <p:spPr>
            <a:xfrm>
              <a:off x="0" y="-47625"/>
              <a:ext cx="799299" cy="198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3" name="Google Shape;393;p19"/>
          <p:cNvSpPr/>
          <p:nvPr/>
        </p:nvSpPr>
        <p:spPr>
          <a:xfrm>
            <a:off x="4845504" y="4835236"/>
            <a:ext cx="3763758" cy="3632026"/>
          </a:xfrm>
          <a:custGeom>
            <a:rect b="b" l="l" r="r" t="t"/>
            <a:pathLst>
              <a:path extrusionOk="0" h="3632026" w="3763758">
                <a:moveTo>
                  <a:pt x="0" y="0"/>
                </a:moveTo>
                <a:lnTo>
                  <a:pt x="3763757" y="0"/>
                </a:lnTo>
                <a:lnTo>
                  <a:pt x="3763757" y="3632026"/>
                </a:lnTo>
                <a:lnTo>
                  <a:pt x="0" y="36320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19"/>
          <p:cNvSpPr/>
          <p:nvPr/>
        </p:nvSpPr>
        <p:spPr>
          <a:xfrm flipH="1">
            <a:off x="9678739" y="4835236"/>
            <a:ext cx="3763758" cy="3632026"/>
          </a:xfrm>
          <a:custGeom>
            <a:rect b="b" l="l" r="r" t="t"/>
            <a:pathLst>
              <a:path extrusionOk="0" h="3632026" w="3763758">
                <a:moveTo>
                  <a:pt x="3763757" y="0"/>
                </a:moveTo>
                <a:lnTo>
                  <a:pt x="0" y="0"/>
                </a:lnTo>
                <a:lnTo>
                  <a:pt x="0" y="3632026"/>
                </a:lnTo>
                <a:lnTo>
                  <a:pt x="3763757" y="3632026"/>
                </a:lnTo>
                <a:lnTo>
                  <a:pt x="376375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5" name="Google Shape;395;p19"/>
          <p:cNvSpPr/>
          <p:nvPr/>
        </p:nvSpPr>
        <p:spPr>
          <a:xfrm>
            <a:off x="7051707" y="1028700"/>
            <a:ext cx="4291869" cy="7613072"/>
          </a:xfrm>
          <a:custGeom>
            <a:rect b="b" l="l" r="r" t="t"/>
            <a:pathLst>
              <a:path extrusionOk="0" h="7613072" w="4291869">
                <a:moveTo>
                  <a:pt x="0" y="0"/>
                </a:moveTo>
                <a:lnTo>
                  <a:pt x="4291870" y="0"/>
                </a:lnTo>
                <a:lnTo>
                  <a:pt x="4291870" y="7613072"/>
                </a:lnTo>
                <a:lnTo>
                  <a:pt x="0" y="76130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19"/>
          <p:cNvSpPr txBox="1"/>
          <p:nvPr/>
        </p:nvSpPr>
        <p:spPr>
          <a:xfrm>
            <a:off x="2095410" y="3172236"/>
            <a:ext cx="3800400" cy="11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What is a Christmas Tree?</a:t>
            </a:r>
            <a:endParaRPr/>
          </a:p>
        </p:txBody>
      </p:sp>
      <p:sp>
        <p:nvSpPr>
          <p:cNvPr id="397" name="Google Shape;397;p19"/>
          <p:cNvSpPr txBox="1"/>
          <p:nvPr/>
        </p:nvSpPr>
        <p:spPr>
          <a:xfrm>
            <a:off x="1933037" y="2364483"/>
            <a:ext cx="412511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Answer 01</a:t>
            </a:r>
            <a:endParaRPr/>
          </a:p>
        </p:txBody>
      </p:sp>
      <p:sp>
        <p:nvSpPr>
          <p:cNvPr id="398" name="Google Shape;398;p19"/>
          <p:cNvSpPr txBox="1"/>
          <p:nvPr/>
        </p:nvSpPr>
        <p:spPr>
          <a:xfrm>
            <a:off x="12054719" y="2450241"/>
            <a:ext cx="43002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This evergreen conifer, decorated with lights and ornaments, symbolizes hope and joy during the holiday season.</a:t>
            </a:r>
            <a:endParaRPr/>
          </a:p>
        </p:txBody>
      </p:sp>
      <p:sp>
        <p:nvSpPr>
          <p:cNvPr id="399" name="Google Shape;399;p19"/>
          <p:cNvSpPr txBox="1"/>
          <p:nvPr/>
        </p:nvSpPr>
        <p:spPr>
          <a:xfrm>
            <a:off x="488115" y="1142500"/>
            <a:ext cx="41160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CATEGORIES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50717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20"/>
          <p:cNvGrpSpPr/>
          <p:nvPr/>
        </p:nvGrpSpPr>
        <p:grpSpPr>
          <a:xfrm>
            <a:off x="1028700" y="8795577"/>
            <a:ext cx="16230600" cy="347309"/>
            <a:chOff x="0" y="0"/>
            <a:chExt cx="21640800" cy="463079"/>
          </a:xfrm>
        </p:grpSpPr>
        <p:cxnSp>
          <p:nvCxnSpPr>
            <p:cNvPr id="405" name="Google Shape;405;p20"/>
            <p:cNvCxnSpPr/>
            <p:nvPr/>
          </p:nvCxnSpPr>
          <p:spPr>
            <a:xfrm>
              <a:off x="231540" y="231540"/>
              <a:ext cx="21177721" cy="0"/>
            </a:xfrm>
            <a:prstGeom prst="straightConnector1">
              <a:avLst/>
            </a:prstGeom>
            <a:noFill/>
            <a:ln cap="flat" cmpd="sng" w="762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406" name="Google Shape;406;p20"/>
            <p:cNvGrpSpPr/>
            <p:nvPr/>
          </p:nvGrpSpPr>
          <p:grpSpPr>
            <a:xfrm>
              <a:off x="0" y="0"/>
              <a:ext cx="463079" cy="463079"/>
              <a:chOff x="0" y="0"/>
              <a:chExt cx="812800" cy="812800"/>
            </a:xfrm>
          </p:grpSpPr>
          <p:sp>
            <p:nvSpPr>
              <p:cNvPr id="407" name="Google Shape;40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08" name="Google Shape;408;p20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9" name="Google Shape;409;p20"/>
            <p:cNvGrpSpPr/>
            <p:nvPr/>
          </p:nvGrpSpPr>
          <p:grpSpPr>
            <a:xfrm>
              <a:off x="21177721" y="0"/>
              <a:ext cx="463079" cy="463079"/>
              <a:chOff x="0" y="0"/>
              <a:chExt cx="812800" cy="812800"/>
            </a:xfrm>
          </p:grpSpPr>
          <p:sp>
            <p:nvSpPr>
              <p:cNvPr id="410" name="Google Shape;41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11" name="Google Shape;411;p20"/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2" name="Google Shape;412;p20"/>
          <p:cNvGrpSpPr/>
          <p:nvPr/>
        </p:nvGrpSpPr>
        <p:grpSpPr>
          <a:xfrm>
            <a:off x="1028700" y="847874"/>
            <a:ext cx="3034839" cy="753231"/>
            <a:chOff x="0" y="-47625"/>
            <a:chExt cx="799299" cy="198382"/>
          </a:xfrm>
        </p:grpSpPr>
        <p:sp>
          <p:nvSpPr>
            <p:cNvPr id="413" name="Google Shape;413;p20"/>
            <p:cNvSpPr/>
            <p:nvPr/>
          </p:nvSpPr>
          <p:spPr>
            <a:xfrm>
              <a:off x="0" y="0"/>
              <a:ext cx="799299" cy="150757"/>
            </a:xfrm>
            <a:custGeom>
              <a:rect b="b" l="l" r="r" t="t"/>
              <a:pathLst>
                <a:path extrusionOk="0" h="150757" w="799299">
                  <a:moveTo>
                    <a:pt x="75378" y="0"/>
                  </a:moveTo>
                  <a:lnTo>
                    <a:pt x="723921" y="0"/>
                  </a:lnTo>
                  <a:cubicBezTo>
                    <a:pt x="765551" y="0"/>
                    <a:pt x="799299" y="33748"/>
                    <a:pt x="799299" y="75378"/>
                  </a:cubicBezTo>
                  <a:lnTo>
                    <a:pt x="799299" y="75378"/>
                  </a:lnTo>
                  <a:cubicBezTo>
                    <a:pt x="799299" y="117009"/>
                    <a:pt x="765551" y="150757"/>
                    <a:pt x="723921" y="150757"/>
                  </a:cubicBezTo>
                  <a:lnTo>
                    <a:pt x="75378" y="150757"/>
                  </a:lnTo>
                  <a:cubicBezTo>
                    <a:pt x="33748" y="150757"/>
                    <a:pt x="0" y="117009"/>
                    <a:pt x="0" y="75378"/>
                  </a:cubicBezTo>
                  <a:lnTo>
                    <a:pt x="0" y="75378"/>
                  </a:lnTo>
                  <a:cubicBezTo>
                    <a:pt x="0" y="33748"/>
                    <a:pt x="33748" y="0"/>
                    <a:pt x="75378" y="0"/>
                  </a:cubicBezTo>
                  <a:close/>
                </a:path>
              </a:pathLst>
            </a:custGeom>
            <a:solidFill>
              <a:srgbClr val="AA4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0"/>
            <p:cNvSpPr txBox="1"/>
            <p:nvPr/>
          </p:nvSpPr>
          <p:spPr>
            <a:xfrm>
              <a:off x="0" y="-47625"/>
              <a:ext cx="799299" cy="1983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" name="Google Shape;415;p20"/>
          <p:cNvSpPr/>
          <p:nvPr/>
        </p:nvSpPr>
        <p:spPr>
          <a:xfrm>
            <a:off x="9696494" y="1601105"/>
            <a:ext cx="7904826" cy="6837675"/>
          </a:xfrm>
          <a:custGeom>
            <a:rect b="b" l="l" r="r" t="t"/>
            <a:pathLst>
              <a:path extrusionOk="0" h="6837675" w="7904826">
                <a:moveTo>
                  <a:pt x="0" y="0"/>
                </a:moveTo>
                <a:lnTo>
                  <a:pt x="7904826" y="0"/>
                </a:lnTo>
                <a:lnTo>
                  <a:pt x="7904826" y="6837675"/>
                </a:lnTo>
                <a:lnTo>
                  <a:pt x="0" y="68376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0"/>
          <p:cNvSpPr txBox="1"/>
          <p:nvPr/>
        </p:nvSpPr>
        <p:spPr>
          <a:xfrm>
            <a:off x="1028700" y="9359757"/>
            <a:ext cx="6457530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CATEGORY 02: INSERT TITLE HERE</a:t>
            </a:r>
            <a:endParaRPr/>
          </a:p>
        </p:txBody>
      </p:sp>
      <p:sp>
        <p:nvSpPr>
          <p:cNvPr id="417" name="Google Shape;417;p20"/>
          <p:cNvSpPr txBox="1"/>
          <p:nvPr/>
        </p:nvSpPr>
        <p:spPr>
          <a:xfrm>
            <a:off x="14466712" y="9359757"/>
            <a:ext cx="2792588" cy="3657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10 PTS</a:t>
            </a:r>
            <a:endParaRPr/>
          </a:p>
        </p:txBody>
      </p:sp>
      <p:sp>
        <p:nvSpPr>
          <p:cNvPr id="418" name="Google Shape;418;p20"/>
          <p:cNvSpPr txBox="1"/>
          <p:nvPr/>
        </p:nvSpPr>
        <p:spPr>
          <a:xfrm>
            <a:off x="1028700" y="4260305"/>
            <a:ext cx="8115300" cy="31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Decorated with a carrot nose, coal eyes, and accessories like scarves and hats, it represents childhood joy and creativity, symbolizing winter fun in yards or festive gatherings.</a:t>
            </a:r>
            <a:endParaRPr/>
          </a:p>
        </p:txBody>
      </p:sp>
      <p:sp>
        <p:nvSpPr>
          <p:cNvPr id="419" name="Google Shape;419;p20"/>
          <p:cNvSpPr txBox="1"/>
          <p:nvPr/>
        </p:nvSpPr>
        <p:spPr>
          <a:xfrm>
            <a:off x="1028700" y="3184398"/>
            <a:ext cx="9255416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Cinzel Decorative"/>
                <a:ea typeface="Cinzel Decorative"/>
                <a:cs typeface="Cinzel Decorative"/>
                <a:sym typeface="Cinzel Decorative"/>
              </a:rPr>
              <a:t>Question 02</a:t>
            </a:r>
            <a:endParaRPr/>
          </a:p>
        </p:txBody>
      </p:sp>
      <p:sp>
        <p:nvSpPr>
          <p:cNvPr id="420" name="Google Shape;420;p20"/>
          <p:cNvSpPr txBox="1"/>
          <p:nvPr/>
        </p:nvSpPr>
        <p:spPr>
          <a:xfrm>
            <a:off x="488115" y="1142500"/>
            <a:ext cx="4116009" cy="3067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sng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BACK TO CATEGORIES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