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sap"/>
      <p:regular r:id="rId26"/>
      <p:bold r:id="rId27"/>
      <p:italic r:id="rId28"/>
      <p:boldItalic r:id="rId29"/>
    </p:embeddedFont>
    <p:embeddedFont>
      <p:font typeface="Gaegu"/>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sap-regular.fntdata"/><Relationship Id="rId25" Type="http://schemas.openxmlformats.org/officeDocument/2006/relationships/slide" Target="slides/slide20.xml"/><Relationship Id="rId28" Type="http://schemas.openxmlformats.org/officeDocument/2006/relationships/font" Target="fonts/Asap-italic.fntdata"/><Relationship Id="rId27" Type="http://schemas.openxmlformats.org/officeDocument/2006/relationships/font" Target="fonts/Asap-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sap-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egu-bold.fntdata"/><Relationship Id="rId30" Type="http://schemas.openxmlformats.org/officeDocument/2006/relationships/font" Target="fonts/Gaegu-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30.png"/><Relationship Id="rId7" Type="http://schemas.openxmlformats.org/officeDocument/2006/relationships/image" Target="../media/image12.png"/><Relationship Id="rId8"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45658"/>
          <a:stretch/>
        </p:blipFill>
        <p:spPr>
          <a:xfrm>
            <a:off x="6402600" y="1"/>
            <a:ext cx="4301151" cy="2440775"/>
          </a:xfrm>
          <a:prstGeom prst="rect">
            <a:avLst/>
          </a:prstGeom>
          <a:noFill/>
          <a:ln>
            <a:noFill/>
          </a:ln>
        </p:spPr>
      </p:pic>
      <p:pic>
        <p:nvPicPr>
          <p:cNvPr id="11" name="Google Shape;11;p3"/>
          <p:cNvPicPr preferRelativeResize="0"/>
          <p:nvPr/>
        </p:nvPicPr>
        <p:blipFill rotWithShape="1">
          <a:blip r:embed="rId3">
            <a:alphaModFix/>
          </a:blip>
          <a:srcRect b="50000" l="0" r="0" t="0"/>
          <a:stretch/>
        </p:blipFill>
        <p:spPr>
          <a:xfrm>
            <a:off x="11906800" y="7553824"/>
            <a:ext cx="6415900" cy="2733176"/>
          </a:xfrm>
          <a:prstGeom prst="rect">
            <a:avLst/>
          </a:prstGeom>
          <a:noFill/>
          <a:ln>
            <a:noFill/>
          </a:ln>
        </p:spPr>
      </p:pic>
      <p:pic>
        <p:nvPicPr>
          <p:cNvPr id="12" name="Google Shape;12;p3"/>
          <p:cNvPicPr preferRelativeResize="0"/>
          <p:nvPr/>
        </p:nvPicPr>
        <p:blipFill rotWithShape="1">
          <a:blip r:embed="rId4">
            <a:alphaModFix/>
          </a:blip>
          <a:srcRect b="35600" l="32876" r="0" t="0"/>
          <a:stretch/>
        </p:blipFill>
        <p:spPr>
          <a:xfrm>
            <a:off x="-3" y="2536454"/>
            <a:ext cx="8171302" cy="7750549"/>
          </a:xfrm>
          <a:prstGeom prst="rect">
            <a:avLst/>
          </a:prstGeom>
          <a:noFill/>
          <a:ln>
            <a:noFill/>
          </a:ln>
        </p:spPr>
      </p:pic>
      <p:sp>
        <p:nvSpPr>
          <p:cNvPr id="13" name="Google Shape;13;p3"/>
          <p:cNvSpPr/>
          <p:nvPr/>
        </p:nvSpPr>
        <p:spPr>
          <a:xfrm rot="-2700000">
            <a:off x="15624065" y="456832"/>
            <a:ext cx="1671145" cy="6708974"/>
          </a:xfrm>
          <a:custGeom>
            <a:rect b="b" l="l" r="r" t="t"/>
            <a:pathLst>
              <a:path extrusionOk="0" h="6705245" w="1670216">
                <a:moveTo>
                  <a:pt x="0" y="0"/>
                </a:moveTo>
                <a:lnTo>
                  <a:pt x="1670215" y="0"/>
                </a:lnTo>
                <a:lnTo>
                  <a:pt x="1670215" y="6705245"/>
                </a:lnTo>
                <a:lnTo>
                  <a:pt x="0" y="6705245"/>
                </a:lnTo>
                <a:lnTo>
                  <a:pt x="0" y="0"/>
                </a:lnTo>
                <a:close/>
              </a:path>
            </a:pathLst>
          </a:custGeom>
          <a:blipFill rotWithShape="1">
            <a:blip r:embed="rId5">
              <a:alphaModFix/>
            </a:blip>
            <a:stretch>
              <a:fillRect b="0" l="0" r="0" t="0"/>
            </a:stretch>
          </a:blipFill>
          <a:ln>
            <a:noFill/>
          </a:ln>
        </p:spPr>
      </p:sp>
      <p:pic>
        <p:nvPicPr>
          <p:cNvPr id="14" name="Google Shape;14;p3"/>
          <p:cNvPicPr preferRelativeResize="0"/>
          <p:nvPr/>
        </p:nvPicPr>
        <p:blipFill rotWithShape="1">
          <a:blip r:embed="rId6">
            <a:alphaModFix/>
          </a:blip>
          <a:srcRect b="0" l="0" r="16043" t="51293"/>
          <a:stretch/>
        </p:blipFill>
        <p:spPr>
          <a:xfrm>
            <a:off x="10422325" y="0"/>
            <a:ext cx="7863401" cy="5111902"/>
          </a:xfrm>
          <a:prstGeom prst="rect">
            <a:avLst/>
          </a:prstGeom>
          <a:noFill/>
          <a:ln>
            <a:noFill/>
          </a:ln>
        </p:spPr>
      </p:pic>
      <p:sp>
        <p:nvSpPr>
          <p:cNvPr id="15" name="Google Shape;15;p3"/>
          <p:cNvSpPr/>
          <p:nvPr/>
        </p:nvSpPr>
        <p:spPr>
          <a:xfrm>
            <a:off x="-1203549" y="563788"/>
            <a:ext cx="6415889" cy="5342686"/>
          </a:xfrm>
          <a:custGeom>
            <a:rect b="b" l="l" r="r" t="t"/>
            <a:pathLst>
              <a:path extrusionOk="0" h="5342686" w="6415889">
                <a:moveTo>
                  <a:pt x="0" y="0"/>
                </a:moveTo>
                <a:lnTo>
                  <a:pt x="6415889" y="0"/>
                </a:lnTo>
                <a:lnTo>
                  <a:pt x="6415889" y="5342685"/>
                </a:lnTo>
                <a:lnTo>
                  <a:pt x="0" y="5342685"/>
                </a:lnTo>
                <a:lnTo>
                  <a:pt x="0" y="0"/>
                </a:lnTo>
                <a:close/>
              </a:path>
            </a:pathLst>
          </a:custGeom>
          <a:blipFill rotWithShape="1">
            <a:blip r:embed="rId7">
              <a:alphaModFix/>
            </a:blip>
            <a:stretch>
              <a:fillRect b="0" l="0" r="0" t="0"/>
            </a:stretch>
          </a:blipFill>
          <a:ln>
            <a:noFill/>
          </a:ln>
        </p:spPr>
      </p:sp>
      <p:grpSp>
        <p:nvGrpSpPr>
          <p:cNvPr id="16" name="Google Shape;16;p3"/>
          <p:cNvGrpSpPr/>
          <p:nvPr/>
        </p:nvGrpSpPr>
        <p:grpSpPr>
          <a:xfrm>
            <a:off x="2737873" y="2377258"/>
            <a:ext cx="12812258" cy="5532486"/>
            <a:chOff x="0" y="0"/>
            <a:chExt cx="1882301" cy="812800"/>
          </a:xfrm>
        </p:grpSpPr>
        <p:sp>
          <p:nvSpPr>
            <p:cNvPr id="17" name="Google Shape;17;p3"/>
            <p:cNvSpPr/>
            <p:nvPr/>
          </p:nvSpPr>
          <p:spPr>
            <a:xfrm>
              <a:off x="0" y="0"/>
              <a:ext cx="1882301" cy="812800"/>
            </a:xfrm>
            <a:custGeom>
              <a:rect b="b" l="l" r="r" t="t"/>
              <a:pathLst>
                <a:path extrusionOk="0" h="812800" w="1882301">
                  <a:moveTo>
                    <a:pt x="1722281" y="0"/>
                  </a:moveTo>
                  <a:lnTo>
                    <a:pt x="160020" y="0"/>
                  </a:lnTo>
                  <a:lnTo>
                    <a:pt x="0" y="160020"/>
                  </a:lnTo>
                  <a:lnTo>
                    <a:pt x="0" y="652780"/>
                  </a:lnTo>
                  <a:lnTo>
                    <a:pt x="160020" y="812800"/>
                  </a:lnTo>
                  <a:lnTo>
                    <a:pt x="1722281" y="812800"/>
                  </a:lnTo>
                  <a:lnTo>
                    <a:pt x="1882301" y="652780"/>
                  </a:lnTo>
                  <a:lnTo>
                    <a:pt x="1882301" y="160020"/>
                  </a:lnTo>
                  <a:lnTo>
                    <a:pt x="1722281" y="0"/>
                  </a:lnTo>
                  <a:close/>
                </a:path>
              </a:pathLst>
            </a:custGeom>
            <a:solidFill>
              <a:srgbClr val="F1F8FA"/>
            </a:solidFill>
            <a:ln cap="sq" cmpd="sng" w="66675">
              <a:solidFill>
                <a:srgbClr val="000000"/>
              </a:solidFill>
              <a:prstDash val="solid"/>
              <a:miter lim="8000"/>
              <a:headEnd len="sm" w="sm" type="none"/>
              <a:tailEnd len="sm" w="sm" type="none"/>
            </a:ln>
          </p:spPr>
        </p:sp>
        <p:sp>
          <p:nvSpPr>
            <p:cNvPr id="18" name="Google Shape;18;p3"/>
            <p:cNvSpPr txBox="1"/>
            <p:nvPr/>
          </p:nvSpPr>
          <p:spPr>
            <a:xfrm>
              <a:off x="63500" y="6350"/>
              <a:ext cx="1755300" cy="7431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5212340" y="8321405"/>
            <a:ext cx="7863412" cy="946430"/>
            <a:chOff x="0" y="-57150"/>
            <a:chExt cx="3851404" cy="463550"/>
          </a:xfrm>
        </p:grpSpPr>
        <p:sp>
          <p:nvSpPr>
            <p:cNvPr id="20" name="Google Shape;20;p3"/>
            <p:cNvSpPr/>
            <p:nvPr/>
          </p:nvSpPr>
          <p:spPr>
            <a:xfrm>
              <a:off x="0" y="0"/>
              <a:ext cx="3851404" cy="406400"/>
            </a:xfrm>
            <a:custGeom>
              <a:rect b="b" l="l" r="r" t="t"/>
              <a:pathLst>
                <a:path extrusionOk="0" h="406400" w="3851404">
                  <a:moveTo>
                    <a:pt x="3648204" y="0"/>
                  </a:moveTo>
                  <a:cubicBezTo>
                    <a:pt x="3760428" y="0"/>
                    <a:pt x="3851404" y="90976"/>
                    <a:pt x="3851404" y="203200"/>
                  </a:cubicBezTo>
                  <a:cubicBezTo>
                    <a:pt x="3851404" y="315424"/>
                    <a:pt x="3760428" y="406400"/>
                    <a:pt x="3648204" y="406400"/>
                  </a:cubicBezTo>
                  <a:lnTo>
                    <a:pt x="203200" y="406400"/>
                  </a:lnTo>
                  <a:cubicBezTo>
                    <a:pt x="90976" y="406400"/>
                    <a:pt x="0" y="315424"/>
                    <a:pt x="0" y="203200"/>
                  </a:cubicBezTo>
                  <a:cubicBezTo>
                    <a:pt x="0" y="90976"/>
                    <a:pt x="90976" y="0"/>
                    <a:pt x="2032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0" y="-57150"/>
              <a:ext cx="38514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 name="Google Shape;22;p3"/>
          <p:cNvSpPr txBox="1"/>
          <p:nvPr>
            <p:ph type="title"/>
          </p:nvPr>
        </p:nvSpPr>
        <p:spPr>
          <a:xfrm>
            <a:off x="-255350" y="2681900"/>
            <a:ext cx="18798600" cy="4630800"/>
          </a:xfrm>
          <a:prstGeom prst="rect">
            <a:avLst/>
          </a:prstGeom>
          <a:noFill/>
          <a:ln>
            <a:noFill/>
          </a:ln>
        </p:spPr>
        <p:txBody>
          <a:bodyPr anchorCtr="0" anchor="ctr" bIns="45700" lIns="91425" spcFirstLastPara="1" rIns="91425" wrap="square" tIns="45700">
            <a:noAutofit/>
          </a:bodyPr>
          <a:lstStyle>
            <a:lvl1pPr lvl="0" marR="0">
              <a:lnSpc>
                <a:spcPct val="80000"/>
              </a:lnSpc>
              <a:spcBef>
                <a:spcPts val="0"/>
              </a:spcBef>
              <a:spcAft>
                <a:spcPts val="0"/>
              </a:spcAft>
              <a:buClr>
                <a:schemeClr val="dk1"/>
              </a:buClr>
              <a:buSzPts val="19000"/>
              <a:buFont typeface="Gaegu"/>
              <a:buNone/>
              <a:defRPr b="1" i="0" sz="19000" u="none" cap="none" strike="noStrike">
                <a:solidFill>
                  <a:schemeClr val="dk1"/>
                </a:solidFill>
                <a:latin typeface="Gaegu"/>
                <a:ea typeface="Gaegu"/>
                <a:cs typeface="Gaegu"/>
                <a:sym typeface="Gaegu"/>
              </a:defRPr>
            </a:lvl1pPr>
            <a:lvl2pPr lvl="1" algn="ctr">
              <a:lnSpc>
                <a:spcPct val="80000"/>
              </a:lnSpc>
              <a:spcBef>
                <a:spcPts val="0"/>
              </a:spcBef>
              <a:spcAft>
                <a:spcPts val="0"/>
              </a:spcAft>
              <a:buSzPts val="1400"/>
              <a:buNone/>
              <a:defRPr sz="1800"/>
            </a:lvl2pPr>
            <a:lvl3pPr lvl="2" algn="ctr">
              <a:lnSpc>
                <a:spcPct val="80000"/>
              </a:lnSpc>
              <a:spcBef>
                <a:spcPts val="0"/>
              </a:spcBef>
              <a:spcAft>
                <a:spcPts val="0"/>
              </a:spcAft>
              <a:buSzPts val="1400"/>
              <a:buNone/>
              <a:defRPr sz="1800"/>
            </a:lvl3pPr>
            <a:lvl4pPr lvl="3" algn="ctr">
              <a:lnSpc>
                <a:spcPct val="80000"/>
              </a:lnSpc>
              <a:spcBef>
                <a:spcPts val="0"/>
              </a:spcBef>
              <a:spcAft>
                <a:spcPts val="0"/>
              </a:spcAft>
              <a:buSzPts val="1400"/>
              <a:buNone/>
              <a:defRPr sz="1800"/>
            </a:lvl4pPr>
            <a:lvl5pPr lvl="4" algn="ctr">
              <a:lnSpc>
                <a:spcPct val="80000"/>
              </a:lnSpc>
              <a:spcBef>
                <a:spcPts val="0"/>
              </a:spcBef>
              <a:spcAft>
                <a:spcPts val="0"/>
              </a:spcAft>
              <a:buSzPts val="1400"/>
              <a:buNone/>
              <a:defRPr sz="1800"/>
            </a:lvl5pPr>
            <a:lvl6pPr lvl="5" algn="ctr">
              <a:lnSpc>
                <a:spcPct val="80000"/>
              </a:lnSpc>
              <a:spcBef>
                <a:spcPts val="0"/>
              </a:spcBef>
              <a:spcAft>
                <a:spcPts val="0"/>
              </a:spcAft>
              <a:buSzPts val="1400"/>
              <a:buNone/>
              <a:defRPr sz="1800"/>
            </a:lvl6pPr>
            <a:lvl7pPr lvl="6" algn="ctr">
              <a:lnSpc>
                <a:spcPct val="80000"/>
              </a:lnSpc>
              <a:spcBef>
                <a:spcPts val="0"/>
              </a:spcBef>
              <a:spcAft>
                <a:spcPts val="0"/>
              </a:spcAft>
              <a:buSzPts val="1400"/>
              <a:buNone/>
              <a:defRPr sz="1800"/>
            </a:lvl7pPr>
            <a:lvl8pPr lvl="7" algn="ctr">
              <a:lnSpc>
                <a:spcPct val="80000"/>
              </a:lnSpc>
              <a:spcBef>
                <a:spcPts val="0"/>
              </a:spcBef>
              <a:spcAft>
                <a:spcPts val="0"/>
              </a:spcAft>
              <a:buSzPts val="1400"/>
              <a:buNone/>
              <a:defRPr sz="1800"/>
            </a:lvl8pPr>
            <a:lvl9pPr lvl="8" algn="ctr">
              <a:lnSpc>
                <a:spcPct val="80000"/>
              </a:lnSpc>
              <a:spcBef>
                <a:spcPts val="0"/>
              </a:spcBef>
              <a:spcAft>
                <a:spcPts val="0"/>
              </a:spcAft>
              <a:buSzPts val="1400"/>
              <a:buNone/>
              <a:defRPr sz="1800"/>
            </a:lvl9pPr>
          </a:lstStyle>
          <a:p/>
        </p:txBody>
      </p:sp>
      <p:sp>
        <p:nvSpPr>
          <p:cNvPr id="23" name="Google Shape;23;p3"/>
          <p:cNvSpPr txBox="1"/>
          <p:nvPr>
            <p:ph idx="1" type="subTitle"/>
          </p:nvPr>
        </p:nvSpPr>
        <p:spPr>
          <a:xfrm>
            <a:off x="5506200" y="8615976"/>
            <a:ext cx="7275600" cy="466200"/>
          </a:xfrm>
          <a:prstGeom prst="rect">
            <a:avLst/>
          </a:prstGeom>
        </p:spPr>
        <p:txBody>
          <a:bodyPr anchorCtr="0" anchor="t" bIns="45700" lIns="91425" spcFirstLastPara="1" rIns="91425" wrap="square" tIns="45700">
            <a:noAutofit/>
          </a:bodyPr>
          <a:lstStyle>
            <a:lvl1pPr lvl="0">
              <a:spcBef>
                <a:spcPts val="640"/>
              </a:spcBef>
              <a:spcAft>
                <a:spcPts val="0"/>
              </a:spcAft>
              <a:buSzPts val="2600"/>
              <a:buNone/>
              <a:defRPr b="1" sz="260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4" name="Shape 24"/>
        <p:cNvGrpSpPr/>
        <p:nvPr/>
      </p:nvGrpSpPr>
      <p:grpSpPr>
        <a:xfrm>
          <a:off x="0" y="0"/>
          <a:ext cx="0" cy="0"/>
          <a:chOff x="0" y="0"/>
          <a:chExt cx="0" cy="0"/>
        </a:xfrm>
      </p:grpSpPr>
      <p:grpSp>
        <p:nvGrpSpPr>
          <p:cNvPr id="25" name="Google Shape;25;p4"/>
          <p:cNvGrpSpPr/>
          <p:nvPr/>
        </p:nvGrpSpPr>
        <p:grpSpPr>
          <a:xfrm>
            <a:off x="270832" y="270832"/>
            <a:ext cx="17746357" cy="9745348"/>
            <a:chOff x="0" y="0"/>
            <a:chExt cx="11394861" cy="6257447"/>
          </a:xfrm>
        </p:grpSpPr>
        <p:sp>
          <p:nvSpPr>
            <p:cNvPr id="26" name="Google Shape;26;p4"/>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27" name="Google Shape;27;p4"/>
            <p:cNvSpPr txBox="1"/>
            <p:nvPr/>
          </p:nvSpPr>
          <p:spPr>
            <a:xfrm>
              <a:off x="63500" y="6350"/>
              <a:ext cx="11268000" cy="6187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 name="Google Shape;28;p4"/>
          <p:cNvSpPr/>
          <p:nvPr/>
        </p:nvSpPr>
        <p:spPr>
          <a:xfrm>
            <a:off x="1160391" y="2444825"/>
            <a:ext cx="6018387" cy="6968659"/>
          </a:xfrm>
          <a:custGeom>
            <a:rect b="b" l="l" r="r" t="t"/>
            <a:pathLst>
              <a:path extrusionOk="0" h="6968659" w="6018387">
                <a:moveTo>
                  <a:pt x="0" y="0"/>
                </a:moveTo>
                <a:lnTo>
                  <a:pt x="6018387" y="0"/>
                </a:lnTo>
                <a:lnTo>
                  <a:pt x="6018387" y="6968659"/>
                </a:lnTo>
                <a:lnTo>
                  <a:pt x="0" y="6968659"/>
                </a:lnTo>
                <a:lnTo>
                  <a:pt x="0" y="0"/>
                </a:lnTo>
                <a:close/>
              </a:path>
            </a:pathLst>
          </a:custGeom>
          <a:blipFill rotWithShape="1">
            <a:blip r:embed="rId2">
              <a:alphaModFix/>
            </a:blip>
            <a:stretch>
              <a:fillRect b="0" l="0" r="0" t="0"/>
            </a:stretch>
          </a:blipFill>
          <a:ln>
            <a:noFill/>
          </a:ln>
        </p:spPr>
      </p:sp>
      <p:grpSp>
        <p:nvGrpSpPr>
          <p:cNvPr id="29" name="Google Shape;29;p4"/>
          <p:cNvGrpSpPr/>
          <p:nvPr/>
        </p:nvGrpSpPr>
        <p:grpSpPr>
          <a:xfrm rot="-5400000">
            <a:off x="14409900" y="576631"/>
            <a:ext cx="1282959" cy="5931368"/>
            <a:chOff x="0" y="0"/>
            <a:chExt cx="660400" cy="3053157"/>
          </a:xfrm>
        </p:grpSpPr>
        <p:sp>
          <p:nvSpPr>
            <p:cNvPr id="30" name="Google Shape;30;p4"/>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0" y="69850"/>
              <a:ext cx="660300" cy="29832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4"/>
          <p:cNvGrpSpPr/>
          <p:nvPr/>
        </p:nvGrpSpPr>
        <p:grpSpPr>
          <a:xfrm rot="-5400000">
            <a:off x="14409900" y="2923272"/>
            <a:ext cx="1282959" cy="5931368"/>
            <a:chOff x="0" y="0"/>
            <a:chExt cx="660400" cy="3053157"/>
          </a:xfrm>
        </p:grpSpPr>
        <p:sp>
          <p:nvSpPr>
            <p:cNvPr id="33" name="Google Shape;33;p4"/>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nvSpPr>
          <p:spPr>
            <a:xfrm>
              <a:off x="0" y="69850"/>
              <a:ext cx="660300" cy="29832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 name="Google Shape;35;p4"/>
          <p:cNvGrpSpPr/>
          <p:nvPr/>
        </p:nvGrpSpPr>
        <p:grpSpPr>
          <a:xfrm rot="-5400000">
            <a:off x="14409900" y="5269913"/>
            <a:ext cx="1282959" cy="5931368"/>
            <a:chOff x="0" y="0"/>
            <a:chExt cx="660400" cy="3053157"/>
          </a:xfrm>
        </p:grpSpPr>
        <p:sp>
          <p:nvSpPr>
            <p:cNvPr id="36" name="Google Shape;36;p4"/>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0" y="69850"/>
              <a:ext cx="660300" cy="29832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4"/>
          <p:cNvGrpSpPr/>
          <p:nvPr/>
        </p:nvGrpSpPr>
        <p:grpSpPr>
          <a:xfrm>
            <a:off x="10212934" y="3388340"/>
            <a:ext cx="1568607" cy="307909"/>
            <a:chOff x="0" y="0"/>
            <a:chExt cx="2091476" cy="410545"/>
          </a:xfrm>
        </p:grpSpPr>
        <p:grpSp>
          <p:nvGrpSpPr>
            <p:cNvPr id="39" name="Google Shape;39;p4"/>
            <p:cNvGrpSpPr/>
            <p:nvPr/>
          </p:nvGrpSpPr>
          <p:grpSpPr>
            <a:xfrm>
              <a:off x="840466" y="0"/>
              <a:ext cx="410545" cy="410545"/>
              <a:chOff x="0" y="0"/>
              <a:chExt cx="812800" cy="812800"/>
            </a:xfrm>
          </p:grpSpPr>
          <p:sp>
            <p:nvSpPr>
              <p:cNvPr id="40" name="Google Shape;4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 name="Google Shape;42;p4"/>
            <p:cNvGrpSpPr/>
            <p:nvPr/>
          </p:nvGrpSpPr>
          <p:grpSpPr>
            <a:xfrm>
              <a:off x="1680931" y="0"/>
              <a:ext cx="410545" cy="410545"/>
              <a:chOff x="0" y="0"/>
              <a:chExt cx="812800" cy="812800"/>
            </a:xfrm>
          </p:grpSpPr>
          <p:sp>
            <p:nvSpPr>
              <p:cNvPr id="43" name="Google Shape;4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4"/>
            <p:cNvGrpSpPr/>
            <p:nvPr/>
          </p:nvGrpSpPr>
          <p:grpSpPr>
            <a:xfrm>
              <a:off x="0" y="0"/>
              <a:ext cx="410545" cy="410545"/>
              <a:chOff x="0" y="0"/>
              <a:chExt cx="812800" cy="812800"/>
            </a:xfrm>
          </p:grpSpPr>
          <p:sp>
            <p:nvSpPr>
              <p:cNvPr id="46" name="Google Shape;4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8" name="Google Shape;48;p4"/>
          <p:cNvGrpSpPr/>
          <p:nvPr/>
        </p:nvGrpSpPr>
        <p:grpSpPr>
          <a:xfrm>
            <a:off x="10212934" y="5706406"/>
            <a:ext cx="1568607" cy="307909"/>
            <a:chOff x="0" y="0"/>
            <a:chExt cx="2091476" cy="410545"/>
          </a:xfrm>
        </p:grpSpPr>
        <p:grpSp>
          <p:nvGrpSpPr>
            <p:cNvPr id="49" name="Google Shape;49;p4"/>
            <p:cNvGrpSpPr/>
            <p:nvPr/>
          </p:nvGrpSpPr>
          <p:grpSpPr>
            <a:xfrm>
              <a:off x="840466" y="0"/>
              <a:ext cx="410545" cy="410545"/>
              <a:chOff x="0" y="0"/>
              <a:chExt cx="812800" cy="812800"/>
            </a:xfrm>
          </p:grpSpPr>
          <p:sp>
            <p:nvSpPr>
              <p:cNvPr id="50" name="Google Shape;5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4"/>
            <p:cNvGrpSpPr/>
            <p:nvPr/>
          </p:nvGrpSpPr>
          <p:grpSpPr>
            <a:xfrm>
              <a:off x="1680931" y="0"/>
              <a:ext cx="410545" cy="410545"/>
              <a:chOff x="0" y="0"/>
              <a:chExt cx="812800" cy="812800"/>
            </a:xfrm>
          </p:grpSpPr>
          <p:sp>
            <p:nvSpPr>
              <p:cNvPr id="53" name="Google Shape;5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 name="Google Shape;55;p4"/>
            <p:cNvGrpSpPr/>
            <p:nvPr/>
          </p:nvGrpSpPr>
          <p:grpSpPr>
            <a:xfrm>
              <a:off x="0" y="0"/>
              <a:ext cx="410545" cy="410545"/>
              <a:chOff x="0" y="0"/>
              <a:chExt cx="812800" cy="812800"/>
            </a:xfrm>
          </p:grpSpPr>
          <p:sp>
            <p:nvSpPr>
              <p:cNvPr id="56" name="Google Shape;5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8" name="Google Shape;58;p4"/>
          <p:cNvGrpSpPr/>
          <p:nvPr/>
        </p:nvGrpSpPr>
        <p:grpSpPr>
          <a:xfrm>
            <a:off x="10212934" y="8081622"/>
            <a:ext cx="1568607" cy="307909"/>
            <a:chOff x="0" y="0"/>
            <a:chExt cx="2091476" cy="410545"/>
          </a:xfrm>
        </p:grpSpPr>
        <p:grpSp>
          <p:nvGrpSpPr>
            <p:cNvPr id="59" name="Google Shape;59;p4"/>
            <p:cNvGrpSpPr/>
            <p:nvPr/>
          </p:nvGrpSpPr>
          <p:grpSpPr>
            <a:xfrm>
              <a:off x="840466" y="0"/>
              <a:ext cx="410545" cy="410545"/>
              <a:chOff x="0" y="0"/>
              <a:chExt cx="812800" cy="812800"/>
            </a:xfrm>
          </p:grpSpPr>
          <p:sp>
            <p:nvSpPr>
              <p:cNvPr id="60" name="Google Shape;6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4"/>
            <p:cNvGrpSpPr/>
            <p:nvPr/>
          </p:nvGrpSpPr>
          <p:grpSpPr>
            <a:xfrm>
              <a:off x="1680931" y="0"/>
              <a:ext cx="410545" cy="410545"/>
              <a:chOff x="0" y="0"/>
              <a:chExt cx="812800" cy="812800"/>
            </a:xfrm>
          </p:grpSpPr>
          <p:sp>
            <p:nvSpPr>
              <p:cNvPr id="63" name="Google Shape;6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4"/>
            <p:cNvGrpSpPr/>
            <p:nvPr/>
          </p:nvGrpSpPr>
          <p:grpSpPr>
            <a:xfrm>
              <a:off x="0" y="0"/>
              <a:ext cx="410545" cy="410545"/>
              <a:chOff x="0" y="0"/>
              <a:chExt cx="812800" cy="812800"/>
            </a:xfrm>
          </p:grpSpPr>
          <p:sp>
            <p:nvSpPr>
              <p:cNvPr id="66" name="Google Shape;6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8" name="Google Shape;68;p4"/>
          <p:cNvSpPr txBox="1"/>
          <p:nvPr/>
        </p:nvSpPr>
        <p:spPr>
          <a:xfrm>
            <a:off x="8419565" y="2809490"/>
            <a:ext cx="1449000" cy="1432800"/>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01</a:t>
            </a:r>
            <a:endParaRPr/>
          </a:p>
        </p:txBody>
      </p:sp>
      <p:sp>
        <p:nvSpPr>
          <p:cNvPr id="69" name="Google Shape;69;p4"/>
          <p:cNvSpPr txBox="1"/>
          <p:nvPr/>
        </p:nvSpPr>
        <p:spPr>
          <a:xfrm>
            <a:off x="8419565" y="5156131"/>
            <a:ext cx="1449000" cy="1432800"/>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02</a:t>
            </a:r>
            <a:endParaRPr/>
          </a:p>
        </p:txBody>
      </p:sp>
      <p:sp>
        <p:nvSpPr>
          <p:cNvPr id="70" name="Google Shape;70;p4"/>
          <p:cNvSpPr txBox="1"/>
          <p:nvPr/>
        </p:nvSpPr>
        <p:spPr>
          <a:xfrm>
            <a:off x="8419565" y="7502772"/>
            <a:ext cx="1449000" cy="1432800"/>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03</a:t>
            </a:r>
            <a:endParaRPr/>
          </a:p>
        </p:txBody>
      </p:sp>
      <p:sp>
        <p:nvSpPr>
          <p:cNvPr id="71" name="Google Shape;71;p4"/>
          <p:cNvSpPr txBox="1"/>
          <p:nvPr>
            <p:ph type="title"/>
          </p:nvPr>
        </p:nvSpPr>
        <p:spPr>
          <a:xfrm>
            <a:off x="474225" y="480741"/>
            <a:ext cx="17339700" cy="1282800"/>
          </a:xfrm>
          <a:prstGeom prst="rect">
            <a:avLst/>
          </a:prstGeom>
        </p:spPr>
        <p:txBody>
          <a:bodyPr anchorCtr="0" anchor="t" bIns="45700" lIns="91425" spcFirstLastPara="1" rIns="91425" wrap="square" tIns="45700">
            <a:noAutofit/>
          </a:bodyPr>
          <a:lstStyle>
            <a:lvl1pPr lvl="0">
              <a:spcBef>
                <a:spcPts val="0"/>
              </a:spcBef>
              <a:spcAft>
                <a:spcPts val="0"/>
              </a:spcAft>
              <a:buSzPts val="10150"/>
              <a:buNone/>
              <a:defRPr sz="10150"/>
            </a:lvl1pPr>
            <a:lvl2pPr lvl="1">
              <a:spcBef>
                <a:spcPts val="0"/>
              </a:spcBef>
              <a:spcAft>
                <a:spcPts val="0"/>
              </a:spcAft>
              <a:buSzPts val="10150"/>
              <a:buNone/>
              <a:defRPr sz="10150"/>
            </a:lvl2pPr>
            <a:lvl3pPr lvl="2">
              <a:spcBef>
                <a:spcPts val="0"/>
              </a:spcBef>
              <a:spcAft>
                <a:spcPts val="0"/>
              </a:spcAft>
              <a:buSzPts val="10150"/>
              <a:buNone/>
              <a:defRPr sz="10150"/>
            </a:lvl3pPr>
            <a:lvl4pPr lvl="3">
              <a:spcBef>
                <a:spcPts val="0"/>
              </a:spcBef>
              <a:spcAft>
                <a:spcPts val="0"/>
              </a:spcAft>
              <a:buSzPts val="10150"/>
              <a:buNone/>
              <a:defRPr sz="10150"/>
            </a:lvl4pPr>
            <a:lvl5pPr lvl="4">
              <a:spcBef>
                <a:spcPts val="0"/>
              </a:spcBef>
              <a:spcAft>
                <a:spcPts val="0"/>
              </a:spcAft>
              <a:buSzPts val="10150"/>
              <a:buNone/>
              <a:defRPr sz="10150"/>
            </a:lvl5pPr>
            <a:lvl6pPr lvl="5">
              <a:spcBef>
                <a:spcPts val="0"/>
              </a:spcBef>
              <a:spcAft>
                <a:spcPts val="0"/>
              </a:spcAft>
              <a:buSzPts val="10150"/>
              <a:buNone/>
              <a:defRPr sz="10150"/>
            </a:lvl6pPr>
            <a:lvl7pPr lvl="6">
              <a:spcBef>
                <a:spcPts val="0"/>
              </a:spcBef>
              <a:spcAft>
                <a:spcPts val="0"/>
              </a:spcAft>
              <a:buSzPts val="10150"/>
              <a:buNone/>
              <a:defRPr sz="10150"/>
            </a:lvl7pPr>
            <a:lvl8pPr lvl="7">
              <a:spcBef>
                <a:spcPts val="0"/>
              </a:spcBef>
              <a:spcAft>
                <a:spcPts val="0"/>
              </a:spcAft>
              <a:buSzPts val="10150"/>
              <a:buNone/>
              <a:defRPr sz="10150"/>
            </a:lvl8pPr>
            <a:lvl9pPr lvl="8">
              <a:spcBef>
                <a:spcPts val="0"/>
              </a:spcBef>
              <a:spcAft>
                <a:spcPts val="0"/>
              </a:spcAft>
              <a:buSzPts val="10150"/>
              <a:buNone/>
              <a:defRPr sz="10150"/>
            </a:lvl9pPr>
          </a:lstStyle>
          <a:p/>
        </p:txBody>
      </p:sp>
      <p:sp>
        <p:nvSpPr>
          <p:cNvPr id="72" name="Google Shape;72;p4"/>
          <p:cNvSpPr txBox="1"/>
          <p:nvPr>
            <p:ph idx="1" type="subTitle"/>
          </p:nvPr>
        </p:nvSpPr>
        <p:spPr>
          <a:xfrm>
            <a:off x="12880400" y="5587600"/>
            <a:ext cx="4559700" cy="602700"/>
          </a:xfrm>
          <a:prstGeom prst="rect">
            <a:avLst/>
          </a:prstGeom>
        </p:spPr>
        <p:txBody>
          <a:bodyPr anchorCtr="0" anchor="t" bIns="45700" lIns="91425" spcFirstLastPara="1" rIns="91425" wrap="square" tIns="45700">
            <a:noAutofit/>
          </a:bodyPr>
          <a:lstStyle>
            <a:lvl1pPr lvl="0" algn="l">
              <a:spcBef>
                <a:spcPts val="640"/>
              </a:spcBef>
              <a:spcAft>
                <a:spcPts val="0"/>
              </a:spcAft>
              <a:buSzPts val="3900"/>
              <a:buNone/>
              <a:defRPr b="1" sz="3900"/>
            </a:lvl1pPr>
            <a:lvl2pPr lvl="1" algn="l">
              <a:spcBef>
                <a:spcPts val="560"/>
              </a:spcBef>
              <a:spcAft>
                <a:spcPts val="0"/>
              </a:spcAft>
              <a:buSzPts val="2150"/>
              <a:buNone/>
              <a:defRPr b="1"/>
            </a:lvl2pPr>
            <a:lvl3pPr lvl="2" algn="l">
              <a:spcBef>
                <a:spcPts val="480"/>
              </a:spcBef>
              <a:spcAft>
                <a:spcPts val="0"/>
              </a:spcAft>
              <a:buSzPts val="2150"/>
              <a:buNone/>
              <a:defRPr b="1"/>
            </a:lvl3pPr>
            <a:lvl4pPr lvl="3" algn="l">
              <a:spcBef>
                <a:spcPts val="400"/>
              </a:spcBef>
              <a:spcAft>
                <a:spcPts val="0"/>
              </a:spcAft>
              <a:buSzPts val="2150"/>
              <a:buNone/>
              <a:defRPr b="1"/>
            </a:lvl4pPr>
            <a:lvl5pPr lvl="4" algn="l">
              <a:spcBef>
                <a:spcPts val="400"/>
              </a:spcBef>
              <a:spcAft>
                <a:spcPts val="0"/>
              </a:spcAft>
              <a:buSzPts val="2150"/>
              <a:buNone/>
              <a:defRPr b="1"/>
            </a:lvl5pPr>
            <a:lvl6pPr lvl="5" algn="l">
              <a:spcBef>
                <a:spcPts val="400"/>
              </a:spcBef>
              <a:spcAft>
                <a:spcPts val="0"/>
              </a:spcAft>
              <a:buSzPts val="2150"/>
              <a:buNone/>
              <a:defRPr b="1"/>
            </a:lvl6pPr>
            <a:lvl7pPr lvl="6" algn="l">
              <a:spcBef>
                <a:spcPts val="400"/>
              </a:spcBef>
              <a:spcAft>
                <a:spcPts val="0"/>
              </a:spcAft>
              <a:buSzPts val="2150"/>
              <a:buNone/>
              <a:defRPr b="1"/>
            </a:lvl7pPr>
            <a:lvl8pPr lvl="7" algn="l">
              <a:spcBef>
                <a:spcPts val="400"/>
              </a:spcBef>
              <a:spcAft>
                <a:spcPts val="0"/>
              </a:spcAft>
              <a:buSzPts val="2150"/>
              <a:buNone/>
              <a:defRPr b="1"/>
            </a:lvl8pPr>
            <a:lvl9pPr lvl="8" algn="l">
              <a:spcBef>
                <a:spcPts val="400"/>
              </a:spcBef>
              <a:spcAft>
                <a:spcPts val="0"/>
              </a:spcAft>
              <a:buSzPts val="2150"/>
              <a:buNone/>
              <a:defRPr b="1"/>
            </a:lvl9pPr>
          </a:lstStyle>
          <a:p/>
        </p:txBody>
      </p:sp>
      <p:sp>
        <p:nvSpPr>
          <p:cNvPr id="73" name="Google Shape;73;p4"/>
          <p:cNvSpPr txBox="1"/>
          <p:nvPr>
            <p:ph idx="2" type="subTitle"/>
          </p:nvPr>
        </p:nvSpPr>
        <p:spPr>
          <a:xfrm>
            <a:off x="12880400" y="7917825"/>
            <a:ext cx="4559700" cy="6027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900"/>
              <a:buNone/>
              <a:defRPr b="1" sz="3900"/>
            </a:lvl1pPr>
            <a:lvl2pPr lvl="1" rtl="0" algn="l">
              <a:spcBef>
                <a:spcPts val="560"/>
              </a:spcBef>
              <a:spcAft>
                <a:spcPts val="0"/>
              </a:spcAft>
              <a:buSzPts val="2150"/>
              <a:buNone/>
              <a:defRPr b="1"/>
            </a:lvl2pPr>
            <a:lvl3pPr lvl="2" rtl="0" algn="l">
              <a:spcBef>
                <a:spcPts val="480"/>
              </a:spcBef>
              <a:spcAft>
                <a:spcPts val="0"/>
              </a:spcAft>
              <a:buSzPts val="2150"/>
              <a:buNone/>
              <a:defRPr b="1"/>
            </a:lvl3pPr>
            <a:lvl4pPr lvl="3" rtl="0" algn="l">
              <a:spcBef>
                <a:spcPts val="400"/>
              </a:spcBef>
              <a:spcAft>
                <a:spcPts val="0"/>
              </a:spcAft>
              <a:buSzPts val="2150"/>
              <a:buNone/>
              <a:defRPr b="1"/>
            </a:lvl4pPr>
            <a:lvl5pPr lvl="4" rtl="0" algn="l">
              <a:spcBef>
                <a:spcPts val="400"/>
              </a:spcBef>
              <a:spcAft>
                <a:spcPts val="0"/>
              </a:spcAft>
              <a:buSzPts val="2150"/>
              <a:buNone/>
              <a:defRPr b="1"/>
            </a:lvl5pPr>
            <a:lvl6pPr lvl="5" rtl="0" algn="l">
              <a:spcBef>
                <a:spcPts val="400"/>
              </a:spcBef>
              <a:spcAft>
                <a:spcPts val="0"/>
              </a:spcAft>
              <a:buSzPts val="2150"/>
              <a:buNone/>
              <a:defRPr b="1"/>
            </a:lvl6pPr>
            <a:lvl7pPr lvl="6" rtl="0" algn="l">
              <a:spcBef>
                <a:spcPts val="400"/>
              </a:spcBef>
              <a:spcAft>
                <a:spcPts val="0"/>
              </a:spcAft>
              <a:buSzPts val="2150"/>
              <a:buNone/>
              <a:defRPr b="1"/>
            </a:lvl7pPr>
            <a:lvl8pPr lvl="7" rtl="0" algn="l">
              <a:spcBef>
                <a:spcPts val="400"/>
              </a:spcBef>
              <a:spcAft>
                <a:spcPts val="0"/>
              </a:spcAft>
              <a:buSzPts val="2150"/>
              <a:buNone/>
              <a:defRPr b="1"/>
            </a:lvl8pPr>
            <a:lvl9pPr lvl="8" rtl="0" algn="l">
              <a:spcBef>
                <a:spcPts val="400"/>
              </a:spcBef>
              <a:spcAft>
                <a:spcPts val="0"/>
              </a:spcAft>
              <a:buSzPts val="2150"/>
              <a:buNone/>
              <a:defRPr b="1"/>
            </a:lvl9pPr>
          </a:lstStyle>
          <a:p/>
        </p:txBody>
      </p:sp>
      <p:sp>
        <p:nvSpPr>
          <p:cNvPr id="74" name="Google Shape;74;p4"/>
          <p:cNvSpPr txBox="1"/>
          <p:nvPr>
            <p:ph idx="3" type="subTitle"/>
          </p:nvPr>
        </p:nvSpPr>
        <p:spPr>
          <a:xfrm>
            <a:off x="12880400" y="3201559"/>
            <a:ext cx="4559700" cy="6027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900"/>
              <a:buNone/>
              <a:defRPr b="1" sz="3900"/>
            </a:lvl1pPr>
            <a:lvl2pPr lvl="1" rtl="0" algn="l">
              <a:spcBef>
                <a:spcPts val="560"/>
              </a:spcBef>
              <a:spcAft>
                <a:spcPts val="0"/>
              </a:spcAft>
              <a:buSzPts val="2150"/>
              <a:buNone/>
              <a:defRPr b="1"/>
            </a:lvl2pPr>
            <a:lvl3pPr lvl="2" rtl="0" algn="l">
              <a:spcBef>
                <a:spcPts val="480"/>
              </a:spcBef>
              <a:spcAft>
                <a:spcPts val="0"/>
              </a:spcAft>
              <a:buSzPts val="2150"/>
              <a:buNone/>
              <a:defRPr b="1"/>
            </a:lvl3pPr>
            <a:lvl4pPr lvl="3" rtl="0" algn="l">
              <a:spcBef>
                <a:spcPts val="400"/>
              </a:spcBef>
              <a:spcAft>
                <a:spcPts val="0"/>
              </a:spcAft>
              <a:buSzPts val="2150"/>
              <a:buNone/>
              <a:defRPr b="1"/>
            </a:lvl4pPr>
            <a:lvl5pPr lvl="4" rtl="0" algn="l">
              <a:spcBef>
                <a:spcPts val="400"/>
              </a:spcBef>
              <a:spcAft>
                <a:spcPts val="0"/>
              </a:spcAft>
              <a:buSzPts val="2150"/>
              <a:buNone/>
              <a:defRPr b="1"/>
            </a:lvl5pPr>
            <a:lvl6pPr lvl="5" rtl="0" algn="l">
              <a:spcBef>
                <a:spcPts val="400"/>
              </a:spcBef>
              <a:spcAft>
                <a:spcPts val="0"/>
              </a:spcAft>
              <a:buSzPts val="2150"/>
              <a:buNone/>
              <a:defRPr b="1"/>
            </a:lvl6pPr>
            <a:lvl7pPr lvl="6" rtl="0" algn="l">
              <a:spcBef>
                <a:spcPts val="400"/>
              </a:spcBef>
              <a:spcAft>
                <a:spcPts val="0"/>
              </a:spcAft>
              <a:buSzPts val="2150"/>
              <a:buNone/>
              <a:defRPr b="1"/>
            </a:lvl7pPr>
            <a:lvl8pPr lvl="7" rtl="0" algn="l">
              <a:spcBef>
                <a:spcPts val="400"/>
              </a:spcBef>
              <a:spcAft>
                <a:spcPts val="0"/>
              </a:spcAft>
              <a:buSzPts val="2150"/>
              <a:buNone/>
              <a:defRPr b="1"/>
            </a:lvl8pPr>
            <a:lvl9pPr lvl="8" rtl="0" algn="l">
              <a:spcBef>
                <a:spcPts val="400"/>
              </a:spcBef>
              <a:spcAft>
                <a:spcPts val="0"/>
              </a:spcAft>
              <a:buSzPts val="2150"/>
              <a:buNone/>
              <a:defRPr b="1"/>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75" name="Shape 75"/>
        <p:cNvGrpSpPr/>
        <p:nvPr/>
      </p:nvGrpSpPr>
      <p:grpSpPr>
        <a:xfrm>
          <a:off x="0" y="0"/>
          <a:ext cx="0" cy="0"/>
          <a:chOff x="0" y="0"/>
          <a:chExt cx="0" cy="0"/>
        </a:xfrm>
      </p:grpSpPr>
      <p:grpSp>
        <p:nvGrpSpPr>
          <p:cNvPr id="76" name="Google Shape;76;p5"/>
          <p:cNvGrpSpPr/>
          <p:nvPr/>
        </p:nvGrpSpPr>
        <p:grpSpPr>
          <a:xfrm>
            <a:off x="270832" y="3637626"/>
            <a:ext cx="17746357" cy="3011753"/>
            <a:chOff x="0" y="0"/>
            <a:chExt cx="11394861" cy="1933834"/>
          </a:xfrm>
        </p:grpSpPr>
        <p:sp>
          <p:nvSpPr>
            <p:cNvPr id="77" name="Google Shape;77;p5"/>
            <p:cNvSpPr/>
            <p:nvPr/>
          </p:nvSpPr>
          <p:spPr>
            <a:xfrm>
              <a:off x="0" y="0"/>
              <a:ext cx="11394861" cy="1933834"/>
            </a:xfrm>
            <a:custGeom>
              <a:rect b="b" l="l" r="r" t="t"/>
              <a:pathLst>
                <a:path extrusionOk="0" h="1933834" w="11394861">
                  <a:moveTo>
                    <a:pt x="11234841" y="0"/>
                  </a:moveTo>
                  <a:lnTo>
                    <a:pt x="160020" y="0"/>
                  </a:lnTo>
                  <a:lnTo>
                    <a:pt x="0" y="160020"/>
                  </a:lnTo>
                  <a:lnTo>
                    <a:pt x="0" y="1773814"/>
                  </a:lnTo>
                  <a:lnTo>
                    <a:pt x="160020" y="1933834"/>
                  </a:lnTo>
                  <a:lnTo>
                    <a:pt x="11234841" y="1933834"/>
                  </a:lnTo>
                  <a:lnTo>
                    <a:pt x="11394861" y="1773814"/>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78" name="Google Shape;78;p5"/>
            <p:cNvSpPr txBox="1"/>
            <p:nvPr/>
          </p:nvSpPr>
          <p:spPr>
            <a:xfrm>
              <a:off x="63500" y="6350"/>
              <a:ext cx="11268000" cy="18639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 name="Google Shape;79;p5"/>
          <p:cNvSpPr/>
          <p:nvPr/>
        </p:nvSpPr>
        <p:spPr>
          <a:xfrm>
            <a:off x="-227412" y="1741244"/>
            <a:ext cx="2796036" cy="6804513"/>
          </a:xfrm>
          <a:custGeom>
            <a:rect b="b" l="l" r="r" t="t"/>
            <a:pathLst>
              <a:path extrusionOk="0" h="6804513" w="2796036">
                <a:moveTo>
                  <a:pt x="0" y="0"/>
                </a:moveTo>
                <a:lnTo>
                  <a:pt x="2796036" y="0"/>
                </a:lnTo>
                <a:lnTo>
                  <a:pt x="2796036" y="6804512"/>
                </a:lnTo>
                <a:lnTo>
                  <a:pt x="0" y="6804512"/>
                </a:lnTo>
                <a:lnTo>
                  <a:pt x="0" y="0"/>
                </a:lnTo>
                <a:close/>
              </a:path>
            </a:pathLst>
          </a:custGeom>
          <a:blipFill rotWithShape="1">
            <a:blip r:embed="rId2">
              <a:alphaModFix/>
            </a:blip>
            <a:stretch>
              <a:fillRect b="0" l="0" r="0" t="0"/>
            </a:stretch>
          </a:blipFill>
          <a:ln>
            <a:noFill/>
          </a:ln>
        </p:spPr>
      </p:sp>
      <p:sp>
        <p:nvSpPr>
          <p:cNvPr id="80" name="Google Shape;80;p5"/>
          <p:cNvSpPr/>
          <p:nvPr/>
        </p:nvSpPr>
        <p:spPr>
          <a:xfrm flipH="1">
            <a:off x="15719376" y="1741244"/>
            <a:ext cx="2796036" cy="6804513"/>
          </a:xfrm>
          <a:custGeom>
            <a:rect b="b" l="l" r="r" t="t"/>
            <a:pathLst>
              <a:path extrusionOk="0" h="6804513" w="2796036">
                <a:moveTo>
                  <a:pt x="2796036" y="0"/>
                </a:moveTo>
                <a:lnTo>
                  <a:pt x="0" y="0"/>
                </a:lnTo>
                <a:lnTo>
                  <a:pt x="0" y="6804512"/>
                </a:lnTo>
                <a:lnTo>
                  <a:pt x="2796036" y="6804512"/>
                </a:lnTo>
                <a:lnTo>
                  <a:pt x="2796036" y="0"/>
                </a:lnTo>
                <a:close/>
              </a:path>
            </a:pathLst>
          </a:custGeom>
          <a:blipFill rotWithShape="1">
            <a:blip r:embed="rId2">
              <a:alphaModFix/>
            </a:blip>
            <a:stretch>
              <a:fillRect b="0" l="0" r="0" t="0"/>
            </a:stretch>
          </a:blipFill>
          <a:ln>
            <a:noFill/>
          </a:ln>
        </p:spPr>
      </p:sp>
      <p:sp>
        <p:nvSpPr>
          <p:cNvPr id="81" name="Google Shape;81;p5"/>
          <p:cNvSpPr/>
          <p:nvPr/>
        </p:nvSpPr>
        <p:spPr>
          <a:xfrm>
            <a:off x="1598083" y="7147398"/>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3">
              <a:alphaModFix/>
            </a:blip>
            <a:stretch>
              <a:fillRect b="0" l="0" r="0" t="0"/>
            </a:stretch>
          </a:blipFill>
          <a:ln>
            <a:noFill/>
          </a:ln>
        </p:spPr>
      </p:sp>
      <p:sp>
        <p:nvSpPr>
          <p:cNvPr id="82" name="Google Shape;82;p5"/>
          <p:cNvSpPr/>
          <p:nvPr/>
        </p:nvSpPr>
        <p:spPr>
          <a:xfrm>
            <a:off x="1598083" y="342885"/>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4">
              <a:alphaModFix/>
            </a:blip>
            <a:stretch>
              <a:fillRect b="0" l="0" r="0" t="0"/>
            </a:stretch>
          </a:blipFill>
          <a:ln>
            <a:noFill/>
          </a:ln>
        </p:spPr>
      </p:sp>
      <p:sp>
        <p:nvSpPr>
          <p:cNvPr id="83" name="Google Shape;83;p5"/>
          <p:cNvSpPr/>
          <p:nvPr/>
        </p:nvSpPr>
        <p:spPr>
          <a:xfrm>
            <a:off x="12139046" y="7147398"/>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5">
              <a:alphaModFix/>
            </a:blip>
            <a:stretch>
              <a:fillRect b="0" l="0" r="0" t="0"/>
            </a:stretch>
          </a:blipFill>
          <a:ln>
            <a:noFill/>
          </a:ln>
        </p:spPr>
      </p:sp>
      <p:sp>
        <p:nvSpPr>
          <p:cNvPr id="84" name="Google Shape;84;p5"/>
          <p:cNvSpPr/>
          <p:nvPr/>
        </p:nvSpPr>
        <p:spPr>
          <a:xfrm>
            <a:off x="12139046" y="342885"/>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6">
              <a:alphaModFix/>
            </a:blip>
            <a:stretch>
              <a:fillRect b="0" l="0" r="0" t="0"/>
            </a:stretch>
          </a:blipFill>
          <a:ln>
            <a:noFill/>
          </a:ln>
        </p:spPr>
      </p:sp>
      <p:grpSp>
        <p:nvGrpSpPr>
          <p:cNvPr id="85" name="Google Shape;85;p5"/>
          <p:cNvGrpSpPr/>
          <p:nvPr/>
        </p:nvGrpSpPr>
        <p:grpSpPr>
          <a:xfrm>
            <a:off x="6767209" y="342885"/>
            <a:ext cx="4550871" cy="2796717"/>
            <a:chOff x="0" y="0"/>
            <a:chExt cx="6067828" cy="3728956"/>
          </a:xfrm>
        </p:grpSpPr>
        <p:sp>
          <p:nvSpPr>
            <p:cNvPr id="86" name="Google Shape;86;p5"/>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4">
                <a:alphaModFix/>
              </a:blip>
              <a:stretch>
                <a:fillRect b="0" l="0" r="0" t="0"/>
              </a:stretch>
            </a:blipFill>
            <a:ln>
              <a:noFill/>
            </a:ln>
          </p:spPr>
        </p:sp>
        <p:grpSp>
          <p:nvGrpSpPr>
            <p:cNvPr id="87" name="Google Shape;87;p5"/>
            <p:cNvGrpSpPr/>
            <p:nvPr/>
          </p:nvGrpSpPr>
          <p:grpSpPr>
            <a:xfrm>
              <a:off x="1490048" y="320612"/>
              <a:ext cx="3087746" cy="3087746"/>
              <a:chOff x="0" y="0"/>
              <a:chExt cx="812800" cy="812800"/>
            </a:xfrm>
          </p:grpSpPr>
          <p:sp>
            <p:nvSpPr>
              <p:cNvPr id="88" name="Google Shape;8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0" name="Google Shape;90;p5"/>
          <p:cNvSpPr txBox="1"/>
          <p:nvPr/>
        </p:nvSpPr>
        <p:spPr>
          <a:xfrm>
            <a:off x="7524056" y="123076"/>
            <a:ext cx="3037200" cy="307380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01</a:t>
            </a:r>
            <a:endParaRPr/>
          </a:p>
        </p:txBody>
      </p:sp>
      <p:grpSp>
        <p:nvGrpSpPr>
          <p:cNvPr id="91" name="Google Shape;91;p5"/>
          <p:cNvGrpSpPr/>
          <p:nvPr/>
        </p:nvGrpSpPr>
        <p:grpSpPr>
          <a:xfrm>
            <a:off x="6767209" y="7147398"/>
            <a:ext cx="4550871" cy="2796717"/>
            <a:chOff x="0" y="0"/>
            <a:chExt cx="6067828" cy="3728956"/>
          </a:xfrm>
        </p:grpSpPr>
        <p:sp>
          <p:nvSpPr>
            <p:cNvPr id="92" name="Google Shape;92;p5"/>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4">
                <a:alphaModFix/>
              </a:blip>
              <a:stretch>
                <a:fillRect b="0" l="0" r="0" t="0"/>
              </a:stretch>
            </a:blipFill>
            <a:ln>
              <a:noFill/>
            </a:ln>
          </p:spPr>
        </p:sp>
        <p:grpSp>
          <p:nvGrpSpPr>
            <p:cNvPr id="93" name="Google Shape;93;p5"/>
            <p:cNvGrpSpPr/>
            <p:nvPr/>
          </p:nvGrpSpPr>
          <p:grpSpPr>
            <a:xfrm>
              <a:off x="1490048" y="323737"/>
              <a:ext cx="3087746" cy="3087746"/>
              <a:chOff x="0" y="0"/>
              <a:chExt cx="812800" cy="812800"/>
            </a:xfrm>
          </p:grpSpPr>
          <p:sp>
            <p:nvSpPr>
              <p:cNvPr id="94" name="Google Shape;9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6" name="Google Shape;96;p5"/>
          <p:cNvSpPr txBox="1"/>
          <p:nvPr/>
        </p:nvSpPr>
        <p:spPr>
          <a:xfrm>
            <a:off x="7524056" y="6923476"/>
            <a:ext cx="3037200" cy="307380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01</a:t>
            </a:r>
            <a:endParaRPr/>
          </a:p>
        </p:txBody>
      </p:sp>
      <p:sp>
        <p:nvSpPr>
          <p:cNvPr id="97" name="Google Shape;97;p5"/>
          <p:cNvSpPr txBox="1"/>
          <p:nvPr>
            <p:ph type="title"/>
          </p:nvPr>
        </p:nvSpPr>
        <p:spPr>
          <a:xfrm>
            <a:off x="942000" y="3718257"/>
            <a:ext cx="16404000" cy="2501700"/>
          </a:xfrm>
          <a:prstGeom prst="rect">
            <a:avLst/>
          </a:prstGeom>
        </p:spPr>
        <p:txBody>
          <a:bodyPr anchorCtr="0" anchor="t" bIns="45700" lIns="91425" spcFirstLastPara="1" rIns="91425" wrap="square" tIns="45700">
            <a:noAutofit/>
          </a:bodyPr>
          <a:lstStyle>
            <a:lvl1pPr lvl="0">
              <a:spcBef>
                <a:spcPts val="0"/>
              </a:spcBef>
              <a:spcAft>
                <a:spcPts val="0"/>
              </a:spcAft>
              <a:buSzPts val="16000"/>
              <a:buNone/>
              <a:defRPr b="0" sz="1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98" name="Shape 98"/>
        <p:cNvGrpSpPr/>
        <p:nvPr/>
      </p:nvGrpSpPr>
      <p:grpSpPr>
        <a:xfrm>
          <a:off x="0" y="0"/>
          <a:ext cx="0" cy="0"/>
          <a:chOff x="0" y="0"/>
          <a:chExt cx="0" cy="0"/>
        </a:xfrm>
      </p:grpSpPr>
      <p:grpSp>
        <p:nvGrpSpPr>
          <p:cNvPr id="99" name="Google Shape;99;p6"/>
          <p:cNvGrpSpPr/>
          <p:nvPr/>
        </p:nvGrpSpPr>
        <p:grpSpPr>
          <a:xfrm>
            <a:off x="270832" y="270832"/>
            <a:ext cx="17746357" cy="9745348"/>
            <a:chOff x="0" y="0"/>
            <a:chExt cx="11394861" cy="6257447"/>
          </a:xfrm>
        </p:grpSpPr>
        <p:sp>
          <p:nvSpPr>
            <p:cNvPr id="100" name="Google Shape;100;p6"/>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101" name="Google Shape;101;p6"/>
            <p:cNvSpPr txBox="1"/>
            <p:nvPr/>
          </p:nvSpPr>
          <p:spPr>
            <a:xfrm>
              <a:off x="63500" y="6350"/>
              <a:ext cx="11268000" cy="6187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6"/>
          <p:cNvGrpSpPr/>
          <p:nvPr/>
        </p:nvGrpSpPr>
        <p:grpSpPr>
          <a:xfrm>
            <a:off x="1765380" y="2430825"/>
            <a:ext cx="2792096" cy="3177090"/>
            <a:chOff x="0" y="-57150"/>
            <a:chExt cx="735362" cy="836759"/>
          </a:xfrm>
        </p:grpSpPr>
        <p:sp>
          <p:nvSpPr>
            <p:cNvPr id="103" name="Google Shape;103;p6"/>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FFD93B"/>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txBox="1"/>
            <p:nvPr/>
          </p:nvSpPr>
          <p:spPr>
            <a:xfrm>
              <a:off x="0" y="-57150"/>
              <a:ext cx="735300" cy="8367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6"/>
          <p:cNvGrpSpPr/>
          <p:nvPr/>
        </p:nvGrpSpPr>
        <p:grpSpPr>
          <a:xfrm>
            <a:off x="13730542" y="2430825"/>
            <a:ext cx="2792096" cy="3177090"/>
            <a:chOff x="0" y="-57150"/>
            <a:chExt cx="735362" cy="836759"/>
          </a:xfrm>
        </p:grpSpPr>
        <p:sp>
          <p:nvSpPr>
            <p:cNvPr id="106" name="Google Shape;106;p6"/>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EE73BD"/>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txBox="1"/>
            <p:nvPr/>
          </p:nvSpPr>
          <p:spPr>
            <a:xfrm>
              <a:off x="0" y="-57150"/>
              <a:ext cx="735300" cy="8367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6"/>
          <p:cNvGrpSpPr/>
          <p:nvPr/>
        </p:nvGrpSpPr>
        <p:grpSpPr>
          <a:xfrm>
            <a:off x="7747961" y="5942506"/>
            <a:ext cx="2792096" cy="3177090"/>
            <a:chOff x="0" y="-57150"/>
            <a:chExt cx="735362" cy="836759"/>
          </a:xfrm>
        </p:grpSpPr>
        <p:sp>
          <p:nvSpPr>
            <p:cNvPr id="109" name="Google Shape;109;p6"/>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77D76E"/>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txBox="1"/>
            <p:nvPr/>
          </p:nvSpPr>
          <p:spPr>
            <a:xfrm>
              <a:off x="0" y="-57150"/>
              <a:ext cx="735300" cy="8367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6"/>
          <p:cNvSpPr/>
          <p:nvPr/>
        </p:nvSpPr>
        <p:spPr>
          <a:xfrm>
            <a:off x="2065846" y="3117774"/>
            <a:ext cx="2191147" cy="1788773"/>
          </a:xfrm>
          <a:custGeom>
            <a:rect b="b" l="l" r="r" t="t"/>
            <a:pathLst>
              <a:path extrusionOk="0" h="1788773" w="2191147">
                <a:moveTo>
                  <a:pt x="0" y="0"/>
                </a:moveTo>
                <a:lnTo>
                  <a:pt x="2191147" y="0"/>
                </a:lnTo>
                <a:lnTo>
                  <a:pt x="2191147" y="1788773"/>
                </a:lnTo>
                <a:lnTo>
                  <a:pt x="0" y="1788773"/>
                </a:lnTo>
                <a:lnTo>
                  <a:pt x="0" y="0"/>
                </a:lnTo>
                <a:close/>
              </a:path>
            </a:pathLst>
          </a:custGeom>
          <a:blipFill rotWithShape="1">
            <a:blip r:embed="rId2">
              <a:alphaModFix/>
            </a:blip>
            <a:stretch>
              <a:fillRect b="0" l="0" r="0" t="0"/>
            </a:stretch>
          </a:blipFill>
          <a:ln>
            <a:noFill/>
          </a:ln>
        </p:spPr>
      </p:sp>
      <p:sp>
        <p:nvSpPr>
          <p:cNvPr id="112" name="Google Shape;112;p6"/>
          <p:cNvSpPr/>
          <p:nvPr/>
        </p:nvSpPr>
        <p:spPr>
          <a:xfrm>
            <a:off x="8206548" y="6413404"/>
            <a:ext cx="2019343" cy="2462613"/>
          </a:xfrm>
          <a:custGeom>
            <a:rect b="b" l="l" r="r" t="t"/>
            <a:pathLst>
              <a:path extrusionOk="0" h="2462613" w="2019343">
                <a:moveTo>
                  <a:pt x="0" y="0"/>
                </a:moveTo>
                <a:lnTo>
                  <a:pt x="2019342" y="0"/>
                </a:lnTo>
                <a:lnTo>
                  <a:pt x="2019342" y="2462613"/>
                </a:lnTo>
                <a:lnTo>
                  <a:pt x="0" y="2462613"/>
                </a:lnTo>
                <a:lnTo>
                  <a:pt x="0" y="0"/>
                </a:lnTo>
                <a:close/>
              </a:path>
            </a:pathLst>
          </a:custGeom>
          <a:blipFill rotWithShape="1">
            <a:blip r:embed="rId3">
              <a:alphaModFix/>
            </a:blip>
            <a:stretch>
              <a:fillRect b="0" l="0" r="0" t="0"/>
            </a:stretch>
          </a:blipFill>
          <a:ln>
            <a:noFill/>
          </a:ln>
        </p:spPr>
      </p:sp>
      <p:sp>
        <p:nvSpPr>
          <p:cNvPr id="113" name="Google Shape;113;p6"/>
          <p:cNvSpPr/>
          <p:nvPr/>
        </p:nvSpPr>
        <p:spPr>
          <a:xfrm>
            <a:off x="14033096" y="2941232"/>
            <a:ext cx="2148870" cy="2373250"/>
          </a:xfrm>
          <a:custGeom>
            <a:rect b="b" l="l" r="r" t="t"/>
            <a:pathLst>
              <a:path extrusionOk="0" h="2373250" w="2148870">
                <a:moveTo>
                  <a:pt x="0" y="0"/>
                </a:moveTo>
                <a:lnTo>
                  <a:pt x="2148870" y="0"/>
                </a:lnTo>
                <a:lnTo>
                  <a:pt x="2148870" y="2373250"/>
                </a:lnTo>
                <a:lnTo>
                  <a:pt x="0" y="2373250"/>
                </a:lnTo>
                <a:lnTo>
                  <a:pt x="0" y="0"/>
                </a:lnTo>
                <a:close/>
              </a:path>
            </a:pathLst>
          </a:custGeom>
          <a:blipFill rotWithShape="1">
            <a:blip r:embed="rId4">
              <a:alphaModFix/>
            </a:blip>
            <a:stretch>
              <a:fillRect b="0" l="0" r="0" t="0"/>
            </a:stretch>
          </a:blipFill>
          <a:ln>
            <a:noFill/>
          </a:ln>
        </p:spPr>
      </p:sp>
      <p:sp>
        <p:nvSpPr>
          <p:cNvPr id="114" name="Google Shape;114;p6"/>
          <p:cNvSpPr txBox="1"/>
          <p:nvPr>
            <p:ph type="title"/>
          </p:nvPr>
        </p:nvSpPr>
        <p:spPr>
          <a:xfrm>
            <a:off x="942000" y="679171"/>
            <a:ext cx="16404000" cy="1557000"/>
          </a:xfrm>
          <a:prstGeom prst="rect">
            <a:avLst/>
          </a:prstGeom>
        </p:spPr>
        <p:txBody>
          <a:bodyPr anchorCtr="0" anchor="t" bIns="45700" lIns="91425" spcFirstLastPara="1" rIns="91425" wrap="square" tIns="45700">
            <a:noAutofit/>
          </a:bodyPr>
          <a:lstStyle>
            <a:lvl1pPr lvl="0">
              <a:spcBef>
                <a:spcPts val="0"/>
              </a:spcBef>
              <a:spcAft>
                <a:spcPts val="0"/>
              </a:spcAft>
              <a:buSzPts val="9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6"/>
          <p:cNvSpPr txBox="1"/>
          <p:nvPr>
            <p:ph idx="1" type="subTitle"/>
          </p:nvPr>
        </p:nvSpPr>
        <p:spPr>
          <a:xfrm>
            <a:off x="962575" y="6271525"/>
            <a:ext cx="4397700" cy="628200"/>
          </a:xfrm>
          <a:prstGeom prst="rect">
            <a:avLst/>
          </a:prstGeom>
        </p:spPr>
        <p:txBody>
          <a:bodyPr anchorCtr="0" anchor="t" bIns="45700" lIns="91425" spcFirstLastPara="1" rIns="91425" wrap="square" tIns="45700">
            <a:noAutofit/>
          </a:bodyPr>
          <a:lstStyle>
            <a:lvl1pPr lvl="0">
              <a:spcBef>
                <a:spcPts val="640"/>
              </a:spcBef>
              <a:spcAft>
                <a:spcPts val="0"/>
              </a:spcAft>
              <a:buSzPts val="2850"/>
              <a:buNone/>
              <a:defRPr b="1" sz="2850"/>
            </a:lvl1pPr>
            <a:lvl2pPr lvl="1">
              <a:spcBef>
                <a:spcPts val="560"/>
              </a:spcBef>
              <a:spcAft>
                <a:spcPts val="0"/>
              </a:spcAft>
              <a:buSzPts val="2850"/>
              <a:buNone/>
              <a:defRPr sz="2850"/>
            </a:lvl2pPr>
            <a:lvl3pPr lvl="2">
              <a:spcBef>
                <a:spcPts val="480"/>
              </a:spcBef>
              <a:spcAft>
                <a:spcPts val="0"/>
              </a:spcAft>
              <a:buSzPts val="2850"/>
              <a:buNone/>
              <a:defRPr sz="2850"/>
            </a:lvl3pPr>
            <a:lvl4pPr lvl="3">
              <a:spcBef>
                <a:spcPts val="400"/>
              </a:spcBef>
              <a:spcAft>
                <a:spcPts val="0"/>
              </a:spcAft>
              <a:buSzPts val="2850"/>
              <a:buNone/>
              <a:defRPr sz="2850"/>
            </a:lvl4pPr>
            <a:lvl5pPr lvl="4">
              <a:spcBef>
                <a:spcPts val="400"/>
              </a:spcBef>
              <a:spcAft>
                <a:spcPts val="0"/>
              </a:spcAft>
              <a:buSzPts val="2850"/>
              <a:buNone/>
              <a:defRPr sz="2850"/>
            </a:lvl5pPr>
            <a:lvl6pPr lvl="5">
              <a:spcBef>
                <a:spcPts val="400"/>
              </a:spcBef>
              <a:spcAft>
                <a:spcPts val="0"/>
              </a:spcAft>
              <a:buSzPts val="2850"/>
              <a:buNone/>
              <a:defRPr sz="2850"/>
            </a:lvl6pPr>
            <a:lvl7pPr lvl="6">
              <a:spcBef>
                <a:spcPts val="400"/>
              </a:spcBef>
              <a:spcAft>
                <a:spcPts val="0"/>
              </a:spcAft>
              <a:buSzPts val="2850"/>
              <a:buNone/>
              <a:defRPr sz="2850"/>
            </a:lvl7pPr>
            <a:lvl8pPr lvl="7">
              <a:spcBef>
                <a:spcPts val="400"/>
              </a:spcBef>
              <a:spcAft>
                <a:spcPts val="0"/>
              </a:spcAft>
              <a:buSzPts val="2850"/>
              <a:buNone/>
              <a:defRPr sz="2850"/>
            </a:lvl8pPr>
            <a:lvl9pPr lvl="8">
              <a:spcBef>
                <a:spcPts val="400"/>
              </a:spcBef>
              <a:spcAft>
                <a:spcPts val="0"/>
              </a:spcAft>
              <a:buSzPts val="2850"/>
              <a:buNone/>
              <a:defRPr sz="2850"/>
            </a:lvl9pPr>
          </a:lstStyle>
          <a:p/>
        </p:txBody>
      </p:sp>
      <p:sp>
        <p:nvSpPr>
          <p:cNvPr id="116" name="Google Shape;116;p6"/>
          <p:cNvSpPr txBox="1"/>
          <p:nvPr>
            <p:ph idx="2" type="body"/>
          </p:nvPr>
        </p:nvSpPr>
        <p:spPr>
          <a:xfrm>
            <a:off x="911875" y="7024750"/>
            <a:ext cx="4499100" cy="15570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117" name="Google Shape;117;p6"/>
          <p:cNvSpPr txBox="1"/>
          <p:nvPr>
            <p:ph idx="3" type="subTitle"/>
          </p:nvPr>
        </p:nvSpPr>
        <p:spPr>
          <a:xfrm>
            <a:off x="12908688" y="6271525"/>
            <a:ext cx="4397700" cy="628200"/>
          </a:xfrm>
          <a:prstGeom prst="rect">
            <a:avLst/>
          </a:prstGeom>
        </p:spPr>
        <p:txBody>
          <a:bodyPr anchorCtr="0" anchor="t" bIns="45700" lIns="91425" spcFirstLastPara="1" rIns="91425" wrap="square" tIns="45700">
            <a:noAutofit/>
          </a:bodyPr>
          <a:lstStyle>
            <a:lvl1pPr lvl="0" rtl="0">
              <a:spcBef>
                <a:spcPts val="640"/>
              </a:spcBef>
              <a:spcAft>
                <a:spcPts val="0"/>
              </a:spcAft>
              <a:buSzPts val="2850"/>
              <a:buNone/>
              <a:defRPr b="1" sz="2850"/>
            </a:lvl1pPr>
            <a:lvl2pPr lvl="1" rtl="0">
              <a:spcBef>
                <a:spcPts val="560"/>
              </a:spcBef>
              <a:spcAft>
                <a:spcPts val="0"/>
              </a:spcAft>
              <a:buSzPts val="2850"/>
              <a:buNone/>
              <a:defRPr sz="2850"/>
            </a:lvl2pPr>
            <a:lvl3pPr lvl="2" rtl="0">
              <a:spcBef>
                <a:spcPts val="480"/>
              </a:spcBef>
              <a:spcAft>
                <a:spcPts val="0"/>
              </a:spcAft>
              <a:buSzPts val="2850"/>
              <a:buNone/>
              <a:defRPr sz="2850"/>
            </a:lvl3pPr>
            <a:lvl4pPr lvl="3" rtl="0">
              <a:spcBef>
                <a:spcPts val="400"/>
              </a:spcBef>
              <a:spcAft>
                <a:spcPts val="0"/>
              </a:spcAft>
              <a:buSzPts val="2850"/>
              <a:buNone/>
              <a:defRPr sz="2850"/>
            </a:lvl4pPr>
            <a:lvl5pPr lvl="4" rtl="0">
              <a:spcBef>
                <a:spcPts val="400"/>
              </a:spcBef>
              <a:spcAft>
                <a:spcPts val="0"/>
              </a:spcAft>
              <a:buSzPts val="2850"/>
              <a:buNone/>
              <a:defRPr sz="2850"/>
            </a:lvl5pPr>
            <a:lvl6pPr lvl="5" rtl="0">
              <a:spcBef>
                <a:spcPts val="400"/>
              </a:spcBef>
              <a:spcAft>
                <a:spcPts val="0"/>
              </a:spcAft>
              <a:buSzPts val="2850"/>
              <a:buNone/>
              <a:defRPr sz="2850"/>
            </a:lvl6pPr>
            <a:lvl7pPr lvl="6" rtl="0">
              <a:spcBef>
                <a:spcPts val="400"/>
              </a:spcBef>
              <a:spcAft>
                <a:spcPts val="0"/>
              </a:spcAft>
              <a:buSzPts val="2850"/>
              <a:buNone/>
              <a:defRPr sz="2850"/>
            </a:lvl7pPr>
            <a:lvl8pPr lvl="7" rtl="0">
              <a:spcBef>
                <a:spcPts val="400"/>
              </a:spcBef>
              <a:spcAft>
                <a:spcPts val="0"/>
              </a:spcAft>
              <a:buSzPts val="2850"/>
              <a:buNone/>
              <a:defRPr sz="2850"/>
            </a:lvl8pPr>
            <a:lvl9pPr lvl="8" rtl="0">
              <a:spcBef>
                <a:spcPts val="400"/>
              </a:spcBef>
              <a:spcAft>
                <a:spcPts val="0"/>
              </a:spcAft>
              <a:buSzPts val="2850"/>
              <a:buNone/>
              <a:defRPr sz="2850"/>
            </a:lvl9pPr>
          </a:lstStyle>
          <a:p/>
        </p:txBody>
      </p:sp>
      <p:sp>
        <p:nvSpPr>
          <p:cNvPr id="118" name="Google Shape;118;p6"/>
          <p:cNvSpPr txBox="1"/>
          <p:nvPr>
            <p:ph idx="4" type="body"/>
          </p:nvPr>
        </p:nvSpPr>
        <p:spPr>
          <a:xfrm>
            <a:off x="12857988" y="7024750"/>
            <a:ext cx="4499100" cy="1557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119" name="Google Shape;119;p6"/>
          <p:cNvSpPr txBox="1"/>
          <p:nvPr>
            <p:ph idx="5" type="subTitle"/>
          </p:nvPr>
        </p:nvSpPr>
        <p:spPr>
          <a:xfrm>
            <a:off x="6945150" y="3169675"/>
            <a:ext cx="4397700" cy="628200"/>
          </a:xfrm>
          <a:prstGeom prst="rect">
            <a:avLst/>
          </a:prstGeom>
        </p:spPr>
        <p:txBody>
          <a:bodyPr anchorCtr="0" anchor="t" bIns="45700" lIns="91425" spcFirstLastPara="1" rIns="91425" wrap="square" tIns="45700">
            <a:noAutofit/>
          </a:bodyPr>
          <a:lstStyle>
            <a:lvl1pPr lvl="0" rtl="0">
              <a:spcBef>
                <a:spcPts val="640"/>
              </a:spcBef>
              <a:spcAft>
                <a:spcPts val="0"/>
              </a:spcAft>
              <a:buSzPts val="2850"/>
              <a:buNone/>
              <a:defRPr b="1" sz="2850"/>
            </a:lvl1pPr>
            <a:lvl2pPr lvl="1" rtl="0">
              <a:spcBef>
                <a:spcPts val="560"/>
              </a:spcBef>
              <a:spcAft>
                <a:spcPts val="0"/>
              </a:spcAft>
              <a:buSzPts val="2850"/>
              <a:buNone/>
              <a:defRPr sz="2850"/>
            </a:lvl2pPr>
            <a:lvl3pPr lvl="2" rtl="0">
              <a:spcBef>
                <a:spcPts val="480"/>
              </a:spcBef>
              <a:spcAft>
                <a:spcPts val="0"/>
              </a:spcAft>
              <a:buSzPts val="2850"/>
              <a:buNone/>
              <a:defRPr sz="2850"/>
            </a:lvl3pPr>
            <a:lvl4pPr lvl="3" rtl="0">
              <a:spcBef>
                <a:spcPts val="400"/>
              </a:spcBef>
              <a:spcAft>
                <a:spcPts val="0"/>
              </a:spcAft>
              <a:buSzPts val="2850"/>
              <a:buNone/>
              <a:defRPr sz="2850"/>
            </a:lvl4pPr>
            <a:lvl5pPr lvl="4" rtl="0">
              <a:spcBef>
                <a:spcPts val="400"/>
              </a:spcBef>
              <a:spcAft>
                <a:spcPts val="0"/>
              </a:spcAft>
              <a:buSzPts val="2850"/>
              <a:buNone/>
              <a:defRPr sz="2850"/>
            </a:lvl5pPr>
            <a:lvl6pPr lvl="5" rtl="0">
              <a:spcBef>
                <a:spcPts val="400"/>
              </a:spcBef>
              <a:spcAft>
                <a:spcPts val="0"/>
              </a:spcAft>
              <a:buSzPts val="2850"/>
              <a:buNone/>
              <a:defRPr sz="2850"/>
            </a:lvl6pPr>
            <a:lvl7pPr lvl="6" rtl="0">
              <a:spcBef>
                <a:spcPts val="400"/>
              </a:spcBef>
              <a:spcAft>
                <a:spcPts val="0"/>
              </a:spcAft>
              <a:buSzPts val="2850"/>
              <a:buNone/>
              <a:defRPr sz="2850"/>
            </a:lvl7pPr>
            <a:lvl8pPr lvl="7" rtl="0">
              <a:spcBef>
                <a:spcPts val="400"/>
              </a:spcBef>
              <a:spcAft>
                <a:spcPts val="0"/>
              </a:spcAft>
              <a:buSzPts val="2850"/>
              <a:buNone/>
              <a:defRPr sz="2850"/>
            </a:lvl8pPr>
            <a:lvl9pPr lvl="8" rtl="0">
              <a:spcBef>
                <a:spcPts val="400"/>
              </a:spcBef>
              <a:spcAft>
                <a:spcPts val="0"/>
              </a:spcAft>
              <a:buSzPts val="2850"/>
              <a:buNone/>
              <a:defRPr sz="2850"/>
            </a:lvl9pPr>
          </a:lstStyle>
          <a:p/>
        </p:txBody>
      </p:sp>
      <p:sp>
        <p:nvSpPr>
          <p:cNvPr id="120" name="Google Shape;120;p6"/>
          <p:cNvSpPr txBox="1"/>
          <p:nvPr>
            <p:ph idx="6" type="body"/>
          </p:nvPr>
        </p:nvSpPr>
        <p:spPr>
          <a:xfrm>
            <a:off x="6894450" y="3922900"/>
            <a:ext cx="4499100" cy="1557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21" name="Shape 121"/>
        <p:cNvGrpSpPr/>
        <p:nvPr/>
      </p:nvGrpSpPr>
      <p:grpSpPr>
        <a:xfrm>
          <a:off x="0" y="0"/>
          <a:ext cx="0" cy="0"/>
          <a:chOff x="0" y="0"/>
          <a:chExt cx="0" cy="0"/>
        </a:xfrm>
      </p:grpSpPr>
      <p:grpSp>
        <p:nvGrpSpPr>
          <p:cNvPr id="122" name="Google Shape;122;p7"/>
          <p:cNvGrpSpPr/>
          <p:nvPr/>
        </p:nvGrpSpPr>
        <p:grpSpPr>
          <a:xfrm>
            <a:off x="270832" y="270832"/>
            <a:ext cx="17746357" cy="9745348"/>
            <a:chOff x="0" y="0"/>
            <a:chExt cx="11394861" cy="6257447"/>
          </a:xfrm>
        </p:grpSpPr>
        <p:sp>
          <p:nvSpPr>
            <p:cNvPr id="123" name="Google Shape;123;p7"/>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124" name="Google Shape;124;p7"/>
            <p:cNvSpPr txBox="1"/>
            <p:nvPr/>
          </p:nvSpPr>
          <p:spPr>
            <a:xfrm>
              <a:off x="63500" y="6350"/>
              <a:ext cx="11268000" cy="6187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7"/>
          <p:cNvGrpSpPr/>
          <p:nvPr/>
        </p:nvGrpSpPr>
        <p:grpSpPr>
          <a:xfrm>
            <a:off x="1740713" y="2211598"/>
            <a:ext cx="6896085" cy="5761416"/>
            <a:chOff x="0" y="-57150"/>
            <a:chExt cx="1816241" cy="1517400"/>
          </a:xfrm>
        </p:grpSpPr>
        <p:sp>
          <p:nvSpPr>
            <p:cNvPr id="126" name="Google Shape;126;p7"/>
            <p:cNvSpPr/>
            <p:nvPr/>
          </p:nvSpPr>
          <p:spPr>
            <a:xfrm>
              <a:off x="0" y="0"/>
              <a:ext cx="1816241" cy="1460234"/>
            </a:xfrm>
            <a:custGeom>
              <a:rect b="b" l="l" r="r" t="t"/>
              <a:pathLst>
                <a:path extrusionOk="0" h="1460234" w="1816241">
                  <a:moveTo>
                    <a:pt x="0" y="0"/>
                  </a:moveTo>
                  <a:lnTo>
                    <a:pt x="1816241" y="0"/>
                  </a:lnTo>
                  <a:lnTo>
                    <a:pt x="1816241" y="1460234"/>
                  </a:lnTo>
                  <a:lnTo>
                    <a:pt x="0" y="1460234"/>
                  </a:lnTo>
                  <a:close/>
                </a:path>
              </a:pathLst>
            </a:custGeom>
            <a:solidFill>
              <a:srgbClr val="81C9D9"/>
            </a:solidFill>
            <a:ln cap="sq" cmpd="sng" w="66675">
              <a:solidFill>
                <a:srgbClr val="000000"/>
              </a:solidFill>
              <a:prstDash val="solid"/>
              <a:miter lim="8000"/>
              <a:headEnd len="sm" w="sm" type="none"/>
              <a:tailEnd len="sm" w="sm" type="none"/>
            </a:ln>
          </p:spPr>
        </p:sp>
        <p:sp>
          <p:nvSpPr>
            <p:cNvPr id="127" name="Google Shape;127;p7"/>
            <p:cNvSpPr txBox="1"/>
            <p:nvPr/>
          </p:nvSpPr>
          <p:spPr>
            <a:xfrm>
              <a:off x="0" y="-57150"/>
              <a:ext cx="1816200" cy="15174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7"/>
          <p:cNvGrpSpPr/>
          <p:nvPr/>
        </p:nvGrpSpPr>
        <p:grpSpPr>
          <a:xfrm>
            <a:off x="9651247" y="2211598"/>
            <a:ext cx="6896085" cy="5761416"/>
            <a:chOff x="0" y="-57150"/>
            <a:chExt cx="1816241" cy="1517400"/>
          </a:xfrm>
        </p:grpSpPr>
        <p:sp>
          <p:nvSpPr>
            <p:cNvPr id="129" name="Google Shape;129;p7"/>
            <p:cNvSpPr/>
            <p:nvPr/>
          </p:nvSpPr>
          <p:spPr>
            <a:xfrm>
              <a:off x="0" y="0"/>
              <a:ext cx="1816241" cy="1460234"/>
            </a:xfrm>
            <a:custGeom>
              <a:rect b="b" l="l" r="r" t="t"/>
              <a:pathLst>
                <a:path extrusionOk="0" h="1460234" w="1816241">
                  <a:moveTo>
                    <a:pt x="0" y="0"/>
                  </a:moveTo>
                  <a:lnTo>
                    <a:pt x="1816241" y="0"/>
                  </a:lnTo>
                  <a:lnTo>
                    <a:pt x="1816241" y="1460234"/>
                  </a:lnTo>
                  <a:lnTo>
                    <a:pt x="0" y="1460234"/>
                  </a:lnTo>
                  <a:close/>
                </a:path>
              </a:pathLst>
            </a:custGeom>
            <a:solidFill>
              <a:srgbClr val="81C9D9"/>
            </a:solidFill>
            <a:ln cap="sq" cmpd="sng" w="66675">
              <a:solidFill>
                <a:srgbClr val="000000"/>
              </a:solidFill>
              <a:prstDash val="solid"/>
              <a:miter lim="8000"/>
              <a:headEnd len="sm" w="sm" type="none"/>
              <a:tailEnd len="sm" w="sm" type="none"/>
            </a:ln>
          </p:spPr>
        </p:sp>
        <p:sp>
          <p:nvSpPr>
            <p:cNvPr id="130" name="Google Shape;130;p7"/>
            <p:cNvSpPr txBox="1"/>
            <p:nvPr/>
          </p:nvSpPr>
          <p:spPr>
            <a:xfrm>
              <a:off x="0" y="-57150"/>
              <a:ext cx="1816200" cy="15174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7"/>
          <p:cNvSpPr/>
          <p:nvPr/>
        </p:nvSpPr>
        <p:spPr>
          <a:xfrm>
            <a:off x="11653434" y="2897811"/>
            <a:ext cx="2891667" cy="4170639"/>
          </a:xfrm>
          <a:custGeom>
            <a:rect b="b" l="l" r="r" t="t"/>
            <a:pathLst>
              <a:path extrusionOk="0" h="4170639" w="2891667">
                <a:moveTo>
                  <a:pt x="0" y="0"/>
                </a:moveTo>
                <a:lnTo>
                  <a:pt x="2891667" y="0"/>
                </a:lnTo>
                <a:lnTo>
                  <a:pt x="2891667" y="4170639"/>
                </a:lnTo>
                <a:lnTo>
                  <a:pt x="0" y="4170639"/>
                </a:lnTo>
                <a:lnTo>
                  <a:pt x="0" y="0"/>
                </a:lnTo>
                <a:close/>
              </a:path>
            </a:pathLst>
          </a:custGeom>
          <a:blipFill rotWithShape="1">
            <a:blip r:embed="rId2">
              <a:alphaModFix/>
            </a:blip>
            <a:stretch>
              <a:fillRect b="-11829" l="0" r="0" t="0"/>
            </a:stretch>
          </a:blipFill>
          <a:ln>
            <a:noFill/>
          </a:ln>
        </p:spPr>
      </p:sp>
      <p:grpSp>
        <p:nvGrpSpPr>
          <p:cNvPr id="132" name="Google Shape;132;p7"/>
          <p:cNvGrpSpPr/>
          <p:nvPr/>
        </p:nvGrpSpPr>
        <p:grpSpPr>
          <a:xfrm>
            <a:off x="2044882" y="6803752"/>
            <a:ext cx="6288010" cy="748077"/>
            <a:chOff x="0" y="-57150"/>
            <a:chExt cx="3896400" cy="463550"/>
          </a:xfrm>
        </p:grpSpPr>
        <p:sp>
          <p:nvSpPr>
            <p:cNvPr id="133" name="Google Shape;133;p7"/>
            <p:cNvSpPr/>
            <p:nvPr/>
          </p:nvSpPr>
          <p:spPr>
            <a:xfrm>
              <a:off x="0" y="0"/>
              <a:ext cx="3896295" cy="406400"/>
            </a:xfrm>
            <a:custGeom>
              <a:rect b="b" l="l" r="r" t="t"/>
              <a:pathLst>
                <a:path extrusionOk="0" h="406400" w="3896295">
                  <a:moveTo>
                    <a:pt x="3693095" y="0"/>
                  </a:moveTo>
                  <a:cubicBezTo>
                    <a:pt x="3805320" y="0"/>
                    <a:pt x="3896295" y="90976"/>
                    <a:pt x="3896295" y="203200"/>
                  </a:cubicBezTo>
                  <a:cubicBezTo>
                    <a:pt x="3896295" y="315424"/>
                    <a:pt x="3805320" y="406400"/>
                    <a:pt x="3693095" y="406400"/>
                  </a:cubicBezTo>
                  <a:lnTo>
                    <a:pt x="203200" y="406400"/>
                  </a:lnTo>
                  <a:cubicBezTo>
                    <a:pt x="90976" y="406400"/>
                    <a:pt x="0" y="315424"/>
                    <a:pt x="0" y="203200"/>
                  </a:cubicBezTo>
                  <a:cubicBezTo>
                    <a:pt x="0" y="90976"/>
                    <a:pt x="90976" y="0"/>
                    <a:pt x="203200" y="0"/>
                  </a:cubicBezTo>
                  <a:close/>
                </a:path>
              </a:pathLst>
            </a:custGeom>
            <a:solidFill>
              <a:srgbClr val="77D76E"/>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txBox="1"/>
            <p:nvPr/>
          </p:nvSpPr>
          <p:spPr>
            <a:xfrm>
              <a:off x="0" y="-57150"/>
              <a:ext cx="38964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7"/>
          <p:cNvGrpSpPr/>
          <p:nvPr/>
        </p:nvGrpSpPr>
        <p:grpSpPr>
          <a:xfrm>
            <a:off x="9955417" y="6803752"/>
            <a:ext cx="6288010" cy="748077"/>
            <a:chOff x="0" y="-57150"/>
            <a:chExt cx="3896400" cy="463550"/>
          </a:xfrm>
        </p:grpSpPr>
        <p:sp>
          <p:nvSpPr>
            <p:cNvPr id="136" name="Google Shape;136;p7"/>
            <p:cNvSpPr/>
            <p:nvPr/>
          </p:nvSpPr>
          <p:spPr>
            <a:xfrm>
              <a:off x="0" y="0"/>
              <a:ext cx="3896295" cy="406400"/>
            </a:xfrm>
            <a:custGeom>
              <a:rect b="b" l="l" r="r" t="t"/>
              <a:pathLst>
                <a:path extrusionOk="0" h="406400" w="3896295">
                  <a:moveTo>
                    <a:pt x="3693095" y="0"/>
                  </a:moveTo>
                  <a:cubicBezTo>
                    <a:pt x="3805320" y="0"/>
                    <a:pt x="3896295" y="90976"/>
                    <a:pt x="3896295" y="203200"/>
                  </a:cubicBezTo>
                  <a:cubicBezTo>
                    <a:pt x="3896295" y="315424"/>
                    <a:pt x="3805320" y="406400"/>
                    <a:pt x="3693095" y="406400"/>
                  </a:cubicBezTo>
                  <a:lnTo>
                    <a:pt x="203200" y="406400"/>
                  </a:lnTo>
                  <a:cubicBezTo>
                    <a:pt x="90976" y="406400"/>
                    <a:pt x="0" y="315424"/>
                    <a:pt x="0" y="203200"/>
                  </a:cubicBezTo>
                  <a:cubicBezTo>
                    <a:pt x="0" y="90976"/>
                    <a:pt x="90976" y="0"/>
                    <a:pt x="203200" y="0"/>
                  </a:cubicBezTo>
                  <a:close/>
                </a:path>
              </a:pathLst>
            </a:custGeom>
            <a:solidFill>
              <a:srgbClr val="FFD93B"/>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txBox="1"/>
            <p:nvPr/>
          </p:nvSpPr>
          <p:spPr>
            <a:xfrm>
              <a:off x="0" y="-57150"/>
              <a:ext cx="38964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7"/>
          <p:cNvSpPr/>
          <p:nvPr/>
        </p:nvSpPr>
        <p:spPr>
          <a:xfrm rot="2150259">
            <a:off x="3809842" y="2612226"/>
            <a:ext cx="3088001" cy="4349297"/>
          </a:xfrm>
          <a:custGeom>
            <a:rect b="b" l="l" r="r" t="t"/>
            <a:pathLst>
              <a:path extrusionOk="0" h="4352944" w="3090590">
                <a:moveTo>
                  <a:pt x="0" y="0"/>
                </a:moveTo>
                <a:lnTo>
                  <a:pt x="3090590" y="0"/>
                </a:lnTo>
                <a:lnTo>
                  <a:pt x="3090590" y="4352943"/>
                </a:lnTo>
                <a:lnTo>
                  <a:pt x="0" y="4352943"/>
                </a:lnTo>
                <a:lnTo>
                  <a:pt x="0" y="0"/>
                </a:lnTo>
                <a:close/>
              </a:path>
            </a:pathLst>
          </a:custGeom>
          <a:blipFill rotWithShape="1">
            <a:blip r:embed="rId3">
              <a:alphaModFix/>
            </a:blip>
            <a:stretch>
              <a:fillRect b="0" l="0" r="0" t="0"/>
            </a:stretch>
          </a:blipFill>
          <a:ln>
            <a:noFill/>
          </a:ln>
        </p:spPr>
      </p:sp>
      <p:sp>
        <p:nvSpPr>
          <p:cNvPr id="139" name="Google Shape;139;p7"/>
          <p:cNvSpPr txBox="1"/>
          <p:nvPr>
            <p:ph type="title"/>
          </p:nvPr>
        </p:nvSpPr>
        <p:spPr>
          <a:xfrm>
            <a:off x="942000" y="532432"/>
            <a:ext cx="16404000" cy="1143000"/>
          </a:xfrm>
          <a:prstGeom prst="rect">
            <a:avLst/>
          </a:prstGeom>
        </p:spPr>
        <p:txBody>
          <a:bodyPr anchorCtr="0" anchor="t" bIns="45700" lIns="91425" spcFirstLastPara="1" rIns="91425" wrap="square" tIns="45700">
            <a:noAutofit/>
          </a:bodyPr>
          <a:lstStyle>
            <a:lvl1pPr lvl="0">
              <a:spcBef>
                <a:spcPts val="0"/>
              </a:spcBef>
              <a:spcAft>
                <a:spcPts val="0"/>
              </a:spcAft>
              <a:buSzPts val="9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7"/>
          <p:cNvSpPr txBox="1"/>
          <p:nvPr>
            <p:ph idx="1" type="body"/>
          </p:nvPr>
        </p:nvSpPr>
        <p:spPr>
          <a:xfrm>
            <a:off x="1493563" y="8450900"/>
            <a:ext cx="15300900" cy="11430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141" name="Google Shape;141;p7"/>
          <p:cNvSpPr txBox="1"/>
          <p:nvPr>
            <p:ph idx="2" type="subTitle"/>
          </p:nvPr>
        </p:nvSpPr>
        <p:spPr>
          <a:xfrm>
            <a:off x="2402213" y="7027918"/>
            <a:ext cx="5573100" cy="482400"/>
          </a:xfrm>
          <a:prstGeom prst="rect">
            <a:avLst/>
          </a:prstGeom>
        </p:spPr>
        <p:txBody>
          <a:bodyPr anchorCtr="0" anchor="t" bIns="45700" lIns="91425" spcFirstLastPara="1" rIns="91425" wrap="square" tIns="45700">
            <a:noAutofit/>
          </a:bodyPr>
          <a:lstStyle>
            <a:lvl1pPr lvl="0">
              <a:spcBef>
                <a:spcPts val="640"/>
              </a:spcBef>
              <a:spcAft>
                <a:spcPts val="0"/>
              </a:spcAft>
              <a:buSzPts val="2000"/>
              <a:buNone/>
              <a:defRPr b="1" sz="200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
        <p:nvSpPr>
          <p:cNvPr id="142" name="Google Shape;142;p7"/>
          <p:cNvSpPr txBox="1"/>
          <p:nvPr>
            <p:ph idx="3" type="subTitle"/>
          </p:nvPr>
        </p:nvSpPr>
        <p:spPr>
          <a:xfrm>
            <a:off x="10312700" y="7027918"/>
            <a:ext cx="5573100" cy="482400"/>
          </a:xfrm>
          <a:prstGeom prst="rect">
            <a:avLst/>
          </a:prstGeom>
        </p:spPr>
        <p:txBody>
          <a:bodyPr anchorCtr="0" anchor="t" bIns="45700" lIns="91425" spcFirstLastPara="1" rIns="91425" wrap="square" tIns="45700">
            <a:noAutofit/>
          </a:bodyPr>
          <a:lstStyle>
            <a:lvl1pPr lvl="0" rtl="0">
              <a:spcBef>
                <a:spcPts val="640"/>
              </a:spcBef>
              <a:spcAft>
                <a:spcPts val="0"/>
              </a:spcAft>
              <a:buSzPts val="2000"/>
              <a:buNone/>
              <a:defRPr b="1" sz="200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43" name="Shape 143"/>
        <p:cNvGrpSpPr/>
        <p:nvPr/>
      </p:nvGrpSpPr>
      <p:grpSpPr>
        <a:xfrm>
          <a:off x="0" y="0"/>
          <a:ext cx="0" cy="0"/>
          <a:chOff x="0" y="0"/>
          <a:chExt cx="0" cy="0"/>
        </a:xfrm>
      </p:grpSpPr>
      <p:grpSp>
        <p:nvGrpSpPr>
          <p:cNvPr id="144" name="Google Shape;144;p8"/>
          <p:cNvGrpSpPr/>
          <p:nvPr/>
        </p:nvGrpSpPr>
        <p:grpSpPr>
          <a:xfrm>
            <a:off x="270832" y="270832"/>
            <a:ext cx="17746357" cy="9745348"/>
            <a:chOff x="0" y="0"/>
            <a:chExt cx="11394861" cy="6257447"/>
          </a:xfrm>
        </p:grpSpPr>
        <p:sp>
          <p:nvSpPr>
            <p:cNvPr id="145" name="Google Shape;145;p8"/>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146" name="Google Shape;146;p8"/>
            <p:cNvSpPr txBox="1"/>
            <p:nvPr/>
          </p:nvSpPr>
          <p:spPr>
            <a:xfrm>
              <a:off x="63500" y="6350"/>
              <a:ext cx="11268000" cy="61875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8"/>
          <p:cNvSpPr/>
          <p:nvPr/>
        </p:nvSpPr>
        <p:spPr>
          <a:xfrm rot="-5400000">
            <a:off x="1004241" y="3814633"/>
            <a:ext cx="3568649" cy="1777836"/>
          </a:xfrm>
          <a:custGeom>
            <a:rect b="b" l="l" r="r" t="t"/>
            <a:pathLst>
              <a:path extrusionOk="0" h="1777836" w="3568649">
                <a:moveTo>
                  <a:pt x="0" y="0"/>
                </a:moveTo>
                <a:lnTo>
                  <a:pt x="3568648" y="0"/>
                </a:lnTo>
                <a:lnTo>
                  <a:pt x="3568648" y="1777836"/>
                </a:lnTo>
                <a:lnTo>
                  <a:pt x="0" y="1777836"/>
                </a:lnTo>
                <a:lnTo>
                  <a:pt x="0" y="0"/>
                </a:lnTo>
                <a:close/>
              </a:path>
            </a:pathLst>
          </a:custGeom>
          <a:blipFill rotWithShape="1">
            <a:blip r:embed="rId2">
              <a:alphaModFix/>
            </a:blip>
            <a:stretch>
              <a:fillRect b="0" l="0" r="0" t="0"/>
            </a:stretch>
          </a:blipFill>
          <a:ln>
            <a:noFill/>
          </a:ln>
        </p:spPr>
      </p:sp>
      <p:grpSp>
        <p:nvGrpSpPr>
          <p:cNvPr id="148" name="Google Shape;148;p8"/>
          <p:cNvGrpSpPr/>
          <p:nvPr/>
        </p:nvGrpSpPr>
        <p:grpSpPr>
          <a:xfrm rot="-5400000">
            <a:off x="2098739" y="3150654"/>
            <a:ext cx="1317874" cy="1379649"/>
            <a:chOff x="0" y="-38100"/>
            <a:chExt cx="812800" cy="850900"/>
          </a:xfrm>
        </p:grpSpPr>
        <p:sp>
          <p:nvSpPr>
            <p:cNvPr id="149" name="Google Shape;14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txBox="1"/>
            <p:nvPr/>
          </p:nvSpPr>
          <p:spPr>
            <a:xfrm>
              <a:off x="76200" y="-38100"/>
              <a:ext cx="660300" cy="7746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8"/>
          <p:cNvSpPr txBox="1"/>
          <p:nvPr/>
        </p:nvSpPr>
        <p:spPr>
          <a:xfrm>
            <a:off x="2322306" y="3336887"/>
            <a:ext cx="932400" cy="865200"/>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01</a:t>
            </a:r>
            <a:endParaRPr/>
          </a:p>
        </p:txBody>
      </p:sp>
      <p:sp>
        <p:nvSpPr>
          <p:cNvPr id="152" name="Google Shape;152;p8"/>
          <p:cNvSpPr/>
          <p:nvPr/>
        </p:nvSpPr>
        <p:spPr>
          <a:xfrm rot="-5400000">
            <a:off x="9478154" y="3814633"/>
            <a:ext cx="3568649" cy="1777836"/>
          </a:xfrm>
          <a:custGeom>
            <a:rect b="b" l="l" r="r" t="t"/>
            <a:pathLst>
              <a:path extrusionOk="0" h="1777836" w="3568649">
                <a:moveTo>
                  <a:pt x="0" y="0"/>
                </a:moveTo>
                <a:lnTo>
                  <a:pt x="3568649" y="0"/>
                </a:lnTo>
                <a:lnTo>
                  <a:pt x="3568649" y="1777836"/>
                </a:lnTo>
                <a:lnTo>
                  <a:pt x="0" y="1777836"/>
                </a:lnTo>
                <a:lnTo>
                  <a:pt x="0" y="0"/>
                </a:lnTo>
                <a:close/>
              </a:path>
            </a:pathLst>
          </a:custGeom>
          <a:blipFill rotWithShape="1">
            <a:blip r:embed="rId3">
              <a:alphaModFix/>
            </a:blip>
            <a:stretch>
              <a:fillRect b="0" l="0" r="0" t="0"/>
            </a:stretch>
          </a:blipFill>
          <a:ln>
            <a:noFill/>
          </a:ln>
        </p:spPr>
      </p:sp>
      <p:grpSp>
        <p:nvGrpSpPr>
          <p:cNvPr id="153" name="Google Shape;153;p8"/>
          <p:cNvGrpSpPr/>
          <p:nvPr/>
        </p:nvGrpSpPr>
        <p:grpSpPr>
          <a:xfrm rot="-5400000">
            <a:off x="10572652" y="3150654"/>
            <a:ext cx="1317874" cy="1379649"/>
            <a:chOff x="0" y="-38100"/>
            <a:chExt cx="812800" cy="850900"/>
          </a:xfrm>
        </p:grpSpPr>
        <p:sp>
          <p:nvSpPr>
            <p:cNvPr id="154" name="Google Shape;15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76200" y="-38100"/>
              <a:ext cx="660300" cy="7746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8"/>
          <p:cNvSpPr txBox="1"/>
          <p:nvPr/>
        </p:nvSpPr>
        <p:spPr>
          <a:xfrm>
            <a:off x="10797976" y="3336887"/>
            <a:ext cx="932400" cy="865200"/>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03</a:t>
            </a:r>
            <a:endParaRPr/>
          </a:p>
        </p:txBody>
      </p:sp>
      <p:sp>
        <p:nvSpPr>
          <p:cNvPr id="157" name="Google Shape;157;p8"/>
          <p:cNvSpPr/>
          <p:nvPr/>
        </p:nvSpPr>
        <p:spPr>
          <a:xfrm rot="5400000">
            <a:off x="5241197" y="6324656"/>
            <a:ext cx="3568649" cy="1777836"/>
          </a:xfrm>
          <a:custGeom>
            <a:rect b="b" l="l" r="r" t="t"/>
            <a:pathLst>
              <a:path extrusionOk="0" h="1777836" w="3568649">
                <a:moveTo>
                  <a:pt x="0" y="0"/>
                </a:moveTo>
                <a:lnTo>
                  <a:pt x="3568649" y="0"/>
                </a:lnTo>
                <a:lnTo>
                  <a:pt x="3568649" y="1777836"/>
                </a:lnTo>
                <a:lnTo>
                  <a:pt x="0" y="1777836"/>
                </a:lnTo>
                <a:lnTo>
                  <a:pt x="0" y="0"/>
                </a:lnTo>
                <a:close/>
              </a:path>
            </a:pathLst>
          </a:custGeom>
          <a:blipFill rotWithShape="1">
            <a:blip r:embed="rId4">
              <a:alphaModFix/>
            </a:blip>
            <a:stretch>
              <a:fillRect b="0" l="0" r="0" t="0"/>
            </a:stretch>
          </a:blipFill>
          <a:ln>
            <a:noFill/>
          </a:ln>
        </p:spPr>
      </p:sp>
      <p:grpSp>
        <p:nvGrpSpPr>
          <p:cNvPr id="158" name="Google Shape;158;p8"/>
          <p:cNvGrpSpPr/>
          <p:nvPr/>
        </p:nvGrpSpPr>
        <p:grpSpPr>
          <a:xfrm rot="5400000">
            <a:off x="6397474" y="7386821"/>
            <a:ext cx="1317874" cy="1379649"/>
            <a:chOff x="0" y="-38100"/>
            <a:chExt cx="812800" cy="850900"/>
          </a:xfrm>
        </p:grpSpPr>
        <p:sp>
          <p:nvSpPr>
            <p:cNvPr id="159" name="Google Shape;15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txBox="1"/>
            <p:nvPr/>
          </p:nvSpPr>
          <p:spPr>
            <a:xfrm>
              <a:off x="76200" y="-38100"/>
              <a:ext cx="660300" cy="7746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8"/>
          <p:cNvSpPr txBox="1"/>
          <p:nvPr/>
        </p:nvSpPr>
        <p:spPr>
          <a:xfrm>
            <a:off x="6559262" y="7607974"/>
            <a:ext cx="932400" cy="865200"/>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02</a:t>
            </a:r>
            <a:endParaRPr/>
          </a:p>
        </p:txBody>
      </p:sp>
      <p:sp>
        <p:nvSpPr>
          <p:cNvPr id="162" name="Google Shape;162;p8"/>
          <p:cNvSpPr/>
          <p:nvPr/>
        </p:nvSpPr>
        <p:spPr>
          <a:xfrm rot="5400000">
            <a:off x="13715111" y="6324656"/>
            <a:ext cx="3568649" cy="1777836"/>
          </a:xfrm>
          <a:custGeom>
            <a:rect b="b" l="l" r="r" t="t"/>
            <a:pathLst>
              <a:path extrusionOk="0" h="1777836" w="3568649">
                <a:moveTo>
                  <a:pt x="0" y="0"/>
                </a:moveTo>
                <a:lnTo>
                  <a:pt x="3568648" y="0"/>
                </a:lnTo>
                <a:lnTo>
                  <a:pt x="3568648" y="1777836"/>
                </a:lnTo>
                <a:lnTo>
                  <a:pt x="0" y="1777836"/>
                </a:lnTo>
                <a:lnTo>
                  <a:pt x="0" y="0"/>
                </a:lnTo>
                <a:close/>
              </a:path>
            </a:pathLst>
          </a:custGeom>
          <a:blipFill rotWithShape="1">
            <a:blip r:embed="rId2">
              <a:alphaModFix/>
            </a:blip>
            <a:stretch>
              <a:fillRect b="0" l="0" r="0" t="0"/>
            </a:stretch>
          </a:blipFill>
          <a:ln>
            <a:noFill/>
          </a:ln>
        </p:spPr>
      </p:sp>
      <p:grpSp>
        <p:nvGrpSpPr>
          <p:cNvPr id="163" name="Google Shape;163;p8"/>
          <p:cNvGrpSpPr/>
          <p:nvPr/>
        </p:nvGrpSpPr>
        <p:grpSpPr>
          <a:xfrm rot="5400000">
            <a:off x="14871388" y="7386821"/>
            <a:ext cx="1317874" cy="1379649"/>
            <a:chOff x="0" y="-38100"/>
            <a:chExt cx="812800" cy="850900"/>
          </a:xfrm>
        </p:grpSpPr>
        <p:sp>
          <p:nvSpPr>
            <p:cNvPr id="164" name="Google Shape;16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txBox="1"/>
            <p:nvPr/>
          </p:nvSpPr>
          <p:spPr>
            <a:xfrm>
              <a:off x="76200" y="-38100"/>
              <a:ext cx="660300" cy="7746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8"/>
          <p:cNvSpPr txBox="1"/>
          <p:nvPr/>
        </p:nvSpPr>
        <p:spPr>
          <a:xfrm>
            <a:off x="15033176" y="7607974"/>
            <a:ext cx="932400" cy="865200"/>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04</a:t>
            </a:r>
            <a:endParaRPr/>
          </a:p>
        </p:txBody>
      </p:sp>
      <p:sp>
        <p:nvSpPr>
          <p:cNvPr id="167" name="Google Shape;167;p8"/>
          <p:cNvSpPr/>
          <p:nvPr/>
        </p:nvSpPr>
        <p:spPr>
          <a:xfrm>
            <a:off x="2355696" y="4655778"/>
            <a:ext cx="865739" cy="1249754"/>
          </a:xfrm>
          <a:custGeom>
            <a:rect b="b" l="l" r="r" t="t"/>
            <a:pathLst>
              <a:path extrusionOk="0" h="1249754" w="865739">
                <a:moveTo>
                  <a:pt x="0" y="0"/>
                </a:moveTo>
                <a:lnTo>
                  <a:pt x="865738" y="0"/>
                </a:lnTo>
                <a:lnTo>
                  <a:pt x="865738" y="1249754"/>
                </a:lnTo>
                <a:lnTo>
                  <a:pt x="0" y="1249754"/>
                </a:lnTo>
                <a:lnTo>
                  <a:pt x="0" y="0"/>
                </a:lnTo>
                <a:close/>
              </a:path>
            </a:pathLst>
          </a:custGeom>
          <a:blipFill rotWithShape="1">
            <a:blip r:embed="rId5">
              <a:alphaModFix/>
            </a:blip>
            <a:stretch>
              <a:fillRect b="0" l="0" r="0" t="0"/>
            </a:stretch>
          </a:blipFill>
          <a:ln>
            <a:noFill/>
          </a:ln>
        </p:spPr>
      </p:sp>
      <p:sp>
        <p:nvSpPr>
          <p:cNvPr id="168" name="Google Shape;168;p8"/>
          <p:cNvSpPr/>
          <p:nvPr/>
        </p:nvSpPr>
        <p:spPr>
          <a:xfrm>
            <a:off x="6484565" y="6055593"/>
            <a:ext cx="1081914" cy="1052407"/>
          </a:xfrm>
          <a:custGeom>
            <a:rect b="b" l="l" r="r" t="t"/>
            <a:pathLst>
              <a:path extrusionOk="0" h="1052407" w="1081914">
                <a:moveTo>
                  <a:pt x="0" y="0"/>
                </a:moveTo>
                <a:lnTo>
                  <a:pt x="1081913" y="0"/>
                </a:lnTo>
                <a:lnTo>
                  <a:pt x="1081913" y="1052407"/>
                </a:lnTo>
                <a:lnTo>
                  <a:pt x="0" y="1052407"/>
                </a:lnTo>
                <a:lnTo>
                  <a:pt x="0" y="0"/>
                </a:lnTo>
                <a:close/>
              </a:path>
            </a:pathLst>
          </a:custGeom>
          <a:blipFill rotWithShape="1">
            <a:blip r:embed="rId6">
              <a:alphaModFix/>
            </a:blip>
            <a:stretch>
              <a:fillRect b="0" l="0" r="0" t="0"/>
            </a:stretch>
          </a:blipFill>
          <a:ln>
            <a:noFill/>
          </a:ln>
        </p:spPr>
      </p:sp>
      <p:sp>
        <p:nvSpPr>
          <p:cNvPr id="169" name="Google Shape;169;p8"/>
          <p:cNvSpPr/>
          <p:nvPr/>
        </p:nvSpPr>
        <p:spPr>
          <a:xfrm>
            <a:off x="10784459" y="4733259"/>
            <a:ext cx="1108438" cy="1068131"/>
          </a:xfrm>
          <a:custGeom>
            <a:rect b="b" l="l" r="r" t="t"/>
            <a:pathLst>
              <a:path extrusionOk="0" h="1068131" w="1108438">
                <a:moveTo>
                  <a:pt x="0" y="0"/>
                </a:moveTo>
                <a:lnTo>
                  <a:pt x="1108438" y="0"/>
                </a:lnTo>
                <a:lnTo>
                  <a:pt x="1108438" y="1068132"/>
                </a:lnTo>
                <a:lnTo>
                  <a:pt x="0" y="1068132"/>
                </a:lnTo>
                <a:lnTo>
                  <a:pt x="0" y="0"/>
                </a:lnTo>
                <a:close/>
              </a:path>
            </a:pathLst>
          </a:custGeom>
          <a:blipFill rotWithShape="1">
            <a:blip r:embed="rId7">
              <a:alphaModFix/>
            </a:blip>
            <a:stretch>
              <a:fillRect b="0" l="0" r="0" t="0"/>
            </a:stretch>
          </a:blipFill>
          <a:ln>
            <a:noFill/>
          </a:ln>
        </p:spPr>
      </p:sp>
      <p:sp>
        <p:nvSpPr>
          <p:cNvPr id="170" name="Google Shape;170;p8"/>
          <p:cNvSpPr/>
          <p:nvPr/>
        </p:nvSpPr>
        <p:spPr>
          <a:xfrm>
            <a:off x="15010408" y="6129946"/>
            <a:ext cx="978054" cy="978054"/>
          </a:xfrm>
          <a:custGeom>
            <a:rect b="b" l="l" r="r" t="t"/>
            <a:pathLst>
              <a:path extrusionOk="0" h="978054" w="978054">
                <a:moveTo>
                  <a:pt x="0" y="0"/>
                </a:moveTo>
                <a:lnTo>
                  <a:pt x="978054" y="0"/>
                </a:lnTo>
                <a:lnTo>
                  <a:pt x="978054" y="978054"/>
                </a:lnTo>
                <a:lnTo>
                  <a:pt x="0" y="978054"/>
                </a:lnTo>
                <a:lnTo>
                  <a:pt x="0" y="0"/>
                </a:lnTo>
                <a:close/>
              </a:path>
            </a:pathLst>
          </a:custGeom>
          <a:blipFill rotWithShape="1">
            <a:blip r:embed="rId8">
              <a:alphaModFix/>
            </a:blip>
            <a:stretch>
              <a:fillRect b="0" l="0" r="0" t="0"/>
            </a:stretch>
          </a:blipFill>
          <a:ln>
            <a:noFill/>
          </a:ln>
        </p:spPr>
      </p:sp>
      <p:sp>
        <p:nvSpPr>
          <p:cNvPr id="171" name="Google Shape;171;p8"/>
          <p:cNvSpPr txBox="1"/>
          <p:nvPr>
            <p:ph type="title"/>
          </p:nvPr>
        </p:nvSpPr>
        <p:spPr>
          <a:xfrm>
            <a:off x="942000" y="674325"/>
            <a:ext cx="16404000" cy="1143000"/>
          </a:xfrm>
          <a:prstGeom prst="rect">
            <a:avLst/>
          </a:prstGeom>
        </p:spPr>
        <p:txBody>
          <a:bodyPr anchorCtr="0" anchor="t" bIns="45700" lIns="91425" spcFirstLastPara="1" rIns="91425" wrap="square" tIns="45700">
            <a:noAutofit/>
          </a:bodyPr>
          <a:lstStyle>
            <a:lvl1pPr lvl="0">
              <a:spcBef>
                <a:spcPts val="0"/>
              </a:spcBef>
              <a:spcAft>
                <a:spcPts val="0"/>
              </a:spcAft>
              <a:buSzPts val="9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8"/>
          <p:cNvSpPr txBox="1"/>
          <p:nvPr>
            <p:ph idx="1" type="subTitle"/>
          </p:nvPr>
        </p:nvSpPr>
        <p:spPr>
          <a:xfrm>
            <a:off x="589650" y="6885463"/>
            <a:ext cx="4397700" cy="628200"/>
          </a:xfrm>
          <a:prstGeom prst="rect">
            <a:avLst/>
          </a:prstGeom>
        </p:spPr>
        <p:txBody>
          <a:bodyPr anchorCtr="0" anchor="t" bIns="45700" lIns="91425" spcFirstLastPara="1" rIns="91425" wrap="square" tIns="45700">
            <a:noAutofit/>
          </a:bodyPr>
          <a:lstStyle>
            <a:lvl1pPr lvl="0">
              <a:spcBef>
                <a:spcPts val="640"/>
              </a:spcBef>
              <a:spcAft>
                <a:spcPts val="0"/>
              </a:spcAft>
              <a:buSzPts val="2850"/>
              <a:buNone/>
              <a:defRPr b="1" sz="2850"/>
            </a:lvl1pPr>
            <a:lvl2pPr lvl="1">
              <a:spcBef>
                <a:spcPts val="560"/>
              </a:spcBef>
              <a:spcAft>
                <a:spcPts val="0"/>
              </a:spcAft>
              <a:buSzPts val="2850"/>
              <a:buNone/>
              <a:defRPr sz="2850"/>
            </a:lvl2pPr>
            <a:lvl3pPr lvl="2">
              <a:spcBef>
                <a:spcPts val="480"/>
              </a:spcBef>
              <a:spcAft>
                <a:spcPts val="0"/>
              </a:spcAft>
              <a:buSzPts val="2850"/>
              <a:buNone/>
              <a:defRPr sz="2850"/>
            </a:lvl3pPr>
            <a:lvl4pPr lvl="3">
              <a:spcBef>
                <a:spcPts val="400"/>
              </a:spcBef>
              <a:spcAft>
                <a:spcPts val="0"/>
              </a:spcAft>
              <a:buSzPts val="2850"/>
              <a:buNone/>
              <a:defRPr sz="2850"/>
            </a:lvl4pPr>
            <a:lvl5pPr lvl="4">
              <a:spcBef>
                <a:spcPts val="400"/>
              </a:spcBef>
              <a:spcAft>
                <a:spcPts val="0"/>
              </a:spcAft>
              <a:buSzPts val="2850"/>
              <a:buNone/>
              <a:defRPr sz="2850"/>
            </a:lvl5pPr>
            <a:lvl6pPr lvl="5">
              <a:spcBef>
                <a:spcPts val="400"/>
              </a:spcBef>
              <a:spcAft>
                <a:spcPts val="0"/>
              </a:spcAft>
              <a:buSzPts val="2850"/>
              <a:buNone/>
              <a:defRPr sz="2850"/>
            </a:lvl6pPr>
            <a:lvl7pPr lvl="6">
              <a:spcBef>
                <a:spcPts val="400"/>
              </a:spcBef>
              <a:spcAft>
                <a:spcPts val="0"/>
              </a:spcAft>
              <a:buSzPts val="2850"/>
              <a:buNone/>
              <a:defRPr sz="2850"/>
            </a:lvl7pPr>
            <a:lvl8pPr lvl="7">
              <a:spcBef>
                <a:spcPts val="400"/>
              </a:spcBef>
              <a:spcAft>
                <a:spcPts val="0"/>
              </a:spcAft>
              <a:buSzPts val="2850"/>
              <a:buNone/>
              <a:defRPr sz="2850"/>
            </a:lvl8pPr>
            <a:lvl9pPr lvl="8">
              <a:spcBef>
                <a:spcPts val="400"/>
              </a:spcBef>
              <a:spcAft>
                <a:spcPts val="0"/>
              </a:spcAft>
              <a:buSzPts val="2850"/>
              <a:buNone/>
              <a:defRPr sz="2850"/>
            </a:lvl9pPr>
          </a:lstStyle>
          <a:p/>
        </p:txBody>
      </p:sp>
      <p:sp>
        <p:nvSpPr>
          <p:cNvPr id="173" name="Google Shape;173;p8"/>
          <p:cNvSpPr txBox="1"/>
          <p:nvPr>
            <p:ph idx="2" type="body"/>
          </p:nvPr>
        </p:nvSpPr>
        <p:spPr>
          <a:xfrm>
            <a:off x="538950" y="7638688"/>
            <a:ext cx="4499100" cy="15570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a:lvl1pPr>
            <a:lvl2pPr indent="-365125" lvl="1" marL="914400">
              <a:spcBef>
                <a:spcPts val="560"/>
              </a:spcBef>
              <a:spcAft>
                <a:spcPts val="0"/>
              </a:spcAft>
              <a:buSzPts val="2150"/>
              <a:buChar char="–"/>
              <a:defRPr/>
            </a:lvl2pPr>
            <a:lvl3pPr indent="-365125" lvl="2" marL="1371600">
              <a:spcBef>
                <a:spcPts val="480"/>
              </a:spcBef>
              <a:spcAft>
                <a:spcPts val="0"/>
              </a:spcAft>
              <a:buSzPts val="2150"/>
              <a:buChar char="•"/>
              <a:defRPr/>
            </a:lvl3pPr>
            <a:lvl4pPr indent="-365125" lvl="3" marL="1828800">
              <a:spcBef>
                <a:spcPts val="400"/>
              </a:spcBef>
              <a:spcAft>
                <a:spcPts val="0"/>
              </a:spcAft>
              <a:buSzPts val="2150"/>
              <a:buChar char="–"/>
              <a:defRPr/>
            </a:lvl4pPr>
            <a:lvl5pPr indent="-365125" lvl="4" marL="2286000">
              <a:spcBef>
                <a:spcPts val="400"/>
              </a:spcBef>
              <a:spcAft>
                <a:spcPts val="0"/>
              </a:spcAft>
              <a:buSzPts val="2150"/>
              <a:buChar char="»"/>
              <a:defRPr/>
            </a:lvl5pPr>
            <a:lvl6pPr indent="-365125" lvl="5" marL="2743200">
              <a:spcBef>
                <a:spcPts val="400"/>
              </a:spcBef>
              <a:spcAft>
                <a:spcPts val="0"/>
              </a:spcAft>
              <a:buSzPts val="2150"/>
              <a:buChar char="•"/>
              <a:defRPr/>
            </a:lvl6pPr>
            <a:lvl7pPr indent="-365125" lvl="6" marL="3200400">
              <a:spcBef>
                <a:spcPts val="400"/>
              </a:spcBef>
              <a:spcAft>
                <a:spcPts val="0"/>
              </a:spcAft>
              <a:buSzPts val="2150"/>
              <a:buChar char="•"/>
              <a:defRPr/>
            </a:lvl7pPr>
            <a:lvl8pPr indent="-365125" lvl="7" marL="3657600">
              <a:spcBef>
                <a:spcPts val="400"/>
              </a:spcBef>
              <a:spcAft>
                <a:spcPts val="0"/>
              </a:spcAft>
              <a:buSzPts val="2150"/>
              <a:buChar char="•"/>
              <a:defRPr/>
            </a:lvl8pPr>
            <a:lvl9pPr indent="-365125" lvl="8" marL="4114800">
              <a:spcBef>
                <a:spcPts val="400"/>
              </a:spcBef>
              <a:spcAft>
                <a:spcPts val="0"/>
              </a:spcAft>
              <a:buSzPts val="2150"/>
              <a:buChar char="•"/>
              <a:defRPr/>
            </a:lvl9pPr>
          </a:lstStyle>
          <a:p/>
        </p:txBody>
      </p:sp>
      <p:sp>
        <p:nvSpPr>
          <p:cNvPr id="174" name="Google Shape;174;p8"/>
          <p:cNvSpPr txBox="1"/>
          <p:nvPr>
            <p:ph idx="3" type="subTitle"/>
          </p:nvPr>
        </p:nvSpPr>
        <p:spPr>
          <a:xfrm>
            <a:off x="4790982" y="2900163"/>
            <a:ext cx="4397700" cy="628200"/>
          </a:xfrm>
          <a:prstGeom prst="rect">
            <a:avLst/>
          </a:prstGeom>
        </p:spPr>
        <p:txBody>
          <a:bodyPr anchorCtr="0" anchor="t" bIns="45700" lIns="91425" spcFirstLastPara="1" rIns="91425" wrap="square" tIns="45700">
            <a:noAutofit/>
          </a:bodyPr>
          <a:lstStyle>
            <a:lvl1pPr lvl="0" rtl="0">
              <a:spcBef>
                <a:spcPts val="640"/>
              </a:spcBef>
              <a:spcAft>
                <a:spcPts val="0"/>
              </a:spcAft>
              <a:buSzPts val="2850"/>
              <a:buNone/>
              <a:defRPr b="1" sz="2850"/>
            </a:lvl1pPr>
            <a:lvl2pPr lvl="1" rtl="0">
              <a:spcBef>
                <a:spcPts val="560"/>
              </a:spcBef>
              <a:spcAft>
                <a:spcPts val="0"/>
              </a:spcAft>
              <a:buSzPts val="2850"/>
              <a:buNone/>
              <a:defRPr sz="2850"/>
            </a:lvl2pPr>
            <a:lvl3pPr lvl="2" rtl="0">
              <a:spcBef>
                <a:spcPts val="480"/>
              </a:spcBef>
              <a:spcAft>
                <a:spcPts val="0"/>
              </a:spcAft>
              <a:buSzPts val="2850"/>
              <a:buNone/>
              <a:defRPr sz="2850"/>
            </a:lvl3pPr>
            <a:lvl4pPr lvl="3" rtl="0">
              <a:spcBef>
                <a:spcPts val="400"/>
              </a:spcBef>
              <a:spcAft>
                <a:spcPts val="0"/>
              </a:spcAft>
              <a:buSzPts val="2850"/>
              <a:buNone/>
              <a:defRPr sz="2850"/>
            </a:lvl4pPr>
            <a:lvl5pPr lvl="4" rtl="0">
              <a:spcBef>
                <a:spcPts val="400"/>
              </a:spcBef>
              <a:spcAft>
                <a:spcPts val="0"/>
              </a:spcAft>
              <a:buSzPts val="2850"/>
              <a:buNone/>
              <a:defRPr sz="2850"/>
            </a:lvl5pPr>
            <a:lvl6pPr lvl="5" rtl="0">
              <a:spcBef>
                <a:spcPts val="400"/>
              </a:spcBef>
              <a:spcAft>
                <a:spcPts val="0"/>
              </a:spcAft>
              <a:buSzPts val="2850"/>
              <a:buNone/>
              <a:defRPr sz="2850"/>
            </a:lvl6pPr>
            <a:lvl7pPr lvl="6" rtl="0">
              <a:spcBef>
                <a:spcPts val="400"/>
              </a:spcBef>
              <a:spcAft>
                <a:spcPts val="0"/>
              </a:spcAft>
              <a:buSzPts val="2850"/>
              <a:buNone/>
              <a:defRPr sz="2850"/>
            </a:lvl7pPr>
            <a:lvl8pPr lvl="7" rtl="0">
              <a:spcBef>
                <a:spcPts val="400"/>
              </a:spcBef>
              <a:spcAft>
                <a:spcPts val="0"/>
              </a:spcAft>
              <a:buSzPts val="2850"/>
              <a:buNone/>
              <a:defRPr sz="2850"/>
            </a:lvl8pPr>
            <a:lvl9pPr lvl="8" rtl="0">
              <a:spcBef>
                <a:spcPts val="400"/>
              </a:spcBef>
              <a:spcAft>
                <a:spcPts val="0"/>
              </a:spcAft>
              <a:buSzPts val="2850"/>
              <a:buNone/>
              <a:defRPr sz="2850"/>
            </a:lvl9pPr>
          </a:lstStyle>
          <a:p/>
        </p:txBody>
      </p:sp>
      <p:sp>
        <p:nvSpPr>
          <p:cNvPr id="175" name="Google Shape;175;p8"/>
          <p:cNvSpPr txBox="1"/>
          <p:nvPr>
            <p:ph idx="4" type="body"/>
          </p:nvPr>
        </p:nvSpPr>
        <p:spPr>
          <a:xfrm>
            <a:off x="4740282" y="3653388"/>
            <a:ext cx="4499100" cy="1557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176" name="Google Shape;176;p8"/>
          <p:cNvSpPr txBox="1"/>
          <p:nvPr>
            <p:ph idx="5" type="subTitle"/>
          </p:nvPr>
        </p:nvSpPr>
        <p:spPr>
          <a:xfrm>
            <a:off x="13300575" y="2919213"/>
            <a:ext cx="4397700" cy="628200"/>
          </a:xfrm>
          <a:prstGeom prst="rect">
            <a:avLst/>
          </a:prstGeom>
        </p:spPr>
        <p:txBody>
          <a:bodyPr anchorCtr="0" anchor="t" bIns="45700" lIns="91425" spcFirstLastPara="1" rIns="91425" wrap="square" tIns="45700">
            <a:noAutofit/>
          </a:bodyPr>
          <a:lstStyle>
            <a:lvl1pPr lvl="0" rtl="0">
              <a:spcBef>
                <a:spcPts val="640"/>
              </a:spcBef>
              <a:spcAft>
                <a:spcPts val="0"/>
              </a:spcAft>
              <a:buSzPts val="2850"/>
              <a:buNone/>
              <a:defRPr b="1" sz="2850"/>
            </a:lvl1pPr>
            <a:lvl2pPr lvl="1" rtl="0">
              <a:spcBef>
                <a:spcPts val="560"/>
              </a:spcBef>
              <a:spcAft>
                <a:spcPts val="0"/>
              </a:spcAft>
              <a:buSzPts val="2850"/>
              <a:buNone/>
              <a:defRPr sz="2850"/>
            </a:lvl2pPr>
            <a:lvl3pPr lvl="2" rtl="0">
              <a:spcBef>
                <a:spcPts val="480"/>
              </a:spcBef>
              <a:spcAft>
                <a:spcPts val="0"/>
              </a:spcAft>
              <a:buSzPts val="2850"/>
              <a:buNone/>
              <a:defRPr sz="2850"/>
            </a:lvl3pPr>
            <a:lvl4pPr lvl="3" rtl="0">
              <a:spcBef>
                <a:spcPts val="400"/>
              </a:spcBef>
              <a:spcAft>
                <a:spcPts val="0"/>
              </a:spcAft>
              <a:buSzPts val="2850"/>
              <a:buNone/>
              <a:defRPr sz="2850"/>
            </a:lvl4pPr>
            <a:lvl5pPr lvl="4" rtl="0">
              <a:spcBef>
                <a:spcPts val="400"/>
              </a:spcBef>
              <a:spcAft>
                <a:spcPts val="0"/>
              </a:spcAft>
              <a:buSzPts val="2850"/>
              <a:buNone/>
              <a:defRPr sz="2850"/>
            </a:lvl5pPr>
            <a:lvl6pPr lvl="5" rtl="0">
              <a:spcBef>
                <a:spcPts val="400"/>
              </a:spcBef>
              <a:spcAft>
                <a:spcPts val="0"/>
              </a:spcAft>
              <a:buSzPts val="2850"/>
              <a:buNone/>
              <a:defRPr sz="2850"/>
            </a:lvl6pPr>
            <a:lvl7pPr lvl="6" rtl="0">
              <a:spcBef>
                <a:spcPts val="400"/>
              </a:spcBef>
              <a:spcAft>
                <a:spcPts val="0"/>
              </a:spcAft>
              <a:buSzPts val="2850"/>
              <a:buNone/>
              <a:defRPr sz="2850"/>
            </a:lvl7pPr>
            <a:lvl8pPr lvl="7" rtl="0">
              <a:spcBef>
                <a:spcPts val="400"/>
              </a:spcBef>
              <a:spcAft>
                <a:spcPts val="0"/>
              </a:spcAft>
              <a:buSzPts val="2850"/>
              <a:buNone/>
              <a:defRPr sz="2850"/>
            </a:lvl8pPr>
            <a:lvl9pPr lvl="8" rtl="0">
              <a:spcBef>
                <a:spcPts val="400"/>
              </a:spcBef>
              <a:spcAft>
                <a:spcPts val="0"/>
              </a:spcAft>
              <a:buSzPts val="2850"/>
              <a:buNone/>
              <a:defRPr sz="2850"/>
            </a:lvl9pPr>
          </a:lstStyle>
          <a:p/>
        </p:txBody>
      </p:sp>
      <p:sp>
        <p:nvSpPr>
          <p:cNvPr id="177" name="Google Shape;177;p8"/>
          <p:cNvSpPr txBox="1"/>
          <p:nvPr>
            <p:ph idx="6" type="body"/>
          </p:nvPr>
        </p:nvSpPr>
        <p:spPr>
          <a:xfrm>
            <a:off x="13249875" y="3672438"/>
            <a:ext cx="4499100" cy="1557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
        <p:nvSpPr>
          <p:cNvPr id="178" name="Google Shape;178;p8"/>
          <p:cNvSpPr txBox="1"/>
          <p:nvPr>
            <p:ph idx="7" type="subTitle"/>
          </p:nvPr>
        </p:nvSpPr>
        <p:spPr>
          <a:xfrm>
            <a:off x="9063638" y="6885463"/>
            <a:ext cx="4397700" cy="628200"/>
          </a:xfrm>
          <a:prstGeom prst="rect">
            <a:avLst/>
          </a:prstGeom>
        </p:spPr>
        <p:txBody>
          <a:bodyPr anchorCtr="0" anchor="t" bIns="45700" lIns="91425" spcFirstLastPara="1" rIns="91425" wrap="square" tIns="45700">
            <a:noAutofit/>
          </a:bodyPr>
          <a:lstStyle>
            <a:lvl1pPr lvl="0" rtl="0">
              <a:spcBef>
                <a:spcPts val="640"/>
              </a:spcBef>
              <a:spcAft>
                <a:spcPts val="0"/>
              </a:spcAft>
              <a:buSzPts val="2850"/>
              <a:buNone/>
              <a:defRPr b="1" sz="2850"/>
            </a:lvl1pPr>
            <a:lvl2pPr lvl="1" rtl="0">
              <a:spcBef>
                <a:spcPts val="560"/>
              </a:spcBef>
              <a:spcAft>
                <a:spcPts val="0"/>
              </a:spcAft>
              <a:buSzPts val="2850"/>
              <a:buNone/>
              <a:defRPr sz="2850"/>
            </a:lvl2pPr>
            <a:lvl3pPr lvl="2" rtl="0">
              <a:spcBef>
                <a:spcPts val="480"/>
              </a:spcBef>
              <a:spcAft>
                <a:spcPts val="0"/>
              </a:spcAft>
              <a:buSzPts val="2850"/>
              <a:buNone/>
              <a:defRPr sz="2850"/>
            </a:lvl3pPr>
            <a:lvl4pPr lvl="3" rtl="0">
              <a:spcBef>
                <a:spcPts val="400"/>
              </a:spcBef>
              <a:spcAft>
                <a:spcPts val="0"/>
              </a:spcAft>
              <a:buSzPts val="2850"/>
              <a:buNone/>
              <a:defRPr sz="2850"/>
            </a:lvl4pPr>
            <a:lvl5pPr lvl="4" rtl="0">
              <a:spcBef>
                <a:spcPts val="400"/>
              </a:spcBef>
              <a:spcAft>
                <a:spcPts val="0"/>
              </a:spcAft>
              <a:buSzPts val="2850"/>
              <a:buNone/>
              <a:defRPr sz="2850"/>
            </a:lvl5pPr>
            <a:lvl6pPr lvl="5" rtl="0">
              <a:spcBef>
                <a:spcPts val="400"/>
              </a:spcBef>
              <a:spcAft>
                <a:spcPts val="0"/>
              </a:spcAft>
              <a:buSzPts val="2850"/>
              <a:buNone/>
              <a:defRPr sz="2850"/>
            </a:lvl6pPr>
            <a:lvl7pPr lvl="6" rtl="0">
              <a:spcBef>
                <a:spcPts val="400"/>
              </a:spcBef>
              <a:spcAft>
                <a:spcPts val="0"/>
              </a:spcAft>
              <a:buSzPts val="2850"/>
              <a:buNone/>
              <a:defRPr sz="2850"/>
            </a:lvl7pPr>
            <a:lvl8pPr lvl="7" rtl="0">
              <a:spcBef>
                <a:spcPts val="400"/>
              </a:spcBef>
              <a:spcAft>
                <a:spcPts val="0"/>
              </a:spcAft>
              <a:buSzPts val="2850"/>
              <a:buNone/>
              <a:defRPr sz="2850"/>
            </a:lvl8pPr>
            <a:lvl9pPr lvl="8" rtl="0">
              <a:spcBef>
                <a:spcPts val="400"/>
              </a:spcBef>
              <a:spcAft>
                <a:spcPts val="0"/>
              </a:spcAft>
              <a:buSzPts val="2850"/>
              <a:buNone/>
              <a:defRPr sz="2850"/>
            </a:lvl9pPr>
          </a:lstStyle>
          <a:p/>
        </p:txBody>
      </p:sp>
      <p:sp>
        <p:nvSpPr>
          <p:cNvPr id="179" name="Google Shape;179;p8"/>
          <p:cNvSpPr txBox="1"/>
          <p:nvPr>
            <p:ph idx="8" type="body"/>
          </p:nvPr>
        </p:nvSpPr>
        <p:spPr>
          <a:xfrm>
            <a:off x="9012938" y="7638688"/>
            <a:ext cx="4499100" cy="1557000"/>
          </a:xfrm>
          <a:prstGeom prst="rect">
            <a:avLst/>
          </a:prstGeom>
        </p:spPr>
        <p:txBody>
          <a:bodyPr anchorCtr="0" anchor="t" bIns="45700" lIns="91425" spcFirstLastPara="1" rIns="91425" wrap="square" tIns="45700">
            <a:noAutofit/>
          </a:bodyPr>
          <a:lstStyle>
            <a:lvl1pPr indent="-365125" lvl="0" marL="457200" rtl="0">
              <a:spcBef>
                <a:spcPts val="640"/>
              </a:spcBef>
              <a:spcAft>
                <a:spcPts val="0"/>
              </a:spcAft>
              <a:buSzPts val="2150"/>
              <a:buChar char="•"/>
              <a:defRPr/>
            </a:lvl1pPr>
            <a:lvl2pPr indent="-365125" lvl="1" marL="914400" rtl="0">
              <a:spcBef>
                <a:spcPts val="560"/>
              </a:spcBef>
              <a:spcAft>
                <a:spcPts val="0"/>
              </a:spcAft>
              <a:buSzPts val="2150"/>
              <a:buChar char="–"/>
              <a:defRPr/>
            </a:lvl2pPr>
            <a:lvl3pPr indent="-365125" lvl="2" marL="1371600" rtl="0">
              <a:spcBef>
                <a:spcPts val="480"/>
              </a:spcBef>
              <a:spcAft>
                <a:spcPts val="0"/>
              </a:spcAft>
              <a:buSzPts val="2150"/>
              <a:buChar char="•"/>
              <a:defRPr/>
            </a:lvl3pPr>
            <a:lvl4pPr indent="-365125" lvl="3" marL="1828800" rtl="0">
              <a:spcBef>
                <a:spcPts val="400"/>
              </a:spcBef>
              <a:spcAft>
                <a:spcPts val="0"/>
              </a:spcAft>
              <a:buSzPts val="2150"/>
              <a:buChar char="–"/>
              <a:defRPr/>
            </a:lvl4pPr>
            <a:lvl5pPr indent="-365125" lvl="4" marL="2286000" rtl="0">
              <a:spcBef>
                <a:spcPts val="400"/>
              </a:spcBef>
              <a:spcAft>
                <a:spcPts val="0"/>
              </a:spcAft>
              <a:buSzPts val="2150"/>
              <a:buChar char="»"/>
              <a:defRPr/>
            </a:lvl5pPr>
            <a:lvl6pPr indent="-365125" lvl="5" marL="2743200" rtl="0">
              <a:spcBef>
                <a:spcPts val="400"/>
              </a:spcBef>
              <a:spcAft>
                <a:spcPts val="0"/>
              </a:spcAft>
              <a:buSzPts val="2150"/>
              <a:buChar char="•"/>
              <a:defRPr/>
            </a:lvl6pPr>
            <a:lvl7pPr indent="-365125" lvl="6" marL="3200400" rtl="0">
              <a:spcBef>
                <a:spcPts val="400"/>
              </a:spcBef>
              <a:spcAft>
                <a:spcPts val="0"/>
              </a:spcAft>
              <a:buSzPts val="2150"/>
              <a:buChar char="•"/>
              <a:defRPr/>
            </a:lvl7pPr>
            <a:lvl8pPr indent="-365125" lvl="7" marL="3657600" rtl="0">
              <a:spcBef>
                <a:spcPts val="400"/>
              </a:spcBef>
              <a:spcAft>
                <a:spcPts val="0"/>
              </a:spcAft>
              <a:buSzPts val="2150"/>
              <a:buChar char="•"/>
              <a:defRPr/>
            </a:lvl8pPr>
            <a:lvl9pPr indent="-365125" lvl="8" marL="4114800" rtl="0">
              <a:spcBef>
                <a:spcPts val="400"/>
              </a:spcBef>
              <a:spcAft>
                <a:spcPts val="0"/>
              </a:spcAft>
              <a:buSzPts val="21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2000" y="1085300"/>
            <a:ext cx="16404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9450"/>
              <a:buFont typeface="Gaegu"/>
              <a:buNone/>
              <a:defRPr b="1" i="0" sz="9450" u="none" cap="none" strike="noStrike">
                <a:solidFill>
                  <a:schemeClr val="dk1"/>
                </a:solidFill>
                <a:latin typeface="Gaegu"/>
                <a:ea typeface="Gaegu"/>
                <a:cs typeface="Gaegu"/>
                <a:sym typeface="Gaegu"/>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3262000"/>
            <a:ext cx="8229600" cy="4526100"/>
          </a:xfrm>
          <a:prstGeom prst="rect">
            <a:avLst/>
          </a:prstGeom>
          <a:noFill/>
          <a:ln>
            <a:noFill/>
          </a:ln>
        </p:spPr>
        <p:txBody>
          <a:bodyPr anchorCtr="0" anchor="t" bIns="45700" lIns="91425" spcFirstLastPara="1" rIns="91425" wrap="square" tIns="45700">
            <a:noAutofit/>
          </a:bodyPr>
          <a:lstStyle>
            <a:lvl1pPr indent="-365125" lvl="0" marL="457200" marR="0" algn="ctr">
              <a:spcBef>
                <a:spcPts val="64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1pPr>
            <a:lvl2pPr indent="-365125" lvl="1" marL="914400" marR="0" algn="ctr">
              <a:spcBef>
                <a:spcPts val="56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2pPr>
            <a:lvl3pPr indent="-365125" lvl="2" marL="1371600" marR="0" algn="ctr">
              <a:spcBef>
                <a:spcPts val="48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3pPr>
            <a:lvl4pPr indent="-365125" lvl="3" marL="18288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4pPr>
            <a:lvl5pPr indent="-365125" lvl="4" marL="22860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5pPr>
            <a:lvl6pPr indent="-365125" lvl="5" marL="27432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6pPr>
            <a:lvl7pPr indent="-365125" lvl="6" marL="32004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7pPr>
            <a:lvl8pPr indent="-365125" lvl="7" marL="36576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8pPr>
            <a:lvl9pPr indent="-365125" lvl="8" marL="4114800" marR="0" algn="ctr">
              <a:spcBef>
                <a:spcPts val="400"/>
              </a:spcBef>
              <a:spcAft>
                <a:spcPts val="0"/>
              </a:spcAft>
              <a:buClr>
                <a:schemeClr val="dk1"/>
              </a:buClr>
              <a:buSzPts val="2150"/>
              <a:buFont typeface="Asap"/>
              <a:buChar char="•"/>
              <a:defRPr i="0" sz="2150" u="none" cap="none" strike="noStrike">
                <a:solidFill>
                  <a:schemeClr val="dk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52.png"/><Relationship Id="rId6" Type="http://schemas.openxmlformats.org/officeDocument/2006/relationships/image" Target="../media/image47.png"/><Relationship Id="rId7"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0.png"/><Relationship Id="rId4" Type="http://schemas.openxmlformats.org/officeDocument/2006/relationships/image" Target="../media/image38.png"/><Relationship Id="rId5"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0.png"/><Relationship Id="rId9" Type="http://schemas.openxmlformats.org/officeDocument/2006/relationships/image" Target="../media/image56.png"/><Relationship Id="rId5" Type="http://schemas.openxmlformats.org/officeDocument/2006/relationships/image" Target="../media/image51.png"/><Relationship Id="rId6" Type="http://schemas.openxmlformats.org/officeDocument/2006/relationships/image" Target="../media/image57.png"/><Relationship Id="rId7" Type="http://schemas.openxmlformats.org/officeDocument/2006/relationships/image" Target="../media/image72.png"/><Relationship Id="rId8"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99.png"/><Relationship Id="rId5"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4.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1.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6.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4.jpg"/><Relationship Id="rId4" Type="http://schemas.openxmlformats.org/officeDocument/2006/relationships/image" Target="../media/image96.jpg"/><Relationship Id="rId5" Type="http://schemas.openxmlformats.org/officeDocument/2006/relationships/image" Target="../media/image65.jpg"/><Relationship Id="rId6" Type="http://schemas.openxmlformats.org/officeDocument/2006/relationships/image" Target="../media/image69.png"/></Relationships>
</file>

<file path=ppt/slides/_rels/slide19.xml.rels><?xml version="1.0" encoding="UTF-8" standalone="yes"?><Relationships xmlns="http://schemas.openxmlformats.org/package/2006/relationships"><Relationship Id="rId40" Type="http://schemas.openxmlformats.org/officeDocument/2006/relationships/image" Target="../media/image42.png"/><Relationship Id="rId20" Type="http://schemas.openxmlformats.org/officeDocument/2006/relationships/image" Target="../media/image72.png"/><Relationship Id="rId42" Type="http://schemas.openxmlformats.org/officeDocument/2006/relationships/image" Target="../media/image30.png"/><Relationship Id="rId41" Type="http://schemas.openxmlformats.org/officeDocument/2006/relationships/image" Target="../media/image25.png"/><Relationship Id="rId22" Type="http://schemas.openxmlformats.org/officeDocument/2006/relationships/image" Target="../media/image99.png"/><Relationship Id="rId44" Type="http://schemas.openxmlformats.org/officeDocument/2006/relationships/image" Target="../media/image19.png"/><Relationship Id="rId21" Type="http://schemas.openxmlformats.org/officeDocument/2006/relationships/image" Target="../media/image40.png"/><Relationship Id="rId43" Type="http://schemas.openxmlformats.org/officeDocument/2006/relationships/image" Target="../media/image12.png"/><Relationship Id="rId24" Type="http://schemas.openxmlformats.org/officeDocument/2006/relationships/image" Target="../media/image31.png"/><Relationship Id="rId23"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85.png"/><Relationship Id="rId9" Type="http://schemas.openxmlformats.org/officeDocument/2006/relationships/image" Target="../media/image17.png"/><Relationship Id="rId26" Type="http://schemas.openxmlformats.org/officeDocument/2006/relationships/image" Target="../media/image59.png"/><Relationship Id="rId25" Type="http://schemas.openxmlformats.org/officeDocument/2006/relationships/image" Target="../media/image58.png"/><Relationship Id="rId28" Type="http://schemas.openxmlformats.org/officeDocument/2006/relationships/image" Target="../media/image64.png"/><Relationship Id="rId27" Type="http://schemas.openxmlformats.org/officeDocument/2006/relationships/image" Target="../media/image69.png"/><Relationship Id="rId5" Type="http://schemas.openxmlformats.org/officeDocument/2006/relationships/image" Target="../media/image2.png"/><Relationship Id="rId6" Type="http://schemas.openxmlformats.org/officeDocument/2006/relationships/image" Target="../media/image106.png"/><Relationship Id="rId29" Type="http://schemas.openxmlformats.org/officeDocument/2006/relationships/image" Target="../media/image80.png"/><Relationship Id="rId7" Type="http://schemas.openxmlformats.org/officeDocument/2006/relationships/image" Target="../media/image3.png"/><Relationship Id="rId8" Type="http://schemas.openxmlformats.org/officeDocument/2006/relationships/image" Target="../media/image7.png"/><Relationship Id="rId31" Type="http://schemas.openxmlformats.org/officeDocument/2006/relationships/image" Target="../media/image46.png"/><Relationship Id="rId30" Type="http://schemas.openxmlformats.org/officeDocument/2006/relationships/image" Target="../media/image26.png"/><Relationship Id="rId11" Type="http://schemas.openxmlformats.org/officeDocument/2006/relationships/image" Target="../media/image52.png"/><Relationship Id="rId33" Type="http://schemas.openxmlformats.org/officeDocument/2006/relationships/image" Target="../media/image15.png"/><Relationship Id="rId10" Type="http://schemas.openxmlformats.org/officeDocument/2006/relationships/image" Target="../media/image36.png"/><Relationship Id="rId32" Type="http://schemas.openxmlformats.org/officeDocument/2006/relationships/image" Target="../media/image101.png"/><Relationship Id="rId13" Type="http://schemas.openxmlformats.org/officeDocument/2006/relationships/image" Target="../media/image29.png"/><Relationship Id="rId35" Type="http://schemas.openxmlformats.org/officeDocument/2006/relationships/image" Target="../media/image6.png"/><Relationship Id="rId12" Type="http://schemas.openxmlformats.org/officeDocument/2006/relationships/image" Target="../media/image45.png"/><Relationship Id="rId34" Type="http://schemas.openxmlformats.org/officeDocument/2006/relationships/image" Target="../media/image9.png"/><Relationship Id="rId15" Type="http://schemas.openxmlformats.org/officeDocument/2006/relationships/image" Target="../media/image27.png"/><Relationship Id="rId37" Type="http://schemas.openxmlformats.org/officeDocument/2006/relationships/image" Target="../media/image16.png"/><Relationship Id="rId14" Type="http://schemas.openxmlformats.org/officeDocument/2006/relationships/image" Target="../media/image35.png"/><Relationship Id="rId36" Type="http://schemas.openxmlformats.org/officeDocument/2006/relationships/image" Target="../media/image4.png"/><Relationship Id="rId17" Type="http://schemas.openxmlformats.org/officeDocument/2006/relationships/image" Target="../media/image11.png"/><Relationship Id="rId39" Type="http://schemas.openxmlformats.org/officeDocument/2006/relationships/image" Target="../media/image38.png"/><Relationship Id="rId16" Type="http://schemas.openxmlformats.org/officeDocument/2006/relationships/image" Target="../media/image48.png"/><Relationship Id="rId38" Type="http://schemas.openxmlformats.org/officeDocument/2006/relationships/image" Target="../media/image50.png"/><Relationship Id="rId19" Type="http://schemas.openxmlformats.org/officeDocument/2006/relationships/image" Target="../media/image28.png"/><Relationship Id="rId18"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48.png"/><Relationship Id="rId7" Type="http://schemas.openxmlformats.org/officeDocument/2006/relationships/image" Target="../media/image22.png"/><Relationship Id="rId8"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8.png"/><Relationship Id="rId5"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4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46.png"/><Relationship Id="rId8"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183" name="Shape 183"/>
        <p:cNvGrpSpPr/>
        <p:nvPr/>
      </p:nvGrpSpPr>
      <p:grpSpPr>
        <a:xfrm>
          <a:off x="0" y="0"/>
          <a:ext cx="0" cy="0"/>
          <a:chOff x="0" y="0"/>
          <a:chExt cx="0" cy="0"/>
        </a:xfrm>
      </p:grpSpPr>
      <p:pic>
        <p:nvPicPr>
          <p:cNvPr id="184" name="Google Shape;184;p9"/>
          <p:cNvPicPr preferRelativeResize="0"/>
          <p:nvPr/>
        </p:nvPicPr>
        <p:blipFill rotWithShape="1">
          <a:blip r:embed="rId3">
            <a:alphaModFix/>
          </a:blip>
          <a:srcRect b="0" l="0" r="0" t="45658"/>
          <a:stretch/>
        </p:blipFill>
        <p:spPr>
          <a:xfrm>
            <a:off x="6402600" y="1"/>
            <a:ext cx="4301151" cy="2440775"/>
          </a:xfrm>
          <a:prstGeom prst="rect">
            <a:avLst/>
          </a:prstGeom>
          <a:noFill/>
          <a:ln>
            <a:noFill/>
          </a:ln>
        </p:spPr>
      </p:pic>
      <p:pic>
        <p:nvPicPr>
          <p:cNvPr id="185" name="Google Shape;185;p9"/>
          <p:cNvPicPr preferRelativeResize="0"/>
          <p:nvPr/>
        </p:nvPicPr>
        <p:blipFill rotWithShape="1">
          <a:blip r:embed="rId4">
            <a:alphaModFix/>
          </a:blip>
          <a:srcRect b="50000" l="0" r="0" t="0"/>
          <a:stretch/>
        </p:blipFill>
        <p:spPr>
          <a:xfrm>
            <a:off x="11906800" y="7553824"/>
            <a:ext cx="6415900" cy="2733176"/>
          </a:xfrm>
          <a:prstGeom prst="rect">
            <a:avLst/>
          </a:prstGeom>
          <a:noFill/>
          <a:ln>
            <a:noFill/>
          </a:ln>
        </p:spPr>
      </p:pic>
      <p:pic>
        <p:nvPicPr>
          <p:cNvPr id="186" name="Google Shape;186;p9"/>
          <p:cNvPicPr preferRelativeResize="0"/>
          <p:nvPr/>
        </p:nvPicPr>
        <p:blipFill rotWithShape="1">
          <a:blip r:embed="rId5">
            <a:alphaModFix/>
          </a:blip>
          <a:srcRect b="35600" l="32876" r="0" t="0"/>
          <a:stretch/>
        </p:blipFill>
        <p:spPr>
          <a:xfrm>
            <a:off x="-3" y="2536454"/>
            <a:ext cx="8171302" cy="7750549"/>
          </a:xfrm>
          <a:prstGeom prst="rect">
            <a:avLst/>
          </a:prstGeom>
          <a:noFill/>
          <a:ln>
            <a:noFill/>
          </a:ln>
        </p:spPr>
      </p:pic>
      <p:sp>
        <p:nvSpPr>
          <p:cNvPr id="187" name="Google Shape;187;p9"/>
          <p:cNvSpPr/>
          <p:nvPr/>
        </p:nvSpPr>
        <p:spPr>
          <a:xfrm rot="-2700000">
            <a:off x="15622883" y="457706"/>
            <a:ext cx="1670216" cy="6705245"/>
          </a:xfrm>
          <a:custGeom>
            <a:rect b="b" l="l" r="r" t="t"/>
            <a:pathLst>
              <a:path extrusionOk="0" h="6705245" w="1670216">
                <a:moveTo>
                  <a:pt x="0" y="0"/>
                </a:moveTo>
                <a:lnTo>
                  <a:pt x="1670215" y="0"/>
                </a:lnTo>
                <a:lnTo>
                  <a:pt x="1670215" y="6705245"/>
                </a:lnTo>
                <a:lnTo>
                  <a:pt x="0" y="6705245"/>
                </a:lnTo>
                <a:lnTo>
                  <a:pt x="0" y="0"/>
                </a:lnTo>
                <a:close/>
              </a:path>
            </a:pathLst>
          </a:custGeom>
          <a:blipFill rotWithShape="1">
            <a:blip r:embed="rId6">
              <a:alphaModFix/>
            </a:blip>
            <a:stretch>
              <a:fillRect b="0" l="0" r="0" t="0"/>
            </a:stretch>
          </a:blipFill>
          <a:ln>
            <a:noFill/>
          </a:ln>
        </p:spPr>
      </p:sp>
      <p:pic>
        <p:nvPicPr>
          <p:cNvPr id="188" name="Google Shape;188;p9"/>
          <p:cNvPicPr preferRelativeResize="0"/>
          <p:nvPr/>
        </p:nvPicPr>
        <p:blipFill rotWithShape="1">
          <a:blip r:embed="rId7">
            <a:alphaModFix/>
          </a:blip>
          <a:srcRect b="0" l="0" r="16043" t="51293"/>
          <a:stretch/>
        </p:blipFill>
        <p:spPr>
          <a:xfrm>
            <a:off x="10422325" y="0"/>
            <a:ext cx="7863401" cy="5111902"/>
          </a:xfrm>
          <a:prstGeom prst="rect">
            <a:avLst/>
          </a:prstGeom>
          <a:noFill/>
          <a:ln>
            <a:noFill/>
          </a:ln>
        </p:spPr>
      </p:pic>
      <p:sp>
        <p:nvSpPr>
          <p:cNvPr id="189" name="Google Shape;189;p9"/>
          <p:cNvSpPr/>
          <p:nvPr/>
        </p:nvSpPr>
        <p:spPr>
          <a:xfrm>
            <a:off x="-1203549" y="563788"/>
            <a:ext cx="6415889" cy="5342686"/>
          </a:xfrm>
          <a:custGeom>
            <a:rect b="b" l="l" r="r" t="t"/>
            <a:pathLst>
              <a:path extrusionOk="0" h="5342686" w="6415889">
                <a:moveTo>
                  <a:pt x="0" y="0"/>
                </a:moveTo>
                <a:lnTo>
                  <a:pt x="6415889" y="0"/>
                </a:lnTo>
                <a:lnTo>
                  <a:pt x="6415889" y="5342685"/>
                </a:lnTo>
                <a:lnTo>
                  <a:pt x="0" y="5342685"/>
                </a:lnTo>
                <a:lnTo>
                  <a:pt x="0" y="0"/>
                </a:lnTo>
                <a:close/>
              </a:path>
            </a:pathLst>
          </a:custGeom>
          <a:blipFill rotWithShape="1">
            <a:blip r:embed="rId8">
              <a:alphaModFix/>
            </a:blip>
            <a:stretch>
              <a:fillRect b="0" l="0" r="0" t="0"/>
            </a:stretch>
          </a:blipFill>
          <a:ln>
            <a:noFill/>
          </a:ln>
        </p:spPr>
      </p:sp>
      <p:grpSp>
        <p:nvGrpSpPr>
          <p:cNvPr id="190" name="Google Shape;190;p9"/>
          <p:cNvGrpSpPr/>
          <p:nvPr/>
        </p:nvGrpSpPr>
        <p:grpSpPr>
          <a:xfrm>
            <a:off x="2737873" y="2377258"/>
            <a:ext cx="12812255" cy="5532485"/>
            <a:chOff x="0" y="0"/>
            <a:chExt cx="1882301" cy="812800"/>
          </a:xfrm>
        </p:grpSpPr>
        <p:sp>
          <p:nvSpPr>
            <p:cNvPr id="191" name="Google Shape;191;p9"/>
            <p:cNvSpPr/>
            <p:nvPr/>
          </p:nvSpPr>
          <p:spPr>
            <a:xfrm>
              <a:off x="0" y="0"/>
              <a:ext cx="1882301" cy="812800"/>
            </a:xfrm>
            <a:custGeom>
              <a:rect b="b" l="l" r="r" t="t"/>
              <a:pathLst>
                <a:path extrusionOk="0" h="812800" w="1882301">
                  <a:moveTo>
                    <a:pt x="1722281" y="0"/>
                  </a:moveTo>
                  <a:lnTo>
                    <a:pt x="160020" y="0"/>
                  </a:lnTo>
                  <a:lnTo>
                    <a:pt x="0" y="160020"/>
                  </a:lnTo>
                  <a:lnTo>
                    <a:pt x="0" y="652780"/>
                  </a:lnTo>
                  <a:lnTo>
                    <a:pt x="160020" y="812800"/>
                  </a:lnTo>
                  <a:lnTo>
                    <a:pt x="1722281" y="812800"/>
                  </a:lnTo>
                  <a:lnTo>
                    <a:pt x="1882301" y="652780"/>
                  </a:lnTo>
                  <a:lnTo>
                    <a:pt x="1882301" y="160020"/>
                  </a:lnTo>
                  <a:lnTo>
                    <a:pt x="1722281" y="0"/>
                  </a:lnTo>
                  <a:close/>
                </a:path>
              </a:pathLst>
            </a:custGeom>
            <a:solidFill>
              <a:srgbClr val="F1F8FA"/>
            </a:solidFill>
            <a:ln cap="sq" cmpd="sng" w="66675">
              <a:solidFill>
                <a:srgbClr val="000000"/>
              </a:solidFill>
              <a:prstDash val="solid"/>
              <a:miter lim="8000"/>
              <a:headEnd len="sm" w="sm" type="none"/>
              <a:tailEnd len="sm" w="sm" type="none"/>
            </a:ln>
          </p:spPr>
        </p:sp>
        <p:sp>
          <p:nvSpPr>
            <p:cNvPr id="192" name="Google Shape;192;p9"/>
            <p:cNvSpPr txBox="1"/>
            <p:nvPr/>
          </p:nvSpPr>
          <p:spPr>
            <a:xfrm>
              <a:off x="63500" y="6350"/>
              <a:ext cx="1755301"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9"/>
          <p:cNvSpPr txBox="1"/>
          <p:nvPr/>
        </p:nvSpPr>
        <p:spPr>
          <a:xfrm>
            <a:off x="4791182" y="3003964"/>
            <a:ext cx="8705700" cy="41028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1" i="0" lang="en-US" sz="19039" u="none" cap="none" strike="noStrike">
                <a:solidFill>
                  <a:srgbClr val="000000"/>
                </a:solidFill>
                <a:latin typeface="Gaegu"/>
                <a:ea typeface="Gaegu"/>
                <a:cs typeface="Gaegu"/>
                <a:sym typeface="Gaegu"/>
              </a:rPr>
              <a:t>Genetic Diseases</a:t>
            </a:r>
            <a:endParaRPr/>
          </a:p>
        </p:txBody>
      </p:sp>
      <p:grpSp>
        <p:nvGrpSpPr>
          <p:cNvPr id="194" name="Google Shape;194;p9"/>
          <p:cNvGrpSpPr/>
          <p:nvPr/>
        </p:nvGrpSpPr>
        <p:grpSpPr>
          <a:xfrm>
            <a:off x="5212340" y="8321406"/>
            <a:ext cx="7863322" cy="946419"/>
            <a:chOff x="0" y="-57150"/>
            <a:chExt cx="3851404" cy="463550"/>
          </a:xfrm>
        </p:grpSpPr>
        <p:sp>
          <p:nvSpPr>
            <p:cNvPr id="195" name="Google Shape;195;p9"/>
            <p:cNvSpPr/>
            <p:nvPr/>
          </p:nvSpPr>
          <p:spPr>
            <a:xfrm>
              <a:off x="0" y="0"/>
              <a:ext cx="3851404" cy="406400"/>
            </a:xfrm>
            <a:custGeom>
              <a:rect b="b" l="l" r="r" t="t"/>
              <a:pathLst>
                <a:path extrusionOk="0" h="406400" w="3851404">
                  <a:moveTo>
                    <a:pt x="3648204" y="0"/>
                  </a:moveTo>
                  <a:cubicBezTo>
                    <a:pt x="3760428" y="0"/>
                    <a:pt x="3851404" y="90976"/>
                    <a:pt x="3851404" y="203200"/>
                  </a:cubicBezTo>
                  <a:cubicBezTo>
                    <a:pt x="3851404" y="315424"/>
                    <a:pt x="3760428" y="406400"/>
                    <a:pt x="3648204" y="406400"/>
                  </a:cubicBezTo>
                  <a:lnTo>
                    <a:pt x="203200" y="406400"/>
                  </a:lnTo>
                  <a:cubicBezTo>
                    <a:pt x="90976" y="406400"/>
                    <a:pt x="0" y="315424"/>
                    <a:pt x="0" y="203200"/>
                  </a:cubicBezTo>
                  <a:cubicBezTo>
                    <a:pt x="0" y="90976"/>
                    <a:pt x="90976" y="0"/>
                    <a:pt x="2032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txBox="1"/>
            <p:nvPr/>
          </p:nvSpPr>
          <p:spPr>
            <a:xfrm>
              <a:off x="0" y="-57150"/>
              <a:ext cx="3851403"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9"/>
          <p:cNvSpPr txBox="1"/>
          <p:nvPr/>
        </p:nvSpPr>
        <p:spPr>
          <a:xfrm>
            <a:off x="5889377" y="8651782"/>
            <a:ext cx="6509100" cy="40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000000"/>
                </a:solidFill>
                <a:latin typeface="Asap"/>
                <a:ea typeface="Asap"/>
                <a:cs typeface="Asap"/>
                <a:sym typeface="Asap"/>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443" name="Shape 443"/>
        <p:cNvGrpSpPr/>
        <p:nvPr/>
      </p:nvGrpSpPr>
      <p:grpSpPr>
        <a:xfrm>
          <a:off x="0" y="0"/>
          <a:ext cx="0" cy="0"/>
          <a:chOff x="0" y="0"/>
          <a:chExt cx="0" cy="0"/>
        </a:xfrm>
      </p:grpSpPr>
      <p:grpSp>
        <p:nvGrpSpPr>
          <p:cNvPr id="444" name="Google Shape;444;p18"/>
          <p:cNvGrpSpPr/>
          <p:nvPr/>
        </p:nvGrpSpPr>
        <p:grpSpPr>
          <a:xfrm>
            <a:off x="270832" y="270832"/>
            <a:ext cx="17746335" cy="9745335"/>
            <a:chOff x="0" y="0"/>
            <a:chExt cx="11394861" cy="6257447"/>
          </a:xfrm>
        </p:grpSpPr>
        <p:sp>
          <p:nvSpPr>
            <p:cNvPr id="445" name="Google Shape;445;p18"/>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446" name="Google Shape;446;p18"/>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7" name="Google Shape;447;p18"/>
          <p:cNvSpPr/>
          <p:nvPr/>
        </p:nvSpPr>
        <p:spPr>
          <a:xfrm>
            <a:off x="570261" y="337507"/>
            <a:ext cx="2924406" cy="9106625"/>
          </a:xfrm>
          <a:custGeom>
            <a:rect b="b" l="l" r="r" t="t"/>
            <a:pathLst>
              <a:path extrusionOk="0" h="9106625" w="2924406">
                <a:moveTo>
                  <a:pt x="0" y="0"/>
                </a:moveTo>
                <a:lnTo>
                  <a:pt x="2924406" y="0"/>
                </a:lnTo>
                <a:lnTo>
                  <a:pt x="2924406" y="9106626"/>
                </a:lnTo>
                <a:lnTo>
                  <a:pt x="0" y="9106626"/>
                </a:lnTo>
                <a:lnTo>
                  <a:pt x="0" y="0"/>
                </a:lnTo>
                <a:close/>
              </a:path>
            </a:pathLst>
          </a:custGeom>
          <a:blipFill rotWithShape="1">
            <a:blip r:embed="rId3">
              <a:alphaModFix/>
            </a:blip>
            <a:stretch>
              <a:fillRect b="0" l="0" r="0" t="-12494"/>
            </a:stretch>
          </a:blipFill>
          <a:ln>
            <a:noFill/>
          </a:ln>
        </p:spPr>
      </p:sp>
      <p:sp>
        <p:nvSpPr>
          <p:cNvPr id="448" name="Google Shape;448;p18"/>
          <p:cNvSpPr/>
          <p:nvPr/>
        </p:nvSpPr>
        <p:spPr>
          <a:xfrm flipH="1">
            <a:off x="14590094" y="4371749"/>
            <a:ext cx="2924406" cy="5574433"/>
          </a:xfrm>
          <a:custGeom>
            <a:rect b="b" l="l" r="r" t="t"/>
            <a:pathLst>
              <a:path extrusionOk="0" h="5574433" w="2924406">
                <a:moveTo>
                  <a:pt x="2924405" y="0"/>
                </a:moveTo>
                <a:lnTo>
                  <a:pt x="0" y="0"/>
                </a:lnTo>
                <a:lnTo>
                  <a:pt x="0" y="5574433"/>
                </a:lnTo>
                <a:lnTo>
                  <a:pt x="2924405" y="5574433"/>
                </a:lnTo>
                <a:lnTo>
                  <a:pt x="2924405" y="0"/>
                </a:lnTo>
                <a:close/>
              </a:path>
            </a:pathLst>
          </a:custGeom>
          <a:blipFill rotWithShape="1">
            <a:blip r:embed="rId4">
              <a:alphaModFix/>
            </a:blip>
            <a:stretch>
              <a:fillRect b="-83779" l="0" r="0" t="0"/>
            </a:stretch>
          </a:blipFill>
          <a:ln>
            <a:noFill/>
          </a:ln>
        </p:spPr>
      </p:sp>
      <p:sp>
        <p:nvSpPr>
          <p:cNvPr id="449" name="Google Shape;449;p18"/>
          <p:cNvSpPr/>
          <p:nvPr/>
        </p:nvSpPr>
        <p:spPr>
          <a:xfrm>
            <a:off x="6587717" y="7386080"/>
            <a:ext cx="4909327" cy="2560102"/>
          </a:xfrm>
          <a:custGeom>
            <a:rect b="b" l="l" r="r" t="t"/>
            <a:pathLst>
              <a:path extrusionOk="0" h="2560102" w="4909327">
                <a:moveTo>
                  <a:pt x="0" y="0"/>
                </a:moveTo>
                <a:lnTo>
                  <a:pt x="4909327" y="0"/>
                </a:lnTo>
                <a:lnTo>
                  <a:pt x="4909327" y="2560102"/>
                </a:lnTo>
                <a:lnTo>
                  <a:pt x="0" y="2560102"/>
                </a:lnTo>
                <a:lnTo>
                  <a:pt x="0" y="0"/>
                </a:lnTo>
                <a:close/>
              </a:path>
            </a:pathLst>
          </a:custGeom>
          <a:blipFill rotWithShape="1">
            <a:blip r:embed="rId5">
              <a:alphaModFix/>
            </a:blip>
            <a:stretch>
              <a:fillRect b="-77462" l="0" r="0" t="0"/>
            </a:stretch>
          </a:blipFill>
          <a:ln>
            <a:noFill/>
          </a:ln>
        </p:spPr>
      </p:sp>
      <p:sp>
        <p:nvSpPr>
          <p:cNvPr id="450" name="Google Shape;450;p18"/>
          <p:cNvSpPr/>
          <p:nvPr/>
        </p:nvSpPr>
        <p:spPr>
          <a:xfrm>
            <a:off x="12605172" y="331128"/>
            <a:ext cx="4909327" cy="2042999"/>
          </a:xfrm>
          <a:custGeom>
            <a:rect b="b" l="l" r="r" t="t"/>
            <a:pathLst>
              <a:path extrusionOk="0" h="2042999" w="4909327">
                <a:moveTo>
                  <a:pt x="0" y="0"/>
                </a:moveTo>
                <a:lnTo>
                  <a:pt x="4909327" y="0"/>
                </a:lnTo>
                <a:lnTo>
                  <a:pt x="4909327" y="2042999"/>
                </a:lnTo>
                <a:lnTo>
                  <a:pt x="0" y="2042999"/>
                </a:lnTo>
                <a:lnTo>
                  <a:pt x="0" y="0"/>
                </a:lnTo>
                <a:close/>
              </a:path>
            </a:pathLst>
          </a:custGeom>
          <a:blipFill rotWithShape="1">
            <a:blip r:embed="rId6">
              <a:alphaModFix/>
            </a:blip>
            <a:stretch>
              <a:fillRect b="0" l="0" r="0" t="-122385"/>
            </a:stretch>
          </a:blipFill>
          <a:ln>
            <a:noFill/>
          </a:ln>
        </p:spPr>
      </p:sp>
      <p:sp>
        <p:nvSpPr>
          <p:cNvPr id="451" name="Google Shape;451;p18"/>
          <p:cNvSpPr txBox="1"/>
          <p:nvPr/>
        </p:nvSpPr>
        <p:spPr>
          <a:xfrm>
            <a:off x="3697906" y="2617721"/>
            <a:ext cx="10892100" cy="3253500"/>
          </a:xfrm>
          <a:prstGeom prst="rect">
            <a:avLst/>
          </a:prstGeom>
          <a:noFill/>
          <a:ln>
            <a:noFill/>
          </a:ln>
        </p:spPr>
        <p:txBody>
          <a:bodyPr anchorCtr="0" anchor="t" bIns="0" lIns="0" spcFirstLastPara="1" rIns="0" wrap="square" tIns="0">
            <a:spAutoFit/>
          </a:bodyPr>
          <a:lstStyle/>
          <a:p>
            <a:pPr indent="0" lvl="0" marL="0" marR="0" rtl="0" algn="ctr">
              <a:lnSpc>
                <a:spcPct val="98001"/>
              </a:lnSpc>
              <a:spcBef>
                <a:spcPts val="0"/>
              </a:spcBef>
              <a:spcAft>
                <a:spcPts val="0"/>
              </a:spcAft>
              <a:buNone/>
            </a:pPr>
            <a:r>
              <a:rPr b="1" i="0" lang="en-US" sz="21569" u="none" cap="none" strike="noStrike">
                <a:solidFill>
                  <a:srgbClr val="000000"/>
                </a:solidFill>
                <a:latin typeface="Gaegu"/>
                <a:ea typeface="Gaegu"/>
                <a:cs typeface="Gaegu"/>
                <a:sym typeface="Gaegu"/>
              </a:rPr>
              <a:t>123,456</a:t>
            </a:r>
            <a:endParaRPr/>
          </a:p>
        </p:txBody>
      </p:sp>
      <p:sp>
        <p:nvSpPr>
          <p:cNvPr id="452" name="Google Shape;452;p18"/>
          <p:cNvSpPr txBox="1"/>
          <p:nvPr/>
        </p:nvSpPr>
        <p:spPr>
          <a:xfrm>
            <a:off x="5385360" y="5871214"/>
            <a:ext cx="7517400" cy="769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453" name="Google Shape;453;p18"/>
          <p:cNvSpPr/>
          <p:nvPr/>
        </p:nvSpPr>
        <p:spPr>
          <a:xfrm>
            <a:off x="4697752" y="337507"/>
            <a:ext cx="4031220" cy="1534878"/>
          </a:xfrm>
          <a:custGeom>
            <a:rect b="b" l="l" r="r" t="t"/>
            <a:pathLst>
              <a:path extrusionOk="0" h="1534878" w="4031220">
                <a:moveTo>
                  <a:pt x="0" y="0"/>
                </a:moveTo>
                <a:lnTo>
                  <a:pt x="4031220" y="0"/>
                </a:lnTo>
                <a:lnTo>
                  <a:pt x="4031220" y="1534878"/>
                </a:lnTo>
                <a:lnTo>
                  <a:pt x="0" y="1534878"/>
                </a:lnTo>
                <a:lnTo>
                  <a:pt x="0" y="0"/>
                </a:lnTo>
                <a:close/>
              </a:path>
            </a:pathLst>
          </a:custGeom>
          <a:blipFill rotWithShape="1">
            <a:blip r:embed="rId7">
              <a:alphaModFix/>
            </a:blip>
            <a:stretch>
              <a:fillRect b="0" l="0" r="0" t="-206691"/>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457" name="Shape 457"/>
        <p:cNvGrpSpPr/>
        <p:nvPr/>
      </p:nvGrpSpPr>
      <p:grpSpPr>
        <a:xfrm>
          <a:off x="0" y="0"/>
          <a:ext cx="0" cy="0"/>
          <a:chOff x="0" y="0"/>
          <a:chExt cx="0" cy="0"/>
        </a:xfrm>
      </p:grpSpPr>
      <p:grpSp>
        <p:nvGrpSpPr>
          <p:cNvPr id="458" name="Google Shape;458;p19"/>
          <p:cNvGrpSpPr/>
          <p:nvPr/>
        </p:nvGrpSpPr>
        <p:grpSpPr>
          <a:xfrm>
            <a:off x="270832" y="270832"/>
            <a:ext cx="17746335" cy="9745335"/>
            <a:chOff x="0" y="0"/>
            <a:chExt cx="11394861" cy="6257447"/>
          </a:xfrm>
        </p:grpSpPr>
        <p:sp>
          <p:nvSpPr>
            <p:cNvPr id="459" name="Google Shape;459;p19"/>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460" name="Google Shape;460;p19"/>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19"/>
          <p:cNvGrpSpPr/>
          <p:nvPr/>
        </p:nvGrpSpPr>
        <p:grpSpPr>
          <a:xfrm>
            <a:off x="6932676" y="2311583"/>
            <a:ext cx="4422649" cy="6946717"/>
            <a:chOff x="0" y="-57150"/>
            <a:chExt cx="1164813" cy="1829588"/>
          </a:xfrm>
        </p:grpSpPr>
        <p:sp>
          <p:nvSpPr>
            <p:cNvPr id="462" name="Google Shape;462;p19"/>
            <p:cNvSpPr/>
            <p:nvPr/>
          </p:nvSpPr>
          <p:spPr>
            <a:xfrm>
              <a:off x="0" y="0"/>
              <a:ext cx="1164813" cy="1772438"/>
            </a:xfrm>
            <a:custGeom>
              <a:rect b="b" l="l" r="r" t="t"/>
              <a:pathLst>
                <a:path extrusionOk="0" h="1772438" w="1164813">
                  <a:moveTo>
                    <a:pt x="0" y="0"/>
                  </a:moveTo>
                  <a:lnTo>
                    <a:pt x="1164813" y="0"/>
                  </a:lnTo>
                  <a:lnTo>
                    <a:pt x="1164813" y="1772438"/>
                  </a:lnTo>
                  <a:lnTo>
                    <a:pt x="0" y="1772438"/>
                  </a:lnTo>
                  <a:close/>
                </a:path>
              </a:pathLst>
            </a:custGeom>
            <a:solidFill>
              <a:srgbClr val="81C9D9"/>
            </a:solidFill>
            <a:ln cap="sq" cmpd="sng" w="66675">
              <a:solidFill>
                <a:srgbClr val="000000"/>
              </a:solidFill>
              <a:prstDash val="solid"/>
              <a:miter lim="8000"/>
              <a:headEnd len="sm" w="sm" type="none"/>
              <a:tailEnd len="sm" w="sm" type="none"/>
            </a:ln>
          </p:spPr>
        </p:sp>
        <p:sp>
          <p:nvSpPr>
            <p:cNvPr id="463" name="Google Shape;463;p19"/>
            <p:cNvSpPr txBox="1"/>
            <p:nvPr/>
          </p:nvSpPr>
          <p:spPr>
            <a:xfrm>
              <a:off x="0" y="-57150"/>
              <a:ext cx="1164813" cy="1829588"/>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19"/>
          <p:cNvGrpSpPr/>
          <p:nvPr/>
        </p:nvGrpSpPr>
        <p:grpSpPr>
          <a:xfrm>
            <a:off x="1392299" y="2311583"/>
            <a:ext cx="4422649" cy="6946717"/>
            <a:chOff x="0" y="-57150"/>
            <a:chExt cx="1164813" cy="1829588"/>
          </a:xfrm>
        </p:grpSpPr>
        <p:sp>
          <p:nvSpPr>
            <p:cNvPr id="465" name="Google Shape;465;p19"/>
            <p:cNvSpPr/>
            <p:nvPr/>
          </p:nvSpPr>
          <p:spPr>
            <a:xfrm>
              <a:off x="0" y="0"/>
              <a:ext cx="1164813" cy="1772438"/>
            </a:xfrm>
            <a:custGeom>
              <a:rect b="b" l="l" r="r" t="t"/>
              <a:pathLst>
                <a:path extrusionOk="0" h="1772438" w="1164813">
                  <a:moveTo>
                    <a:pt x="0" y="0"/>
                  </a:moveTo>
                  <a:lnTo>
                    <a:pt x="1164813" y="0"/>
                  </a:lnTo>
                  <a:lnTo>
                    <a:pt x="1164813" y="1772438"/>
                  </a:lnTo>
                  <a:lnTo>
                    <a:pt x="0" y="1772438"/>
                  </a:lnTo>
                  <a:close/>
                </a:path>
              </a:pathLst>
            </a:custGeom>
            <a:solidFill>
              <a:srgbClr val="FFD93B"/>
            </a:solidFill>
            <a:ln cap="sq" cmpd="sng" w="66675">
              <a:solidFill>
                <a:srgbClr val="000000"/>
              </a:solidFill>
              <a:prstDash val="solid"/>
              <a:miter lim="8000"/>
              <a:headEnd len="sm" w="sm" type="none"/>
              <a:tailEnd len="sm" w="sm" type="none"/>
            </a:ln>
          </p:spPr>
        </p:sp>
        <p:sp>
          <p:nvSpPr>
            <p:cNvPr id="466" name="Google Shape;466;p19"/>
            <p:cNvSpPr txBox="1"/>
            <p:nvPr/>
          </p:nvSpPr>
          <p:spPr>
            <a:xfrm>
              <a:off x="0" y="-57150"/>
              <a:ext cx="1164813" cy="1829588"/>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19"/>
          <p:cNvGrpSpPr/>
          <p:nvPr/>
        </p:nvGrpSpPr>
        <p:grpSpPr>
          <a:xfrm>
            <a:off x="12469749" y="2311583"/>
            <a:ext cx="4422649" cy="6946717"/>
            <a:chOff x="0" y="-57150"/>
            <a:chExt cx="1164813" cy="1829588"/>
          </a:xfrm>
        </p:grpSpPr>
        <p:sp>
          <p:nvSpPr>
            <p:cNvPr id="468" name="Google Shape;468;p19"/>
            <p:cNvSpPr/>
            <p:nvPr/>
          </p:nvSpPr>
          <p:spPr>
            <a:xfrm>
              <a:off x="0" y="0"/>
              <a:ext cx="1164813" cy="1772438"/>
            </a:xfrm>
            <a:custGeom>
              <a:rect b="b" l="l" r="r" t="t"/>
              <a:pathLst>
                <a:path extrusionOk="0" h="1772438" w="1164813">
                  <a:moveTo>
                    <a:pt x="0" y="0"/>
                  </a:moveTo>
                  <a:lnTo>
                    <a:pt x="1164813" y="0"/>
                  </a:lnTo>
                  <a:lnTo>
                    <a:pt x="1164813" y="1772438"/>
                  </a:lnTo>
                  <a:lnTo>
                    <a:pt x="0" y="1772438"/>
                  </a:lnTo>
                  <a:close/>
                </a:path>
              </a:pathLst>
            </a:custGeom>
            <a:solidFill>
              <a:srgbClr val="77D76E"/>
            </a:solidFill>
            <a:ln cap="sq" cmpd="sng" w="66675">
              <a:solidFill>
                <a:srgbClr val="000000"/>
              </a:solidFill>
              <a:prstDash val="solid"/>
              <a:miter lim="8000"/>
              <a:headEnd len="sm" w="sm" type="none"/>
              <a:tailEnd len="sm" w="sm" type="none"/>
            </a:ln>
          </p:spPr>
        </p:sp>
        <p:sp>
          <p:nvSpPr>
            <p:cNvPr id="469" name="Google Shape;469;p19"/>
            <p:cNvSpPr txBox="1"/>
            <p:nvPr/>
          </p:nvSpPr>
          <p:spPr>
            <a:xfrm>
              <a:off x="0" y="-57150"/>
              <a:ext cx="1164813" cy="1829588"/>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9"/>
          <p:cNvGrpSpPr/>
          <p:nvPr/>
        </p:nvGrpSpPr>
        <p:grpSpPr>
          <a:xfrm>
            <a:off x="1858066" y="3488230"/>
            <a:ext cx="3491115" cy="3491115"/>
            <a:chOff x="0" y="0"/>
            <a:chExt cx="812800" cy="812800"/>
          </a:xfrm>
        </p:grpSpPr>
        <p:sp>
          <p:nvSpPr>
            <p:cNvPr id="471" name="Google Shape;47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19"/>
          <p:cNvGrpSpPr/>
          <p:nvPr/>
        </p:nvGrpSpPr>
        <p:grpSpPr>
          <a:xfrm>
            <a:off x="12938819" y="3488230"/>
            <a:ext cx="3491115" cy="3491115"/>
            <a:chOff x="0" y="0"/>
            <a:chExt cx="812800" cy="812800"/>
          </a:xfrm>
        </p:grpSpPr>
        <p:sp>
          <p:nvSpPr>
            <p:cNvPr id="474" name="Google Shape;47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6" name="Google Shape;476;p19"/>
          <p:cNvSpPr/>
          <p:nvPr/>
        </p:nvSpPr>
        <p:spPr>
          <a:xfrm>
            <a:off x="13631562" y="4354972"/>
            <a:ext cx="2105630" cy="1810842"/>
          </a:xfrm>
          <a:custGeom>
            <a:rect b="b" l="l" r="r" t="t"/>
            <a:pathLst>
              <a:path extrusionOk="0" h="1810842" w="2105630">
                <a:moveTo>
                  <a:pt x="0" y="0"/>
                </a:moveTo>
                <a:lnTo>
                  <a:pt x="2105630" y="0"/>
                </a:lnTo>
                <a:lnTo>
                  <a:pt x="2105630" y="1810842"/>
                </a:lnTo>
                <a:lnTo>
                  <a:pt x="0" y="1810842"/>
                </a:lnTo>
                <a:lnTo>
                  <a:pt x="0" y="0"/>
                </a:lnTo>
                <a:close/>
              </a:path>
            </a:pathLst>
          </a:custGeom>
          <a:blipFill rotWithShape="1">
            <a:blip r:embed="rId3">
              <a:alphaModFix/>
            </a:blip>
            <a:stretch>
              <a:fillRect b="0" l="0" r="0" t="0"/>
            </a:stretch>
          </a:blipFill>
          <a:ln>
            <a:noFill/>
          </a:ln>
        </p:spPr>
      </p:sp>
      <p:sp>
        <p:nvSpPr>
          <p:cNvPr id="477" name="Google Shape;477;p19"/>
          <p:cNvSpPr/>
          <p:nvPr/>
        </p:nvSpPr>
        <p:spPr>
          <a:xfrm>
            <a:off x="2322446" y="3958763"/>
            <a:ext cx="2562355" cy="2222260"/>
          </a:xfrm>
          <a:custGeom>
            <a:rect b="b" l="l" r="r" t="t"/>
            <a:pathLst>
              <a:path extrusionOk="0" h="2222260" w="2562355">
                <a:moveTo>
                  <a:pt x="0" y="0"/>
                </a:moveTo>
                <a:lnTo>
                  <a:pt x="2562355" y="0"/>
                </a:lnTo>
                <a:lnTo>
                  <a:pt x="2562355" y="2222260"/>
                </a:lnTo>
                <a:lnTo>
                  <a:pt x="0" y="2222260"/>
                </a:lnTo>
                <a:lnTo>
                  <a:pt x="0" y="0"/>
                </a:lnTo>
                <a:close/>
              </a:path>
            </a:pathLst>
          </a:custGeom>
          <a:blipFill rotWithShape="1">
            <a:blip r:embed="rId4">
              <a:alphaModFix/>
            </a:blip>
            <a:stretch>
              <a:fillRect b="0" l="0" r="0" t="0"/>
            </a:stretch>
          </a:blipFill>
          <a:ln>
            <a:noFill/>
          </a:ln>
        </p:spPr>
      </p:sp>
      <p:grpSp>
        <p:nvGrpSpPr>
          <p:cNvPr id="478" name="Google Shape;478;p19"/>
          <p:cNvGrpSpPr/>
          <p:nvPr/>
        </p:nvGrpSpPr>
        <p:grpSpPr>
          <a:xfrm>
            <a:off x="7398443" y="3488230"/>
            <a:ext cx="3491115" cy="3491115"/>
            <a:chOff x="0" y="0"/>
            <a:chExt cx="812800" cy="812800"/>
          </a:xfrm>
        </p:grpSpPr>
        <p:sp>
          <p:nvSpPr>
            <p:cNvPr id="479" name="Google Shape;47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1" name="Google Shape;481;p19"/>
          <p:cNvSpPr/>
          <p:nvPr/>
        </p:nvSpPr>
        <p:spPr>
          <a:xfrm>
            <a:off x="8251216" y="4192934"/>
            <a:ext cx="1785568" cy="2134918"/>
          </a:xfrm>
          <a:custGeom>
            <a:rect b="b" l="l" r="r" t="t"/>
            <a:pathLst>
              <a:path extrusionOk="0" h="2134918" w="1785568">
                <a:moveTo>
                  <a:pt x="0" y="0"/>
                </a:moveTo>
                <a:lnTo>
                  <a:pt x="1785568" y="0"/>
                </a:lnTo>
                <a:lnTo>
                  <a:pt x="1785568" y="2134918"/>
                </a:lnTo>
                <a:lnTo>
                  <a:pt x="0" y="2134918"/>
                </a:lnTo>
                <a:lnTo>
                  <a:pt x="0" y="0"/>
                </a:lnTo>
                <a:close/>
              </a:path>
            </a:pathLst>
          </a:custGeom>
          <a:blipFill rotWithShape="1">
            <a:blip r:embed="rId5">
              <a:alphaModFix/>
            </a:blip>
            <a:stretch>
              <a:fillRect b="0" l="0" r="0" t="0"/>
            </a:stretch>
          </a:blipFill>
          <a:ln>
            <a:noFill/>
          </a:ln>
        </p:spPr>
      </p:sp>
      <p:sp>
        <p:nvSpPr>
          <p:cNvPr id="482" name="Google Shape;482;p19"/>
          <p:cNvSpPr txBox="1"/>
          <p:nvPr/>
        </p:nvSpPr>
        <p:spPr>
          <a:xfrm>
            <a:off x="270832" y="493421"/>
            <a:ext cx="17746200" cy="1432800"/>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Examples of Genetic Diseases</a:t>
            </a:r>
            <a:endParaRPr/>
          </a:p>
        </p:txBody>
      </p:sp>
      <p:sp>
        <p:nvSpPr>
          <p:cNvPr id="483" name="Google Shape;483;p19"/>
          <p:cNvSpPr txBox="1"/>
          <p:nvPr/>
        </p:nvSpPr>
        <p:spPr>
          <a:xfrm>
            <a:off x="2578718" y="2855015"/>
            <a:ext cx="2049900" cy="40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000000"/>
                </a:solidFill>
                <a:latin typeface="Asap"/>
                <a:ea typeface="Asap"/>
                <a:cs typeface="Asap"/>
                <a:sym typeface="Asap"/>
              </a:rPr>
              <a:t>Cystic Fibrosis</a:t>
            </a:r>
            <a:endParaRPr/>
          </a:p>
        </p:txBody>
      </p:sp>
      <p:sp>
        <p:nvSpPr>
          <p:cNvPr id="484" name="Google Shape;484;p19"/>
          <p:cNvSpPr txBox="1"/>
          <p:nvPr/>
        </p:nvSpPr>
        <p:spPr>
          <a:xfrm>
            <a:off x="7789255" y="2855015"/>
            <a:ext cx="2709600" cy="40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000000"/>
                </a:solidFill>
                <a:latin typeface="Asap"/>
                <a:ea typeface="Asap"/>
                <a:cs typeface="Asap"/>
                <a:sym typeface="Asap"/>
              </a:rPr>
              <a:t>Sickle Cell Anemia</a:t>
            </a:r>
            <a:endParaRPr/>
          </a:p>
        </p:txBody>
      </p:sp>
      <p:sp>
        <p:nvSpPr>
          <p:cNvPr id="485" name="Google Shape;485;p19"/>
          <p:cNvSpPr txBox="1"/>
          <p:nvPr/>
        </p:nvSpPr>
        <p:spPr>
          <a:xfrm>
            <a:off x="13490254" y="2855015"/>
            <a:ext cx="2388300" cy="40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00" u="none" cap="none" strike="noStrike">
                <a:solidFill>
                  <a:srgbClr val="000000"/>
                </a:solidFill>
                <a:latin typeface="Asap"/>
                <a:ea typeface="Asap"/>
                <a:cs typeface="Asap"/>
                <a:sym typeface="Asap"/>
              </a:rPr>
              <a:t>Down Syndrome</a:t>
            </a:r>
            <a:endParaRPr/>
          </a:p>
        </p:txBody>
      </p:sp>
      <p:sp>
        <p:nvSpPr>
          <p:cNvPr id="486" name="Google Shape;486;p19"/>
          <p:cNvSpPr txBox="1"/>
          <p:nvPr/>
        </p:nvSpPr>
        <p:spPr>
          <a:xfrm>
            <a:off x="1654992" y="7321540"/>
            <a:ext cx="3897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487" name="Google Shape;487;p19"/>
          <p:cNvSpPr txBox="1"/>
          <p:nvPr/>
        </p:nvSpPr>
        <p:spPr>
          <a:xfrm>
            <a:off x="7195369" y="7321540"/>
            <a:ext cx="3897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488" name="Google Shape;488;p19"/>
          <p:cNvSpPr txBox="1"/>
          <p:nvPr/>
        </p:nvSpPr>
        <p:spPr>
          <a:xfrm>
            <a:off x="12735745" y="7321540"/>
            <a:ext cx="38973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492" name="Shape 492"/>
        <p:cNvGrpSpPr/>
        <p:nvPr/>
      </p:nvGrpSpPr>
      <p:grpSpPr>
        <a:xfrm>
          <a:off x="0" y="0"/>
          <a:ext cx="0" cy="0"/>
          <a:chOff x="0" y="0"/>
          <a:chExt cx="0" cy="0"/>
        </a:xfrm>
      </p:grpSpPr>
      <p:grpSp>
        <p:nvGrpSpPr>
          <p:cNvPr id="493" name="Google Shape;493;p20"/>
          <p:cNvGrpSpPr/>
          <p:nvPr/>
        </p:nvGrpSpPr>
        <p:grpSpPr>
          <a:xfrm>
            <a:off x="270832" y="270832"/>
            <a:ext cx="17746335" cy="9745335"/>
            <a:chOff x="0" y="0"/>
            <a:chExt cx="11394861" cy="6257447"/>
          </a:xfrm>
        </p:grpSpPr>
        <p:sp>
          <p:nvSpPr>
            <p:cNvPr id="494" name="Google Shape;494;p20"/>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495" name="Google Shape;495;p20"/>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6" name="Google Shape;496;p20"/>
          <p:cNvSpPr/>
          <p:nvPr/>
        </p:nvSpPr>
        <p:spPr>
          <a:xfrm>
            <a:off x="7927655" y="2456303"/>
            <a:ext cx="2432689" cy="6401814"/>
          </a:xfrm>
          <a:custGeom>
            <a:rect b="b" l="l" r="r" t="t"/>
            <a:pathLst>
              <a:path extrusionOk="0" h="6401814" w="2432689">
                <a:moveTo>
                  <a:pt x="0" y="0"/>
                </a:moveTo>
                <a:lnTo>
                  <a:pt x="2432690" y="0"/>
                </a:lnTo>
                <a:lnTo>
                  <a:pt x="2432690" y="6401815"/>
                </a:lnTo>
                <a:lnTo>
                  <a:pt x="0" y="6401815"/>
                </a:lnTo>
                <a:lnTo>
                  <a:pt x="0" y="0"/>
                </a:lnTo>
                <a:close/>
              </a:path>
            </a:pathLst>
          </a:custGeom>
          <a:blipFill rotWithShape="1">
            <a:blip r:embed="rId3">
              <a:alphaModFix/>
            </a:blip>
            <a:stretch>
              <a:fillRect b="0" l="0" r="0" t="0"/>
            </a:stretch>
          </a:blipFill>
          <a:ln>
            <a:noFill/>
          </a:ln>
        </p:spPr>
      </p:sp>
      <p:sp>
        <p:nvSpPr>
          <p:cNvPr id="497" name="Google Shape;497;p20"/>
          <p:cNvSpPr txBox="1"/>
          <p:nvPr/>
        </p:nvSpPr>
        <p:spPr>
          <a:xfrm>
            <a:off x="2724433" y="681489"/>
            <a:ext cx="12839133"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How Genes Are Inherited</a:t>
            </a:r>
            <a:endParaRPr/>
          </a:p>
        </p:txBody>
      </p:sp>
      <p:sp>
        <p:nvSpPr>
          <p:cNvPr id="498" name="Google Shape;498;p20"/>
          <p:cNvSpPr txBox="1"/>
          <p:nvPr/>
        </p:nvSpPr>
        <p:spPr>
          <a:xfrm>
            <a:off x="1711300" y="5954062"/>
            <a:ext cx="5139900" cy="2616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Asap"/>
                <a:ea typeface="Asap"/>
                <a:cs typeface="Asap"/>
                <a:sym typeface="Asap"/>
              </a:rPr>
              <a:t>The DNA ladder shows the structure where genetic instructions are stored, helping reinforce the idea that genes are the building blocks of inheritance. It can be a valuable supplemental visual for explaining the basics of DNA and how genes work.</a:t>
            </a:r>
            <a:endParaRPr/>
          </a:p>
        </p:txBody>
      </p:sp>
      <p:sp>
        <p:nvSpPr>
          <p:cNvPr id="499" name="Google Shape;499;p20"/>
          <p:cNvSpPr txBox="1"/>
          <p:nvPr/>
        </p:nvSpPr>
        <p:spPr>
          <a:xfrm>
            <a:off x="11615420" y="5954062"/>
            <a:ext cx="5139900" cy="2616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Asap"/>
                <a:ea typeface="Asap"/>
                <a:cs typeface="Asap"/>
                <a:sym typeface="Asap"/>
              </a:rPr>
              <a:t>The DNA ladder shows the structure where genetic instructions are stored, helping reinforce the idea that genes are the building blocks of inheritance. It can be a valuable supplemental visual for explaining the basics of DNA and how genes work.</a:t>
            </a:r>
            <a:endParaRPr/>
          </a:p>
        </p:txBody>
      </p:sp>
      <p:grpSp>
        <p:nvGrpSpPr>
          <p:cNvPr id="500" name="Google Shape;500;p20"/>
          <p:cNvGrpSpPr/>
          <p:nvPr/>
        </p:nvGrpSpPr>
        <p:grpSpPr>
          <a:xfrm>
            <a:off x="2245867" y="2661202"/>
            <a:ext cx="4426712" cy="2524609"/>
            <a:chOff x="0" y="-57150"/>
            <a:chExt cx="812800" cy="463550"/>
          </a:xfrm>
        </p:grpSpPr>
        <p:sp>
          <p:nvSpPr>
            <p:cNvPr id="501" name="Google Shape;501;p20"/>
            <p:cNvSpPr/>
            <p:nvPr/>
          </p:nvSpPr>
          <p:spPr>
            <a:xfrm>
              <a:off x="0" y="0"/>
              <a:ext cx="812800" cy="406400"/>
            </a:xfrm>
            <a:custGeom>
              <a:rect b="b" l="l" r="r" t="t"/>
              <a:pathLst>
                <a:path extrusionOk="0" h="406400" w="812800">
                  <a:moveTo>
                    <a:pt x="609600" y="0"/>
                  </a:moveTo>
                  <a:lnTo>
                    <a:pt x="0" y="0"/>
                  </a:lnTo>
                  <a:lnTo>
                    <a:pt x="0" y="406400"/>
                  </a:lnTo>
                  <a:lnTo>
                    <a:pt x="609600" y="406400"/>
                  </a:lnTo>
                  <a:lnTo>
                    <a:pt x="812800" y="203200"/>
                  </a:lnTo>
                  <a:lnTo>
                    <a:pt x="609600" y="0"/>
                  </a:lnTo>
                  <a:close/>
                </a:path>
              </a:pathLst>
            </a:custGeom>
            <a:solidFill>
              <a:srgbClr val="77D76E"/>
            </a:solidFill>
            <a:ln cap="sq" cmpd="sng" w="47625">
              <a:solidFill>
                <a:srgbClr val="000000"/>
              </a:solidFill>
              <a:prstDash val="solid"/>
              <a:miter lim="8000"/>
              <a:headEnd len="sm" w="sm" type="none"/>
              <a:tailEnd len="sm" w="sm" type="none"/>
            </a:ln>
          </p:spPr>
        </p:sp>
        <p:sp>
          <p:nvSpPr>
            <p:cNvPr id="502" name="Google Shape;502;p20"/>
            <p:cNvSpPr txBox="1"/>
            <p:nvPr/>
          </p:nvSpPr>
          <p:spPr>
            <a:xfrm>
              <a:off x="0" y="-57150"/>
              <a:ext cx="698500"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3" name="Google Shape;503;p20"/>
          <p:cNvGrpSpPr/>
          <p:nvPr/>
        </p:nvGrpSpPr>
        <p:grpSpPr>
          <a:xfrm rot="10800000">
            <a:off x="11615420" y="2972455"/>
            <a:ext cx="4426712" cy="2524609"/>
            <a:chOff x="0" y="-57150"/>
            <a:chExt cx="812800" cy="463550"/>
          </a:xfrm>
        </p:grpSpPr>
        <p:sp>
          <p:nvSpPr>
            <p:cNvPr id="504" name="Google Shape;504;p20"/>
            <p:cNvSpPr/>
            <p:nvPr/>
          </p:nvSpPr>
          <p:spPr>
            <a:xfrm>
              <a:off x="0" y="0"/>
              <a:ext cx="812800" cy="406400"/>
            </a:xfrm>
            <a:custGeom>
              <a:rect b="b" l="l" r="r" t="t"/>
              <a:pathLst>
                <a:path extrusionOk="0" h="406400" w="812800">
                  <a:moveTo>
                    <a:pt x="609600" y="0"/>
                  </a:moveTo>
                  <a:lnTo>
                    <a:pt x="0" y="0"/>
                  </a:lnTo>
                  <a:lnTo>
                    <a:pt x="0" y="406400"/>
                  </a:lnTo>
                  <a:lnTo>
                    <a:pt x="609600" y="406400"/>
                  </a:lnTo>
                  <a:lnTo>
                    <a:pt x="812800" y="203200"/>
                  </a:lnTo>
                  <a:lnTo>
                    <a:pt x="609600" y="0"/>
                  </a:lnTo>
                  <a:close/>
                </a:path>
              </a:pathLst>
            </a:custGeom>
            <a:solidFill>
              <a:srgbClr val="EE73BD"/>
            </a:solidFill>
            <a:ln cap="sq" cmpd="sng" w="47625">
              <a:solidFill>
                <a:srgbClr val="000000"/>
              </a:solidFill>
              <a:prstDash val="solid"/>
              <a:miter lim="8000"/>
              <a:headEnd len="sm" w="sm" type="none"/>
              <a:tailEnd len="sm" w="sm" type="none"/>
            </a:ln>
          </p:spPr>
        </p:sp>
        <p:sp>
          <p:nvSpPr>
            <p:cNvPr id="505" name="Google Shape;505;p20"/>
            <p:cNvSpPr txBox="1"/>
            <p:nvPr/>
          </p:nvSpPr>
          <p:spPr>
            <a:xfrm>
              <a:off x="0" y="-57150"/>
              <a:ext cx="698500"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6" name="Google Shape;506;p20"/>
          <p:cNvSpPr txBox="1"/>
          <p:nvPr/>
        </p:nvSpPr>
        <p:spPr>
          <a:xfrm>
            <a:off x="2859807" y="3315497"/>
            <a:ext cx="2487300" cy="1501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21" u="none" cap="none" strike="noStrike">
                <a:solidFill>
                  <a:srgbClr val="000000"/>
                </a:solidFill>
                <a:latin typeface="Asap"/>
                <a:ea typeface="Asap"/>
                <a:cs typeface="Asap"/>
                <a:sym typeface="Asap"/>
              </a:rPr>
              <a:t>Some diseases are passed down through families because of genes.</a:t>
            </a:r>
            <a:endParaRPr/>
          </a:p>
        </p:txBody>
      </p:sp>
      <p:sp>
        <p:nvSpPr>
          <p:cNvPr id="507" name="Google Shape;507;p20"/>
          <p:cNvSpPr txBox="1"/>
          <p:nvPr/>
        </p:nvSpPr>
        <p:spPr>
          <a:xfrm>
            <a:off x="12941835" y="3315497"/>
            <a:ext cx="2487300" cy="1501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21" u="none" cap="none" strike="noStrike">
                <a:solidFill>
                  <a:srgbClr val="000000"/>
                </a:solidFill>
                <a:latin typeface="Asap"/>
                <a:ea typeface="Asap"/>
                <a:cs typeface="Asap"/>
                <a:sym typeface="Asap"/>
              </a:rPr>
              <a:t>Some diseases are passed down through families because of genes.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511" name="Shape 511"/>
        <p:cNvGrpSpPr/>
        <p:nvPr/>
      </p:nvGrpSpPr>
      <p:grpSpPr>
        <a:xfrm>
          <a:off x="0" y="0"/>
          <a:ext cx="0" cy="0"/>
          <a:chOff x="0" y="0"/>
          <a:chExt cx="0" cy="0"/>
        </a:xfrm>
      </p:grpSpPr>
      <p:grpSp>
        <p:nvGrpSpPr>
          <p:cNvPr id="512" name="Google Shape;512;p21"/>
          <p:cNvGrpSpPr/>
          <p:nvPr/>
        </p:nvGrpSpPr>
        <p:grpSpPr>
          <a:xfrm>
            <a:off x="270832" y="3637626"/>
            <a:ext cx="17746335" cy="3011749"/>
            <a:chOff x="0" y="0"/>
            <a:chExt cx="11394861" cy="1933834"/>
          </a:xfrm>
        </p:grpSpPr>
        <p:sp>
          <p:nvSpPr>
            <p:cNvPr id="513" name="Google Shape;513;p21"/>
            <p:cNvSpPr/>
            <p:nvPr/>
          </p:nvSpPr>
          <p:spPr>
            <a:xfrm>
              <a:off x="0" y="0"/>
              <a:ext cx="11394861" cy="1933834"/>
            </a:xfrm>
            <a:custGeom>
              <a:rect b="b" l="l" r="r" t="t"/>
              <a:pathLst>
                <a:path extrusionOk="0" h="1933834" w="11394861">
                  <a:moveTo>
                    <a:pt x="11234841" y="0"/>
                  </a:moveTo>
                  <a:lnTo>
                    <a:pt x="160020" y="0"/>
                  </a:lnTo>
                  <a:lnTo>
                    <a:pt x="0" y="160020"/>
                  </a:lnTo>
                  <a:lnTo>
                    <a:pt x="0" y="1773814"/>
                  </a:lnTo>
                  <a:lnTo>
                    <a:pt x="160020" y="1933834"/>
                  </a:lnTo>
                  <a:lnTo>
                    <a:pt x="11234841" y="1933834"/>
                  </a:lnTo>
                  <a:lnTo>
                    <a:pt x="11394861" y="1773814"/>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514" name="Google Shape;514;p21"/>
            <p:cNvSpPr txBox="1"/>
            <p:nvPr/>
          </p:nvSpPr>
          <p:spPr>
            <a:xfrm>
              <a:off x="63500" y="6350"/>
              <a:ext cx="11267861" cy="186398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21"/>
          <p:cNvGrpSpPr/>
          <p:nvPr/>
        </p:nvGrpSpPr>
        <p:grpSpPr>
          <a:xfrm>
            <a:off x="6767209" y="342885"/>
            <a:ext cx="4550871" cy="2796717"/>
            <a:chOff x="0" y="0"/>
            <a:chExt cx="6067828" cy="3728956"/>
          </a:xfrm>
        </p:grpSpPr>
        <p:sp>
          <p:nvSpPr>
            <p:cNvPr id="516" name="Google Shape;516;p21"/>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3">
                <a:alphaModFix/>
              </a:blip>
              <a:stretch>
                <a:fillRect b="0" l="0" r="0" t="0"/>
              </a:stretch>
            </a:blipFill>
            <a:ln>
              <a:noFill/>
            </a:ln>
          </p:spPr>
        </p:sp>
        <p:grpSp>
          <p:nvGrpSpPr>
            <p:cNvPr id="517" name="Google Shape;517;p21"/>
            <p:cNvGrpSpPr/>
            <p:nvPr/>
          </p:nvGrpSpPr>
          <p:grpSpPr>
            <a:xfrm>
              <a:off x="1490048" y="320612"/>
              <a:ext cx="3087732" cy="3087732"/>
              <a:chOff x="0" y="0"/>
              <a:chExt cx="812800" cy="812800"/>
            </a:xfrm>
          </p:grpSpPr>
          <p:sp>
            <p:nvSpPr>
              <p:cNvPr id="518" name="Google Shape;51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0" name="Google Shape;520;p21"/>
          <p:cNvGrpSpPr/>
          <p:nvPr/>
        </p:nvGrpSpPr>
        <p:grpSpPr>
          <a:xfrm>
            <a:off x="6767209" y="7147398"/>
            <a:ext cx="4550871" cy="2796717"/>
            <a:chOff x="0" y="0"/>
            <a:chExt cx="6067828" cy="3728956"/>
          </a:xfrm>
        </p:grpSpPr>
        <p:sp>
          <p:nvSpPr>
            <p:cNvPr id="521" name="Google Shape;521;p21"/>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3">
                <a:alphaModFix/>
              </a:blip>
              <a:stretch>
                <a:fillRect b="0" l="0" r="0" t="0"/>
              </a:stretch>
            </a:blipFill>
            <a:ln>
              <a:noFill/>
            </a:ln>
          </p:spPr>
        </p:sp>
        <p:grpSp>
          <p:nvGrpSpPr>
            <p:cNvPr id="522" name="Google Shape;522;p21"/>
            <p:cNvGrpSpPr/>
            <p:nvPr/>
          </p:nvGrpSpPr>
          <p:grpSpPr>
            <a:xfrm>
              <a:off x="1490048" y="323737"/>
              <a:ext cx="3087732" cy="3087732"/>
              <a:chOff x="0" y="0"/>
              <a:chExt cx="812800" cy="812800"/>
            </a:xfrm>
          </p:grpSpPr>
          <p:sp>
            <p:nvSpPr>
              <p:cNvPr id="523" name="Google Shape;52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25" name="Google Shape;525;p21"/>
          <p:cNvSpPr/>
          <p:nvPr/>
        </p:nvSpPr>
        <p:spPr>
          <a:xfrm>
            <a:off x="608613" y="7147398"/>
            <a:ext cx="2591784" cy="2689587"/>
          </a:xfrm>
          <a:custGeom>
            <a:rect b="b" l="l" r="r" t="t"/>
            <a:pathLst>
              <a:path extrusionOk="0" h="2689587" w="2591784">
                <a:moveTo>
                  <a:pt x="0" y="0"/>
                </a:moveTo>
                <a:lnTo>
                  <a:pt x="2591784" y="0"/>
                </a:lnTo>
                <a:lnTo>
                  <a:pt x="2591784" y="2689587"/>
                </a:lnTo>
                <a:lnTo>
                  <a:pt x="0" y="2689587"/>
                </a:lnTo>
                <a:lnTo>
                  <a:pt x="0" y="0"/>
                </a:lnTo>
                <a:close/>
              </a:path>
            </a:pathLst>
          </a:custGeom>
          <a:blipFill rotWithShape="1">
            <a:blip r:embed="rId4">
              <a:alphaModFix/>
            </a:blip>
            <a:stretch>
              <a:fillRect b="0" l="0" r="0" t="0"/>
            </a:stretch>
          </a:blipFill>
          <a:ln>
            <a:noFill/>
          </a:ln>
        </p:spPr>
      </p:sp>
      <p:sp>
        <p:nvSpPr>
          <p:cNvPr id="526" name="Google Shape;526;p21"/>
          <p:cNvSpPr/>
          <p:nvPr/>
        </p:nvSpPr>
        <p:spPr>
          <a:xfrm rot="10800000">
            <a:off x="14963445" y="607146"/>
            <a:ext cx="2591784" cy="2689587"/>
          </a:xfrm>
          <a:custGeom>
            <a:rect b="b" l="l" r="r" t="t"/>
            <a:pathLst>
              <a:path extrusionOk="0" h="2689587" w="2591784">
                <a:moveTo>
                  <a:pt x="0" y="0"/>
                </a:moveTo>
                <a:lnTo>
                  <a:pt x="2591783" y="0"/>
                </a:lnTo>
                <a:lnTo>
                  <a:pt x="2591783" y="2689587"/>
                </a:lnTo>
                <a:lnTo>
                  <a:pt x="0" y="2689587"/>
                </a:lnTo>
                <a:lnTo>
                  <a:pt x="0" y="0"/>
                </a:lnTo>
                <a:close/>
              </a:path>
            </a:pathLst>
          </a:custGeom>
          <a:blipFill rotWithShape="1">
            <a:blip r:embed="rId4">
              <a:alphaModFix/>
            </a:blip>
            <a:stretch>
              <a:fillRect b="0" l="0" r="0" t="0"/>
            </a:stretch>
          </a:blipFill>
          <a:ln>
            <a:noFill/>
          </a:ln>
        </p:spPr>
      </p:sp>
      <p:sp>
        <p:nvSpPr>
          <p:cNvPr id="527" name="Google Shape;527;p21"/>
          <p:cNvSpPr/>
          <p:nvPr/>
        </p:nvSpPr>
        <p:spPr>
          <a:xfrm>
            <a:off x="14963445" y="7147398"/>
            <a:ext cx="2591784" cy="2689587"/>
          </a:xfrm>
          <a:custGeom>
            <a:rect b="b" l="l" r="r" t="t"/>
            <a:pathLst>
              <a:path extrusionOk="0" h="2689587" w="2591784">
                <a:moveTo>
                  <a:pt x="0" y="0"/>
                </a:moveTo>
                <a:lnTo>
                  <a:pt x="2591783" y="0"/>
                </a:lnTo>
                <a:lnTo>
                  <a:pt x="2591783" y="2689587"/>
                </a:lnTo>
                <a:lnTo>
                  <a:pt x="0" y="2689587"/>
                </a:lnTo>
                <a:lnTo>
                  <a:pt x="0" y="0"/>
                </a:lnTo>
                <a:close/>
              </a:path>
            </a:pathLst>
          </a:custGeom>
          <a:blipFill rotWithShape="1">
            <a:blip r:embed="rId5">
              <a:alphaModFix/>
            </a:blip>
            <a:stretch>
              <a:fillRect b="0" l="0" r="0" t="0"/>
            </a:stretch>
          </a:blipFill>
          <a:ln>
            <a:noFill/>
          </a:ln>
        </p:spPr>
      </p:sp>
      <p:sp>
        <p:nvSpPr>
          <p:cNvPr id="528" name="Google Shape;528;p21"/>
          <p:cNvSpPr/>
          <p:nvPr/>
        </p:nvSpPr>
        <p:spPr>
          <a:xfrm rot="10800000">
            <a:off x="608613" y="607146"/>
            <a:ext cx="2591784" cy="2689587"/>
          </a:xfrm>
          <a:custGeom>
            <a:rect b="b" l="l" r="r" t="t"/>
            <a:pathLst>
              <a:path extrusionOk="0" h="2689587" w="2591784">
                <a:moveTo>
                  <a:pt x="0" y="0"/>
                </a:moveTo>
                <a:lnTo>
                  <a:pt x="2591784" y="0"/>
                </a:lnTo>
                <a:lnTo>
                  <a:pt x="2591784" y="2689587"/>
                </a:lnTo>
                <a:lnTo>
                  <a:pt x="0" y="2689587"/>
                </a:lnTo>
                <a:lnTo>
                  <a:pt x="0" y="0"/>
                </a:lnTo>
                <a:close/>
              </a:path>
            </a:pathLst>
          </a:custGeom>
          <a:blipFill rotWithShape="1">
            <a:blip r:embed="rId6">
              <a:alphaModFix/>
            </a:blip>
            <a:stretch>
              <a:fillRect b="0" l="0" r="0" t="0"/>
            </a:stretch>
          </a:blipFill>
          <a:ln>
            <a:noFill/>
          </a:ln>
        </p:spPr>
      </p:sp>
      <p:sp>
        <p:nvSpPr>
          <p:cNvPr id="529" name="Google Shape;529;p21"/>
          <p:cNvSpPr/>
          <p:nvPr/>
        </p:nvSpPr>
        <p:spPr>
          <a:xfrm>
            <a:off x="3673653" y="7605603"/>
            <a:ext cx="2620299" cy="2229637"/>
          </a:xfrm>
          <a:custGeom>
            <a:rect b="b" l="l" r="r" t="t"/>
            <a:pathLst>
              <a:path extrusionOk="0" h="2229637" w="2620299">
                <a:moveTo>
                  <a:pt x="0" y="0"/>
                </a:moveTo>
                <a:lnTo>
                  <a:pt x="2620300" y="0"/>
                </a:lnTo>
                <a:lnTo>
                  <a:pt x="2620300" y="2229637"/>
                </a:lnTo>
                <a:lnTo>
                  <a:pt x="0" y="2229637"/>
                </a:lnTo>
                <a:lnTo>
                  <a:pt x="0" y="0"/>
                </a:lnTo>
                <a:close/>
              </a:path>
            </a:pathLst>
          </a:custGeom>
          <a:blipFill rotWithShape="1">
            <a:blip r:embed="rId7">
              <a:alphaModFix/>
            </a:blip>
            <a:stretch>
              <a:fillRect b="0" l="0" r="0" t="0"/>
            </a:stretch>
          </a:blipFill>
          <a:ln>
            <a:noFill/>
          </a:ln>
        </p:spPr>
      </p:sp>
      <p:sp>
        <p:nvSpPr>
          <p:cNvPr id="530" name="Google Shape;530;p21"/>
          <p:cNvSpPr/>
          <p:nvPr/>
        </p:nvSpPr>
        <p:spPr>
          <a:xfrm rot="10800000">
            <a:off x="11869889" y="608890"/>
            <a:ext cx="2620299" cy="2229637"/>
          </a:xfrm>
          <a:custGeom>
            <a:rect b="b" l="l" r="r" t="t"/>
            <a:pathLst>
              <a:path extrusionOk="0" h="2229637" w="2620299">
                <a:moveTo>
                  <a:pt x="0" y="0"/>
                </a:moveTo>
                <a:lnTo>
                  <a:pt x="2620299" y="0"/>
                </a:lnTo>
                <a:lnTo>
                  <a:pt x="2620299" y="2229637"/>
                </a:lnTo>
                <a:lnTo>
                  <a:pt x="0" y="2229637"/>
                </a:lnTo>
                <a:lnTo>
                  <a:pt x="0" y="0"/>
                </a:lnTo>
                <a:close/>
              </a:path>
            </a:pathLst>
          </a:custGeom>
          <a:blipFill rotWithShape="1">
            <a:blip r:embed="rId8">
              <a:alphaModFix/>
            </a:blip>
            <a:stretch>
              <a:fillRect b="0" l="0" r="0" t="0"/>
            </a:stretch>
          </a:blipFill>
          <a:ln>
            <a:noFill/>
          </a:ln>
        </p:spPr>
      </p:sp>
      <p:sp>
        <p:nvSpPr>
          <p:cNvPr id="531" name="Google Shape;531;p21"/>
          <p:cNvSpPr/>
          <p:nvPr/>
        </p:nvSpPr>
        <p:spPr>
          <a:xfrm>
            <a:off x="11828795" y="7605603"/>
            <a:ext cx="2620299" cy="2229637"/>
          </a:xfrm>
          <a:custGeom>
            <a:rect b="b" l="l" r="r" t="t"/>
            <a:pathLst>
              <a:path extrusionOk="0" h="2229637" w="2620299">
                <a:moveTo>
                  <a:pt x="0" y="0"/>
                </a:moveTo>
                <a:lnTo>
                  <a:pt x="2620300" y="0"/>
                </a:lnTo>
                <a:lnTo>
                  <a:pt x="2620300" y="2229637"/>
                </a:lnTo>
                <a:lnTo>
                  <a:pt x="0" y="2229637"/>
                </a:lnTo>
                <a:lnTo>
                  <a:pt x="0" y="0"/>
                </a:lnTo>
                <a:close/>
              </a:path>
            </a:pathLst>
          </a:custGeom>
          <a:blipFill rotWithShape="1">
            <a:blip r:embed="rId9">
              <a:alphaModFix/>
            </a:blip>
            <a:stretch>
              <a:fillRect b="0" l="0" r="0" t="0"/>
            </a:stretch>
          </a:blipFill>
          <a:ln>
            <a:noFill/>
          </a:ln>
        </p:spPr>
      </p:sp>
      <p:sp>
        <p:nvSpPr>
          <p:cNvPr id="532" name="Google Shape;532;p21"/>
          <p:cNvSpPr/>
          <p:nvPr/>
        </p:nvSpPr>
        <p:spPr>
          <a:xfrm rot="10800000">
            <a:off x="3714747" y="608890"/>
            <a:ext cx="2620299" cy="2229637"/>
          </a:xfrm>
          <a:custGeom>
            <a:rect b="b" l="l" r="r" t="t"/>
            <a:pathLst>
              <a:path extrusionOk="0" h="2229637" w="2620299">
                <a:moveTo>
                  <a:pt x="0" y="0"/>
                </a:moveTo>
                <a:lnTo>
                  <a:pt x="2620299" y="0"/>
                </a:lnTo>
                <a:lnTo>
                  <a:pt x="2620299" y="2229637"/>
                </a:lnTo>
                <a:lnTo>
                  <a:pt x="0" y="2229637"/>
                </a:lnTo>
                <a:lnTo>
                  <a:pt x="0" y="0"/>
                </a:lnTo>
                <a:close/>
              </a:path>
            </a:pathLst>
          </a:custGeom>
          <a:blipFill rotWithShape="1">
            <a:blip r:embed="rId9">
              <a:alphaModFix/>
            </a:blip>
            <a:stretch>
              <a:fillRect b="0" l="0" r="0" t="0"/>
            </a:stretch>
          </a:blipFill>
          <a:ln>
            <a:noFill/>
          </a:ln>
        </p:spPr>
      </p:sp>
      <p:sp>
        <p:nvSpPr>
          <p:cNvPr id="533" name="Google Shape;533;p21"/>
          <p:cNvSpPr txBox="1"/>
          <p:nvPr/>
        </p:nvSpPr>
        <p:spPr>
          <a:xfrm>
            <a:off x="7524056" y="1230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03</a:t>
            </a:r>
            <a:endParaRPr/>
          </a:p>
        </p:txBody>
      </p:sp>
      <p:sp>
        <p:nvSpPr>
          <p:cNvPr id="534" name="Google Shape;534;p21"/>
          <p:cNvSpPr txBox="1"/>
          <p:nvPr/>
        </p:nvSpPr>
        <p:spPr>
          <a:xfrm>
            <a:off x="7524056" y="69234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03</a:t>
            </a:r>
            <a:endParaRPr/>
          </a:p>
        </p:txBody>
      </p:sp>
      <p:sp>
        <p:nvSpPr>
          <p:cNvPr id="535" name="Google Shape;535;p21"/>
          <p:cNvSpPr txBox="1"/>
          <p:nvPr/>
        </p:nvSpPr>
        <p:spPr>
          <a:xfrm>
            <a:off x="1950646" y="3865830"/>
            <a:ext cx="14386708" cy="249819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16030" u="none" cap="none" strike="noStrike">
                <a:solidFill>
                  <a:srgbClr val="000000"/>
                </a:solidFill>
                <a:latin typeface="Gaegu"/>
                <a:ea typeface="Gaegu"/>
                <a:cs typeface="Gaegu"/>
                <a:sym typeface="Gaegu"/>
              </a:rPr>
              <a:t>TREATMENTS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539" name="Shape 539"/>
        <p:cNvGrpSpPr/>
        <p:nvPr/>
      </p:nvGrpSpPr>
      <p:grpSpPr>
        <a:xfrm>
          <a:off x="0" y="0"/>
          <a:ext cx="0" cy="0"/>
          <a:chOff x="0" y="0"/>
          <a:chExt cx="0" cy="0"/>
        </a:xfrm>
      </p:grpSpPr>
      <p:grpSp>
        <p:nvGrpSpPr>
          <p:cNvPr id="540" name="Google Shape;540;p22"/>
          <p:cNvGrpSpPr/>
          <p:nvPr/>
        </p:nvGrpSpPr>
        <p:grpSpPr>
          <a:xfrm>
            <a:off x="270832" y="270832"/>
            <a:ext cx="17746335" cy="9745335"/>
            <a:chOff x="0" y="0"/>
            <a:chExt cx="11394861" cy="6257447"/>
          </a:xfrm>
        </p:grpSpPr>
        <p:sp>
          <p:nvSpPr>
            <p:cNvPr id="541" name="Google Shape;541;p22"/>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542" name="Google Shape;542;p22"/>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3" name="Google Shape;543;p22"/>
          <p:cNvSpPr/>
          <p:nvPr/>
        </p:nvSpPr>
        <p:spPr>
          <a:xfrm>
            <a:off x="8684382" y="3574854"/>
            <a:ext cx="919236" cy="3690363"/>
          </a:xfrm>
          <a:custGeom>
            <a:rect b="b" l="l" r="r" t="t"/>
            <a:pathLst>
              <a:path extrusionOk="0" h="3690363" w="919236">
                <a:moveTo>
                  <a:pt x="0" y="0"/>
                </a:moveTo>
                <a:lnTo>
                  <a:pt x="919236" y="0"/>
                </a:lnTo>
                <a:lnTo>
                  <a:pt x="919236" y="3690364"/>
                </a:lnTo>
                <a:lnTo>
                  <a:pt x="0" y="3690364"/>
                </a:lnTo>
                <a:lnTo>
                  <a:pt x="0" y="0"/>
                </a:lnTo>
                <a:close/>
              </a:path>
            </a:pathLst>
          </a:custGeom>
          <a:blipFill rotWithShape="1">
            <a:blip r:embed="rId3">
              <a:alphaModFix/>
            </a:blip>
            <a:stretch>
              <a:fillRect b="0" l="0" r="0" t="0"/>
            </a:stretch>
          </a:blipFill>
          <a:ln>
            <a:noFill/>
          </a:ln>
        </p:spPr>
      </p:sp>
      <p:sp>
        <p:nvSpPr>
          <p:cNvPr id="544" name="Google Shape;544;p22"/>
          <p:cNvSpPr/>
          <p:nvPr/>
        </p:nvSpPr>
        <p:spPr>
          <a:xfrm>
            <a:off x="2071399" y="3717913"/>
            <a:ext cx="2680070" cy="3404246"/>
          </a:xfrm>
          <a:custGeom>
            <a:rect b="b" l="l" r="r" t="t"/>
            <a:pathLst>
              <a:path extrusionOk="0" h="3404246" w="2680070">
                <a:moveTo>
                  <a:pt x="0" y="0"/>
                </a:moveTo>
                <a:lnTo>
                  <a:pt x="2680070" y="0"/>
                </a:lnTo>
                <a:lnTo>
                  <a:pt x="2680070" y="3404246"/>
                </a:lnTo>
                <a:lnTo>
                  <a:pt x="0" y="3404246"/>
                </a:lnTo>
                <a:lnTo>
                  <a:pt x="0" y="0"/>
                </a:lnTo>
                <a:close/>
              </a:path>
            </a:pathLst>
          </a:custGeom>
          <a:blipFill rotWithShape="1">
            <a:blip r:embed="rId4">
              <a:alphaModFix/>
            </a:blip>
            <a:stretch>
              <a:fillRect b="0" l="0" r="0" t="0"/>
            </a:stretch>
          </a:blipFill>
          <a:ln>
            <a:noFill/>
          </a:ln>
        </p:spPr>
      </p:sp>
      <p:sp>
        <p:nvSpPr>
          <p:cNvPr id="545" name="Google Shape;545;p22"/>
          <p:cNvSpPr/>
          <p:nvPr/>
        </p:nvSpPr>
        <p:spPr>
          <a:xfrm>
            <a:off x="13592326" y="4225596"/>
            <a:ext cx="2568480" cy="2442391"/>
          </a:xfrm>
          <a:custGeom>
            <a:rect b="b" l="l" r="r" t="t"/>
            <a:pathLst>
              <a:path extrusionOk="0" h="2442391" w="2568480">
                <a:moveTo>
                  <a:pt x="0" y="0"/>
                </a:moveTo>
                <a:lnTo>
                  <a:pt x="2568480" y="0"/>
                </a:lnTo>
                <a:lnTo>
                  <a:pt x="2568480" y="2442390"/>
                </a:lnTo>
                <a:lnTo>
                  <a:pt x="0" y="2442390"/>
                </a:lnTo>
                <a:lnTo>
                  <a:pt x="0" y="0"/>
                </a:lnTo>
                <a:close/>
              </a:path>
            </a:pathLst>
          </a:custGeom>
          <a:blipFill rotWithShape="1">
            <a:blip r:embed="rId5">
              <a:alphaModFix/>
            </a:blip>
            <a:stretch>
              <a:fillRect b="0" l="0" r="0" t="0"/>
            </a:stretch>
          </a:blipFill>
          <a:ln>
            <a:noFill/>
          </a:ln>
        </p:spPr>
      </p:sp>
      <p:sp>
        <p:nvSpPr>
          <p:cNvPr id="546" name="Google Shape;546;p22"/>
          <p:cNvSpPr txBox="1"/>
          <p:nvPr/>
        </p:nvSpPr>
        <p:spPr>
          <a:xfrm>
            <a:off x="270832" y="681489"/>
            <a:ext cx="17746335"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Important Key Points</a:t>
            </a:r>
            <a:endParaRPr/>
          </a:p>
        </p:txBody>
      </p:sp>
      <p:sp>
        <p:nvSpPr>
          <p:cNvPr id="547" name="Google Shape;547;p22"/>
          <p:cNvSpPr txBox="1"/>
          <p:nvPr/>
        </p:nvSpPr>
        <p:spPr>
          <a:xfrm>
            <a:off x="1469076" y="2861199"/>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548" name="Google Shape;548;p22"/>
          <p:cNvSpPr txBox="1"/>
          <p:nvPr/>
        </p:nvSpPr>
        <p:spPr>
          <a:xfrm>
            <a:off x="7201642" y="2861199"/>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549" name="Google Shape;549;p22"/>
          <p:cNvSpPr txBox="1"/>
          <p:nvPr/>
        </p:nvSpPr>
        <p:spPr>
          <a:xfrm>
            <a:off x="12934208" y="2861199"/>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550" name="Google Shape;550;p22"/>
          <p:cNvSpPr txBox="1"/>
          <p:nvPr/>
        </p:nvSpPr>
        <p:spPr>
          <a:xfrm>
            <a:off x="1565807" y="75766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551" name="Google Shape;551;p22"/>
          <p:cNvSpPr txBox="1"/>
          <p:nvPr/>
        </p:nvSpPr>
        <p:spPr>
          <a:xfrm>
            <a:off x="7298373" y="75766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552" name="Google Shape;552;p22"/>
          <p:cNvSpPr txBox="1"/>
          <p:nvPr/>
        </p:nvSpPr>
        <p:spPr>
          <a:xfrm>
            <a:off x="13030939" y="7576622"/>
            <a:ext cx="36912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556" name="Shape 556"/>
        <p:cNvGrpSpPr/>
        <p:nvPr/>
      </p:nvGrpSpPr>
      <p:grpSpPr>
        <a:xfrm>
          <a:off x="0" y="0"/>
          <a:ext cx="0" cy="0"/>
          <a:chOff x="0" y="0"/>
          <a:chExt cx="0" cy="0"/>
        </a:xfrm>
      </p:grpSpPr>
      <p:grpSp>
        <p:nvGrpSpPr>
          <p:cNvPr id="557" name="Google Shape;557;p23"/>
          <p:cNvGrpSpPr/>
          <p:nvPr/>
        </p:nvGrpSpPr>
        <p:grpSpPr>
          <a:xfrm>
            <a:off x="270832" y="270832"/>
            <a:ext cx="17746335" cy="9745335"/>
            <a:chOff x="0" y="0"/>
            <a:chExt cx="11394861" cy="6257447"/>
          </a:xfrm>
        </p:grpSpPr>
        <p:sp>
          <p:nvSpPr>
            <p:cNvPr id="558" name="Google Shape;558;p23"/>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559" name="Google Shape;559;p23"/>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3"/>
          <p:cNvSpPr/>
          <p:nvPr/>
        </p:nvSpPr>
        <p:spPr>
          <a:xfrm rot="871479">
            <a:off x="556582" y="6262917"/>
            <a:ext cx="3569651" cy="3355472"/>
          </a:xfrm>
          <a:custGeom>
            <a:rect b="b" l="l" r="r" t="t"/>
            <a:pathLst>
              <a:path extrusionOk="0" h="3355472" w="3569651">
                <a:moveTo>
                  <a:pt x="0" y="0"/>
                </a:moveTo>
                <a:lnTo>
                  <a:pt x="3569651" y="0"/>
                </a:lnTo>
                <a:lnTo>
                  <a:pt x="3569651" y="3355472"/>
                </a:lnTo>
                <a:lnTo>
                  <a:pt x="0" y="3355472"/>
                </a:lnTo>
                <a:lnTo>
                  <a:pt x="0" y="0"/>
                </a:lnTo>
                <a:close/>
              </a:path>
            </a:pathLst>
          </a:custGeom>
          <a:blipFill rotWithShape="1">
            <a:blip r:embed="rId3">
              <a:alphaModFix/>
            </a:blip>
            <a:stretch>
              <a:fillRect b="0" l="0" r="0" t="0"/>
            </a:stretch>
          </a:blipFill>
          <a:ln>
            <a:noFill/>
          </a:ln>
        </p:spPr>
      </p:sp>
      <p:sp>
        <p:nvSpPr>
          <p:cNvPr id="561" name="Google Shape;561;p23"/>
          <p:cNvSpPr/>
          <p:nvPr/>
        </p:nvSpPr>
        <p:spPr>
          <a:xfrm>
            <a:off x="14415946" y="1028700"/>
            <a:ext cx="3525022" cy="4114800"/>
          </a:xfrm>
          <a:custGeom>
            <a:rect b="b" l="l" r="r" t="t"/>
            <a:pathLst>
              <a:path extrusionOk="0" h="4114800" w="3525022">
                <a:moveTo>
                  <a:pt x="0" y="0"/>
                </a:moveTo>
                <a:lnTo>
                  <a:pt x="3525022" y="0"/>
                </a:lnTo>
                <a:lnTo>
                  <a:pt x="3525022" y="4114800"/>
                </a:lnTo>
                <a:lnTo>
                  <a:pt x="0" y="4114800"/>
                </a:lnTo>
                <a:lnTo>
                  <a:pt x="0" y="0"/>
                </a:lnTo>
                <a:close/>
              </a:path>
            </a:pathLst>
          </a:custGeom>
          <a:blipFill rotWithShape="1">
            <a:blip r:embed="rId4">
              <a:alphaModFix/>
            </a:blip>
            <a:stretch>
              <a:fillRect b="0" l="0" r="-25885" t="0"/>
            </a:stretch>
          </a:blipFill>
          <a:ln>
            <a:noFill/>
          </a:ln>
        </p:spPr>
      </p:sp>
      <p:grpSp>
        <p:nvGrpSpPr>
          <p:cNvPr id="562" name="Google Shape;562;p23"/>
          <p:cNvGrpSpPr/>
          <p:nvPr/>
        </p:nvGrpSpPr>
        <p:grpSpPr>
          <a:xfrm>
            <a:off x="1368033" y="2807721"/>
            <a:ext cx="7185714" cy="2695868"/>
            <a:chOff x="0" y="-57150"/>
            <a:chExt cx="1892534" cy="710023"/>
          </a:xfrm>
        </p:grpSpPr>
        <p:sp>
          <p:nvSpPr>
            <p:cNvPr id="563" name="Google Shape;563;p23"/>
            <p:cNvSpPr/>
            <p:nvPr/>
          </p:nvSpPr>
          <p:spPr>
            <a:xfrm>
              <a:off x="0" y="0"/>
              <a:ext cx="1892534" cy="652873"/>
            </a:xfrm>
            <a:custGeom>
              <a:rect b="b" l="l" r="r" t="t"/>
              <a:pathLst>
                <a:path extrusionOk="0" h="652873" w="1892534">
                  <a:moveTo>
                    <a:pt x="33400" y="0"/>
                  </a:moveTo>
                  <a:lnTo>
                    <a:pt x="1859134" y="0"/>
                  </a:lnTo>
                  <a:cubicBezTo>
                    <a:pt x="1867992" y="0"/>
                    <a:pt x="1876488" y="3519"/>
                    <a:pt x="1882751" y="9782"/>
                  </a:cubicBezTo>
                  <a:cubicBezTo>
                    <a:pt x="1889015" y="16046"/>
                    <a:pt x="1892534" y="24541"/>
                    <a:pt x="1892534" y="33400"/>
                  </a:cubicBezTo>
                  <a:lnTo>
                    <a:pt x="1892534" y="619473"/>
                  </a:lnTo>
                  <a:cubicBezTo>
                    <a:pt x="1892534" y="628332"/>
                    <a:pt x="1889015" y="636827"/>
                    <a:pt x="1882751" y="643090"/>
                  </a:cubicBezTo>
                  <a:cubicBezTo>
                    <a:pt x="1876488" y="649354"/>
                    <a:pt x="1867992" y="652873"/>
                    <a:pt x="1859134" y="652873"/>
                  </a:cubicBezTo>
                  <a:lnTo>
                    <a:pt x="33400" y="652873"/>
                  </a:lnTo>
                  <a:cubicBezTo>
                    <a:pt x="24541" y="652873"/>
                    <a:pt x="16046" y="649354"/>
                    <a:pt x="9782" y="643090"/>
                  </a:cubicBezTo>
                  <a:cubicBezTo>
                    <a:pt x="3519" y="636827"/>
                    <a:pt x="0" y="628332"/>
                    <a:pt x="0" y="619473"/>
                  </a:cubicBezTo>
                  <a:lnTo>
                    <a:pt x="0" y="33400"/>
                  </a:lnTo>
                  <a:cubicBezTo>
                    <a:pt x="0" y="24541"/>
                    <a:pt x="3519" y="16046"/>
                    <a:pt x="9782" y="9782"/>
                  </a:cubicBezTo>
                  <a:cubicBezTo>
                    <a:pt x="16046" y="3519"/>
                    <a:pt x="24541" y="0"/>
                    <a:pt x="33400" y="0"/>
                  </a:cubicBezTo>
                  <a:close/>
                </a:path>
              </a:pathLst>
            </a:custGeom>
            <a:solidFill>
              <a:srgbClr val="81C9D9"/>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txBox="1"/>
            <p:nvPr/>
          </p:nvSpPr>
          <p:spPr>
            <a:xfrm>
              <a:off x="0" y="-57150"/>
              <a:ext cx="1892534" cy="7100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3"/>
          <p:cNvGrpSpPr/>
          <p:nvPr/>
        </p:nvGrpSpPr>
        <p:grpSpPr>
          <a:xfrm>
            <a:off x="1368033" y="5709681"/>
            <a:ext cx="7185714" cy="2695868"/>
            <a:chOff x="0" y="-57150"/>
            <a:chExt cx="1892534" cy="710023"/>
          </a:xfrm>
        </p:grpSpPr>
        <p:sp>
          <p:nvSpPr>
            <p:cNvPr id="566" name="Google Shape;566;p23"/>
            <p:cNvSpPr/>
            <p:nvPr/>
          </p:nvSpPr>
          <p:spPr>
            <a:xfrm>
              <a:off x="0" y="0"/>
              <a:ext cx="1892534" cy="652873"/>
            </a:xfrm>
            <a:custGeom>
              <a:rect b="b" l="l" r="r" t="t"/>
              <a:pathLst>
                <a:path extrusionOk="0" h="652873" w="1892534">
                  <a:moveTo>
                    <a:pt x="33400" y="0"/>
                  </a:moveTo>
                  <a:lnTo>
                    <a:pt x="1859134" y="0"/>
                  </a:lnTo>
                  <a:cubicBezTo>
                    <a:pt x="1867992" y="0"/>
                    <a:pt x="1876488" y="3519"/>
                    <a:pt x="1882751" y="9782"/>
                  </a:cubicBezTo>
                  <a:cubicBezTo>
                    <a:pt x="1889015" y="16046"/>
                    <a:pt x="1892534" y="24541"/>
                    <a:pt x="1892534" y="33400"/>
                  </a:cubicBezTo>
                  <a:lnTo>
                    <a:pt x="1892534" y="619473"/>
                  </a:lnTo>
                  <a:cubicBezTo>
                    <a:pt x="1892534" y="628332"/>
                    <a:pt x="1889015" y="636827"/>
                    <a:pt x="1882751" y="643090"/>
                  </a:cubicBezTo>
                  <a:cubicBezTo>
                    <a:pt x="1876488" y="649354"/>
                    <a:pt x="1867992" y="652873"/>
                    <a:pt x="1859134" y="652873"/>
                  </a:cubicBezTo>
                  <a:lnTo>
                    <a:pt x="33400" y="652873"/>
                  </a:lnTo>
                  <a:cubicBezTo>
                    <a:pt x="24541" y="652873"/>
                    <a:pt x="16046" y="649354"/>
                    <a:pt x="9782" y="643090"/>
                  </a:cubicBezTo>
                  <a:cubicBezTo>
                    <a:pt x="3519" y="636827"/>
                    <a:pt x="0" y="628332"/>
                    <a:pt x="0" y="619473"/>
                  </a:cubicBezTo>
                  <a:lnTo>
                    <a:pt x="0" y="33400"/>
                  </a:lnTo>
                  <a:cubicBezTo>
                    <a:pt x="0" y="24541"/>
                    <a:pt x="3519" y="16046"/>
                    <a:pt x="9782" y="9782"/>
                  </a:cubicBezTo>
                  <a:cubicBezTo>
                    <a:pt x="16046" y="3519"/>
                    <a:pt x="24541" y="0"/>
                    <a:pt x="33400" y="0"/>
                  </a:cubicBezTo>
                  <a:close/>
                </a:path>
              </a:pathLst>
            </a:custGeom>
            <a:solidFill>
              <a:srgbClr val="FFD93B"/>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txBox="1"/>
            <p:nvPr/>
          </p:nvSpPr>
          <p:spPr>
            <a:xfrm>
              <a:off x="0" y="-57150"/>
              <a:ext cx="1892534" cy="7100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23"/>
          <p:cNvGrpSpPr/>
          <p:nvPr/>
        </p:nvGrpSpPr>
        <p:grpSpPr>
          <a:xfrm>
            <a:off x="9734253" y="2807721"/>
            <a:ext cx="7185714" cy="2695868"/>
            <a:chOff x="0" y="-57150"/>
            <a:chExt cx="1892534" cy="710023"/>
          </a:xfrm>
        </p:grpSpPr>
        <p:sp>
          <p:nvSpPr>
            <p:cNvPr id="569" name="Google Shape;569;p23"/>
            <p:cNvSpPr/>
            <p:nvPr/>
          </p:nvSpPr>
          <p:spPr>
            <a:xfrm>
              <a:off x="0" y="0"/>
              <a:ext cx="1892534" cy="652873"/>
            </a:xfrm>
            <a:custGeom>
              <a:rect b="b" l="l" r="r" t="t"/>
              <a:pathLst>
                <a:path extrusionOk="0" h="652873" w="1892534">
                  <a:moveTo>
                    <a:pt x="33400" y="0"/>
                  </a:moveTo>
                  <a:lnTo>
                    <a:pt x="1859134" y="0"/>
                  </a:lnTo>
                  <a:cubicBezTo>
                    <a:pt x="1867992" y="0"/>
                    <a:pt x="1876488" y="3519"/>
                    <a:pt x="1882751" y="9782"/>
                  </a:cubicBezTo>
                  <a:cubicBezTo>
                    <a:pt x="1889015" y="16046"/>
                    <a:pt x="1892534" y="24541"/>
                    <a:pt x="1892534" y="33400"/>
                  </a:cubicBezTo>
                  <a:lnTo>
                    <a:pt x="1892534" y="619473"/>
                  </a:lnTo>
                  <a:cubicBezTo>
                    <a:pt x="1892534" y="628332"/>
                    <a:pt x="1889015" y="636827"/>
                    <a:pt x="1882751" y="643090"/>
                  </a:cubicBezTo>
                  <a:cubicBezTo>
                    <a:pt x="1876488" y="649354"/>
                    <a:pt x="1867992" y="652873"/>
                    <a:pt x="1859134" y="652873"/>
                  </a:cubicBezTo>
                  <a:lnTo>
                    <a:pt x="33400" y="652873"/>
                  </a:lnTo>
                  <a:cubicBezTo>
                    <a:pt x="24541" y="652873"/>
                    <a:pt x="16046" y="649354"/>
                    <a:pt x="9782" y="643090"/>
                  </a:cubicBezTo>
                  <a:cubicBezTo>
                    <a:pt x="3519" y="636827"/>
                    <a:pt x="0" y="628332"/>
                    <a:pt x="0" y="619473"/>
                  </a:cubicBezTo>
                  <a:lnTo>
                    <a:pt x="0" y="33400"/>
                  </a:lnTo>
                  <a:cubicBezTo>
                    <a:pt x="0" y="24541"/>
                    <a:pt x="3519" y="16046"/>
                    <a:pt x="9782" y="9782"/>
                  </a:cubicBezTo>
                  <a:cubicBezTo>
                    <a:pt x="16046" y="3519"/>
                    <a:pt x="24541" y="0"/>
                    <a:pt x="33400" y="0"/>
                  </a:cubicBezTo>
                  <a:close/>
                </a:path>
              </a:pathLst>
            </a:custGeom>
            <a:solidFill>
              <a:srgbClr val="77D76E"/>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txBox="1"/>
            <p:nvPr/>
          </p:nvSpPr>
          <p:spPr>
            <a:xfrm>
              <a:off x="0" y="-57150"/>
              <a:ext cx="1892534" cy="7100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23"/>
          <p:cNvGrpSpPr/>
          <p:nvPr/>
        </p:nvGrpSpPr>
        <p:grpSpPr>
          <a:xfrm>
            <a:off x="9734253" y="5709681"/>
            <a:ext cx="7185714" cy="2695868"/>
            <a:chOff x="0" y="-57150"/>
            <a:chExt cx="1892534" cy="710023"/>
          </a:xfrm>
        </p:grpSpPr>
        <p:sp>
          <p:nvSpPr>
            <p:cNvPr id="572" name="Google Shape;572;p23"/>
            <p:cNvSpPr/>
            <p:nvPr/>
          </p:nvSpPr>
          <p:spPr>
            <a:xfrm>
              <a:off x="0" y="0"/>
              <a:ext cx="1892534" cy="652873"/>
            </a:xfrm>
            <a:custGeom>
              <a:rect b="b" l="l" r="r" t="t"/>
              <a:pathLst>
                <a:path extrusionOk="0" h="652873" w="1892534">
                  <a:moveTo>
                    <a:pt x="33400" y="0"/>
                  </a:moveTo>
                  <a:lnTo>
                    <a:pt x="1859134" y="0"/>
                  </a:lnTo>
                  <a:cubicBezTo>
                    <a:pt x="1867992" y="0"/>
                    <a:pt x="1876488" y="3519"/>
                    <a:pt x="1882751" y="9782"/>
                  </a:cubicBezTo>
                  <a:cubicBezTo>
                    <a:pt x="1889015" y="16046"/>
                    <a:pt x="1892534" y="24541"/>
                    <a:pt x="1892534" y="33400"/>
                  </a:cubicBezTo>
                  <a:lnTo>
                    <a:pt x="1892534" y="619473"/>
                  </a:lnTo>
                  <a:cubicBezTo>
                    <a:pt x="1892534" y="628332"/>
                    <a:pt x="1889015" y="636827"/>
                    <a:pt x="1882751" y="643090"/>
                  </a:cubicBezTo>
                  <a:cubicBezTo>
                    <a:pt x="1876488" y="649354"/>
                    <a:pt x="1867992" y="652873"/>
                    <a:pt x="1859134" y="652873"/>
                  </a:cubicBezTo>
                  <a:lnTo>
                    <a:pt x="33400" y="652873"/>
                  </a:lnTo>
                  <a:cubicBezTo>
                    <a:pt x="24541" y="652873"/>
                    <a:pt x="16046" y="649354"/>
                    <a:pt x="9782" y="643090"/>
                  </a:cubicBezTo>
                  <a:cubicBezTo>
                    <a:pt x="3519" y="636827"/>
                    <a:pt x="0" y="628332"/>
                    <a:pt x="0" y="619473"/>
                  </a:cubicBezTo>
                  <a:lnTo>
                    <a:pt x="0" y="33400"/>
                  </a:lnTo>
                  <a:cubicBezTo>
                    <a:pt x="0" y="24541"/>
                    <a:pt x="3519" y="16046"/>
                    <a:pt x="9782" y="9782"/>
                  </a:cubicBezTo>
                  <a:cubicBezTo>
                    <a:pt x="16046" y="3519"/>
                    <a:pt x="24541" y="0"/>
                    <a:pt x="33400" y="0"/>
                  </a:cubicBezTo>
                  <a:close/>
                </a:path>
              </a:pathLst>
            </a:custGeom>
            <a:solidFill>
              <a:srgbClr val="EE73BD"/>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txBox="1"/>
            <p:nvPr/>
          </p:nvSpPr>
          <p:spPr>
            <a:xfrm>
              <a:off x="0" y="-57150"/>
              <a:ext cx="1892534" cy="7100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4" name="Google Shape;574;p23"/>
          <p:cNvSpPr txBox="1"/>
          <p:nvPr/>
        </p:nvSpPr>
        <p:spPr>
          <a:xfrm>
            <a:off x="1907219" y="3213414"/>
            <a:ext cx="6107342"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123,456</a:t>
            </a:r>
            <a:endParaRPr/>
          </a:p>
        </p:txBody>
      </p:sp>
      <p:sp>
        <p:nvSpPr>
          <p:cNvPr id="575" name="Google Shape;575;p23"/>
          <p:cNvSpPr txBox="1"/>
          <p:nvPr/>
        </p:nvSpPr>
        <p:spPr>
          <a:xfrm>
            <a:off x="1907219" y="6094636"/>
            <a:ext cx="6107342"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74</a:t>
            </a:r>
            <a:endParaRPr/>
          </a:p>
        </p:txBody>
      </p:sp>
      <p:sp>
        <p:nvSpPr>
          <p:cNvPr id="576" name="Google Shape;576;p23"/>
          <p:cNvSpPr txBox="1"/>
          <p:nvPr/>
        </p:nvSpPr>
        <p:spPr>
          <a:xfrm>
            <a:off x="10273439" y="3213414"/>
            <a:ext cx="6107342"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95%</a:t>
            </a:r>
            <a:endParaRPr/>
          </a:p>
        </p:txBody>
      </p:sp>
      <p:sp>
        <p:nvSpPr>
          <p:cNvPr id="577" name="Google Shape;577;p23"/>
          <p:cNvSpPr txBox="1"/>
          <p:nvPr/>
        </p:nvSpPr>
        <p:spPr>
          <a:xfrm>
            <a:off x="10273439" y="6094636"/>
            <a:ext cx="6107342"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1,000</a:t>
            </a:r>
            <a:endParaRPr/>
          </a:p>
        </p:txBody>
      </p:sp>
      <p:sp>
        <p:nvSpPr>
          <p:cNvPr id="578" name="Google Shape;578;p23"/>
          <p:cNvSpPr txBox="1"/>
          <p:nvPr/>
        </p:nvSpPr>
        <p:spPr>
          <a:xfrm>
            <a:off x="1878439" y="4718309"/>
            <a:ext cx="61650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a:t>
            </a:r>
            <a:endParaRPr/>
          </a:p>
        </p:txBody>
      </p:sp>
      <p:sp>
        <p:nvSpPr>
          <p:cNvPr id="579" name="Google Shape;579;p23"/>
          <p:cNvSpPr txBox="1"/>
          <p:nvPr/>
        </p:nvSpPr>
        <p:spPr>
          <a:xfrm>
            <a:off x="1878439" y="7599530"/>
            <a:ext cx="61650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a:t>
            </a:r>
            <a:endParaRPr/>
          </a:p>
        </p:txBody>
      </p:sp>
      <p:sp>
        <p:nvSpPr>
          <p:cNvPr id="580" name="Google Shape;580;p23"/>
          <p:cNvSpPr txBox="1"/>
          <p:nvPr/>
        </p:nvSpPr>
        <p:spPr>
          <a:xfrm>
            <a:off x="10244660" y="4718309"/>
            <a:ext cx="61650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a:t>
            </a:r>
            <a:endParaRPr/>
          </a:p>
        </p:txBody>
      </p:sp>
      <p:sp>
        <p:nvSpPr>
          <p:cNvPr id="581" name="Google Shape;581;p23"/>
          <p:cNvSpPr txBox="1"/>
          <p:nvPr/>
        </p:nvSpPr>
        <p:spPr>
          <a:xfrm>
            <a:off x="10244660" y="7599530"/>
            <a:ext cx="61650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a:t>
            </a:r>
            <a:endParaRPr/>
          </a:p>
        </p:txBody>
      </p:sp>
      <p:sp>
        <p:nvSpPr>
          <p:cNvPr id="582" name="Google Shape;582;p23"/>
          <p:cNvSpPr txBox="1"/>
          <p:nvPr/>
        </p:nvSpPr>
        <p:spPr>
          <a:xfrm>
            <a:off x="270832" y="871989"/>
            <a:ext cx="17746335"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Important Statistics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586" name="Shape 586"/>
        <p:cNvGrpSpPr/>
        <p:nvPr/>
      </p:nvGrpSpPr>
      <p:grpSpPr>
        <a:xfrm>
          <a:off x="0" y="0"/>
          <a:ext cx="0" cy="0"/>
          <a:chOff x="0" y="0"/>
          <a:chExt cx="0" cy="0"/>
        </a:xfrm>
      </p:grpSpPr>
      <p:grpSp>
        <p:nvGrpSpPr>
          <p:cNvPr id="587" name="Google Shape;587;p24"/>
          <p:cNvGrpSpPr/>
          <p:nvPr/>
        </p:nvGrpSpPr>
        <p:grpSpPr>
          <a:xfrm>
            <a:off x="270832" y="270832"/>
            <a:ext cx="17746335" cy="9745335"/>
            <a:chOff x="0" y="0"/>
            <a:chExt cx="11394861" cy="6257447"/>
          </a:xfrm>
        </p:grpSpPr>
        <p:sp>
          <p:nvSpPr>
            <p:cNvPr id="588" name="Google Shape;588;p24"/>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589" name="Google Shape;589;p24"/>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0" name="Google Shape;590;p24"/>
          <p:cNvSpPr/>
          <p:nvPr/>
        </p:nvSpPr>
        <p:spPr>
          <a:xfrm>
            <a:off x="11476449" y="2396632"/>
            <a:ext cx="6476973" cy="7365372"/>
          </a:xfrm>
          <a:custGeom>
            <a:rect b="b" l="l" r="r" t="t"/>
            <a:pathLst>
              <a:path extrusionOk="0" h="7365372" w="6476973">
                <a:moveTo>
                  <a:pt x="0" y="0"/>
                </a:moveTo>
                <a:lnTo>
                  <a:pt x="6476973" y="0"/>
                </a:lnTo>
                <a:lnTo>
                  <a:pt x="6476973" y="7365372"/>
                </a:lnTo>
                <a:lnTo>
                  <a:pt x="0" y="7365372"/>
                </a:lnTo>
                <a:lnTo>
                  <a:pt x="0" y="0"/>
                </a:lnTo>
                <a:close/>
              </a:path>
            </a:pathLst>
          </a:custGeom>
          <a:blipFill rotWithShape="1">
            <a:blip r:embed="rId3">
              <a:alphaModFix/>
            </a:blip>
            <a:stretch>
              <a:fillRect b="-17165" l="0" r="-46853" t="0"/>
            </a:stretch>
          </a:blipFill>
          <a:ln>
            <a:noFill/>
          </a:ln>
        </p:spPr>
      </p:sp>
      <p:sp>
        <p:nvSpPr>
          <p:cNvPr id="591" name="Google Shape;591;p24"/>
          <p:cNvSpPr/>
          <p:nvPr/>
        </p:nvSpPr>
        <p:spPr>
          <a:xfrm rot="1380564">
            <a:off x="14003411" y="3133140"/>
            <a:ext cx="1054210" cy="4426073"/>
          </a:xfrm>
          <a:custGeom>
            <a:rect b="b" l="l" r="r" t="t"/>
            <a:pathLst>
              <a:path extrusionOk="0" h="4426073" w="1054210">
                <a:moveTo>
                  <a:pt x="0" y="0"/>
                </a:moveTo>
                <a:lnTo>
                  <a:pt x="1054210" y="0"/>
                </a:lnTo>
                <a:lnTo>
                  <a:pt x="1054210" y="4426073"/>
                </a:lnTo>
                <a:lnTo>
                  <a:pt x="0" y="4426073"/>
                </a:lnTo>
                <a:lnTo>
                  <a:pt x="0" y="0"/>
                </a:lnTo>
                <a:close/>
              </a:path>
            </a:pathLst>
          </a:custGeom>
          <a:blipFill rotWithShape="1">
            <a:blip r:embed="rId4">
              <a:alphaModFix/>
            </a:blip>
            <a:stretch>
              <a:fillRect b="0" l="0" r="0" t="0"/>
            </a:stretch>
          </a:blipFill>
          <a:ln>
            <a:noFill/>
          </a:ln>
        </p:spPr>
      </p:sp>
      <p:sp>
        <p:nvSpPr>
          <p:cNvPr id="592" name="Google Shape;592;p24"/>
          <p:cNvSpPr txBox="1"/>
          <p:nvPr/>
        </p:nvSpPr>
        <p:spPr>
          <a:xfrm>
            <a:off x="811046" y="681489"/>
            <a:ext cx="16665908"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Finding Genetic Diseases</a:t>
            </a:r>
            <a:endParaRPr/>
          </a:p>
        </p:txBody>
      </p:sp>
      <p:sp>
        <p:nvSpPr>
          <p:cNvPr id="593" name="Google Shape;593;p24"/>
          <p:cNvSpPr txBox="1"/>
          <p:nvPr/>
        </p:nvSpPr>
        <p:spPr>
          <a:xfrm>
            <a:off x="2511152" y="2368057"/>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01</a:t>
            </a:r>
            <a:endParaRPr/>
          </a:p>
        </p:txBody>
      </p:sp>
      <p:sp>
        <p:nvSpPr>
          <p:cNvPr id="594" name="Google Shape;594;p24"/>
          <p:cNvSpPr txBox="1"/>
          <p:nvPr/>
        </p:nvSpPr>
        <p:spPr>
          <a:xfrm>
            <a:off x="2511152" y="5857556"/>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03</a:t>
            </a:r>
            <a:endParaRPr/>
          </a:p>
        </p:txBody>
      </p:sp>
      <p:sp>
        <p:nvSpPr>
          <p:cNvPr id="595" name="Google Shape;595;p24"/>
          <p:cNvSpPr txBox="1"/>
          <p:nvPr/>
        </p:nvSpPr>
        <p:spPr>
          <a:xfrm>
            <a:off x="7795447" y="2368057"/>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02</a:t>
            </a:r>
            <a:endParaRPr/>
          </a:p>
        </p:txBody>
      </p:sp>
      <p:sp>
        <p:nvSpPr>
          <p:cNvPr id="596" name="Google Shape;596;p24"/>
          <p:cNvSpPr txBox="1"/>
          <p:nvPr/>
        </p:nvSpPr>
        <p:spPr>
          <a:xfrm>
            <a:off x="7795447" y="5857556"/>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04</a:t>
            </a:r>
            <a:endParaRPr/>
          </a:p>
        </p:txBody>
      </p:sp>
      <p:sp>
        <p:nvSpPr>
          <p:cNvPr id="597" name="Google Shape;597;p24"/>
          <p:cNvSpPr txBox="1"/>
          <p:nvPr/>
        </p:nvSpPr>
        <p:spPr>
          <a:xfrm>
            <a:off x="1536347" y="4291046"/>
            <a:ext cx="3884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598" name="Google Shape;598;p24"/>
          <p:cNvSpPr txBox="1"/>
          <p:nvPr/>
        </p:nvSpPr>
        <p:spPr>
          <a:xfrm>
            <a:off x="1536347" y="7790946"/>
            <a:ext cx="3884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599" name="Google Shape;599;p24"/>
          <p:cNvSpPr txBox="1"/>
          <p:nvPr/>
        </p:nvSpPr>
        <p:spPr>
          <a:xfrm>
            <a:off x="6820642" y="4291046"/>
            <a:ext cx="3884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600" name="Google Shape;600;p24"/>
          <p:cNvSpPr txBox="1"/>
          <p:nvPr/>
        </p:nvSpPr>
        <p:spPr>
          <a:xfrm>
            <a:off x="6820642" y="7790946"/>
            <a:ext cx="3884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601" name="Google Shape;601;p24"/>
          <p:cNvSpPr txBox="1"/>
          <p:nvPr/>
        </p:nvSpPr>
        <p:spPr>
          <a:xfrm>
            <a:off x="1536347" y="3662186"/>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02" name="Google Shape;602;p24"/>
          <p:cNvSpPr txBox="1"/>
          <p:nvPr/>
        </p:nvSpPr>
        <p:spPr>
          <a:xfrm>
            <a:off x="1536347" y="7162086"/>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03" name="Google Shape;603;p24"/>
          <p:cNvSpPr txBox="1"/>
          <p:nvPr/>
        </p:nvSpPr>
        <p:spPr>
          <a:xfrm>
            <a:off x="6820642" y="3662186"/>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04" name="Google Shape;604;p24"/>
          <p:cNvSpPr txBox="1"/>
          <p:nvPr/>
        </p:nvSpPr>
        <p:spPr>
          <a:xfrm>
            <a:off x="6820642" y="7162086"/>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608" name="Shape 608"/>
        <p:cNvGrpSpPr/>
        <p:nvPr/>
      </p:nvGrpSpPr>
      <p:grpSpPr>
        <a:xfrm>
          <a:off x="0" y="0"/>
          <a:ext cx="0" cy="0"/>
          <a:chOff x="0" y="0"/>
          <a:chExt cx="0" cy="0"/>
        </a:xfrm>
      </p:grpSpPr>
      <p:grpSp>
        <p:nvGrpSpPr>
          <p:cNvPr id="609" name="Google Shape;609;p25"/>
          <p:cNvGrpSpPr/>
          <p:nvPr/>
        </p:nvGrpSpPr>
        <p:grpSpPr>
          <a:xfrm>
            <a:off x="270832" y="270832"/>
            <a:ext cx="17746335" cy="9745335"/>
            <a:chOff x="0" y="0"/>
            <a:chExt cx="11394861" cy="6257447"/>
          </a:xfrm>
        </p:grpSpPr>
        <p:sp>
          <p:nvSpPr>
            <p:cNvPr id="610" name="Google Shape;610;p25"/>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611" name="Google Shape;611;p25"/>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12" name="Google Shape;612;p25"/>
          <p:cNvPicPr preferRelativeResize="0"/>
          <p:nvPr/>
        </p:nvPicPr>
        <p:blipFill rotWithShape="1">
          <a:blip r:embed="rId3">
            <a:alphaModFix/>
          </a:blip>
          <a:srcRect b="0" l="0" r="0" t="0"/>
          <a:stretch/>
        </p:blipFill>
        <p:spPr>
          <a:xfrm>
            <a:off x="7198918" y="2127229"/>
            <a:ext cx="10646518" cy="7569322"/>
          </a:xfrm>
          <a:prstGeom prst="rect">
            <a:avLst/>
          </a:prstGeom>
          <a:noFill/>
          <a:ln>
            <a:noFill/>
          </a:ln>
        </p:spPr>
      </p:pic>
      <p:grpSp>
        <p:nvGrpSpPr>
          <p:cNvPr id="613" name="Google Shape;613;p25"/>
          <p:cNvGrpSpPr/>
          <p:nvPr/>
        </p:nvGrpSpPr>
        <p:grpSpPr>
          <a:xfrm>
            <a:off x="3419605" y="2600179"/>
            <a:ext cx="1718735" cy="1718735"/>
            <a:chOff x="0" y="0"/>
            <a:chExt cx="812800" cy="812800"/>
          </a:xfrm>
        </p:grpSpPr>
        <p:sp>
          <p:nvSpPr>
            <p:cNvPr id="614" name="Google Shape;614;p25"/>
            <p:cNvSpPr/>
            <p:nvPr/>
          </p:nvSpPr>
          <p:spPr>
            <a:xfrm>
              <a:off x="0" y="0"/>
              <a:ext cx="812800" cy="812800"/>
            </a:xfrm>
            <a:custGeom>
              <a:rect b="b" l="l" r="r" t="t"/>
              <a:pathLst>
                <a:path extrusionOk="0" h="812800" w="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EE73BD"/>
            </a:solidFill>
            <a:ln cap="sq" cmpd="sng" w="38100">
              <a:solidFill>
                <a:srgbClr val="000000"/>
              </a:solidFill>
              <a:prstDash val="solid"/>
              <a:miter lim="8000"/>
              <a:headEnd len="sm" w="sm" type="none"/>
              <a:tailEnd len="sm" w="sm" type="none"/>
            </a:ln>
          </p:spPr>
        </p:sp>
        <p:sp>
          <p:nvSpPr>
            <p:cNvPr id="615" name="Google Shape;615;p25"/>
            <p:cNvSpPr txBox="1"/>
            <p:nvPr/>
          </p:nvSpPr>
          <p:spPr>
            <a:xfrm>
              <a:off x="152400" y="95250"/>
              <a:ext cx="5080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p25"/>
          <p:cNvGrpSpPr/>
          <p:nvPr/>
        </p:nvGrpSpPr>
        <p:grpSpPr>
          <a:xfrm>
            <a:off x="3419605" y="6082020"/>
            <a:ext cx="1718735" cy="1718735"/>
            <a:chOff x="0" y="0"/>
            <a:chExt cx="812800" cy="812800"/>
          </a:xfrm>
        </p:grpSpPr>
        <p:sp>
          <p:nvSpPr>
            <p:cNvPr id="617" name="Google Shape;617;p25"/>
            <p:cNvSpPr/>
            <p:nvPr/>
          </p:nvSpPr>
          <p:spPr>
            <a:xfrm>
              <a:off x="0" y="0"/>
              <a:ext cx="812800" cy="812800"/>
            </a:xfrm>
            <a:custGeom>
              <a:rect b="b" l="l" r="r" t="t"/>
              <a:pathLst>
                <a:path extrusionOk="0" h="812800" w="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77D76E"/>
            </a:solidFill>
            <a:ln cap="sq" cmpd="sng" w="38100">
              <a:solidFill>
                <a:srgbClr val="000000"/>
              </a:solidFill>
              <a:prstDash val="solid"/>
              <a:miter lim="8000"/>
              <a:headEnd len="sm" w="sm" type="none"/>
              <a:tailEnd len="sm" w="sm" type="none"/>
            </a:ln>
          </p:spPr>
        </p:sp>
        <p:sp>
          <p:nvSpPr>
            <p:cNvPr id="618" name="Google Shape;618;p25"/>
            <p:cNvSpPr txBox="1"/>
            <p:nvPr/>
          </p:nvSpPr>
          <p:spPr>
            <a:xfrm>
              <a:off x="152400" y="95250"/>
              <a:ext cx="5080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9" name="Google Shape;619;p25"/>
          <p:cNvSpPr txBox="1"/>
          <p:nvPr/>
        </p:nvSpPr>
        <p:spPr>
          <a:xfrm>
            <a:off x="1770750" y="8057930"/>
            <a:ext cx="50163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620" name="Google Shape;620;p25"/>
          <p:cNvSpPr txBox="1"/>
          <p:nvPr/>
        </p:nvSpPr>
        <p:spPr>
          <a:xfrm>
            <a:off x="2085435" y="4537989"/>
            <a:ext cx="43872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Ut enim ad minim veniam, quis nostrud exercitation ullamco laboris nisi ut aliquip ex ea commodo consequat.</a:t>
            </a:r>
            <a:endParaRPr/>
          </a:p>
        </p:txBody>
      </p:sp>
      <p:sp>
        <p:nvSpPr>
          <p:cNvPr id="621" name="Google Shape;621;p25"/>
          <p:cNvSpPr txBox="1"/>
          <p:nvPr/>
        </p:nvSpPr>
        <p:spPr>
          <a:xfrm>
            <a:off x="270832" y="871989"/>
            <a:ext cx="17746335"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Important Chart</a:t>
            </a:r>
            <a:endParaRPr/>
          </a:p>
        </p:txBody>
      </p:sp>
      <p:sp>
        <p:nvSpPr>
          <p:cNvPr id="622" name="Google Shape;622;p25"/>
          <p:cNvSpPr txBox="1"/>
          <p:nvPr/>
        </p:nvSpPr>
        <p:spPr>
          <a:xfrm>
            <a:off x="3538539" y="2748560"/>
            <a:ext cx="1499917"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0" i="0" lang="en-US" sz="9499" u="none" cap="none" strike="noStrike">
                <a:solidFill>
                  <a:srgbClr val="000000"/>
                </a:solidFill>
                <a:latin typeface="Gaegu"/>
                <a:ea typeface="Gaegu"/>
                <a:cs typeface="Gaegu"/>
                <a:sym typeface="Gaegu"/>
              </a:rPr>
              <a:t>01</a:t>
            </a:r>
            <a:endParaRPr/>
          </a:p>
        </p:txBody>
      </p:sp>
      <p:sp>
        <p:nvSpPr>
          <p:cNvPr id="623" name="Google Shape;623;p25"/>
          <p:cNvSpPr txBox="1"/>
          <p:nvPr/>
        </p:nvSpPr>
        <p:spPr>
          <a:xfrm>
            <a:off x="3538539" y="6189548"/>
            <a:ext cx="1499917"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0" i="0" lang="en-US" sz="9499" u="none" cap="none" strike="noStrike">
                <a:solidFill>
                  <a:srgbClr val="000000"/>
                </a:solidFill>
                <a:latin typeface="Gaegu"/>
                <a:ea typeface="Gaegu"/>
                <a:cs typeface="Gaegu"/>
                <a:sym typeface="Gaegu"/>
              </a:rPr>
              <a:t>02</a:t>
            </a:r>
            <a:endParaRPr/>
          </a:p>
        </p:txBody>
      </p:sp>
      <p:sp>
        <p:nvSpPr>
          <p:cNvPr id="624" name="Google Shape;624;p25"/>
          <p:cNvSpPr/>
          <p:nvPr/>
        </p:nvSpPr>
        <p:spPr>
          <a:xfrm rot="5400000">
            <a:off x="1145885" y="-43890"/>
            <a:ext cx="1712470" cy="3310176"/>
          </a:xfrm>
          <a:custGeom>
            <a:rect b="b" l="l" r="r" t="t"/>
            <a:pathLst>
              <a:path extrusionOk="0" h="3310176" w="1712470">
                <a:moveTo>
                  <a:pt x="0" y="0"/>
                </a:moveTo>
                <a:lnTo>
                  <a:pt x="1712471" y="0"/>
                </a:lnTo>
                <a:lnTo>
                  <a:pt x="1712471" y="3310177"/>
                </a:lnTo>
                <a:lnTo>
                  <a:pt x="0" y="3310177"/>
                </a:lnTo>
                <a:lnTo>
                  <a:pt x="0" y="0"/>
                </a:lnTo>
                <a:close/>
              </a:path>
            </a:pathLst>
          </a:custGeom>
          <a:blipFill rotWithShape="1">
            <a:blip r:embed="rId4">
              <a:alphaModFix/>
            </a:blip>
            <a:stretch>
              <a:fillRect b="-80079" l="0" r="0" t="0"/>
            </a:stretch>
          </a:blipFill>
          <a:ln>
            <a:noFill/>
          </a:ln>
        </p:spPr>
      </p:sp>
      <p:sp>
        <p:nvSpPr>
          <p:cNvPr id="625" name="Google Shape;625;p25"/>
          <p:cNvSpPr/>
          <p:nvPr/>
        </p:nvSpPr>
        <p:spPr>
          <a:xfrm rot="5400000">
            <a:off x="15429644" y="-43890"/>
            <a:ext cx="1712470" cy="3310176"/>
          </a:xfrm>
          <a:custGeom>
            <a:rect b="b" l="l" r="r" t="t"/>
            <a:pathLst>
              <a:path extrusionOk="0" h="3310176" w="1712470">
                <a:moveTo>
                  <a:pt x="0" y="0"/>
                </a:moveTo>
                <a:lnTo>
                  <a:pt x="1712471" y="0"/>
                </a:lnTo>
                <a:lnTo>
                  <a:pt x="1712471" y="3310177"/>
                </a:lnTo>
                <a:lnTo>
                  <a:pt x="0" y="3310177"/>
                </a:lnTo>
                <a:lnTo>
                  <a:pt x="0" y="0"/>
                </a:lnTo>
                <a:close/>
              </a:path>
            </a:pathLst>
          </a:custGeom>
          <a:blipFill rotWithShape="1">
            <a:blip r:embed="rId4">
              <a:alphaModFix/>
            </a:blip>
            <a:stretch>
              <a:fillRect b="0" l="0" r="0" t="-80082"/>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629" name="Shape 629"/>
        <p:cNvGrpSpPr/>
        <p:nvPr/>
      </p:nvGrpSpPr>
      <p:grpSpPr>
        <a:xfrm>
          <a:off x="0" y="0"/>
          <a:ext cx="0" cy="0"/>
          <a:chOff x="0" y="0"/>
          <a:chExt cx="0" cy="0"/>
        </a:xfrm>
      </p:grpSpPr>
      <p:grpSp>
        <p:nvGrpSpPr>
          <p:cNvPr id="630" name="Google Shape;630;p26"/>
          <p:cNvGrpSpPr/>
          <p:nvPr/>
        </p:nvGrpSpPr>
        <p:grpSpPr>
          <a:xfrm>
            <a:off x="270832" y="270832"/>
            <a:ext cx="17746335" cy="9745335"/>
            <a:chOff x="0" y="0"/>
            <a:chExt cx="11394861" cy="6257447"/>
          </a:xfrm>
        </p:grpSpPr>
        <p:sp>
          <p:nvSpPr>
            <p:cNvPr id="631" name="Google Shape;631;p26"/>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632" name="Google Shape;632;p26"/>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3" name="Google Shape;633;p26"/>
          <p:cNvGrpSpPr/>
          <p:nvPr/>
        </p:nvGrpSpPr>
        <p:grpSpPr>
          <a:xfrm>
            <a:off x="1114962" y="3424230"/>
            <a:ext cx="4654192" cy="3699451"/>
            <a:chOff x="0" y="-57150"/>
            <a:chExt cx="1225795" cy="974341"/>
          </a:xfrm>
        </p:grpSpPr>
        <p:sp>
          <p:nvSpPr>
            <p:cNvPr id="634" name="Google Shape;634;p26"/>
            <p:cNvSpPr/>
            <p:nvPr/>
          </p:nvSpPr>
          <p:spPr>
            <a:xfrm>
              <a:off x="0" y="0"/>
              <a:ext cx="1225795" cy="917191"/>
            </a:xfrm>
            <a:custGeom>
              <a:rect b="b" l="l" r="r" t="t"/>
              <a:pathLst>
                <a:path extrusionOk="0" h="917191" w="1225795">
                  <a:moveTo>
                    <a:pt x="0" y="0"/>
                  </a:moveTo>
                  <a:lnTo>
                    <a:pt x="1225795" y="0"/>
                  </a:lnTo>
                  <a:lnTo>
                    <a:pt x="1225795" y="917191"/>
                  </a:lnTo>
                  <a:lnTo>
                    <a:pt x="0" y="917191"/>
                  </a:lnTo>
                  <a:close/>
                </a:path>
              </a:pathLst>
            </a:custGeom>
            <a:solidFill>
              <a:srgbClr val="000000"/>
            </a:solidFill>
            <a:ln>
              <a:noFill/>
            </a:ln>
          </p:spPr>
        </p:sp>
        <p:sp>
          <p:nvSpPr>
            <p:cNvPr id="635" name="Google Shape;635;p26"/>
            <p:cNvSpPr txBox="1"/>
            <p:nvPr/>
          </p:nvSpPr>
          <p:spPr>
            <a:xfrm>
              <a:off x="0" y="-57150"/>
              <a:ext cx="1225795" cy="974341"/>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36" name="Google Shape;636;p26"/>
          <p:cNvPicPr preferRelativeResize="0"/>
          <p:nvPr/>
        </p:nvPicPr>
        <p:blipFill rotWithShape="1">
          <a:blip r:embed="rId3">
            <a:alphaModFix/>
          </a:blip>
          <a:srcRect b="13043" l="0" r="0" t="13044"/>
          <a:stretch/>
        </p:blipFill>
        <p:spPr>
          <a:xfrm>
            <a:off x="1190106" y="3716365"/>
            <a:ext cx="4508409" cy="3332172"/>
          </a:xfrm>
          <a:prstGeom prst="rect">
            <a:avLst/>
          </a:prstGeom>
          <a:noFill/>
          <a:ln>
            <a:noFill/>
          </a:ln>
        </p:spPr>
      </p:pic>
      <p:grpSp>
        <p:nvGrpSpPr>
          <p:cNvPr id="637" name="Google Shape;637;p26"/>
          <p:cNvGrpSpPr/>
          <p:nvPr/>
        </p:nvGrpSpPr>
        <p:grpSpPr>
          <a:xfrm>
            <a:off x="12518846" y="3424230"/>
            <a:ext cx="4654192" cy="3699451"/>
            <a:chOff x="0" y="-57150"/>
            <a:chExt cx="1225795" cy="974341"/>
          </a:xfrm>
        </p:grpSpPr>
        <p:sp>
          <p:nvSpPr>
            <p:cNvPr id="638" name="Google Shape;638;p26"/>
            <p:cNvSpPr/>
            <p:nvPr/>
          </p:nvSpPr>
          <p:spPr>
            <a:xfrm>
              <a:off x="0" y="0"/>
              <a:ext cx="1225795" cy="917191"/>
            </a:xfrm>
            <a:custGeom>
              <a:rect b="b" l="l" r="r" t="t"/>
              <a:pathLst>
                <a:path extrusionOk="0" h="917191" w="1225795">
                  <a:moveTo>
                    <a:pt x="0" y="0"/>
                  </a:moveTo>
                  <a:lnTo>
                    <a:pt x="1225795" y="0"/>
                  </a:lnTo>
                  <a:lnTo>
                    <a:pt x="1225795" y="917191"/>
                  </a:lnTo>
                  <a:lnTo>
                    <a:pt x="0" y="917191"/>
                  </a:lnTo>
                  <a:close/>
                </a:path>
              </a:pathLst>
            </a:custGeom>
            <a:solidFill>
              <a:srgbClr val="000000"/>
            </a:solidFill>
            <a:ln>
              <a:noFill/>
            </a:ln>
          </p:spPr>
        </p:sp>
        <p:sp>
          <p:nvSpPr>
            <p:cNvPr id="639" name="Google Shape;639;p26"/>
            <p:cNvSpPr txBox="1"/>
            <p:nvPr/>
          </p:nvSpPr>
          <p:spPr>
            <a:xfrm>
              <a:off x="0" y="-57150"/>
              <a:ext cx="1225795" cy="974341"/>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0" name="Google Shape;640;p26"/>
          <p:cNvPicPr preferRelativeResize="0"/>
          <p:nvPr/>
        </p:nvPicPr>
        <p:blipFill rotWithShape="1">
          <a:blip r:embed="rId4">
            <a:alphaModFix/>
          </a:blip>
          <a:srcRect b="2568" l="0" r="0" t="23521"/>
          <a:stretch/>
        </p:blipFill>
        <p:spPr>
          <a:xfrm>
            <a:off x="12591737" y="3716365"/>
            <a:ext cx="4508409" cy="3332172"/>
          </a:xfrm>
          <a:prstGeom prst="rect">
            <a:avLst/>
          </a:prstGeom>
          <a:noFill/>
          <a:ln>
            <a:noFill/>
          </a:ln>
        </p:spPr>
      </p:pic>
      <p:grpSp>
        <p:nvGrpSpPr>
          <p:cNvPr id="641" name="Google Shape;641;p26"/>
          <p:cNvGrpSpPr/>
          <p:nvPr/>
        </p:nvGrpSpPr>
        <p:grpSpPr>
          <a:xfrm>
            <a:off x="6816904" y="3424230"/>
            <a:ext cx="4654192" cy="3699451"/>
            <a:chOff x="0" y="-57150"/>
            <a:chExt cx="1225795" cy="974341"/>
          </a:xfrm>
        </p:grpSpPr>
        <p:sp>
          <p:nvSpPr>
            <p:cNvPr id="642" name="Google Shape;642;p26"/>
            <p:cNvSpPr/>
            <p:nvPr/>
          </p:nvSpPr>
          <p:spPr>
            <a:xfrm>
              <a:off x="0" y="0"/>
              <a:ext cx="1225795" cy="917191"/>
            </a:xfrm>
            <a:custGeom>
              <a:rect b="b" l="l" r="r" t="t"/>
              <a:pathLst>
                <a:path extrusionOk="0" h="917191" w="1225795">
                  <a:moveTo>
                    <a:pt x="0" y="0"/>
                  </a:moveTo>
                  <a:lnTo>
                    <a:pt x="1225795" y="0"/>
                  </a:lnTo>
                  <a:lnTo>
                    <a:pt x="1225795" y="917191"/>
                  </a:lnTo>
                  <a:lnTo>
                    <a:pt x="0" y="917191"/>
                  </a:lnTo>
                  <a:close/>
                </a:path>
              </a:pathLst>
            </a:custGeom>
            <a:solidFill>
              <a:srgbClr val="000000"/>
            </a:solidFill>
            <a:ln>
              <a:noFill/>
            </a:ln>
          </p:spPr>
        </p:sp>
        <p:sp>
          <p:nvSpPr>
            <p:cNvPr id="643" name="Google Shape;643;p26"/>
            <p:cNvSpPr txBox="1"/>
            <p:nvPr/>
          </p:nvSpPr>
          <p:spPr>
            <a:xfrm>
              <a:off x="0" y="-57150"/>
              <a:ext cx="1225795" cy="974341"/>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44" name="Google Shape;644;p26"/>
          <p:cNvPicPr preferRelativeResize="0"/>
          <p:nvPr/>
        </p:nvPicPr>
        <p:blipFill rotWithShape="1">
          <a:blip r:embed="rId5">
            <a:alphaModFix/>
          </a:blip>
          <a:srcRect b="2921" l="0" r="0" t="23166"/>
          <a:stretch/>
        </p:blipFill>
        <p:spPr>
          <a:xfrm>
            <a:off x="6889796" y="3716365"/>
            <a:ext cx="4508409" cy="3332172"/>
          </a:xfrm>
          <a:prstGeom prst="rect">
            <a:avLst/>
          </a:prstGeom>
          <a:noFill/>
          <a:ln>
            <a:noFill/>
          </a:ln>
        </p:spPr>
      </p:pic>
      <p:sp>
        <p:nvSpPr>
          <p:cNvPr id="645" name="Google Shape;645;p26"/>
          <p:cNvSpPr/>
          <p:nvPr/>
        </p:nvSpPr>
        <p:spPr>
          <a:xfrm rot="2700000">
            <a:off x="14866462" y="5831586"/>
            <a:ext cx="2433903" cy="2433903"/>
          </a:xfrm>
          <a:custGeom>
            <a:rect b="b" l="l" r="r" t="t"/>
            <a:pathLst>
              <a:path extrusionOk="0" h="2433903" w="2433903">
                <a:moveTo>
                  <a:pt x="0" y="0"/>
                </a:moveTo>
                <a:lnTo>
                  <a:pt x="2433903" y="0"/>
                </a:lnTo>
                <a:lnTo>
                  <a:pt x="2433903" y="2433902"/>
                </a:lnTo>
                <a:lnTo>
                  <a:pt x="0" y="2433902"/>
                </a:lnTo>
                <a:lnTo>
                  <a:pt x="0" y="0"/>
                </a:lnTo>
                <a:close/>
              </a:path>
            </a:pathLst>
          </a:custGeom>
          <a:blipFill rotWithShape="1">
            <a:blip r:embed="rId6">
              <a:alphaModFix/>
            </a:blip>
            <a:stretch>
              <a:fillRect b="0" l="0" r="0" t="0"/>
            </a:stretch>
          </a:blipFill>
          <a:ln>
            <a:noFill/>
          </a:ln>
        </p:spPr>
      </p:sp>
      <p:sp>
        <p:nvSpPr>
          <p:cNvPr id="646" name="Google Shape;646;p26"/>
          <p:cNvSpPr txBox="1"/>
          <p:nvPr/>
        </p:nvSpPr>
        <p:spPr>
          <a:xfrm>
            <a:off x="1701243" y="7988723"/>
            <a:ext cx="34860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647" name="Google Shape;647;p26"/>
          <p:cNvSpPr txBox="1"/>
          <p:nvPr/>
        </p:nvSpPr>
        <p:spPr>
          <a:xfrm>
            <a:off x="7400932" y="7988723"/>
            <a:ext cx="34860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648" name="Google Shape;648;p26"/>
          <p:cNvSpPr txBox="1"/>
          <p:nvPr/>
        </p:nvSpPr>
        <p:spPr>
          <a:xfrm>
            <a:off x="13102874" y="7988723"/>
            <a:ext cx="34860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a:t>
            </a:r>
            <a:endParaRPr/>
          </a:p>
        </p:txBody>
      </p:sp>
      <p:sp>
        <p:nvSpPr>
          <p:cNvPr id="649" name="Google Shape;649;p26"/>
          <p:cNvSpPr txBox="1"/>
          <p:nvPr/>
        </p:nvSpPr>
        <p:spPr>
          <a:xfrm>
            <a:off x="1501953" y="7440687"/>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50" name="Google Shape;650;p26"/>
          <p:cNvSpPr txBox="1"/>
          <p:nvPr/>
        </p:nvSpPr>
        <p:spPr>
          <a:xfrm>
            <a:off x="7201705" y="7440687"/>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51" name="Google Shape;651;p26"/>
          <p:cNvSpPr txBox="1"/>
          <p:nvPr/>
        </p:nvSpPr>
        <p:spPr>
          <a:xfrm>
            <a:off x="12903584" y="7440687"/>
            <a:ext cx="3884716" cy="432816"/>
          </a:xfrm>
          <a:prstGeom prst="rect">
            <a:avLst/>
          </a:prstGeom>
          <a:noFill/>
          <a:ln>
            <a:noFill/>
          </a:ln>
        </p:spPr>
        <p:txBody>
          <a:bodyPr anchorCtr="0" anchor="t" bIns="0" lIns="0" spcFirstLastPara="1" rIns="0" wrap="square" tIns="0">
            <a:spAutoFit/>
          </a:bodyPr>
          <a:lstStyle/>
          <a:p>
            <a:pPr indent="0" lvl="0" marL="0" marR="0" rtl="0" algn="ctr">
              <a:lnSpc>
                <a:spcPct val="153022"/>
              </a:lnSpc>
              <a:spcBef>
                <a:spcPts val="0"/>
              </a:spcBef>
              <a:spcAft>
                <a:spcPts val="0"/>
              </a:spcAft>
              <a:buNone/>
            </a:pPr>
            <a:r>
              <a:rPr b="1" i="0" lang="en-US" sz="2399" u="none" cap="none" strike="noStrike">
                <a:solidFill>
                  <a:srgbClr val="000000"/>
                </a:solidFill>
                <a:latin typeface="Asap"/>
                <a:ea typeface="Asap"/>
                <a:cs typeface="Asap"/>
                <a:sym typeface="Asap"/>
              </a:rPr>
              <a:t>Write a main idea here</a:t>
            </a:r>
            <a:endParaRPr/>
          </a:p>
        </p:txBody>
      </p:sp>
      <p:sp>
        <p:nvSpPr>
          <p:cNvPr id="652" name="Google Shape;652;p26"/>
          <p:cNvSpPr txBox="1"/>
          <p:nvPr/>
        </p:nvSpPr>
        <p:spPr>
          <a:xfrm>
            <a:off x="1379355" y="681489"/>
            <a:ext cx="15529291"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Treating Genetic Diseases</a:t>
            </a:r>
            <a:endParaRPr/>
          </a:p>
        </p:txBody>
      </p:sp>
      <p:sp>
        <p:nvSpPr>
          <p:cNvPr id="653" name="Google Shape;653;p26"/>
          <p:cNvSpPr txBox="1"/>
          <p:nvPr/>
        </p:nvSpPr>
        <p:spPr>
          <a:xfrm>
            <a:off x="2476758" y="2232793"/>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A</a:t>
            </a:r>
            <a:endParaRPr/>
          </a:p>
        </p:txBody>
      </p:sp>
      <p:sp>
        <p:nvSpPr>
          <p:cNvPr id="654" name="Google Shape;654;p26"/>
          <p:cNvSpPr txBox="1"/>
          <p:nvPr/>
        </p:nvSpPr>
        <p:spPr>
          <a:xfrm>
            <a:off x="8176510" y="2232793"/>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B</a:t>
            </a:r>
            <a:endParaRPr/>
          </a:p>
        </p:txBody>
      </p:sp>
      <p:sp>
        <p:nvSpPr>
          <p:cNvPr id="655" name="Google Shape;655;p26"/>
          <p:cNvSpPr txBox="1"/>
          <p:nvPr/>
        </p:nvSpPr>
        <p:spPr>
          <a:xfrm>
            <a:off x="13878389" y="2232793"/>
            <a:ext cx="1935106"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659" name="Shape 659"/>
        <p:cNvGrpSpPr/>
        <p:nvPr/>
      </p:nvGrpSpPr>
      <p:grpSpPr>
        <a:xfrm>
          <a:off x="0" y="0"/>
          <a:ext cx="0" cy="0"/>
          <a:chOff x="0" y="0"/>
          <a:chExt cx="0" cy="0"/>
        </a:xfrm>
      </p:grpSpPr>
      <p:grpSp>
        <p:nvGrpSpPr>
          <p:cNvPr id="660" name="Google Shape;660;p27"/>
          <p:cNvGrpSpPr/>
          <p:nvPr/>
        </p:nvGrpSpPr>
        <p:grpSpPr>
          <a:xfrm>
            <a:off x="270832" y="270832"/>
            <a:ext cx="17746335" cy="9745335"/>
            <a:chOff x="0" y="0"/>
            <a:chExt cx="11394861" cy="6257447"/>
          </a:xfrm>
        </p:grpSpPr>
        <p:sp>
          <p:nvSpPr>
            <p:cNvPr id="661" name="Google Shape;661;p27"/>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662" name="Google Shape;662;p27"/>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27"/>
          <p:cNvSpPr txBox="1"/>
          <p:nvPr/>
        </p:nvSpPr>
        <p:spPr>
          <a:xfrm>
            <a:off x="3180493" y="366947"/>
            <a:ext cx="11927015" cy="1782515"/>
          </a:xfrm>
          <a:prstGeom prst="rect">
            <a:avLst/>
          </a:prstGeom>
          <a:noFill/>
          <a:ln>
            <a:noFill/>
          </a:ln>
        </p:spPr>
        <p:txBody>
          <a:bodyPr anchorCtr="0" anchor="t" bIns="0" lIns="0" spcFirstLastPara="1" rIns="0" wrap="square" tIns="0">
            <a:spAutoFit/>
          </a:bodyPr>
          <a:lstStyle/>
          <a:p>
            <a:pPr indent="0" lvl="0" marL="0" marR="0" rtl="0" algn="ctr">
              <a:lnSpc>
                <a:spcPct val="98003"/>
              </a:lnSpc>
              <a:spcBef>
                <a:spcPts val="0"/>
              </a:spcBef>
              <a:spcAft>
                <a:spcPts val="0"/>
              </a:spcAft>
              <a:buNone/>
            </a:pPr>
            <a:r>
              <a:rPr b="1" i="0" lang="en-US" sz="11518" u="none" cap="none" strike="noStrike">
                <a:solidFill>
                  <a:srgbClr val="000000"/>
                </a:solidFill>
                <a:latin typeface="Gaegu"/>
                <a:ea typeface="Gaegu"/>
                <a:cs typeface="Gaegu"/>
                <a:sym typeface="Gaegu"/>
              </a:rPr>
              <a:t>Resource Page</a:t>
            </a:r>
            <a:endParaRPr/>
          </a:p>
        </p:txBody>
      </p:sp>
      <p:sp>
        <p:nvSpPr>
          <p:cNvPr id="664" name="Google Shape;664;p27"/>
          <p:cNvSpPr txBox="1"/>
          <p:nvPr/>
        </p:nvSpPr>
        <p:spPr>
          <a:xfrm>
            <a:off x="1314205" y="6485924"/>
            <a:ext cx="3654900" cy="624900"/>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Asap"/>
                <a:ea typeface="Asap"/>
                <a:cs typeface="Asap"/>
                <a:sym typeface="Asap"/>
              </a:rPr>
              <a:t>COLORS</a:t>
            </a:r>
            <a:endParaRPr/>
          </a:p>
        </p:txBody>
      </p:sp>
      <p:sp>
        <p:nvSpPr>
          <p:cNvPr id="665" name="Google Shape;665;p27"/>
          <p:cNvSpPr txBox="1"/>
          <p:nvPr/>
        </p:nvSpPr>
        <p:spPr>
          <a:xfrm>
            <a:off x="1314205" y="5996637"/>
            <a:ext cx="4350989"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You can find these fonts online too.</a:t>
            </a:r>
            <a:endParaRPr/>
          </a:p>
        </p:txBody>
      </p:sp>
      <p:sp>
        <p:nvSpPr>
          <p:cNvPr id="666" name="Google Shape;666;p27"/>
          <p:cNvSpPr txBox="1"/>
          <p:nvPr/>
        </p:nvSpPr>
        <p:spPr>
          <a:xfrm>
            <a:off x="1314205" y="2247424"/>
            <a:ext cx="3654900" cy="812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99" u="none" cap="none" strike="noStrike">
                <a:solidFill>
                  <a:srgbClr val="000000"/>
                </a:solidFill>
                <a:latin typeface="Asap"/>
                <a:ea typeface="Asap"/>
                <a:cs typeface="Asap"/>
                <a:sym typeface="Asap"/>
              </a:rPr>
              <a:t>This presentation template uses the following free fonts:</a:t>
            </a:r>
            <a:endParaRPr/>
          </a:p>
        </p:txBody>
      </p:sp>
      <p:sp>
        <p:nvSpPr>
          <p:cNvPr id="667" name="Google Shape;667;p27"/>
          <p:cNvSpPr txBox="1"/>
          <p:nvPr/>
        </p:nvSpPr>
        <p:spPr>
          <a:xfrm>
            <a:off x="1314205" y="3281510"/>
            <a:ext cx="3143299"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Titles :</a:t>
            </a:r>
            <a:endParaRPr/>
          </a:p>
        </p:txBody>
      </p:sp>
      <p:sp>
        <p:nvSpPr>
          <p:cNvPr id="668" name="Google Shape;668;p27"/>
          <p:cNvSpPr txBox="1"/>
          <p:nvPr/>
        </p:nvSpPr>
        <p:spPr>
          <a:xfrm>
            <a:off x="1314205" y="4167003"/>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Headers :</a:t>
            </a:r>
            <a:endParaRPr/>
          </a:p>
        </p:txBody>
      </p:sp>
      <p:sp>
        <p:nvSpPr>
          <p:cNvPr id="669" name="Google Shape;669;p27"/>
          <p:cNvSpPr txBox="1"/>
          <p:nvPr/>
        </p:nvSpPr>
        <p:spPr>
          <a:xfrm>
            <a:off x="1314205" y="5052496"/>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Asap"/>
                <a:ea typeface="Asap"/>
                <a:cs typeface="Asap"/>
                <a:sym typeface="Asap"/>
              </a:rPr>
              <a:t>Body Copy :</a:t>
            </a:r>
            <a:endParaRPr/>
          </a:p>
        </p:txBody>
      </p:sp>
      <p:sp>
        <p:nvSpPr>
          <p:cNvPr id="670" name="Google Shape;670;p27"/>
          <p:cNvSpPr txBox="1"/>
          <p:nvPr/>
        </p:nvSpPr>
        <p:spPr>
          <a:xfrm>
            <a:off x="1314205" y="3686713"/>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Gaegu</a:t>
            </a:r>
            <a:endParaRPr/>
          </a:p>
        </p:txBody>
      </p:sp>
      <p:sp>
        <p:nvSpPr>
          <p:cNvPr id="671" name="Google Shape;671;p27"/>
          <p:cNvSpPr txBox="1"/>
          <p:nvPr/>
        </p:nvSpPr>
        <p:spPr>
          <a:xfrm>
            <a:off x="1314205" y="4572206"/>
            <a:ext cx="3805306"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Asap</a:t>
            </a:r>
            <a:endParaRPr/>
          </a:p>
        </p:txBody>
      </p:sp>
      <p:sp>
        <p:nvSpPr>
          <p:cNvPr id="672" name="Google Shape;672;p27"/>
          <p:cNvSpPr txBox="1"/>
          <p:nvPr/>
        </p:nvSpPr>
        <p:spPr>
          <a:xfrm>
            <a:off x="1314205" y="5457699"/>
            <a:ext cx="4293101"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Asap"/>
                <a:ea typeface="Asap"/>
                <a:cs typeface="Asap"/>
                <a:sym typeface="Asap"/>
              </a:rPr>
              <a:t>Asap</a:t>
            </a:r>
            <a:endParaRPr/>
          </a:p>
        </p:txBody>
      </p:sp>
      <p:grpSp>
        <p:nvGrpSpPr>
          <p:cNvPr id="673" name="Google Shape;673;p27"/>
          <p:cNvGrpSpPr/>
          <p:nvPr/>
        </p:nvGrpSpPr>
        <p:grpSpPr>
          <a:xfrm>
            <a:off x="1028700" y="7345198"/>
            <a:ext cx="1314941" cy="966227"/>
            <a:chOff x="0" y="0"/>
            <a:chExt cx="1753254" cy="1288302"/>
          </a:xfrm>
        </p:grpSpPr>
        <p:grpSp>
          <p:nvGrpSpPr>
            <p:cNvPr id="674" name="Google Shape;674;p27"/>
            <p:cNvGrpSpPr/>
            <p:nvPr/>
          </p:nvGrpSpPr>
          <p:grpSpPr>
            <a:xfrm>
              <a:off x="537386" y="0"/>
              <a:ext cx="678482" cy="678482"/>
              <a:chOff x="0" y="0"/>
              <a:chExt cx="812800" cy="812800"/>
            </a:xfrm>
          </p:grpSpPr>
          <p:sp>
            <p:nvSpPr>
              <p:cNvPr id="675" name="Google Shape;67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8FA"/>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7"/>
              <p:cNvSpPr txBox="1"/>
              <p:nvPr/>
            </p:nvSpPr>
            <p:spPr>
              <a:xfrm>
                <a:off x="76200" y="19050"/>
                <a:ext cx="660400" cy="717550"/>
              </a:xfrm>
              <a:prstGeom prst="rect">
                <a:avLst/>
              </a:prstGeom>
              <a:noFill/>
              <a:ln>
                <a:noFill/>
              </a:ln>
            </p:spPr>
            <p:txBody>
              <a:bodyPr anchorCtr="0" anchor="ctr" bIns="40025" lIns="40025" spcFirstLastPara="1" rIns="40025" wrap="square" tIns="40025">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27"/>
            <p:cNvSpPr txBox="1"/>
            <p:nvPr/>
          </p:nvSpPr>
          <p:spPr>
            <a:xfrm>
              <a:off x="0" y="793426"/>
              <a:ext cx="1753254"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#F1F8FA</a:t>
              </a:r>
              <a:endParaRPr/>
            </a:p>
          </p:txBody>
        </p:sp>
      </p:grpSp>
      <p:grpSp>
        <p:nvGrpSpPr>
          <p:cNvPr id="678" name="Google Shape;678;p27"/>
          <p:cNvGrpSpPr/>
          <p:nvPr/>
        </p:nvGrpSpPr>
        <p:grpSpPr>
          <a:xfrm>
            <a:off x="2279672" y="7345198"/>
            <a:ext cx="1314941" cy="966227"/>
            <a:chOff x="0" y="0"/>
            <a:chExt cx="1753254" cy="1288302"/>
          </a:xfrm>
        </p:grpSpPr>
        <p:grpSp>
          <p:nvGrpSpPr>
            <p:cNvPr id="679" name="Google Shape;679;p27"/>
            <p:cNvGrpSpPr/>
            <p:nvPr/>
          </p:nvGrpSpPr>
          <p:grpSpPr>
            <a:xfrm>
              <a:off x="537386" y="0"/>
              <a:ext cx="678482" cy="678482"/>
              <a:chOff x="0" y="0"/>
              <a:chExt cx="812800" cy="812800"/>
            </a:xfrm>
          </p:grpSpPr>
          <p:sp>
            <p:nvSpPr>
              <p:cNvPr id="680" name="Google Shape;68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7"/>
              <p:cNvSpPr txBox="1"/>
              <p:nvPr/>
            </p:nvSpPr>
            <p:spPr>
              <a:xfrm>
                <a:off x="76200" y="19050"/>
                <a:ext cx="660400" cy="717550"/>
              </a:xfrm>
              <a:prstGeom prst="rect">
                <a:avLst/>
              </a:prstGeom>
              <a:noFill/>
              <a:ln>
                <a:noFill/>
              </a:ln>
            </p:spPr>
            <p:txBody>
              <a:bodyPr anchorCtr="0" anchor="ctr" bIns="40025" lIns="40025" spcFirstLastPara="1" rIns="40025" wrap="square" tIns="40025">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2" name="Google Shape;682;p27"/>
            <p:cNvSpPr txBox="1"/>
            <p:nvPr/>
          </p:nvSpPr>
          <p:spPr>
            <a:xfrm>
              <a:off x="0" y="793426"/>
              <a:ext cx="1753254"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#81C9D9</a:t>
              </a:r>
              <a:endParaRPr/>
            </a:p>
          </p:txBody>
        </p:sp>
      </p:grpSp>
      <p:grpSp>
        <p:nvGrpSpPr>
          <p:cNvPr id="683" name="Google Shape;683;p27"/>
          <p:cNvGrpSpPr/>
          <p:nvPr/>
        </p:nvGrpSpPr>
        <p:grpSpPr>
          <a:xfrm>
            <a:off x="3530643" y="7345198"/>
            <a:ext cx="1314941" cy="966227"/>
            <a:chOff x="0" y="0"/>
            <a:chExt cx="1753254" cy="1288302"/>
          </a:xfrm>
        </p:grpSpPr>
        <p:grpSp>
          <p:nvGrpSpPr>
            <p:cNvPr id="684" name="Google Shape;684;p27"/>
            <p:cNvGrpSpPr/>
            <p:nvPr/>
          </p:nvGrpSpPr>
          <p:grpSpPr>
            <a:xfrm>
              <a:off x="537386" y="0"/>
              <a:ext cx="678482" cy="678482"/>
              <a:chOff x="0" y="0"/>
              <a:chExt cx="812800" cy="812800"/>
            </a:xfrm>
          </p:grpSpPr>
          <p:sp>
            <p:nvSpPr>
              <p:cNvPr id="685" name="Google Shape;68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7"/>
              <p:cNvSpPr txBox="1"/>
              <p:nvPr/>
            </p:nvSpPr>
            <p:spPr>
              <a:xfrm>
                <a:off x="76200" y="19050"/>
                <a:ext cx="660400" cy="717550"/>
              </a:xfrm>
              <a:prstGeom prst="rect">
                <a:avLst/>
              </a:prstGeom>
              <a:noFill/>
              <a:ln>
                <a:noFill/>
              </a:ln>
            </p:spPr>
            <p:txBody>
              <a:bodyPr anchorCtr="0" anchor="ctr" bIns="40025" lIns="40025" spcFirstLastPara="1" rIns="40025" wrap="square" tIns="40025">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7" name="Google Shape;687;p27"/>
            <p:cNvSpPr txBox="1"/>
            <p:nvPr/>
          </p:nvSpPr>
          <p:spPr>
            <a:xfrm>
              <a:off x="0" y="793426"/>
              <a:ext cx="1753254"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#FFD93B</a:t>
              </a:r>
              <a:endParaRPr/>
            </a:p>
          </p:txBody>
        </p:sp>
      </p:grpSp>
      <p:grpSp>
        <p:nvGrpSpPr>
          <p:cNvPr id="688" name="Google Shape;688;p27"/>
          <p:cNvGrpSpPr/>
          <p:nvPr/>
        </p:nvGrpSpPr>
        <p:grpSpPr>
          <a:xfrm>
            <a:off x="1028700" y="8520975"/>
            <a:ext cx="1314941" cy="966227"/>
            <a:chOff x="0" y="0"/>
            <a:chExt cx="1753254" cy="1288302"/>
          </a:xfrm>
        </p:grpSpPr>
        <p:grpSp>
          <p:nvGrpSpPr>
            <p:cNvPr id="689" name="Google Shape;689;p27"/>
            <p:cNvGrpSpPr/>
            <p:nvPr/>
          </p:nvGrpSpPr>
          <p:grpSpPr>
            <a:xfrm>
              <a:off x="537386" y="0"/>
              <a:ext cx="678482" cy="678482"/>
              <a:chOff x="0" y="0"/>
              <a:chExt cx="812800" cy="812800"/>
            </a:xfrm>
          </p:grpSpPr>
          <p:sp>
            <p:nvSpPr>
              <p:cNvPr id="690" name="Google Shape;69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7"/>
              <p:cNvSpPr txBox="1"/>
              <p:nvPr/>
            </p:nvSpPr>
            <p:spPr>
              <a:xfrm>
                <a:off x="76200" y="19050"/>
                <a:ext cx="660400" cy="717550"/>
              </a:xfrm>
              <a:prstGeom prst="rect">
                <a:avLst/>
              </a:prstGeom>
              <a:noFill/>
              <a:ln>
                <a:noFill/>
              </a:ln>
            </p:spPr>
            <p:txBody>
              <a:bodyPr anchorCtr="0" anchor="ctr" bIns="40025" lIns="40025" spcFirstLastPara="1" rIns="40025" wrap="square" tIns="40025">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2" name="Google Shape;692;p27"/>
            <p:cNvSpPr txBox="1"/>
            <p:nvPr/>
          </p:nvSpPr>
          <p:spPr>
            <a:xfrm>
              <a:off x="0" y="793426"/>
              <a:ext cx="1753254"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#EE73BD</a:t>
              </a:r>
              <a:endParaRPr/>
            </a:p>
          </p:txBody>
        </p:sp>
      </p:grpSp>
      <p:grpSp>
        <p:nvGrpSpPr>
          <p:cNvPr id="693" name="Google Shape;693;p27"/>
          <p:cNvGrpSpPr/>
          <p:nvPr/>
        </p:nvGrpSpPr>
        <p:grpSpPr>
          <a:xfrm>
            <a:off x="2228385" y="8520975"/>
            <a:ext cx="1314941" cy="966227"/>
            <a:chOff x="0" y="0"/>
            <a:chExt cx="1753254" cy="1288302"/>
          </a:xfrm>
        </p:grpSpPr>
        <p:grpSp>
          <p:nvGrpSpPr>
            <p:cNvPr id="694" name="Google Shape;694;p27"/>
            <p:cNvGrpSpPr/>
            <p:nvPr/>
          </p:nvGrpSpPr>
          <p:grpSpPr>
            <a:xfrm>
              <a:off x="537386" y="0"/>
              <a:ext cx="678482" cy="678482"/>
              <a:chOff x="0" y="0"/>
              <a:chExt cx="812800" cy="812800"/>
            </a:xfrm>
          </p:grpSpPr>
          <p:sp>
            <p:nvSpPr>
              <p:cNvPr id="695" name="Google Shape;69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7"/>
              <p:cNvSpPr txBox="1"/>
              <p:nvPr/>
            </p:nvSpPr>
            <p:spPr>
              <a:xfrm>
                <a:off x="76200" y="19050"/>
                <a:ext cx="660400" cy="717550"/>
              </a:xfrm>
              <a:prstGeom prst="rect">
                <a:avLst/>
              </a:prstGeom>
              <a:noFill/>
              <a:ln>
                <a:noFill/>
              </a:ln>
            </p:spPr>
            <p:txBody>
              <a:bodyPr anchorCtr="0" anchor="ctr" bIns="40025" lIns="40025" spcFirstLastPara="1" rIns="40025" wrap="square" tIns="40025">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7" name="Google Shape;697;p27"/>
            <p:cNvSpPr txBox="1"/>
            <p:nvPr/>
          </p:nvSpPr>
          <p:spPr>
            <a:xfrm>
              <a:off x="0" y="793426"/>
              <a:ext cx="1753254"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Asap"/>
                  <a:ea typeface="Asap"/>
                  <a:cs typeface="Asap"/>
                  <a:sym typeface="Asap"/>
                </a:rPr>
                <a:t>#77D76E</a:t>
              </a:r>
              <a:endParaRPr/>
            </a:p>
          </p:txBody>
        </p:sp>
      </p:grpSp>
      <p:sp>
        <p:nvSpPr>
          <p:cNvPr id="698" name="Google Shape;698;p27"/>
          <p:cNvSpPr/>
          <p:nvPr/>
        </p:nvSpPr>
        <p:spPr>
          <a:xfrm>
            <a:off x="6927863" y="4047592"/>
            <a:ext cx="1376419" cy="1146182"/>
          </a:xfrm>
          <a:custGeom>
            <a:rect b="b" l="l" r="r" t="t"/>
            <a:pathLst>
              <a:path extrusionOk="0" h="1146182" w="1376419">
                <a:moveTo>
                  <a:pt x="0" y="0"/>
                </a:moveTo>
                <a:lnTo>
                  <a:pt x="1376419" y="0"/>
                </a:lnTo>
                <a:lnTo>
                  <a:pt x="1376419" y="1146182"/>
                </a:lnTo>
                <a:lnTo>
                  <a:pt x="0" y="1146182"/>
                </a:lnTo>
                <a:lnTo>
                  <a:pt x="0" y="0"/>
                </a:lnTo>
                <a:close/>
              </a:path>
            </a:pathLst>
          </a:custGeom>
          <a:blipFill rotWithShape="1">
            <a:blip r:embed="rId3">
              <a:alphaModFix/>
            </a:blip>
            <a:stretch>
              <a:fillRect b="0" l="0" r="0" t="0"/>
            </a:stretch>
          </a:blipFill>
          <a:ln>
            <a:noFill/>
          </a:ln>
        </p:spPr>
      </p:sp>
      <p:sp>
        <p:nvSpPr>
          <p:cNvPr id="699" name="Google Shape;699;p27"/>
          <p:cNvSpPr/>
          <p:nvPr/>
        </p:nvSpPr>
        <p:spPr>
          <a:xfrm rot="5400000">
            <a:off x="9172583" y="2318176"/>
            <a:ext cx="1292671" cy="1326435"/>
          </a:xfrm>
          <a:custGeom>
            <a:rect b="b" l="l" r="r" t="t"/>
            <a:pathLst>
              <a:path extrusionOk="0" h="1326435" w="1292671">
                <a:moveTo>
                  <a:pt x="0" y="0"/>
                </a:moveTo>
                <a:lnTo>
                  <a:pt x="1292671" y="0"/>
                </a:lnTo>
                <a:lnTo>
                  <a:pt x="1292671" y="1326434"/>
                </a:lnTo>
                <a:lnTo>
                  <a:pt x="0" y="1326434"/>
                </a:lnTo>
                <a:lnTo>
                  <a:pt x="0" y="0"/>
                </a:lnTo>
                <a:close/>
              </a:path>
            </a:pathLst>
          </a:custGeom>
          <a:blipFill rotWithShape="1">
            <a:blip r:embed="rId4">
              <a:alphaModFix/>
            </a:blip>
            <a:stretch>
              <a:fillRect b="0" l="0" r="0" t="0"/>
            </a:stretch>
          </a:blipFill>
          <a:ln>
            <a:noFill/>
          </a:ln>
        </p:spPr>
      </p:sp>
      <p:sp>
        <p:nvSpPr>
          <p:cNvPr id="700" name="Google Shape;700;p27"/>
          <p:cNvSpPr/>
          <p:nvPr/>
        </p:nvSpPr>
        <p:spPr>
          <a:xfrm>
            <a:off x="11599886" y="2276883"/>
            <a:ext cx="350974" cy="1409019"/>
          </a:xfrm>
          <a:custGeom>
            <a:rect b="b" l="l" r="r" t="t"/>
            <a:pathLst>
              <a:path extrusionOk="0" h="1409019" w="350974">
                <a:moveTo>
                  <a:pt x="0" y="0"/>
                </a:moveTo>
                <a:lnTo>
                  <a:pt x="350974" y="0"/>
                </a:lnTo>
                <a:lnTo>
                  <a:pt x="350974" y="1409020"/>
                </a:lnTo>
                <a:lnTo>
                  <a:pt x="0" y="1409020"/>
                </a:lnTo>
                <a:lnTo>
                  <a:pt x="0" y="0"/>
                </a:lnTo>
                <a:close/>
              </a:path>
            </a:pathLst>
          </a:custGeom>
          <a:blipFill rotWithShape="1">
            <a:blip r:embed="rId5">
              <a:alphaModFix/>
            </a:blip>
            <a:stretch>
              <a:fillRect b="0" l="0" r="0" t="0"/>
            </a:stretch>
          </a:blipFill>
          <a:ln>
            <a:noFill/>
          </a:ln>
        </p:spPr>
      </p:sp>
      <p:sp>
        <p:nvSpPr>
          <p:cNvPr id="701" name="Google Shape;701;p27"/>
          <p:cNvSpPr/>
          <p:nvPr/>
        </p:nvSpPr>
        <p:spPr>
          <a:xfrm>
            <a:off x="13847400" y="2400295"/>
            <a:ext cx="663508" cy="1162196"/>
          </a:xfrm>
          <a:custGeom>
            <a:rect b="b" l="l" r="r" t="t"/>
            <a:pathLst>
              <a:path extrusionOk="0" h="1162196" w="663508">
                <a:moveTo>
                  <a:pt x="0" y="0"/>
                </a:moveTo>
                <a:lnTo>
                  <a:pt x="663508" y="0"/>
                </a:lnTo>
                <a:lnTo>
                  <a:pt x="663508" y="1162196"/>
                </a:lnTo>
                <a:lnTo>
                  <a:pt x="0" y="1162196"/>
                </a:lnTo>
                <a:lnTo>
                  <a:pt x="0" y="0"/>
                </a:lnTo>
                <a:close/>
              </a:path>
            </a:pathLst>
          </a:custGeom>
          <a:blipFill rotWithShape="1">
            <a:blip r:embed="rId6">
              <a:alphaModFix/>
            </a:blip>
            <a:stretch>
              <a:fillRect b="0" l="0" r="0" t="0"/>
            </a:stretch>
          </a:blipFill>
          <a:ln>
            <a:noFill/>
          </a:ln>
        </p:spPr>
      </p:sp>
      <p:sp>
        <p:nvSpPr>
          <p:cNvPr id="702" name="Google Shape;702;p27"/>
          <p:cNvSpPr/>
          <p:nvPr/>
        </p:nvSpPr>
        <p:spPr>
          <a:xfrm>
            <a:off x="7014251" y="2326897"/>
            <a:ext cx="1130492" cy="1308991"/>
          </a:xfrm>
          <a:custGeom>
            <a:rect b="b" l="l" r="r" t="t"/>
            <a:pathLst>
              <a:path extrusionOk="0" h="1308991" w="1130492">
                <a:moveTo>
                  <a:pt x="0" y="0"/>
                </a:moveTo>
                <a:lnTo>
                  <a:pt x="1130492" y="0"/>
                </a:lnTo>
                <a:lnTo>
                  <a:pt x="1130492" y="1308991"/>
                </a:lnTo>
                <a:lnTo>
                  <a:pt x="0" y="1308991"/>
                </a:lnTo>
                <a:lnTo>
                  <a:pt x="0" y="0"/>
                </a:lnTo>
                <a:close/>
              </a:path>
            </a:pathLst>
          </a:custGeom>
          <a:blipFill rotWithShape="1">
            <a:blip r:embed="rId7">
              <a:alphaModFix/>
            </a:blip>
            <a:stretch>
              <a:fillRect b="0" l="0" r="0" t="0"/>
            </a:stretch>
          </a:blipFill>
          <a:ln>
            <a:noFill/>
          </a:ln>
        </p:spPr>
      </p:sp>
      <p:sp>
        <p:nvSpPr>
          <p:cNvPr id="703" name="Google Shape;703;p27"/>
          <p:cNvSpPr/>
          <p:nvPr/>
        </p:nvSpPr>
        <p:spPr>
          <a:xfrm>
            <a:off x="10392970" y="4047592"/>
            <a:ext cx="470976" cy="1146182"/>
          </a:xfrm>
          <a:custGeom>
            <a:rect b="b" l="l" r="r" t="t"/>
            <a:pathLst>
              <a:path extrusionOk="0" h="1146182" w="470976">
                <a:moveTo>
                  <a:pt x="0" y="0"/>
                </a:moveTo>
                <a:lnTo>
                  <a:pt x="470976" y="0"/>
                </a:lnTo>
                <a:lnTo>
                  <a:pt x="470976" y="1146182"/>
                </a:lnTo>
                <a:lnTo>
                  <a:pt x="0" y="1146182"/>
                </a:lnTo>
                <a:lnTo>
                  <a:pt x="0" y="0"/>
                </a:lnTo>
                <a:close/>
              </a:path>
            </a:pathLst>
          </a:custGeom>
          <a:blipFill rotWithShape="1">
            <a:blip r:embed="rId8">
              <a:alphaModFix/>
            </a:blip>
            <a:stretch>
              <a:fillRect b="0" l="0" r="0" t="0"/>
            </a:stretch>
          </a:blipFill>
          <a:ln>
            <a:noFill/>
          </a:ln>
        </p:spPr>
      </p:sp>
      <p:sp>
        <p:nvSpPr>
          <p:cNvPr id="704" name="Google Shape;704;p27"/>
          <p:cNvSpPr/>
          <p:nvPr/>
        </p:nvSpPr>
        <p:spPr>
          <a:xfrm rot="-5400000">
            <a:off x="10489910" y="7316825"/>
            <a:ext cx="766311" cy="381762"/>
          </a:xfrm>
          <a:custGeom>
            <a:rect b="b" l="l" r="r" t="t"/>
            <a:pathLst>
              <a:path extrusionOk="0" h="381762" w="766311">
                <a:moveTo>
                  <a:pt x="0" y="0"/>
                </a:moveTo>
                <a:lnTo>
                  <a:pt x="766311" y="0"/>
                </a:lnTo>
                <a:lnTo>
                  <a:pt x="766311" y="381762"/>
                </a:lnTo>
                <a:lnTo>
                  <a:pt x="0" y="381762"/>
                </a:lnTo>
                <a:lnTo>
                  <a:pt x="0" y="0"/>
                </a:lnTo>
                <a:close/>
              </a:path>
            </a:pathLst>
          </a:custGeom>
          <a:blipFill rotWithShape="1">
            <a:blip r:embed="rId9">
              <a:alphaModFix/>
            </a:blip>
            <a:stretch>
              <a:fillRect b="0" l="0" r="0" t="0"/>
            </a:stretch>
          </a:blipFill>
          <a:ln>
            <a:noFill/>
          </a:ln>
        </p:spPr>
      </p:sp>
      <p:sp>
        <p:nvSpPr>
          <p:cNvPr id="705" name="Google Shape;705;p27"/>
          <p:cNvSpPr/>
          <p:nvPr/>
        </p:nvSpPr>
        <p:spPr>
          <a:xfrm>
            <a:off x="8438589" y="2240001"/>
            <a:ext cx="423267" cy="1482783"/>
          </a:xfrm>
          <a:custGeom>
            <a:rect b="b" l="l" r="r" t="t"/>
            <a:pathLst>
              <a:path extrusionOk="0" h="1482783" w="423267">
                <a:moveTo>
                  <a:pt x="0" y="0"/>
                </a:moveTo>
                <a:lnTo>
                  <a:pt x="423267" y="0"/>
                </a:lnTo>
                <a:lnTo>
                  <a:pt x="423267" y="1482783"/>
                </a:lnTo>
                <a:lnTo>
                  <a:pt x="0" y="1482783"/>
                </a:lnTo>
                <a:lnTo>
                  <a:pt x="0" y="0"/>
                </a:lnTo>
                <a:close/>
              </a:path>
            </a:pathLst>
          </a:custGeom>
          <a:blipFill rotWithShape="1">
            <a:blip r:embed="rId10">
              <a:alphaModFix/>
            </a:blip>
            <a:stretch>
              <a:fillRect b="0" l="0" r="0" t="0"/>
            </a:stretch>
          </a:blipFill>
          <a:ln>
            <a:noFill/>
          </a:ln>
        </p:spPr>
      </p:sp>
      <p:sp>
        <p:nvSpPr>
          <p:cNvPr id="706" name="Google Shape;706;p27"/>
          <p:cNvSpPr/>
          <p:nvPr/>
        </p:nvSpPr>
        <p:spPr>
          <a:xfrm>
            <a:off x="8699600" y="4020039"/>
            <a:ext cx="1298052" cy="1201288"/>
          </a:xfrm>
          <a:custGeom>
            <a:rect b="b" l="l" r="r" t="t"/>
            <a:pathLst>
              <a:path extrusionOk="0" h="1201288" w="1298052">
                <a:moveTo>
                  <a:pt x="0" y="0"/>
                </a:moveTo>
                <a:lnTo>
                  <a:pt x="1298052" y="0"/>
                </a:lnTo>
                <a:lnTo>
                  <a:pt x="1298052" y="1201288"/>
                </a:lnTo>
                <a:lnTo>
                  <a:pt x="0" y="1201288"/>
                </a:lnTo>
                <a:lnTo>
                  <a:pt x="0" y="0"/>
                </a:lnTo>
                <a:close/>
              </a:path>
            </a:pathLst>
          </a:custGeom>
          <a:blipFill rotWithShape="1">
            <a:blip r:embed="rId11">
              <a:alphaModFix/>
            </a:blip>
            <a:stretch>
              <a:fillRect b="0" l="0" r="0" t="0"/>
            </a:stretch>
          </a:blipFill>
          <a:ln>
            <a:noFill/>
          </a:ln>
        </p:spPr>
      </p:sp>
      <p:sp>
        <p:nvSpPr>
          <p:cNvPr id="707" name="Google Shape;707;p27"/>
          <p:cNvSpPr/>
          <p:nvPr/>
        </p:nvSpPr>
        <p:spPr>
          <a:xfrm>
            <a:off x="10775981" y="2283946"/>
            <a:ext cx="530060" cy="1394893"/>
          </a:xfrm>
          <a:custGeom>
            <a:rect b="b" l="l" r="r" t="t"/>
            <a:pathLst>
              <a:path extrusionOk="0" h="1394893" w="530060">
                <a:moveTo>
                  <a:pt x="0" y="0"/>
                </a:moveTo>
                <a:lnTo>
                  <a:pt x="530060" y="0"/>
                </a:lnTo>
                <a:lnTo>
                  <a:pt x="530060" y="1394894"/>
                </a:lnTo>
                <a:lnTo>
                  <a:pt x="0" y="1394894"/>
                </a:lnTo>
                <a:lnTo>
                  <a:pt x="0" y="0"/>
                </a:lnTo>
                <a:close/>
              </a:path>
            </a:pathLst>
          </a:custGeom>
          <a:blipFill rotWithShape="1">
            <a:blip r:embed="rId12">
              <a:alphaModFix/>
            </a:blip>
            <a:stretch>
              <a:fillRect b="0" l="0" r="0" t="0"/>
            </a:stretch>
          </a:blipFill>
          <a:ln>
            <a:noFill/>
          </a:ln>
        </p:spPr>
      </p:sp>
      <p:sp>
        <p:nvSpPr>
          <p:cNvPr id="708" name="Google Shape;708;p27"/>
          <p:cNvSpPr/>
          <p:nvPr/>
        </p:nvSpPr>
        <p:spPr>
          <a:xfrm>
            <a:off x="11259264" y="4000447"/>
            <a:ext cx="735261" cy="1240471"/>
          </a:xfrm>
          <a:custGeom>
            <a:rect b="b" l="l" r="r" t="t"/>
            <a:pathLst>
              <a:path extrusionOk="0" h="1240471" w="735261">
                <a:moveTo>
                  <a:pt x="0" y="0"/>
                </a:moveTo>
                <a:lnTo>
                  <a:pt x="735261" y="0"/>
                </a:lnTo>
                <a:lnTo>
                  <a:pt x="735261" y="1240472"/>
                </a:lnTo>
                <a:lnTo>
                  <a:pt x="0" y="1240472"/>
                </a:lnTo>
                <a:lnTo>
                  <a:pt x="0" y="0"/>
                </a:lnTo>
                <a:close/>
              </a:path>
            </a:pathLst>
          </a:custGeom>
          <a:blipFill rotWithShape="1">
            <a:blip r:embed="rId13">
              <a:alphaModFix/>
            </a:blip>
            <a:stretch>
              <a:fillRect b="0" l="0" r="0" t="0"/>
            </a:stretch>
          </a:blipFill>
          <a:ln>
            <a:noFill/>
          </a:ln>
        </p:spPr>
      </p:sp>
      <p:sp>
        <p:nvSpPr>
          <p:cNvPr id="709" name="Google Shape;709;p27"/>
          <p:cNvSpPr/>
          <p:nvPr/>
        </p:nvSpPr>
        <p:spPr>
          <a:xfrm>
            <a:off x="13585829" y="4000447"/>
            <a:ext cx="911183" cy="1240471"/>
          </a:xfrm>
          <a:custGeom>
            <a:rect b="b" l="l" r="r" t="t"/>
            <a:pathLst>
              <a:path extrusionOk="0" h="1240471" w="911183">
                <a:moveTo>
                  <a:pt x="0" y="0"/>
                </a:moveTo>
                <a:lnTo>
                  <a:pt x="911183" y="0"/>
                </a:lnTo>
                <a:lnTo>
                  <a:pt x="911183" y="1240472"/>
                </a:lnTo>
                <a:lnTo>
                  <a:pt x="0" y="1240472"/>
                </a:lnTo>
                <a:lnTo>
                  <a:pt x="0" y="0"/>
                </a:lnTo>
                <a:close/>
              </a:path>
            </a:pathLst>
          </a:custGeom>
          <a:blipFill rotWithShape="1">
            <a:blip r:embed="rId14">
              <a:alphaModFix/>
            </a:blip>
            <a:stretch>
              <a:fillRect b="0" l="0" r="0" t="0"/>
            </a:stretch>
          </a:blipFill>
          <a:ln>
            <a:noFill/>
          </a:ln>
        </p:spPr>
      </p:sp>
      <p:sp>
        <p:nvSpPr>
          <p:cNvPr id="710" name="Google Shape;710;p27"/>
          <p:cNvSpPr/>
          <p:nvPr/>
        </p:nvSpPr>
        <p:spPr>
          <a:xfrm>
            <a:off x="12389843" y="4000447"/>
            <a:ext cx="800668" cy="1240471"/>
          </a:xfrm>
          <a:custGeom>
            <a:rect b="b" l="l" r="r" t="t"/>
            <a:pathLst>
              <a:path extrusionOk="0" h="1240471" w="800668">
                <a:moveTo>
                  <a:pt x="0" y="0"/>
                </a:moveTo>
                <a:lnTo>
                  <a:pt x="800668" y="0"/>
                </a:lnTo>
                <a:lnTo>
                  <a:pt x="800668" y="1240472"/>
                </a:lnTo>
                <a:lnTo>
                  <a:pt x="0" y="1240472"/>
                </a:lnTo>
                <a:lnTo>
                  <a:pt x="0" y="0"/>
                </a:lnTo>
                <a:close/>
              </a:path>
            </a:pathLst>
          </a:custGeom>
          <a:blipFill rotWithShape="1">
            <a:blip r:embed="rId15">
              <a:alphaModFix/>
            </a:blip>
            <a:stretch>
              <a:fillRect b="0" l="0" r="0" t="0"/>
            </a:stretch>
          </a:blipFill>
          <a:ln>
            <a:noFill/>
          </a:ln>
        </p:spPr>
      </p:sp>
      <p:sp>
        <p:nvSpPr>
          <p:cNvPr id="711" name="Google Shape;711;p27"/>
          <p:cNvSpPr/>
          <p:nvPr/>
        </p:nvSpPr>
        <p:spPr>
          <a:xfrm>
            <a:off x="14892330" y="4000447"/>
            <a:ext cx="733006" cy="1240471"/>
          </a:xfrm>
          <a:custGeom>
            <a:rect b="b" l="l" r="r" t="t"/>
            <a:pathLst>
              <a:path extrusionOk="0" h="1240471" w="733006">
                <a:moveTo>
                  <a:pt x="0" y="0"/>
                </a:moveTo>
                <a:lnTo>
                  <a:pt x="733006" y="0"/>
                </a:lnTo>
                <a:lnTo>
                  <a:pt x="733006" y="1240472"/>
                </a:lnTo>
                <a:lnTo>
                  <a:pt x="0" y="1240472"/>
                </a:lnTo>
                <a:lnTo>
                  <a:pt x="0" y="0"/>
                </a:lnTo>
                <a:close/>
              </a:path>
            </a:pathLst>
          </a:custGeom>
          <a:blipFill rotWithShape="1">
            <a:blip r:embed="rId16">
              <a:alphaModFix/>
            </a:blip>
            <a:stretch>
              <a:fillRect b="0" l="0" r="0" t="0"/>
            </a:stretch>
          </a:blipFill>
          <a:ln>
            <a:noFill/>
          </a:ln>
        </p:spPr>
      </p:sp>
      <p:sp>
        <p:nvSpPr>
          <p:cNvPr id="712" name="Google Shape;712;p27"/>
          <p:cNvSpPr/>
          <p:nvPr/>
        </p:nvSpPr>
        <p:spPr>
          <a:xfrm>
            <a:off x="7014251" y="5645771"/>
            <a:ext cx="1055168" cy="648449"/>
          </a:xfrm>
          <a:custGeom>
            <a:rect b="b" l="l" r="r" t="t"/>
            <a:pathLst>
              <a:path extrusionOk="0" h="648449" w="1055168">
                <a:moveTo>
                  <a:pt x="0" y="0"/>
                </a:moveTo>
                <a:lnTo>
                  <a:pt x="1055168" y="0"/>
                </a:lnTo>
                <a:lnTo>
                  <a:pt x="1055168" y="648448"/>
                </a:lnTo>
                <a:lnTo>
                  <a:pt x="0" y="648448"/>
                </a:lnTo>
                <a:lnTo>
                  <a:pt x="0" y="0"/>
                </a:lnTo>
                <a:close/>
              </a:path>
            </a:pathLst>
          </a:custGeom>
          <a:blipFill rotWithShape="1">
            <a:blip r:embed="rId17">
              <a:alphaModFix/>
            </a:blip>
            <a:stretch>
              <a:fillRect b="0" l="0" r="0" t="0"/>
            </a:stretch>
          </a:blipFill>
          <a:ln>
            <a:noFill/>
          </a:ln>
        </p:spPr>
      </p:sp>
      <p:sp>
        <p:nvSpPr>
          <p:cNvPr id="713" name="Google Shape;713;p27"/>
          <p:cNvSpPr/>
          <p:nvPr/>
        </p:nvSpPr>
        <p:spPr>
          <a:xfrm>
            <a:off x="8403605" y="5585568"/>
            <a:ext cx="1067853" cy="768854"/>
          </a:xfrm>
          <a:custGeom>
            <a:rect b="b" l="l" r="r" t="t"/>
            <a:pathLst>
              <a:path extrusionOk="0" h="768854" w="1067853">
                <a:moveTo>
                  <a:pt x="0" y="0"/>
                </a:moveTo>
                <a:lnTo>
                  <a:pt x="1067853" y="0"/>
                </a:lnTo>
                <a:lnTo>
                  <a:pt x="1067853" y="768854"/>
                </a:lnTo>
                <a:lnTo>
                  <a:pt x="0" y="768854"/>
                </a:lnTo>
                <a:lnTo>
                  <a:pt x="0" y="0"/>
                </a:lnTo>
                <a:close/>
              </a:path>
            </a:pathLst>
          </a:custGeom>
          <a:blipFill rotWithShape="1">
            <a:blip r:embed="rId18">
              <a:alphaModFix/>
            </a:blip>
            <a:stretch>
              <a:fillRect b="0" l="0" r="0" t="0"/>
            </a:stretch>
          </a:blipFill>
          <a:ln>
            <a:noFill/>
          </a:ln>
        </p:spPr>
      </p:sp>
      <p:sp>
        <p:nvSpPr>
          <p:cNvPr id="714" name="Google Shape;714;p27"/>
          <p:cNvSpPr/>
          <p:nvPr/>
        </p:nvSpPr>
        <p:spPr>
          <a:xfrm>
            <a:off x="9805644" y="5579537"/>
            <a:ext cx="1079156" cy="780917"/>
          </a:xfrm>
          <a:custGeom>
            <a:rect b="b" l="l" r="r" t="t"/>
            <a:pathLst>
              <a:path extrusionOk="0" h="780917" w="1079156">
                <a:moveTo>
                  <a:pt x="0" y="0"/>
                </a:moveTo>
                <a:lnTo>
                  <a:pt x="1079156" y="0"/>
                </a:lnTo>
                <a:lnTo>
                  <a:pt x="1079156" y="780917"/>
                </a:lnTo>
                <a:lnTo>
                  <a:pt x="0" y="780917"/>
                </a:lnTo>
                <a:lnTo>
                  <a:pt x="0" y="0"/>
                </a:lnTo>
                <a:close/>
              </a:path>
            </a:pathLst>
          </a:custGeom>
          <a:blipFill rotWithShape="1">
            <a:blip r:embed="rId19">
              <a:alphaModFix/>
            </a:blip>
            <a:stretch>
              <a:fillRect b="0" l="0" r="0" t="0"/>
            </a:stretch>
          </a:blipFill>
          <a:ln>
            <a:noFill/>
          </a:ln>
        </p:spPr>
      </p:sp>
      <p:sp>
        <p:nvSpPr>
          <p:cNvPr id="715" name="Google Shape;715;p27"/>
          <p:cNvSpPr/>
          <p:nvPr/>
        </p:nvSpPr>
        <p:spPr>
          <a:xfrm>
            <a:off x="11218987" y="5531552"/>
            <a:ext cx="1030529" cy="876887"/>
          </a:xfrm>
          <a:custGeom>
            <a:rect b="b" l="l" r="r" t="t"/>
            <a:pathLst>
              <a:path extrusionOk="0" h="876887" w="1030529">
                <a:moveTo>
                  <a:pt x="0" y="0"/>
                </a:moveTo>
                <a:lnTo>
                  <a:pt x="1030529" y="0"/>
                </a:lnTo>
                <a:lnTo>
                  <a:pt x="1030529" y="876886"/>
                </a:lnTo>
                <a:lnTo>
                  <a:pt x="0" y="876886"/>
                </a:lnTo>
                <a:lnTo>
                  <a:pt x="0" y="0"/>
                </a:lnTo>
                <a:close/>
              </a:path>
            </a:pathLst>
          </a:custGeom>
          <a:blipFill rotWithShape="1">
            <a:blip r:embed="rId20">
              <a:alphaModFix/>
            </a:blip>
            <a:stretch>
              <a:fillRect b="0" l="0" r="0" t="0"/>
            </a:stretch>
          </a:blipFill>
          <a:ln>
            <a:noFill/>
          </a:ln>
        </p:spPr>
      </p:sp>
      <p:sp>
        <p:nvSpPr>
          <p:cNvPr id="716" name="Google Shape;716;p27"/>
          <p:cNvSpPr/>
          <p:nvPr/>
        </p:nvSpPr>
        <p:spPr>
          <a:xfrm>
            <a:off x="12583702" y="5502660"/>
            <a:ext cx="900682" cy="934670"/>
          </a:xfrm>
          <a:custGeom>
            <a:rect b="b" l="l" r="r" t="t"/>
            <a:pathLst>
              <a:path extrusionOk="0" h="934670" w="900682">
                <a:moveTo>
                  <a:pt x="0" y="0"/>
                </a:moveTo>
                <a:lnTo>
                  <a:pt x="900682" y="0"/>
                </a:lnTo>
                <a:lnTo>
                  <a:pt x="900682" y="934670"/>
                </a:lnTo>
                <a:lnTo>
                  <a:pt x="0" y="934670"/>
                </a:lnTo>
                <a:lnTo>
                  <a:pt x="0" y="0"/>
                </a:lnTo>
                <a:close/>
              </a:path>
            </a:pathLst>
          </a:custGeom>
          <a:blipFill rotWithShape="1">
            <a:blip r:embed="rId21">
              <a:alphaModFix/>
            </a:blip>
            <a:stretch>
              <a:fillRect b="0" l="0" r="0" t="0"/>
            </a:stretch>
          </a:blipFill>
          <a:ln>
            <a:noFill/>
          </a:ln>
        </p:spPr>
      </p:sp>
      <p:sp>
        <p:nvSpPr>
          <p:cNvPr id="717" name="Google Shape;717;p27"/>
          <p:cNvSpPr/>
          <p:nvPr/>
        </p:nvSpPr>
        <p:spPr>
          <a:xfrm>
            <a:off x="8213872" y="6943502"/>
            <a:ext cx="888364" cy="1128407"/>
          </a:xfrm>
          <a:custGeom>
            <a:rect b="b" l="l" r="r" t="t"/>
            <a:pathLst>
              <a:path extrusionOk="0" h="1128407" w="888364">
                <a:moveTo>
                  <a:pt x="0" y="0"/>
                </a:moveTo>
                <a:lnTo>
                  <a:pt x="888364" y="0"/>
                </a:lnTo>
                <a:lnTo>
                  <a:pt x="888364" y="1128407"/>
                </a:lnTo>
                <a:lnTo>
                  <a:pt x="0" y="1128407"/>
                </a:lnTo>
                <a:lnTo>
                  <a:pt x="0" y="0"/>
                </a:lnTo>
                <a:close/>
              </a:path>
            </a:pathLst>
          </a:custGeom>
          <a:blipFill rotWithShape="1">
            <a:blip r:embed="rId22">
              <a:alphaModFix/>
            </a:blip>
            <a:stretch>
              <a:fillRect b="0" l="0" r="0" t="0"/>
            </a:stretch>
          </a:blipFill>
          <a:ln>
            <a:noFill/>
          </a:ln>
        </p:spPr>
      </p:sp>
      <p:sp>
        <p:nvSpPr>
          <p:cNvPr id="718" name="Google Shape;718;p27"/>
          <p:cNvSpPr/>
          <p:nvPr/>
        </p:nvSpPr>
        <p:spPr>
          <a:xfrm>
            <a:off x="7091683" y="7102915"/>
            <a:ext cx="851375" cy="809580"/>
          </a:xfrm>
          <a:custGeom>
            <a:rect b="b" l="l" r="r" t="t"/>
            <a:pathLst>
              <a:path extrusionOk="0" h="809580" w="851375">
                <a:moveTo>
                  <a:pt x="0" y="0"/>
                </a:moveTo>
                <a:lnTo>
                  <a:pt x="851375" y="0"/>
                </a:lnTo>
                <a:lnTo>
                  <a:pt x="851375" y="809581"/>
                </a:lnTo>
                <a:lnTo>
                  <a:pt x="0" y="809581"/>
                </a:lnTo>
                <a:lnTo>
                  <a:pt x="0" y="0"/>
                </a:lnTo>
                <a:close/>
              </a:path>
            </a:pathLst>
          </a:custGeom>
          <a:blipFill rotWithShape="1">
            <a:blip r:embed="rId23">
              <a:alphaModFix/>
            </a:blip>
            <a:stretch>
              <a:fillRect b="0" l="0" r="0" t="0"/>
            </a:stretch>
          </a:blipFill>
          <a:ln>
            <a:noFill/>
          </a:ln>
        </p:spPr>
      </p:sp>
      <p:sp>
        <p:nvSpPr>
          <p:cNvPr id="719" name="Google Shape;719;p27"/>
          <p:cNvSpPr/>
          <p:nvPr/>
        </p:nvSpPr>
        <p:spPr>
          <a:xfrm>
            <a:off x="14804754" y="2406500"/>
            <a:ext cx="668966" cy="1149785"/>
          </a:xfrm>
          <a:custGeom>
            <a:rect b="b" l="l" r="r" t="t"/>
            <a:pathLst>
              <a:path extrusionOk="0" h="1149785" w="668966">
                <a:moveTo>
                  <a:pt x="0" y="0"/>
                </a:moveTo>
                <a:lnTo>
                  <a:pt x="668966" y="0"/>
                </a:lnTo>
                <a:lnTo>
                  <a:pt x="668966" y="1149785"/>
                </a:lnTo>
                <a:lnTo>
                  <a:pt x="0" y="1149785"/>
                </a:lnTo>
                <a:lnTo>
                  <a:pt x="0" y="0"/>
                </a:lnTo>
                <a:close/>
              </a:path>
            </a:pathLst>
          </a:custGeom>
          <a:blipFill rotWithShape="1">
            <a:blip r:embed="rId24">
              <a:alphaModFix/>
            </a:blip>
            <a:stretch>
              <a:fillRect b="0" l="0" r="0" t="0"/>
            </a:stretch>
          </a:blipFill>
          <a:ln>
            <a:noFill/>
          </a:ln>
        </p:spPr>
      </p:sp>
      <p:sp>
        <p:nvSpPr>
          <p:cNvPr id="720" name="Google Shape;720;p27"/>
          <p:cNvSpPr/>
          <p:nvPr/>
        </p:nvSpPr>
        <p:spPr>
          <a:xfrm>
            <a:off x="15767566" y="2441495"/>
            <a:ext cx="257187" cy="1079795"/>
          </a:xfrm>
          <a:custGeom>
            <a:rect b="b" l="l" r="r" t="t"/>
            <a:pathLst>
              <a:path extrusionOk="0" h="1079795" w="257187">
                <a:moveTo>
                  <a:pt x="0" y="0"/>
                </a:moveTo>
                <a:lnTo>
                  <a:pt x="257187" y="0"/>
                </a:lnTo>
                <a:lnTo>
                  <a:pt x="257187" y="1079795"/>
                </a:lnTo>
                <a:lnTo>
                  <a:pt x="0" y="1079795"/>
                </a:lnTo>
                <a:lnTo>
                  <a:pt x="0" y="0"/>
                </a:lnTo>
                <a:close/>
              </a:path>
            </a:pathLst>
          </a:custGeom>
          <a:blipFill rotWithShape="1">
            <a:blip r:embed="rId25">
              <a:alphaModFix/>
            </a:blip>
            <a:stretch>
              <a:fillRect b="0" l="0" r="0" t="0"/>
            </a:stretch>
          </a:blipFill>
          <a:ln>
            <a:noFill/>
          </a:ln>
        </p:spPr>
      </p:sp>
      <p:sp>
        <p:nvSpPr>
          <p:cNvPr id="721" name="Google Shape;721;p27"/>
          <p:cNvSpPr/>
          <p:nvPr/>
        </p:nvSpPr>
        <p:spPr>
          <a:xfrm rot="10800000">
            <a:off x="16318599" y="2360020"/>
            <a:ext cx="357007" cy="1242745"/>
          </a:xfrm>
          <a:custGeom>
            <a:rect b="b" l="l" r="r" t="t"/>
            <a:pathLst>
              <a:path extrusionOk="0" h="1242745" w="357007">
                <a:moveTo>
                  <a:pt x="0" y="0"/>
                </a:moveTo>
                <a:lnTo>
                  <a:pt x="357006" y="0"/>
                </a:lnTo>
                <a:lnTo>
                  <a:pt x="357006" y="1242745"/>
                </a:lnTo>
                <a:lnTo>
                  <a:pt x="0" y="1242745"/>
                </a:lnTo>
                <a:lnTo>
                  <a:pt x="0" y="0"/>
                </a:lnTo>
                <a:close/>
              </a:path>
            </a:pathLst>
          </a:custGeom>
          <a:blipFill rotWithShape="1">
            <a:blip r:embed="rId26">
              <a:alphaModFix/>
            </a:blip>
            <a:stretch>
              <a:fillRect b="0" l="0" r="0" t="0"/>
            </a:stretch>
          </a:blipFill>
          <a:ln>
            <a:noFill/>
          </a:ln>
        </p:spPr>
      </p:sp>
      <p:sp>
        <p:nvSpPr>
          <p:cNvPr id="722" name="Google Shape;722;p27"/>
          <p:cNvSpPr/>
          <p:nvPr/>
        </p:nvSpPr>
        <p:spPr>
          <a:xfrm rot="5400000">
            <a:off x="16020654" y="4144235"/>
            <a:ext cx="952896" cy="952896"/>
          </a:xfrm>
          <a:custGeom>
            <a:rect b="b" l="l" r="r" t="t"/>
            <a:pathLst>
              <a:path extrusionOk="0" h="952896" w="952896">
                <a:moveTo>
                  <a:pt x="0" y="0"/>
                </a:moveTo>
                <a:lnTo>
                  <a:pt x="952896" y="0"/>
                </a:lnTo>
                <a:lnTo>
                  <a:pt x="952896" y="952896"/>
                </a:lnTo>
                <a:lnTo>
                  <a:pt x="0" y="952896"/>
                </a:lnTo>
                <a:lnTo>
                  <a:pt x="0" y="0"/>
                </a:lnTo>
                <a:close/>
              </a:path>
            </a:pathLst>
          </a:custGeom>
          <a:blipFill rotWithShape="1">
            <a:blip r:embed="rId27">
              <a:alphaModFix/>
            </a:blip>
            <a:stretch>
              <a:fillRect b="0" l="0" r="0" t="0"/>
            </a:stretch>
          </a:blipFill>
          <a:ln>
            <a:noFill/>
          </a:ln>
        </p:spPr>
      </p:sp>
      <p:sp>
        <p:nvSpPr>
          <p:cNvPr id="723" name="Google Shape;723;p27"/>
          <p:cNvSpPr/>
          <p:nvPr/>
        </p:nvSpPr>
        <p:spPr>
          <a:xfrm>
            <a:off x="13818570" y="5539409"/>
            <a:ext cx="916140" cy="861172"/>
          </a:xfrm>
          <a:custGeom>
            <a:rect b="b" l="l" r="r" t="t"/>
            <a:pathLst>
              <a:path extrusionOk="0" h="861172" w="916140">
                <a:moveTo>
                  <a:pt x="0" y="0"/>
                </a:moveTo>
                <a:lnTo>
                  <a:pt x="916141" y="0"/>
                </a:lnTo>
                <a:lnTo>
                  <a:pt x="916141" y="861172"/>
                </a:lnTo>
                <a:lnTo>
                  <a:pt x="0" y="861172"/>
                </a:lnTo>
                <a:lnTo>
                  <a:pt x="0" y="0"/>
                </a:lnTo>
                <a:close/>
              </a:path>
            </a:pathLst>
          </a:custGeom>
          <a:blipFill rotWithShape="1">
            <a:blip r:embed="rId28">
              <a:alphaModFix/>
            </a:blip>
            <a:stretch>
              <a:fillRect b="0" l="0" r="0" t="0"/>
            </a:stretch>
          </a:blipFill>
          <a:ln>
            <a:noFill/>
          </a:ln>
        </p:spPr>
      </p:sp>
      <p:sp>
        <p:nvSpPr>
          <p:cNvPr id="724" name="Google Shape;724;p27"/>
          <p:cNvSpPr/>
          <p:nvPr/>
        </p:nvSpPr>
        <p:spPr>
          <a:xfrm>
            <a:off x="15068897" y="5604222"/>
            <a:ext cx="788922" cy="731546"/>
          </a:xfrm>
          <a:custGeom>
            <a:rect b="b" l="l" r="r" t="t"/>
            <a:pathLst>
              <a:path extrusionOk="0" h="731546" w="788922">
                <a:moveTo>
                  <a:pt x="0" y="0"/>
                </a:moveTo>
                <a:lnTo>
                  <a:pt x="788922" y="0"/>
                </a:lnTo>
                <a:lnTo>
                  <a:pt x="788922" y="731546"/>
                </a:lnTo>
                <a:lnTo>
                  <a:pt x="0" y="731546"/>
                </a:lnTo>
                <a:lnTo>
                  <a:pt x="0" y="0"/>
                </a:lnTo>
                <a:close/>
              </a:path>
            </a:pathLst>
          </a:custGeom>
          <a:blipFill rotWithShape="1">
            <a:blip r:embed="rId29">
              <a:alphaModFix/>
            </a:blip>
            <a:stretch>
              <a:fillRect b="0" l="0" r="0" t="0"/>
            </a:stretch>
          </a:blipFill>
          <a:ln>
            <a:noFill/>
          </a:ln>
        </p:spPr>
      </p:sp>
      <p:sp>
        <p:nvSpPr>
          <p:cNvPr id="725" name="Google Shape;725;p27"/>
          <p:cNvSpPr/>
          <p:nvPr/>
        </p:nvSpPr>
        <p:spPr>
          <a:xfrm>
            <a:off x="16192006" y="5539736"/>
            <a:ext cx="675899" cy="860519"/>
          </a:xfrm>
          <a:custGeom>
            <a:rect b="b" l="l" r="r" t="t"/>
            <a:pathLst>
              <a:path extrusionOk="0" h="860519" w="675899">
                <a:moveTo>
                  <a:pt x="0" y="0"/>
                </a:moveTo>
                <a:lnTo>
                  <a:pt x="675898" y="0"/>
                </a:lnTo>
                <a:lnTo>
                  <a:pt x="675898" y="860519"/>
                </a:lnTo>
                <a:lnTo>
                  <a:pt x="0" y="860519"/>
                </a:lnTo>
                <a:lnTo>
                  <a:pt x="0" y="0"/>
                </a:lnTo>
                <a:close/>
              </a:path>
            </a:pathLst>
          </a:custGeom>
          <a:blipFill rotWithShape="1">
            <a:blip r:embed="rId30">
              <a:alphaModFix/>
            </a:blip>
            <a:stretch>
              <a:fillRect b="0" l="0" r="0" t="0"/>
            </a:stretch>
          </a:blipFill>
          <a:ln>
            <a:noFill/>
          </a:ln>
        </p:spPr>
      </p:sp>
      <p:sp>
        <p:nvSpPr>
          <p:cNvPr id="726" name="Google Shape;726;p27"/>
          <p:cNvSpPr/>
          <p:nvPr/>
        </p:nvSpPr>
        <p:spPr>
          <a:xfrm>
            <a:off x="9373050" y="7256621"/>
            <a:ext cx="1038320" cy="502169"/>
          </a:xfrm>
          <a:custGeom>
            <a:rect b="b" l="l" r="r" t="t"/>
            <a:pathLst>
              <a:path extrusionOk="0" h="502169" w="1038320">
                <a:moveTo>
                  <a:pt x="0" y="0"/>
                </a:moveTo>
                <a:lnTo>
                  <a:pt x="1038320" y="0"/>
                </a:lnTo>
                <a:lnTo>
                  <a:pt x="1038320" y="502169"/>
                </a:lnTo>
                <a:lnTo>
                  <a:pt x="0" y="502169"/>
                </a:lnTo>
                <a:lnTo>
                  <a:pt x="0" y="0"/>
                </a:lnTo>
                <a:close/>
              </a:path>
            </a:pathLst>
          </a:custGeom>
          <a:blipFill rotWithShape="1">
            <a:blip r:embed="rId31">
              <a:alphaModFix/>
            </a:blip>
            <a:stretch>
              <a:fillRect b="0" l="0" r="0" t="0"/>
            </a:stretch>
          </a:blipFill>
          <a:ln>
            <a:noFill/>
          </a:ln>
        </p:spPr>
      </p:sp>
      <p:sp>
        <p:nvSpPr>
          <p:cNvPr id="727" name="Google Shape;727;p27"/>
          <p:cNvSpPr/>
          <p:nvPr/>
        </p:nvSpPr>
        <p:spPr>
          <a:xfrm>
            <a:off x="12244706" y="2387651"/>
            <a:ext cx="1308849" cy="1187483"/>
          </a:xfrm>
          <a:custGeom>
            <a:rect b="b" l="l" r="r" t="t"/>
            <a:pathLst>
              <a:path extrusionOk="0" h="1187483" w="1308849">
                <a:moveTo>
                  <a:pt x="0" y="0"/>
                </a:moveTo>
                <a:lnTo>
                  <a:pt x="1308849" y="0"/>
                </a:lnTo>
                <a:lnTo>
                  <a:pt x="1308849" y="1187483"/>
                </a:lnTo>
                <a:lnTo>
                  <a:pt x="0" y="1187483"/>
                </a:lnTo>
                <a:lnTo>
                  <a:pt x="0" y="0"/>
                </a:lnTo>
                <a:close/>
              </a:path>
            </a:pathLst>
          </a:custGeom>
          <a:blipFill rotWithShape="1">
            <a:blip r:embed="rId32">
              <a:alphaModFix/>
            </a:blip>
            <a:stretch>
              <a:fillRect b="0" l="0" r="0" t="0"/>
            </a:stretch>
          </a:blipFill>
          <a:ln>
            <a:noFill/>
          </a:ln>
        </p:spPr>
      </p:sp>
      <p:sp>
        <p:nvSpPr>
          <p:cNvPr id="728" name="Google Shape;728;p27"/>
          <p:cNvSpPr/>
          <p:nvPr/>
        </p:nvSpPr>
        <p:spPr>
          <a:xfrm>
            <a:off x="11334760" y="7109331"/>
            <a:ext cx="975974" cy="796750"/>
          </a:xfrm>
          <a:custGeom>
            <a:rect b="b" l="l" r="r" t="t"/>
            <a:pathLst>
              <a:path extrusionOk="0" h="796750" w="975974">
                <a:moveTo>
                  <a:pt x="0" y="0"/>
                </a:moveTo>
                <a:lnTo>
                  <a:pt x="975975" y="0"/>
                </a:lnTo>
                <a:lnTo>
                  <a:pt x="975975" y="796750"/>
                </a:lnTo>
                <a:lnTo>
                  <a:pt x="0" y="796750"/>
                </a:lnTo>
                <a:lnTo>
                  <a:pt x="0" y="0"/>
                </a:lnTo>
                <a:close/>
              </a:path>
            </a:pathLst>
          </a:custGeom>
          <a:blipFill rotWithShape="1">
            <a:blip r:embed="rId33">
              <a:alphaModFix/>
            </a:blip>
            <a:stretch>
              <a:fillRect b="0" l="0" r="0" t="0"/>
            </a:stretch>
          </a:blipFill>
          <a:ln>
            <a:noFill/>
          </a:ln>
        </p:spPr>
      </p:sp>
      <p:sp>
        <p:nvSpPr>
          <p:cNvPr id="729" name="Google Shape;729;p27"/>
          <p:cNvSpPr/>
          <p:nvPr/>
        </p:nvSpPr>
        <p:spPr>
          <a:xfrm>
            <a:off x="12581548" y="6959261"/>
            <a:ext cx="899450" cy="1096890"/>
          </a:xfrm>
          <a:custGeom>
            <a:rect b="b" l="l" r="r" t="t"/>
            <a:pathLst>
              <a:path extrusionOk="0" h="1096890" w="899450">
                <a:moveTo>
                  <a:pt x="0" y="0"/>
                </a:moveTo>
                <a:lnTo>
                  <a:pt x="899450" y="0"/>
                </a:lnTo>
                <a:lnTo>
                  <a:pt x="899450" y="1096889"/>
                </a:lnTo>
                <a:lnTo>
                  <a:pt x="0" y="1096889"/>
                </a:lnTo>
                <a:lnTo>
                  <a:pt x="0" y="0"/>
                </a:lnTo>
                <a:close/>
              </a:path>
            </a:pathLst>
          </a:custGeom>
          <a:blipFill rotWithShape="1">
            <a:blip r:embed="rId34">
              <a:alphaModFix/>
            </a:blip>
            <a:stretch>
              <a:fillRect b="0" l="0" r="0" t="0"/>
            </a:stretch>
          </a:blipFill>
          <a:ln>
            <a:noFill/>
          </a:ln>
        </p:spPr>
      </p:sp>
      <p:sp>
        <p:nvSpPr>
          <p:cNvPr id="730" name="Google Shape;730;p27"/>
          <p:cNvSpPr/>
          <p:nvPr/>
        </p:nvSpPr>
        <p:spPr>
          <a:xfrm>
            <a:off x="13751812" y="6979163"/>
            <a:ext cx="957143" cy="1057086"/>
          </a:xfrm>
          <a:custGeom>
            <a:rect b="b" l="l" r="r" t="t"/>
            <a:pathLst>
              <a:path extrusionOk="0" h="1057086" w="957143">
                <a:moveTo>
                  <a:pt x="0" y="0"/>
                </a:moveTo>
                <a:lnTo>
                  <a:pt x="957143" y="0"/>
                </a:lnTo>
                <a:lnTo>
                  <a:pt x="957143" y="1057086"/>
                </a:lnTo>
                <a:lnTo>
                  <a:pt x="0" y="1057086"/>
                </a:lnTo>
                <a:lnTo>
                  <a:pt x="0" y="0"/>
                </a:lnTo>
                <a:close/>
              </a:path>
            </a:pathLst>
          </a:custGeom>
          <a:blipFill rotWithShape="1">
            <a:blip r:embed="rId35">
              <a:alphaModFix/>
            </a:blip>
            <a:stretch>
              <a:fillRect b="0" l="0" r="0" t="0"/>
            </a:stretch>
          </a:blipFill>
          <a:ln>
            <a:noFill/>
          </a:ln>
        </p:spPr>
      </p:sp>
      <p:sp>
        <p:nvSpPr>
          <p:cNvPr id="731" name="Google Shape;731;p27"/>
          <p:cNvSpPr/>
          <p:nvPr/>
        </p:nvSpPr>
        <p:spPr>
          <a:xfrm>
            <a:off x="14979769" y="6888532"/>
            <a:ext cx="858594" cy="1238347"/>
          </a:xfrm>
          <a:custGeom>
            <a:rect b="b" l="l" r="r" t="t"/>
            <a:pathLst>
              <a:path extrusionOk="0" h="1238347" w="858594">
                <a:moveTo>
                  <a:pt x="0" y="0"/>
                </a:moveTo>
                <a:lnTo>
                  <a:pt x="858594" y="0"/>
                </a:lnTo>
                <a:lnTo>
                  <a:pt x="858594" y="1238347"/>
                </a:lnTo>
                <a:lnTo>
                  <a:pt x="0" y="1238347"/>
                </a:lnTo>
                <a:lnTo>
                  <a:pt x="0" y="0"/>
                </a:lnTo>
                <a:close/>
              </a:path>
            </a:pathLst>
          </a:custGeom>
          <a:blipFill rotWithShape="1">
            <a:blip r:embed="rId36">
              <a:alphaModFix/>
            </a:blip>
            <a:stretch>
              <a:fillRect b="-11825" l="0" r="0" t="0"/>
            </a:stretch>
          </a:blipFill>
          <a:ln>
            <a:noFill/>
          </a:ln>
        </p:spPr>
      </p:sp>
      <p:sp>
        <p:nvSpPr>
          <p:cNvPr id="732" name="Google Shape;732;p27"/>
          <p:cNvSpPr/>
          <p:nvPr/>
        </p:nvSpPr>
        <p:spPr>
          <a:xfrm>
            <a:off x="16109177" y="6866576"/>
            <a:ext cx="910404" cy="1282259"/>
          </a:xfrm>
          <a:custGeom>
            <a:rect b="b" l="l" r="r" t="t"/>
            <a:pathLst>
              <a:path extrusionOk="0" h="1282259" w="910404">
                <a:moveTo>
                  <a:pt x="0" y="0"/>
                </a:moveTo>
                <a:lnTo>
                  <a:pt x="910404" y="0"/>
                </a:lnTo>
                <a:lnTo>
                  <a:pt x="910404" y="1282259"/>
                </a:lnTo>
                <a:lnTo>
                  <a:pt x="0" y="1282259"/>
                </a:lnTo>
                <a:lnTo>
                  <a:pt x="0" y="0"/>
                </a:lnTo>
                <a:close/>
              </a:path>
            </a:pathLst>
          </a:custGeom>
          <a:blipFill rotWithShape="1">
            <a:blip r:embed="rId37">
              <a:alphaModFix/>
            </a:blip>
            <a:stretch>
              <a:fillRect b="0" l="0" r="0" t="0"/>
            </a:stretch>
          </a:blipFill>
          <a:ln>
            <a:noFill/>
          </a:ln>
        </p:spPr>
      </p:sp>
      <p:sp>
        <p:nvSpPr>
          <p:cNvPr id="733" name="Google Shape;733;p27"/>
          <p:cNvSpPr/>
          <p:nvPr/>
        </p:nvSpPr>
        <p:spPr>
          <a:xfrm>
            <a:off x="7227226" y="8580261"/>
            <a:ext cx="1061279" cy="912700"/>
          </a:xfrm>
          <a:custGeom>
            <a:rect b="b" l="l" r="r" t="t"/>
            <a:pathLst>
              <a:path extrusionOk="0" h="912700" w="1061279">
                <a:moveTo>
                  <a:pt x="0" y="0"/>
                </a:moveTo>
                <a:lnTo>
                  <a:pt x="1061280" y="0"/>
                </a:lnTo>
                <a:lnTo>
                  <a:pt x="1061280" y="912700"/>
                </a:lnTo>
                <a:lnTo>
                  <a:pt x="0" y="912700"/>
                </a:lnTo>
                <a:lnTo>
                  <a:pt x="0" y="0"/>
                </a:lnTo>
                <a:close/>
              </a:path>
            </a:pathLst>
          </a:custGeom>
          <a:blipFill rotWithShape="1">
            <a:blip r:embed="rId38">
              <a:alphaModFix/>
            </a:blip>
            <a:stretch>
              <a:fillRect b="0" l="0" r="0" t="0"/>
            </a:stretch>
          </a:blipFill>
          <a:ln>
            <a:noFill/>
          </a:ln>
        </p:spPr>
      </p:sp>
      <p:sp>
        <p:nvSpPr>
          <p:cNvPr id="734" name="Google Shape;734;p27"/>
          <p:cNvSpPr/>
          <p:nvPr/>
        </p:nvSpPr>
        <p:spPr>
          <a:xfrm>
            <a:off x="10427346" y="8476580"/>
            <a:ext cx="1291478" cy="1120063"/>
          </a:xfrm>
          <a:custGeom>
            <a:rect b="b" l="l" r="r" t="t"/>
            <a:pathLst>
              <a:path extrusionOk="0" h="1120063" w="1291478">
                <a:moveTo>
                  <a:pt x="0" y="0"/>
                </a:moveTo>
                <a:lnTo>
                  <a:pt x="1291477" y="0"/>
                </a:lnTo>
                <a:lnTo>
                  <a:pt x="1291477" y="1120063"/>
                </a:lnTo>
                <a:lnTo>
                  <a:pt x="0" y="1120063"/>
                </a:lnTo>
                <a:lnTo>
                  <a:pt x="0" y="0"/>
                </a:lnTo>
                <a:close/>
              </a:path>
            </a:pathLst>
          </a:custGeom>
          <a:blipFill rotWithShape="1">
            <a:blip r:embed="rId39">
              <a:alphaModFix/>
            </a:blip>
            <a:stretch>
              <a:fillRect b="0" l="0" r="0" t="0"/>
            </a:stretch>
          </a:blipFill>
          <a:ln>
            <a:noFill/>
          </a:ln>
        </p:spPr>
      </p:sp>
      <p:sp>
        <p:nvSpPr>
          <p:cNvPr id="735" name="Google Shape;735;p27"/>
          <p:cNvSpPr/>
          <p:nvPr/>
        </p:nvSpPr>
        <p:spPr>
          <a:xfrm>
            <a:off x="8907945" y="8498591"/>
            <a:ext cx="899962" cy="1076041"/>
          </a:xfrm>
          <a:custGeom>
            <a:rect b="b" l="l" r="r" t="t"/>
            <a:pathLst>
              <a:path extrusionOk="0" h="1076041" w="899962">
                <a:moveTo>
                  <a:pt x="0" y="0"/>
                </a:moveTo>
                <a:lnTo>
                  <a:pt x="899962" y="0"/>
                </a:lnTo>
                <a:lnTo>
                  <a:pt x="899962" y="1076041"/>
                </a:lnTo>
                <a:lnTo>
                  <a:pt x="0" y="1076041"/>
                </a:lnTo>
                <a:lnTo>
                  <a:pt x="0" y="0"/>
                </a:lnTo>
                <a:close/>
              </a:path>
            </a:pathLst>
          </a:custGeom>
          <a:blipFill rotWithShape="1">
            <a:blip r:embed="rId40">
              <a:alphaModFix/>
            </a:blip>
            <a:stretch>
              <a:fillRect b="0" l="0" r="0" t="0"/>
            </a:stretch>
          </a:blipFill>
          <a:ln>
            <a:noFill/>
          </a:ln>
        </p:spPr>
      </p:sp>
      <p:sp>
        <p:nvSpPr>
          <p:cNvPr id="736" name="Google Shape;736;p27"/>
          <p:cNvSpPr/>
          <p:nvPr/>
        </p:nvSpPr>
        <p:spPr>
          <a:xfrm>
            <a:off x="12338262" y="8613049"/>
            <a:ext cx="586827" cy="847125"/>
          </a:xfrm>
          <a:custGeom>
            <a:rect b="b" l="l" r="r" t="t"/>
            <a:pathLst>
              <a:path extrusionOk="0" h="847125" w="586827">
                <a:moveTo>
                  <a:pt x="0" y="0"/>
                </a:moveTo>
                <a:lnTo>
                  <a:pt x="586827" y="0"/>
                </a:lnTo>
                <a:lnTo>
                  <a:pt x="586827" y="847125"/>
                </a:lnTo>
                <a:lnTo>
                  <a:pt x="0" y="847125"/>
                </a:lnTo>
                <a:lnTo>
                  <a:pt x="0" y="0"/>
                </a:lnTo>
                <a:close/>
              </a:path>
            </a:pathLst>
          </a:custGeom>
          <a:blipFill rotWithShape="1">
            <a:blip r:embed="rId41">
              <a:alphaModFix/>
            </a:blip>
            <a:stretch>
              <a:fillRect b="0" l="0" r="0" t="0"/>
            </a:stretch>
          </a:blipFill>
          <a:ln>
            <a:noFill/>
          </a:ln>
        </p:spPr>
      </p:sp>
      <p:sp>
        <p:nvSpPr>
          <p:cNvPr id="737" name="Google Shape;737;p27"/>
          <p:cNvSpPr/>
          <p:nvPr/>
        </p:nvSpPr>
        <p:spPr>
          <a:xfrm>
            <a:off x="16197700" y="8679933"/>
            <a:ext cx="733357" cy="713357"/>
          </a:xfrm>
          <a:custGeom>
            <a:rect b="b" l="l" r="r" t="t"/>
            <a:pathLst>
              <a:path extrusionOk="0" h="713357" w="733357">
                <a:moveTo>
                  <a:pt x="0" y="0"/>
                </a:moveTo>
                <a:lnTo>
                  <a:pt x="733358" y="0"/>
                </a:lnTo>
                <a:lnTo>
                  <a:pt x="733358" y="713357"/>
                </a:lnTo>
                <a:lnTo>
                  <a:pt x="0" y="713357"/>
                </a:lnTo>
                <a:lnTo>
                  <a:pt x="0" y="0"/>
                </a:lnTo>
                <a:close/>
              </a:path>
            </a:pathLst>
          </a:custGeom>
          <a:blipFill rotWithShape="1">
            <a:blip r:embed="rId42">
              <a:alphaModFix/>
            </a:blip>
            <a:stretch>
              <a:fillRect b="0" l="0" r="0" t="0"/>
            </a:stretch>
          </a:blipFill>
          <a:ln>
            <a:noFill/>
          </a:ln>
        </p:spPr>
      </p:sp>
      <p:sp>
        <p:nvSpPr>
          <p:cNvPr id="738" name="Google Shape;738;p27"/>
          <p:cNvSpPr/>
          <p:nvPr/>
        </p:nvSpPr>
        <p:spPr>
          <a:xfrm>
            <a:off x="14826925" y="8674604"/>
            <a:ext cx="751336" cy="724015"/>
          </a:xfrm>
          <a:custGeom>
            <a:rect b="b" l="l" r="r" t="t"/>
            <a:pathLst>
              <a:path extrusionOk="0" h="724015" w="751336">
                <a:moveTo>
                  <a:pt x="0" y="0"/>
                </a:moveTo>
                <a:lnTo>
                  <a:pt x="751336" y="0"/>
                </a:lnTo>
                <a:lnTo>
                  <a:pt x="751336" y="724015"/>
                </a:lnTo>
                <a:lnTo>
                  <a:pt x="0" y="724015"/>
                </a:lnTo>
                <a:lnTo>
                  <a:pt x="0" y="0"/>
                </a:lnTo>
                <a:close/>
              </a:path>
            </a:pathLst>
          </a:custGeom>
          <a:blipFill rotWithShape="1">
            <a:blip r:embed="rId43">
              <a:alphaModFix/>
            </a:blip>
            <a:stretch>
              <a:fillRect b="0" l="0" r="0" t="0"/>
            </a:stretch>
          </a:blipFill>
          <a:ln>
            <a:noFill/>
          </a:ln>
        </p:spPr>
      </p:sp>
      <p:sp>
        <p:nvSpPr>
          <p:cNvPr id="739" name="Google Shape;739;p27"/>
          <p:cNvSpPr/>
          <p:nvPr/>
        </p:nvSpPr>
        <p:spPr>
          <a:xfrm>
            <a:off x="13544528" y="8705133"/>
            <a:ext cx="662958" cy="662958"/>
          </a:xfrm>
          <a:custGeom>
            <a:rect b="b" l="l" r="r" t="t"/>
            <a:pathLst>
              <a:path extrusionOk="0" h="662958" w="662958">
                <a:moveTo>
                  <a:pt x="0" y="0"/>
                </a:moveTo>
                <a:lnTo>
                  <a:pt x="662958" y="0"/>
                </a:lnTo>
                <a:lnTo>
                  <a:pt x="662958" y="662957"/>
                </a:lnTo>
                <a:lnTo>
                  <a:pt x="0" y="662957"/>
                </a:lnTo>
                <a:lnTo>
                  <a:pt x="0" y="0"/>
                </a:lnTo>
                <a:close/>
              </a:path>
            </a:pathLst>
          </a:custGeom>
          <a:blipFill rotWithShape="1">
            <a:blip r:embed="rId4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201" name="Shape 201"/>
        <p:cNvGrpSpPr/>
        <p:nvPr/>
      </p:nvGrpSpPr>
      <p:grpSpPr>
        <a:xfrm>
          <a:off x="0" y="0"/>
          <a:ext cx="0" cy="0"/>
          <a:chOff x="0" y="0"/>
          <a:chExt cx="0" cy="0"/>
        </a:xfrm>
      </p:grpSpPr>
      <p:grpSp>
        <p:nvGrpSpPr>
          <p:cNvPr id="202" name="Google Shape;202;p10"/>
          <p:cNvGrpSpPr/>
          <p:nvPr/>
        </p:nvGrpSpPr>
        <p:grpSpPr>
          <a:xfrm>
            <a:off x="270832" y="270832"/>
            <a:ext cx="17746335" cy="9745335"/>
            <a:chOff x="0" y="0"/>
            <a:chExt cx="11394861" cy="6257447"/>
          </a:xfrm>
        </p:grpSpPr>
        <p:sp>
          <p:nvSpPr>
            <p:cNvPr id="203" name="Google Shape;203;p10"/>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204" name="Google Shape;204;p10"/>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10"/>
          <p:cNvSpPr/>
          <p:nvPr/>
        </p:nvSpPr>
        <p:spPr>
          <a:xfrm>
            <a:off x="1160391" y="2444825"/>
            <a:ext cx="6018387" cy="6968659"/>
          </a:xfrm>
          <a:custGeom>
            <a:rect b="b" l="l" r="r" t="t"/>
            <a:pathLst>
              <a:path extrusionOk="0" h="6968659" w="6018387">
                <a:moveTo>
                  <a:pt x="0" y="0"/>
                </a:moveTo>
                <a:lnTo>
                  <a:pt x="6018387" y="0"/>
                </a:lnTo>
                <a:lnTo>
                  <a:pt x="6018387" y="6968659"/>
                </a:lnTo>
                <a:lnTo>
                  <a:pt x="0" y="6968659"/>
                </a:lnTo>
                <a:lnTo>
                  <a:pt x="0" y="0"/>
                </a:lnTo>
                <a:close/>
              </a:path>
            </a:pathLst>
          </a:custGeom>
          <a:blipFill rotWithShape="1">
            <a:blip r:embed="rId3">
              <a:alphaModFix/>
            </a:blip>
            <a:stretch>
              <a:fillRect b="0" l="0" r="0" t="0"/>
            </a:stretch>
          </a:blipFill>
          <a:ln>
            <a:noFill/>
          </a:ln>
        </p:spPr>
      </p:sp>
      <p:grpSp>
        <p:nvGrpSpPr>
          <p:cNvPr id="206" name="Google Shape;206;p10"/>
          <p:cNvGrpSpPr/>
          <p:nvPr/>
        </p:nvGrpSpPr>
        <p:grpSpPr>
          <a:xfrm rot="-5400000">
            <a:off x="14409941" y="576567"/>
            <a:ext cx="1282982" cy="5931473"/>
            <a:chOff x="0" y="0"/>
            <a:chExt cx="660400" cy="3053157"/>
          </a:xfrm>
        </p:grpSpPr>
        <p:sp>
          <p:nvSpPr>
            <p:cNvPr id="207" name="Google Shape;207;p10"/>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txBox="1"/>
            <p:nvPr/>
          </p:nvSpPr>
          <p:spPr>
            <a:xfrm>
              <a:off x="0" y="69850"/>
              <a:ext cx="660400" cy="298330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0"/>
          <p:cNvGrpSpPr/>
          <p:nvPr/>
        </p:nvGrpSpPr>
        <p:grpSpPr>
          <a:xfrm rot="-5400000">
            <a:off x="14409941" y="2923208"/>
            <a:ext cx="1282982" cy="5931473"/>
            <a:chOff x="0" y="0"/>
            <a:chExt cx="660400" cy="3053157"/>
          </a:xfrm>
        </p:grpSpPr>
        <p:sp>
          <p:nvSpPr>
            <p:cNvPr id="210" name="Google Shape;210;p10"/>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txBox="1"/>
            <p:nvPr/>
          </p:nvSpPr>
          <p:spPr>
            <a:xfrm>
              <a:off x="0" y="69850"/>
              <a:ext cx="660400" cy="298330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0"/>
          <p:cNvGrpSpPr/>
          <p:nvPr/>
        </p:nvGrpSpPr>
        <p:grpSpPr>
          <a:xfrm rot="-5400000">
            <a:off x="14409941" y="5269849"/>
            <a:ext cx="1282982" cy="5931473"/>
            <a:chOff x="0" y="0"/>
            <a:chExt cx="660400" cy="3053157"/>
          </a:xfrm>
        </p:grpSpPr>
        <p:sp>
          <p:nvSpPr>
            <p:cNvPr id="213" name="Google Shape;213;p10"/>
            <p:cNvSpPr/>
            <p:nvPr/>
          </p:nvSpPr>
          <p:spPr>
            <a:xfrm>
              <a:off x="0" y="0"/>
              <a:ext cx="660400" cy="3053157"/>
            </a:xfrm>
            <a:custGeom>
              <a:rect b="b" l="l" r="r" t="t"/>
              <a:pathLst>
                <a:path extrusionOk="0" h="3053157"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8267"/>
                  </a:cubicBezTo>
                  <a:lnTo>
                    <a:pt x="660400" y="3053157"/>
                  </a:lnTo>
                  <a:lnTo>
                    <a:pt x="0" y="3053157"/>
                  </a:lnTo>
                  <a:lnTo>
                    <a:pt x="0" y="380252"/>
                  </a:lnTo>
                  <a:cubicBezTo>
                    <a:pt x="1782" y="185660"/>
                    <a:pt x="93019" y="64045"/>
                    <a:pt x="220252" y="1907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0" y="69850"/>
              <a:ext cx="660400" cy="298330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0"/>
          <p:cNvGrpSpPr/>
          <p:nvPr/>
        </p:nvGrpSpPr>
        <p:grpSpPr>
          <a:xfrm>
            <a:off x="10212934" y="3388340"/>
            <a:ext cx="1568624" cy="307926"/>
            <a:chOff x="0" y="0"/>
            <a:chExt cx="2091499" cy="410568"/>
          </a:xfrm>
        </p:grpSpPr>
        <p:grpSp>
          <p:nvGrpSpPr>
            <p:cNvPr id="216" name="Google Shape;216;p10"/>
            <p:cNvGrpSpPr/>
            <p:nvPr/>
          </p:nvGrpSpPr>
          <p:grpSpPr>
            <a:xfrm>
              <a:off x="840466" y="0"/>
              <a:ext cx="410568" cy="410568"/>
              <a:chOff x="0" y="0"/>
              <a:chExt cx="812800" cy="812800"/>
            </a:xfrm>
          </p:grpSpPr>
          <p:sp>
            <p:nvSpPr>
              <p:cNvPr id="217" name="Google Shape;21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0"/>
            <p:cNvGrpSpPr/>
            <p:nvPr/>
          </p:nvGrpSpPr>
          <p:grpSpPr>
            <a:xfrm>
              <a:off x="1680931" y="0"/>
              <a:ext cx="410568" cy="410568"/>
              <a:chOff x="0" y="0"/>
              <a:chExt cx="812800" cy="812800"/>
            </a:xfrm>
          </p:grpSpPr>
          <p:sp>
            <p:nvSpPr>
              <p:cNvPr id="220" name="Google Shape;22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0"/>
            <p:cNvGrpSpPr/>
            <p:nvPr/>
          </p:nvGrpSpPr>
          <p:grpSpPr>
            <a:xfrm>
              <a:off x="0" y="0"/>
              <a:ext cx="410568" cy="410568"/>
              <a:chOff x="0" y="0"/>
              <a:chExt cx="812800" cy="812800"/>
            </a:xfrm>
          </p:grpSpPr>
          <p:sp>
            <p:nvSpPr>
              <p:cNvPr id="223" name="Google Shape;22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73BD"/>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5" name="Google Shape;225;p10"/>
          <p:cNvGrpSpPr/>
          <p:nvPr/>
        </p:nvGrpSpPr>
        <p:grpSpPr>
          <a:xfrm>
            <a:off x="10212934" y="5706406"/>
            <a:ext cx="1568624" cy="307926"/>
            <a:chOff x="0" y="0"/>
            <a:chExt cx="2091499" cy="410568"/>
          </a:xfrm>
        </p:grpSpPr>
        <p:grpSp>
          <p:nvGrpSpPr>
            <p:cNvPr id="226" name="Google Shape;226;p10"/>
            <p:cNvGrpSpPr/>
            <p:nvPr/>
          </p:nvGrpSpPr>
          <p:grpSpPr>
            <a:xfrm>
              <a:off x="840466" y="0"/>
              <a:ext cx="410568" cy="410568"/>
              <a:chOff x="0" y="0"/>
              <a:chExt cx="812800" cy="812800"/>
            </a:xfrm>
          </p:grpSpPr>
          <p:sp>
            <p:nvSpPr>
              <p:cNvPr id="227" name="Google Shape;22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0"/>
            <p:cNvGrpSpPr/>
            <p:nvPr/>
          </p:nvGrpSpPr>
          <p:grpSpPr>
            <a:xfrm>
              <a:off x="1680931" y="0"/>
              <a:ext cx="410568" cy="410568"/>
              <a:chOff x="0" y="0"/>
              <a:chExt cx="812800" cy="812800"/>
            </a:xfrm>
          </p:grpSpPr>
          <p:sp>
            <p:nvSpPr>
              <p:cNvPr id="230" name="Google Shape;23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0"/>
            <p:cNvGrpSpPr/>
            <p:nvPr/>
          </p:nvGrpSpPr>
          <p:grpSpPr>
            <a:xfrm>
              <a:off x="0" y="0"/>
              <a:ext cx="410568" cy="410568"/>
              <a:chOff x="0" y="0"/>
              <a:chExt cx="812800" cy="812800"/>
            </a:xfrm>
          </p:grpSpPr>
          <p:sp>
            <p:nvSpPr>
              <p:cNvPr id="233" name="Google Shape;23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D76E"/>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35" name="Google Shape;235;p10"/>
          <p:cNvGrpSpPr/>
          <p:nvPr/>
        </p:nvGrpSpPr>
        <p:grpSpPr>
          <a:xfrm>
            <a:off x="10212934" y="8081622"/>
            <a:ext cx="1568624" cy="307926"/>
            <a:chOff x="0" y="0"/>
            <a:chExt cx="2091499" cy="410568"/>
          </a:xfrm>
        </p:grpSpPr>
        <p:grpSp>
          <p:nvGrpSpPr>
            <p:cNvPr id="236" name="Google Shape;236;p10"/>
            <p:cNvGrpSpPr/>
            <p:nvPr/>
          </p:nvGrpSpPr>
          <p:grpSpPr>
            <a:xfrm>
              <a:off x="840466" y="0"/>
              <a:ext cx="410568" cy="410568"/>
              <a:chOff x="0" y="0"/>
              <a:chExt cx="812800" cy="812800"/>
            </a:xfrm>
          </p:grpSpPr>
          <p:sp>
            <p:nvSpPr>
              <p:cNvPr id="237" name="Google Shape;23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0"/>
            <p:cNvGrpSpPr/>
            <p:nvPr/>
          </p:nvGrpSpPr>
          <p:grpSpPr>
            <a:xfrm>
              <a:off x="1680931" y="0"/>
              <a:ext cx="410568" cy="410568"/>
              <a:chOff x="0" y="0"/>
              <a:chExt cx="812800" cy="812800"/>
            </a:xfrm>
          </p:grpSpPr>
          <p:sp>
            <p:nvSpPr>
              <p:cNvPr id="240" name="Google Shape;240;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0"/>
            <p:cNvGrpSpPr/>
            <p:nvPr/>
          </p:nvGrpSpPr>
          <p:grpSpPr>
            <a:xfrm>
              <a:off x="0" y="0"/>
              <a:ext cx="410568" cy="410568"/>
              <a:chOff x="0" y="0"/>
              <a:chExt cx="812800" cy="812800"/>
            </a:xfrm>
          </p:grpSpPr>
          <p:sp>
            <p:nvSpPr>
              <p:cNvPr id="243" name="Google Shape;243;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3B"/>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45" name="Google Shape;245;p10"/>
          <p:cNvSpPr txBox="1"/>
          <p:nvPr/>
        </p:nvSpPr>
        <p:spPr>
          <a:xfrm>
            <a:off x="8419565" y="2809490"/>
            <a:ext cx="1448870"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01</a:t>
            </a:r>
            <a:endParaRPr/>
          </a:p>
        </p:txBody>
      </p:sp>
      <p:sp>
        <p:nvSpPr>
          <p:cNvPr id="246" name="Google Shape;246;p10"/>
          <p:cNvSpPr txBox="1"/>
          <p:nvPr/>
        </p:nvSpPr>
        <p:spPr>
          <a:xfrm>
            <a:off x="8419565" y="5156131"/>
            <a:ext cx="1448870"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02</a:t>
            </a:r>
            <a:endParaRPr/>
          </a:p>
        </p:txBody>
      </p:sp>
      <p:sp>
        <p:nvSpPr>
          <p:cNvPr id="247" name="Google Shape;247;p10"/>
          <p:cNvSpPr txBox="1"/>
          <p:nvPr/>
        </p:nvSpPr>
        <p:spPr>
          <a:xfrm>
            <a:off x="8419565" y="7502772"/>
            <a:ext cx="1448870"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03</a:t>
            </a:r>
            <a:endParaRPr/>
          </a:p>
        </p:txBody>
      </p:sp>
      <p:sp>
        <p:nvSpPr>
          <p:cNvPr id="248" name="Google Shape;248;p10"/>
          <p:cNvSpPr txBox="1"/>
          <p:nvPr/>
        </p:nvSpPr>
        <p:spPr>
          <a:xfrm>
            <a:off x="12880404" y="3197524"/>
            <a:ext cx="3632396" cy="613357"/>
          </a:xfrm>
          <a:prstGeom prst="rect">
            <a:avLst/>
          </a:prstGeom>
          <a:noFill/>
          <a:ln>
            <a:noFill/>
          </a:ln>
        </p:spPr>
        <p:txBody>
          <a:bodyPr anchorCtr="0" anchor="t" bIns="0" lIns="0" spcFirstLastPara="1" rIns="0" wrap="square" tIns="0">
            <a:spAutoFit/>
          </a:bodyPr>
          <a:lstStyle/>
          <a:p>
            <a:pPr indent="0" lvl="0" marL="0" marR="0" rtl="0" algn="l">
              <a:lnSpc>
                <a:spcPct val="123008"/>
              </a:lnSpc>
              <a:spcBef>
                <a:spcPts val="0"/>
              </a:spcBef>
              <a:spcAft>
                <a:spcPts val="0"/>
              </a:spcAft>
              <a:buNone/>
            </a:pPr>
            <a:r>
              <a:rPr b="1" i="0" lang="en-US" sz="3916" u="none" cap="none" strike="noStrike">
                <a:solidFill>
                  <a:srgbClr val="000000"/>
                </a:solidFill>
                <a:latin typeface="Asap"/>
                <a:ea typeface="Asap"/>
                <a:cs typeface="Asap"/>
                <a:sym typeface="Asap"/>
              </a:rPr>
              <a:t>Introduction</a:t>
            </a:r>
            <a:endParaRPr/>
          </a:p>
        </p:txBody>
      </p:sp>
      <p:sp>
        <p:nvSpPr>
          <p:cNvPr id="249" name="Google Shape;249;p10"/>
          <p:cNvSpPr txBox="1"/>
          <p:nvPr/>
        </p:nvSpPr>
        <p:spPr>
          <a:xfrm>
            <a:off x="12880404" y="5544165"/>
            <a:ext cx="4378896" cy="613357"/>
          </a:xfrm>
          <a:prstGeom prst="rect">
            <a:avLst/>
          </a:prstGeom>
          <a:noFill/>
          <a:ln>
            <a:noFill/>
          </a:ln>
        </p:spPr>
        <p:txBody>
          <a:bodyPr anchorCtr="0" anchor="t" bIns="0" lIns="0" spcFirstLastPara="1" rIns="0" wrap="square" tIns="0">
            <a:spAutoFit/>
          </a:bodyPr>
          <a:lstStyle/>
          <a:p>
            <a:pPr indent="0" lvl="0" marL="0" marR="0" rtl="0" algn="l">
              <a:lnSpc>
                <a:spcPct val="123008"/>
              </a:lnSpc>
              <a:spcBef>
                <a:spcPts val="0"/>
              </a:spcBef>
              <a:spcAft>
                <a:spcPts val="0"/>
              </a:spcAft>
              <a:buNone/>
            </a:pPr>
            <a:r>
              <a:rPr b="1" i="0" lang="en-US" sz="3916" u="none" cap="none" strike="noStrike">
                <a:solidFill>
                  <a:srgbClr val="000000"/>
                </a:solidFill>
                <a:latin typeface="Asap"/>
                <a:ea typeface="Asap"/>
                <a:cs typeface="Asap"/>
                <a:sym typeface="Asap"/>
              </a:rPr>
              <a:t>Genetic Diseases</a:t>
            </a:r>
            <a:endParaRPr/>
          </a:p>
        </p:txBody>
      </p:sp>
      <p:sp>
        <p:nvSpPr>
          <p:cNvPr id="250" name="Google Shape;250;p10"/>
          <p:cNvSpPr txBox="1"/>
          <p:nvPr/>
        </p:nvSpPr>
        <p:spPr>
          <a:xfrm>
            <a:off x="12880404" y="7890806"/>
            <a:ext cx="3632396" cy="613357"/>
          </a:xfrm>
          <a:prstGeom prst="rect">
            <a:avLst/>
          </a:prstGeom>
          <a:noFill/>
          <a:ln>
            <a:noFill/>
          </a:ln>
        </p:spPr>
        <p:txBody>
          <a:bodyPr anchorCtr="0" anchor="t" bIns="0" lIns="0" spcFirstLastPara="1" rIns="0" wrap="square" tIns="0">
            <a:spAutoFit/>
          </a:bodyPr>
          <a:lstStyle/>
          <a:p>
            <a:pPr indent="0" lvl="0" marL="0" marR="0" rtl="0" algn="l">
              <a:lnSpc>
                <a:spcPct val="123008"/>
              </a:lnSpc>
              <a:spcBef>
                <a:spcPts val="0"/>
              </a:spcBef>
              <a:spcAft>
                <a:spcPts val="0"/>
              </a:spcAft>
              <a:buNone/>
            </a:pPr>
            <a:r>
              <a:rPr b="1" i="0" lang="en-US" sz="3916" u="none" cap="none" strike="noStrike">
                <a:solidFill>
                  <a:srgbClr val="000000"/>
                </a:solidFill>
                <a:latin typeface="Asap"/>
                <a:ea typeface="Asap"/>
                <a:cs typeface="Asap"/>
                <a:sym typeface="Asap"/>
              </a:rPr>
              <a:t>Treatments</a:t>
            </a:r>
            <a:endParaRPr/>
          </a:p>
        </p:txBody>
      </p:sp>
      <p:sp>
        <p:nvSpPr>
          <p:cNvPr id="251" name="Google Shape;251;p10"/>
          <p:cNvSpPr txBox="1"/>
          <p:nvPr/>
        </p:nvSpPr>
        <p:spPr>
          <a:xfrm>
            <a:off x="2582295" y="676475"/>
            <a:ext cx="13123411" cy="1580382"/>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10199" u="none" cap="none" strike="noStrike">
                <a:solidFill>
                  <a:srgbClr val="000000"/>
                </a:solidFill>
                <a:latin typeface="Gaegu"/>
                <a:ea typeface="Gaegu"/>
                <a:cs typeface="Gaegu"/>
                <a:sym typeface="Gaegu"/>
              </a:rPr>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743" name="Shape 743"/>
        <p:cNvGrpSpPr/>
        <p:nvPr/>
      </p:nvGrpSpPr>
      <p:grpSpPr>
        <a:xfrm>
          <a:off x="0" y="0"/>
          <a:ext cx="0" cy="0"/>
          <a:chOff x="0" y="0"/>
          <a:chExt cx="0" cy="0"/>
        </a:xfrm>
      </p:grpSpPr>
      <p:grpSp>
        <p:nvGrpSpPr>
          <p:cNvPr id="744" name="Google Shape;744;p28"/>
          <p:cNvGrpSpPr/>
          <p:nvPr/>
        </p:nvGrpSpPr>
        <p:grpSpPr>
          <a:xfrm>
            <a:off x="270832" y="270832"/>
            <a:ext cx="17746335" cy="9745335"/>
            <a:chOff x="0" y="0"/>
            <a:chExt cx="11394861" cy="6257447"/>
          </a:xfrm>
        </p:grpSpPr>
        <p:sp>
          <p:nvSpPr>
            <p:cNvPr id="745" name="Google Shape;745;p28"/>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746" name="Google Shape;746;p28"/>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7" name="Google Shape;747;p28"/>
          <p:cNvSpPr txBox="1"/>
          <p:nvPr/>
        </p:nvSpPr>
        <p:spPr>
          <a:xfrm>
            <a:off x="5030452" y="614039"/>
            <a:ext cx="8227097" cy="2404904"/>
          </a:xfrm>
          <a:prstGeom prst="rect">
            <a:avLst/>
          </a:prstGeom>
          <a:noFill/>
          <a:ln>
            <a:noFill/>
          </a:ln>
        </p:spPr>
        <p:txBody>
          <a:bodyPr anchorCtr="0" anchor="t" bIns="0" lIns="0" spcFirstLastPara="1" rIns="0" wrap="square" tIns="0">
            <a:spAutoFit/>
          </a:bodyPr>
          <a:lstStyle/>
          <a:p>
            <a:pPr indent="0" lvl="0" marL="0" marR="0" rtl="0" algn="ctr">
              <a:lnSpc>
                <a:spcPct val="98000"/>
              </a:lnSpc>
              <a:spcBef>
                <a:spcPts val="0"/>
              </a:spcBef>
              <a:spcAft>
                <a:spcPts val="0"/>
              </a:spcAft>
              <a:buNone/>
            </a:pPr>
            <a:r>
              <a:rPr b="1" i="0" lang="en-US" sz="15607" u="none" cap="none" strike="noStrike">
                <a:solidFill>
                  <a:srgbClr val="000000"/>
                </a:solidFill>
                <a:latin typeface="Gaegu"/>
                <a:ea typeface="Gaegu"/>
                <a:cs typeface="Gaegu"/>
                <a:sym typeface="Gaegu"/>
              </a:rPr>
              <a:t>Credits</a:t>
            </a:r>
            <a:endParaRPr/>
          </a:p>
        </p:txBody>
      </p:sp>
      <p:sp>
        <p:nvSpPr>
          <p:cNvPr id="748" name="Google Shape;748;p28"/>
          <p:cNvSpPr txBox="1"/>
          <p:nvPr/>
        </p:nvSpPr>
        <p:spPr>
          <a:xfrm>
            <a:off x="5632520" y="7564331"/>
            <a:ext cx="7022959" cy="92986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5094" u="none" cap="none" strike="noStrike">
                <a:solidFill>
                  <a:srgbClr val="000000"/>
                </a:solidFill>
                <a:latin typeface="Asap"/>
                <a:ea typeface="Asap"/>
                <a:cs typeface="Asap"/>
                <a:sym typeface="Asap"/>
              </a:rPr>
              <a:t>Pexels &amp; Pixabay</a:t>
            </a:r>
            <a:endParaRPr/>
          </a:p>
        </p:txBody>
      </p:sp>
      <p:sp>
        <p:nvSpPr>
          <p:cNvPr id="749" name="Google Shape;749;p28"/>
          <p:cNvSpPr txBox="1"/>
          <p:nvPr/>
        </p:nvSpPr>
        <p:spPr>
          <a:xfrm>
            <a:off x="6094486" y="8533148"/>
            <a:ext cx="6099028" cy="556769"/>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000000"/>
                </a:solidFill>
                <a:latin typeface="Asap"/>
                <a:ea typeface="Asap"/>
                <a:cs typeface="Asap"/>
                <a:sym typeface="Asap"/>
              </a:rPr>
              <a:t>for the photos</a:t>
            </a:r>
            <a:endParaRPr/>
          </a:p>
        </p:txBody>
      </p:sp>
      <p:sp>
        <p:nvSpPr>
          <p:cNvPr id="750" name="Google Shape;750;p28"/>
          <p:cNvSpPr txBox="1"/>
          <p:nvPr/>
        </p:nvSpPr>
        <p:spPr>
          <a:xfrm>
            <a:off x="5856289" y="6513714"/>
            <a:ext cx="6575400" cy="430800"/>
          </a:xfrm>
          <a:prstGeom prst="rect">
            <a:avLst/>
          </a:prstGeom>
          <a:noFill/>
          <a:ln>
            <a:noFill/>
          </a:ln>
        </p:spPr>
        <p:txBody>
          <a:bodyPr anchorCtr="0" anchor="t" bIns="0" lIns="0" spcFirstLastPara="1" rIns="0" wrap="square" tIns="0">
            <a:spAutoFit/>
          </a:bodyPr>
          <a:lstStyle/>
          <a:p>
            <a:pPr indent="0" lvl="1" marL="0" marR="0" rtl="0" algn="ctr">
              <a:lnSpc>
                <a:spcPct val="167023"/>
              </a:lnSpc>
              <a:spcBef>
                <a:spcPts val="0"/>
              </a:spcBef>
              <a:spcAft>
                <a:spcPts val="0"/>
              </a:spcAft>
              <a:buNone/>
            </a:pPr>
            <a:r>
              <a:rPr b="0" i="0" lang="en-US" sz="2799" u="none" cap="none" strike="noStrike">
                <a:solidFill>
                  <a:srgbClr val="000000"/>
                </a:solidFill>
                <a:latin typeface="Asap"/>
                <a:ea typeface="Asap"/>
                <a:cs typeface="Asap"/>
                <a:sym typeface="Asap"/>
              </a:rPr>
              <a:t>for the presentation template</a:t>
            </a:r>
            <a:endParaRPr/>
          </a:p>
        </p:txBody>
      </p:sp>
      <p:sp>
        <p:nvSpPr>
          <p:cNvPr id="751" name="Google Shape;751;p28"/>
          <p:cNvSpPr txBox="1"/>
          <p:nvPr/>
        </p:nvSpPr>
        <p:spPr>
          <a:xfrm>
            <a:off x="5609645" y="3017186"/>
            <a:ext cx="7068710" cy="1131220"/>
          </a:xfrm>
          <a:prstGeom prst="rect">
            <a:avLst/>
          </a:prstGeom>
          <a:noFill/>
          <a:ln>
            <a:noFill/>
          </a:ln>
        </p:spPr>
        <p:txBody>
          <a:bodyPr anchorCtr="0" anchor="t" bIns="0" lIns="0" spcFirstLastPara="1" rIns="0" wrap="square" tIns="0">
            <a:spAutoFit/>
          </a:bodyPr>
          <a:lstStyle/>
          <a:p>
            <a:pPr indent="0" lvl="0" marL="0" marR="0" rtl="0" algn="ctr">
              <a:lnSpc>
                <a:spcPct val="167018"/>
              </a:lnSpc>
              <a:spcBef>
                <a:spcPts val="0"/>
              </a:spcBef>
              <a:spcAft>
                <a:spcPts val="0"/>
              </a:spcAft>
              <a:buNone/>
            </a:pPr>
            <a:r>
              <a:rPr b="1" i="0" lang="en-US" sz="2750" u="none" cap="none" strike="noStrike">
                <a:solidFill>
                  <a:srgbClr val="000000"/>
                </a:solidFill>
                <a:latin typeface="Asap"/>
                <a:ea typeface="Asap"/>
                <a:cs typeface="Asap"/>
                <a:sym typeface="Asap"/>
              </a:rPr>
              <a:t>This presentation template is free for</a:t>
            </a:r>
            <a:endParaRPr/>
          </a:p>
          <a:p>
            <a:pPr indent="0" lvl="1" marL="0" marR="0" rtl="0" algn="ctr">
              <a:lnSpc>
                <a:spcPct val="167018"/>
              </a:lnSpc>
              <a:spcBef>
                <a:spcPts val="0"/>
              </a:spcBef>
              <a:spcAft>
                <a:spcPts val="0"/>
              </a:spcAft>
              <a:buNone/>
            </a:pPr>
            <a:r>
              <a:rPr b="1" i="0" lang="en-US" sz="2750" u="none" cap="none" strike="noStrike">
                <a:solidFill>
                  <a:srgbClr val="000000"/>
                </a:solidFill>
                <a:latin typeface="Asap"/>
                <a:ea typeface="Asap"/>
                <a:cs typeface="Asap"/>
                <a:sym typeface="Asap"/>
              </a:rPr>
              <a:t>everyone to use thanks to the following:</a:t>
            </a:r>
            <a:endParaRPr/>
          </a:p>
        </p:txBody>
      </p:sp>
      <p:pic>
        <p:nvPicPr>
          <p:cNvPr id="752" name="Google Shape;752;p28"/>
          <p:cNvPicPr preferRelativeResize="0"/>
          <p:nvPr/>
        </p:nvPicPr>
        <p:blipFill>
          <a:blip r:embed="rId3">
            <a:alphaModFix/>
          </a:blip>
          <a:stretch>
            <a:fillRect/>
          </a:stretch>
        </p:blipFill>
        <p:spPr>
          <a:xfrm>
            <a:off x="6351350" y="4894470"/>
            <a:ext cx="5585299" cy="139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255" name="Shape 255"/>
        <p:cNvGrpSpPr/>
        <p:nvPr/>
      </p:nvGrpSpPr>
      <p:grpSpPr>
        <a:xfrm>
          <a:off x="0" y="0"/>
          <a:ext cx="0" cy="0"/>
          <a:chOff x="0" y="0"/>
          <a:chExt cx="0" cy="0"/>
        </a:xfrm>
      </p:grpSpPr>
      <p:grpSp>
        <p:nvGrpSpPr>
          <p:cNvPr id="256" name="Google Shape;256;p11"/>
          <p:cNvGrpSpPr/>
          <p:nvPr/>
        </p:nvGrpSpPr>
        <p:grpSpPr>
          <a:xfrm>
            <a:off x="270832" y="3637626"/>
            <a:ext cx="17746335" cy="3011749"/>
            <a:chOff x="0" y="0"/>
            <a:chExt cx="11394861" cy="1933834"/>
          </a:xfrm>
        </p:grpSpPr>
        <p:sp>
          <p:nvSpPr>
            <p:cNvPr id="257" name="Google Shape;257;p11"/>
            <p:cNvSpPr/>
            <p:nvPr/>
          </p:nvSpPr>
          <p:spPr>
            <a:xfrm>
              <a:off x="0" y="0"/>
              <a:ext cx="11394861" cy="1933834"/>
            </a:xfrm>
            <a:custGeom>
              <a:rect b="b" l="l" r="r" t="t"/>
              <a:pathLst>
                <a:path extrusionOk="0" h="1933834" w="11394861">
                  <a:moveTo>
                    <a:pt x="11234841" y="0"/>
                  </a:moveTo>
                  <a:lnTo>
                    <a:pt x="160020" y="0"/>
                  </a:lnTo>
                  <a:lnTo>
                    <a:pt x="0" y="160020"/>
                  </a:lnTo>
                  <a:lnTo>
                    <a:pt x="0" y="1773814"/>
                  </a:lnTo>
                  <a:lnTo>
                    <a:pt x="160020" y="1933834"/>
                  </a:lnTo>
                  <a:lnTo>
                    <a:pt x="11234841" y="1933834"/>
                  </a:lnTo>
                  <a:lnTo>
                    <a:pt x="11394861" y="1773814"/>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258" name="Google Shape;258;p11"/>
            <p:cNvSpPr txBox="1"/>
            <p:nvPr/>
          </p:nvSpPr>
          <p:spPr>
            <a:xfrm>
              <a:off x="63500" y="6350"/>
              <a:ext cx="11267861" cy="186398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11"/>
          <p:cNvSpPr txBox="1"/>
          <p:nvPr/>
        </p:nvSpPr>
        <p:spPr>
          <a:xfrm>
            <a:off x="1950646" y="3865830"/>
            <a:ext cx="14386708" cy="249819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16030" u="none" cap="none" strike="noStrike">
                <a:solidFill>
                  <a:srgbClr val="000000"/>
                </a:solidFill>
                <a:latin typeface="Gaegu"/>
                <a:ea typeface="Gaegu"/>
                <a:cs typeface="Gaegu"/>
                <a:sym typeface="Gaegu"/>
              </a:rPr>
              <a:t>INTRODUCTION</a:t>
            </a:r>
            <a:endParaRPr/>
          </a:p>
        </p:txBody>
      </p:sp>
      <p:sp>
        <p:nvSpPr>
          <p:cNvPr id="260" name="Google Shape;260;p11"/>
          <p:cNvSpPr/>
          <p:nvPr/>
        </p:nvSpPr>
        <p:spPr>
          <a:xfrm>
            <a:off x="-227412" y="1741244"/>
            <a:ext cx="2796036" cy="6804513"/>
          </a:xfrm>
          <a:custGeom>
            <a:rect b="b" l="l" r="r" t="t"/>
            <a:pathLst>
              <a:path extrusionOk="0" h="6804513" w="2796036">
                <a:moveTo>
                  <a:pt x="0" y="0"/>
                </a:moveTo>
                <a:lnTo>
                  <a:pt x="2796036" y="0"/>
                </a:lnTo>
                <a:lnTo>
                  <a:pt x="2796036" y="6804512"/>
                </a:lnTo>
                <a:lnTo>
                  <a:pt x="0" y="6804512"/>
                </a:lnTo>
                <a:lnTo>
                  <a:pt x="0" y="0"/>
                </a:lnTo>
                <a:close/>
              </a:path>
            </a:pathLst>
          </a:custGeom>
          <a:blipFill rotWithShape="1">
            <a:blip r:embed="rId3">
              <a:alphaModFix/>
            </a:blip>
            <a:stretch>
              <a:fillRect b="0" l="0" r="0" t="0"/>
            </a:stretch>
          </a:blipFill>
          <a:ln>
            <a:noFill/>
          </a:ln>
        </p:spPr>
      </p:sp>
      <p:sp>
        <p:nvSpPr>
          <p:cNvPr id="261" name="Google Shape;261;p11"/>
          <p:cNvSpPr/>
          <p:nvPr/>
        </p:nvSpPr>
        <p:spPr>
          <a:xfrm flipH="1">
            <a:off x="15719376" y="1741244"/>
            <a:ext cx="2796036" cy="6804513"/>
          </a:xfrm>
          <a:custGeom>
            <a:rect b="b" l="l" r="r" t="t"/>
            <a:pathLst>
              <a:path extrusionOk="0" h="6804513" w="2796036">
                <a:moveTo>
                  <a:pt x="2796036" y="0"/>
                </a:moveTo>
                <a:lnTo>
                  <a:pt x="0" y="0"/>
                </a:lnTo>
                <a:lnTo>
                  <a:pt x="0" y="6804512"/>
                </a:lnTo>
                <a:lnTo>
                  <a:pt x="2796036" y="6804512"/>
                </a:lnTo>
                <a:lnTo>
                  <a:pt x="2796036" y="0"/>
                </a:lnTo>
                <a:close/>
              </a:path>
            </a:pathLst>
          </a:custGeom>
          <a:blipFill rotWithShape="1">
            <a:blip r:embed="rId3">
              <a:alphaModFix/>
            </a:blip>
            <a:stretch>
              <a:fillRect b="0" l="0" r="0" t="0"/>
            </a:stretch>
          </a:blipFill>
          <a:ln>
            <a:noFill/>
          </a:ln>
        </p:spPr>
      </p:sp>
      <p:sp>
        <p:nvSpPr>
          <p:cNvPr id="262" name="Google Shape;262;p11"/>
          <p:cNvSpPr/>
          <p:nvPr/>
        </p:nvSpPr>
        <p:spPr>
          <a:xfrm>
            <a:off x="1598083" y="7147398"/>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4">
              <a:alphaModFix/>
            </a:blip>
            <a:stretch>
              <a:fillRect b="0" l="0" r="0" t="0"/>
            </a:stretch>
          </a:blipFill>
          <a:ln>
            <a:noFill/>
          </a:ln>
        </p:spPr>
      </p:sp>
      <p:sp>
        <p:nvSpPr>
          <p:cNvPr id="263" name="Google Shape;263;p11"/>
          <p:cNvSpPr/>
          <p:nvPr/>
        </p:nvSpPr>
        <p:spPr>
          <a:xfrm>
            <a:off x="1598083" y="342885"/>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5">
              <a:alphaModFix/>
            </a:blip>
            <a:stretch>
              <a:fillRect b="0" l="0" r="0" t="0"/>
            </a:stretch>
          </a:blipFill>
          <a:ln>
            <a:noFill/>
          </a:ln>
        </p:spPr>
      </p:sp>
      <p:sp>
        <p:nvSpPr>
          <p:cNvPr id="264" name="Google Shape;264;p11"/>
          <p:cNvSpPr/>
          <p:nvPr/>
        </p:nvSpPr>
        <p:spPr>
          <a:xfrm>
            <a:off x="12139046" y="7147398"/>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6">
              <a:alphaModFix/>
            </a:blip>
            <a:stretch>
              <a:fillRect b="0" l="0" r="0" t="0"/>
            </a:stretch>
          </a:blipFill>
          <a:ln>
            <a:noFill/>
          </a:ln>
        </p:spPr>
      </p:sp>
      <p:sp>
        <p:nvSpPr>
          <p:cNvPr id="265" name="Google Shape;265;p11"/>
          <p:cNvSpPr/>
          <p:nvPr/>
        </p:nvSpPr>
        <p:spPr>
          <a:xfrm>
            <a:off x="12139046" y="342885"/>
            <a:ext cx="4550871" cy="2796717"/>
          </a:xfrm>
          <a:custGeom>
            <a:rect b="b" l="l" r="r" t="t"/>
            <a:pathLst>
              <a:path extrusionOk="0" h="2796717" w="4550871">
                <a:moveTo>
                  <a:pt x="0" y="0"/>
                </a:moveTo>
                <a:lnTo>
                  <a:pt x="4550871" y="0"/>
                </a:lnTo>
                <a:lnTo>
                  <a:pt x="4550871" y="2796717"/>
                </a:lnTo>
                <a:lnTo>
                  <a:pt x="0" y="2796717"/>
                </a:lnTo>
                <a:lnTo>
                  <a:pt x="0" y="0"/>
                </a:lnTo>
                <a:close/>
              </a:path>
            </a:pathLst>
          </a:custGeom>
          <a:blipFill rotWithShape="1">
            <a:blip r:embed="rId7">
              <a:alphaModFix/>
            </a:blip>
            <a:stretch>
              <a:fillRect b="0" l="0" r="0" t="0"/>
            </a:stretch>
          </a:blipFill>
          <a:ln>
            <a:noFill/>
          </a:ln>
        </p:spPr>
      </p:sp>
      <p:grpSp>
        <p:nvGrpSpPr>
          <p:cNvPr id="266" name="Google Shape;266;p11"/>
          <p:cNvGrpSpPr/>
          <p:nvPr/>
        </p:nvGrpSpPr>
        <p:grpSpPr>
          <a:xfrm>
            <a:off x="6767209" y="342885"/>
            <a:ext cx="4550871" cy="2796717"/>
            <a:chOff x="0" y="0"/>
            <a:chExt cx="6067828" cy="3728956"/>
          </a:xfrm>
        </p:grpSpPr>
        <p:sp>
          <p:nvSpPr>
            <p:cNvPr id="267" name="Google Shape;267;p11"/>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5">
                <a:alphaModFix/>
              </a:blip>
              <a:stretch>
                <a:fillRect b="0" l="0" r="0" t="0"/>
              </a:stretch>
            </a:blipFill>
            <a:ln>
              <a:noFill/>
            </a:ln>
          </p:spPr>
        </p:sp>
        <p:grpSp>
          <p:nvGrpSpPr>
            <p:cNvPr id="268" name="Google Shape;268;p11"/>
            <p:cNvGrpSpPr/>
            <p:nvPr/>
          </p:nvGrpSpPr>
          <p:grpSpPr>
            <a:xfrm>
              <a:off x="1490048" y="320612"/>
              <a:ext cx="3087732" cy="3087732"/>
              <a:chOff x="0" y="0"/>
              <a:chExt cx="812800" cy="812800"/>
            </a:xfrm>
          </p:grpSpPr>
          <p:sp>
            <p:nvSpPr>
              <p:cNvPr id="269" name="Google Shape;26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1" name="Google Shape;271;p11"/>
          <p:cNvSpPr txBox="1"/>
          <p:nvPr/>
        </p:nvSpPr>
        <p:spPr>
          <a:xfrm>
            <a:off x="7524056" y="1230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01</a:t>
            </a:r>
            <a:endParaRPr/>
          </a:p>
        </p:txBody>
      </p:sp>
      <p:grpSp>
        <p:nvGrpSpPr>
          <p:cNvPr id="272" name="Google Shape;272;p11"/>
          <p:cNvGrpSpPr/>
          <p:nvPr/>
        </p:nvGrpSpPr>
        <p:grpSpPr>
          <a:xfrm>
            <a:off x="6767209" y="7147398"/>
            <a:ext cx="4550871" cy="2796717"/>
            <a:chOff x="0" y="0"/>
            <a:chExt cx="6067828" cy="3728956"/>
          </a:xfrm>
        </p:grpSpPr>
        <p:sp>
          <p:nvSpPr>
            <p:cNvPr id="273" name="Google Shape;273;p11"/>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5">
                <a:alphaModFix/>
              </a:blip>
              <a:stretch>
                <a:fillRect b="0" l="0" r="0" t="0"/>
              </a:stretch>
            </a:blipFill>
            <a:ln>
              <a:noFill/>
            </a:ln>
          </p:spPr>
        </p:sp>
        <p:grpSp>
          <p:nvGrpSpPr>
            <p:cNvPr id="274" name="Google Shape;274;p11"/>
            <p:cNvGrpSpPr/>
            <p:nvPr/>
          </p:nvGrpSpPr>
          <p:grpSpPr>
            <a:xfrm>
              <a:off x="1490048" y="323737"/>
              <a:ext cx="3087732" cy="3087732"/>
              <a:chOff x="0" y="0"/>
              <a:chExt cx="812800" cy="812800"/>
            </a:xfrm>
          </p:grpSpPr>
          <p:sp>
            <p:nvSpPr>
              <p:cNvPr id="275" name="Google Shape;27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7" name="Google Shape;277;p11"/>
          <p:cNvSpPr txBox="1"/>
          <p:nvPr/>
        </p:nvSpPr>
        <p:spPr>
          <a:xfrm>
            <a:off x="7524056" y="69234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281" name="Shape 281"/>
        <p:cNvGrpSpPr/>
        <p:nvPr/>
      </p:nvGrpSpPr>
      <p:grpSpPr>
        <a:xfrm>
          <a:off x="0" y="0"/>
          <a:ext cx="0" cy="0"/>
          <a:chOff x="0" y="0"/>
          <a:chExt cx="0" cy="0"/>
        </a:xfrm>
      </p:grpSpPr>
      <p:grpSp>
        <p:nvGrpSpPr>
          <p:cNvPr id="282" name="Google Shape;282;p12"/>
          <p:cNvGrpSpPr/>
          <p:nvPr/>
        </p:nvGrpSpPr>
        <p:grpSpPr>
          <a:xfrm>
            <a:off x="270832" y="270832"/>
            <a:ext cx="17746335" cy="9745335"/>
            <a:chOff x="0" y="0"/>
            <a:chExt cx="11394861" cy="6257447"/>
          </a:xfrm>
        </p:grpSpPr>
        <p:sp>
          <p:nvSpPr>
            <p:cNvPr id="283" name="Google Shape;283;p12"/>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284" name="Google Shape;284;p12"/>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12"/>
          <p:cNvGrpSpPr/>
          <p:nvPr/>
        </p:nvGrpSpPr>
        <p:grpSpPr>
          <a:xfrm>
            <a:off x="1765380" y="2430827"/>
            <a:ext cx="2792078" cy="3177068"/>
            <a:chOff x="0" y="-57150"/>
            <a:chExt cx="735362" cy="836759"/>
          </a:xfrm>
        </p:grpSpPr>
        <p:sp>
          <p:nvSpPr>
            <p:cNvPr id="286" name="Google Shape;286;p12"/>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FFD93B"/>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2"/>
            <p:cNvSpPr txBox="1"/>
            <p:nvPr/>
          </p:nvSpPr>
          <p:spPr>
            <a:xfrm>
              <a:off x="0" y="-57150"/>
              <a:ext cx="735362" cy="836759"/>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2"/>
          <p:cNvGrpSpPr/>
          <p:nvPr/>
        </p:nvGrpSpPr>
        <p:grpSpPr>
          <a:xfrm>
            <a:off x="13730542" y="2430827"/>
            <a:ext cx="2792078" cy="3177068"/>
            <a:chOff x="0" y="-57150"/>
            <a:chExt cx="735362" cy="836759"/>
          </a:xfrm>
        </p:grpSpPr>
        <p:sp>
          <p:nvSpPr>
            <p:cNvPr id="289" name="Google Shape;289;p12"/>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EE73BD"/>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2"/>
            <p:cNvSpPr txBox="1"/>
            <p:nvPr/>
          </p:nvSpPr>
          <p:spPr>
            <a:xfrm>
              <a:off x="0" y="-57150"/>
              <a:ext cx="735362" cy="836759"/>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2"/>
          <p:cNvGrpSpPr/>
          <p:nvPr/>
        </p:nvGrpSpPr>
        <p:grpSpPr>
          <a:xfrm>
            <a:off x="7747961" y="5942508"/>
            <a:ext cx="2792078" cy="3177068"/>
            <a:chOff x="0" y="-57150"/>
            <a:chExt cx="735362" cy="836759"/>
          </a:xfrm>
        </p:grpSpPr>
        <p:sp>
          <p:nvSpPr>
            <p:cNvPr id="292" name="Google Shape;292;p12"/>
            <p:cNvSpPr/>
            <p:nvPr/>
          </p:nvSpPr>
          <p:spPr>
            <a:xfrm>
              <a:off x="0" y="0"/>
              <a:ext cx="735362" cy="779609"/>
            </a:xfrm>
            <a:custGeom>
              <a:rect b="b" l="l" r="r" t="t"/>
              <a:pathLst>
                <a:path extrusionOk="0" h="779609" w="735362">
                  <a:moveTo>
                    <a:pt x="94276" y="0"/>
                  </a:moveTo>
                  <a:lnTo>
                    <a:pt x="641086" y="0"/>
                  </a:lnTo>
                  <a:cubicBezTo>
                    <a:pt x="666090" y="0"/>
                    <a:pt x="690069" y="9933"/>
                    <a:pt x="707750" y="27613"/>
                  </a:cubicBezTo>
                  <a:cubicBezTo>
                    <a:pt x="725430" y="45293"/>
                    <a:pt x="735362" y="69272"/>
                    <a:pt x="735362" y="94276"/>
                  </a:cubicBezTo>
                  <a:lnTo>
                    <a:pt x="735362" y="685333"/>
                  </a:lnTo>
                  <a:cubicBezTo>
                    <a:pt x="735362" y="710337"/>
                    <a:pt x="725430" y="734316"/>
                    <a:pt x="707750" y="751996"/>
                  </a:cubicBezTo>
                  <a:cubicBezTo>
                    <a:pt x="690069" y="769676"/>
                    <a:pt x="666090" y="779609"/>
                    <a:pt x="641086" y="779609"/>
                  </a:cubicBezTo>
                  <a:lnTo>
                    <a:pt x="94276" y="779609"/>
                  </a:lnTo>
                  <a:cubicBezTo>
                    <a:pt x="69272" y="779609"/>
                    <a:pt x="45293" y="769676"/>
                    <a:pt x="27613" y="751996"/>
                  </a:cubicBezTo>
                  <a:cubicBezTo>
                    <a:pt x="9933" y="734316"/>
                    <a:pt x="0" y="710337"/>
                    <a:pt x="0" y="685333"/>
                  </a:cubicBezTo>
                  <a:lnTo>
                    <a:pt x="0" y="94276"/>
                  </a:lnTo>
                  <a:cubicBezTo>
                    <a:pt x="0" y="69272"/>
                    <a:pt x="9933" y="45293"/>
                    <a:pt x="27613" y="27613"/>
                  </a:cubicBezTo>
                  <a:cubicBezTo>
                    <a:pt x="45293" y="9933"/>
                    <a:pt x="69272" y="0"/>
                    <a:pt x="94276" y="0"/>
                  </a:cubicBezTo>
                  <a:close/>
                </a:path>
              </a:pathLst>
            </a:custGeom>
            <a:solidFill>
              <a:srgbClr val="77D76E"/>
            </a:solidFill>
            <a:ln cap="rnd" cmpd="sng" w="666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2"/>
            <p:cNvSpPr txBox="1"/>
            <p:nvPr/>
          </p:nvSpPr>
          <p:spPr>
            <a:xfrm>
              <a:off x="0" y="-57150"/>
              <a:ext cx="735362" cy="836759"/>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12"/>
          <p:cNvSpPr/>
          <p:nvPr/>
        </p:nvSpPr>
        <p:spPr>
          <a:xfrm>
            <a:off x="2065846" y="3117774"/>
            <a:ext cx="2191147" cy="1788773"/>
          </a:xfrm>
          <a:custGeom>
            <a:rect b="b" l="l" r="r" t="t"/>
            <a:pathLst>
              <a:path extrusionOk="0" h="1788773" w="2191147">
                <a:moveTo>
                  <a:pt x="0" y="0"/>
                </a:moveTo>
                <a:lnTo>
                  <a:pt x="2191147" y="0"/>
                </a:lnTo>
                <a:lnTo>
                  <a:pt x="2191147" y="1788773"/>
                </a:lnTo>
                <a:lnTo>
                  <a:pt x="0" y="1788773"/>
                </a:lnTo>
                <a:lnTo>
                  <a:pt x="0" y="0"/>
                </a:lnTo>
                <a:close/>
              </a:path>
            </a:pathLst>
          </a:custGeom>
          <a:blipFill rotWithShape="1">
            <a:blip r:embed="rId3">
              <a:alphaModFix/>
            </a:blip>
            <a:stretch>
              <a:fillRect b="0" l="0" r="0" t="0"/>
            </a:stretch>
          </a:blipFill>
          <a:ln>
            <a:noFill/>
          </a:ln>
        </p:spPr>
      </p:sp>
      <p:sp>
        <p:nvSpPr>
          <p:cNvPr id="295" name="Google Shape;295;p12"/>
          <p:cNvSpPr/>
          <p:nvPr/>
        </p:nvSpPr>
        <p:spPr>
          <a:xfrm>
            <a:off x="8206548" y="6413404"/>
            <a:ext cx="2019343" cy="2462613"/>
          </a:xfrm>
          <a:custGeom>
            <a:rect b="b" l="l" r="r" t="t"/>
            <a:pathLst>
              <a:path extrusionOk="0" h="2462613" w="2019343">
                <a:moveTo>
                  <a:pt x="0" y="0"/>
                </a:moveTo>
                <a:lnTo>
                  <a:pt x="2019342" y="0"/>
                </a:lnTo>
                <a:lnTo>
                  <a:pt x="2019342" y="2462613"/>
                </a:lnTo>
                <a:lnTo>
                  <a:pt x="0" y="2462613"/>
                </a:lnTo>
                <a:lnTo>
                  <a:pt x="0" y="0"/>
                </a:lnTo>
                <a:close/>
              </a:path>
            </a:pathLst>
          </a:custGeom>
          <a:blipFill rotWithShape="1">
            <a:blip r:embed="rId4">
              <a:alphaModFix/>
            </a:blip>
            <a:stretch>
              <a:fillRect b="0" l="0" r="0" t="0"/>
            </a:stretch>
          </a:blipFill>
          <a:ln>
            <a:noFill/>
          </a:ln>
        </p:spPr>
      </p:sp>
      <p:sp>
        <p:nvSpPr>
          <p:cNvPr id="296" name="Google Shape;296;p12"/>
          <p:cNvSpPr/>
          <p:nvPr/>
        </p:nvSpPr>
        <p:spPr>
          <a:xfrm>
            <a:off x="14033096" y="2941232"/>
            <a:ext cx="2148870" cy="2373250"/>
          </a:xfrm>
          <a:custGeom>
            <a:rect b="b" l="l" r="r" t="t"/>
            <a:pathLst>
              <a:path extrusionOk="0" h="2373250" w="2148870">
                <a:moveTo>
                  <a:pt x="0" y="0"/>
                </a:moveTo>
                <a:lnTo>
                  <a:pt x="2148870" y="0"/>
                </a:lnTo>
                <a:lnTo>
                  <a:pt x="2148870" y="2373250"/>
                </a:lnTo>
                <a:lnTo>
                  <a:pt x="0" y="2373250"/>
                </a:lnTo>
                <a:lnTo>
                  <a:pt x="0" y="0"/>
                </a:lnTo>
                <a:close/>
              </a:path>
            </a:pathLst>
          </a:custGeom>
          <a:blipFill rotWithShape="1">
            <a:blip r:embed="rId5">
              <a:alphaModFix/>
            </a:blip>
            <a:stretch>
              <a:fillRect b="0" l="0" r="0" t="0"/>
            </a:stretch>
          </a:blipFill>
          <a:ln>
            <a:noFill/>
          </a:ln>
        </p:spPr>
      </p:sp>
      <p:sp>
        <p:nvSpPr>
          <p:cNvPr id="297" name="Google Shape;297;p12"/>
          <p:cNvSpPr txBox="1"/>
          <p:nvPr/>
        </p:nvSpPr>
        <p:spPr>
          <a:xfrm>
            <a:off x="3742899" y="681489"/>
            <a:ext cx="10802201"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What Are Genes?</a:t>
            </a:r>
            <a:endParaRPr/>
          </a:p>
        </p:txBody>
      </p:sp>
      <p:sp>
        <p:nvSpPr>
          <p:cNvPr id="298" name="Google Shape;298;p12"/>
          <p:cNvSpPr txBox="1"/>
          <p:nvPr/>
        </p:nvSpPr>
        <p:spPr>
          <a:xfrm>
            <a:off x="1219061" y="6394354"/>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Write a main idea here</a:t>
            </a:r>
            <a:endParaRPr/>
          </a:p>
        </p:txBody>
      </p:sp>
      <p:sp>
        <p:nvSpPr>
          <p:cNvPr id="299" name="Google Shape;299;p12"/>
          <p:cNvSpPr txBox="1"/>
          <p:nvPr/>
        </p:nvSpPr>
        <p:spPr>
          <a:xfrm>
            <a:off x="7201642" y="3022533"/>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Write a main idea here</a:t>
            </a:r>
            <a:endParaRPr/>
          </a:p>
        </p:txBody>
      </p:sp>
      <p:sp>
        <p:nvSpPr>
          <p:cNvPr id="300" name="Google Shape;300;p12"/>
          <p:cNvSpPr txBox="1"/>
          <p:nvPr/>
        </p:nvSpPr>
        <p:spPr>
          <a:xfrm>
            <a:off x="13184223" y="6280774"/>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Write a main idea here</a:t>
            </a:r>
            <a:endParaRPr/>
          </a:p>
        </p:txBody>
      </p:sp>
      <p:sp>
        <p:nvSpPr>
          <p:cNvPr id="301" name="Google Shape;301;p12"/>
          <p:cNvSpPr txBox="1"/>
          <p:nvPr/>
        </p:nvSpPr>
        <p:spPr>
          <a:xfrm>
            <a:off x="7068309" y="3753038"/>
            <a:ext cx="41514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02" name="Google Shape;302;p12"/>
          <p:cNvSpPr txBox="1"/>
          <p:nvPr/>
        </p:nvSpPr>
        <p:spPr>
          <a:xfrm>
            <a:off x="1085728" y="7124859"/>
            <a:ext cx="41514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03" name="Google Shape;303;p12"/>
          <p:cNvSpPr txBox="1"/>
          <p:nvPr/>
        </p:nvSpPr>
        <p:spPr>
          <a:xfrm>
            <a:off x="13050889" y="7011279"/>
            <a:ext cx="4151400" cy="155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307" name="Shape 307"/>
        <p:cNvGrpSpPr/>
        <p:nvPr/>
      </p:nvGrpSpPr>
      <p:grpSpPr>
        <a:xfrm>
          <a:off x="0" y="0"/>
          <a:ext cx="0" cy="0"/>
          <a:chOff x="0" y="0"/>
          <a:chExt cx="0" cy="0"/>
        </a:xfrm>
      </p:grpSpPr>
      <p:grpSp>
        <p:nvGrpSpPr>
          <p:cNvPr id="308" name="Google Shape;308;p13"/>
          <p:cNvGrpSpPr/>
          <p:nvPr/>
        </p:nvGrpSpPr>
        <p:grpSpPr>
          <a:xfrm>
            <a:off x="270832" y="270832"/>
            <a:ext cx="17746335" cy="9745335"/>
            <a:chOff x="0" y="0"/>
            <a:chExt cx="11394861" cy="6257447"/>
          </a:xfrm>
        </p:grpSpPr>
        <p:sp>
          <p:nvSpPr>
            <p:cNvPr id="309" name="Google Shape;309;p13"/>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310" name="Google Shape;310;p13"/>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3"/>
          <p:cNvGrpSpPr/>
          <p:nvPr/>
        </p:nvGrpSpPr>
        <p:grpSpPr>
          <a:xfrm>
            <a:off x="1740713" y="2211600"/>
            <a:ext cx="6896040" cy="5761318"/>
            <a:chOff x="0" y="-57150"/>
            <a:chExt cx="1816241" cy="1517384"/>
          </a:xfrm>
        </p:grpSpPr>
        <p:sp>
          <p:nvSpPr>
            <p:cNvPr id="312" name="Google Shape;312;p13"/>
            <p:cNvSpPr/>
            <p:nvPr/>
          </p:nvSpPr>
          <p:spPr>
            <a:xfrm>
              <a:off x="0" y="0"/>
              <a:ext cx="1816241" cy="1460234"/>
            </a:xfrm>
            <a:custGeom>
              <a:rect b="b" l="l" r="r" t="t"/>
              <a:pathLst>
                <a:path extrusionOk="0" h="1460234" w="1816241">
                  <a:moveTo>
                    <a:pt x="0" y="0"/>
                  </a:moveTo>
                  <a:lnTo>
                    <a:pt x="1816241" y="0"/>
                  </a:lnTo>
                  <a:lnTo>
                    <a:pt x="1816241" y="1460234"/>
                  </a:lnTo>
                  <a:lnTo>
                    <a:pt x="0" y="1460234"/>
                  </a:lnTo>
                  <a:close/>
                </a:path>
              </a:pathLst>
            </a:custGeom>
            <a:solidFill>
              <a:srgbClr val="81C9D9"/>
            </a:solidFill>
            <a:ln cap="sq" cmpd="sng" w="66675">
              <a:solidFill>
                <a:srgbClr val="000000"/>
              </a:solidFill>
              <a:prstDash val="solid"/>
              <a:miter lim="8000"/>
              <a:headEnd len="sm" w="sm" type="none"/>
              <a:tailEnd len="sm" w="sm" type="none"/>
            </a:ln>
          </p:spPr>
        </p:sp>
        <p:sp>
          <p:nvSpPr>
            <p:cNvPr id="313" name="Google Shape;313;p13"/>
            <p:cNvSpPr txBox="1"/>
            <p:nvPr/>
          </p:nvSpPr>
          <p:spPr>
            <a:xfrm>
              <a:off x="0" y="-57150"/>
              <a:ext cx="1816241" cy="151738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13"/>
          <p:cNvGrpSpPr/>
          <p:nvPr/>
        </p:nvGrpSpPr>
        <p:grpSpPr>
          <a:xfrm>
            <a:off x="9651247" y="2211600"/>
            <a:ext cx="6896040" cy="5761318"/>
            <a:chOff x="0" y="-57150"/>
            <a:chExt cx="1816241" cy="1517384"/>
          </a:xfrm>
        </p:grpSpPr>
        <p:sp>
          <p:nvSpPr>
            <p:cNvPr id="315" name="Google Shape;315;p13"/>
            <p:cNvSpPr/>
            <p:nvPr/>
          </p:nvSpPr>
          <p:spPr>
            <a:xfrm>
              <a:off x="0" y="0"/>
              <a:ext cx="1816241" cy="1460234"/>
            </a:xfrm>
            <a:custGeom>
              <a:rect b="b" l="l" r="r" t="t"/>
              <a:pathLst>
                <a:path extrusionOk="0" h="1460234" w="1816241">
                  <a:moveTo>
                    <a:pt x="0" y="0"/>
                  </a:moveTo>
                  <a:lnTo>
                    <a:pt x="1816241" y="0"/>
                  </a:lnTo>
                  <a:lnTo>
                    <a:pt x="1816241" y="1460234"/>
                  </a:lnTo>
                  <a:lnTo>
                    <a:pt x="0" y="1460234"/>
                  </a:lnTo>
                  <a:close/>
                </a:path>
              </a:pathLst>
            </a:custGeom>
            <a:solidFill>
              <a:srgbClr val="81C9D9"/>
            </a:solidFill>
            <a:ln cap="sq" cmpd="sng" w="66675">
              <a:solidFill>
                <a:srgbClr val="000000"/>
              </a:solidFill>
              <a:prstDash val="solid"/>
              <a:miter lim="8000"/>
              <a:headEnd len="sm" w="sm" type="none"/>
              <a:tailEnd len="sm" w="sm" type="none"/>
            </a:ln>
          </p:spPr>
        </p:sp>
        <p:sp>
          <p:nvSpPr>
            <p:cNvPr id="316" name="Google Shape;316;p13"/>
            <p:cNvSpPr txBox="1"/>
            <p:nvPr/>
          </p:nvSpPr>
          <p:spPr>
            <a:xfrm>
              <a:off x="0" y="-57150"/>
              <a:ext cx="1816241" cy="151738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13"/>
          <p:cNvSpPr/>
          <p:nvPr/>
        </p:nvSpPr>
        <p:spPr>
          <a:xfrm>
            <a:off x="11653434" y="2897811"/>
            <a:ext cx="2891667" cy="4170639"/>
          </a:xfrm>
          <a:custGeom>
            <a:rect b="b" l="l" r="r" t="t"/>
            <a:pathLst>
              <a:path extrusionOk="0" h="4170639" w="2891667">
                <a:moveTo>
                  <a:pt x="0" y="0"/>
                </a:moveTo>
                <a:lnTo>
                  <a:pt x="2891667" y="0"/>
                </a:lnTo>
                <a:lnTo>
                  <a:pt x="2891667" y="4170639"/>
                </a:lnTo>
                <a:lnTo>
                  <a:pt x="0" y="4170639"/>
                </a:lnTo>
                <a:lnTo>
                  <a:pt x="0" y="0"/>
                </a:lnTo>
                <a:close/>
              </a:path>
            </a:pathLst>
          </a:custGeom>
          <a:blipFill rotWithShape="1">
            <a:blip r:embed="rId3">
              <a:alphaModFix/>
            </a:blip>
            <a:stretch>
              <a:fillRect b="-11825" l="0" r="0" t="0"/>
            </a:stretch>
          </a:blipFill>
          <a:ln>
            <a:noFill/>
          </a:ln>
        </p:spPr>
      </p:sp>
      <p:grpSp>
        <p:nvGrpSpPr>
          <p:cNvPr id="318" name="Google Shape;318;p13"/>
          <p:cNvGrpSpPr/>
          <p:nvPr/>
        </p:nvGrpSpPr>
        <p:grpSpPr>
          <a:xfrm>
            <a:off x="2044882" y="6803754"/>
            <a:ext cx="6287701" cy="748061"/>
            <a:chOff x="0" y="-57150"/>
            <a:chExt cx="3896295" cy="463550"/>
          </a:xfrm>
        </p:grpSpPr>
        <p:sp>
          <p:nvSpPr>
            <p:cNvPr id="319" name="Google Shape;319;p13"/>
            <p:cNvSpPr/>
            <p:nvPr/>
          </p:nvSpPr>
          <p:spPr>
            <a:xfrm>
              <a:off x="0" y="0"/>
              <a:ext cx="3896295" cy="406400"/>
            </a:xfrm>
            <a:custGeom>
              <a:rect b="b" l="l" r="r" t="t"/>
              <a:pathLst>
                <a:path extrusionOk="0" h="406400" w="3896295">
                  <a:moveTo>
                    <a:pt x="3693095" y="0"/>
                  </a:moveTo>
                  <a:cubicBezTo>
                    <a:pt x="3805320" y="0"/>
                    <a:pt x="3896295" y="90976"/>
                    <a:pt x="3896295" y="203200"/>
                  </a:cubicBezTo>
                  <a:cubicBezTo>
                    <a:pt x="3896295" y="315424"/>
                    <a:pt x="3805320" y="406400"/>
                    <a:pt x="3693095" y="406400"/>
                  </a:cubicBezTo>
                  <a:lnTo>
                    <a:pt x="203200" y="406400"/>
                  </a:lnTo>
                  <a:cubicBezTo>
                    <a:pt x="90976" y="406400"/>
                    <a:pt x="0" y="315424"/>
                    <a:pt x="0" y="203200"/>
                  </a:cubicBezTo>
                  <a:cubicBezTo>
                    <a:pt x="0" y="90976"/>
                    <a:pt x="90976" y="0"/>
                    <a:pt x="203200" y="0"/>
                  </a:cubicBezTo>
                  <a:close/>
                </a:path>
              </a:pathLst>
            </a:custGeom>
            <a:solidFill>
              <a:srgbClr val="77D76E"/>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txBox="1"/>
            <p:nvPr/>
          </p:nvSpPr>
          <p:spPr>
            <a:xfrm>
              <a:off x="0" y="-57150"/>
              <a:ext cx="389629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13"/>
          <p:cNvGrpSpPr/>
          <p:nvPr/>
        </p:nvGrpSpPr>
        <p:grpSpPr>
          <a:xfrm>
            <a:off x="9955417" y="6803754"/>
            <a:ext cx="6287701" cy="748061"/>
            <a:chOff x="0" y="-57150"/>
            <a:chExt cx="3896295" cy="463550"/>
          </a:xfrm>
        </p:grpSpPr>
        <p:sp>
          <p:nvSpPr>
            <p:cNvPr id="322" name="Google Shape;322;p13"/>
            <p:cNvSpPr/>
            <p:nvPr/>
          </p:nvSpPr>
          <p:spPr>
            <a:xfrm>
              <a:off x="0" y="0"/>
              <a:ext cx="3896295" cy="406400"/>
            </a:xfrm>
            <a:custGeom>
              <a:rect b="b" l="l" r="r" t="t"/>
              <a:pathLst>
                <a:path extrusionOk="0" h="406400" w="3896295">
                  <a:moveTo>
                    <a:pt x="3693095" y="0"/>
                  </a:moveTo>
                  <a:cubicBezTo>
                    <a:pt x="3805320" y="0"/>
                    <a:pt x="3896295" y="90976"/>
                    <a:pt x="3896295" y="203200"/>
                  </a:cubicBezTo>
                  <a:cubicBezTo>
                    <a:pt x="3896295" y="315424"/>
                    <a:pt x="3805320" y="406400"/>
                    <a:pt x="3693095" y="406400"/>
                  </a:cubicBezTo>
                  <a:lnTo>
                    <a:pt x="203200" y="406400"/>
                  </a:lnTo>
                  <a:cubicBezTo>
                    <a:pt x="90976" y="406400"/>
                    <a:pt x="0" y="315424"/>
                    <a:pt x="0" y="203200"/>
                  </a:cubicBezTo>
                  <a:cubicBezTo>
                    <a:pt x="0" y="90976"/>
                    <a:pt x="90976" y="0"/>
                    <a:pt x="203200" y="0"/>
                  </a:cubicBezTo>
                  <a:close/>
                </a:path>
              </a:pathLst>
            </a:custGeom>
            <a:solidFill>
              <a:srgbClr val="FFD93B"/>
            </a:solidFill>
            <a:ln cap="sq" cmpd="sng" w="666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txBox="1"/>
            <p:nvPr/>
          </p:nvSpPr>
          <p:spPr>
            <a:xfrm>
              <a:off x="0" y="-57150"/>
              <a:ext cx="389629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4" name="Google Shape;324;p13"/>
          <p:cNvSpPr/>
          <p:nvPr/>
        </p:nvSpPr>
        <p:spPr>
          <a:xfrm rot="2148316">
            <a:off x="3810038" y="2612651"/>
            <a:ext cx="3090590" cy="4352944"/>
          </a:xfrm>
          <a:custGeom>
            <a:rect b="b" l="l" r="r" t="t"/>
            <a:pathLst>
              <a:path extrusionOk="0" h="4352944" w="3090590">
                <a:moveTo>
                  <a:pt x="0" y="0"/>
                </a:moveTo>
                <a:lnTo>
                  <a:pt x="3090590" y="0"/>
                </a:lnTo>
                <a:lnTo>
                  <a:pt x="3090590" y="4352943"/>
                </a:lnTo>
                <a:lnTo>
                  <a:pt x="0" y="4352943"/>
                </a:lnTo>
                <a:lnTo>
                  <a:pt x="0" y="0"/>
                </a:lnTo>
                <a:close/>
              </a:path>
            </a:pathLst>
          </a:custGeom>
          <a:blipFill rotWithShape="1">
            <a:blip r:embed="rId4">
              <a:alphaModFix/>
            </a:blip>
            <a:stretch>
              <a:fillRect b="0" l="0" r="0" t="0"/>
            </a:stretch>
          </a:blipFill>
          <a:ln>
            <a:noFill/>
          </a:ln>
        </p:spPr>
      </p:sp>
      <p:sp>
        <p:nvSpPr>
          <p:cNvPr id="325" name="Google Shape;325;p13"/>
          <p:cNvSpPr txBox="1"/>
          <p:nvPr/>
        </p:nvSpPr>
        <p:spPr>
          <a:xfrm>
            <a:off x="1570889" y="549355"/>
            <a:ext cx="15146100" cy="1432800"/>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Write a main point here</a:t>
            </a:r>
            <a:endParaRPr/>
          </a:p>
        </p:txBody>
      </p:sp>
      <p:sp>
        <p:nvSpPr>
          <p:cNvPr id="326" name="Google Shape;326;p13"/>
          <p:cNvSpPr txBox="1"/>
          <p:nvPr/>
        </p:nvSpPr>
        <p:spPr>
          <a:xfrm>
            <a:off x="1219293" y="8436102"/>
            <a:ext cx="15849414" cy="8221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Asap"/>
                <a:ea typeface="Asap"/>
                <a:cs typeface="Asap"/>
                <a:sym typeface="Asap"/>
              </a:rPr>
              <a:t>Genes are special pieces of DNA that act like a set of instructions for your body. They help decide things like the color of your eyes, how tall you are, and even how your body works. Everyone has genes, and they are passed down from their parents!</a:t>
            </a:r>
            <a:endParaRPr/>
          </a:p>
        </p:txBody>
      </p:sp>
      <p:sp>
        <p:nvSpPr>
          <p:cNvPr id="327" name="Google Shape;327;p13"/>
          <p:cNvSpPr txBox="1"/>
          <p:nvPr/>
        </p:nvSpPr>
        <p:spPr>
          <a:xfrm>
            <a:off x="2495576" y="7063585"/>
            <a:ext cx="53862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1" i="0" lang="en-US" sz="2000" u="none" cap="none" strike="noStrike">
                <a:solidFill>
                  <a:srgbClr val="000000"/>
                </a:solidFill>
                <a:latin typeface="Asap"/>
                <a:ea typeface="Asap"/>
                <a:cs typeface="Asap"/>
                <a:sym typeface="Asap"/>
              </a:rPr>
              <a:t>Genes are like tiny instructions inside your body.</a:t>
            </a:r>
            <a:endParaRPr/>
          </a:p>
        </p:txBody>
      </p:sp>
      <p:sp>
        <p:nvSpPr>
          <p:cNvPr id="328" name="Google Shape;328;p13"/>
          <p:cNvSpPr txBox="1"/>
          <p:nvPr/>
        </p:nvSpPr>
        <p:spPr>
          <a:xfrm>
            <a:off x="10530457" y="7063585"/>
            <a:ext cx="51375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1" i="0" lang="en-US" sz="2000" u="none" cap="none" strike="noStrike">
                <a:solidFill>
                  <a:srgbClr val="000000"/>
                </a:solidFill>
                <a:latin typeface="Asap"/>
                <a:ea typeface="Asap"/>
                <a:cs typeface="Asap"/>
                <a:sym typeface="Asap"/>
              </a:rPr>
              <a:t>They tell your body how to grow and function.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332" name="Shape 332"/>
        <p:cNvGrpSpPr/>
        <p:nvPr/>
      </p:nvGrpSpPr>
      <p:grpSpPr>
        <a:xfrm>
          <a:off x="0" y="0"/>
          <a:ext cx="0" cy="0"/>
          <a:chOff x="0" y="0"/>
          <a:chExt cx="0" cy="0"/>
        </a:xfrm>
      </p:grpSpPr>
      <p:grpSp>
        <p:nvGrpSpPr>
          <p:cNvPr id="333" name="Google Shape;333;p14"/>
          <p:cNvGrpSpPr/>
          <p:nvPr/>
        </p:nvGrpSpPr>
        <p:grpSpPr>
          <a:xfrm>
            <a:off x="270832" y="270832"/>
            <a:ext cx="17746335" cy="9745335"/>
            <a:chOff x="0" y="0"/>
            <a:chExt cx="11394861" cy="6257447"/>
          </a:xfrm>
        </p:grpSpPr>
        <p:sp>
          <p:nvSpPr>
            <p:cNvPr id="334" name="Google Shape;334;p14"/>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335" name="Google Shape;335;p14"/>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6" name="Google Shape;336;p14"/>
          <p:cNvSpPr/>
          <p:nvPr/>
        </p:nvSpPr>
        <p:spPr>
          <a:xfrm rot="-5400000">
            <a:off x="1004241" y="3814633"/>
            <a:ext cx="3568649" cy="1777836"/>
          </a:xfrm>
          <a:custGeom>
            <a:rect b="b" l="l" r="r" t="t"/>
            <a:pathLst>
              <a:path extrusionOk="0" h="1777836" w="3568649">
                <a:moveTo>
                  <a:pt x="0" y="0"/>
                </a:moveTo>
                <a:lnTo>
                  <a:pt x="3568648" y="0"/>
                </a:lnTo>
                <a:lnTo>
                  <a:pt x="3568648" y="1777836"/>
                </a:lnTo>
                <a:lnTo>
                  <a:pt x="0" y="1777836"/>
                </a:lnTo>
                <a:lnTo>
                  <a:pt x="0" y="0"/>
                </a:lnTo>
                <a:close/>
              </a:path>
            </a:pathLst>
          </a:custGeom>
          <a:blipFill rotWithShape="1">
            <a:blip r:embed="rId3">
              <a:alphaModFix/>
            </a:blip>
            <a:stretch>
              <a:fillRect b="0" l="0" r="0" t="0"/>
            </a:stretch>
          </a:blipFill>
          <a:ln>
            <a:noFill/>
          </a:ln>
        </p:spPr>
      </p:sp>
      <p:grpSp>
        <p:nvGrpSpPr>
          <p:cNvPr id="337" name="Google Shape;337;p14"/>
          <p:cNvGrpSpPr/>
          <p:nvPr/>
        </p:nvGrpSpPr>
        <p:grpSpPr>
          <a:xfrm rot="-5400000">
            <a:off x="2098739" y="3150651"/>
            <a:ext cx="1317877" cy="1379652"/>
            <a:chOff x="0" y="-38100"/>
            <a:chExt cx="812800" cy="850900"/>
          </a:xfrm>
        </p:grpSpPr>
        <p:sp>
          <p:nvSpPr>
            <p:cNvPr id="338" name="Google Shape;33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txBox="1"/>
            <p:nvPr/>
          </p:nvSpPr>
          <p:spPr>
            <a:xfrm>
              <a:off x="76200" y="-38100"/>
              <a:ext cx="660400" cy="7747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0" name="Google Shape;340;p14"/>
          <p:cNvSpPr txBox="1"/>
          <p:nvPr/>
        </p:nvSpPr>
        <p:spPr>
          <a:xfrm>
            <a:off x="2322306" y="3336887"/>
            <a:ext cx="932518" cy="892471"/>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01</a:t>
            </a:r>
            <a:endParaRPr/>
          </a:p>
        </p:txBody>
      </p:sp>
      <p:sp>
        <p:nvSpPr>
          <p:cNvPr id="341" name="Google Shape;341;p14"/>
          <p:cNvSpPr txBox="1"/>
          <p:nvPr/>
        </p:nvSpPr>
        <p:spPr>
          <a:xfrm>
            <a:off x="846207" y="6945075"/>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342" name="Google Shape;342;p14"/>
          <p:cNvSpPr txBox="1"/>
          <p:nvPr/>
        </p:nvSpPr>
        <p:spPr>
          <a:xfrm>
            <a:off x="942938" y="7685105"/>
            <a:ext cx="36912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43" name="Google Shape;343;p14"/>
          <p:cNvSpPr/>
          <p:nvPr/>
        </p:nvSpPr>
        <p:spPr>
          <a:xfrm rot="-5400000">
            <a:off x="9478154" y="3814633"/>
            <a:ext cx="3568649" cy="1777836"/>
          </a:xfrm>
          <a:custGeom>
            <a:rect b="b" l="l" r="r" t="t"/>
            <a:pathLst>
              <a:path extrusionOk="0" h="1777836" w="3568649">
                <a:moveTo>
                  <a:pt x="0" y="0"/>
                </a:moveTo>
                <a:lnTo>
                  <a:pt x="3568649" y="0"/>
                </a:lnTo>
                <a:lnTo>
                  <a:pt x="3568649" y="1777836"/>
                </a:lnTo>
                <a:lnTo>
                  <a:pt x="0" y="1777836"/>
                </a:lnTo>
                <a:lnTo>
                  <a:pt x="0" y="0"/>
                </a:lnTo>
                <a:close/>
              </a:path>
            </a:pathLst>
          </a:custGeom>
          <a:blipFill rotWithShape="1">
            <a:blip r:embed="rId4">
              <a:alphaModFix/>
            </a:blip>
            <a:stretch>
              <a:fillRect b="0" l="0" r="0" t="0"/>
            </a:stretch>
          </a:blipFill>
          <a:ln>
            <a:noFill/>
          </a:ln>
        </p:spPr>
      </p:sp>
      <p:grpSp>
        <p:nvGrpSpPr>
          <p:cNvPr id="344" name="Google Shape;344;p14"/>
          <p:cNvGrpSpPr/>
          <p:nvPr/>
        </p:nvGrpSpPr>
        <p:grpSpPr>
          <a:xfrm rot="-5400000">
            <a:off x="10572652" y="3150651"/>
            <a:ext cx="1317877" cy="1379652"/>
            <a:chOff x="0" y="-38100"/>
            <a:chExt cx="812800" cy="850900"/>
          </a:xfrm>
        </p:grpSpPr>
        <p:sp>
          <p:nvSpPr>
            <p:cNvPr id="345" name="Google Shape;34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txBox="1"/>
            <p:nvPr/>
          </p:nvSpPr>
          <p:spPr>
            <a:xfrm>
              <a:off x="76200" y="-38100"/>
              <a:ext cx="660400" cy="7747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14"/>
          <p:cNvSpPr txBox="1"/>
          <p:nvPr/>
        </p:nvSpPr>
        <p:spPr>
          <a:xfrm>
            <a:off x="10797976" y="3336887"/>
            <a:ext cx="932518" cy="892471"/>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03</a:t>
            </a:r>
            <a:endParaRPr/>
          </a:p>
        </p:txBody>
      </p:sp>
      <p:sp>
        <p:nvSpPr>
          <p:cNvPr id="348" name="Google Shape;348;p14"/>
          <p:cNvSpPr txBox="1"/>
          <p:nvPr/>
        </p:nvSpPr>
        <p:spPr>
          <a:xfrm>
            <a:off x="9320120" y="6945075"/>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349" name="Google Shape;349;p14"/>
          <p:cNvSpPr txBox="1"/>
          <p:nvPr/>
        </p:nvSpPr>
        <p:spPr>
          <a:xfrm>
            <a:off x="9416851" y="7685105"/>
            <a:ext cx="36912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50" name="Google Shape;350;p14"/>
          <p:cNvSpPr/>
          <p:nvPr/>
        </p:nvSpPr>
        <p:spPr>
          <a:xfrm rot="5400000">
            <a:off x="5241197" y="6324656"/>
            <a:ext cx="3568649" cy="1777836"/>
          </a:xfrm>
          <a:custGeom>
            <a:rect b="b" l="l" r="r" t="t"/>
            <a:pathLst>
              <a:path extrusionOk="0" h="1777836" w="3568649">
                <a:moveTo>
                  <a:pt x="0" y="0"/>
                </a:moveTo>
                <a:lnTo>
                  <a:pt x="3568649" y="0"/>
                </a:lnTo>
                <a:lnTo>
                  <a:pt x="3568649" y="1777836"/>
                </a:lnTo>
                <a:lnTo>
                  <a:pt x="0" y="1777836"/>
                </a:lnTo>
                <a:lnTo>
                  <a:pt x="0" y="0"/>
                </a:lnTo>
                <a:close/>
              </a:path>
            </a:pathLst>
          </a:custGeom>
          <a:blipFill rotWithShape="1">
            <a:blip r:embed="rId5">
              <a:alphaModFix/>
            </a:blip>
            <a:stretch>
              <a:fillRect b="0" l="0" r="0" t="0"/>
            </a:stretch>
          </a:blipFill>
          <a:ln>
            <a:noFill/>
          </a:ln>
        </p:spPr>
      </p:sp>
      <p:grpSp>
        <p:nvGrpSpPr>
          <p:cNvPr id="351" name="Google Shape;351;p14"/>
          <p:cNvGrpSpPr/>
          <p:nvPr/>
        </p:nvGrpSpPr>
        <p:grpSpPr>
          <a:xfrm rot="5400000">
            <a:off x="6397471" y="7386821"/>
            <a:ext cx="1317877" cy="1379652"/>
            <a:chOff x="0" y="-38100"/>
            <a:chExt cx="812800" cy="850900"/>
          </a:xfrm>
        </p:grpSpPr>
        <p:sp>
          <p:nvSpPr>
            <p:cNvPr id="352" name="Google Shape;35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txBox="1"/>
            <p:nvPr/>
          </p:nvSpPr>
          <p:spPr>
            <a:xfrm>
              <a:off x="76200" y="-38100"/>
              <a:ext cx="660400" cy="7747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4" name="Google Shape;354;p14"/>
          <p:cNvSpPr txBox="1"/>
          <p:nvPr/>
        </p:nvSpPr>
        <p:spPr>
          <a:xfrm>
            <a:off x="6559262" y="7607974"/>
            <a:ext cx="932518" cy="892471"/>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02</a:t>
            </a:r>
            <a:endParaRPr/>
          </a:p>
        </p:txBody>
      </p:sp>
      <p:sp>
        <p:nvSpPr>
          <p:cNvPr id="355" name="Google Shape;355;p14"/>
          <p:cNvSpPr txBox="1"/>
          <p:nvPr/>
        </p:nvSpPr>
        <p:spPr>
          <a:xfrm>
            <a:off x="5083164" y="2900176"/>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356" name="Google Shape;356;p14"/>
          <p:cNvSpPr txBox="1"/>
          <p:nvPr/>
        </p:nvSpPr>
        <p:spPr>
          <a:xfrm>
            <a:off x="5131529" y="3640206"/>
            <a:ext cx="37881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57" name="Google Shape;357;p14"/>
          <p:cNvSpPr/>
          <p:nvPr/>
        </p:nvSpPr>
        <p:spPr>
          <a:xfrm rot="5400000">
            <a:off x="13715111" y="6324656"/>
            <a:ext cx="3568649" cy="1777836"/>
          </a:xfrm>
          <a:custGeom>
            <a:rect b="b" l="l" r="r" t="t"/>
            <a:pathLst>
              <a:path extrusionOk="0" h="1777836" w="3568649">
                <a:moveTo>
                  <a:pt x="0" y="0"/>
                </a:moveTo>
                <a:lnTo>
                  <a:pt x="3568648" y="0"/>
                </a:lnTo>
                <a:lnTo>
                  <a:pt x="3568648" y="1777836"/>
                </a:lnTo>
                <a:lnTo>
                  <a:pt x="0" y="1777836"/>
                </a:lnTo>
                <a:lnTo>
                  <a:pt x="0" y="0"/>
                </a:lnTo>
                <a:close/>
              </a:path>
            </a:pathLst>
          </a:custGeom>
          <a:blipFill rotWithShape="1">
            <a:blip r:embed="rId3">
              <a:alphaModFix/>
            </a:blip>
            <a:stretch>
              <a:fillRect b="0" l="0" r="0" t="0"/>
            </a:stretch>
          </a:blipFill>
          <a:ln>
            <a:noFill/>
          </a:ln>
        </p:spPr>
      </p:sp>
      <p:grpSp>
        <p:nvGrpSpPr>
          <p:cNvPr id="358" name="Google Shape;358;p14"/>
          <p:cNvGrpSpPr/>
          <p:nvPr/>
        </p:nvGrpSpPr>
        <p:grpSpPr>
          <a:xfrm rot="5400000">
            <a:off x="14871385" y="7386821"/>
            <a:ext cx="1317877" cy="1379652"/>
            <a:chOff x="0" y="-38100"/>
            <a:chExt cx="812800" cy="850900"/>
          </a:xfrm>
        </p:grpSpPr>
        <p:sp>
          <p:nvSpPr>
            <p:cNvPr id="359" name="Google Shape;35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C9D9"/>
            </a:solidFill>
            <a:ln cap="sq" cmpd="sng" w="571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txBox="1"/>
            <p:nvPr/>
          </p:nvSpPr>
          <p:spPr>
            <a:xfrm>
              <a:off x="76200" y="-38100"/>
              <a:ext cx="660400" cy="774700"/>
            </a:xfrm>
            <a:prstGeom prst="rect">
              <a:avLst/>
            </a:prstGeom>
            <a:noFill/>
            <a:ln>
              <a:noFill/>
            </a:ln>
          </p:spPr>
          <p:txBody>
            <a:bodyPr anchorCtr="0" anchor="ctr" bIns="42950" lIns="42950" spcFirstLastPara="1" rIns="42950" wrap="square" tIns="4295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14"/>
          <p:cNvSpPr txBox="1"/>
          <p:nvPr/>
        </p:nvSpPr>
        <p:spPr>
          <a:xfrm>
            <a:off x="15033176" y="7607974"/>
            <a:ext cx="932518" cy="892471"/>
          </a:xfrm>
          <a:prstGeom prst="rect">
            <a:avLst/>
          </a:prstGeom>
          <a:noFill/>
          <a:ln>
            <a:noFill/>
          </a:ln>
        </p:spPr>
        <p:txBody>
          <a:bodyPr anchorCtr="0" anchor="t" bIns="0" lIns="0" spcFirstLastPara="1" rIns="0" wrap="square" tIns="0">
            <a:spAutoFit/>
          </a:bodyPr>
          <a:lstStyle/>
          <a:p>
            <a:pPr indent="0" lvl="0" marL="0" marR="0" rtl="0" algn="ctr">
              <a:lnSpc>
                <a:spcPct val="97995"/>
              </a:lnSpc>
              <a:spcBef>
                <a:spcPts val="0"/>
              </a:spcBef>
              <a:spcAft>
                <a:spcPts val="0"/>
              </a:spcAft>
              <a:buNone/>
            </a:pPr>
            <a:r>
              <a:rPr b="1" i="0" lang="en-US" sz="5736" u="none" cap="none" strike="noStrike">
                <a:solidFill>
                  <a:srgbClr val="000000"/>
                </a:solidFill>
                <a:latin typeface="Gaegu"/>
                <a:ea typeface="Gaegu"/>
                <a:cs typeface="Gaegu"/>
                <a:sym typeface="Gaegu"/>
              </a:rPr>
              <a:t>04</a:t>
            </a:r>
            <a:endParaRPr/>
          </a:p>
        </p:txBody>
      </p:sp>
      <p:sp>
        <p:nvSpPr>
          <p:cNvPr id="362" name="Google Shape;362;p14"/>
          <p:cNvSpPr txBox="1"/>
          <p:nvPr/>
        </p:nvSpPr>
        <p:spPr>
          <a:xfrm>
            <a:off x="13557077" y="2900176"/>
            <a:ext cx="3884716" cy="45576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363" name="Google Shape;363;p14"/>
          <p:cNvSpPr txBox="1"/>
          <p:nvPr/>
        </p:nvSpPr>
        <p:spPr>
          <a:xfrm>
            <a:off x="13605443" y="3640206"/>
            <a:ext cx="37881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
        <p:nvSpPr>
          <p:cNvPr id="364" name="Google Shape;364;p14"/>
          <p:cNvSpPr/>
          <p:nvPr/>
        </p:nvSpPr>
        <p:spPr>
          <a:xfrm>
            <a:off x="2355696" y="4655778"/>
            <a:ext cx="865739" cy="1249754"/>
          </a:xfrm>
          <a:custGeom>
            <a:rect b="b" l="l" r="r" t="t"/>
            <a:pathLst>
              <a:path extrusionOk="0" h="1249754" w="865739">
                <a:moveTo>
                  <a:pt x="0" y="0"/>
                </a:moveTo>
                <a:lnTo>
                  <a:pt x="865738" y="0"/>
                </a:lnTo>
                <a:lnTo>
                  <a:pt x="865738" y="1249754"/>
                </a:lnTo>
                <a:lnTo>
                  <a:pt x="0" y="1249754"/>
                </a:lnTo>
                <a:lnTo>
                  <a:pt x="0" y="0"/>
                </a:lnTo>
                <a:close/>
              </a:path>
            </a:pathLst>
          </a:custGeom>
          <a:blipFill rotWithShape="1">
            <a:blip r:embed="rId6">
              <a:alphaModFix/>
            </a:blip>
            <a:stretch>
              <a:fillRect b="0" l="0" r="0" t="0"/>
            </a:stretch>
          </a:blipFill>
          <a:ln>
            <a:noFill/>
          </a:ln>
        </p:spPr>
      </p:sp>
      <p:sp>
        <p:nvSpPr>
          <p:cNvPr id="365" name="Google Shape;365;p14"/>
          <p:cNvSpPr/>
          <p:nvPr/>
        </p:nvSpPr>
        <p:spPr>
          <a:xfrm>
            <a:off x="6484565" y="6055593"/>
            <a:ext cx="1081914" cy="1052407"/>
          </a:xfrm>
          <a:custGeom>
            <a:rect b="b" l="l" r="r" t="t"/>
            <a:pathLst>
              <a:path extrusionOk="0" h="1052407" w="1081914">
                <a:moveTo>
                  <a:pt x="0" y="0"/>
                </a:moveTo>
                <a:lnTo>
                  <a:pt x="1081913" y="0"/>
                </a:lnTo>
                <a:lnTo>
                  <a:pt x="1081913" y="1052407"/>
                </a:lnTo>
                <a:lnTo>
                  <a:pt x="0" y="1052407"/>
                </a:lnTo>
                <a:lnTo>
                  <a:pt x="0" y="0"/>
                </a:lnTo>
                <a:close/>
              </a:path>
            </a:pathLst>
          </a:custGeom>
          <a:blipFill rotWithShape="1">
            <a:blip r:embed="rId7">
              <a:alphaModFix/>
            </a:blip>
            <a:stretch>
              <a:fillRect b="0" l="0" r="0" t="0"/>
            </a:stretch>
          </a:blipFill>
          <a:ln>
            <a:noFill/>
          </a:ln>
        </p:spPr>
      </p:sp>
      <p:sp>
        <p:nvSpPr>
          <p:cNvPr id="366" name="Google Shape;366;p14"/>
          <p:cNvSpPr/>
          <p:nvPr/>
        </p:nvSpPr>
        <p:spPr>
          <a:xfrm>
            <a:off x="10784459" y="4733259"/>
            <a:ext cx="1108438" cy="1068131"/>
          </a:xfrm>
          <a:custGeom>
            <a:rect b="b" l="l" r="r" t="t"/>
            <a:pathLst>
              <a:path extrusionOk="0" h="1068131" w="1108438">
                <a:moveTo>
                  <a:pt x="0" y="0"/>
                </a:moveTo>
                <a:lnTo>
                  <a:pt x="1108438" y="0"/>
                </a:lnTo>
                <a:lnTo>
                  <a:pt x="1108438" y="1068132"/>
                </a:lnTo>
                <a:lnTo>
                  <a:pt x="0" y="1068132"/>
                </a:lnTo>
                <a:lnTo>
                  <a:pt x="0" y="0"/>
                </a:lnTo>
                <a:close/>
              </a:path>
            </a:pathLst>
          </a:custGeom>
          <a:blipFill rotWithShape="1">
            <a:blip r:embed="rId8">
              <a:alphaModFix/>
            </a:blip>
            <a:stretch>
              <a:fillRect b="0" l="0" r="0" t="0"/>
            </a:stretch>
          </a:blipFill>
          <a:ln>
            <a:noFill/>
          </a:ln>
        </p:spPr>
      </p:sp>
      <p:sp>
        <p:nvSpPr>
          <p:cNvPr id="367" name="Google Shape;367;p14"/>
          <p:cNvSpPr/>
          <p:nvPr/>
        </p:nvSpPr>
        <p:spPr>
          <a:xfrm>
            <a:off x="15010408" y="6129946"/>
            <a:ext cx="978054" cy="978054"/>
          </a:xfrm>
          <a:custGeom>
            <a:rect b="b" l="l" r="r" t="t"/>
            <a:pathLst>
              <a:path extrusionOk="0" h="978054" w="978054">
                <a:moveTo>
                  <a:pt x="0" y="0"/>
                </a:moveTo>
                <a:lnTo>
                  <a:pt x="978054" y="0"/>
                </a:lnTo>
                <a:lnTo>
                  <a:pt x="978054" y="978054"/>
                </a:lnTo>
                <a:lnTo>
                  <a:pt x="0" y="978054"/>
                </a:lnTo>
                <a:lnTo>
                  <a:pt x="0" y="0"/>
                </a:lnTo>
                <a:close/>
              </a:path>
            </a:pathLst>
          </a:custGeom>
          <a:blipFill rotWithShape="1">
            <a:blip r:embed="rId9">
              <a:alphaModFix/>
            </a:blip>
            <a:stretch>
              <a:fillRect b="0" l="0" r="0" t="0"/>
            </a:stretch>
          </a:blipFill>
          <a:ln>
            <a:noFill/>
          </a:ln>
        </p:spPr>
      </p:sp>
      <p:sp>
        <p:nvSpPr>
          <p:cNvPr id="368" name="Google Shape;368;p14"/>
          <p:cNvSpPr txBox="1"/>
          <p:nvPr/>
        </p:nvSpPr>
        <p:spPr>
          <a:xfrm>
            <a:off x="1028700" y="681489"/>
            <a:ext cx="16230600"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Write an important idea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372" name="Shape 372"/>
        <p:cNvGrpSpPr/>
        <p:nvPr/>
      </p:nvGrpSpPr>
      <p:grpSpPr>
        <a:xfrm>
          <a:off x="0" y="0"/>
          <a:ext cx="0" cy="0"/>
          <a:chOff x="0" y="0"/>
          <a:chExt cx="0" cy="0"/>
        </a:xfrm>
      </p:grpSpPr>
      <p:grpSp>
        <p:nvGrpSpPr>
          <p:cNvPr id="373" name="Google Shape;373;p15"/>
          <p:cNvGrpSpPr/>
          <p:nvPr/>
        </p:nvGrpSpPr>
        <p:grpSpPr>
          <a:xfrm>
            <a:off x="270832" y="270832"/>
            <a:ext cx="17746335" cy="9745335"/>
            <a:chOff x="0" y="0"/>
            <a:chExt cx="11394861" cy="6257447"/>
          </a:xfrm>
        </p:grpSpPr>
        <p:sp>
          <p:nvSpPr>
            <p:cNvPr id="374" name="Google Shape;374;p15"/>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375" name="Google Shape;375;p15"/>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15"/>
          <p:cNvSpPr/>
          <p:nvPr/>
        </p:nvSpPr>
        <p:spPr>
          <a:xfrm>
            <a:off x="5748308" y="2430466"/>
            <a:ext cx="2566954" cy="4330750"/>
          </a:xfrm>
          <a:custGeom>
            <a:rect b="b" l="l" r="r" t="t"/>
            <a:pathLst>
              <a:path extrusionOk="0" h="4330750" w="2566954">
                <a:moveTo>
                  <a:pt x="0" y="0"/>
                </a:moveTo>
                <a:lnTo>
                  <a:pt x="2566953" y="0"/>
                </a:lnTo>
                <a:lnTo>
                  <a:pt x="2566953" y="4330750"/>
                </a:lnTo>
                <a:lnTo>
                  <a:pt x="0" y="4330750"/>
                </a:lnTo>
                <a:lnTo>
                  <a:pt x="0" y="0"/>
                </a:lnTo>
                <a:close/>
              </a:path>
            </a:pathLst>
          </a:custGeom>
          <a:blipFill rotWithShape="1">
            <a:blip r:embed="rId3">
              <a:alphaModFix/>
            </a:blip>
            <a:stretch>
              <a:fillRect b="0" l="0" r="0" t="0"/>
            </a:stretch>
          </a:blipFill>
          <a:ln>
            <a:noFill/>
          </a:ln>
        </p:spPr>
      </p:sp>
      <p:sp>
        <p:nvSpPr>
          <p:cNvPr id="377" name="Google Shape;377;p15"/>
          <p:cNvSpPr/>
          <p:nvPr/>
        </p:nvSpPr>
        <p:spPr>
          <a:xfrm>
            <a:off x="2119031" y="2430466"/>
            <a:ext cx="3181133" cy="4330750"/>
          </a:xfrm>
          <a:custGeom>
            <a:rect b="b" l="l" r="r" t="t"/>
            <a:pathLst>
              <a:path extrusionOk="0" h="4330750" w="3181133">
                <a:moveTo>
                  <a:pt x="0" y="0"/>
                </a:moveTo>
                <a:lnTo>
                  <a:pt x="3181133" y="0"/>
                </a:lnTo>
                <a:lnTo>
                  <a:pt x="3181133" y="4330750"/>
                </a:lnTo>
                <a:lnTo>
                  <a:pt x="0" y="4330750"/>
                </a:lnTo>
                <a:lnTo>
                  <a:pt x="0" y="0"/>
                </a:lnTo>
                <a:close/>
              </a:path>
            </a:pathLst>
          </a:custGeom>
          <a:blipFill rotWithShape="1">
            <a:blip r:embed="rId4">
              <a:alphaModFix/>
            </a:blip>
            <a:stretch>
              <a:fillRect b="0" l="0" r="0" t="0"/>
            </a:stretch>
          </a:blipFill>
          <a:ln>
            <a:noFill/>
          </a:ln>
        </p:spPr>
      </p:sp>
      <p:sp>
        <p:nvSpPr>
          <p:cNvPr id="378" name="Google Shape;378;p15"/>
          <p:cNvSpPr/>
          <p:nvPr/>
        </p:nvSpPr>
        <p:spPr>
          <a:xfrm>
            <a:off x="1599310" y="4968800"/>
            <a:ext cx="2795302" cy="4330750"/>
          </a:xfrm>
          <a:custGeom>
            <a:rect b="b" l="l" r="r" t="t"/>
            <a:pathLst>
              <a:path extrusionOk="0" h="4330750" w="2795302">
                <a:moveTo>
                  <a:pt x="0" y="0"/>
                </a:moveTo>
                <a:lnTo>
                  <a:pt x="2795302" y="0"/>
                </a:lnTo>
                <a:lnTo>
                  <a:pt x="2795302" y="4330750"/>
                </a:lnTo>
                <a:lnTo>
                  <a:pt x="0" y="4330750"/>
                </a:lnTo>
                <a:lnTo>
                  <a:pt x="0" y="0"/>
                </a:lnTo>
                <a:close/>
              </a:path>
            </a:pathLst>
          </a:custGeom>
          <a:blipFill rotWithShape="1">
            <a:blip r:embed="rId5">
              <a:alphaModFix/>
            </a:blip>
            <a:stretch>
              <a:fillRect b="0" l="0" r="0" t="0"/>
            </a:stretch>
          </a:blipFill>
          <a:ln>
            <a:noFill/>
          </a:ln>
        </p:spPr>
      </p:sp>
      <p:sp>
        <p:nvSpPr>
          <p:cNvPr id="379" name="Google Shape;379;p15"/>
          <p:cNvSpPr/>
          <p:nvPr/>
        </p:nvSpPr>
        <p:spPr>
          <a:xfrm>
            <a:off x="6380583" y="4968800"/>
            <a:ext cx="2559080" cy="4330750"/>
          </a:xfrm>
          <a:custGeom>
            <a:rect b="b" l="l" r="r" t="t"/>
            <a:pathLst>
              <a:path extrusionOk="0" h="4330750" w="2559080">
                <a:moveTo>
                  <a:pt x="0" y="0"/>
                </a:moveTo>
                <a:lnTo>
                  <a:pt x="2559080" y="0"/>
                </a:lnTo>
                <a:lnTo>
                  <a:pt x="2559080" y="4330750"/>
                </a:lnTo>
                <a:lnTo>
                  <a:pt x="0" y="4330750"/>
                </a:lnTo>
                <a:lnTo>
                  <a:pt x="0" y="0"/>
                </a:lnTo>
                <a:close/>
              </a:path>
            </a:pathLst>
          </a:custGeom>
          <a:blipFill rotWithShape="1">
            <a:blip r:embed="rId6">
              <a:alphaModFix/>
            </a:blip>
            <a:stretch>
              <a:fillRect b="0" l="0" r="0" t="0"/>
            </a:stretch>
          </a:blipFill>
          <a:ln>
            <a:noFill/>
          </a:ln>
        </p:spPr>
      </p:sp>
      <p:sp>
        <p:nvSpPr>
          <p:cNvPr id="380" name="Google Shape;380;p15"/>
          <p:cNvSpPr/>
          <p:nvPr/>
        </p:nvSpPr>
        <p:spPr>
          <a:xfrm rot="-2892932">
            <a:off x="1125226" y="3133596"/>
            <a:ext cx="948169" cy="1629665"/>
          </a:xfrm>
          <a:custGeom>
            <a:rect b="b" l="l" r="r" t="t"/>
            <a:pathLst>
              <a:path extrusionOk="0" h="1629665" w="948169">
                <a:moveTo>
                  <a:pt x="0" y="0"/>
                </a:moveTo>
                <a:lnTo>
                  <a:pt x="948168" y="0"/>
                </a:lnTo>
                <a:lnTo>
                  <a:pt x="948168" y="1629665"/>
                </a:lnTo>
                <a:lnTo>
                  <a:pt x="0" y="1629665"/>
                </a:lnTo>
                <a:lnTo>
                  <a:pt x="0" y="0"/>
                </a:lnTo>
                <a:close/>
              </a:path>
            </a:pathLst>
          </a:custGeom>
          <a:blipFill rotWithShape="1">
            <a:blip r:embed="rId7">
              <a:alphaModFix/>
            </a:blip>
            <a:stretch>
              <a:fillRect b="0" l="0" r="0" t="0"/>
            </a:stretch>
          </a:blipFill>
          <a:ln>
            <a:noFill/>
          </a:ln>
        </p:spPr>
      </p:sp>
      <p:sp>
        <p:nvSpPr>
          <p:cNvPr id="381" name="Google Shape;381;p15"/>
          <p:cNvSpPr/>
          <p:nvPr/>
        </p:nvSpPr>
        <p:spPr>
          <a:xfrm rot="913731">
            <a:off x="8787352" y="3243218"/>
            <a:ext cx="948169" cy="1629665"/>
          </a:xfrm>
          <a:custGeom>
            <a:rect b="b" l="l" r="r" t="t"/>
            <a:pathLst>
              <a:path extrusionOk="0" h="1629665" w="948169">
                <a:moveTo>
                  <a:pt x="0" y="0"/>
                </a:moveTo>
                <a:lnTo>
                  <a:pt x="948169" y="0"/>
                </a:lnTo>
                <a:lnTo>
                  <a:pt x="948169" y="1629665"/>
                </a:lnTo>
                <a:lnTo>
                  <a:pt x="0" y="1629665"/>
                </a:lnTo>
                <a:lnTo>
                  <a:pt x="0" y="0"/>
                </a:lnTo>
                <a:close/>
              </a:path>
            </a:pathLst>
          </a:custGeom>
          <a:blipFill rotWithShape="1">
            <a:blip r:embed="rId8">
              <a:alphaModFix/>
            </a:blip>
            <a:stretch>
              <a:fillRect b="0" l="0" r="0" t="0"/>
            </a:stretch>
          </a:blipFill>
          <a:ln>
            <a:noFill/>
          </a:ln>
        </p:spPr>
      </p:sp>
      <p:sp>
        <p:nvSpPr>
          <p:cNvPr id="382" name="Google Shape;382;p15"/>
          <p:cNvSpPr/>
          <p:nvPr/>
        </p:nvSpPr>
        <p:spPr>
          <a:xfrm rot="1384801">
            <a:off x="4913513" y="7421868"/>
            <a:ext cx="948169" cy="1629665"/>
          </a:xfrm>
          <a:custGeom>
            <a:rect b="b" l="l" r="r" t="t"/>
            <a:pathLst>
              <a:path extrusionOk="0" h="1629665" w="948169">
                <a:moveTo>
                  <a:pt x="0" y="0"/>
                </a:moveTo>
                <a:lnTo>
                  <a:pt x="948169" y="0"/>
                </a:lnTo>
                <a:lnTo>
                  <a:pt x="948169" y="1629665"/>
                </a:lnTo>
                <a:lnTo>
                  <a:pt x="0" y="1629665"/>
                </a:lnTo>
                <a:lnTo>
                  <a:pt x="0" y="0"/>
                </a:lnTo>
                <a:close/>
              </a:path>
            </a:pathLst>
          </a:custGeom>
          <a:blipFill rotWithShape="1">
            <a:blip r:embed="rId9">
              <a:alphaModFix/>
            </a:blip>
            <a:stretch>
              <a:fillRect b="0" l="0" r="0" t="0"/>
            </a:stretch>
          </a:blipFill>
          <a:ln>
            <a:noFill/>
          </a:ln>
        </p:spPr>
      </p:sp>
      <p:sp>
        <p:nvSpPr>
          <p:cNvPr id="383" name="Google Shape;383;p15"/>
          <p:cNvSpPr txBox="1"/>
          <p:nvPr/>
        </p:nvSpPr>
        <p:spPr>
          <a:xfrm>
            <a:off x="2724433" y="681489"/>
            <a:ext cx="12839133"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About Genetic Diseases</a:t>
            </a:r>
            <a:endParaRPr/>
          </a:p>
        </p:txBody>
      </p:sp>
      <p:sp>
        <p:nvSpPr>
          <p:cNvPr id="384" name="Google Shape;384;p15"/>
          <p:cNvSpPr txBox="1"/>
          <p:nvPr/>
        </p:nvSpPr>
        <p:spPr>
          <a:xfrm>
            <a:off x="10768934" y="2992903"/>
            <a:ext cx="5640000" cy="2616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Asap"/>
                <a:ea typeface="Asap"/>
                <a:cs typeface="Asap"/>
                <a:sym typeface="Asap"/>
              </a:rPr>
              <a:t>A genetic disease happens when there is a change or "mistake" in someone's genes. These mistakes can be passed from parents to their children, just like eye color. Sometimes, genetic diseases make the body work differently, and doctors work hard to help people with these conditions.</a:t>
            </a:r>
            <a:endParaRPr/>
          </a:p>
        </p:txBody>
      </p:sp>
      <p:grpSp>
        <p:nvGrpSpPr>
          <p:cNvPr id="385" name="Google Shape;385;p15"/>
          <p:cNvGrpSpPr/>
          <p:nvPr/>
        </p:nvGrpSpPr>
        <p:grpSpPr>
          <a:xfrm>
            <a:off x="9932910" y="6627201"/>
            <a:ext cx="3265521" cy="2288576"/>
            <a:chOff x="0" y="-57150"/>
            <a:chExt cx="860055" cy="602752"/>
          </a:xfrm>
        </p:grpSpPr>
        <p:sp>
          <p:nvSpPr>
            <p:cNvPr id="386" name="Google Shape;386;p15"/>
            <p:cNvSpPr/>
            <p:nvPr/>
          </p:nvSpPr>
          <p:spPr>
            <a:xfrm>
              <a:off x="0" y="0"/>
              <a:ext cx="860055" cy="545602"/>
            </a:xfrm>
            <a:custGeom>
              <a:rect b="b" l="l" r="r" t="t"/>
              <a:pathLst>
                <a:path extrusionOk="0" h="545602" w="860055">
                  <a:moveTo>
                    <a:pt x="73495" y="0"/>
                  </a:moveTo>
                  <a:lnTo>
                    <a:pt x="786560" y="0"/>
                  </a:lnTo>
                  <a:cubicBezTo>
                    <a:pt x="827150" y="0"/>
                    <a:pt x="860055" y="32905"/>
                    <a:pt x="860055" y="73495"/>
                  </a:cubicBezTo>
                  <a:lnTo>
                    <a:pt x="860055" y="472107"/>
                  </a:lnTo>
                  <a:cubicBezTo>
                    <a:pt x="860055" y="512698"/>
                    <a:pt x="827150" y="545602"/>
                    <a:pt x="786560" y="545602"/>
                  </a:cubicBezTo>
                  <a:lnTo>
                    <a:pt x="73495" y="545602"/>
                  </a:lnTo>
                  <a:cubicBezTo>
                    <a:pt x="32905" y="545602"/>
                    <a:pt x="0" y="512698"/>
                    <a:pt x="0" y="472107"/>
                  </a:cubicBezTo>
                  <a:lnTo>
                    <a:pt x="0" y="73495"/>
                  </a:lnTo>
                  <a:cubicBezTo>
                    <a:pt x="0" y="32905"/>
                    <a:pt x="32905" y="0"/>
                    <a:pt x="73495" y="0"/>
                  </a:cubicBezTo>
                  <a:close/>
                </a:path>
              </a:pathLst>
            </a:custGeom>
            <a:solidFill>
              <a:srgbClr val="77D76E"/>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txBox="1"/>
            <p:nvPr/>
          </p:nvSpPr>
          <p:spPr>
            <a:xfrm>
              <a:off x="0" y="-57150"/>
              <a:ext cx="860055" cy="602752"/>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15"/>
          <p:cNvGrpSpPr/>
          <p:nvPr/>
        </p:nvGrpSpPr>
        <p:grpSpPr>
          <a:xfrm>
            <a:off x="13979393" y="6627201"/>
            <a:ext cx="3265521" cy="2288576"/>
            <a:chOff x="0" y="-57150"/>
            <a:chExt cx="860055" cy="602752"/>
          </a:xfrm>
        </p:grpSpPr>
        <p:sp>
          <p:nvSpPr>
            <p:cNvPr id="389" name="Google Shape;389;p15"/>
            <p:cNvSpPr/>
            <p:nvPr/>
          </p:nvSpPr>
          <p:spPr>
            <a:xfrm>
              <a:off x="0" y="0"/>
              <a:ext cx="860055" cy="545602"/>
            </a:xfrm>
            <a:custGeom>
              <a:rect b="b" l="l" r="r" t="t"/>
              <a:pathLst>
                <a:path extrusionOk="0" h="545602" w="860055">
                  <a:moveTo>
                    <a:pt x="73495" y="0"/>
                  </a:moveTo>
                  <a:lnTo>
                    <a:pt x="786560" y="0"/>
                  </a:lnTo>
                  <a:cubicBezTo>
                    <a:pt x="827150" y="0"/>
                    <a:pt x="860055" y="32905"/>
                    <a:pt x="860055" y="73495"/>
                  </a:cubicBezTo>
                  <a:lnTo>
                    <a:pt x="860055" y="472107"/>
                  </a:lnTo>
                  <a:cubicBezTo>
                    <a:pt x="860055" y="512698"/>
                    <a:pt x="827150" y="545602"/>
                    <a:pt x="786560" y="545602"/>
                  </a:cubicBezTo>
                  <a:lnTo>
                    <a:pt x="73495" y="545602"/>
                  </a:lnTo>
                  <a:cubicBezTo>
                    <a:pt x="32905" y="545602"/>
                    <a:pt x="0" y="512698"/>
                    <a:pt x="0" y="472107"/>
                  </a:cubicBezTo>
                  <a:lnTo>
                    <a:pt x="0" y="73495"/>
                  </a:lnTo>
                  <a:cubicBezTo>
                    <a:pt x="0" y="32905"/>
                    <a:pt x="32905" y="0"/>
                    <a:pt x="73495" y="0"/>
                  </a:cubicBezTo>
                  <a:close/>
                </a:path>
              </a:pathLst>
            </a:custGeom>
            <a:solidFill>
              <a:srgbClr val="FFD93B"/>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
            <p:cNvSpPr txBox="1"/>
            <p:nvPr/>
          </p:nvSpPr>
          <p:spPr>
            <a:xfrm>
              <a:off x="0" y="-57150"/>
              <a:ext cx="860055" cy="602752"/>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15"/>
          <p:cNvSpPr txBox="1"/>
          <p:nvPr/>
        </p:nvSpPr>
        <p:spPr>
          <a:xfrm>
            <a:off x="10322070" y="7087774"/>
            <a:ext cx="2487300" cy="1501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21" u="none" cap="none" strike="noStrike">
                <a:solidFill>
                  <a:srgbClr val="000000"/>
                </a:solidFill>
                <a:latin typeface="Asap"/>
                <a:ea typeface="Asap"/>
                <a:cs typeface="Asap"/>
                <a:sym typeface="Asap"/>
              </a:rPr>
              <a:t>Some diseases are passed down through families because of genes.</a:t>
            </a:r>
            <a:endParaRPr/>
          </a:p>
        </p:txBody>
      </p:sp>
      <p:sp>
        <p:nvSpPr>
          <p:cNvPr id="392" name="Google Shape;392;p15"/>
          <p:cNvSpPr txBox="1"/>
          <p:nvPr/>
        </p:nvSpPr>
        <p:spPr>
          <a:xfrm>
            <a:off x="14425437" y="7087774"/>
            <a:ext cx="2373300" cy="1501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121" u="none" cap="none" strike="noStrike">
                <a:solidFill>
                  <a:srgbClr val="000000"/>
                </a:solidFill>
                <a:latin typeface="Asap"/>
                <a:ea typeface="Asap"/>
                <a:cs typeface="Asap"/>
                <a:sym typeface="Asap"/>
              </a:rPr>
              <a:t>Not everyone has genetic diseases, but they can affect how people live.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396" name="Shape 396"/>
        <p:cNvGrpSpPr/>
        <p:nvPr/>
      </p:nvGrpSpPr>
      <p:grpSpPr>
        <a:xfrm>
          <a:off x="0" y="0"/>
          <a:ext cx="0" cy="0"/>
          <a:chOff x="0" y="0"/>
          <a:chExt cx="0" cy="0"/>
        </a:xfrm>
      </p:grpSpPr>
      <p:grpSp>
        <p:nvGrpSpPr>
          <p:cNvPr id="397" name="Google Shape;397;p16"/>
          <p:cNvGrpSpPr/>
          <p:nvPr/>
        </p:nvGrpSpPr>
        <p:grpSpPr>
          <a:xfrm>
            <a:off x="270832" y="3637626"/>
            <a:ext cx="17746335" cy="3011749"/>
            <a:chOff x="0" y="0"/>
            <a:chExt cx="11394861" cy="1933834"/>
          </a:xfrm>
        </p:grpSpPr>
        <p:sp>
          <p:nvSpPr>
            <p:cNvPr id="398" name="Google Shape;398;p16"/>
            <p:cNvSpPr/>
            <p:nvPr/>
          </p:nvSpPr>
          <p:spPr>
            <a:xfrm>
              <a:off x="0" y="0"/>
              <a:ext cx="11394861" cy="1933834"/>
            </a:xfrm>
            <a:custGeom>
              <a:rect b="b" l="l" r="r" t="t"/>
              <a:pathLst>
                <a:path extrusionOk="0" h="1933834" w="11394861">
                  <a:moveTo>
                    <a:pt x="11234841" y="0"/>
                  </a:moveTo>
                  <a:lnTo>
                    <a:pt x="160020" y="0"/>
                  </a:lnTo>
                  <a:lnTo>
                    <a:pt x="0" y="160020"/>
                  </a:lnTo>
                  <a:lnTo>
                    <a:pt x="0" y="1773814"/>
                  </a:lnTo>
                  <a:lnTo>
                    <a:pt x="160020" y="1933834"/>
                  </a:lnTo>
                  <a:lnTo>
                    <a:pt x="11234841" y="1933834"/>
                  </a:lnTo>
                  <a:lnTo>
                    <a:pt x="11394861" y="1773814"/>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399" name="Google Shape;399;p16"/>
            <p:cNvSpPr txBox="1"/>
            <p:nvPr/>
          </p:nvSpPr>
          <p:spPr>
            <a:xfrm>
              <a:off x="63500" y="6350"/>
              <a:ext cx="11267861" cy="186398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0" name="Google Shape;400;p16"/>
          <p:cNvGrpSpPr/>
          <p:nvPr/>
        </p:nvGrpSpPr>
        <p:grpSpPr>
          <a:xfrm>
            <a:off x="6767209" y="342885"/>
            <a:ext cx="4550871" cy="2796717"/>
            <a:chOff x="0" y="0"/>
            <a:chExt cx="6067828" cy="3728956"/>
          </a:xfrm>
        </p:grpSpPr>
        <p:sp>
          <p:nvSpPr>
            <p:cNvPr id="401" name="Google Shape;401;p16"/>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3">
                <a:alphaModFix/>
              </a:blip>
              <a:stretch>
                <a:fillRect b="0" l="0" r="0" t="0"/>
              </a:stretch>
            </a:blipFill>
            <a:ln>
              <a:noFill/>
            </a:ln>
          </p:spPr>
        </p:sp>
        <p:grpSp>
          <p:nvGrpSpPr>
            <p:cNvPr id="402" name="Google Shape;402;p16"/>
            <p:cNvGrpSpPr/>
            <p:nvPr/>
          </p:nvGrpSpPr>
          <p:grpSpPr>
            <a:xfrm>
              <a:off x="1490048" y="320612"/>
              <a:ext cx="3087732" cy="3087732"/>
              <a:chOff x="0" y="0"/>
              <a:chExt cx="812800" cy="812800"/>
            </a:xfrm>
          </p:grpSpPr>
          <p:sp>
            <p:nvSpPr>
              <p:cNvPr id="403" name="Google Shape;40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5" name="Google Shape;405;p16"/>
          <p:cNvGrpSpPr/>
          <p:nvPr/>
        </p:nvGrpSpPr>
        <p:grpSpPr>
          <a:xfrm>
            <a:off x="6767209" y="7147398"/>
            <a:ext cx="4550871" cy="2796717"/>
            <a:chOff x="0" y="0"/>
            <a:chExt cx="6067828" cy="3728956"/>
          </a:xfrm>
        </p:grpSpPr>
        <p:sp>
          <p:nvSpPr>
            <p:cNvPr id="406" name="Google Shape;406;p16"/>
            <p:cNvSpPr/>
            <p:nvPr/>
          </p:nvSpPr>
          <p:spPr>
            <a:xfrm>
              <a:off x="0" y="0"/>
              <a:ext cx="6067828" cy="3728956"/>
            </a:xfrm>
            <a:custGeom>
              <a:rect b="b" l="l" r="r" t="t"/>
              <a:pathLst>
                <a:path extrusionOk="0" h="3728956" w="6067828">
                  <a:moveTo>
                    <a:pt x="0" y="0"/>
                  </a:moveTo>
                  <a:lnTo>
                    <a:pt x="6067828" y="0"/>
                  </a:lnTo>
                  <a:lnTo>
                    <a:pt x="6067828" y="3728956"/>
                  </a:lnTo>
                  <a:lnTo>
                    <a:pt x="0" y="3728956"/>
                  </a:lnTo>
                  <a:lnTo>
                    <a:pt x="0" y="0"/>
                  </a:lnTo>
                  <a:close/>
                </a:path>
              </a:pathLst>
            </a:custGeom>
            <a:blipFill rotWithShape="1">
              <a:blip r:embed="rId3">
                <a:alphaModFix/>
              </a:blip>
              <a:stretch>
                <a:fillRect b="0" l="0" r="0" t="0"/>
              </a:stretch>
            </a:blipFill>
            <a:ln>
              <a:noFill/>
            </a:ln>
          </p:spPr>
        </p:sp>
        <p:grpSp>
          <p:nvGrpSpPr>
            <p:cNvPr id="407" name="Google Shape;407;p16"/>
            <p:cNvGrpSpPr/>
            <p:nvPr/>
          </p:nvGrpSpPr>
          <p:grpSpPr>
            <a:xfrm>
              <a:off x="1490048" y="323737"/>
              <a:ext cx="3087732" cy="3087732"/>
              <a:chOff x="0" y="0"/>
              <a:chExt cx="812800" cy="812800"/>
            </a:xfrm>
          </p:grpSpPr>
          <p:sp>
            <p:nvSpPr>
              <p:cNvPr id="408" name="Google Shape;40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0" name="Google Shape;410;p16"/>
          <p:cNvSpPr/>
          <p:nvPr/>
        </p:nvSpPr>
        <p:spPr>
          <a:xfrm>
            <a:off x="-1845288" y="468326"/>
            <a:ext cx="3903080" cy="2824411"/>
          </a:xfrm>
          <a:custGeom>
            <a:rect b="b" l="l" r="r" t="t"/>
            <a:pathLst>
              <a:path extrusionOk="0" h="2824411" w="3903080">
                <a:moveTo>
                  <a:pt x="0" y="0"/>
                </a:moveTo>
                <a:lnTo>
                  <a:pt x="3903080" y="0"/>
                </a:lnTo>
                <a:lnTo>
                  <a:pt x="3903080" y="2824410"/>
                </a:lnTo>
                <a:lnTo>
                  <a:pt x="0" y="2824410"/>
                </a:lnTo>
                <a:lnTo>
                  <a:pt x="0" y="0"/>
                </a:lnTo>
                <a:close/>
              </a:path>
            </a:pathLst>
          </a:custGeom>
          <a:blipFill rotWithShape="1">
            <a:blip r:embed="rId4">
              <a:alphaModFix/>
            </a:blip>
            <a:stretch>
              <a:fillRect b="0" l="0" r="0" t="0"/>
            </a:stretch>
          </a:blipFill>
          <a:ln>
            <a:noFill/>
          </a:ln>
        </p:spPr>
      </p:sp>
      <p:sp>
        <p:nvSpPr>
          <p:cNvPr id="411" name="Google Shape;411;p16"/>
          <p:cNvSpPr/>
          <p:nvPr/>
        </p:nvSpPr>
        <p:spPr>
          <a:xfrm rot="10800000">
            <a:off x="16230208" y="6990151"/>
            <a:ext cx="3903080" cy="2824411"/>
          </a:xfrm>
          <a:custGeom>
            <a:rect b="b" l="l" r="r" t="t"/>
            <a:pathLst>
              <a:path extrusionOk="0" h="2824411" w="3903080">
                <a:moveTo>
                  <a:pt x="0" y="0"/>
                </a:moveTo>
                <a:lnTo>
                  <a:pt x="3903080" y="0"/>
                </a:lnTo>
                <a:lnTo>
                  <a:pt x="3903080" y="2824410"/>
                </a:lnTo>
                <a:lnTo>
                  <a:pt x="0" y="2824410"/>
                </a:lnTo>
                <a:lnTo>
                  <a:pt x="0" y="0"/>
                </a:lnTo>
                <a:close/>
              </a:path>
            </a:pathLst>
          </a:custGeom>
          <a:blipFill rotWithShape="1">
            <a:blip r:embed="rId4">
              <a:alphaModFix/>
            </a:blip>
            <a:stretch>
              <a:fillRect b="0" l="0" r="0" t="0"/>
            </a:stretch>
          </a:blipFill>
          <a:ln>
            <a:noFill/>
          </a:ln>
        </p:spPr>
      </p:sp>
      <p:sp>
        <p:nvSpPr>
          <p:cNvPr id="412" name="Google Shape;412;p16"/>
          <p:cNvSpPr/>
          <p:nvPr/>
        </p:nvSpPr>
        <p:spPr>
          <a:xfrm>
            <a:off x="11685371" y="468326"/>
            <a:ext cx="3903080" cy="2824411"/>
          </a:xfrm>
          <a:custGeom>
            <a:rect b="b" l="l" r="r" t="t"/>
            <a:pathLst>
              <a:path extrusionOk="0" h="2824411" w="3903080">
                <a:moveTo>
                  <a:pt x="0" y="0"/>
                </a:moveTo>
                <a:lnTo>
                  <a:pt x="3903080" y="0"/>
                </a:lnTo>
                <a:lnTo>
                  <a:pt x="3903080" y="2824410"/>
                </a:lnTo>
                <a:lnTo>
                  <a:pt x="0" y="2824410"/>
                </a:lnTo>
                <a:lnTo>
                  <a:pt x="0" y="0"/>
                </a:lnTo>
                <a:close/>
              </a:path>
            </a:pathLst>
          </a:custGeom>
          <a:blipFill rotWithShape="1">
            <a:blip r:embed="rId4">
              <a:alphaModFix/>
            </a:blip>
            <a:stretch>
              <a:fillRect b="0" l="0" r="0" t="0"/>
            </a:stretch>
          </a:blipFill>
          <a:ln>
            <a:noFill/>
          </a:ln>
        </p:spPr>
      </p:sp>
      <p:sp>
        <p:nvSpPr>
          <p:cNvPr id="413" name="Google Shape;413;p16"/>
          <p:cNvSpPr/>
          <p:nvPr/>
        </p:nvSpPr>
        <p:spPr>
          <a:xfrm rot="10800000">
            <a:off x="2699549" y="6990151"/>
            <a:ext cx="3903080" cy="2824411"/>
          </a:xfrm>
          <a:custGeom>
            <a:rect b="b" l="l" r="r" t="t"/>
            <a:pathLst>
              <a:path extrusionOk="0" h="2824411" w="3903080">
                <a:moveTo>
                  <a:pt x="0" y="0"/>
                </a:moveTo>
                <a:lnTo>
                  <a:pt x="3903080" y="0"/>
                </a:lnTo>
                <a:lnTo>
                  <a:pt x="3903080" y="2824410"/>
                </a:lnTo>
                <a:lnTo>
                  <a:pt x="0" y="2824410"/>
                </a:lnTo>
                <a:lnTo>
                  <a:pt x="0" y="0"/>
                </a:lnTo>
                <a:close/>
              </a:path>
            </a:pathLst>
          </a:custGeom>
          <a:blipFill rotWithShape="1">
            <a:blip r:embed="rId4">
              <a:alphaModFix/>
            </a:blip>
            <a:stretch>
              <a:fillRect b="0" l="0" r="0" t="0"/>
            </a:stretch>
          </a:blipFill>
          <a:ln>
            <a:noFill/>
          </a:ln>
        </p:spPr>
      </p:sp>
      <p:sp>
        <p:nvSpPr>
          <p:cNvPr id="414" name="Google Shape;414;p16"/>
          <p:cNvSpPr/>
          <p:nvPr/>
        </p:nvSpPr>
        <p:spPr>
          <a:xfrm>
            <a:off x="2481402" y="468326"/>
            <a:ext cx="3862197" cy="2780782"/>
          </a:xfrm>
          <a:custGeom>
            <a:rect b="b" l="l" r="r" t="t"/>
            <a:pathLst>
              <a:path extrusionOk="0" h="2780782" w="3862197">
                <a:moveTo>
                  <a:pt x="0" y="0"/>
                </a:moveTo>
                <a:lnTo>
                  <a:pt x="3862197" y="0"/>
                </a:lnTo>
                <a:lnTo>
                  <a:pt x="3862197" y="2780782"/>
                </a:lnTo>
                <a:lnTo>
                  <a:pt x="0" y="2780782"/>
                </a:lnTo>
                <a:lnTo>
                  <a:pt x="0" y="0"/>
                </a:lnTo>
                <a:close/>
              </a:path>
            </a:pathLst>
          </a:custGeom>
          <a:blipFill rotWithShape="1">
            <a:blip r:embed="rId5">
              <a:alphaModFix/>
            </a:blip>
            <a:stretch>
              <a:fillRect b="0" l="0" r="0" t="0"/>
            </a:stretch>
          </a:blipFill>
          <a:ln>
            <a:noFill/>
          </a:ln>
        </p:spPr>
      </p:sp>
      <p:sp>
        <p:nvSpPr>
          <p:cNvPr id="415" name="Google Shape;415;p16"/>
          <p:cNvSpPr/>
          <p:nvPr/>
        </p:nvSpPr>
        <p:spPr>
          <a:xfrm rot="10800000">
            <a:off x="-1800824" y="7033779"/>
            <a:ext cx="3862197" cy="2780782"/>
          </a:xfrm>
          <a:custGeom>
            <a:rect b="b" l="l" r="r" t="t"/>
            <a:pathLst>
              <a:path extrusionOk="0" h="2780782" w="3862197">
                <a:moveTo>
                  <a:pt x="0" y="0"/>
                </a:moveTo>
                <a:lnTo>
                  <a:pt x="3862198" y="0"/>
                </a:lnTo>
                <a:lnTo>
                  <a:pt x="3862198" y="2780782"/>
                </a:lnTo>
                <a:lnTo>
                  <a:pt x="0" y="2780782"/>
                </a:lnTo>
                <a:lnTo>
                  <a:pt x="0" y="0"/>
                </a:lnTo>
                <a:close/>
              </a:path>
            </a:pathLst>
          </a:custGeom>
          <a:blipFill rotWithShape="1">
            <a:blip r:embed="rId5">
              <a:alphaModFix/>
            </a:blip>
            <a:stretch>
              <a:fillRect b="0" l="0" r="0" t="0"/>
            </a:stretch>
          </a:blipFill>
          <a:ln>
            <a:noFill/>
          </a:ln>
        </p:spPr>
      </p:sp>
      <p:sp>
        <p:nvSpPr>
          <p:cNvPr id="416" name="Google Shape;416;p16"/>
          <p:cNvSpPr/>
          <p:nvPr/>
        </p:nvSpPr>
        <p:spPr>
          <a:xfrm rot="10800000">
            <a:off x="11857179" y="7033779"/>
            <a:ext cx="3862197" cy="2780782"/>
          </a:xfrm>
          <a:custGeom>
            <a:rect b="b" l="l" r="r" t="t"/>
            <a:pathLst>
              <a:path extrusionOk="0" h="2780782" w="3862197">
                <a:moveTo>
                  <a:pt x="0" y="0"/>
                </a:moveTo>
                <a:lnTo>
                  <a:pt x="3862197" y="0"/>
                </a:lnTo>
                <a:lnTo>
                  <a:pt x="3862197" y="2780782"/>
                </a:lnTo>
                <a:lnTo>
                  <a:pt x="0" y="2780782"/>
                </a:lnTo>
                <a:lnTo>
                  <a:pt x="0" y="0"/>
                </a:lnTo>
                <a:close/>
              </a:path>
            </a:pathLst>
          </a:custGeom>
          <a:blipFill rotWithShape="1">
            <a:blip r:embed="rId5">
              <a:alphaModFix/>
            </a:blip>
            <a:stretch>
              <a:fillRect b="0" l="0" r="0" t="0"/>
            </a:stretch>
          </a:blipFill>
          <a:ln>
            <a:noFill/>
          </a:ln>
        </p:spPr>
      </p:sp>
      <p:sp>
        <p:nvSpPr>
          <p:cNvPr id="417" name="Google Shape;417;p16"/>
          <p:cNvSpPr/>
          <p:nvPr/>
        </p:nvSpPr>
        <p:spPr>
          <a:xfrm>
            <a:off x="16007551" y="468326"/>
            <a:ext cx="3862197" cy="2780782"/>
          </a:xfrm>
          <a:custGeom>
            <a:rect b="b" l="l" r="r" t="t"/>
            <a:pathLst>
              <a:path extrusionOk="0" h="2780782" w="3862197">
                <a:moveTo>
                  <a:pt x="0" y="0"/>
                </a:moveTo>
                <a:lnTo>
                  <a:pt x="3862198" y="0"/>
                </a:lnTo>
                <a:lnTo>
                  <a:pt x="3862198" y="2780782"/>
                </a:lnTo>
                <a:lnTo>
                  <a:pt x="0" y="2780782"/>
                </a:lnTo>
                <a:lnTo>
                  <a:pt x="0" y="0"/>
                </a:lnTo>
                <a:close/>
              </a:path>
            </a:pathLst>
          </a:custGeom>
          <a:blipFill rotWithShape="1">
            <a:blip r:embed="rId5">
              <a:alphaModFix/>
            </a:blip>
            <a:stretch>
              <a:fillRect b="0" l="0" r="0" t="0"/>
            </a:stretch>
          </a:blipFill>
          <a:ln>
            <a:noFill/>
          </a:ln>
        </p:spPr>
      </p:sp>
      <p:sp>
        <p:nvSpPr>
          <p:cNvPr id="418" name="Google Shape;418;p16"/>
          <p:cNvSpPr txBox="1"/>
          <p:nvPr/>
        </p:nvSpPr>
        <p:spPr>
          <a:xfrm>
            <a:off x="7524056" y="1230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02</a:t>
            </a:r>
            <a:endParaRPr/>
          </a:p>
        </p:txBody>
      </p:sp>
      <p:sp>
        <p:nvSpPr>
          <p:cNvPr id="419" name="Google Shape;419;p16"/>
          <p:cNvSpPr txBox="1"/>
          <p:nvPr/>
        </p:nvSpPr>
        <p:spPr>
          <a:xfrm>
            <a:off x="7524056" y="6923476"/>
            <a:ext cx="3037178" cy="316966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20377" u="none" cap="none" strike="noStrike">
                <a:solidFill>
                  <a:srgbClr val="000000"/>
                </a:solidFill>
                <a:latin typeface="Gaegu"/>
                <a:ea typeface="Gaegu"/>
                <a:cs typeface="Gaegu"/>
                <a:sym typeface="Gaegu"/>
              </a:rPr>
              <a:t>02</a:t>
            </a:r>
            <a:endParaRPr/>
          </a:p>
        </p:txBody>
      </p:sp>
      <p:sp>
        <p:nvSpPr>
          <p:cNvPr id="420" name="Google Shape;420;p16"/>
          <p:cNvSpPr txBox="1"/>
          <p:nvPr/>
        </p:nvSpPr>
        <p:spPr>
          <a:xfrm>
            <a:off x="653576" y="3865830"/>
            <a:ext cx="16980848" cy="2498190"/>
          </a:xfrm>
          <a:prstGeom prst="rect">
            <a:avLst/>
          </a:prstGeom>
          <a:noFill/>
          <a:ln>
            <a:noFill/>
          </a:ln>
        </p:spPr>
        <p:txBody>
          <a:bodyPr anchorCtr="0" anchor="t" bIns="0" lIns="0" spcFirstLastPara="1" rIns="0" wrap="square" tIns="0">
            <a:spAutoFit/>
          </a:bodyPr>
          <a:lstStyle/>
          <a:p>
            <a:pPr indent="0" lvl="0" marL="0" marR="0" rtl="0" algn="ctr">
              <a:lnSpc>
                <a:spcPct val="97997"/>
              </a:lnSpc>
              <a:spcBef>
                <a:spcPts val="0"/>
              </a:spcBef>
              <a:spcAft>
                <a:spcPts val="0"/>
              </a:spcAft>
              <a:buNone/>
            </a:pPr>
            <a:r>
              <a:rPr b="0" i="0" lang="en-US" sz="16030" u="none" cap="none" strike="noStrike">
                <a:solidFill>
                  <a:srgbClr val="000000"/>
                </a:solidFill>
                <a:latin typeface="Gaegu"/>
                <a:ea typeface="Gaegu"/>
                <a:cs typeface="Gaegu"/>
                <a:sym typeface="Gaegu"/>
              </a:rPr>
              <a:t>GENETIC DISEASES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C9D9"/>
        </a:solidFill>
      </p:bgPr>
    </p:bg>
    <p:spTree>
      <p:nvGrpSpPr>
        <p:cNvPr id="424" name="Shape 424"/>
        <p:cNvGrpSpPr/>
        <p:nvPr/>
      </p:nvGrpSpPr>
      <p:grpSpPr>
        <a:xfrm>
          <a:off x="0" y="0"/>
          <a:ext cx="0" cy="0"/>
          <a:chOff x="0" y="0"/>
          <a:chExt cx="0" cy="0"/>
        </a:xfrm>
      </p:grpSpPr>
      <p:grpSp>
        <p:nvGrpSpPr>
          <p:cNvPr id="425" name="Google Shape;425;p17"/>
          <p:cNvGrpSpPr/>
          <p:nvPr/>
        </p:nvGrpSpPr>
        <p:grpSpPr>
          <a:xfrm>
            <a:off x="270832" y="270832"/>
            <a:ext cx="17746335" cy="9745335"/>
            <a:chOff x="0" y="0"/>
            <a:chExt cx="11394861" cy="6257447"/>
          </a:xfrm>
        </p:grpSpPr>
        <p:sp>
          <p:nvSpPr>
            <p:cNvPr id="426" name="Google Shape;426;p17"/>
            <p:cNvSpPr/>
            <p:nvPr/>
          </p:nvSpPr>
          <p:spPr>
            <a:xfrm>
              <a:off x="0" y="0"/>
              <a:ext cx="11394861" cy="6257447"/>
            </a:xfrm>
            <a:custGeom>
              <a:rect b="b" l="l" r="r" t="t"/>
              <a:pathLst>
                <a:path extrusionOk="0" h="6257447" w="11394861">
                  <a:moveTo>
                    <a:pt x="11234841" y="0"/>
                  </a:moveTo>
                  <a:lnTo>
                    <a:pt x="160020" y="0"/>
                  </a:lnTo>
                  <a:lnTo>
                    <a:pt x="0" y="160020"/>
                  </a:lnTo>
                  <a:lnTo>
                    <a:pt x="0" y="6097427"/>
                  </a:lnTo>
                  <a:lnTo>
                    <a:pt x="160020" y="6257447"/>
                  </a:lnTo>
                  <a:lnTo>
                    <a:pt x="11234841" y="6257447"/>
                  </a:lnTo>
                  <a:lnTo>
                    <a:pt x="11394861" y="6097427"/>
                  </a:lnTo>
                  <a:lnTo>
                    <a:pt x="11394861" y="160020"/>
                  </a:lnTo>
                  <a:lnTo>
                    <a:pt x="11234841" y="0"/>
                  </a:lnTo>
                  <a:close/>
                </a:path>
              </a:pathLst>
            </a:custGeom>
            <a:solidFill>
              <a:srgbClr val="F1F8FA"/>
            </a:solidFill>
            <a:ln cap="sq" cmpd="sng" w="66675">
              <a:solidFill>
                <a:srgbClr val="000000"/>
              </a:solidFill>
              <a:prstDash val="solid"/>
              <a:miter lim="8000"/>
              <a:headEnd len="sm" w="sm" type="none"/>
              <a:tailEnd len="sm" w="sm" type="none"/>
            </a:ln>
          </p:spPr>
        </p:sp>
        <p:sp>
          <p:nvSpPr>
            <p:cNvPr id="427" name="Google Shape;427;p17"/>
            <p:cNvSpPr txBox="1"/>
            <p:nvPr/>
          </p:nvSpPr>
          <p:spPr>
            <a:xfrm>
              <a:off x="63500" y="6350"/>
              <a:ext cx="11267861" cy="6187597"/>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17"/>
          <p:cNvSpPr/>
          <p:nvPr/>
        </p:nvSpPr>
        <p:spPr>
          <a:xfrm rot="-1413819">
            <a:off x="10746687" y="2764705"/>
            <a:ext cx="2195868" cy="2795665"/>
          </a:xfrm>
          <a:custGeom>
            <a:rect b="b" l="l" r="r" t="t"/>
            <a:pathLst>
              <a:path extrusionOk="0" h="2795665" w="2195868">
                <a:moveTo>
                  <a:pt x="0" y="0"/>
                </a:moveTo>
                <a:lnTo>
                  <a:pt x="2195868" y="0"/>
                </a:lnTo>
                <a:lnTo>
                  <a:pt x="2195868" y="2795666"/>
                </a:lnTo>
                <a:lnTo>
                  <a:pt x="0" y="2795666"/>
                </a:lnTo>
                <a:lnTo>
                  <a:pt x="0" y="0"/>
                </a:lnTo>
                <a:close/>
              </a:path>
            </a:pathLst>
          </a:custGeom>
          <a:blipFill rotWithShape="1">
            <a:blip r:embed="rId3">
              <a:alphaModFix/>
            </a:blip>
            <a:stretch>
              <a:fillRect b="0" l="0" r="0" t="0"/>
            </a:stretch>
          </a:blipFill>
          <a:ln>
            <a:noFill/>
          </a:ln>
        </p:spPr>
      </p:sp>
      <p:sp>
        <p:nvSpPr>
          <p:cNvPr id="429" name="Google Shape;429;p17"/>
          <p:cNvSpPr/>
          <p:nvPr/>
        </p:nvSpPr>
        <p:spPr>
          <a:xfrm>
            <a:off x="1322182" y="2757670"/>
            <a:ext cx="4889388" cy="2364686"/>
          </a:xfrm>
          <a:custGeom>
            <a:rect b="b" l="l" r="r" t="t"/>
            <a:pathLst>
              <a:path extrusionOk="0" h="2364686" w="4889388">
                <a:moveTo>
                  <a:pt x="0" y="0"/>
                </a:moveTo>
                <a:lnTo>
                  <a:pt x="4889388" y="0"/>
                </a:lnTo>
                <a:lnTo>
                  <a:pt x="4889388" y="2364685"/>
                </a:lnTo>
                <a:lnTo>
                  <a:pt x="0" y="2364685"/>
                </a:lnTo>
                <a:lnTo>
                  <a:pt x="0" y="0"/>
                </a:lnTo>
                <a:close/>
              </a:path>
            </a:pathLst>
          </a:custGeom>
          <a:blipFill rotWithShape="1">
            <a:blip r:embed="rId4">
              <a:alphaModFix/>
            </a:blip>
            <a:stretch>
              <a:fillRect b="0" l="0" r="0" t="0"/>
            </a:stretch>
          </a:blipFill>
          <a:ln>
            <a:noFill/>
          </a:ln>
        </p:spPr>
      </p:sp>
      <p:sp>
        <p:nvSpPr>
          <p:cNvPr id="430" name="Google Shape;430;p17"/>
          <p:cNvSpPr/>
          <p:nvPr/>
        </p:nvSpPr>
        <p:spPr>
          <a:xfrm>
            <a:off x="1322182" y="5374195"/>
            <a:ext cx="4889388" cy="2364686"/>
          </a:xfrm>
          <a:custGeom>
            <a:rect b="b" l="l" r="r" t="t"/>
            <a:pathLst>
              <a:path extrusionOk="0" h="2364686" w="4889388">
                <a:moveTo>
                  <a:pt x="0" y="0"/>
                </a:moveTo>
                <a:lnTo>
                  <a:pt x="4889388" y="0"/>
                </a:lnTo>
                <a:lnTo>
                  <a:pt x="4889388" y="2364685"/>
                </a:lnTo>
                <a:lnTo>
                  <a:pt x="0" y="2364685"/>
                </a:lnTo>
                <a:lnTo>
                  <a:pt x="0" y="0"/>
                </a:lnTo>
                <a:close/>
              </a:path>
            </a:pathLst>
          </a:custGeom>
          <a:blipFill rotWithShape="1">
            <a:blip r:embed="rId5">
              <a:alphaModFix/>
            </a:blip>
            <a:stretch>
              <a:fillRect b="0" l="0" r="0" t="0"/>
            </a:stretch>
          </a:blipFill>
          <a:ln>
            <a:noFill/>
          </a:ln>
        </p:spPr>
      </p:sp>
      <p:sp>
        <p:nvSpPr>
          <p:cNvPr id="431" name="Google Shape;431;p17"/>
          <p:cNvSpPr/>
          <p:nvPr/>
        </p:nvSpPr>
        <p:spPr>
          <a:xfrm>
            <a:off x="5294790" y="2757670"/>
            <a:ext cx="4889388" cy="2364686"/>
          </a:xfrm>
          <a:custGeom>
            <a:rect b="b" l="l" r="r" t="t"/>
            <a:pathLst>
              <a:path extrusionOk="0" h="2364686" w="4889388">
                <a:moveTo>
                  <a:pt x="0" y="0"/>
                </a:moveTo>
                <a:lnTo>
                  <a:pt x="4889388" y="0"/>
                </a:lnTo>
                <a:lnTo>
                  <a:pt x="4889388" y="2364685"/>
                </a:lnTo>
                <a:lnTo>
                  <a:pt x="0" y="2364685"/>
                </a:lnTo>
                <a:lnTo>
                  <a:pt x="0" y="0"/>
                </a:lnTo>
                <a:close/>
              </a:path>
            </a:pathLst>
          </a:custGeom>
          <a:blipFill rotWithShape="1">
            <a:blip r:embed="rId6">
              <a:alphaModFix/>
            </a:blip>
            <a:stretch>
              <a:fillRect b="0" l="0" r="0" t="0"/>
            </a:stretch>
          </a:blipFill>
          <a:ln>
            <a:noFill/>
          </a:ln>
        </p:spPr>
      </p:sp>
      <p:sp>
        <p:nvSpPr>
          <p:cNvPr id="432" name="Google Shape;432;p17"/>
          <p:cNvSpPr/>
          <p:nvPr/>
        </p:nvSpPr>
        <p:spPr>
          <a:xfrm>
            <a:off x="5294790" y="5374195"/>
            <a:ext cx="4889388" cy="2364686"/>
          </a:xfrm>
          <a:custGeom>
            <a:rect b="b" l="l" r="r" t="t"/>
            <a:pathLst>
              <a:path extrusionOk="0" h="2364686" w="4889388">
                <a:moveTo>
                  <a:pt x="0" y="0"/>
                </a:moveTo>
                <a:lnTo>
                  <a:pt x="4889388" y="0"/>
                </a:lnTo>
                <a:lnTo>
                  <a:pt x="4889388" y="2364685"/>
                </a:lnTo>
                <a:lnTo>
                  <a:pt x="0" y="2364685"/>
                </a:lnTo>
                <a:lnTo>
                  <a:pt x="0" y="0"/>
                </a:lnTo>
                <a:close/>
              </a:path>
            </a:pathLst>
          </a:custGeom>
          <a:blipFill rotWithShape="1">
            <a:blip r:embed="rId7">
              <a:alphaModFix/>
            </a:blip>
            <a:stretch>
              <a:fillRect b="0" l="0" r="0" t="0"/>
            </a:stretch>
          </a:blipFill>
          <a:ln>
            <a:noFill/>
          </a:ln>
        </p:spPr>
      </p:sp>
      <p:sp>
        <p:nvSpPr>
          <p:cNvPr id="433" name="Google Shape;433;p17"/>
          <p:cNvSpPr/>
          <p:nvPr/>
        </p:nvSpPr>
        <p:spPr>
          <a:xfrm flipH="1">
            <a:off x="11509544" y="2680922"/>
            <a:ext cx="5363638" cy="7259045"/>
          </a:xfrm>
          <a:custGeom>
            <a:rect b="b" l="l" r="r" t="t"/>
            <a:pathLst>
              <a:path extrusionOk="0" h="7259045" w="5363638">
                <a:moveTo>
                  <a:pt x="5363638" y="0"/>
                </a:moveTo>
                <a:lnTo>
                  <a:pt x="0" y="0"/>
                </a:lnTo>
                <a:lnTo>
                  <a:pt x="0" y="7259046"/>
                </a:lnTo>
                <a:lnTo>
                  <a:pt x="5363638" y="7259046"/>
                </a:lnTo>
                <a:lnTo>
                  <a:pt x="5363638" y="0"/>
                </a:lnTo>
                <a:close/>
              </a:path>
            </a:pathLst>
          </a:custGeom>
          <a:blipFill rotWithShape="1">
            <a:blip r:embed="rId8">
              <a:alphaModFix/>
            </a:blip>
            <a:stretch>
              <a:fillRect b="-14474" l="0" r="0" t="0"/>
            </a:stretch>
          </a:blipFill>
          <a:ln>
            <a:noFill/>
          </a:ln>
        </p:spPr>
      </p:sp>
      <p:sp>
        <p:nvSpPr>
          <p:cNvPr id="434" name="Google Shape;434;p17"/>
          <p:cNvSpPr txBox="1"/>
          <p:nvPr/>
        </p:nvSpPr>
        <p:spPr>
          <a:xfrm>
            <a:off x="2724433" y="681489"/>
            <a:ext cx="12839133" cy="1475104"/>
          </a:xfrm>
          <a:prstGeom prst="rect">
            <a:avLst/>
          </a:prstGeom>
          <a:noFill/>
          <a:ln>
            <a:noFill/>
          </a:ln>
        </p:spPr>
        <p:txBody>
          <a:bodyPr anchorCtr="0" anchor="t" bIns="0" lIns="0" spcFirstLastPara="1" rIns="0" wrap="square" tIns="0">
            <a:spAutoFit/>
          </a:bodyPr>
          <a:lstStyle/>
          <a:p>
            <a:pPr indent="0" lvl="0" marL="0" marR="0" rtl="0" algn="ctr">
              <a:lnSpc>
                <a:spcPct val="97999"/>
              </a:lnSpc>
              <a:spcBef>
                <a:spcPts val="0"/>
              </a:spcBef>
              <a:spcAft>
                <a:spcPts val="0"/>
              </a:spcAft>
              <a:buNone/>
            </a:pPr>
            <a:r>
              <a:rPr b="1" i="0" lang="en-US" sz="9499" u="none" cap="none" strike="noStrike">
                <a:solidFill>
                  <a:srgbClr val="000000"/>
                </a:solidFill>
                <a:latin typeface="Gaegu"/>
                <a:ea typeface="Gaegu"/>
                <a:cs typeface="Gaegu"/>
                <a:sym typeface="Gaegu"/>
              </a:rPr>
              <a:t>How Genes Are Inherited</a:t>
            </a:r>
            <a:endParaRPr/>
          </a:p>
        </p:txBody>
      </p:sp>
      <p:sp>
        <p:nvSpPr>
          <p:cNvPr id="435" name="Google Shape;435;p17"/>
          <p:cNvSpPr txBox="1"/>
          <p:nvPr/>
        </p:nvSpPr>
        <p:spPr>
          <a:xfrm>
            <a:off x="2730725" y="3478775"/>
            <a:ext cx="2072400" cy="9876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436" name="Google Shape;436;p17"/>
          <p:cNvSpPr txBox="1"/>
          <p:nvPr/>
        </p:nvSpPr>
        <p:spPr>
          <a:xfrm>
            <a:off x="2730625" y="6095300"/>
            <a:ext cx="2072400" cy="9876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437" name="Google Shape;437;p17"/>
          <p:cNvSpPr txBox="1"/>
          <p:nvPr/>
        </p:nvSpPr>
        <p:spPr>
          <a:xfrm>
            <a:off x="6833075" y="3478775"/>
            <a:ext cx="2225700" cy="9876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438" name="Google Shape;438;p17"/>
          <p:cNvSpPr txBox="1"/>
          <p:nvPr/>
        </p:nvSpPr>
        <p:spPr>
          <a:xfrm>
            <a:off x="6909774" y="6095300"/>
            <a:ext cx="2072400" cy="987600"/>
          </a:xfrm>
          <a:prstGeom prst="rect">
            <a:avLst/>
          </a:prstGeom>
          <a:noFill/>
          <a:ln>
            <a:noFill/>
          </a:ln>
        </p:spPr>
        <p:txBody>
          <a:bodyPr anchorCtr="0" anchor="t" bIns="0" lIns="0" spcFirstLastPara="1" rIns="0" wrap="square" tIns="0">
            <a:spAutoFit/>
          </a:bodyPr>
          <a:lstStyle/>
          <a:p>
            <a:pPr indent="0" lvl="0" marL="0" marR="0" rtl="0" algn="ctr">
              <a:lnSpc>
                <a:spcPct val="123010"/>
              </a:lnSpc>
              <a:spcBef>
                <a:spcPts val="0"/>
              </a:spcBef>
              <a:spcAft>
                <a:spcPts val="0"/>
              </a:spcAft>
              <a:buNone/>
            </a:pPr>
            <a:r>
              <a:rPr b="1" i="0" lang="en-US" sz="2877" u="none" cap="none" strike="noStrike">
                <a:solidFill>
                  <a:srgbClr val="000000"/>
                </a:solidFill>
                <a:latin typeface="Asap"/>
                <a:ea typeface="Asap"/>
                <a:cs typeface="Asap"/>
                <a:sym typeface="Asap"/>
              </a:rPr>
              <a:t>Main idea goes here</a:t>
            </a:r>
            <a:endParaRPr/>
          </a:p>
        </p:txBody>
      </p:sp>
      <p:sp>
        <p:nvSpPr>
          <p:cNvPr id="439" name="Google Shape;439;p17"/>
          <p:cNvSpPr txBox="1"/>
          <p:nvPr/>
        </p:nvSpPr>
        <p:spPr>
          <a:xfrm>
            <a:off x="1273007" y="8328281"/>
            <a:ext cx="8043567" cy="8221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Asap"/>
                <a:ea typeface="Asap"/>
                <a:cs typeface="Asap"/>
                <a:sym typeface="Asap"/>
              </a:rPr>
              <a:t>Lorem ipsum dolor sit amet, consectetur adipiscing elit, sed do eiusmod tempor incididunt ut labore et dolore magna aliqua.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