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Nunito"/>
      <p:regular r:id="rId26"/>
      <p:bold r:id="rId27"/>
      <p:italic r:id="rId28"/>
      <p:boldItalic r:id="rId29"/>
    </p:embeddedFont>
    <p:embeddedFont>
      <p:font typeface="Quicksan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regular.fntdata"/><Relationship Id="rId25" Type="http://schemas.openxmlformats.org/officeDocument/2006/relationships/slide" Target="slides/slide20.xml"/><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icksand-bold.fntdata"/><Relationship Id="rId30" Type="http://schemas.openxmlformats.org/officeDocument/2006/relationships/font" Target="fonts/Quicksan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3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grpSp>
        <p:nvGrpSpPr>
          <p:cNvPr id="10" name="Google Shape;10;p3"/>
          <p:cNvGrpSpPr/>
          <p:nvPr/>
        </p:nvGrpSpPr>
        <p:grpSpPr>
          <a:xfrm>
            <a:off x="-439308" y="-546173"/>
            <a:ext cx="19167131" cy="6276276"/>
            <a:chOff x="0" y="-38100"/>
            <a:chExt cx="5048100" cy="1653000"/>
          </a:xfrm>
        </p:grpSpPr>
        <p:sp>
          <p:nvSpPr>
            <p:cNvPr id="11" name="Google Shape;11;p3"/>
            <p:cNvSpPr/>
            <p:nvPr/>
          </p:nvSpPr>
          <p:spPr>
            <a:xfrm>
              <a:off x="0" y="0"/>
              <a:ext cx="5047998" cy="1614769"/>
            </a:xfrm>
            <a:custGeom>
              <a:rect b="b" l="l" r="r" t="t"/>
              <a:pathLst>
                <a:path extrusionOk="0" h="1614769" w="5047998">
                  <a:moveTo>
                    <a:pt x="0" y="0"/>
                  </a:moveTo>
                  <a:lnTo>
                    <a:pt x="5047998" y="0"/>
                  </a:lnTo>
                  <a:lnTo>
                    <a:pt x="5047998" y="1614769"/>
                  </a:lnTo>
                  <a:lnTo>
                    <a:pt x="0" y="1614769"/>
                  </a:lnTo>
                  <a:close/>
                </a:path>
              </a:pathLst>
            </a:custGeom>
            <a:solidFill>
              <a:srgbClr val="A9CED9"/>
            </a:solidFill>
            <a:ln cap="sq" cmpd="sng" w="38100">
              <a:solidFill>
                <a:srgbClr val="220950"/>
              </a:solidFill>
              <a:prstDash val="solid"/>
              <a:miter lim="8000"/>
              <a:headEnd len="sm" w="sm" type="none"/>
              <a:tailEnd len="sm" w="sm" type="none"/>
            </a:ln>
          </p:spPr>
        </p:sp>
        <p:sp>
          <p:nvSpPr>
            <p:cNvPr id="12" name="Google Shape;12;p3"/>
            <p:cNvSpPr txBox="1"/>
            <p:nvPr/>
          </p:nvSpPr>
          <p:spPr>
            <a:xfrm>
              <a:off x="0" y="-38100"/>
              <a:ext cx="5048100" cy="1653000"/>
            </a:xfrm>
            <a:prstGeom prst="rect">
              <a:avLst/>
            </a:prstGeom>
            <a:noFill/>
            <a:ln>
              <a:noFill/>
            </a:ln>
          </p:spPr>
          <p:txBody>
            <a:bodyPr anchorCtr="0" anchor="ctr" bIns="50800" lIns="50800" spcFirstLastPara="1" rIns="50800" wrap="square" tIns="50800">
              <a:noAutofit/>
            </a:bodyPr>
            <a:lstStyle/>
            <a:p>
              <a:pPr indent="0" lvl="0" marL="0" marR="0" rtl="0" algn="ctr">
                <a:lnSpc>
                  <a:spcPct val="18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 name="Google Shape;13;p3"/>
          <p:cNvGrpSpPr/>
          <p:nvPr/>
        </p:nvGrpSpPr>
        <p:grpSpPr>
          <a:xfrm>
            <a:off x="3317193" y="1028700"/>
            <a:ext cx="11653614" cy="7914821"/>
            <a:chOff x="0" y="0"/>
            <a:chExt cx="15538152" cy="10553094"/>
          </a:xfrm>
        </p:grpSpPr>
        <p:sp>
          <p:nvSpPr>
            <p:cNvPr id="14" name="Google Shape;14;p3"/>
            <p:cNvSpPr/>
            <p:nvPr/>
          </p:nvSpPr>
          <p:spPr>
            <a:xfrm>
              <a:off x="0" y="0"/>
              <a:ext cx="15538152" cy="10553094"/>
            </a:xfrm>
            <a:custGeom>
              <a:rect b="b" l="l" r="r" t="t"/>
              <a:pathLst>
                <a:path extrusionOk="0" h="10553094" w="15538152">
                  <a:moveTo>
                    <a:pt x="0" y="0"/>
                  </a:moveTo>
                  <a:lnTo>
                    <a:pt x="15538152" y="0"/>
                  </a:lnTo>
                  <a:lnTo>
                    <a:pt x="15538152" y="10553094"/>
                  </a:lnTo>
                  <a:lnTo>
                    <a:pt x="0" y="10553094"/>
                  </a:lnTo>
                  <a:lnTo>
                    <a:pt x="0" y="0"/>
                  </a:lnTo>
                  <a:close/>
                </a:path>
              </a:pathLst>
            </a:custGeom>
            <a:blipFill rotWithShape="1">
              <a:blip r:embed="rId2">
                <a:alphaModFix/>
              </a:blip>
              <a:stretch>
                <a:fillRect b="0" l="0" r="0" t="0"/>
              </a:stretch>
            </a:blipFill>
            <a:ln>
              <a:noFill/>
            </a:ln>
          </p:spPr>
        </p:sp>
        <p:grpSp>
          <p:nvGrpSpPr>
            <p:cNvPr id="15" name="Google Shape;15;p3"/>
            <p:cNvGrpSpPr/>
            <p:nvPr/>
          </p:nvGrpSpPr>
          <p:grpSpPr>
            <a:xfrm>
              <a:off x="1517899" y="3020723"/>
              <a:ext cx="12502355" cy="5470538"/>
              <a:chOff x="0" y="-47625"/>
              <a:chExt cx="2469601" cy="1080600"/>
            </a:xfrm>
          </p:grpSpPr>
          <p:sp>
            <p:nvSpPr>
              <p:cNvPr id="16" name="Google Shape;16;p3"/>
              <p:cNvSpPr/>
              <p:nvPr/>
            </p:nvSpPr>
            <p:spPr>
              <a:xfrm>
                <a:off x="0" y="0"/>
                <a:ext cx="2469601" cy="1032948"/>
              </a:xfrm>
              <a:custGeom>
                <a:rect b="b" l="l" r="r" t="t"/>
                <a:pathLst>
                  <a:path extrusionOk="0" h="1032948" w="2469601">
                    <a:moveTo>
                      <a:pt x="0" y="0"/>
                    </a:moveTo>
                    <a:lnTo>
                      <a:pt x="2469601" y="0"/>
                    </a:lnTo>
                    <a:lnTo>
                      <a:pt x="2469601" y="1032948"/>
                    </a:lnTo>
                    <a:lnTo>
                      <a:pt x="0" y="1032948"/>
                    </a:lnTo>
                    <a:close/>
                  </a:path>
                </a:pathLst>
              </a:custGeom>
              <a:solidFill>
                <a:srgbClr val="F9F4F3"/>
              </a:solidFill>
              <a:ln>
                <a:noFill/>
              </a:ln>
            </p:spPr>
          </p:sp>
          <p:sp>
            <p:nvSpPr>
              <p:cNvPr id="17" name="Google Shape;17;p3"/>
              <p:cNvSpPr txBox="1"/>
              <p:nvPr/>
            </p:nvSpPr>
            <p:spPr>
              <a:xfrm>
                <a:off x="0" y="-47625"/>
                <a:ext cx="2469600" cy="1080600"/>
              </a:xfrm>
              <a:prstGeom prst="rect">
                <a:avLst/>
              </a:prstGeom>
              <a:noFill/>
              <a:ln>
                <a:noFill/>
              </a:ln>
            </p:spPr>
            <p:txBody>
              <a:bodyPr anchorCtr="0" anchor="ctr" bIns="50800" lIns="50800" spcFirstLastPara="1" rIns="50800" wrap="square" tIns="50800">
                <a:noAutofit/>
              </a:bodyPr>
              <a:lstStyle/>
              <a:p>
                <a:pPr indent="0" lvl="0" marL="0" marR="0" rtl="0" algn="ctr">
                  <a:lnSpc>
                    <a:spcPct val="172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pic>
        <p:nvPicPr>
          <p:cNvPr id="18" name="Google Shape;18;p3"/>
          <p:cNvPicPr preferRelativeResize="0"/>
          <p:nvPr/>
        </p:nvPicPr>
        <p:blipFill rotWithShape="1">
          <a:blip r:embed="rId3">
            <a:alphaModFix/>
          </a:blip>
          <a:srcRect b="10666" l="0" r="0" t="0"/>
          <a:stretch/>
        </p:blipFill>
        <p:spPr>
          <a:xfrm>
            <a:off x="-290350" y="1473250"/>
            <a:ext cx="3921250" cy="8813750"/>
          </a:xfrm>
          <a:prstGeom prst="rect">
            <a:avLst/>
          </a:prstGeom>
          <a:noFill/>
          <a:ln>
            <a:noFill/>
          </a:ln>
        </p:spPr>
      </p:pic>
      <p:pic>
        <p:nvPicPr>
          <p:cNvPr id="19" name="Google Shape;19;p3"/>
          <p:cNvPicPr preferRelativeResize="0"/>
          <p:nvPr/>
        </p:nvPicPr>
        <p:blipFill rotWithShape="1">
          <a:blip r:embed="rId4">
            <a:alphaModFix/>
          </a:blip>
          <a:srcRect b="10426" l="0" r="0" t="0"/>
          <a:stretch/>
        </p:blipFill>
        <p:spPr>
          <a:xfrm>
            <a:off x="14657075" y="1449275"/>
            <a:ext cx="3921275" cy="8837724"/>
          </a:xfrm>
          <a:prstGeom prst="rect">
            <a:avLst/>
          </a:prstGeom>
          <a:noFill/>
          <a:ln>
            <a:noFill/>
          </a:ln>
        </p:spPr>
      </p:pic>
      <p:sp>
        <p:nvSpPr>
          <p:cNvPr id="20" name="Google Shape;20;p3"/>
          <p:cNvSpPr txBox="1"/>
          <p:nvPr>
            <p:ph type="title"/>
          </p:nvPr>
        </p:nvSpPr>
        <p:spPr>
          <a:xfrm>
            <a:off x="3788850" y="3025800"/>
            <a:ext cx="10710300" cy="3260700"/>
          </a:xfrm>
          <a:prstGeom prst="rect">
            <a:avLst/>
          </a:prstGeom>
          <a:noFill/>
          <a:ln>
            <a:noFill/>
          </a:ln>
        </p:spPr>
        <p:txBody>
          <a:bodyPr anchorCtr="0" anchor="ctr" bIns="45700" lIns="91425" spcFirstLastPara="1" rIns="91425" wrap="square" tIns="45700">
            <a:noAutofit/>
          </a:bodyPr>
          <a:lstStyle>
            <a:lvl1pPr lvl="0" marR="0">
              <a:spcBef>
                <a:spcPts val="0"/>
              </a:spcBef>
              <a:spcAft>
                <a:spcPts val="0"/>
              </a:spcAft>
              <a:buClr>
                <a:srgbClr val="220950"/>
              </a:buClr>
              <a:buSzPts val="8250"/>
              <a:buFont typeface="Quicksand"/>
              <a:buNone/>
              <a:defRPr b="1" i="0" sz="8250" u="none" cap="none" strike="noStrike">
                <a:solidFill>
                  <a:srgbClr val="220950"/>
                </a:solidFill>
                <a:latin typeface="Quicksand"/>
                <a:ea typeface="Quicksand"/>
                <a:cs typeface="Quicksand"/>
                <a:sym typeface="Quicksand"/>
              </a:defRPr>
            </a:lvl1pPr>
            <a:lvl2pPr lvl="1" algn="ctr">
              <a:spcBef>
                <a:spcPts val="0"/>
              </a:spcBef>
              <a:spcAft>
                <a:spcPts val="0"/>
              </a:spcAft>
              <a:buClr>
                <a:srgbClr val="220950"/>
              </a:buClr>
              <a:buSzPts val="1400"/>
              <a:buNone/>
              <a:defRPr sz="1800">
                <a:solidFill>
                  <a:srgbClr val="220950"/>
                </a:solidFill>
              </a:defRPr>
            </a:lvl2pPr>
            <a:lvl3pPr lvl="2" algn="ctr">
              <a:spcBef>
                <a:spcPts val="0"/>
              </a:spcBef>
              <a:spcAft>
                <a:spcPts val="0"/>
              </a:spcAft>
              <a:buClr>
                <a:srgbClr val="220950"/>
              </a:buClr>
              <a:buSzPts val="1400"/>
              <a:buNone/>
              <a:defRPr sz="1800">
                <a:solidFill>
                  <a:srgbClr val="220950"/>
                </a:solidFill>
              </a:defRPr>
            </a:lvl3pPr>
            <a:lvl4pPr lvl="3" algn="ctr">
              <a:spcBef>
                <a:spcPts val="0"/>
              </a:spcBef>
              <a:spcAft>
                <a:spcPts val="0"/>
              </a:spcAft>
              <a:buClr>
                <a:srgbClr val="220950"/>
              </a:buClr>
              <a:buSzPts val="1400"/>
              <a:buNone/>
              <a:defRPr sz="1800">
                <a:solidFill>
                  <a:srgbClr val="220950"/>
                </a:solidFill>
              </a:defRPr>
            </a:lvl4pPr>
            <a:lvl5pPr lvl="4" algn="ctr">
              <a:spcBef>
                <a:spcPts val="0"/>
              </a:spcBef>
              <a:spcAft>
                <a:spcPts val="0"/>
              </a:spcAft>
              <a:buClr>
                <a:srgbClr val="220950"/>
              </a:buClr>
              <a:buSzPts val="1400"/>
              <a:buNone/>
              <a:defRPr sz="1800">
                <a:solidFill>
                  <a:srgbClr val="220950"/>
                </a:solidFill>
              </a:defRPr>
            </a:lvl5pPr>
            <a:lvl6pPr lvl="5" algn="ctr">
              <a:spcBef>
                <a:spcPts val="0"/>
              </a:spcBef>
              <a:spcAft>
                <a:spcPts val="0"/>
              </a:spcAft>
              <a:buClr>
                <a:srgbClr val="220950"/>
              </a:buClr>
              <a:buSzPts val="1400"/>
              <a:buNone/>
              <a:defRPr sz="1800">
                <a:solidFill>
                  <a:srgbClr val="220950"/>
                </a:solidFill>
              </a:defRPr>
            </a:lvl6pPr>
            <a:lvl7pPr lvl="6" algn="ctr">
              <a:spcBef>
                <a:spcPts val="0"/>
              </a:spcBef>
              <a:spcAft>
                <a:spcPts val="0"/>
              </a:spcAft>
              <a:buClr>
                <a:srgbClr val="220950"/>
              </a:buClr>
              <a:buSzPts val="1400"/>
              <a:buNone/>
              <a:defRPr sz="1800">
                <a:solidFill>
                  <a:srgbClr val="220950"/>
                </a:solidFill>
              </a:defRPr>
            </a:lvl7pPr>
            <a:lvl8pPr lvl="7" algn="ctr">
              <a:spcBef>
                <a:spcPts val="0"/>
              </a:spcBef>
              <a:spcAft>
                <a:spcPts val="0"/>
              </a:spcAft>
              <a:buClr>
                <a:srgbClr val="220950"/>
              </a:buClr>
              <a:buSzPts val="1400"/>
              <a:buNone/>
              <a:defRPr sz="1800">
                <a:solidFill>
                  <a:srgbClr val="220950"/>
                </a:solidFill>
              </a:defRPr>
            </a:lvl8pPr>
            <a:lvl9pPr lvl="8" algn="ctr">
              <a:spcBef>
                <a:spcPts val="0"/>
              </a:spcBef>
              <a:spcAft>
                <a:spcPts val="0"/>
              </a:spcAft>
              <a:buClr>
                <a:srgbClr val="220950"/>
              </a:buClr>
              <a:buSzPts val="1400"/>
              <a:buNone/>
              <a:defRPr sz="1800">
                <a:solidFill>
                  <a:srgbClr val="220950"/>
                </a:solidFill>
              </a:defRPr>
            </a:lvl9pPr>
          </a:lstStyle>
          <a:p/>
        </p:txBody>
      </p:sp>
      <p:sp>
        <p:nvSpPr>
          <p:cNvPr id="21" name="Google Shape;21;p3"/>
          <p:cNvSpPr txBox="1"/>
          <p:nvPr>
            <p:ph idx="1" type="subTitle"/>
          </p:nvPr>
        </p:nvSpPr>
        <p:spPr>
          <a:xfrm>
            <a:off x="4751850" y="6688675"/>
            <a:ext cx="8784300" cy="825600"/>
          </a:xfrm>
          <a:prstGeom prst="rect">
            <a:avLst/>
          </a:prstGeom>
        </p:spPr>
        <p:txBody>
          <a:bodyPr anchorCtr="0" anchor="t" bIns="45700" lIns="91425" spcFirstLastPara="1" rIns="91425" wrap="square" tIns="45700">
            <a:noAutofit/>
          </a:bodyPr>
          <a:lstStyle>
            <a:lvl1pPr lvl="0">
              <a:spcBef>
                <a:spcPts val="640"/>
              </a:spcBef>
              <a:spcAft>
                <a:spcPts val="0"/>
              </a:spcAft>
              <a:buSzPts val="2550"/>
              <a:buNone/>
              <a:defRPr sz="2550"/>
            </a:lvl1pPr>
            <a:lvl2pPr lvl="1">
              <a:spcBef>
                <a:spcPts val="560"/>
              </a:spcBef>
              <a:spcAft>
                <a:spcPts val="0"/>
              </a:spcAft>
              <a:buSzPts val="2150"/>
              <a:buNone/>
              <a:defRPr/>
            </a:lvl2pPr>
            <a:lvl3pPr lvl="2">
              <a:spcBef>
                <a:spcPts val="480"/>
              </a:spcBef>
              <a:spcAft>
                <a:spcPts val="0"/>
              </a:spcAft>
              <a:buSzPts val="2150"/>
              <a:buNone/>
              <a:defRPr/>
            </a:lvl3pPr>
            <a:lvl4pPr lvl="3">
              <a:spcBef>
                <a:spcPts val="400"/>
              </a:spcBef>
              <a:spcAft>
                <a:spcPts val="0"/>
              </a:spcAft>
              <a:buSzPts val="2150"/>
              <a:buNone/>
              <a:defRPr/>
            </a:lvl4pPr>
            <a:lvl5pPr lvl="4">
              <a:spcBef>
                <a:spcPts val="400"/>
              </a:spcBef>
              <a:spcAft>
                <a:spcPts val="0"/>
              </a:spcAft>
              <a:buSzPts val="2150"/>
              <a:buNone/>
              <a:defRPr/>
            </a:lvl5pPr>
            <a:lvl6pPr lvl="5">
              <a:spcBef>
                <a:spcPts val="400"/>
              </a:spcBef>
              <a:spcAft>
                <a:spcPts val="0"/>
              </a:spcAft>
              <a:buSzPts val="2150"/>
              <a:buNone/>
              <a:defRPr/>
            </a:lvl6pPr>
            <a:lvl7pPr lvl="6">
              <a:spcBef>
                <a:spcPts val="400"/>
              </a:spcBef>
              <a:spcAft>
                <a:spcPts val="0"/>
              </a:spcAft>
              <a:buSzPts val="2150"/>
              <a:buNone/>
              <a:defRPr/>
            </a:lvl7pPr>
            <a:lvl8pPr lvl="7">
              <a:spcBef>
                <a:spcPts val="400"/>
              </a:spcBef>
              <a:spcAft>
                <a:spcPts val="0"/>
              </a:spcAft>
              <a:buSzPts val="2150"/>
              <a:buNone/>
              <a:defRPr/>
            </a:lvl8pPr>
            <a:lvl9pPr lvl="8">
              <a:spcBef>
                <a:spcPts val="400"/>
              </a:spcBef>
              <a:spcAft>
                <a:spcPts val="0"/>
              </a:spcAft>
              <a:buSzPts val="215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2" name="Shape 22"/>
        <p:cNvGrpSpPr/>
        <p:nvPr/>
      </p:nvGrpSpPr>
      <p:grpSpPr>
        <a:xfrm>
          <a:off x="0" y="0"/>
          <a:ext cx="0" cy="0"/>
          <a:chOff x="0" y="0"/>
          <a:chExt cx="0" cy="0"/>
        </a:xfrm>
      </p:grpSpPr>
      <p:sp>
        <p:nvSpPr>
          <p:cNvPr id="23" name="Google Shape;23;p4"/>
          <p:cNvSpPr txBox="1"/>
          <p:nvPr>
            <p:ph type="title"/>
          </p:nvPr>
        </p:nvSpPr>
        <p:spPr>
          <a:xfrm>
            <a:off x="482550" y="603950"/>
            <a:ext cx="17322900" cy="1143000"/>
          </a:xfrm>
          <a:prstGeom prst="rect">
            <a:avLst/>
          </a:prstGeom>
        </p:spPr>
        <p:txBody>
          <a:bodyPr anchorCtr="0" anchor="t" bIns="45700" lIns="91425" spcFirstLastPara="1" rIns="91425" wrap="square" tIns="45700">
            <a:noAutofit/>
          </a:bodyPr>
          <a:lstStyle>
            <a:lvl1pPr lvl="0">
              <a:spcBef>
                <a:spcPts val="0"/>
              </a:spcBef>
              <a:spcAft>
                <a:spcPts val="0"/>
              </a:spcAft>
              <a:buSzPts val="8150"/>
              <a:buNone/>
              <a:defRPr sz="8150"/>
            </a:lvl1pPr>
            <a:lvl2pPr lvl="1">
              <a:spcBef>
                <a:spcPts val="0"/>
              </a:spcBef>
              <a:spcAft>
                <a:spcPts val="0"/>
              </a:spcAft>
              <a:buSzPts val="8150"/>
              <a:buNone/>
              <a:defRPr sz="8150"/>
            </a:lvl2pPr>
            <a:lvl3pPr lvl="2">
              <a:spcBef>
                <a:spcPts val="0"/>
              </a:spcBef>
              <a:spcAft>
                <a:spcPts val="0"/>
              </a:spcAft>
              <a:buSzPts val="8150"/>
              <a:buNone/>
              <a:defRPr sz="8150"/>
            </a:lvl3pPr>
            <a:lvl4pPr lvl="3">
              <a:spcBef>
                <a:spcPts val="0"/>
              </a:spcBef>
              <a:spcAft>
                <a:spcPts val="0"/>
              </a:spcAft>
              <a:buSzPts val="8150"/>
              <a:buNone/>
              <a:defRPr sz="8150"/>
            </a:lvl4pPr>
            <a:lvl5pPr lvl="4">
              <a:spcBef>
                <a:spcPts val="0"/>
              </a:spcBef>
              <a:spcAft>
                <a:spcPts val="0"/>
              </a:spcAft>
              <a:buSzPts val="8150"/>
              <a:buNone/>
              <a:defRPr sz="8150"/>
            </a:lvl5pPr>
            <a:lvl6pPr lvl="5">
              <a:spcBef>
                <a:spcPts val="0"/>
              </a:spcBef>
              <a:spcAft>
                <a:spcPts val="0"/>
              </a:spcAft>
              <a:buSzPts val="8150"/>
              <a:buNone/>
              <a:defRPr sz="8150"/>
            </a:lvl6pPr>
            <a:lvl7pPr lvl="6">
              <a:spcBef>
                <a:spcPts val="0"/>
              </a:spcBef>
              <a:spcAft>
                <a:spcPts val="0"/>
              </a:spcAft>
              <a:buSzPts val="8150"/>
              <a:buNone/>
              <a:defRPr sz="8150"/>
            </a:lvl7pPr>
            <a:lvl8pPr lvl="7">
              <a:spcBef>
                <a:spcPts val="0"/>
              </a:spcBef>
              <a:spcAft>
                <a:spcPts val="0"/>
              </a:spcAft>
              <a:buSzPts val="8150"/>
              <a:buNone/>
              <a:defRPr sz="8150"/>
            </a:lvl8pPr>
            <a:lvl9pPr lvl="8">
              <a:spcBef>
                <a:spcPts val="0"/>
              </a:spcBef>
              <a:spcAft>
                <a:spcPts val="0"/>
              </a:spcAft>
              <a:buSzPts val="8150"/>
              <a:buNone/>
              <a:defRPr sz="8150"/>
            </a:lvl9pPr>
          </a:lstStyle>
          <a:p/>
        </p:txBody>
      </p:sp>
      <p:pic>
        <p:nvPicPr>
          <p:cNvPr id="24" name="Google Shape;24;p4"/>
          <p:cNvPicPr preferRelativeResize="0"/>
          <p:nvPr/>
        </p:nvPicPr>
        <p:blipFill rotWithShape="1">
          <a:blip r:embed="rId2">
            <a:alphaModFix/>
          </a:blip>
          <a:srcRect b="8366" l="0" r="0" t="0"/>
          <a:stretch/>
        </p:blipFill>
        <p:spPr>
          <a:xfrm>
            <a:off x="6814150" y="5872525"/>
            <a:ext cx="4754950" cy="4414475"/>
          </a:xfrm>
          <a:prstGeom prst="rect">
            <a:avLst/>
          </a:prstGeom>
          <a:noFill/>
          <a:ln>
            <a:noFill/>
          </a:ln>
        </p:spPr>
      </p:pic>
      <p:grpSp>
        <p:nvGrpSpPr>
          <p:cNvPr id="25" name="Google Shape;25;p4"/>
          <p:cNvGrpSpPr/>
          <p:nvPr/>
        </p:nvGrpSpPr>
        <p:grpSpPr>
          <a:xfrm>
            <a:off x="1265882" y="2911870"/>
            <a:ext cx="6054491" cy="1943902"/>
            <a:chOff x="0" y="0"/>
            <a:chExt cx="8072654" cy="2591869"/>
          </a:xfrm>
        </p:grpSpPr>
        <p:sp>
          <p:nvSpPr>
            <p:cNvPr id="26" name="Google Shape;26;p4"/>
            <p:cNvSpPr/>
            <p:nvPr/>
          </p:nvSpPr>
          <p:spPr>
            <a:xfrm>
              <a:off x="0" y="0"/>
              <a:ext cx="8072654" cy="2591869"/>
            </a:xfrm>
            <a:custGeom>
              <a:rect b="b" l="l" r="r" t="t"/>
              <a:pathLst>
                <a:path extrusionOk="0" h="2591869" w="8072654">
                  <a:moveTo>
                    <a:pt x="0" y="0"/>
                  </a:moveTo>
                  <a:lnTo>
                    <a:pt x="8072654" y="0"/>
                  </a:lnTo>
                  <a:lnTo>
                    <a:pt x="8072654" y="2591869"/>
                  </a:lnTo>
                  <a:lnTo>
                    <a:pt x="0" y="2591869"/>
                  </a:lnTo>
                  <a:lnTo>
                    <a:pt x="0" y="0"/>
                  </a:lnTo>
                  <a:close/>
                </a:path>
              </a:pathLst>
            </a:custGeom>
            <a:blipFill rotWithShape="1">
              <a:blip r:embed="rId3">
                <a:alphaModFix/>
              </a:blip>
              <a:stretch>
                <a:fillRect b="0" l="0" r="0" t="0"/>
              </a:stretch>
            </a:blipFill>
            <a:ln>
              <a:noFill/>
            </a:ln>
          </p:spPr>
        </p:sp>
        <p:grpSp>
          <p:nvGrpSpPr>
            <p:cNvPr id="27" name="Google Shape;27;p4"/>
            <p:cNvGrpSpPr/>
            <p:nvPr/>
          </p:nvGrpSpPr>
          <p:grpSpPr>
            <a:xfrm>
              <a:off x="826869" y="474014"/>
              <a:ext cx="6418916" cy="1403325"/>
              <a:chOff x="0" y="-47625"/>
              <a:chExt cx="1267934" cy="277200"/>
            </a:xfrm>
          </p:grpSpPr>
          <p:sp>
            <p:nvSpPr>
              <p:cNvPr id="28" name="Google Shape;28;p4"/>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EBF2FA"/>
              </a:solidFill>
              <a:ln>
                <a:noFill/>
              </a:ln>
            </p:spPr>
          </p:sp>
          <p:sp>
            <p:nvSpPr>
              <p:cNvPr id="29" name="Google Shape;29;p4"/>
              <p:cNvSpPr txBox="1"/>
              <p:nvPr/>
            </p:nvSpPr>
            <p:spPr>
              <a:xfrm>
                <a:off x="0" y="-47625"/>
                <a:ext cx="1267800" cy="277200"/>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0" name="Google Shape;30;p4"/>
          <p:cNvGrpSpPr/>
          <p:nvPr/>
        </p:nvGrpSpPr>
        <p:grpSpPr>
          <a:xfrm>
            <a:off x="10967628" y="2911870"/>
            <a:ext cx="6054491" cy="1943902"/>
            <a:chOff x="0" y="0"/>
            <a:chExt cx="8072654" cy="2591869"/>
          </a:xfrm>
        </p:grpSpPr>
        <p:sp>
          <p:nvSpPr>
            <p:cNvPr id="31" name="Google Shape;31;p4"/>
            <p:cNvSpPr/>
            <p:nvPr/>
          </p:nvSpPr>
          <p:spPr>
            <a:xfrm>
              <a:off x="0" y="0"/>
              <a:ext cx="8072654" cy="2591869"/>
            </a:xfrm>
            <a:custGeom>
              <a:rect b="b" l="l" r="r" t="t"/>
              <a:pathLst>
                <a:path extrusionOk="0" h="2591869" w="8072654">
                  <a:moveTo>
                    <a:pt x="0" y="0"/>
                  </a:moveTo>
                  <a:lnTo>
                    <a:pt x="8072654" y="0"/>
                  </a:lnTo>
                  <a:lnTo>
                    <a:pt x="8072654" y="2591869"/>
                  </a:lnTo>
                  <a:lnTo>
                    <a:pt x="0" y="2591869"/>
                  </a:lnTo>
                  <a:lnTo>
                    <a:pt x="0" y="0"/>
                  </a:lnTo>
                  <a:close/>
                </a:path>
              </a:pathLst>
            </a:custGeom>
            <a:blipFill rotWithShape="1">
              <a:blip r:embed="rId4">
                <a:alphaModFix/>
              </a:blip>
              <a:stretch>
                <a:fillRect b="0" l="0" r="0" t="0"/>
              </a:stretch>
            </a:blipFill>
            <a:ln>
              <a:noFill/>
            </a:ln>
          </p:spPr>
        </p:sp>
        <p:grpSp>
          <p:nvGrpSpPr>
            <p:cNvPr id="32" name="Google Shape;32;p4"/>
            <p:cNvGrpSpPr/>
            <p:nvPr/>
          </p:nvGrpSpPr>
          <p:grpSpPr>
            <a:xfrm>
              <a:off x="826869" y="474014"/>
              <a:ext cx="6418916" cy="1403325"/>
              <a:chOff x="0" y="-47625"/>
              <a:chExt cx="1267934" cy="277200"/>
            </a:xfrm>
          </p:grpSpPr>
          <p:sp>
            <p:nvSpPr>
              <p:cNvPr id="33" name="Google Shape;33;p4"/>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EBF2FA"/>
              </a:solidFill>
              <a:ln>
                <a:noFill/>
              </a:ln>
            </p:spPr>
          </p:sp>
          <p:sp>
            <p:nvSpPr>
              <p:cNvPr id="34" name="Google Shape;34;p4"/>
              <p:cNvSpPr txBox="1"/>
              <p:nvPr/>
            </p:nvSpPr>
            <p:spPr>
              <a:xfrm>
                <a:off x="0" y="-47625"/>
                <a:ext cx="1267800" cy="277200"/>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5" name="Google Shape;35;p4"/>
          <p:cNvGrpSpPr/>
          <p:nvPr/>
        </p:nvGrpSpPr>
        <p:grpSpPr>
          <a:xfrm>
            <a:off x="1265882" y="6548753"/>
            <a:ext cx="6054491" cy="1943902"/>
            <a:chOff x="0" y="0"/>
            <a:chExt cx="8072654" cy="2591869"/>
          </a:xfrm>
        </p:grpSpPr>
        <p:sp>
          <p:nvSpPr>
            <p:cNvPr id="36" name="Google Shape;36;p4"/>
            <p:cNvSpPr/>
            <p:nvPr/>
          </p:nvSpPr>
          <p:spPr>
            <a:xfrm>
              <a:off x="0" y="0"/>
              <a:ext cx="8072654" cy="2591869"/>
            </a:xfrm>
            <a:custGeom>
              <a:rect b="b" l="l" r="r" t="t"/>
              <a:pathLst>
                <a:path extrusionOk="0" h="2591869" w="8072654">
                  <a:moveTo>
                    <a:pt x="0" y="0"/>
                  </a:moveTo>
                  <a:lnTo>
                    <a:pt x="8072654" y="0"/>
                  </a:lnTo>
                  <a:lnTo>
                    <a:pt x="8072654" y="2591869"/>
                  </a:lnTo>
                  <a:lnTo>
                    <a:pt x="0" y="2591869"/>
                  </a:lnTo>
                  <a:lnTo>
                    <a:pt x="0" y="0"/>
                  </a:lnTo>
                  <a:close/>
                </a:path>
              </a:pathLst>
            </a:custGeom>
            <a:blipFill rotWithShape="1">
              <a:blip r:embed="rId5">
                <a:alphaModFix/>
              </a:blip>
              <a:stretch>
                <a:fillRect b="0" l="0" r="0" t="0"/>
              </a:stretch>
            </a:blipFill>
            <a:ln>
              <a:noFill/>
            </a:ln>
          </p:spPr>
        </p:sp>
        <p:grpSp>
          <p:nvGrpSpPr>
            <p:cNvPr id="37" name="Google Shape;37;p4"/>
            <p:cNvGrpSpPr/>
            <p:nvPr/>
          </p:nvGrpSpPr>
          <p:grpSpPr>
            <a:xfrm>
              <a:off x="826869" y="474014"/>
              <a:ext cx="6418916" cy="1403325"/>
              <a:chOff x="0" y="-47625"/>
              <a:chExt cx="1267934" cy="277200"/>
            </a:xfrm>
          </p:grpSpPr>
          <p:sp>
            <p:nvSpPr>
              <p:cNvPr id="38" name="Google Shape;38;p4"/>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EBF2FA"/>
              </a:solidFill>
              <a:ln>
                <a:noFill/>
              </a:ln>
            </p:spPr>
          </p:sp>
          <p:sp>
            <p:nvSpPr>
              <p:cNvPr id="39" name="Google Shape;39;p4"/>
              <p:cNvSpPr txBox="1"/>
              <p:nvPr/>
            </p:nvSpPr>
            <p:spPr>
              <a:xfrm>
                <a:off x="0" y="-47625"/>
                <a:ext cx="1267800" cy="277200"/>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0" name="Google Shape;40;p4"/>
          <p:cNvGrpSpPr/>
          <p:nvPr/>
        </p:nvGrpSpPr>
        <p:grpSpPr>
          <a:xfrm>
            <a:off x="10967628" y="6548753"/>
            <a:ext cx="6054491" cy="1943902"/>
            <a:chOff x="0" y="0"/>
            <a:chExt cx="8072654" cy="2591869"/>
          </a:xfrm>
        </p:grpSpPr>
        <p:sp>
          <p:nvSpPr>
            <p:cNvPr id="41" name="Google Shape;41;p4"/>
            <p:cNvSpPr/>
            <p:nvPr/>
          </p:nvSpPr>
          <p:spPr>
            <a:xfrm>
              <a:off x="0" y="0"/>
              <a:ext cx="8072654" cy="2591869"/>
            </a:xfrm>
            <a:custGeom>
              <a:rect b="b" l="l" r="r" t="t"/>
              <a:pathLst>
                <a:path extrusionOk="0" h="2591869" w="8072654">
                  <a:moveTo>
                    <a:pt x="0" y="0"/>
                  </a:moveTo>
                  <a:lnTo>
                    <a:pt x="8072654" y="0"/>
                  </a:lnTo>
                  <a:lnTo>
                    <a:pt x="8072654" y="2591869"/>
                  </a:lnTo>
                  <a:lnTo>
                    <a:pt x="0" y="2591869"/>
                  </a:lnTo>
                  <a:lnTo>
                    <a:pt x="0" y="0"/>
                  </a:lnTo>
                  <a:close/>
                </a:path>
              </a:pathLst>
            </a:custGeom>
            <a:blipFill rotWithShape="1">
              <a:blip r:embed="rId6">
                <a:alphaModFix/>
              </a:blip>
              <a:stretch>
                <a:fillRect b="0" l="0" r="0" t="0"/>
              </a:stretch>
            </a:blipFill>
            <a:ln>
              <a:noFill/>
            </a:ln>
          </p:spPr>
        </p:sp>
        <p:grpSp>
          <p:nvGrpSpPr>
            <p:cNvPr id="42" name="Google Shape;42;p4"/>
            <p:cNvGrpSpPr/>
            <p:nvPr/>
          </p:nvGrpSpPr>
          <p:grpSpPr>
            <a:xfrm>
              <a:off x="826869" y="474014"/>
              <a:ext cx="6418916" cy="1403325"/>
              <a:chOff x="0" y="-47625"/>
              <a:chExt cx="1267934" cy="277200"/>
            </a:xfrm>
          </p:grpSpPr>
          <p:sp>
            <p:nvSpPr>
              <p:cNvPr id="43" name="Google Shape;43;p4"/>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EBF2FA"/>
              </a:solidFill>
              <a:ln>
                <a:noFill/>
              </a:ln>
            </p:spPr>
          </p:sp>
          <p:sp>
            <p:nvSpPr>
              <p:cNvPr id="44" name="Google Shape;44;p4"/>
              <p:cNvSpPr txBox="1"/>
              <p:nvPr/>
            </p:nvSpPr>
            <p:spPr>
              <a:xfrm>
                <a:off x="0" y="-47625"/>
                <a:ext cx="1267800" cy="277200"/>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5" name="Google Shape;45;p4"/>
          <p:cNvSpPr txBox="1"/>
          <p:nvPr>
            <p:ph idx="1" type="subTitle"/>
          </p:nvPr>
        </p:nvSpPr>
        <p:spPr>
          <a:xfrm>
            <a:off x="1915675" y="3511525"/>
            <a:ext cx="4755000" cy="744600"/>
          </a:xfrm>
          <a:prstGeom prst="rect">
            <a:avLst/>
          </a:prstGeom>
        </p:spPr>
        <p:txBody>
          <a:bodyPr anchorCtr="0" anchor="t" bIns="45700" lIns="91425" spcFirstLastPara="1" rIns="91425" wrap="square" tIns="45700">
            <a:noAutofit/>
          </a:bodyPr>
          <a:lstStyle>
            <a:lvl1pPr lvl="0">
              <a:spcBef>
                <a:spcPts val="640"/>
              </a:spcBef>
              <a:spcAft>
                <a:spcPts val="0"/>
              </a:spcAft>
              <a:buSzPts val="3850"/>
              <a:buFont typeface="Quicksand"/>
              <a:buNone/>
              <a:defRPr b="1" sz="3850">
                <a:latin typeface="Quicksand"/>
                <a:ea typeface="Quicksand"/>
                <a:cs typeface="Quicksand"/>
                <a:sym typeface="Quicksand"/>
              </a:defRPr>
            </a:lvl1pPr>
            <a:lvl2pPr lvl="1">
              <a:spcBef>
                <a:spcPts val="560"/>
              </a:spcBef>
              <a:spcAft>
                <a:spcPts val="0"/>
              </a:spcAft>
              <a:buSzPts val="2150"/>
              <a:buNone/>
              <a:defRPr/>
            </a:lvl2pPr>
            <a:lvl3pPr lvl="2">
              <a:spcBef>
                <a:spcPts val="480"/>
              </a:spcBef>
              <a:spcAft>
                <a:spcPts val="0"/>
              </a:spcAft>
              <a:buSzPts val="2150"/>
              <a:buNone/>
              <a:defRPr/>
            </a:lvl3pPr>
            <a:lvl4pPr lvl="3">
              <a:spcBef>
                <a:spcPts val="400"/>
              </a:spcBef>
              <a:spcAft>
                <a:spcPts val="0"/>
              </a:spcAft>
              <a:buSzPts val="2150"/>
              <a:buNone/>
              <a:defRPr/>
            </a:lvl4pPr>
            <a:lvl5pPr lvl="4">
              <a:spcBef>
                <a:spcPts val="400"/>
              </a:spcBef>
              <a:spcAft>
                <a:spcPts val="0"/>
              </a:spcAft>
              <a:buSzPts val="2150"/>
              <a:buNone/>
              <a:defRPr/>
            </a:lvl5pPr>
            <a:lvl6pPr lvl="5">
              <a:spcBef>
                <a:spcPts val="400"/>
              </a:spcBef>
              <a:spcAft>
                <a:spcPts val="0"/>
              </a:spcAft>
              <a:buSzPts val="2150"/>
              <a:buNone/>
              <a:defRPr/>
            </a:lvl6pPr>
            <a:lvl7pPr lvl="6">
              <a:spcBef>
                <a:spcPts val="400"/>
              </a:spcBef>
              <a:spcAft>
                <a:spcPts val="0"/>
              </a:spcAft>
              <a:buSzPts val="2150"/>
              <a:buNone/>
              <a:defRPr/>
            </a:lvl7pPr>
            <a:lvl8pPr lvl="7">
              <a:spcBef>
                <a:spcPts val="400"/>
              </a:spcBef>
              <a:spcAft>
                <a:spcPts val="0"/>
              </a:spcAft>
              <a:buSzPts val="2150"/>
              <a:buNone/>
              <a:defRPr/>
            </a:lvl8pPr>
            <a:lvl9pPr lvl="8">
              <a:spcBef>
                <a:spcPts val="400"/>
              </a:spcBef>
              <a:spcAft>
                <a:spcPts val="0"/>
              </a:spcAft>
              <a:buSzPts val="2150"/>
              <a:buNone/>
              <a:defRPr/>
            </a:lvl9pPr>
          </a:lstStyle>
          <a:p/>
        </p:txBody>
      </p:sp>
      <p:sp>
        <p:nvSpPr>
          <p:cNvPr id="46" name="Google Shape;46;p4"/>
          <p:cNvSpPr txBox="1"/>
          <p:nvPr>
            <p:ph idx="2" type="body"/>
          </p:nvPr>
        </p:nvSpPr>
        <p:spPr>
          <a:xfrm>
            <a:off x="1756225" y="5090563"/>
            <a:ext cx="5073900" cy="918600"/>
          </a:xfrm>
          <a:prstGeom prst="rect">
            <a:avLst/>
          </a:prstGeom>
        </p:spPr>
        <p:txBody>
          <a:bodyPr anchorCtr="0" anchor="t" bIns="45700" lIns="91425" spcFirstLastPara="1" rIns="91425" wrap="square" tIns="45700">
            <a:noAutofit/>
          </a:bodyPr>
          <a:lstStyle>
            <a:lvl1pPr indent="-365125" lvl="0" marL="457200">
              <a:spcBef>
                <a:spcPts val="640"/>
              </a:spcBef>
              <a:spcAft>
                <a:spcPts val="0"/>
              </a:spcAft>
              <a:buSzPts val="2150"/>
              <a:buChar char="•"/>
              <a:defRPr/>
            </a:lvl1pPr>
            <a:lvl2pPr indent="-365125" lvl="1" marL="914400">
              <a:spcBef>
                <a:spcPts val="560"/>
              </a:spcBef>
              <a:spcAft>
                <a:spcPts val="0"/>
              </a:spcAft>
              <a:buSzPts val="2150"/>
              <a:buChar char="–"/>
              <a:defRPr/>
            </a:lvl2pPr>
            <a:lvl3pPr indent="-365125" lvl="2" marL="1371600">
              <a:spcBef>
                <a:spcPts val="480"/>
              </a:spcBef>
              <a:spcAft>
                <a:spcPts val="0"/>
              </a:spcAft>
              <a:buSzPts val="2150"/>
              <a:buChar char="•"/>
              <a:defRPr/>
            </a:lvl3pPr>
            <a:lvl4pPr indent="-365125" lvl="3" marL="1828800">
              <a:spcBef>
                <a:spcPts val="400"/>
              </a:spcBef>
              <a:spcAft>
                <a:spcPts val="0"/>
              </a:spcAft>
              <a:buSzPts val="2150"/>
              <a:buChar char="–"/>
              <a:defRPr/>
            </a:lvl4pPr>
            <a:lvl5pPr indent="-365125" lvl="4" marL="2286000">
              <a:spcBef>
                <a:spcPts val="400"/>
              </a:spcBef>
              <a:spcAft>
                <a:spcPts val="0"/>
              </a:spcAft>
              <a:buSzPts val="2150"/>
              <a:buChar char="»"/>
              <a:defRPr/>
            </a:lvl5pPr>
            <a:lvl6pPr indent="-365125" lvl="5" marL="2743200">
              <a:spcBef>
                <a:spcPts val="400"/>
              </a:spcBef>
              <a:spcAft>
                <a:spcPts val="0"/>
              </a:spcAft>
              <a:buSzPts val="2150"/>
              <a:buChar char="•"/>
              <a:defRPr/>
            </a:lvl6pPr>
            <a:lvl7pPr indent="-365125" lvl="6" marL="3200400">
              <a:spcBef>
                <a:spcPts val="400"/>
              </a:spcBef>
              <a:spcAft>
                <a:spcPts val="0"/>
              </a:spcAft>
              <a:buSzPts val="2150"/>
              <a:buChar char="•"/>
              <a:defRPr/>
            </a:lvl7pPr>
            <a:lvl8pPr indent="-365125" lvl="7" marL="3657600">
              <a:spcBef>
                <a:spcPts val="400"/>
              </a:spcBef>
              <a:spcAft>
                <a:spcPts val="0"/>
              </a:spcAft>
              <a:buSzPts val="2150"/>
              <a:buChar char="•"/>
              <a:defRPr/>
            </a:lvl8pPr>
            <a:lvl9pPr indent="-365125" lvl="8" marL="4114800">
              <a:spcBef>
                <a:spcPts val="400"/>
              </a:spcBef>
              <a:spcAft>
                <a:spcPts val="0"/>
              </a:spcAft>
              <a:buSzPts val="2150"/>
              <a:buChar char="•"/>
              <a:defRPr/>
            </a:lvl9pPr>
          </a:lstStyle>
          <a:p/>
        </p:txBody>
      </p:sp>
      <p:sp>
        <p:nvSpPr>
          <p:cNvPr id="47" name="Google Shape;47;p4"/>
          <p:cNvSpPr txBox="1"/>
          <p:nvPr>
            <p:ph idx="3" type="subTitle"/>
          </p:nvPr>
        </p:nvSpPr>
        <p:spPr>
          <a:xfrm>
            <a:off x="11617375" y="3511525"/>
            <a:ext cx="4755000" cy="744600"/>
          </a:xfrm>
          <a:prstGeom prst="rect">
            <a:avLst/>
          </a:prstGeom>
        </p:spPr>
        <p:txBody>
          <a:bodyPr anchorCtr="0" anchor="t" bIns="45700" lIns="91425" spcFirstLastPara="1" rIns="91425" wrap="square" tIns="45700">
            <a:noAutofit/>
          </a:bodyPr>
          <a:lstStyle>
            <a:lvl1pPr lvl="0" rtl="0">
              <a:spcBef>
                <a:spcPts val="640"/>
              </a:spcBef>
              <a:spcAft>
                <a:spcPts val="0"/>
              </a:spcAft>
              <a:buSzPts val="3850"/>
              <a:buFont typeface="Quicksand"/>
              <a:buNone/>
              <a:defRPr b="1" sz="3850">
                <a:latin typeface="Quicksand"/>
                <a:ea typeface="Quicksand"/>
                <a:cs typeface="Quicksand"/>
                <a:sym typeface="Quicksand"/>
              </a:defRPr>
            </a:lvl1pPr>
            <a:lvl2pPr lvl="1" rtl="0">
              <a:spcBef>
                <a:spcPts val="560"/>
              </a:spcBef>
              <a:spcAft>
                <a:spcPts val="0"/>
              </a:spcAft>
              <a:buSzPts val="2150"/>
              <a:buNone/>
              <a:defRPr/>
            </a:lvl2pPr>
            <a:lvl3pPr lvl="2" rtl="0">
              <a:spcBef>
                <a:spcPts val="480"/>
              </a:spcBef>
              <a:spcAft>
                <a:spcPts val="0"/>
              </a:spcAft>
              <a:buSzPts val="2150"/>
              <a:buNone/>
              <a:defRPr/>
            </a:lvl3pPr>
            <a:lvl4pPr lvl="3" rtl="0">
              <a:spcBef>
                <a:spcPts val="400"/>
              </a:spcBef>
              <a:spcAft>
                <a:spcPts val="0"/>
              </a:spcAft>
              <a:buSzPts val="2150"/>
              <a:buNone/>
              <a:defRPr/>
            </a:lvl4pPr>
            <a:lvl5pPr lvl="4" rtl="0">
              <a:spcBef>
                <a:spcPts val="400"/>
              </a:spcBef>
              <a:spcAft>
                <a:spcPts val="0"/>
              </a:spcAft>
              <a:buSzPts val="2150"/>
              <a:buNone/>
              <a:defRPr/>
            </a:lvl5pPr>
            <a:lvl6pPr lvl="5" rtl="0">
              <a:spcBef>
                <a:spcPts val="400"/>
              </a:spcBef>
              <a:spcAft>
                <a:spcPts val="0"/>
              </a:spcAft>
              <a:buSzPts val="2150"/>
              <a:buNone/>
              <a:defRPr/>
            </a:lvl6pPr>
            <a:lvl7pPr lvl="6" rtl="0">
              <a:spcBef>
                <a:spcPts val="400"/>
              </a:spcBef>
              <a:spcAft>
                <a:spcPts val="0"/>
              </a:spcAft>
              <a:buSzPts val="2150"/>
              <a:buNone/>
              <a:defRPr/>
            </a:lvl7pPr>
            <a:lvl8pPr lvl="7" rtl="0">
              <a:spcBef>
                <a:spcPts val="400"/>
              </a:spcBef>
              <a:spcAft>
                <a:spcPts val="0"/>
              </a:spcAft>
              <a:buSzPts val="2150"/>
              <a:buNone/>
              <a:defRPr/>
            </a:lvl8pPr>
            <a:lvl9pPr lvl="8" rtl="0">
              <a:spcBef>
                <a:spcPts val="400"/>
              </a:spcBef>
              <a:spcAft>
                <a:spcPts val="0"/>
              </a:spcAft>
              <a:buSzPts val="2150"/>
              <a:buNone/>
              <a:defRPr/>
            </a:lvl9pPr>
          </a:lstStyle>
          <a:p/>
        </p:txBody>
      </p:sp>
      <p:sp>
        <p:nvSpPr>
          <p:cNvPr id="48" name="Google Shape;48;p4"/>
          <p:cNvSpPr txBox="1"/>
          <p:nvPr>
            <p:ph idx="4" type="body"/>
          </p:nvPr>
        </p:nvSpPr>
        <p:spPr>
          <a:xfrm>
            <a:off x="11457925" y="5090563"/>
            <a:ext cx="5073900" cy="9186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49" name="Google Shape;49;p4"/>
          <p:cNvSpPr txBox="1"/>
          <p:nvPr>
            <p:ph idx="5" type="subTitle"/>
          </p:nvPr>
        </p:nvSpPr>
        <p:spPr>
          <a:xfrm>
            <a:off x="1915675" y="7190771"/>
            <a:ext cx="4755000" cy="744600"/>
          </a:xfrm>
          <a:prstGeom prst="rect">
            <a:avLst/>
          </a:prstGeom>
        </p:spPr>
        <p:txBody>
          <a:bodyPr anchorCtr="0" anchor="t" bIns="45700" lIns="91425" spcFirstLastPara="1" rIns="91425" wrap="square" tIns="45700">
            <a:noAutofit/>
          </a:bodyPr>
          <a:lstStyle>
            <a:lvl1pPr lvl="0" rtl="0">
              <a:spcBef>
                <a:spcPts val="640"/>
              </a:spcBef>
              <a:spcAft>
                <a:spcPts val="0"/>
              </a:spcAft>
              <a:buSzPts val="3850"/>
              <a:buFont typeface="Quicksand"/>
              <a:buNone/>
              <a:defRPr b="1" sz="3850">
                <a:latin typeface="Quicksand"/>
                <a:ea typeface="Quicksand"/>
                <a:cs typeface="Quicksand"/>
                <a:sym typeface="Quicksand"/>
              </a:defRPr>
            </a:lvl1pPr>
            <a:lvl2pPr lvl="1" rtl="0">
              <a:spcBef>
                <a:spcPts val="560"/>
              </a:spcBef>
              <a:spcAft>
                <a:spcPts val="0"/>
              </a:spcAft>
              <a:buSzPts val="2150"/>
              <a:buNone/>
              <a:defRPr/>
            </a:lvl2pPr>
            <a:lvl3pPr lvl="2" rtl="0">
              <a:spcBef>
                <a:spcPts val="480"/>
              </a:spcBef>
              <a:spcAft>
                <a:spcPts val="0"/>
              </a:spcAft>
              <a:buSzPts val="2150"/>
              <a:buNone/>
              <a:defRPr/>
            </a:lvl3pPr>
            <a:lvl4pPr lvl="3" rtl="0">
              <a:spcBef>
                <a:spcPts val="400"/>
              </a:spcBef>
              <a:spcAft>
                <a:spcPts val="0"/>
              </a:spcAft>
              <a:buSzPts val="2150"/>
              <a:buNone/>
              <a:defRPr/>
            </a:lvl4pPr>
            <a:lvl5pPr lvl="4" rtl="0">
              <a:spcBef>
                <a:spcPts val="400"/>
              </a:spcBef>
              <a:spcAft>
                <a:spcPts val="0"/>
              </a:spcAft>
              <a:buSzPts val="2150"/>
              <a:buNone/>
              <a:defRPr/>
            </a:lvl5pPr>
            <a:lvl6pPr lvl="5" rtl="0">
              <a:spcBef>
                <a:spcPts val="400"/>
              </a:spcBef>
              <a:spcAft>
                <a:spcPts val="0"/>
              </a:spcAft>
              <a:buSzPts val="2150"/>
              <a:buNone/>
              <a:defRPr/>
            </a:lvl6pPr>
            <a:lvl7pPr lvl="6" rtl="0">
              <a:spcBef>
                <a:spcPts val="400"/>
              </a:spcBef>
              <a:spcAft>
                <a:spcPts val="0"/>
              </a:spcAft>
              <a:buSzPts val="2150"/>
              <a:buNone/>
              <a:defRPr/>
            </a:lvl7pPr>
            <a:lvl8pPr lvl="7" rtl="0">
              <a:spcBef>
                <a:spcPts val="400"/>
              </a:spcBef>
              <a:spcAft>
                <a:spcPts val="0"/>
              </a:spcAft>
              <a:buSzPts val="2150"/>
              <a:buNone/>
              <a:defRPr/>
            </a:lvl8pPr>
            <a:lvl9pPr lvl="8" rtl="0">
              <a:spcBef>
                <a:spcPts val="400"/>
              </a:spcBef>
              <a:spcAft>
                <a:spcPts val="0"/>
              </a:spcAft>
              <a:buSzPts val="2150"/>
              <a:buNone/>
              <a:defRPr/>
            </a:lvl9pPr>
          </a:lstStyle>
          <a:p/>
        </p:txBody>
      </p:sp>
      <p:sp>
        <p:nvSpPr>
          <p:cNvPr id="50" name="Google Shape;50;p4"/>
          <p:cNvSpPr txBox="1"/>
          <p:nvPr>
            <p:ph idx="6" type="body"/>
          </p:nvPr>
        </p:nvSpPr>
        <p:spPr>
          <a:xfrm>
            <a:off x="1756225" y="8769808"/>
            <a:ext cx="5073900" cy="9186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51" name="Google Shape;51;p4"/>
          <p:cNvSpPr txBox="1"/>
          <p:nvPr>
            <p:ph idx="7" type="subTitle"/>
          </p:nvPr>
        </p:nvSpPr>
        <p:spPr>
          <a:xfrm>
            <a:off x="11617375" y="7190771"/>
            <a:ext cx="4755000" cy="744600"/>
          </a:xfrm>
          <a:prstGeom prst="rect">
            <a:avLst/>
          </a:prstGeom>
        </p:spPr>
        <p:txBody>
          <a:bodyPr anchorCtr="0" anchor="t" bIns="45700" lIns="91425" spcFirstLastPara="1" rIns="91425" wrap="square" tIns="45700">
            <a:noAutofit/>
          </a:bodyPr>
          <a:lstStyle>
            <a:lvl1pPr lvl="0" rtl="0">
              <a:spcBef>
                <a:spcPts val="640"/>
              </a:spcBef>
              <a:spcAft>
                <a:spcPts val="0"/>
              </a:spcAft>
              <a:buSzPts val="3850"/>
              <a:buFont typeface="Quicksand"/>
              <a:buNone/>
              <a:defRPr b="1" sz="3850">
                <a:latin typeface="Quicksand"/>
                <a:ea typeface="Quicksand"/>
                <a:cs typeface="Quicksand"/>
                <a:sym typeface="Quicksand"/>
              </a:defRPr>
            </a:lvl1pPr>
            <a:lvl2pPr lvl="1" rtl="0">
              <a:spcBef>
                <a:spcPts val="560"/>
              </a:spcBef>
              <a:spcAft>
                <a:spcPts val="0"/>
              </a:spcAft>
              <a:buSzPts val="2150"/>
              <a:buNone/>
              <a:defRPr/>
            </a:lvl2pPr>
            <a:lvl3pPr lvl="2" rtl="0">
              <a:spcBef>
                <a:spcPts val="480"/>
              </a:spcBef>
              <a:spcAft>
                <a:spcPts val="0"/>
              </a:spcAft>
              <a:buSzPts val="2150"/>
              <a:buNone/>
              <a:defRPr/>
            </a:lvl3pPr>
            <a:lvl4pPr lvl="3" rtl="0">
              <a:spcBef>
                <a:spcPts val="400"/>
              </a:spcBef>
              <a:spcAft>
                <a:spcPts val="0"/>
              </a:spcAft>
              <a:buSzPts val="2150"/>
              <a:buNone/>
              <a:defRPr/>
            </a:lvl4pPr>
            <a:lvl5pPr lvl="4" rtl="0">
              <a:spcBef>
                <a:spcPts val="400"/>
              </a:spcBef>
              <a:spcAft>
                <a:spcPts val="0"/>
              </a:spcAft>
              <a:buSzPts val="2150"/>
              <a:buNone/>
              <a:defRPr/>
            </a:lvl5pPr>
            <a:lvl6pPr lvl="5" rtl="0">
              <a:spcBef>
                <a:spcPts val="400"/>
              </a:spcBef>
              <a:spcAft>
                <a:spcPts val="0"/>
              </a:spcAft>
              <a:buSzPts val="2150"/>
              <a:buNone/>
              <a:defRPr/>
            </a:lvl6pPr>
            <a:lvl7pPr lvl="6" rtl="0">
              <a:spcBef>
                <a:spcPts val="400"/>
              </a:spcBef>
              <a:spcAft>
                <a:spcPts val="0"/>
              </a:spcAft>
              <a:buSzPts val="2150"/>
              <a:buNone/>
              <a:defRPr/>
            </a:lvl7pPr>
            <a:lvl8pPr lvl="7" rtl="0">
              <a:spcBef>
                <a:spcPts val="400"/>
              </a:spcBef>
              <a:spcAft>
                <a:spcPts val="0"/>
              </a:spcAft>
              <a:buSzPts val="2150"/>
              <a:buNone/>
              <a:defRPr/>
            </a:lvl8pPr>
            <a:lvl9pPr lvl="8" rtl="0">
              <a:spcBef>
                <a:spcPts val="400"/>
              </a:spcBef>
              <a:spcAft>
                <a:spcPts val="0"/>
              </a:spcAft>
              <a:buSzPts val="2150"/>
              <a:buNone/>
              <a:defRPr/>
            </a:lvl9pPr>
          </a:lstStyle>
          <a:p/>
        </p:txBody>
      </p:sp>
      <p:sp>
        <p:nvSpPr>
          <p:cNvPr id="52" name="Google Shape;52;p4"/>
          <p:cNvSpPr txBox="1"/>
          <p:nvPr>
            <p:ph idx="8" type="body"/>
          </p:nvPr>
        </p:nvSpPr>
        <p:spPr>
          <a:xfrm>
            <a:off x="11457925" y="8769808"/>
            <a:ext cx="5073900" cy="9186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F4A261"/>
        </a:solidFill>
      </p:bgPr>
    </p:bg>
    <p:spTree>
      <p:nvGrpSpPr>
        <p:cNvPr id="53" name="Shape 53"/>
        <p:cNvGrpSpPr/>
        <p:nvPr/>
      </p:nvGrpSpPr>
      <p:grpSpPr>
        <a:xfrm>
          <a:off x="0" y="0"/>
          <a:ext cx="0" cy="0"/>
          <a:chOff x="0" y="0"/>
          <a:chExt cx="0" cy="0"/>
        </a:xfrm>
      </p:grpSpPr>
      <p:sp>
        <p:nvSpPr>
          <p:cNvPr id="54" name="Google Shape;54;p5"/>
          <p:cNvSpPr/>
          <p:nvPr/>
        </p:nvSpPr>
        <p:spPr>
          <a:xfrm rot="-595998">
            <a:off x="714350" y="753136"/>
            <a:ext cx="5731136" cy="8780292"/>
          </a:xfrm>
          <a:custGeom>
            <a:rect b="b" l="l" r="r" t="t"/>
            <a:pathLst>
              <a:path extrusionOk="0" h="8780374" w="5731190">
                <a:moveTo>
                  <a:pt x="0" y="0"/>
                </a:moveTo>
                <a:lnTo>
                  <a:pt x="5731190" y="0"/>
                </a:lnTo>
                <a:lnTo>
                  <a:pt x="5731190" y="8780374"/>
                </a:lnTo>
                <a:lnTo>
                  <a:pt x="0" y="8780374"/>
                </a:lnTo>
                <a:lnTo>
                  <a:pt x="0" y="0"/>
                </a:lnTo>
                <a:close/>
              </a:path>
            </a:pathLst>
          </a:custGeom>
          <a:blipFill rotWithShape="1">
            <a:blip r:embed="rId2">
              <a:alphaModFix/>
            </a:blip>
            <a:stretch>
              <a:fillRect b="0" l="0" r="0" t="0"/>
            </a:stretch>
          </a:blipFill>
          <a:ln>
            <a:noFill/>
          </a:ln>
        </p:spPr>
      </p:sp>
      <p:grpSp>
        <p:nvGrpSpPr>
          <p:cNvPr id="55" name="Google Shape;55;p5"/>
          <p:cNvGrpSpPr/>
          <p:nvPr/>
        </p:nvGrpSpPr>
        <p:grpSpPr>
          <a:xfrm>
            <a:off x="4198716" y="3071151"/>
            <a:ext cx="9890568" cy="3175543"/>
            <a:chOff x="0" y="0"/>
            <a:chExt cx="13187424" cy="4234057"/>
          </a:xfrm>
        </p:grpSpPr>
        <p:sp>
          <p:nvSpPr>
            <p:cNvPr id="56" name="Google Shape;56;p5"/>
            <p:cNvSpPr/>
            <p:nvPr/>
          </p:nvSpPr>
          <p:spPr>
            <a:xfrm>
              <a:off x="0" y="0"/>
              <a:ext cx="13187424" cy="4234057"/>
            </a:xfrm>
            <a:custGeom>
              <a:rect b="b" l="l" r="r" t="t"/>
              <a:pathLst>
                <a:path extrusionOk="0" h="4234057" w="13187424">
                  <a:moveTo>
                    <a:pt x="0" y="0"/>
                  </a:moveTo>
                  <a:lnTo>
                    <a:pt x="13187424" y="0"/>
                  </a:lnTo>
                  <a:lnTo>
                    <a:pt x="13187424" y="4234057"/>
                  </a:lnTo>
                  <a:lnTo>
                    <a:pt x="0" y="4234057"/>
                  </a:lnTo>
                  <a:lnTo>
                    <a:pt x="0" y="0"/>
                  </a:lnTo>
                  <a:close/>
                </a:path>
              </a:pathLst>
            </a:custGeom>
            <a:blipFill rotWithShape="1">
              <a:blip r:embed="rId3">
                <a:alphaModFix/>
              </a:blip>
              <a:stretch>
                <a:fillRect b="0" l="0" r="0" t="0"/>
              </a:stretch>
            </a:blipFill>
            <a:ln>
              <a:noFill/>
            </a:ln>
          </p:spPr>
        </p:sp>
        <p:grpSp>
          <p:nvGrpSpPr>
            <p:cNvPr id="57" name="Google Shape;57;p5"/>
            <p:cNvGrpSpPr/>
            <p:nvPr/>
          </p:nvGrpSpPr>
          <p:grpSpPr>
            <a:xfrm>
              <a:off x="1350767" y="774344"/>
              <a:ext cx="10485941" cy="2292472"/>
              <a:chOff x="0" y="-47625"/>
              <a:chExt cx="1267934" cy="277200"/>
            </a:xfrm>
          </p:grpSpPr>
          <p:sp>
            <p:nvSpPr>
              <p:cNvPr id="58" name="Google Shape;58;p5"/>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8DD389"/>
              </a:solidFill>
              <a:ln>
                <a:noFill/>
              </a:ln>
            </p:spPr>
          </p:sp>
          <p:sp>
            <p:nvSpPr>
              <p:cNvPr id="59" name="Google Shape;59;p5"/>
              <p:cNvSpPr txBox="1"/>
              <p:nvPr/>
            </p:nvSpPr>
            <p:spPr>
              <a:xfrm>
                <a:off x="0" y="-47625"/>
                <a:ext cx="1267800" cy="277200"/>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0" name="Google Shape;60;p5"/>
          <p:cNvSpPr/>
          <p:nvPr/>
        </p:nvSpPr>
        <p:spPr>
          <a:xfrm rot="-3994541">
            <a:off x="10163668" y="702927"/>
            <a:ext cx="1305583" cy="1838849"/>
          </a:xfrm>
          <a:custGeom>
            <a:rect b="b" l="l" r="r" t="t"/>
            <a:pathLst>
              <a:path extrusionOk="0" h="1839021" w="1305705">
                <a:moveTo>
                  <a:pt x="0" y="0"/>
                </a:moveTo>
                <a:lnTo>
                  <a:pt x="1305705" y="0"/>
                </a:lnTo>
                <a:lnTo>
                  <a:pt x="1305705" y="1839021"/>
                </a:lnTo>
                <a:lnTo>
                  <a:pt x="0" y="1839021"/>
                </a:lnTo>
                <a:lnTo>
                  <a:pt x="0" y="0"/>
                </a:lnTo>
                <a:close/>
              </a:path>
            </a:pathLst>
          </a:custGeom>
          <a:blipFill rotWithShape="1">
            <a:blip r:embed="rId4">
              <a:alphaModFix amt="51000"/>
            </a:blip>
            <a:stretch>
              <a:fillRect b="0" l="0" r="0" t="0"/>
            </a:stretch>
          </a:blipFill>
          <a:ln>
            <a:noFill/>
          </a:ln>
        </p:spPr>
      </p:sp>
      <p:sp>
        <p:nvSpPr>
          <p:cNvPr id="61" name="Google Shape;61;p5"/>
          <p:cNvSpPr/>
          <p:nvPr/>
        </p:nvSpPr>
        <p:spPr>
          <a:xfrm>
            <a:off x="16579377" y="1028700"/>
            <a:ext cx="2345373" cy="2187061"/>
          </a:xfrm>
          <a:custGeom>
            <a:rect b="b" l="l" r="r" t="t"/>
            <a:pathLst>
              <a:path extrusionOk="0" h="2187061" w="2345373">
                <a:moveTo>
                  <a:pt x="0" y="0"/>
                </a:moveTo>
                <a:lnTo>
                  <a:pt x="2345373" y="0"/>
                </a:lnTo>
                <a:lnTo>
                  <a:pt x="2345373" y="2187061"/>
                </a:lnTo>
                <a:lnTo>
                  <a:pt x="0" y="2187061"/>
                </a:lnTo>
                <a:lnTo>
                  <a:pt x="0" y="0"/>
                </a:lnTo>
                <a:close/>
              </a:path>
            </a:pathLst>
          </a:custGeom>
          <a:blipFill rotWithShape="1">
            <a:blip r:embed="rId5">
              <a:alphaModFix amt="51000"/>
            </a:blip>
            <a:stretch>
              <a:fillRect b="0" l="0" r="0" t="0"/>
            </a:stretch>
          </a:blipFill>
          <a:ln>
            <a:noFill/>
          </a:ln>
        </p:spPr>
      </p:sp>
      <p:sp>
        <p:nvSpPr>
          <p:cNvPr id="62" name="Google Shape;62;p5"/>
          <p:cNvSpPr/>
          <p:nvPr/>
        </p:nvSpPr>
        <p:spPr>
          <a:xfrm rot="5193467">
            <a:off x="8861871" y="7833345"/>
            <a:ext cx="1705478" cy="2181426"/>
          </a:xfrm>
          <a:custGeom>
            <a:rect b="b" l="l" r="r" t="t"/>
            <a:pathLst>
              <a:path extrusionOk="0" h="2182948" w="1706668">
                <a:moveTo>
                  <a:pt x="0" y="0"/>
                </a:moveTo>
                <a:lnTo>
                  <a:pt x="1706668" y="0"/>
                </a:lnTo>
                <a:lnTo>
                  <a:pt x="1706668" y="2182948"/>
                </a:lnTo>
                <a:lnTo>
                  <a:pt x="0" y="2182948"/>
                </a:lnTo>
                <a:lnTo>
                  <a:pt x="0" y="0"/>
                </a:lnTo>
                <a:close/>
              </a:path>
            </a:pathLst>
          </a:custGeom>
          <a:blipFill rotWithShape="1">
            <a:blip r:embed="rId6">
              <a:alphaModFix amt="51000"/>
            </a:blip>
            <a:stretch>
              <a:fillRect b="0" l="0" r="0" t="0"/>
            </a:stretch>
          </a:blipFill>
          <a:ln>
            <a:noFill/>
          </a:ln>
        </p:spPr>
      </p:sp>
      <p:pic>
        <p:nvPicPr>
          <p:cNvPr id="63" name="Google Shape;63;p5"/>
          <p:cNvPicPr preferRelativeResize="0"/>
          <p:nvPr/>
        </p:nvPicPr>
        <p:blipFill rotWithShape="1">
          <a:blip r:embed="rId7">
            <a:alphaModFix/>
          </a:blip>
          <a:srcRect b="6323" l="0" r="0" t="0"/>
          <a:stretch/>
        </p:blipFill>
        <p:spPr>
          <a:xfrm>
            <a:off x="12754250" y="3541025"/>
            <a:ext cx="4881174" cy="6745974"/>
          </a:xfrm>
          <a:prstGeom prst="rect">
            <a:avLst/>
          </a:prstGeom>
          <a:noFill/>
          <a:ln>
            <a:noFill/>
          </a:ln>
        </p:spPr>
      </p:pic>
      <p:sp>
        <p:nvSpPr>
          <p:cNvPr id="64" name="Google Shape;64;p5"/>
          <p:cNvSpPr txBox="1"/>
          <p:nvPr>
            <p:ph type="title"/>
          </p:nvPr>
        </p:nvSpPr>
        <p:spPr>
          <a:xfrm>
            <a:off x="5037675" y="4087425"/>
            <a:ext cx="8212800" cy="1143000"/>
          </a:xfrm>
          <a:prstGeom prst="rect">
            <a:avLst/>
          </a:prstGeom>
        </p:spPr>
        <p:txBody>
          <a:bodyPr anchorCtr="0" anchor="ctr" bIns="45700" lIns="91425" spcFirstLastPara="1" rIns="91425" wrap="square" tIns="45700">
            <a:noAutofit/>
          </a:bodyPr>
          <a:lstStyle>
            <a:lvl1pPr lvl="0">
              <a:spcBef>
                <a:spcPts val="0"/>
              </a:spcBef>
              <a:spcAft>
                <a:spcPts val="0"/>
              </a:spcAft>
              <a:buSzPts val="6750"/>
              <a:buNone/>
              <a:defRPr sz="6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5"/>
          <p:cNvSpPr txBox="1"/>
          <p:nvPr>
            <p:ph idx="1" type="subTitle"/>
          </p:nvPr>
        </p:nvSpPr>
        <p:spPr>
          <a:xfrm>
            <a:off x="5564100" y="6731000"/>
            <a:ext cx="7159800" cy="1530300"/>
          </a:xfrm>
          <a:prstGeom prst="rect">
            <a:avLst/>
          </a:prstGeom>
        </p:spPr>
        <p:txBody>
          <a:bodyPr anchorCtr="0" anchor="t" bIns="45700" lIns="91425" spcFirstLastPara="1" rIns="91425" wrap="square" tIns="45700">
            <a:noAutofit/>
          </a:bodyPr>
          <a:lstStyle>
            <a:lvl1pPr lvl="0">
              <a:spcBef>
                <a:spcPts val="640"/>
              </a:spcBef>
              <a:spcAft>
                <a:spcPts val="0"/>
              </a:spcAft>
              <a:buSzPts val="2650"/>
              <a:buNone/>
              <a:defRPr sz="2650"/>
            </a:lvl1pPr>
            <a:lvl2pPr lvl="1">
              <a:spcBef>
                <a:spcPts val="560"/>
              </a:spcBef>
              <a:spcAft>
                <a:spcPts val="0"/>
              </a:spcAft>
              <a:buSzPts val="2150"/>
              <a:buNone/>
              <a:defRPr/>
            </a:lvl2pPr>
            <a:lvl3pPr lvl="2">
              <a:spcBef>
                <a:spcPts val="480"/>
              </a:spcBef>
              <a:spcAft>
                <a:spcPts val="0"/>
              </a:spcAft>
              <a:buSzPts val="2150"/>
              <a:buNone/>
              <a:defRPr/>
            </a:lvl3pPr>
            <a:lvl4pPr lvl="3">
              <a:spcBef>
                <a:spcPts val="400"/>
              </a:spcBef>
              <a:spcAft>
                <a:spcPts val="0"/>
              </a:spcAft>
              <a:buSzPts val="2150"/>
              <a:buNone/>
              <a:defRPr/>
            </a:lvl4pPr>
            <a:lvl5pPr lvl="4">
              <a:spcBef>
                <a:spcPts val="400"/>
              </a:spcBef>
              <a:spcAft>
                <a:spcPts val="0"/>
              </a:spcAft>
              <a:buSzPts val="2150"/>
              <a:buNone/>
              <a:defRPr/>
            </a:lvl5pPr>
            <a:lvl6pPr lvl="5">
              <a:spcBef>
                <a:spcPts val="400"/>
              </a:spcBef>
              <a:spcAft>
                <a:spcPts val="0"/>
              </a:spcAft>
              <a:buSzPts val="2150"/>
              <a:buNone/>
              <a:defRPr/>
            </a:lvl6pPr>
            <a:lvl7pPr lvl="6">
              <a:spcBef>
                <a:spcPts val="400"/>
              </a:spcBef>
              <a:spcAft>
                <a:spcPts val="0"/>
              </a:spcAft>
              <a:buSzPts val="2150"/>
              <a:buNone/>
              <a:defRPr/>
            </a:lvl7pPr>
            <a:lvl8pPr lvl="7">
              <a:spcBef>
                <a:spcPts val="400"/>
              </a:spcBef>
              <a:spcAft>
                <a:spcPts val="0"/>
              </a:spcAft>
              <a:buSzPts val="2150"/>
              <a:buNone/>
              <a:defRPr/>
            </a:lvl8pPr>
            <a:lvl9pPr lvl="8">
              <a:spcBef>
                <a:spcPts val="400"/>
              </a:spcBef>
              <a:spcAft>
                <a:spcPts val="0"/>
              </a:spcAft>
              <a:buSzPts val="215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66" name="Shape 66"/>
        <p:cNvGrpSpPr/>
        <p:nvPr/>
      </p:nvGrpSpPr>
      <p:grpSpPr>
        <a:xfrm>
          <a:off x="0" y="0"/>
          <a:ext cx="0" cy="0"/>
          <a:chOff x="0" y="0"/>
          <a:chExt cx="0" cy="0"/>
        </a:xfrm>
      </p:grpSpPr>
      <p:sp>
        <p:nvSpPr>
          <p:cNvPr id="67" name="Google Shape;67;p6"/>
          <p:cNvSpPr txBox="1"/>
          <p:nvPr>
            <p:ph type="title"/>
          </p:nvPr>
        </p:nvSpPr>
        <p:spPr>
          <a:xfrm>
            <a:off x="482550" y="560175"/>
            <a:ext cx="17322900" cy="1143000"/>
          </a:xfrm>
          <a:prstGeom prst="rect">
            <a:avLst/>
          </a:prstGeom>
        </p:spPr>
        <p:txBody>
          <a:bodyPr anchorCtr="0" anchor="t" bIns="45700" lIns="91425" spcFirstLastPara="1" rIns="91425" wrap="square" tIns="45700">
            <a:noAutofit/>
          </a:bodyPr>
          <a:lstStyle>
            <a:lvl1pPr lvl="0">
              <a:spcBef>
                <a:spcPts val="0"/>
              </a:spcBef>
              <a:spcAft>
                <a:spcPts val="0"/>
              </a:spcAft>
              <a:buSzPts val="8150"/>
              <a:buNone/>
              <a:defRPr sz="81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6"/>
          <p:cNvSpPr/>
          <p:nvPr/>
        </p:nvSpPr>
        <p:spPr>
          <a:xfrm flipH="1">
            <a:off x="1174011" y="2978952"/>
            <a:ext cx="6038483" cy="6374598"/>
          </a:xfrm>
          <a:custGeom>
            <a:rect b="b" l="l" r="r" t="t"/>
            <a:pathLst>
              <a:path extrusionOk="0" h="6374598" w="6038483">
                <a:moveTo>
                  <a:pt x="6038483" y="0"/>
                </a:moveTo>
                <a:lnTo>
                  <a:pt x="0" y="0"/>
                </a:lnTo>
                <a:lnTo>
                  <a:pt x="0" y="6374598"/>
                </a:lnTo>
                <a:lnTo>
                  <a:pt x="6038483" y="6374598"/>
                </a:lnTo>
                <a:lnTo>
                  <a:pt x="6038483" y="0"/>
                </a:lnTo>
                <a:close/>
              </a:path>
            </a:pathLst>
          </a:custGeom>
          <a:blipFill rotWithShape="1">
            <a:blip r:embed="rId2">
              <a:alphaModFix/>
            </a:blip>
            <a:stretch>
              <a:fillRect b="0" l="0" r="0" t="0"/>
            </a:stretch>
          </a:blipFill>
          <a:ln>
            <a:noFill/>
          </a:ln>
        </p:spPr>
      </p:sp>
      <p:grpSp>
        <p:nvGrpSpPr>
          <p:cNvPr id="69" name="Google Shape;69;p6"/>
          <p:cNvGrpSpPr/>
          <p:nvPr/>
        </p:nvGrpSpPr>
        <p:grpSpPr>
          <a:xfrm>
            <a:off x="8028970" y="2739040"/>
            <a:ext cx="9406797" cy="8701830"/>
            <a:chOff x="0" y="-38100"/>
            <a:chExt cx="2477494" cy="2291825"/>
          </a:xfrm>
        </p:grpSpPr>
        <p:sp>
          <p:nvSpPr>
            <p:cNvPr id="70" name="Google Shape;70;p6"/>
            <p:cNvSpPr/>
            <p:nvPr/>
          </p:nvSpPr>
          <p:spPr>
            <a:xfrm>
              <a:off x="0" y="0"/>
              <a:ext cx="2477494" cy="2253725"/>
            </a:xfrm>
            <a:custGeom>
              <a:rect b="b" l="l" r="r" t="t"/>
              <a:pathLst>
                <a:path extrusionOk="0" h="2253725" w="2477494">
                  <a:moveTo>
                    <a:pt x="0" y="0"/>
                  </a:moveTo>
                  <a:lnTo>
                    <a:pt x="2477494" y="0"/>
                  </a:lnTo>
                  <a:lnTo>
                    <a:pt x="2477494" y="2253725"/>
                  </a:lnTo>
                  <a:lnTo>
                    <a:pt x="0" y="2253725"/>
                  </a:lnTo>
                  <a:close/>
                </a:path>
              </a:pathLst>
            </a:custGeom>
            <a:solidFill>
              <a:srgbClr val="EBF2FA"/>
            </a:solidFill>
            <a:ln cap="sq" cmpd="sng" w="38100">
              <a:solidFill>
                <a:srgbClr val="220950"/>
              </a:solidFill>
              <a:prstDash val="solid"/>
              <a:miter lim="8000"/>
              <a:headEnd len="sm" w="sm" type="none"/>
              <a:tailEnd len="sm" w="sm" type="none"/>
            </a:ln>
          </p:spPr>
        </p:sp>
        <p:sp>
          <p:nvSpPr>
            <p:cNvPr id="71" name="Google Shape;71;p6"/>
            <p:cNvSpPr txBox="1"/>
            <p:nvPr/>
          </p:nvSpPr>
          <p:spPr>
            <a:xfrm>
              <a:off x="0" y="-38100"/>
              <a:ext cx="2477400" cy="22917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 name="Google Shape;72;p6"/>
          <p:cNvGrpSpPr/>
          <p:nvPr/>
        </p:nvGrpSpPr>
        <p:grpSpPr>
          <a:xfrm>
            <a:off x="9619766" y="3653777"/>
            <a:ext cx="1602191" cy="1602191"/>
            <a:chOff x="0" y="0"/>
            <a:chExt cx="812800" cy="812800"/>
          </a:xfrm>
        </p:grpSpPr>
        <p:sp>
          <p:nvSpPr>
            <p:cNvPr id="73" name="Google Shape;7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261"/>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 name="Google Shape;75;p6"/>
          <p:cNvGrpSpPr/>
          <p:nvPr/>
        </p:nvGrpSpPr>
        <p:grpSpPr>
          <a:xfrm>
            <a:off x="9619766" y="6851683"/>
            <a:ext cx="1602191" cy="1602191"/>
            <a:chOff x="0" y="0"/>
            <a:chExt cx="812800" cy="812800"/>
          </a:xfrm>
        </p:grpSpPr>
        <p:sp>
          <p:nvSpPr>
            <p:cNvPr id="76" name="Google Shape;7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CED9"/>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 name="Google Shape;78;p6"/>
          <p:cNvGrpSpPr/>
          <p:nvPr/>
        </p:nvGrpSpPr>
        <p:grpSpPr>
          <a:xfrm>
            <a:off x="14242688" y="3653777"/>
            <a:ext cx="1602191" cy="1602191"/>
            <a:chOff x="0" y="0"/>
            <a:chExt cx="812800" cy="812800"/>
          </a:xfrm>
        </p:grpSpPr>
        <p:sp>
          <p:nvSpPr>
            <p:cNvPr id="79" name="Google Shape;7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D389"/>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6"/>
          <p:cNvGrpSpPr/>
          <p:nvPr/>
        </p:nvGrpSpPr>
        <p:grpSpPr>
          <a:xfrm>
            <a:off x="14242688" y="6851683"/>
            <a:ext cx="1602191" cy="1602191"/>
            <a:chOff x="0" y="0"/>
            <a:chExt cx="812800" cy="812800"/>
          </a:xfrm>
        </p:grpSpPr>
        <p:sp>
          <p:nvSpPr>
            <p:cNvPr id="82" name="Google Shape;8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57C"/>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 name="Google Shape;84;p6"/>
          <p:cNvSpPr/>
          <p:nvPr/>
        </p:nvSpPr>
        <p:spPr>
          <a:xfrm>
            <a:off x="9952617" y="3980714"/>
            <a:ext cx="917470" cy="929297"/>
          </a:xfrm>
          <a:custGeom>
            <a:rect b="b" l="l" r="r" t="t"/>
            <a:pathLst>
              <a:path extrusionOk="0" h="929297" w="917470">
                <a:moveTo>
                  <a:pt x="0" y="0"/>
                </a:moveTo>
                <a:lnTo>
                  <a:pt x="917469" y="0"/>
                </a:lnTo>
                <a:lnTo>
                  <a:pt x="917469" y="929298"/>
                </a:lnTo>
                <a:lnTo>
                  <a:pt x="0" y="929298"/>
                </a:lnTo>
                <a:lnTo>
                  <a:pt x="0" y="0"/>
                </a:lnTo>
                <a:close/>
              </a:path>
            </a:pathLst>
          </a:custGeom>
          <a:blipFill rotWithShape="1">
            <a:blip r:embed="rId3">
              <a:alphaModFix/>
            </a:blip>
            <a:stretch>
              <a:fillRect b="0" l="0" r="0" t="0"/>
            </a:stretch>
          </a:blipFill>
          <a:ln>
            <a:noFill/>
          </a:ln>
        </p:spPr>
      </p:sp>
      <p:sp>
        <p:nvSpPr>
          <p:cNvPr id="85" name="Google Shape;85;p6"/>
          <p:cNvSpPr/>
          <p:nvPr/>
        </p:nvSpPr>
        <p:spPr>
          <a:xfrm>
            <a:off x="14533059" y="7135469"/>
            <a:ext cx="1021481" cy="1034649"/>
          </a:xfrm>
          <a:custGeom>
            <a:rect b="b" l="l" r="r" t="t"/>
            <a:pathLst>
              <a:path extrusionOk="0" h="1034649" w="1021481">
                <a:moveTo>
                  <a:pt x="0" y="0"/>
                </a:moveTo>
                <a:lnTo>
                  <a:pt x="1021480" y="0"/>
                </a:lnTo>
                <a:lnTo>
                  <a:pt x="1021480" y="1034650"/>
                </a:lnTo>
                <a:lnTo>
                  <a:pt x="0" y="1034650"/>
                </a:lnTo>
                <a:lnTo>
                  <a:pt x="0" y="0"/>
                </a:lnTo>
                <a:close/>
              </a:path>
            </a:pathLst>
          </a:custGeom>
          <a:blipFill rotWithShape="1">
            <a:blip r:embed="rId4">
              <a:alphaModFix/>
            </a:blip>
            <a:stretch>
              <a:fillRect b="0" l="0" r="0" t="0"/>
            </a:stretch>
          </a:blipFill>
          <a:ln>
            <a:noFill/>
          </a:ln>
        </p:spPr>
      </p:sp>
      <p:sp>
        <p:nvSpPr>
          <p:cNvPr id="86" name="Google Shape;86;p6"/>
          <p:cNvSpPr/>
          <p:nvPr/>
        </p:nvSpPr>
        <p:spPr>
          <a:xfrm>
            <a:off x="9952617" y="7206570"/>
            <a:ext cx="917470" cy="892448"/>
          </a:xfrm>
          <a:custGeom>
            <a:rect b="b" l="l" r="r" t="t"/>
            <a:pathLst>
              <a:path extrusionOk="0" h="892448" w="917470">
                <a:moveTo>
                  <a:pt x="0" y="0"/>
                </a:moveTo>
                <a:lnTo>
                  <a:pt x="917469" y="0"/>
                </a:lnTo>
                <a:lnTo>
                  <a:pt x="917469" y="892448"/>
                </a:lnTo>
                <a:lnTo>
                  <a:pt x="0" y="892448"/>
                </a:lnTo>
                <a:lnTo>
                  <a:pt x="0" y="0"/>
                </a:lnTo>
                <a:close/>
              </a:path>
            </a:pathLst>
          </a:custGeom>
          <a:blipFill rotWithShape="1">
            <a:blip r:embed="rId5">
              <a:alphaModFix/>
            </a:blip>
            <a:stretch>
              <a:fillRect b="0" l="0" r="0" t="0"/>
            </a:stretch>
          </a:blipFill>
          <a:ln>
            <a:noFill/>
          </a:ln>
        </p:spPr>
      </p:sp>
      <p:sp>
        <p:nvSpPr>
          <p:cNvPr id="87" name="Google Shape;87;p6"/>
          <p:cNvSpPr/>
          <p:nvPr/>
        </p:nvSpPr>
        <p:spPr>
          <a:xfrm>
            <a:off x="14715326" y="3980714"/>
            <a:ext cx="656946" cy="948347"/>
          </a:xfrm>
          <a:custGeom>
            <a:rect b="b" l="l" r="r" t="t"/>
            <a:pathLst>
              <a:path extrusionOk="0" h="948347" w="656946">
                <a:moveTo>
                  <a:pt x="0" y="0"/>
                </a:moveTo>
                <a:lnTo>
                  <a:pt x="656946" y="0"/>
                </a:lnTo>
                <a:lnTo>
                  <a:pt x="656946" y="948348"/>
                </a:lnTo>
                <a:lnTo>
                  <a:pt x="0" y="948348"/>
                </a:lnTo>
                <a:lnTo>
                  <a:pt x="0" y="0"/>
                </a:lnTo>
                <a:close/>
              </a:path>
            </a:pathLst>
          </a:custGeom>
          <a:blipFill rotWithShape="1">
            <a:blip r:embed="rId6">
              <a:alphaModFix/>
            </a:blip>
            <a:stretch>
              <a:fillRect b="0" l="0" r="0" t="0"/>
            </a:stretch>
          </a:blipFill>
          <a:ln>
            <a:noFill/>
          </a:ln>
        </p:spPr>
      </p:sp>
      <p:grpSp>
        <p:nvGrpSpPr>
          <p:cNvPr id="88" name="Google Shape;88;p6"/>
          <p:cNvGrpSpPr/>
          <p:nvPr/>
        </p:nvGrpSpPr>
        <p:grpSpPr>
          <a:xfrm>
            <a:off x="11119085" y="2377868"/>
            <a:ext cx="3226985" cy="916260"/>
            <a:chOff x="0" y="-38100"/>
            <a:chExt cx="849900" cy="241318"/>
          </a:xfrm>
        </p:grpSpPr>
        <p:sp>
          <p:nvSpPr>
            <p:cNvPr id="89" name="Google Shape;89;p6"/>
            <p:cNvSpPr/>
            <p:nvPr/>
          </p:nvSpPr>
          <p:spPr>
            <a:xfrm>
              <a:off x="0" y="0"/>
              <a:ext cx="849779" cy="203218"/>
            </a:xfrm>
            <a:custGeom>
              <a:rect b="b" l="l" r="r" t="t"/>
              <a:pathLst>
                <a:path extrusionOk="0" h="203218" w="849779">
                  <a:moveTo>
                    <a:pt x="0" y="0"/>
                  </a:moveTo>
                  <a:lnTo>
                    <a:pt x="849779" y="0"/>
                  </a:lnTo>
                  <a:lnTo>
                    <a:pt x="849779" y="203218"/>
                  </a:lnTo>
                  <a:lnTo>
                    <a:pt x="0" y="203218"/>
                  </a:lnTo>
                  <a:close/>
                </a:path>
              </a:pathLst>
            </a:custGeom>
            <a:solidFill>
              <a:srgbClr val="FFE57C"/>
            </a:solidFill>
            <a:ln cap="sq" cmpd="sng" w="38100">
              <a:solidFill>
                <a:srgbClr val="220950"/>
              </a:solidFill>
              <a:prstDash val="solid"/>
              <a:miter lim="8000"/>
              <a:headEnd len="sm" w="sm" type="none"/>
              <a:tailEnd len="sm" w="sm" type="none"/>
            </a:ln>
          </p:spPr>
        </p:sp>
        <p:sp>
          <p:nvSpPr>
            <p:cNvPr id="90" name="Google Shape;90;p6"/>
            <p:cNvSpPr txBox="1"/>
            <p:nvPr/>
          </p:nvSpPr>
          <p:spPr>
            <a:xfrm>
              <a:off x="0" y="-38100"/>
              <a:ext cx="849900" cy="2412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 name="Google Shape;91;p6"/>
          <p:cNvSpPr txBox="1"/>
          <p:nvPr>
            <p:ph idx="1" type="body"/>
          </p:nvPr>
        </p:nvSpPr>
        <p:spPr>
          <a:xfrm>
            <a:off x="8654550" y="5434592"/>
            <a:ext cx="3513600" cy="892500"/>
          </a:xfrm>
          <a:prstGeom prst="rect">
            <a:avLst/>
          </a:prstGeom>
        </p:spPr>
        <p:txBody>
          <a:bodyPr anchorCtr="0" anchor="t" bIns="45700" lIns="91425" spcFirstLastPara="1" rIns="91425" wrap="square" tIns="45700">
            <a:noAutofit/>
          </a:bodyPr>
          <a:lstStyle>
            <a:lvl1pPr indent="-365125" lvl="0" marL="457200">
              <a:spcBef>
                <a:spcPts val="640"/>
              </a:spcBef>
              <a:spcAft>
                <a:spcPts val="0"/>
              </a:spcAft>
              <a:buSzPts val="2150"/>
              <a:buChar char="•"/>
              <a:defRPr/>
            </a:lvl1pPr>
            <a:lvl2pPr indent="-365125" lvl="1" marL="914400">
              <a:spcBef>
                <a:spcPts val="560"/>
              </a:spcBef>
              <a:spcAft>
                <a:spcPts val="0"/>
              </a:spcAft>
              <a:buSzPts val="2150"/>
              <a:buChar char="–"/>
              <a:defRPr/>
            </a:lvl2pPr>
            <a:lvl3pPr indent="-365125" lvl="2" marL="1371600">
              <a:spcBef>
                <a:spcPts val="480"/>
              </a:spcBef>
              <a:spcAft>
                <a:spcPts val="0"/>
              </a:spcAft>
              <a:buSzPts val="2150"/>
              <a:buChar char="•"/>
              <a:defRPr/>
            </a:lvl3pPr>
            <a:lvl4pPr indent="-365125" lvl="3" marL="1828800">
              <a:spcBef>
                <a:spcPts val="400"/>
              </a:spcBef>
              <a:spcAft>
                <a:spcPts val="0"/>
              </a:spcAft>
              <a:buSzPts val="2150"/>
              <a:buChar char="–"/>
              <a:defRPr/>
            </a:lvl4pPr>
            <a:lvl5pPr indent="-365125" lvl="4" marL="2286000">
              <a:spcBef>
                <a:spcPts val="400"/>
              </a:spcBef>
              <a:spcAft>
                <a:spcPts val="0"/>
              </a:spcAft>
              <a:buSzPts val="2150"/>
              <a:buChar char="»"/>
              <a:defRPr/>
            </a:lvl5pPr>
            <a:lvl6pPr indent="-365125" lvl="5" marL="2743200">
              <a:spcBef>
                <a:spcPts val="400"/>
              </a:spcBef>
              <a:spcAft>
                <a:spcPts val="0"/>
              </a:spcAft>
              <a:buSzPts val="2150"/>
              <a:buChar char="•"/>
              <a:defRPr/>
            </a:lvl6pPr>
            <a:lvl7pPr indent="-365125" lvl="6" marL="3200400">
              <a:spcBef>
                <a:spcPts val="400"/>
              </a:spcBef>
              <a:spcAft>
                <a:spcPts val="0"/>
              </a:spcAft>
              <a:buSzPts val="2150"/>
              <a:buChar char="•"/>
              <a:defRPr/>
            </a:lvl7pPr>
            <a:lvl8pPr indent="-365125" lvl="7" marL="3657600">
              <a:spcBef>
                <a:spcPts val="400"/>
              </a:spcBef>
              <a:spcAft>
                <a:spcPts val="0"/>
              </a:spcAft>
              <a:buSzPts val="2150"/>
              <a:buChar char="•"/>
              <a:defRPr/>
            </a:lvl8pPr>
            <a:lvl9pPr indent="-365125" lvl="8" marL="4114800">
              <a:spcBef>
                <a:spcPts val="400"/>
              </a:spcBef>
              <a:spcAft>
                <a:spcPts val="0"/>
              </a:spcAft>
              <a:buSzPts val="2150"/>
              <a:buChar char="•"/>
              <a:defRPr/>
            </a:lvl9pPr>
          </a:lstStyle>
          <a:p/>
        </p:txBody>
      </p:sp>
      <p:sp>
        <p:nvSpPr>
          <p:cNvPr id="92" name="Google Shape;92;p6"/>
          <p:cNvSpPr txBox="1"/>
          <p:nvPr>
            <p:ph idx="2" type="body"/>
          </p:nvPr>
        </p:nvSpPr>
        <p:spPr>
          <a:xfrm>
            <a:off x="8654550" y="8702729"/>
            <a:ext cx="3513600" cy="8925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93" name="Google Shape;93;p6"/>
          <p:cNvSpPr txBox="1"/>
          <p:nvPr>
            <p:ph idx="3" type="body"/>
          </p:nvPr>
        </p:nvSpPr>
        <p:spPr>
          <a:xfrm>
            <a:off x="13286988" y="5434592"/>
            <a:ext cx="3513600" cy="8925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94" name="Google Shape;94;p6"/>
          <p:cNvSpPr txBox="1"/>
          <p:nvPr>
            <p:ph idx="4" type="body"/>
          </p:nvPr>
        </p:nvSpPr>
        <p:spPr>
          <a:xfrm>
            <a:off x="13286988" y="8702729"/>
            <a:ext cx="3513600" cy="8925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95" name="Shape 95"/>
        <p:cNvGrpSpPr/>
        <p:nvPr/>
      </p:nvGrpSpPr>
      <p:grpSpPr>
        <a:xfrm>
          <a:off x="0" y="0"/>
          <a:ext cx="0" cy="0"/>
          <a:chOff x="0" y="0"/>
          <a:chExt cx="0" cy="0"/>
        </a:xfrm>
      </p:grpSpPr>
      <p:sp>
        <p:nvSpPr>
          <p:cNvPr id="96" name="Google Shape;96;p7"/>
          <p:cNvSpPr txBox="1"/>
          <p:nvPr>
            <p:ph type="title"/>
          </p:nvPr>
        </p:nvSpPr>
        <p:spPr>
          <a:xfrm>
            <a:off x="482550" y="761500"/>
            <a:ext cx="17322900" cy="1143000"/>
          </a:xfrm>
          <a:prstGeom prst="rect">
            <a:avLst/>
          </a:prstGeom>
        </p:spPr>
        <p:txBody>
          <a:bodyPr anchorCtr="0" anchor="t" bIns="45700" lIns="91425" spcFirstLastPara="1" rIns="91425" wrap="square" tIns="45700">
            <a:noAutofit/>
          </a:bodyPr>
          <a:lstStyle>
            <a:lvl1pPr lvl="0">
              <a:spcBef>
                <a:spcPts val="0"/>
              </a:spcBef>
              <a:spcAft>
                <a:spcPts val="0"/>
              </a:spcAft>
              <a:buSzPts val="76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97" name="Google Shape;97;p7"/>
          <p:cNvGrpSpPr/>
          <p:nvPr/>
        </p:nvGrpSpPr>
        <p:grpSpPr>
          <a:xfrm>
            <a:off x="959379" y="3099732"/>
            <a:ext cx="4808009" cy="4808009"/>
            <a:chOff x="0" y="0"/>
            <a:chExt cx="6410679" cy="6410679"/>
          </a:xfrm>
        </p:grpSpPr>
        <p:sp>
          <p:nvSpPr>
            <p:cNvPr id="98" name="Google Shape;98;p7"/>
            <p:cNvSpPr/>
            <p:nvPr/>
          </p:nvSpPr>
          <p:spPr>
            <a:xfrm>
              <a:off x="0" y="0"/>
              <a:ext cx="6410679" cy="6410679"/>
            </a:xfrm>
            <a:custGeom>
              <a:rect b="b" l="l" r="r" t="t"/>
              <a:pathLst>
                <a:path extrusionOk="0" h="6410679" w="6410679">
                  <a:moveTo>
                    <a:pt x="0" y="0"/>
                  </a:moveTo>
                  <a:lnTo>
                    <a:pt x="6410679" y="0"/>
                  </a:lnTo>
                  <a:lnTo>
                    <a:pt x="6410679" y="6410679"/>
                  </a:lnTo>
                  <a:lnTo>
                    <a:pt x="0" y="6410679"/>
                  </a:lnTo>
                  <a:lnTo>
                    <a:pt x="0" y="0"/>
                  </a:lnTo>
                  <a:close/>
                </a:path>
              </a:pathLst>
            </a:custGeom>
            <a:blipFill rotWithShape="1">
              <a:blip r:embed="rId2">
                <a:alphaModFix/>
              </a:blip>
              <a:stretch>
                <a:fillRect b="0" l="0" r="0" t="0"/>
              </a:stretch>
            </a:blipFill>
            <a:ln>
              <a:noFill/>
            </a:ln>
          </p:spPr>
        </p:sp>
        <p:grpSp>
          <p:nvGrpSpPr>
            <p:cNvPr id="99" name="Google Shape;99;p7"/>
            <p:cNvGrpSpPr/>
            <p:nvPr/>
          </p:nvGrpSpPr>
          <p:grpSpPr>
            <a:xfrm>
              <a:off x="3108089" y="3205340"/>
              <a:ext cx="2257633" cy="2257633"/>
              <a:chOff x="0" y="0"/>
              <a:chExt cx="812800" cy="812800"/>
            </a:xfrm>
          </p:grpSpPr>
          <p:sp>
            <p:nvSpPr>
              <p:cNvPr id="100" name="Google Shape;10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0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2" name="Google Shape;102;p7"/>
          <p:cNvGrpSpPr/>
          <p:nvPr/>
        </p:nvGrpSpPr>
        <p:grpSpPr>
          <a:xfrm>
            <a:off x="6739995" y="2898683"/>
            <a:ext cx="4808009" cy="4808009"/>
            <a:chOff x="0" y="0"/>
            <a:chExt cx="6410679" cy="6410679"/>
          </a:xfrm>
        </p:grpSpPr>
        <p:sp>
          <p:nvSpPr>
            <p:cNvPr id="103" name="Google Shape;103;p7"/>
            <p:cNvSpPr/>
            <p:nvPr/>
          </p:nvSpPr>
          <p:spPr>
            <a:xfrm>
              <a:off x="0" y="0"/>
              <a:ext cx="6410679" cy="6410679"/>
            </a:xfrm>
            <a:custGeom>
              <a:rect b="b" l="l" r="r" t="t"/>
              <a:pathLst>
                <a:path extrusionOk="0" h="6410679" w="6410679">
                  <a:moveTo>
                    <a:pt x="0" y="0"/>
                  </a:moveTo>
                  <a:lnTo>
                    <a:pt x="6410679" y="0"/>
                  </a:lnTo>
                  <a:lnTo>
                    <a:pt x="6410679" y="6410679"/>
                  </a:lnTo>
                  <a:lnTo>
                    <a:pt x="0" y="6410679"/>
                  </a:lnTo>
                  <a:lnTo>
                    <a:pt x="0" y="0"/>
                  </a:lnTo>
                  <a:close/>
                </a:path>
              </a:pathLst>
            </a:custGeom>
            <a:blipFill rotWithShape="1">
              <a:blip r:embed="rId3">
                <a:alphaModFix/>
              </a:blip>
              <a:stretch>
                <a:fillRect b="0" l="0" r="0" t="0"/>
              </a:stretch>
            </a:blipFill>
            <a:ln>
              <a:noFill/>
            </a:ln>
          </p:spPr>
        </p:sp>
        <p:grpSp>
          <p:nvGrpSpPr>
            <p:cNvPr id="104" name="Google Shape;104;p7"/>
            <p:cNvGrpSpPr/>
            <p:nvPr/>
          </p:nvGrpSpPr>
          <p:grpSpPr>
            <a:xfrm>
              <a:off x="3205340" y="3473404"/>
              <a:ext cx="2257633" cy="2257633"/>
              <a:chOff x="0" y="0"/>
              <a:chExt cx="812800" cy="812800"/>
            </a:xfrm>
          </p:grpSpPr>
          <p:sp>
            <p:nvSpPr>
              <p:cNvPr id="105" name="Google Shape;10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F2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7" name="Google Shape;107;p7"/>
          <p:cNvGrpSpPr/>
          <p:nvPr/>
        </p:nvGrpSpPr>
        <p:grpSpPr>
          <a:xfrm>
            <a:off x="12520612" y="3099732"/>
            <a:ext cx="4808009" cy="4808009"/>
            <a:chOff x="0" y="0"/>
            <a:chExt cx="6410679" cy="6410679"/>
          </a:xfrm>
        </p:grpSpPr>
        <p:sp>
          <p:nvSpPr>
            <p:cNvPr id="108" name="Google Shape;108;p7"/>
            <p:cNvSpPr/>
            <p:nvPr/>
          </p:nvSpPr>
          <p:spPr>
            <a:xfrm>
              <a:off x="0" y="0"/>
              <a:ext cx="6410679" cy="6410679"/>
            </a:xfrm>
            <a:custGeom>
              <a:rect b="b" l="l" r="r" t="t"/>
              <a:pathLst>
                <a:path extrusionOk="0" h="6410679" w="6410679">
                  <a:moveTo>
                    <a:pt x="0" y="0"/>
                  </a:moveTo>
                  <a:lnTo>
                    <a:pt x="6410679" y="0"/>
                  </a:lnTo>
                  <a:lnTo>
                    <a:pt x="6410679" y="6410679"/>
                  </a:lnTo>
                  <a:lnTo>
                    <a:pt x="0" y="6410679"/>
                  </a:lnTo>
                  <a:lnTo>
                    <a:pt x="0" y="0"/>
                  </a:lnTo>
                  <a:close/>
                </a:path>
              </a:pathLst>
            </a:custGeom>
            <a:blipFill rotWithShape="1">
              <a:blip r:embed="rId4">
                <a:alphaModFix/>
              </a:blip>
              <a:stretch>
                <a:fillRect b="0" l="0" r="0" t="0"/>
              </a:stretch>
            </a:blipFill>
            <a:ln>
              <a:noFill/>
            </a:ln>
          </p:spPr>
        </p:sp>
        <p:grpSp>
          <p:nvGrpSpPr>
            <p:cNvPr id="109" name="Google Shape;109;p7"/>
            <p:cNvGrpSpPr/>
            <p:nvPr/>
          </p:nvGrpSpPr>
          <p:grpSpPr>
            <a:xfrm>
              <a:off x="3198991" y="3205340"/>
              <a:ext cx="2257633" cy="2257633"/>
              <a:chOff x="0" y="0"/>
              <a:chExt cx="812800" cy="812800"/>
            </a:xfrm>
          </p:grpSpPr>
          <p:sp>
            <p:nvSpPr>
              <p:cNvPr id="110" name="Google Shape;11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5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pic>
        <p:nvPicPr>
          <p:cNvPr id="112" name="Google Shape;112;p7"/>
          <p:cNvPicPr preferRelativeResize="0"/>
          <p:nvPr/>
        </p:nvPicPr>
        <p:blipFill rotWithShape="1">
          <a:blip r:embed="rId5">
            <a:alphaModFix/>
          </a:blip>
          <a:srcRect b="70845" l="12523" r="4920" t="0"/>
          <a:stretch/>
        </p:blipFill>
        <p:spPr>
          <a:xfrm>
            <a:off x="0" y="7095600"/>
            <a:ext cx="18288000" cy="3191400"/>
          </a:xfrm>
          <a:prstGeom prst="rect">
            <a:avLst/>
          </a:prstGeom>
          <a:noFill/>
          <a:ln>
            <a:noFill/>
          </a:ln>
        </p:spPr>
      </p:pic>
      <p:sp>
        <p:nvSpPr>
          <p:cNvPr id="113" name="Google Shape;113;p7"/>
          <p:cNvSpPr txBox="1"/>
          <p:nvPr>
            <p:ph idx="1" type="subTitle"/>
          </p:nvPr>
        </p:nvSpPr>
        <p:spPr>
          <a:xfrm>
            <a:off x="1818238" y="4287125"/>
            <a:ext cx="3090300" cy="531300"/>
          </a:xfrm>
          <a:prstGeom prst="rect">
            <a:avLst/>
          </a:prstGeom>
        </p:spPr>
        <p:txBody>
          <a:bodyPr anchorCtr="0" anchor="t" bIns="45700" lIns="91425" spcFirstLastPara="1" rIns="91425" wrap="square" tIns="45700">
            <a:noAutofit/>
          </a:bodyPr>
          <a:lstStyle>
            <a:lvl1pPr lvl="0">
              <a:spcBef>
                <a:spcPts val="640"/>
              </a:spcBef>
              <a:spcAft>
                <a:spcPts val="0"/>
              </a:spcAft>
              <a:buSzPts val="2350"/>
              <a:buNone/>
              <a:defRPr b="1" sz="2350"/>
            </a:lvl1pPr>
            <a:lvl2pPr lvl="1">
              <a:spcBef>
                <a:spcPts val="560"/>
              </a:spcBef>
              <a:spcAft>
                <a:spcPts val="0"/>
              </a:spcAft>
              <a:buSzPts val="2150"/>
              <a:buNone/>
              <a:defRPr/>
            </a:lvl2pPr>
            <a:lvl3pPr lvl="2">
              <a:spcBef>
                <a:spcPts val="480"/>
              </a:spcBef>
              <a:spcAft>
                <a:spcPts val="0"/>
              </a:spcAft>
              <a:buSzPts val="2150"/>
              <a:buNone/>
              <a:defRPr/>
            </a:lvl3pPr>
            <a:lvl4pPr lvl="3">
              <a:spcBef>
                <a:spcPts val="400"/>
              </a:spcBef>
              <a:spcAft>
                <a:spcPts val="0"/>
              </a:spcAft>
              <a:buSzPts val="2150"/>
              <a:buNone/>
              <a:defRPr/>
            </a:lvl4pPr>
            <a:lvl5pPr lvl="4">
              <a:spcBef>
                <a:spcPts val="400"/>
              </a:spcBef>
              <a:spcAft>
                <a:spcPts val="0"/>
              </a:spcAft>
              <a:buSzPts val="2150"/>
              <a:buNone/>
              <a:defRPr/>
            </a:lvl5pPr>
            <a:lvl6pPr lvl="5">
              <a:spcBef>
                <a:spcPts val="400"/>
              </a:spcBef>
              <a:spcAft>
                <a:spcPts val="0"/>
              </a:spcAft>
              <a:buSzPts val="2150"/>
              <a:buNone/>
              <a:defRPr/>
            </a:lvl6pPr>
            <a:lvl7pPr lvl="6">
              <a:spcBef>
                <a:spcPts val="400"/>
              </a:spcBef>
              <a:spcAft>
                <a:spcPts val="0"/>
              </a:spcAft>
              <a:buSzPts val="2150"/>
              <a:buNone/>
              <a:defRPr/>
            </a:lvl7pPr>
            <a:lvl8pPr lvl="7">
              <a:spcBef>
                <a:spcPts val="400"/>
              </a:spcBef>
              <a:spcAft>
                <a:spcPts val="0"/>
              </a:spcAft>
              <a:buSzPts val="2150"/>
              <a:buNone/>
              <a:defRPr/>
            </a:lvl8pPr>
            <a:lvl9pPr lvl="8">
              <a:spcBef>
                <a:spcPts val="400"/>
              </a:spcBef>
              <a:spcAft>
                <a:spcPts val="0"/>
              </a:spcAft>
              <a:buSzPts val="2150"/>
              <a:buNone/>
              <a:defRPr/>
            </a:lvl9pPr>
          </a:lstStyle>
          <a:p/>
        </p:txBody>
      </p:sp>
      <p:sp>
        <p:nvSpPr>
          <p:cNvPr id="114" name="Google Shape;114;p7"/>
          <p:cNvSpPr txBox="1"/>
          <p:nvPr>
            <p:ph idx="2" type="body"/>
          </p:nvPr>
        </p:nvSpPr>
        <p:spPr>
          <a:xfrm>
            <a:off x="1659400" y="5232900"/>
            <a:ext cx="3408000" cy="1862700"/>
          </a:xfrm>
          <a:prstGeom prst="rect">
            <a:avLst/>
          </a:prstGeom>
        </p:spPr>
        <p:txBody>
          <a:bodyPr anchorCtr="0" anchor="t" bIns="45700" lIns="91425" spcFirstLastPara="1" rIns="91425" wrap="square" tIns="45700">
            <a:noAutofit/>
          </a:bodyPr>
          <a:lstStyle>
            <a:lvl1pPr indent="-365125" lvl="0" marL="457200">
              <a:spcBef>
                <a:spcPts val="640"/>
              </a:spcBef>
              <a:spcAft>
                <a:spcPts val="0"/>
              </a:spcAft>
              <a:buSzPts val="2150"/>
              <a:buChar char="•"/>
              <a:defRPr/>
            </a:lvl1pPr>
            <a:lvl2pPr indent="-365125" lvl="1" marL="914400">
              <a:spcBef>
                <a:spcPts val="560"/>
              </a:spcBef>
              <a:spcAft>
                <a:spcPts val="0"/>
              </a:spcAft>
              <a:buSzPts val="2150"/>
              <a:buChar char="–"/>
              <a:defRPr/>
            </a:lvl2pPr>
            <a:lvl3pPr indent="-365125" lvl="2" marL="1371600">
              <a:spcBef>
                <a:spcPts val="480"/>
              </a:spcBef>
              <a:spcAft>
                <a:spcPts val="0"/>
              </a:spcAft>
              <a:buSzPts val="2150"/>
              <a:buChar char="•"/>
              <a:defRPr/>
            </a:lvl3pPr>
            <a:lvl4pPr indent="-365125" lvl="3" marL="1828800">
              <a:spcBef>
                <a:spcPts val="400"/>
              </a:spcBef>
              <a:spcAft>
                <a:spcPts val="0"/>
              </a:spcAft>
              <a:buSzPts val="2150"/>
              <a:buChar char="–"/>
              <a:defRPr/>
            </a:lvl4pPr>
            <a:lvl5pPr indent="-365125" lvl="4" marL="2286000">
              <a:spcBef>
                <a:spcPts val="400"/>
              </a:spcBef>
              <a:spcAft>
                <a:spcPts val="0"/>
              </a:spcAft>
              <a:buSzPts val="2150"/>
              <a:buChar char="»"/>
              <a:defRPr/>
            </a:lvl5pPr>
            <a:lvl6pPr indent="-365125" lvl="5" marL="2743200">
              <a:spcBef>
                <a:spcPts val="400"/>
              </a:spcBef>
              <a:spcAft>
                <a:spcPts val="0"/>
              </a:spcAft>
              <a:buSzPts val="2150"/>
              <a:buChar char="•"/>
              <a:defRPr/>
            </a:lvl6pPr>
            <a:lvl7pPr indent="-365125" lvl="6" marL="3200400">
              <a:spcBef>
                <a:spcPts val="400"/>
              </a:spcBef>
              <a:spcAft>
                <a:spcPts val="0"/>
              </a:spcAft>
              <a:buSzPts val="2150"/>
              <a:buChar char="•"/>
              <a:defRPr/>
            </a:lvl7pPr>
            <a:lvl8pPr indent="-365125" lvl="7" marL="3657600">
              <a:spcBef>
                <a:spcPts val="400"/>
              </a:spcBef>
              <a:spcAft>
                <a:spcPts val="0"/>
              </a:spcAft>
              <a:buSzPts val="2150"/>
              <a:buChar char="•"/>
              <a:defRPr/>
            </a:lvl8pPr>
            <a:lvl9pPr indent="-365125" lvl="8" marL="4114800">
              <a:spcBef>
                <a:spcPts val="400"/>
              </a:spcBef>
              <a:spcAft>
                <a:spcPts val="0"/>
              </a:spcAft>
              <a:buSzPts val="2150"/>
              <a:buChar char="•"/>
              <a:defRPr/>
            </a:lvl9pPr>
          </a:lstStyle>
          <a:p/>
        </p:txBody>
      </p:sp>
      <p:sp>
        <p:nvSpPr>
          <p:cNvPr id="115" name="Google Shape;115;p7"/>
          <p:cNvSpPr txBox="1"/>
          <p:nvPr>
            <p:ph idx="3" type="subTitle"/>
          </p:nvPr>
        </p:nvSpPr>
        <p:spPr>
          <a:xfrm>
            <a:off x="7598838" y="4287125"/>
            <a:ext cx="3090300" cy="531300"/>
          </a:xfrm>
          <a:prstGeom prst="rect">
            <a:avLst/>
          </a:prstGeom>
        </p:spPr>
        <p:txBody>
          <a:bodyPr anchorCtr="0" anchor="t" bIns="45700" lIns="91425" spcFirstLastPara="1" rIns="91425" wrap="square" tIns="45700">
            <a:noAutofit/>
          </a:bodyPr>
          <a:lstStyle>
            <a:lvl1pPr lvl="0" rtl="0">
              <a:spcBef>
                <a:spcPts val="640"/>
              </a:spcBef>
              <a:spcAft>
                <a:spcPts val="0"/>
              </a:spcAft>
              <a:buSzPts val="2350"/>
              <a:buNone/>
              <a:defRPr b="1" sz="2350"/>
            </a:lvl1pPr>
            <a:lvl2pPr lvl="1" rtl="0">
              <a:spcBef>
                <a:spcPts val="560"/>
              </a:spcBef>
              <a:spcAft>
                <a:spcPts val="0"/>
              </a:spcAft>
              <a:buSzPts val="2150"/>
              <a:buNone/>
              <a:defRPr/>
            </a:lvl2pPr>
            <a:lvl3pPr lvl="2" rtl="0">
              <a:spcBef>
                <a:spcPts val="480"/>
              </a:spcBef>
              <a:spcAft>
                <a:spcPts val="0"/>
              </a:spcAft>
              <a:buSzPts val="2150"/>
              <a:buNone/>
              <a:defRPr/>
            </a:lvl3pPr>
            <a:lvl4pPr lvl="3" rtl="0">
              <a:spcBef>
                <a:spcPts val="400"/>
              </a:spcBef>
              <a:spcAft>
                <a:spcPts val="0"/>
              </a:spcAft>
              <a:buSzPts val="2150"/>
              <a:buNone/>
              <a:defRPr/>
            </a:lvl4pPr>
            <a:lvl5pPr lvl="4" rtl="0">
              <a:spcBef>
                <a:spcPts val="400"/>
              </a:spcBef>
              <a:spcAft>
                <a:spcPts val="0"/>
              </a:spcAft>
              <a:buSzPts val="2150"/>
              <a:buNone/>
              <a:defRPr/>
            </a:lvl5pPr>
            <a:lvl6pPr lvl="5" rtl="0">
              <a:spcBef>
                <a:spcPts val="400"/>
              </a:spcBef>
              <a:spcAft>
                <a:spcPts val="0"/>
              </a:spcAft>
              <a:buSzPts val="2150"/>
              <a:buNone/>
              <a:defRPr/>
            </a:lvl6pPr>
            <a:lvl7pPr lvl="6" rtl="0">
              <a:spcBef>
                <a:spcPts val="400"/>
              </a:spcBef>
              <a:spcAft>
                <a:spcPts val="0"/>
              </a:spcAft>
              <a:buSzPts val="2150"/>
              <a:buNone/>
              <a:defRPr/>
            </a:lvl7pPr>
            <a:lvl8pPr lvl="7" rtl="0">
              <a:spcBef>
                <a:spcPts val="400"/>
              </a:spcBef>
              <a:spcAft>
                <a:spcPts val="0"/>
              </a:spcAft>
              <a:buSzPts val="2150"/>
              <a:buNone/>
              <a:defRPr/>
            </a:lvl8pPr>
            <a:lvl9pPr lvl="8" rtl="0">
              <a:spcBef>
                <a:spcPts val="400"/>
              </a:spcBef>
              <a:spcAft>
                <a:spcPts val="0"/>
              </a:spcAft>
              <a:buSzPts val="2150"/>
              <a:buNone/>
              <a:defRPr/>
            </a:lvl9pPr>
          </a:lstStyle>
          <a:p/>
        </p:txBody>
      </p:sp>
      <p:sp>
        <p:nvSpPr>
          <p:cNvPr id="116" name="Google Shape;116;p7"/>
          <p:cNvSpPr txBox="1"/>
          <p:nvPr>
            <p:ph idx="4" type="body"/>
          </p:nvPr>
        </p:nvSpPr>
        <p:spPr>
          <a:xfrm>
            <a:off x="7440000" y="5232900"/>
            <a:ext cx="3408000" cy="18627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117" name="Google Shape;117;p7"/>
          <p:cNvSpPr txBox="1"/>
          <p:nvPr>
            <p:ph idx="5" type="subTitle"/>
          </p:nvPr>
        </p:nvSpPr>
        <p:spPr>
          <a:xfrm>
            <a:off x="13379438" y="4287125"/>
            <a:ext cx="3090300" cy="531300"/>
          </a:xfrm>
          <a:prstGeom prst="rect">
            <a:avLst/>
          </a:prstGeom>
        </p:spPr>
        <p:txBody>
          <a:bodyPr anchorCtr="0" anchor="t" bIns="45700" lIns="91425" spcFirstLastPara="1" rIns="91425" wrap="square" tIns="45700">
            <a:noAutofit/>
          </a:bodyPr>
          <a:lstStyle>
            <a:lvl1pPr lvl="0" rtl="0">
              <a:spcBef>
                <a:spcPts val="640"/>
              </a:spcBef>
              <a:spcAft>
                <a:spcPts val="0"/>
              </a:spcAft>
              <a:buSzPts val="2350"/>
              <a:buNone/>
              <a:defRPr b="1" sz="2350"/>
            </a:lvl1pPr>
            <a:lvl2pPr lvl="1" rtl="0">
              <a:spcBef>
                <a:spcPts val="560"/>
              </a:spcBef>
              <a:spcAft>
                <a:spcPts val="0"/>
              </a:spcAft>
              <a:buSzPts val="2150"/>
              <a:buNone/>
              <a:defRPr/>
            </a:lvl2pPr>
            <a:lvl3pPr lvl="2" rtl="0">
              <a:spcBef>
                <a:spcPts val="480"/>
              </a:spcBef>
              <a:spcAft>
                <a:spcPts val="0"/>
              </a:spcAft>
              <a:buSzPts val="2150"/>
              <a:buNone/>
              <a:defRPr/>
            </a:lvl3pPr>
            <a:lvl4pPr lvl="3" rtl="0">
              <a:spcBef>
                <a:spcPts val="400"/>
              </a:spcBef>
              <a:spcAft>
                <a:spcPts val="0"/>
              </a:spcAft>
              <a:buSzPts val="2150"/>
              <a:buNone/>
              <a:defRPr/>
            </a:lvl4pPr>
            <a:lvl5pPr lvl="4" rtl="0">
              <a:spcBef>
                <a:spcPts val="400"/>
              </a:spcBef>
              <a:spcAft>
                <a:spcPts val="0"/>
              </a:spcAft>
              <a:buSzPts val="2150"/>
              <a:buNone/>
              <a:defRPr/>
            </a:lvl5pPr>
            <a:lvl6pPr lvl="5" rtl="0">
              <a:spcBef>
                <a:spcPts val="400"/>
              </a:spcBef>
              <a:spcAft>
                <a:spcPts val="0"/>
              </a:spcAft>
              <a:buSzPts val="2150"/>
              <a:buNone/>
              <a:defRPr/>
            </a:lvl6pPr>
            <a:lvl7pPr lvl="6" rtl="0">
              <a:spcBef>
                <a:spcPts val="400"/>
              </a:spcBef>
              <a:spcAft>
                <a:spcPts val="0"/>
              </a:spcAft>
              <a:buSzPts val="2150"/>
              <a:buNone/>
              <a:defRPr/>
            </a:lvl7pPr>
            <a:lvl8pPr lvl="7" rtl="0">
              <a:spcBef>
                <a:spcPts val="400"/>
              </a:spcBef>
              <a:spcAft>
                <a:spcPts val="0"/>
              </a:spcAft>
              <a:buSzPts val="2150"/>
              <a:buNone/>
              <a:defRPr/>
            </a:lvl8pPr>
            <a:lvl9pPr lvl="8" rtl="0">
              <a:spcBef>
                <a:spcPts val="400"/>
              </a:spcBef>
              <a:spcAft>
                <a:spcPts val="0"/>
              </a:spcAft>
              <a:buSzPts val="2150"/>
              <a:buNone/>
              <a:defRPr/>
            </a:lvl9pPr>
          </a:lstStyle>
          <a:p/>
        </p:txBody>
      </p:sp>
      <p:sp>
        <p:nvSpPr>
          <p:cNvPr id="118" name="Google Shape;118;p7"/>
          <p:cNvSpPr txBox="1"/>
          <p:nvPr>
            <p:ph idx="6" type="body"/>
          </p:nvPr>
        </p:nvSpPr>
        <p:spPr>
          <a:xfrm>
            <a:off x="13220600" y="5232900"/>
            <a:ext cx="3408000" cy="18627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19" name="Shape 119"/>
        <p:cNvGrpSpPr/>
        <p:nvPr/>
      </p:nvGrpSpPr>
      <p:grpSpPr>
        <a:xfrm>
          <a:off x="0" y="0"/>
          <a:ext cx="0" cy="0"/>
          <a:chOff x="0" y="0"/>
          <a:chExt cx="0" cy="0"/>
        </a:xfrm>
      </p:grpSpPr>
      <p:pic>
        <p:nvPicPr>
          <p:cNvPr id="120" name="Google Shape;120;p8"/>
          <p:cNvPicPr preferRelativeResize="0"/>
          <p:nvPr/>
        </p:nvPicPr>
        <p:blipFill rotWithShape="1">
          <a:blip r:embed="rId2">
            <a:alphaModFix/>
          </a:blip>
          <a:srcRect b="0" l="38902" r="11785" t="9551"/>
          <a:stretch/>
        </p:blipFill>
        <p:spPr>
          <a:xfrm>
            <a:off x="0" y="0"/>
            <a:ext cx="4571999" cy="9428049"/>
          </a:xfrm>
          <a:prstGeom prst="rect">
            <a:avLst/>
          </a:prstGeom>
          <a:noFill/>
          <a:ln>
            <a:noFill/>
          </a:ln>
        </p:spPr>
      </p:pic>
      <p:pic>
        <p:nvPicPr>
          <p:cNvPr id="121" name="Google Shape;121;p8"/>
          <p:cNvPicPr preferRelativeResize="0"/>
          <p:nvPr/>
        </p:nvPicPr>
        <p:blipFill rotWithShape="1">
          <a:blip r:embed="rId3">
            <a:alphaModFix/>
          </a:blip>
          <a:srcRect b="24092" l="0" r="0" t="0"/>
          <a:stretch/>
        </p:blipFill>
        <p:spPr>
          <a:xfrm>
            <a:off x="3819775" y="1441800"/>
            <a:ext cx="10648449" cy="8845199"/>
          </a:xfrm>
          <a:prstGeom prst="rect">
            <a:avLst/>
          </a:prstGeom>
          <a:noFill/>
          <a:ln>
            <a:noFill/>
          </a:ln>
        </p:spPr>
      </p:pic>
      <p:sp>
        <p:nvSpPr>
          <p:cNvPr id="122" name="Google Shape;122;p8"/>
          <p:cNvSpPr/>
          <p:nvPr/>
        </p:nvSpPr>
        <p:spPr>
          <a:xfrm rot="4152556">
            <a:off x="-363571" y="9141691"/>
            <a:ext cx="5640158" cy="3117469"/>
          </a:xfrm>
          <a:custGeom>
            <a:rect b="b" l="l" r="r" t="t"/>
            <a:pathLst>
              <a:path extrusionOk="0" h="3117079" w="5639453">
                <a:moveTo>
                  <a:pt x="0" y="0"/>
                </a:moveTo>
                <a:lnTo>
                  <a:pt x="5639453" y="0"/>
                </a:lnTo>
                <a:lnTo>
                  <a:pt x="5639453" y="3117079"/>
                </a:lnTo>
                <a:lnTo>
                  <a:pt x="0" y="3117079"/>
                </a:lnTo>
                <a:lnTo>
                  <a:pt x="0" y="0"/>
                </a:lnTo>
                <a:close/>
              </a:path>
            </a:pathLst>
          </a:custGeom>
          <a:blipFill rotWithShape="1">
            <a:blip r:embed="rId4">
              <a:alphaModFix/>
            </a:blip>
            <a:stretch>
              <a:fillRect b="0" l="0" r="0" t="0"/>
            </a:stretch>
          </a:blipFill>
          <a:ln>
            <a:noFill/>
          </a:ln>
        </p:spPr>
      </p:sp>
      <p:sp>
        <p:nvSpPr>
          <p:cNvPr id="123" name="Google Shape;123;p8"/>
          <p:cNvSpPr/>
          <p:nvPr/>
        </p:nvSpPr>
        <p:spPr>
          <a:xfrm rot="4152556">
            <a:off x="13457412" y="-757901"/>
            <a:ext cx="5640158" cy="3117469"/>
          </a:xfrm>
          <a:custGeom>
            <a:rect b="b" l="l" r="r" t="t"/>
            <a:pathLst>
              <a:path extrusionOk="0" h="3117079" w="5639453">
                <a:moveTo>
                  <a:pt x="0" y="0"/>
                </a:moveTo>
                <a:lnTo>
                  <a:pt x="5639453" y="0"/>
                </a:lnTo>
                <a:lnTo>
                  <a:pt x="5639453" y="3117080"/>
                </a:lnTo>
                <a:lnTo>
                  <a:pt x="0" y="3117080"/>
                </a:lnTo>
                <a:lnTo>
                  <a:pt x="0" y="0"/>
                </a:lnTo>
                <a:close/>
              </a:path>
            </a:pathLst>
          </a:custGeom>
          <a:blipFill rotWithShape="1">
            <a:blip r:embed="rId4">
              <a:alphaModFix/>
            </a:blip>
            <a:stretch>
              <a:fillRect b="0" l="0" r="0" t="0"/>
            </a:stretch>
          </a:blipFill>
          <a:ln>
            <a:noFill/>
          </a:ln>
        </p:spPr>
      </p:sp>
      <p:pic>
        <p:nvPicPr>
          <p:cNvPr id="124" name="Google Shape;124;p8"/>
          <p:cNvPicPr preferRelativeResize="0"/>
          <p:nvPr/>
        </p:nvPicPr>
        <p:blipFill rotWithShape="1">
          <a:blip r:embed="rId5">
            <a:alphaModFix/>
          </a:blip>
          <a:srcRect b="30834" l="14532" r="15297" t="8119"/>
          <a:stretch/>
        </p:blipFill>
        <p:spPr>
          <a:xfrm>
            <a:off x="11782000" y="3907225"/>
            <a:ext cx="6505999" cy="6379775"/>
          </a:xfrm>
          <a:prstGeom prst="rect">
            <a:avLst/>
          </a:prstGeom>
          <a:noFill/>
          <a:ln>
            <a:noFill/>
          </a:ln>
        </p:spPr>
      </p:pic>
      <p:sp>
        <p:nvSpPr>
          <p:cNvPr id="125" name="Google Shape;125;p8"/>
          <p:cNvSpPr txBox="1"/>
          <p:nvPr>
            <p:ph idx="1" type="body"/>
          </p:nvPr>
        </p:nvSpPr>
        <p:spPr>
          <a:xfrm>
            <a:off x="4995000" y="2421458"/>
            <a:ext cx="8298000" cy="6379800"/>
          </a:xfrm>
          <a:prstGeom prst="rect">
            <a:avLst/>
          </a:prstGeom>
        </p:spPr>
        <p:txBody>
          <a:bodyPr anchorCtr="0" anchor="t" bIns="45700" lIns="91425" spcFirstLastPara="1" rIns="91425" wrap="square" tIns="45700">
            <a:noAutofit/>
          </a:bodyPr>
          <a:lstStyle>
            <a:lvl1pPr indent="-536575" lvl="0" marL="457200">
              <a:lnSpc>
                <a:spcPct val="135000"/>
              </a:lnSpc>
              <a:spcBef>
                <a:spcPts val="640"/>
              </a:spcBef>
              <a:spcAft>
                <a:spcPts val="0"/>
              </a:spcAft>
              <a:buSzPts val="4850"/>
              <a:buFont typeface="Quicksand"/>
              <a:buChar char="•"/>
              <a:defRPr b="1" sz="4850">
                <a:latin typeface="Quicksand"/>
                <a:ea typeface="Quicksand"/>
                <a:cs typeface="Quicksand"/>
                <a:sym typeface="Quicksand"/>
              </a:defRPr>
            </a:lvl1pPr>
            <a:lvl2pPr indent="-536575" lvl="1" marL="914400">
              <a:lnSpc>
                <a:spcPct val="135000"/>
              </a:lnSpc>
              <a:spcBef>
                <a:spcPts val="640"/>
              </a:spcBef>
              <a:spcAft>
                <a:spcPts val="0"/>
              </a:spcAft>
              <a:buSzPts val="4850"/>
              <a:buChar char="–"/>
              <a:defRPr b="1" sz="4850"/>
            </a:lvl2pPr>
            <a:lvl3pPr indent="-536575" lvl="2" marL="1371600">
              <a:lnSpc>
                <a:spcPct val="135000"/>
              </a:lnSpc>
              <a:spcBef>
                <a:spcPts val="640"/>
              </a:spcBef>
              <a:spcAft>
                <a:spcPts val="0"/>
              </a:spcAft>
              <a:buSzPts val="4850"/>
              <a:buChar char="•"/>
              <a:defRPr b="1" sz="4850"/>
            </a:lvl3pPr>
            <a:lvl4pPr indent="-536575" lvl="3" marL="1828800">
              <a:lnSpc>
                <a:spcPct val="135000"/>
              </a:lnSpc>
              <a:spcBef>
                <a:spcPts val="640"/>
              </a:spcBef>
              <a:spcAft>
                <a:spcPts val="0"/>
              </a:spcAft>
              <a:buSzPts val="4850"/>
              <a:buChar char="–"/>
              <a:defRPr b="1" sz="4850"/>
            </a:lvl4pPr>
            <a:lvl5pPr indent="-536575" lvl="4" marL="2286000">
              <a:lnSpc>
                <a:spcPct val="135000"/>
              </a:lnSpc>
              <a:spcBef>
                <a:spcPts val="640"/>
              </a:spcBef>
              <a:spcAft>
                <a:spcPts val="0"/>
              </a:spcAft>
              <a:buSzPts val="4850"/>
              <a:buChar char="»"/>
              <a:defRPr b="1" sz="4850"/>
            </a:lvl5pPr>
            <a:lvl6pPr indent="-536575" lvl="5" marL="2743200">
              <a:lnSpc>
                <a:spcPct val="135000"/>
              </a:lnSpc>
              <a:spcBef>
                <a:spcPts val="640"/>
              </a:spcBef>
              <a:spcAft>
                <a:spcPts val="0"/>
              </a:spcAft>
              <a:buSzPts val="4850"/>
              <a:buChar char="•"/>
              <a:defRPr b="1" sz="4850"/>
            </a:lvl6pPr>
            <a:lvl7pPr indent="-536575" lvl="6" marL="3200400">
              <a:lnSpc>
                <a:spcPct val="135000"/>
              </a:lnSpc>
              <a:spcBef>
                <a:spcPts val="640"/>
              </a:spcBef>
              <a:spcAft>
                <a:spcPts val="0"/>
              </a:spcAft>
              <a:buSzPts val="4850"/>
              <a:buChar char="•"/>
              <a:defRPr b="1" sz="4850"/>
            </a:lvl7pPr>
            <a:lvl8pPr indent="-536575" lvl="7" marL="3657600">
              <a:lnSpc>
                <a:spcPct val="135000"/>
              </a:lnSpc>
              <a:spcBef>
                <a:spcPts val="640"/>
              </a:spcBef>
              <a:spcAft>
                <a:spcPts val="0"/>
              </a:spcAft>
              <a:buSzPts val="4850"/>
              <a:buChar char="•"/>
              <a:defRPr b="1" sz="4850"/>
            </a:lvl8pPr>
            <a:lvl9pPr indent="-536575" lvl="8" marL="4114800">
              <a:lnSpc>
                <a:spcPct val="135000"/>
              </a:lnSpc>
              <a:spcBef>
                <a:spcPts val="640"/>
              </a:spcBef>
              <a:spcAft>
                <a:spcPts val="0"/>
              </a:spcAft>
              <a:buSzPts val="4850"/>
              <a:buChar char="•"/>
              <a:defRPr b="1" sz="485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2550" y="1184825"/>
            <a:ext cx="173229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220950"/>
              </a:buClr>
              <a:buSzPts val="7650"/>
              <a:buFont typeface="Quicksand"/>
              <a:buNone/>
              <a:defRPr b="1" i="0" sz="7650" u="none" cap="none" strike="noStrike">
                <a:solidFill>
                  <a:srgbClr val="220950"/>
                </a:solidFill>
                <a:latin typeface="Quicksand"/>
                <a:ea typeface="Quicksand"/>
                <a:cs typeface="Quicksand"/>
                <a:sym typeface="Quicksand"/>
              </a:defRPr>
            </a:lvl1pPr>
            <a:lvl2pPr lvl="1">
              <a:spcBef>
                <a:spcPts val="0"/>
              </a:spcBef>
              <a:spcAft>
                <a:spcPts val="0"/>
              </a:spcAft>
              <a:buClr>
                <a:srgbClr val="220950"/>
              </a:buClr>
              <a:buSzPts val="1400"/>
              <a:buNone/>
              <a:defRPr sz="1800">
                <a:solidFill>
                  <a:srgbClr val="220950"/>
                </a:solidFill>
              </a:defRPr>
            </a:lvl2pPr>
            <a:lvl3pPr lvl="2">
              <a:spcBef>
                <a:spcPts val="0"/>
              </a:spcBef>
              <a:spcAft>
                <a:spcPts val="0"/>
              </a:spcAft>
              <a:buClr>
                <a:srgbClr val="220950"/>
              </a:buClr>
              <a:buSzPts val="1400"/>
              <a:buNone/>
              <a:defRPr sz="1800">
                <a:solidFill>
                  <a:srgbClr val="220950"/>
                </a:solidFill>
              </a:defRPr>
            </a:lvl3pPr>
            <a:lvl4pPr lvl="3">
              <a:spcBef>
                <a:spcPts val="0"/>
              </a:spcBef>
              <a:spcAft>
                <a:spcPts val="0"/>
              </a:spcAft>
              <a:buClr>
                <a:srgbClr val="220950"/>
              </a:buClr>
              <a:buSzPts val="1400"/>
              <a:buNone/>
              <a:defRPr sz="1800">
                <a:solidFill>
                  <a:srgbClr val="220950"/>
                </a:solidFill>
              </a:defRPr>
            </a:lvl4pPr>
            <a:lvl5pPr lvl="4">
              <a:spcBef>
                <a:spcPts val="0"/>
              </a:spcBef>
              <a:spcAft>
                <a:spcPts val="0"/>
              </a:spcAft>
              <a:buClr>
                <a:srgbClr val="220950"/>
              </a:buClr>
              <a:buSzPts val="1400"/>
              <a:buNone/>
              <a:defRPr sz="1800">
                <a:solidFill>
                  <a:srgbClr val="220950"/>
                </a:solidFill>
              </a:defRPr>
            </a:lvl5pPr>
            <a:lvl6pPr lvl="5">
              <a:spcBef>
                <a:spcPts val="0"/>
              </a:spcBef>
              <a:spcAft>
                <a:spcPts val="0"/>
              </a:spcAft>
              <a:buClr>
                <a:srgbClr val="220950"/>
              </a:buClr>
              <a:buSzPts val="1400"/>
              <a:buNone/>
              <a:defRPr sz="1800">
                <a:solidFill>
                  <a:srgbClr val="220950"/>
                </a:solidFill>
              </a:defRPr>
            </a:lvl6pPr>
            <a:lvl7pPr lvl="6">
              <a:spcBef>
                <a:spcPts val="0"/>
              </a:spcBef>
              <a:spcAft>
                <a:spcPts val="0"/>
              </a:spcAft>
              <a:buClr>
                <a:srgbClr val="220950"/>
              </a:buClr>
              <a:buSzPts val="1400"/>
              <a:buNone/>
              <a:defRPr sz="1800">
                <a:solidFill>
                  <a:srgbClr val="220950"/>
                </a:solidFill>
              </a:defRPr>
            </a:lvl7pPr>
            <a:lvl8pPr lvl="7">
              <a:spcBef>
                <a:spcPts val="0"/>
              </a:spcBef>
              <a:spcAft>
                <a:spcPts val="0"/>
              </a:spcAft>
              <a:buClr>
                <a:srgbClr val="220950"/>
              </a:buClr>
              <a:buSzPts val="1400"/>
              <a:buNone/>
              <a:defRPr sz="1800">
                <a:solidFill>
                  <a:srgbClr val="220950"/>
                </a:solidFill>
              </a:defRPr>
            </a:lvl8pPr>
            <a:lvl9pPr lvl="8">
              <a:spcBef>
                <a:spcPts val="0"/>
              </a:spcBef>
              <a:spcAft>
                <a:spcPts val="0"/>
              </a:spcAft>
              <a:buClr>
                <a:srgbClr val="220950"/>
              </a:buClr>
              <a:buSzPts val="1400"/>
              <a:buNone/>
              <a:defRPr sz="1800">
                <a:solidFill>
                  <a:srgbClr val="220950"/>
                </a:solidFill>
              </a:defRPr>
            </a:lvl9pPr>
          </a:lstStyle>
          <a:p/>
        </p:txBody>
      </p:sp>
      <p:sp>
        <p:nvSpPr>
          <p:cNvPr id="7" name="Google Shape;7;p1"/>
          <p:cNvSpPr txBox="1"/>
          <p:nvPr>
            <p:ph idx="1" type="body"/>
          </p:nvPr>
        </p:nvSpPr>
        <p:spPr>
          <a:xfrm>
            <a:off x="5054550" y="3081875"/>
            <a:ext cx="8229600" cy="4526100"/>
          </a:xfrm>
          <a:prstGeom prst="rect">
            <a:avLst/>
          </a:prstGeom>
          <a:noFill/>
          <a:ln>
            <a:noFill/>
          </a:ln>
        </p:spPr>
        <p:txBody>
          <a:bodyPr anchorCtr="0" anchor="t" bIns="45700" lIns="91425" spcFirstLastPara="1" rIns="91425" wrap="square" tIns="45700">
            <a:noAutofit/>
          </a:bodyPr>
          <a:lstStyle>
            <a:lvl1pPr indent="-365125" lvl="0" marL="457200" marR="0" rtl="0" algn="ctr">
              <a:spcBef>
                <a:spcPts val="640"/>
              </a:spcBef>
              <a:spcAft>
                <a:spcPts val="0"/>
              </a:spcAft>
              <a:buClr>
                <a:srgbClr val="220950"/>
              </a:buClr>
              <a:buSzPts val="2150"/>
              <a:buFont typeface="Nunito"/>
              <a:buChar char="•"/>
              <a:defRPr i="0" sz="2150" u="none" cap="none" strike="noStrike">
                <a:solidFill>
                  <a:srgbClr val="220950"/>
                </a:solidFill>
                <a:latin typeface="Nunito"/>
                <a:ea typeface="Nunito"/>
                <a:cs typeface="Nunito"/>
                <a:sym typeface="Nunito"/>
              </a:defRPr>
            </a:lvl1pPr>
            <a:lvl2pPr indent="-365125" lvl="1" marL="914400" marR="0" rtl="0" algn="ctr">
              <a:spcBef>
                <a:spcPts val="560"/>
              </a:spcBef>
              <a:spcAft>
                <a:spcPts val="0"/>
              </a:spcAft>
              <a:buClr>
                <a:srgbClr val="220950"/>
              </a:buClr>
              <a:buSzPts val="2150"/>
              <a:buFont typeface="Nunito"/>
              <a:buChar char="–"/>
              <a:defRPr i="0" sz="2150" u="none" cap="none" strike="noStrike">
                <a:solidFill>
                  <a:srgbClr val="220950"/>
                </a:solidFill>
                <a:latin typeface="Nunito"/>
                <a:ea typeface="Nunito"/>
                <a:cs typeface="Nunito"/>
                <a:sym typeface="Nunito"/>
              </a:defRPr>
            </a:lvl2pPr>
            <a:lvl3pPr indent="-365125" lvl="2" marL="1371600" marR="0" rtl="0" algn="ctr">
              <a:spcBef>
                <a:spcPts val="480"/>
              </a:spcBef>
              <a:spcAft>
                <a:spcPts val="0"/>
              </a:spcAft>
              <a:buClr>
                <a:srgbClr val="220950"/>
              </a:buClr>
              <a:buSzPts val="2150"/>
              <a:buFont typeface="Nunito"/>
              <a:buChar char="•"/>
              <a:defRPr i="0" sz="2150" u="none" cap="none" strike="noStrike">
                <a:solidFill>
                  <a:srgbClr val="220950"/>
                </a:solidFill>
                <a:latin typeface="Nunito"/>
                <a:ea typeface="Nunito"/>
                <a:cs typeface="Nunito"/>
                <a:sym typeface="Nunito"/>
              </a:defRPr>
            </a:lvl3pPr>
            <a:lvl4pPr indent="-365125" lvl="3" marL="1828800" marR="0" rtl="0" algn="ctr">
              <a:spcBef>
                <a:spcPts val="400"/>
              </a:spcBef>
              <a:spcAft>
                <a:spcPts val="0"/>
              </a:spcAft>
              <a:buClr>
                <a:srgbClr val="220950"/>
              </a:buClr>
              <a:buSzPts val="2150"/>
              <a:buFont typeface="Nunito"/>
              <a:buChar char="–"/>
              <a:defRPr i="0" sz="2150" u="none" cap="none" strike="noStrike">
                <a:solidFill>
                  <a:srgbClr val="220950"/>
                </a:solidFill>
                <a:latin typeface="Nunito"/>
                <a:ea typeface="Nunito"/>
                <a:cs typeface="Nunito"/>
                <a:sym typeface="Nunito"/>
              </a:defRPr>
            </a:lvl4pPr>
            <a:lvl5pPr indent="-365125" lvl="4" marL="2286000" marR="0" rtl="0" algn="ctr">
              <a:spcBef>
                <a:spcPts val="400"/>
              </a:spcBef>
              <a:spcAft>
                <a:spcPts val="0"/>
              </a:spcAft>
              <a:buClr>
                <a:srgbClr val="220950"/>
              </a:buClr>
              <a:buSzPts val="2150"/>
              <a:buFont typeface="Nunito"/>
              <a:buChar char="»"/>
              <a:defRPr i="0" sz="2150" u="none" cap="none" strike="noStrike">
                <a:solidFill>
                  <a:srgbClr val="220950"/>
                </a:solidFill>
                <a:latin typeface="Nunito"/>
                <a:ea typeface="Nunito"/>
                <a:cs typeface="Nunito"/>
                <a:sym typeface="Nunito"/>
              </a:defRPr>
            </a:lvl5pPr>
            <a:lvl6pPr indent="-365125" lvl="5" marL="2743200" marR="0" rtl="0" algn="ctr">
              <a:spcBef>
                <a:spcPts val="400"/>
              </a:spcBef>
              <a:spcAft>
                <a:spcPts val="0"/>
              </a:spcAft>
              <a:buClr>
                <a:srgbClr val="220950"/>
              </a:buClr>
              <a:buSzPts val="2150"/>
              <a:buFont typeface="Nunito"/>
              <a:buChar char="•"/>
              <a:defRPr i="0" sz="2150" u="none" cap="none" strike="noStrike">
                <a:solidFill>
                  <a:srgbClr val="220950"/>
                </a:solidFill>
                <a:latin typeface="Nunito"/>
                <a:ea typeface="Nunito"/>
                <a:cs typeface="Nunito"/>
                <a:sym typeface="Nunito"/>
              </a:defRPr>
            </a:lvl6pPr>
            <a:lvl7pPr indent="-365125" lvl="6" marL="3200400" marR="0" rtl="0" algn="ctr">
              <a:spcBef>
                <a:spcPts val="400"/>
              </a:spcBef>
              <a:spcAft>
                <a:spcPts val="0"/>
              </a:spcAft>
              <a:buClr>
                <a:srgbClr val="220950"/>
              </a:buClr>
              <a:buSzPts val="2150"/>
              <a:buFont typeface="Nunito"/>
              <a:buChar char="•"/>
              <a:defRPr i="0" sz="2150" u="none" cap="none" strike="noStrike">
                <a:solidFill>
                  <a:srgbClr val="220950"/>
                </a:solidFill>
                <a:latin typeface="Nunito"/>
                <a:ea typeface="Nunito"/>
                <a:cs typeface="Nunito"/>
                <a:sym typeface="Nunito"/>
              </a:defRPr>
            </a:lvl7pPr>
            <a:lvl8pPr indent="-365125" lvl="7" marL="3657600" marR="0" rtl="0" algn="ctr">
              <a:spcBef>
                <a:spcPts val="400"/>
              </a:spcBef>
              <a:spcAft>
                <a:spcPts val="0"/>
              </a:spcAft>
              <a:buClr>
                <a:srgbClr val="220950"/>
              </a:buClr>
              <a:buSzPts val="2150"/>
              <a:buFont typeface="Nunito"/>
              <a:buChar char="•"/>
              <a:defRPr i="0" sz="2150" u="none" cap="none" strike="noStrike">
                <a:solidFill>
                  <a:srgbClr val="220950"/>
                </a:solidFill>
                <a:latin typeface="Nunito"/>
                <a:ea typeface="Nunito"/>
                <a:cs typeface="Nunito"/>
                <a:sym typeface="Nunito"/>
              </a:defRPr>
            </a:lvl8pPr>
            <a:lvl9pPr indent="-365125" lvl="8" marL="4114800" marR="0" rtl="0" algn="ctr">
              <a:spcBef>
                <a:spcPts val="400"/>
              </a:spcBef>
              <a:spcAft>
                <a:spcPts val="0"/>
              </a:spcAft>
              <a:buClr>
                <a:srgbClr val="220950"/>
              </a:buClr>
              <a:buSzPts val="2150"/>
              <a:buFont typeface="Nunito"/>
              <a:buChar char="•"/>
              <a:defRPr i="0" sz="2150" u="none" cap="none" strike="noStrike">
                <a:solidFill>
                  <a:srgbClr val="220950"/>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5.png"/><Relationship Id="rId4" Type="http://schemas.openxmlformats.org/officeDocument/2006/relationships/image" Target="../media/image34.png"/><Relationship Id="rId5"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7.png"/><Relationship Id="rId5" Type="http://schemas.openxmlformats.org/officeDocument/2006/relationships/image" Target="../media/image54.png"/><Relationship Id="rId6"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6.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56.png"/><Relationship Id="rId7"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8.png"/><Relationship Id="rId4" Type="http://schemas.openxmlformats.org/officeDocument/2006/relationships/image" Target="../media/image11.png"/><Relationship Id="rId5" Type="http://schemas.openxmlformats.org/officeDocument/2006/relationships/image" Target="../media/image51.png"/><Relationship Id="rId6" Type="http://schemas.openxmlformats.org/officeDocument/2006/relationships/image" Target="../media/image22.png"/><Relationship Id="rId7" Type="http://schemas.openxmlformats.org/officeDocument/2006/relationships/image" Target="../media/image16.png"/><Relationship Id="rId8"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image" Target="../media/image47.png"/><Relationship Id="rId5"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6.png"/><Relationship Id="rId4" Type="http://schemas.openxmlformats.org/officeDocument/2006/relationships/image" Target="../media/image109.png"/><Relationship Id="rId5" Type="http://schemas.openxmlformats.org/officeDocument/2006/relationships/image" Target="../media/image7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9.jpg"/><Relationship Id="rId4" Type="http://schemas.openxmlformats.org/officeDocument/2006/relationships/image" Target="../media/image63.jpg"/><Relationship Id="rId5" Type="http://schemas.openxmlformats.org/officeDocument/2006/relationships/image" Target="../media/image7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5.png"/><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2.png"/><Relationship Id="rId4" Type="http://schemas.openxmlformats.org/officeDocument/2006/relationships/image" Target="../media/image58.png"/><Relationship Id="rId5" Type="http://schemas.openxmlformats.org/officeDocument/2006/relationships/image" Target="../media/image67.png"/></Relationships>
</file>

<file path=ppt/slides/_rels/slide19.xml.rels><?xml version="1.0" encoding="UTF-8" standalone="yes"?><Relationships xmlns="http://schemas.openxmlformats.org/package/2006/relationships"><Relationship Id="rId40" Type="http://schemas.openxmlformats.org/officeDocument/2006/relationships/image" Target="../media/image106.png"/><Relationship Id="rId20" Type="http://schemas.openxmlformats.org/officeDocument/2006/relationships/image" Target="../media/image41.png"/><Relationship Id="rId42" Type="http://schemas.openxmlformats.org/officeDocument/2006/relationships/image" Target="../media/image7.png"/><Relationship Id="rId41" Type="http://schemas.openxmlformats.org/officeDocument/2006/relationships/image" Target="../media/image5.png"/><Relationship Id="rId22" Type="http://schemas.openxmlformats.org/officeDocument/2006/relationships/image" Target="../media/image50.png"/><Relationship Id="rId44" Type="http://schemas.openxmlformats.org/officeDocument/2006/relationships/image" Target="../media/image19.png"/><Relationship Id="rId21" Type="http://schemas.openxmlformats.org/officeDocument/2006/relationships/image" Target="../media/image34.png"/><Relationship Id="rId43" Type="http://schemas.openxmlformats.org/officeDocument/2006/relationships/image" Target="../media/image4.png"/><Relationship Id="rId24" Type="http://schemas.openxmlformats.org/officeDocument/2006/relationships/image" Target="../media/image43.png"/><Relationship Id="rId23" Type="http://schemas.openxmlformats.org/officeDocument/2006/relationships/image" Target="../media/image42.png"/><Relationship Id="rId45"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3.png"/><Relationship Id="rId4" Type="http://schemas.openxmlformats.org/officeDocument/2006/relationships/image" Target="../media/image8.png"/><Relationship Id="rId9" Type="http://schemas.openxmlformats.org/officeDocument/2006/relationships/image" Target="../media/image3.png"/><Relationship Id="rId26" Type="http://schemas.openxmlformats.org/officeDocument/2006/relationships/image" Target="../media/image93.png"/><Relationship Id="rId25" Type="http://schemas.openxmlformats.org/officeDocument/2006/relationships/image" Target="../media/image47.png"/><Relationship Id="rId28" Type="http://schemas.openxmlformats.org/officeDocument/2006/relationships/image" Target="../media/image103.png"/><Relationship Id="rId27" Type="http://schemas.openxmlformats.org/officeDocument/2006/relationships/image" Target="../media/image62.png"/><Relationship Id="rId5" Type="http://schemas.openxmlformats.org/officeDocument/2006/relationships/image" Target="../media/image80.png"/><Relationship Id="rId6" Type="http://schemas.openxmlformats.org/officeDocument/2006/relationships/image" Target="../media/image45.png"/><Relationship Id="rId29" Type="http://schemas.openxmlformats.org/officeDocument/2006/relationships/image" Target="../media/image27.png"/><Relationship Id="rId7" Type="http://schemas.openxmlformats.org/officeDocument/2006/relationships/image" Target="../media/image72.png"/><Relationship Id="rId8" Type="http://schemas.openxmlformats.org/officeDocument/2006/relationships/image" Target="../media/image82.png"/><Relationship Id="rId31" Type="http://schemas.openxmlformats.org/officeDocument/2006/relationships/image" Target="../media/image12.png"/><Relationship Id="rId30" Type="http://schemas.openxmlformats.org/officeDocument/2006/relationships/image" Target="../media/image11.png"/><Relationship Id="rId11" Type="http://schemas.openxmlformats.org/officeDocument/2006/relationships/image" Target="../media/image24.png"/><Relationship Id="rId33" Type="http://schemas.openxmlformats.org/officeDocument/2006/relationships/image" Target="../media/image36.png"/><Relationship Id="rId10" Type="http://schemas.openxmlformats.org/officeDocument/2006/relationships/image" Target="../media/image1.png"/><Relationship Id="rId32" Type="http://schemas.openxmlformats.org/officeDocument/2006/relationships/image" Target="../media/image29.png"/><Relationship Id="rId13" Type="http://schemas.openxmlformats.org/officeDocument/2006/relationships/image" Target="../media/image107.png"/><Relationship Id="rId35" Type="http://schemas.openxmlformats.org/officeDocument/2006/relationships/image" Target="../media/image65.png"/><Relationship Id="rId12" Type="http://schemas.openxmlformats.org/officeDocument/2006/relationships/image" Target="../media/image71.png"/><Relationship Id="rId34" Type="http://schemas.openxmlformats.org/officeDocument/2006/relationships/image" Target="../media/image76.png"/><Relationship Id="rId15" Type="http://schemas.openxmlformats.org/officeDocument/2006/relationships/image" Target="../media/image44.png"/><Relationship Id="rId37" Type="http://schemas.openxmlformats.org/officeDocument/2006/relationships/image" Target="../media/image33.jpg"/><Relationship Id="rId14" Type="http://schemas.openxmlformats.org/officeDocument/2006/relationships/image" Target="../media/image37.png"/><Relationship Id="rId36" Type="http://schemas.openxmlformats.org/officeDocument/2006/relationships/image" Target="../media/image58.png"/><Relationship Id="rId17" Type="http://schemas.openxmlformats.org/officeDocument/2006/relationships/image" Target="../media/image85.png"/><Relationship Id="rId39" Type="http://schemas.openxmlformats.org/officeDocument/2006/relationships/image" Target="../media/image100.png"/><Relationship Id="rId16" Type="http://schemas.openxmlformats.org/officeDocument/2006/relationships/image" Target="../media/image67.png"/><Relationship Id="rId38" Type="http://schemas.openxmlformats.org/officeDocument/2006/relationships/image" Target="../media/image102.png"/><Relationship Id="rId19" Type="http://schemas.openxmlformats.org/officeDocument/2006/relationships/image" Target="../media/image101.png"/><Relationship Id="rId18" Type="http://schemas.openxmlformats.org/officeDocument/2006/relationships/image" Target="../media/image9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3.jp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9.png"/><Relationship Id="rId5" Type="http://schemas.openxmlformats.org/officeDocument/2006/relationships/image" Target="../media/image22.png"/><Relationship Id="rId6" Type="http://schemas.openxmlformats.org/officeDocument/2006/relationships/image" Target="../media/image16.png"/><Relationship Id="rId7" Type="http://schemas.openxmlformats.org/officeDocument/2006/relationships/image" Target="../media/image49.png"/><Relationship Id="rId8"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9.png"/><Relationship Id="rId4" Type="http://schemas.openxmlformats.org/officeDocument/2006/relationships/image" Target="../media/image30.png"/><Relationship Id="rId5"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2FA"/>
        </a:solidFill>
      </p:bgPr>
    </p:bg>
    <p:spTree>
      <p:nvGrpSpPr>
        <p:cNvPr id="129" name="Shape 129"/>
        <p:cNvGrpSpPr/>
        <p:nvPr/>
      </p:nvGrpSpPr>
      <p:grpSpPr>
        <a:xfrm>
          <a:off x="0" y="0"/>
          <a:ext cx="0" cy="0"/>
          <a:chOff x="0" y="0"/>
          <a:chExt cx="0" cy="0"/>
        </a:xfrm>
      </p:grpSpPr>
      <p:grpSp>
        <p:nvGrpSpPr>
          <p:cNvPr id="130" name="Google Shape;130;p9"/>
          <p:cNvGrpSpPr/>
          <p:nvPr/>
        </p:nvGrpSpPr>
        <p:grpSpPr>
          <a:xfrm>
            <a:off x="-439308" y="-546172"/>
            <a:ext cx="19166616" cy="6275736"/>
            <a:chOff x="0" y="-38100"/>
            <a:chExt cx="5047998" cy="1652869"/>
          </a:xfrm>
        </p:grpSpPr>
        <p:sp>
          <p:nvSpPr>
            <p:cNvPr id="131" name="Google Shape;131;p9"/>
            <p:cNvSpPr/>
            <p:nvPr/>
          </p:nvSpPr>
          <p:spPr>
            <a:xfrm>
              <a:off x="0" y="0"/>
              <a:ext cx="5047998" cy="1614769"/>
            </a:xfrm>
            <a:custGeom>
              <a:rect b="b" l="l" r="r" t="t"/>
              <a:pathLst>
                <a:path extrusionOk="0" h="1614769" w="5047998">
                  <a:moveTo>
                    <a:pt x="0" y="0"/>
                  </a:moveTo>
                  <a:lnTo>
                    <a:pt x="5047998" y="0"/>
                  </a:lnTo>
                  <a:lnTo>
                    <a:pt x="5047998" y="1614769"/>
                  </a:lnTo>
                  <a:lnTo>
                    <a:pt x="0" y="1614769"/>
                  </a:lnTo>
                  <a:close/>
                </a:path>
              </a:pathLst>
            </a:custGeom>
            <a:solidFill>
              <a:srgbClr val="A9CED9"/>
            </a:solidFill>
            <a:ln cap="sq" cmpd="sng" w="38100">
              <a:solidFill>
                <a:srgbClr val="220950"/>
              </a:solidFill>
              <a:prstDash val="solid"/>
              <a:miter lim="8000"/>
              <a:headEnd len="sm" w="sm" type="none"/>
              <a:tailEnd len="sm" w="sm" type="none"/>
            </a:ln>
          </p:spPr>
        </p:sp>
        <p:sp>
          <p:nvSpPr>
            <p:cNvPr id="132" name="Google Shape;132;p9"/>
            <p:cNvSpPr txBox="1"/>
            <p:nvPr/>
          </p:nvSpPr>
          <p:spPr>
            <a:xfrm>
              <a:off x="0" y="-38100"/>
              <a:ext cx="5047998" cy="1652869"/>
            </a:xfrm>
            <a:prstGeom prst="rect">
              <a:avLst/>
            </a:prstGeom>
            <a:noFill/>
            <a:ln>
              <a:noFill/>
            </a:ln>
          </p:spPr>
          <p:txBody>
            <a:bodyPr anchorCtr="0" anchor="ctr" bIns="50800" lIns="50800" spcFirstLastPara="1" rIns="50800" wrap="square" tIns="50800">
              <a:noAutofit/>
            </a:bodyPr>
            <a:lstStyle/>
            <a:p>
              <a:pPr indent="0" lvl="0" marL="0" marR="0" rtl="0" algn="ctr">
                <a:lnSpc>
                  <a:spcPct val="18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 name="Google Shape;133;p9"/>
          <p:cNvGrpSpPr/>
          <p:nvPr/>
        </p:nvGrpSpPr>
        <p:grpSpPr>
          <a:xfrm>
            <a:off x="3317193" y="1028700"/>
            <a:ext cx="11653614" cy="7914821"/>
            <a:chOff x="0" y="0"/>
            <a:chExt cx="15538152" cy="10553094"/>
          </a:xfrm>
        </p:grpSpPr>
        <p:sp>
          <p:nvSpPr>
            <p:cNvPr id="134" name="Google Shape;134;p9"/>
            <p:cNvSpPr/>
            <p:nvPr/>
          </p:nvSpPr>
          <p:spPr>
            <a:xfrm>
              <a:off x="0" y="0"/>
              <a:ext cx="15538152" cy="10553094"/>
            </a:xfrm>
            <a:custGeom>
              <a:rect b="b" l="l" r="r" t="t"/>
              <a:pathLst>
                <a:path extrusionOk="0" h="10553094" w="15538152">
                  <a:moveTo>
                    <a:pt x="0" y="0"/>
                  </a:moveTo>
                  <a:lnTo>
                    <a:pt x="15538152" y="0"/>
                  </a:lnTo>
                  <a:lnTo>
                    <a:pt x="15538152" y="10553094"/>
                  </a:lnTo>
                  <a:lnTo>
                    <a:pt x="0" y="10553094"/>
                  </a:lnTo>
                  <a:lnTo>
                    <a:pt x="0" y="0"/>
                  </a:lnTo>
                  <a:close/>
                </a:path>
              </a:pathLst>
            </a:custGeom>
            <a:blipFill rotWithShape="1">
              <a:blip r:embed="rId3">
                <a:alphaModFix/>
              </a:blip>
              <a:stretch>
                <a:fillRect b="0" l="0" r="0" t="0"/>
              </a:stretch>
            </a:blipFill>
            <a:ln>
              <a:noFill/>
            </a:ln>
          </p:spPr>
        </p:sp>
        <p:grpSp>
          <p:nvGrpSpPr>
            <p:cNvPr id="135" name="Google Shape;135;p9"/>
            <p:cNvGrpSpPr/>
            <p:nvPr/>
          </p:nvGrpSpPr>
          <p:grpSpPr>
            <a:xfrm>
              <a:off x="1517899" y="3020723"/>
              <a:ext cx="12502354" cy="5470400"/>
              <a:chOff x="0" y="-47625"/>
              <a:chExt cx="2469601" cy="1080573"/>
            </a:xfrm>
          </p:grpSpPr>
          <p:sp>
            <p:nvSpPr>
              <p:cNvPr id="136" name="Google Shape;136;p9"/>
              <p:cNvSpPr/>
              <p:nvPr/>
            </p:nvSpPr>
            <p:spPr>
              <a:xfrm>
                <a:off x="0" y="0"/>
                <a:ext cx="2469601" cy="1032948"/>
              </a:xfrm>
              <a:custGeom>
                <a:rect b="b" l="l" r="r" t="t"/>
                <a:pathLst>
                  <a:path extrusionOk="0" h="1032948" w="2469601">
                    <a:moveTo>
                      <a:pt x="0" y="0"/>
                    </a:moveTo>
                    <a:lnTo>
                      <a:pt x="2469601" y="0"/>
                    </a:lnTo>
                    <a:lnTo>
                      <a:pt x="2469601" y="1032948"/>
                    </a:lnTo>
                    <a:lnTo>
                      <a:pt x="0" y="1032948"/>
                    </a:lnTo>
                    <a:close/>
                  </a:path>
                </a:pathLst>
              </a:custGeom>
              <a:solidFill>
                <a:srgbClr val="F9F4F3"/>
              </a:solidFill>
              <a:ln>
                <a:noFill/>
              </a:ln>
            </p:spPr>
          </p:sp>
          <p:sp>
            <p:nvSpPr>
              <p:cNvPr id="137" name="Google Shape;137;p9"/>
              <p:cNvSpPr txBox="1"/>
              <p:nvPr/>
            </p:nvSpPr>
            <p:spPr>
              <a:xfrm>
                <a:off x="0" y="-47625"/>
                <a:ext cx="2469601" cy="1080573"/>
              </a:xfrm>
              <a:prstGeom prst="rect">
                <a:avLst/>
              </a:prstGeom>
              <a:noFill/>
              <a:ln>
                <a:noFill/>
              </a:ln>
            </p:spPr>
            <p:txBody>
              <a:bodyPr anchorCtr="0" anchor="ctr" bIns="50800" lIns="50800" spcFirstLastPara="1" rIns="50800" wrap="square" tIns="50800">
                <a:noAutofit/>
              </a:bodyPr>
              <a:lstStyle/>
              <a:p>
                <a:pPr indent="0" lvl="0" marL="0" marR="0" rtl="0" algn="ctr">
                  <a:lnSpc>
                    <a:spcPct val="172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38" name="Google Shape;138;p9"/>
          <p:cNvSpPr txBox="1"/>
          <p:nvPr/>
        </p:nvSpPr>
        <p:spPr>
          <a:xfrm>
            <a:off x="4162495" y="3476825"/>
            <a:ext cx="9963000" cy="2810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299" u="none" cap="none" strike="noStrike">
                <a:solidFill>
                  <a:srgbClr val="220950"/>
                </a:solidFill>
                <a:latin typeface="Quicksand"/>
                <a:ea typeface="Quicksand"/>
                <a:cs typeface="Quicksand"/>
                <a:sym typeface="Quicksand"/>
              </a:rPr>
              <a:t>GENETICS &amp; PLANT BREEDING SLIDES</a:t>
            </a:r>
            <a:endParaRPr/>
          </a:p>
        </p:txBody>
      </p:sp>
      <p:sp>
        <p:nvSpPr>
          <p:cNvPr id="139" name="Google Shape;139;p9"/>
          <p:cNvSpPr txBox="1"/>
          <p:nvPr/>
        </p:nvSpPr>
        <p:spPr>
          <a:xfrm>
            <a:off x="5670080" y="6765409"/>
            <a:ext cx="6947841" cy="429897"/>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0" i="0" lang="en-US" sz="2561" u="none" cap="none" strike="noStrike">
                <a:solidFill>
                  <a:srgbClr val="220950"/>
                </a:solidFill>
                <a:latin typeface="Nunito"/>
                <a:ea typeface="Nunito"/>
                <a:cs typeface="Nunito"/>
                <a:sym typeface="Nunito"/>
              </a:rPr>
              <a:t>Write a subtitle of this presentation here</a:t>
            </a:r>
            <a:endParaRPr/>
          </a:p>
        </p:txBody>
      </p:sp>
      <p:pic>
        <p:nvPicPr>
          <p:cNvPr id="140" name="Google Shape;140;p9"/>
          <p:cNvPicPr preferRelativeResize="0"/>
          <p:nvPr/>
        </p:nvPicPr>
        <p:blipFill rotWithShape="1">
          <a:blip r:embed="rId4">
            <a:alphaModFix/>
          </a:blip>
          <a:srcRect b="10666" l="0" r="0" t="0"/>
          <a:stretch/>
        </p:blipFill>
        <p:spPr>
          <a:xfrm>
            <a:off x="-290350" y="1473250"/>
            <a:ext cx="3921250" cy="8813750"/>
          </a:xfrm>
          <a:prstGeom prst="rect">
            <a:avLst/>
          </a:prstGeom>
          <a:noFill/>
          <a:ln>
            <a:noFill/>
          </a:ln>
        </p:spPr>
      </p:pic>
      <p:pic>
        <p:nvPicPr>
          <p:cNvPr id="141" name="Google Shape;141;p9"/>
          <p:cNvPicPr preferRelativeResize="0"/>
          <p:nvPr/>
        </p:nvPicPr>
        <p:blipFill rotWithShape="1">
          <a:blip r:embed="rId5">
            <a:alphaModFix/>
          </a:blip>
          <a:srcRect b="10426" l="0" r="0" t="0"/>
          <a:stretch/>
        </p:blipFill>
        <p:spPr>
          <a:xfrm>
            <a:off x="14657075" y="1449275"/>
            <a:ext cx="3921275" cy="8837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322" name="Shape 322"/>
        <p:cNvGrpSpPr/>
        <p:nvPr/>
      </p:nvGrpSpPr>
      <p:grpSpPr>
        <a:xfrm>
          <a:off x="0" y="0"/>
          <a:ext cx="0" cy="0"/>
          <a:chOff x="0" y="0"/>
          <a:chExt cx="0" cy="0"/>
        </a:xfrm>
      </p:grpSpPr>
      <p:grpSp>
        <p:nvGrpSpPr>
          <p:cNvPr id="323" name="Google Shape;323;p18"/>
          <p:cNvGrpSpPr/>
          <p:nvPr/>
        </p:nvGrpSpPr>
        <p:grpSpPr>
          <a:xfrm>
            <a:off x="6245585" y="1723358"/>
            <a:ext cx="12759660" cy="6695623"/>
            <a:chOff x="0" y="-38100"/>
            <a:chExt cx="3360569" cy="1763456"/>
          </a:xfrm>
        </p:grpSpPr>
        <p:sp>
          <p:nvSpPr>
            <p:cNvPr id="324" name="Google Shape;324;p18"/>
            <p:cNvSpPr/>
            <p:nvPr/>
          </p:nvSpPr>
          <p:spPr>
            <a:xfrm>
              <a:off x="0" y="0"/>
              <a:ext cx="3360569" cy="1725356"/>
            </a:xfrm>
            <a:custGeom>
              <a:rect b="b" l="l" r="r" t="t"/>
              <a:pathLst>
                <a:path extrusionOk="0" h="1725356" w="3360569">
                  <a:moveTo>
                    <a:pt x="43686" y="0"/>
                  </a:moveTo>
                  <a:lnTo>
                    <a:pt x="3316883" y="0"/>
                  </a:lnTo>
                  <a:cubicBezTo>
                    <a:pt x="3328469" y="0"/>
                    <a:pt x="3339581" y="4603"/>
                    <a:pt x="3347774" y="12795"/>
                  </a:cubicBezTo>
                  <a:cubicBezTo>
                    <a:pt x="3355966" y="20988"/>
                    <a:pt x="3360569" y="32100"/>
                    <a:pt x="3360569" y="43686"/>
                  </a:cubicBezTo>
                  <a:lnTo>
                    <a:pt x="3360569" y="1681670"/>
                  </a:lnTo>
                  <a:cubicBezTo>
                    <a:pt x="3360569" y="1693257"/>
                    <a:pt x="3355966" y="1704368"/>
                    <a:pt x="3347774" y="1712561"/>
                  </a:cubicBezTo>
                  <a:cubicBezTo>
                    <a:pt x="3339581" y="1720754"/>
                    <a:pt x="3328469" y="1725356"/>
                    <a:pt x="3316883" y="1725356"/>
                  </a:cubicBezTo>
                  <a:lnTo>
                    <a:pt x="43686" y="1725356"/>
                  </a:lnTo>
                  <a:cubicBezTo>
                    <a:pt x="32100" y="1725356"/>
                    <a:pt x="20988" y="1720754"/>
                    <a:pt x="12795" y="1712561"/>
                  </a:cubicBezTo>
                  <a:cubicBezTo>
                    <a:pt x="4603" y="1704368"/>
                    <a:pt x="0" y="1693257"/>
                    <a:pt x="0" y="1681670"/>
                  </a:cubicBezTo>
                  <a:lnTo>
                    <a:pt x="0" y="43686"/>
                  </a:lnTo>
                  <a:cubicBezTo>
                    <a:pt x="0" y="32100"/>
                    <a:pt x="4603" y="20988"/>
                    <a:pt x="12795" y="12795"/>
                  </a:cubicBezTo>
                  <a:cubicBezTo>
                    <a:pt x="20988" y="4603"/>
                    <a:pt x="32100" y="0"/>
                    <a:pt x="43686" y="0"/>
                  </a:cubicBezTo>
                  <a:close/>
                </a:path>
              </a:pathLst>
            </a:custGeom>
            <a:solidFill>
              <a:srgbClr val="8DD389"/>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8"/>
            <p:cNvSpPr txBox="1"/>
            <p:nvPr/>
          </p:nvSpPr>
          <p:spPr>
            <a:xfrm>
              <a:off x="0" y="-38100"/>
              <a:ext cx="3360569" cy="1763456"/>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6" name="Google Shape;326;p18"/>
          <p:cNvGrpSpPr/>
          <p:nvPr/>
        </p:nvGrpSpPr>
        <p:grpSpPr>
          <a:xfrm>
            <a:off x="6467874" y="1894075"/>
            <a:ext cx="12537371" cy="6354189"/>
            <a:chOff x="0" y="-38100"/>
            <a:chExt cx="3302024" cy="1673531"/>
          </a:xfrm>
        </p:grpSpPr>
        <p:sp>
          <p:nvSpPr>
            <p:cNvPr id="327" name="Google Shape;327;p18"/>
            <p:cNvSpPr/>
            <p:nvPr/>
          </p:nvSpPr>
          <p:spPr>
            <a:xfrm>
              <a:off x="0" y="0"/>
              <a:ext cx="3302024" cy="1635431"/>
            </a:xfrm>
            <a:custGeom>
              <a:rect b="b" l="l" r="r" t="t"/>
              <a:pathLst>
                <a:path extrusionOk="0" h="1635431" w="3302024">
                  <a:moveTo>
                    <a:pt x="38285" y="0"/>
                  </a:moveTo>
                  <a:lnTo>
                    <a:pt x="3263738" y="0"/>
                  </a:lnTo>
                  <a:cubicBezTo>
                    <a:pt x="3284883" y="0"/>
                    <a:pt x="3302024" y="17141"/>
                    <a:pt x="3302024" y="38285"/>
                  </a:cubicBezTo>
                  <a:lnTo>
                    <a:pt x="3302024" y="1597146"/>
                  </a:lnTo>
                  <a:cubicBezTo>
                    <a:pt x="3302024" y="1618290"/>
                    <a:pt x="3284883" y="1635431"/>
                    <a:pt x="3263738" y="1635431"/>
                  </a:cubicBezTo>
                  <a:lnTo>
                    <a:pt x="38285" y="1635431"/>
                  </a:lnTo>
                  <a:cubicBezTo>
                    <a:pt x="17141" y="1635431"/>
                    <a:pt x="0" y="1618290"/>
                    <a:pt x="0" y="1597146"/>
                  </a:cubicBezTo>
                  <a:lnTo>
                    <a:pt x="0" y="38285"/>
                  </a:lnTo>
                  <a:cubicBezTo>
                    <a:pt x="0" y="17141"/>
                    <a:pt x="17141" y="0"/>
                    <a:pt x="38285" y="0"/>
                  </a:cubicBezTo>
                  <a:close/>
                </a:path>
              </a:pathLst>
            </a:custGeom>
            <a:solidFill>
              <a:srgbClr val="EBF2FA"/>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txBox="1"/>
            <p:nvPr/>
          </p:nvSpPr>
          <p:spPr>
            <a:xfrm>
              <a:off x="0" y="-38100"/>
              <a:ext cx="3302024" cy="1673531"/>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9" name="Google Shape;329;p18"/>
          <p:cNvSpPr/>
          <p:nvPr/>
        </p:nvSpPr>
        <p:spPr>
          <a:xfrm>
            <a:off x="1028700" y="2521467"/>
            <a:ext cx="6686901" cy="9781371"/>
          </a:xfrm>
          <a:custGeom>
            <a:rect b="b" l="l" r="r" t="t"/>
            <a:pathLst>
              <a:path extrusionOk="0" h="9781371" w="6686901">
                <a:moveTo>
                  <a:pt x="0" y="0"/>
                </a:moveTo>
                <a:lnTo>
                  <a:pt x="6686901" y="0"/>
                </a:lnTo>
                <a:lnTo>
                  <a:pt x="6686901" y="9781371"/>
                </a:lnTo>
                <a:lnTo>
                  <a:pt x="0" y="9781371"/>
                </a:lnTo>
                <a:lnTo>
                  <a:pt x="0" y="0"/>
                </a:lnTo>
                <a:close/>
              </a:path>
            </a:pathLst>
          </a:custGeom>
          <a:blipFill rotWithShape="1">
            <a:blip r:embed="rId3">
              <a:alphaModFix/>
            </a:blip>
            <a:stretch>
              <a:fillRect b="0" l="0" r="0" t="0"/>
            </a:stretch>
          </a:blipFill>
          <a:ln>
            <a:noFill/>
          </a:ln>
        </p:spPr>
      </p:sp>
      <p:sp>
        <p:nvSpPr>
          <p:cNvPr id="330" name="Google Shape;330;p18"/>
          <p:cNvSpPr/>
          <p:nvPr/>
        </p:nvSpPr>
        <p:spPr>
          <a:xfrm rot="-5794601">
            <a:off x="16553433" y="-609416"/>
            <a:ext cx="3065451" cy="4815663"/>
          </a:xfrm>
          <a:custGeom>
            <a:rect b="b" l="l" r="r" t="t"/>
            <a:pathLst>
              <a:path extrusionOk="0" h="4815663" w="3065451">
                <a:moveTo>
                  <a:pt x="0" y="0"/>
                </a:moveTo>
                <a:lnTo>
                  <a:pt x="3065451" y="0"/>
                </a:lnTo>
                <a:lnTo>
                  <a:pt x="3065451" y="4815662"/>
                </a:lnTo>
                <a:lnTo>
                  <a:pt x="0" y="4815662"/>
                </a:lnTo>
                <a:lnTo>
                  <a:pt x="0" y="0"/>
                </a:lnTo>
                <a:close/>
              </a:path>
            </a:pathLst>
          </a:custGeom>
          <a:blipFill rotWithShape="1">
            <a:blip r:embed="rId4">
              <a:alphaModFix/>
            </a:blip>
            <a:stretch>
              <a:fillRect b="-38929" l="0" r="0" t="0"/>
            </a:stretch>
          </a:blipFill>
          <a:ln>
            <a:noFill/>
          </a:ln>
        </p:spPr>
      </p:sp>
      <p:sp>
        <p:nvSpPr>
          <p:cNvPr id="331" name="Google Shape;331;p18"/>
          <p:cNvSpPr/>
          <p:nvPr/>
        </p:nvSpPr>
        <p:spPr>
          <a:xfrm rot="5400000">
            <a:off x="5012490" y="1288372"/>
            <a:ext cx="2466190" cy="2466190"/>
          </a:xfrm>
          <a:custGeom>
            <a:rect b="b" l="l" r="r" t="t"/>
            <a:pathLst>
              <a:path extrusionOk="0" h="2466190" w="2466190">
                <a:moveTo>
                  <a:pt x="0" y="0"/>
                </a:moveTo>
                <a:lnTo>
                  <a:pt x="2466190" y="0"/>
                </a:lnTo>
                <a:lnTo>
                  <a:pt x="2466190" y="2466190"/>
                </a:lnTo>
                <a:lnTo>
                  <a:pt x="0" y="2466190"/>
                </a:lnTo>
                <a:lnTo>
                  <a:pt x="0" y="0"/>
                </a:lnTo>
                <a:close/>
              </a:path>
            </a:pathLst>
          </a:custGeom>
          <a:blipFill rotWithShape="1">
            <a:blip r:embed="rId5">
              <a:alphaModFix/>
            </a:blip>
            <a:stretch>
              <a:fillRect b="0" l="0" r="0" t="0"/>
            </a:stretch>
          </a:blipFill>
          <a:ln>
            <a:noFill/>
          </a:ln>
        </p:spPr>
      </p:sp>
      <p:sp>
        <p:nvSpPr>
          <p:cNvPr id="332" name="Google Shape;332;p18"/>
          <p:cNvSpPr txBox="1"/>
          <p:nvPr/>
        </p:nvSpPr>
        <p:spPr>
          <a:xfrm>
            <a:off x="8995953" y="2402310"/>
            <a:ext cx="7845000" cy="4175700"/>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1" i="0" lang="en-US" sz="27129" u="none" cap="none" strike="noStrike">
                <a:solidFill>
                  <a:srgbClr val="220950"/>
                </a:solidFill>
                <a:latin typeface="Quicksand"/>
                <a:ea typeface="Quicksand"/>
                <a:cs typeface="Quicksand"/>
                <a:sym typeface="Quicksand"/>
              </a:rPr>
              <a:t>70%</a:t>
            </a:r>
            <a:endParaRPr/>
          </a:p>
        </p:txBody>
      </p:sp>
      <p:sp>
        <p:nvSpPr>
          <p:cNvPr id="333" name="Google Shape;333;p18"/>
          <p:cNvSpPr txBox="1"/>
          <p:nvPr/>
        </p:nvSpPr>
        <p:spPr>
          <a:xfrm>
            <a:off x="8995953" y="6424334"/>
            <a:ext cx="7845000" cy="946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61" u="none" cap="none" strike="noStrike">
                <a:solidFill>
                  <a:srgbClr val="220950"/>
                </a:solidFill>
                <a:latin typeface="Nunito"/>
                <a:ea typeface="Nunito"/>
                <a:cs typeface="Nunito"/>
                <a:sym typeface="Nunito"/>
              </a:rPr>
              <a:t>Over 70% of the food we eat comes from plants that have been selectively bred or genetically modified!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337" name="Shape 337"/>
        <p:cNvGrpSpPr/>
        <p:nvPr/>
      </p:nvGrpSpPr>
      <p:grpSpPr>
        <a:xfrm>
          <a:off x="0" y="0"/>
          <a:ext cx="0" cy="0"/>
          <a:chOff x="0" y="0"/>
          <a:chExt cx="0" cy="0"/>
        </a:xfrm>
      </p:grpSpPr>
      <p:grpSp>
        <p:nvGrpSpPr>
          <p:cNvPr id="338" name="Google Shape;338;p19"/>
          <p:cNvGrpSpPr/>
          <p:nvPr/>
        </p:nvGrpSpPr>
        <p:grpSpPr>
          <a:xfrm>
            <a:off x="7134870" y="2624335"/>
            <a:ext cx="4018261" cy="4597502"/>
            <a:chOff x="0" y="0"/>
            <a:chExt cx="5357681" cy="6130003"/>
          </a:xfrm>
        </p:grpSpPr>
        <p:sp>
          <p:nvSpPr>
            <p:cNvPr id="339" name="Google Shape;339;p19"/>
            <p:cNvSpPr/>
            <p:nvPr/>
          </p:nvSpPr>
          <p:spPr>
            <a:xfrm>
              <a:off x="0" y="0"/>
              <a:ext cx="5357681" cy="6130003"/>
            </a:xfrm>
            <a:custGeom>
              <a:rect b="b" l="l" r="r" t="t"/>
              <a:pathLst>
                <a:path extrusionOk="0" h="6130003" w="5357681">
                  <a:moveTo>
                    <a:pt x="0" y="0"/>
                  </a:moveTo>
                  <a:lnTo>
                    <a:pt x="5357681" y="0"/>
                  </a:lnTo>
                  <a:lnTo>
                    <a:pt x="5357681" y="6130003"/>
                  </a:lnTo>
                  <a:lnTo>
                    <a:pt x="0" y="6130003"/>
                  </a:lnTo>
                  <a:lnTo>
                    <a:pt x="0" y="0"/>
                  </a:lnTo>
                  <a:close/>
                </a:path>
              </a:pathLst>
            </a:custGeom>
            <a:blipFill rotWithShape="1">
              <a:blip r:embed="rId3">
                <a:alphaModFix/>
              </a:blip>
              <a:stretch>
                <a:fillRect b="0" l="0" r="0" t="0"/>
              </a:stretch>
            </a:blipFill>
            <a:ln>
              <a:noFill/>
            </a:ln>
          </p:spPr>
        </p:sp>
        <p:grpSp>
          <p:nvGrpSpPr>
            <p:cNvPr id="340" name="Google Shape;340;p19"/>
            <p:cNvGrpSpPr/>
            <p:nvPr/>
          </p:nvGrpSpPr>
          <p:grpSpPr>
            <a:xfrm>
              <a:off x="467676" y="535106"/>
              <a:ext cx="4422329" cy="2823780"/>
              <a:chOff x="0" y="-38100"/>
              <a:chExt cx="873546" cy="557784"/>
            </a:xfrm>
          </p:grpSpPr>
          <p:sp>
            <p:nvSpPr>
              <p:cNvPr id="341" name="Google Shape;341;p19"/>
              <p:cNvSpPr/>
              <p:nvPr/>
            </p:nvSpPr>
            <p:spPr>
              <a:xfrm>
                <a:off x="0" y="0"/>
                <a:ext cx="873546" cy="519684"/>
              </a:xfrm>
              <a:custGeom>
                <a:rect b="b" l="l" r="r" t="t"/>
                <a:pathLst>
                  <a:path extrusionOk="0" h="519684" w="873546">
                    <a:moveTo>
                      <a:pt x="0" y="0"/>
                    </a:moveTo>
                    <a:lnTo>
                      <a:pt x="873546" y="0"/>
                    </a:lnTo>
                    <a:lnTo>
                      <a:pt x="873546" y="519684"/>
                    </a:lnTo>
                    <a:lnTo>
                      <a:pt x="0" y="519684"/>
                    </a:lnTo>
                    <a:close/>
                  </a:path>
                </a:pathLst>
              </a:custGeom>
              <a:solidFill>
                <a:srgbClr val="EBF2FA"/>
              </a:solidFill>
              <a:ln>
                <a:noFill/>
              </a:ln>
            </p:spPr>
          </p:sp>
          <p:sp>
            <p:nvSpPr>
              <p:cNvPr id="342" name="Google Shape;342;p19"/>
              <p:cNvSpPr txBox="1"/>
              <p:nvPr/>
            </p:nvSpPr>
            <p:spPr>
              <a:xfrm>
                <a:off x="0" y="-38100"/>
                <a:ext cx="873546" cy="557784"/>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43" name="Google Shape;343;p19"/>
          <p:cNvGrpSpPr/>
          <p:nvPr/>
        </p:nvGrpSpPr>
        <p:grpSpPr>
          <a:xfrm>
            <a:off x="1402304" y="2624335"/>
            <a:ext cx="4018261" cy="4597502"/>
            <a:chOff x="0" y="0"/>
            <a:chExt cx="5357681" cy="6130003"/>
          </a:xfrm>
        </p:grpSpPr>
        <p:sp>
          <p:nvSpPr>
            <p:cNvPr id="344" name="Google Shape;344;p19"/>
            <p:cNvSpPr/>
            <p:nvPr/>
          </p:nvSpPr>
          <p:spPr>
            <a:xfrm>
              <a:off x="0" y="0"/>
              <a:ext cx="5357681" cy="6130003"/>
            </a:xfrm>
            <a:custGeom>
              <a:rect b="b" l="l" r="r" t="t"/>
              <a:pathLst>
                <a:path extrusionOk="0" h="6130003" w="5357681">
                  <a:moveTo>
                    <a:pt x="0" y="0"/>
                  </a:moveTo>
                  <a:lnTo>
                    <a:pt x="5357681" y="0"/>
                  </a:lnTo>
                  <a:lnTo>
                    <a:pt x="5357681" y="6130003"/>
                  </a:lnTo>
                  <a:lnTo>
                    <a:pt x="0" y="6130003"/>
                  </a:lnTo>
                  <a:lnTo>
                    <a:pt x="0" y="0"/>
                  </a:lnTo>
                  <a:close/>
                </a:path>
              </a:pathLst>
            </a:custGeom>
            <a:blipFill rotWithShape="1">
              <a:blip r:embed="rId4">
                <a:alphaModFix/>
              </a:blip>
              <a:stretch>
                <a:fillRect b="0" l="0" r="0" t="0"/>
              </a:stretch>
            </a:blipFill>
            <a:ln>
              <a:noFill/>
            </a:ln>
          </p:spPr>
        </p:sp>
        <p:grpSp>
          <p:nvGrpSpPr>
            <p:cNvPr id="345" name="Google Shape;345;p19"/>
            <p:cNvGrpSpPr/>
            <p:nvPr/>
          </p:nvGrpSpPr>
          <p:grpSpPr>
            <a:xfrm>
              <a:off x="467676" y="535106"/>
              <a:ext cx="4422329" cy="2823780"/>
              <a:chOff x="0" y="-38100"/>
              <a:chExt cx="873546" cy="557784"/>
            </a:xfrm>
          </p:grpSpPr>
          <p:sp>
            <p:nvSpPr>
              <p:cNvPr id="346" name="Google Shape;346;p19"/>
              <p:cNvSpPr/>
              <p:nvPr/>
            </p:nvSpPr>
            <p:spPr>
              <a:xfrm>
                <a:off x="0" y="0"/>
                <a:ext cx="873546" cy="519684"/>
              </a:xfrm>
              <a:custGeom>
                <a:rect b="b" l="l" r="r" t="t"/>
                <a:pathLst>
                  <a:path extrusionOk="0" h="519684" w="873546">
                    <a:moveTo>
                      <a:pt x="0" y="0"/>
                    </a:moveTo>
                    <a:lnTo>
                      <a:pt x="873546" y="0"/>
                    </a:lnTo>
                    <a:lnTo>
                      <a:pt x="873546" y="519684"/>
                    </a:lnTo>
                    <a:lnTo>
                      <a:pt x="0" y="519684"/>
                    </a:lnTo>
                    <a:close/>
                  </a:path>
                </a:pathLst>
              </a:custGeom>
              <a:solidFill>
                <a:srgbClr val="EBF2FA"/>
              </a:solidFill>
              <a:ln>
                <a:noFill/>
              </a:ln>
            </p:spPr>
          </p:sp>
          <p:sp>
            <p:nvSpPr>
              <p:cNvPr id="347" name="Google Shape;347;p19"/>
              <p:cNvSpPr txBox="1"/>
              <p:nvPr/>
            </p:nvSpPr>
            <p:spPr>
              <a:xfrm>
                <a:off x="0" y="-38100"/>
                <a:ext cx="873546" cy="557784"/>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48" name="Google Shape;348;p19"/>
          <p:cNvGrpSpPr/>
          <p:nvPr/>
        </p:nvGrpSpPr>
        <p:grpSpPr>
          <a:xfrm>
            <a:off x="12867436" y="2624335"/>
            <a:ext cx="4018261" cy="4597502"/>
            <a:chOff x="0" y="0"/>
            <a:chExt cx="5357681" cy="6130003"/>
          </a:xfrm>
        </p:grpSpPr>
        <p:sp>
          <p:nvSpPr>
            <p:cNvPr id="349" name="Google Shape;349;p19"/>
            <p:cNvSpPr/>
            <p:nvPr/>
          </p:nvSpPr>
          <p:spPr>
            <a:xfrm>
              <a:off x="0" y="0"/>
              <a:ext cx="5357681" cy="6130003"/>
            </a:xfrm>
            <a:custGeom>
              <a:rect b="b" l="l" r="r" t="t"/>
              <a:pathLst>
                <a:path extrusionOk="0" h="6130003" w="5357681">
                  <a:moveTo>
                    <a:pt x="0" y="0"/>
                  </a:moveTo>
                  <a:lnTo>
                    <a:pt x="5357681" y="0"/>
                  </a:lnTo>
                  <a:lnTo>
                    <a:pt x="5357681" y="6130003"/>
                  </a:lnTo>
                  <a:lnTo>
                    <a:pt x="0" y="6130003"/>
                  </a:lnTo>
                  <a:lnTo>
                    <a:pt x="0" y="0"/>
                  </a:lnTo>
                  <a:close/>
                </a:path>
              </a:pathLst>
            </a:custGeom>
            <a:blipFill rotWithShape="1">
              <a:blip r:embed="rId5">
                <a:alphaModFix/>
              </a:blip>
              <a:stretch>
                <a:fillRect b="0" l="0" r="0" t="0"/>
              </a:stretch>
            </a:blipFill>
            <a:ln>
              <a:noFill/>
            </a:ln>
          </p:spPr>
        </p:sp>
        <p:grpSp>
          <p:nvGrpSpPr>
            <p:cNvPr id="350" name="Google Shape;350;p19"/>
            <p:cNvGrpSpPr/>
            <p:nvPr/>
          </p:nvGrpSpPr>
          <p:grpSpPr>
            <a:xfrm>
              <a:off x="467676" y="535106"/>
              <a:ext cx="4422329" cy="2823780"/>
              <a:chOff x="0" y="-38100"/>
              <a:chExt cx="873546" cy="557784"/>
            </a:xfrm>
          </p:grpSpPr>
          <p:sp>
            <p:nvSpPr>
              <p:cNvPr id="351" name="Google Shape;351;p19"/>
              <p:cNvSpPr/>
              <p:nvPr/>
            </p:nvSpPr>
            <p:spPr>
              <a:xfrm>
                <a:off x="0" y="0"/>
                <a:ext cx="873546" cy="519684"/>
              </a:xfrm>
              <a:custGeom>
                <a:rect b="b" l="l" r="r" t="t"/>
                <a:pathLst>
                  <a:path extrusionOk="0" h="519684" w="873546">
                    <a:moveTo>
                      <a:pt x="0" y="0"/>
                    </a:moveTo>
                    <a:lnTo>
                      <a:pt x="873546" y="0"/>
                    </a:lnTo>
                    <a:lnTo>
                      <a:pt x="873546" y="519684"/>
                    </a:lnTo>
                    <a:lnTo>
                      <a:pt x="0" y="519684"/>
                    </a:lnTo>
                    <a:close/>
                  </a:path>
                </a:pathLst>
              </a:custGeom>
              <a:solidFill>
                <a:srgbClr val="EBF2FA"/>
              </a:solidFill>
              <a:ln>
                <a:noFill/>
              </a:ln>
            </p:spPr>
          </p:sp>
          <p:sp>
            <p:nvSpPr>
              <p:cNvPr id="352" name="Google Shape;352;p19"/>
              <p:cNvSpPr txBox="1"/>
              <p:nvPr/>
            </p:nvSpPr>
            <p:spPr>
              <a:xfrm>
                <a:off x="0" y="-38100"/>
                <a:ext cx="873546" cy="557784"/>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53" name="Google Shape;353;p19"/>
          <p:cNvSpPr/>
          <p:nvPr/>
        </p:nvSpPr>
        <p:spPr>
          <a:xfrm rot="-1359805">
            <a:off x="16314711" y="65263"/>
            <a:ext cx="4723810" cy="6183497"/>
          </a:xfrm>
          <a:custGeom>
            <a:rect b="b" l="l" r="r" t="t"/>
            <a:pathLst>
              <a:path extrusionOk="0" h="6183497" w="4723810">
                <a:moveTo>
                  <a:pt x="0" y="0"/>
                </a:moveTo>
                <a:lnTo>
                  <a:pt x="4723809" y="0"/>
                </a:lnTo>
                <a:lnTo>
                  <a:pt x="4723809" y="6183497"/>
                </a:lnTo>
                <a:lnTo>
                  <a:pt x="0" y="6183497"/>
                </a:lnTo>
                <a:lnTo>
                  <a:pt x="0" y="0"/>
                </a:lnTo>
                <a:close/>
              </a:path>
            </a:pathLst>
          </a:custGeom>
          <a:blipFill rotWithShape="1">
            <a:blip r:embed="rId6">
              <a:alphaModFix/>
            </a:blip>
            <a:stretch>
              <a:fillRect b="-22496" l="0" r="0" t="0"/>
            </a:stretch>
          </a:blipFill>
          <a:ln>
            <a:noFill/>
          </a:ln>
        </p:spPr>
      </p:sp>
      <p:sp>
        <p:nvSpPr>
          <p:cNvPr id="354" name="Google Shape;354;p19"/>
          <p:cNvSpPr txBox="1"/>
          <p:nvPr/>
        </p:nvSpPr>
        <p:spPr>
          <a:xfrm>
            <a:off x="1028700" y="580175"/>
            <a:ext cx="16230600" cy="1309371"/>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7699" u="none" cap="none" strike="noStrike">
                <a:solidFill>
                  <a:srgbClr val="220950"/>
                </a:solidFill>
                <a:latin typeface="Quicksand"/>
                <a:ea typeface="Quicksand"/>
                <a:cs typeface="Quicksand"/>
                <a:sym typeface="Quicksand"/>
              </a:rPr>
              <a:t>SELECTIVE BREEDING</a:t>
            </a:r>
            <a:endParaRPr/>
          </a:p>
        </p:txBody>
      </p:sp>
      <p:sp>
        <p:nvSpPr>
          <p:cNvPr id="355" name="Google Shape;355;p19"/>
          <p:cNvSpPr txBox="1"/>
          <p:nvPr/>
        </p:nvSpPr>
        <p:spPr>
          <a:xfrm>
            <a:off x="1796925" y="3429004"/>
            <a:ext cx="3228900" cy="1274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300" u="none" cap="none" strike="noStrike">
                <a:solidFill>
                  <a:srgbClr val="220950"/>
                </a:solidFill>
                <a:latin typeface="Nunito"/>
                <a:ea typeface="Nunito"/>
                <a:cs typeface="Nunito"/>
                <a:sym typeface="Nunito"/>
              </a:rPr>
              <a:t>Selective breeding is choosing plants with specific traits to breed.</a:t>
            </a:r>
            <a:endParaRPr/>
          </a:p>
        </p:txBody>
      </p:sp>
      <p:sp>
        <p:nvSpPr>
          <p:cNvPr id="356" name="Google Shape;356;p19"/>
          <p:cNvSpPr txBox="1"/>
          <p:nvPr/>
        </p:nvSpPr>
        <p:spPr>
          <a:xfrm>
            <a:off x="7485627" y="3511689"/>
            <a:ext cx="3316800" cy="1274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300" u="none" cap="none" strike="noStrike">
                <a:solidFill>
                  <a:srgbClr val="220950"/>
                </a:solidFill>
                <a:latin typeface="Nunito"/>
                <a:ea typeface="Nunito"/>
                <a:cs typeface="Nunito"/>
                <a:sym typeface="Nunito"/>
              </a:rPr>
              <a:t>Farmers have used selective breeding for thousands of years.</a:t>
            </a:r>
            <a:endParaRPr/>
          </a:p>
        </p:txBody>
      </p:sp>
      <p:sp>
        <p:nvSpPr>
          <p:cNvPr id="357" name="Google Shape;357;p19"/>
          <p:cNvSpPr txBox="1"/>
          <p:nvPr/>
        </p:nvSpPr>
        <p:spPr>
          <a:xfrm>
            <a:off x="13391558" y="3511689"/>
            <a:ext cx="2970000" cy="1274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300" u="none" cap="none" strike="noStrike">
                <a:solidFill>
                  <a:srgbClr val="220950"/>
                </a:solidFill>
                <a:latin typeface="Nunito"/>
                <a:ea typeface="Nunito"/>
                <a:cs typeface="Nunito"/>
                <a:sym typeface="Nunito"/>
              </a:rPr>
              <a:t>It helps grow better crops and improves plant traits.</a:t>
            </a:r>
            <a:endParaRPr/>
          </a:p>
        </p:txBody>
      </p:sp>
      <p:sp>
        <p:nvSpPr>
          <p:cNvPr id="358" name="Google Shape;358;p19"/>
          <p:cNvSpPr txBox="1"/>
          <p:nvPr/>
        </p:nvSpPr>
        <p:spPr>
          <a:xfrm>
            <a:off x="1565807" y="7614722"/>
            <a:ext cx="36912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
        <p:nvSpPr>
          <p:cNvPr id="359" name="Google Shape;359;p19"/>
          <p:cNvSpPr txBox="1"/>
          <p:nvPr/>
        </p:nvSpPr>
        <p:spPr>
          <a:xfrm>
            <a:off x="7298373" y="7614722"/>
            <a:ext cx="36912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
        <p:nvSpPr>
          <p:cNvPr id="360" name="Google Shape;360;p19"/>
          <p:cNvSpPr txBox="1"/>
          <p:nvPr/>
        </p:nvSpPr>
        <p:spPr>
          <a:xfrm>
            <a:off x="13030939" y="7614722"/>
            <a:ext cx="36912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364" name="Shape 364"/>
        <p:cNvGrpSpPr/>
        <p:nvPr/>
      </p:nvGrpSpPr>
      <p:grpSpPr>
        <a:xfrm>
          <a:off x="0" y="0"/>
          <a:ext cx="0" cy="0"/>
          <a:chOff x="0" y="0"/>
          <a:chExt cx="0" cy="0"/>
        </a:xfrm>
      </p:grpSpPr>
      <p:grpSp>
        <p:nvGrpSpPr>
          <p:cNvPr id="365" name="Google Shape;365;p20"/>
          <p:cNvGrpSpPr/>
          <p:nvPr/>
        </p:nvGrpSpPr>
        <p:grpSpPr>
          <a:xfrm>
            <a:off x="1444770" y="2285963"/>
            <a:ext cx="15398460" cy="8380298"/>
            <a:chOff x="0" y="-38100"/>
            <a:chExt cx="4055561" cy="2207157"/>
          </a:xfrm>
        </p:grpSpPr>
        <p:sp>
          <p:nvSpPr>
            <p:cNvPr id="366" name="Google Shape;366;p20"/>
            <p:cNvSpPr/>
            <p:nvPr/>
          </p:nvSpPr>
          <p:spPr>
            <a:xfrm>
              <a:off x="0" y="0"/>
              <a:ext cx="4055561" cy="2169057"/>
            </a:xfrm>
            <a:custGeom>
              <a:rect b="b" l="l" r="r" t="t"/>
              <a:pathLst>
                <a:path extrusionOk="0" h="2169057" w="4055561">
                  <a:moveTo>
                    <a:pt x="31172" y="0"/>
                  </a:moveTo>
                  <a:lnTo>
                    <a:pt x="4024390" y="0"/>
                  </a:lnTo>
                  <a:cubicBezTo>
                    <a:pt x="4041605" y="0"/>
                    <a:pt x="4055561" y="13956"/>
                    <a:pt x="4055561" y="31172"/>
                  </a:cubicBezTo>
                  <a:lnTo>
                    <a:pt x="4055561" y="2137885"/>
                  </a:lnTo>
                  <a:cubicBezTo>
                    <a:pt x="4055561" y="2155101"/>
                    <a:pt x="4041605" y="2169057"/>
                    <a:pt x="4024390" y="2169057"/>
                  </a:cubicBezTo>
                  <a:lnTo>
                    <a:pt x="31172" y="2169057"/>
                  </a:lnTo>
                  <a:cubicBezTo>
                    <a:pt x="13956" y="2169057"/>
                    <a:pt x="0" y="2155101"/>
                    <a:pt x="0" y="2137885"/>
                  </a:cubicBezTo>
                  <a:lnTo>
                    <a:pt x="0" y="31172"/>
                  </a:lnTo>
                  <a:cubicBezTo>
                    <a:pt x="0" y="13956"/>
                    <a:pt x="13956" y="0"/>
                    <a:pt x="31172" y="0"/>
                  </a:cubicBezTo>
                  <a:close/>
                </a:path>
              </a:pathLst>
            </a:custGeom>
            <a:solidFill>
              <a:srgbClr val="EBF2FA"/>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0"/>
            <p:cNvSpPr txBox="1"/>
            <p:nvPr/>
          </p:nvSpPr>
          <p:spPr>
            <a:xfrm>
              <a:off x="0" y="-38100"/>
              <a:ext cx="4055561" cy="2207157"/>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20"/>
          <p:cNvSpPr/>
          <p:nvPr/>
        </p:nvSpPr>
        <p:spPr>
          <a:xfrm>
            <a:off x="15730809" y="6031416"/>
            <a:ext cx="4311890" cy="8849028"/>
          </a:xfrm>
          <a:custGeom>
            <a:rect b="b" l="l" r="r" t="t"/>
            <a:pathLst>
              <a:path extrusionOk="0" h="8849028" w="4311890">
                <a:moveTo>
                  <a:pt x="0" y="0"/>
                </a:moveTo>
                <a:lnTo>
                  <a:pt x="4311891" y="0"/>
                </a:lnTo>
                <a:lnTo>
                  <a:pt x="4311891" y="8849028"/>
                </a:lnTo>
                <a:lnTo>
                  <a:pt x="0" y="8849028"/>
                </a:lnTo>
                <a:lnTo>
                  <a:pt x="0" y="0"/>
                </a:lnTo>
                <a:close/>
              </a:path>
            </a:pathLst>
          </a:custGeom>
          <a:blipFill rotWithShape="1">
            <a:blip r:embed="rId3">
              <a:alphaModFix/>
            </a:blip>
            <a:stretch>
              <a:fillRect b="0" l="0" r="0" t="0"/>
            </a:stretch>
          </a:blipFill>
          <a:ln>
            <a:noFill/>
          </a:ln>
        </p:spPr>
      </p:sp>
      <p:sp>
        <p:nvSpPr>
          <p:cNvPr id="369" name="Google Shape;369;p20"/>
          <p:cNvSpPr/>
          <p:nvPr/>
        </p:nvSpPr>
        <p:spPr>
          <a:xfrm>
            <a:off x="-1952443" y="5862486"/>
            <a:ext cx="4311890" cy="8849028"/>
          </a:xfrm>
          <a:custGeom>
            <a:rect b="b" l="l" r="r" t="t"/>
            <a:pathLst>
              <a:path extrusionOk="0" h="8849028" w="4311890">
                <a:moveTo>
                  <a:pt x="0" y="0"/>
                </a:moveTo>
                <a:lnTo>
                  <a:pt x="4311890" y="0"/>
                </a:lnTo>
                <a:lnTo>
                  <a:pt x="4311890" y="8849028"/>
                </a:lnTo>
                <a:lnTo>
                  <a:pt x="0" y="8849028"/>
                </a:lnTo>
                <a:lnTo>
                  <a:pt x="0" y="0"/>
                </a:lnTo>
                <a:close/>
              </a:path>
            </a:pathLst>
          </a:custGeom>
          <a:blipFill rotWithShape="1">
            <a:blip r:embed="rId4">
              <a:alphaModFix/>
            </a:blip>
            <a:stretch>
              <a:fillRect b="0" l="0" r="0" t="0"/>
            </a:stretch>
          </a:blipFill>
          <a:ln>
            <a:noFill/>
          </a:ln>
        </p:spPr>
      </p:sp>
      <p:sp>
        <p:nvSpPr>
          <p:cNvPr id="370" name="Google Shape;370;p20"/>
          <p:cNvSpPr/>
          <p:nvPr/>
        </p:nvSpPr>
        <p:spPr>
          <a:xfrm>
            <a:off x="5610721" y="3026317"/>
            <a:ext cx="2179534" cy="2945316"/>
          </a:xfrm>
          <a:custGeom>
            <a:rect b="b" l="l" r="r" t="t"/>
            <a:pathLst>
              <a:path extrusionOk="0" h="2945316" w="2179534">
                <a:moveTo>
                  <a:pt x="0" y="0"/>
                </a:moveTo>
                <a:lnTo>
                  <a:pt x="2179533" y="0"/>
                </a:lnTo>
                <a:lnTo>
                  <a:pt x="2179533" y="2945316"/>
                </a:lnTo>
                <a:lnTo>
                  <a:pt x="0" y="2945316"/>
                </a:lnTo>
                <a:lnTo>
                  <a:pt x="0" y="0"/>
                </a:lnTo>
                <a:close/>
              </a:path>
            </a:pathLst>
          </a:custGeom>
          <a:blipFill rotWithShape="1">
            <a:blip r:embed="rId5">
              <a:alphaModFix/>
            </a:blip>
            <a:stretch>
              <a:fillRect b="0" l="0" r="0" t="0"/>
            </a:stretch>
          </a:blipFill>
          <a:ln>
            <a:noFill/>
          </a:ln>
        </p:spPr>
      </p:sp>
      <p:sp>
        <p:nvSpPr>
          <p:cNvPr id="371" name="Google Shape;371;p20"/>
          <p:cNvSpPr/>
          <p:nvPr/>
        </p:nvSpPr>
        <p:spPr>
          <a:xfrm>
            <a:off x="8044708" y="5755191"/>
            <a:ext cx="2179534" cy="2945316"/>
          </a:xfrm>
          <a:custGeom>
            <a:rect b="b" l="l" r="r" t="t"/>
            <a:pathLst>
              <a:path extrusionOk="0" h="2945316" w="2179534">
                <a:moveTo>
                  <a:pt x="0" y="0"/>
                </a:moveTo>
                <a:lnTo>
                  <a:pt x="2179534" y="0"/>
                </a:lnTo>
                <a:lnTo>
                  <a:pt x="2179534" y="2945316"/>
                </a:lnTo>
                <a:lnTo>
                  <a:pt x="0" y="2945316"/>
                </a:lnTo>
                <a:lnTo>
                  <a:pt x="0" y="0"/>
                </a:lnTo>
                <a:close/>
              </a:path>
            </a:pathLst>
          </a:custGeom>
          <a:blipFill rotWithShape="1">
            <a:blip r:embed="rId6">
              <a:alphaModFix/>
            </a:blip>
            <a:stretch>
              <a:fillRect b="0" l="0" r="0" t="0"/>
            </a:stretch>
          </a:blipFill>
          <a:ln>
            <a:noFill/>
          </a:ln>
        </p:spPr>
      </p:sp>
      <p:sp>
        <p:nvSpPr>
          <p:cNvPr id="372" name="Google Shape;372;p20"/>
          <p:cNvSpPr/>
          <p:nvPr/>
        </p:nvSpPr>
        <p:spPr>
          <a:xfrm>
            <a:off x="10497746" y="3026317"/>
            <a:ext cx="2179534" cy="2945316"/>
          </a:xfrm>
          <a:custGeom>
            <a:rect b="b" l="l" r="r" t="t"/>
            <a:pathLst>
              <a:path extrusionOk="0" h="2945316" w="2179534">
                <a:moveTo>
                  <a:pt x="0" y="0"/>
                </a:moveTo>
                <a:lnTo>
                  <a:pt x="2179533" y="0"/>
                </a:lnTo>
                <a:lnTo>
                  <a:pt x="2179533" y="2945316"/>
                </a:lnTo>
                <a:lnTo>
                  <a:pt x="0" y="2945316"/>
                </a:lnTo>
                <a:lnTo>
                  <a:pt x="0" y="0"/>
                </a:lnTo>
                <a:close/>
              </a:path>
            </a:pathLst>
          </a:custGeom>
          <a:blipFill rotWithShape="1">
            <a:blip r:embed="rId7">
              <a:alphaModFix/>
            </a:blip>
            <a:stretch>
              <a:fillRect b="0" l="0" r="0" t="0"/>
            </a:stretch>
          </a:blipFill>
          <a:ln>
            <a:noFill/>
          </a:ln>
        </p:spPr>
      </p:sp>
      <p:sp>
        <p:nvSpPr>
          <p:cNvPr id="373" name="Google Shape;373;p20"/>
          <p:cNvSpPr txBox="1"/>
          <p:nvPr/>
        </p:nvSpPr>
        <p:spPr>
          <a:xfrm>
            <a:off x="1028700" y="656375"/>
            <a:ext cx="16230600" cy="1185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7699" u="none" cap="none" strike="noStrike">
                <a:solidFill>
                  <a:srgbClr val="220950"/>
                </a:solidFill>
                <a:latin typeface="Quicksand"/>
                <a:ea typeface="Quicksand"/>
                <a:cs typeface="Quicksand"/>
                <a:sym typeface="Quicksand"/>
              </a:rPr>
              <a:t>HYBRID PLANTS</a:t>
            </a:r>
            <a:endParaRPr/>
          </a:p>
        </p:txBody>
      </p:sp>
      <p:sp>
        <p:nvSpPr>
          <p:cNvPr id="374" name="Google Shape;374;p20"/>
          <p:cNvSpPr txBox="1"/>
          <p:nvPr/>
        </p:nvSpPr>
        <p:spPr>
          <a:xfrm>
            <a:off x="8176690" y="3405808"/>
            <a:ext cx="1934619" cy="1401775"/>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b="1" i="0" lang="en-US" sz="8187" u="none" cap="none" strike="noStrike">
                <a:solidFill>
                  <a:srgbClr val="220950"/>
                </a:solidFill>
                <a:latin typeface="Quicksand"/>
                <a:ea typeface="Quicksand"/>
                <a:cs typeface="Quicksand"/>
                <a:sym typeface="Quicksand"/>
              </a:rPr>
              <a:t>X</a:t>
            </a:r>
            <a:endParaRPr/>
          </a:p>
        </p:txBody>
      </p:sp>
      <p:sp>
        <p:nvSpPr>
          <p:cNvPr id="375" name="Google Shape;375;p20"/>
          <p:cNvSpPr txBox="1"/>
          <p:nvPr/>
        </p:nvSpPr>
        <p:spPr>
          <a:xfrm>
            <a:off x="5756296" y="6257222"/>
            <a:ext cx="1934619" cy="1401775"/>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b="1" i="0" lang="en-US" sz="8187" u="none" cap="none" strike="noStrike">
                <a:solidFill>
                  <a:srgbClr val="220950"/>
                </a:solidFill>
                <a:latin typeface="Quicksand"/>
                <a:ea typeface="Quicksand"/>
                <a:cs typeface="Quicksand"/>
                <a:sym typeface="Quicksand"/>
              </a:rPr>
              <a:t>=</a:t>
            </a:r>
            <a:endParaRPr/>
          </a:p>
        </p:txBody>
      </p:sp>
      <p:sp>
        <p:nvSpPr>
          <p:cNvPr id="376" name="Google Shape;376;p20"/>
          <p:cNvSpPr txBox="1"/>
          <p:nvPr/>
        </p:nvSpPr>
        <p:spPr>
          <a:xfrm>
            <a:off x="1326348" y="4283912"/>
            <a:ext cx="3691254" cy="496444"/>
          </a:xfrm>
          <a:prstGeom prst="rect">
            <a:avLst/>
          </a:prstGeom>
          <a:noFill/>
          <a:ln>
            <a:noFill/>
          </a:ln>
        </p:spPr>
        <p:txBody>
          <a:bodyPr anchorCtr="0" anchor="t" bIns="0" lIns="0" spcFirstLastPara="1" rIns="0" wrap="square" tIns="0">
            <a:spAutoFit/>
          </a:bodyPr>
          <a:lstStyle/>
          <a:p>
            <a:pPr indent="0" lvl="0" marL="0" marR="0" rtl="0" algn="r">
              <a:lnSpc>
                <a:spcPct val="153019"/>
              </a:lnSpc>
              <a:spcBef>
                <a:spcPts val="0"/>
              </a:spcBef>
              <a:spcAft>
                <a:spcPts val="0"/>
              </a:spcAft>
              <a:buNone/>
            </a:pPr>
            <a:r>
              <a:rPr b="1" i="0" lang="en-US" sz="2699" u="none" cap="none" strike="noStrike">
                <a:solidFill>
                  <a:srgbClr val="220950"/>
                </a:solidFill>
                <a:latin typeface="Nunito"/>
                <a:ea typeface="Nunito"/>
                <a:cs typeface="Nunito"/>
                <a:sym typeface="Nunito"/>
              </a:rPr>
              <a:t>Parental line A</a:t>
            </a:r>
            <a:endParaRPr/>
          </a:p>
        </p:txBody>
      </p:sp>
      <p:sp>
        <p:nvSpPr>
          <p:cNvPr id="377" name="Google Shape;377;p20"/>
          <p:cNvSpPr txBox="1"/>
          <p:nvPr/>
        </p:nvSpPr>
        <p:spPr>
          <a:xfrm>
            <a:off x="13420830" y="4283912"/>
            <a:ext cx="3691254" cy="496444"/>
          </a:xfrm>
          <a:prstGeom prst="rect">
            <a:avLst/>
          </a:prstGeom>
          <a:noFill/>
          <a:ln>
            <a:noFill/>
          </a:ln>
        </p:spPr>
        <p:txBody>
          <a:bodyPr anchorCtr="0" anchor="t" bIns="0" lIns="0" spcFirstLastPara="1" rIns="0" wrap="square" tIns="0">
            <a:spAutoFit/>
          </a:bodyPr>
          <a:lstStyle/>
          <a:p>
            <a:pPr indent="0" lvl="0" marL="0" marR="0" rtl="0" algn="l">
              <a:lnSpc>
                <a:spcPct val="153019"/>
              </a:lnSpc>
              <a:spcBef>
                <a:spcPts val="0"/>
              </a:spcBef>
              <a:spcAft>
                <a:spcPts val="0"/>
              </a:spcAft>
              <a:buNone/>
            </a:pPr>
            <a:r>
              <a:rPr b="1" i="0" lang="en-US" sz="2699" u="none" cap="none" strike="noStrike">
                <a:solidFill>
                  <a:srgbClr val="220950"/>
                </a:solidFill>
                <a:latin typeface="Nunito"/>
                <a:ea typeface="Nunito"/>
                <a:cs typeface="Nunito"/>
                <a:sym typeface="Nunito"/>
              </a:rPr>
              <a:t>Parental line B</a:t>
            </a:r>
            <a:endParaRPr/>
          </a:p>
        </p:txBody>
      </p:sp>
      <p:sp>
        <p:nvSpPr>
          <p:cNvPr id="378" name="Google Shape;378;p20"/>
          <p:cNvSpPr txBox="1"/>
          <p:nvPr/>
        </p:nvSpPr>
        <p:spPr>
          <a:xfrm>
            <a:off x="10764637" y="6803034"/>
            <a:ext cx="2168676" cy="496444"/>
          </a:xfrm>
          <a:prstGeom prst="rect">
            <a:avLst/>
          </a:prstGeom>
          <a:noFill/>
          <a:ln>
            <a:noFill/>
          </a:ln>
        </p:spPr>
        <p:txBody>
          <a:bodyPr anchorCtr="0" anchor="t" bIns="0" lIns="0" spcFirstLastPara="1" rIns="0" wrap="square" tIns="0">
            <a:spAutoFit/>
          </a:bodyPr>
          <a:lstStyle/>
          <a:p>
            <a:pPr indent="0" lvl="0" marL="0" marR="0" rtl="0" algn="ctr">
              <a:lnSpc>
                <a:spcPct val="153019"/>
              </a:lnSpc>
              <a:spcBef>
                <a:spcPts val="0"/>
              </a:spcBef>
              <a:spcAft>
                <a:spcPts val="0"/>
              </a:spcAft>
              <a:buNone/>
            </a:pPr>
            <a:r>
              <a:rPr b="1" i="0" lang="en-US" sz="2699" u="none" cap="none" strike="noStrike">
                <a:solidFill>
                  <a:srgbClr val="220950"/>
                </a:solidFill>
                <a:latin typeface="Nunito"/>
                <a:ea typeface="Nunito"/>
                <a:cs typeface="Nunito"/>
                <a:sym typeface="Nunito"/>
              </a:rPr>
              <a:t>F1 Hybrid</a:t>
            </a:r>
            <a:endParaRPr/>
          </a:p>
        </p:txBody>
      </p:sp>
      <p:sp>
        <p:nvSpPr>
          <p:cNvPr id="379" name="Google Shape;379;p20"/>
          <p:cNvSpPr txBox="1"/>
          <p:nvPr/>
        </p:nvSpPr>
        <p:spPr>
          <a:xfrm>
            <a:off x="5547189" y="9007366"/>
            <a:ext cx="7193622" cy="735330"/>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DD389"/>
        </a:solidFill>
      </p:bgPr>
    </p:bg>
    <p:spTree>
      <p:nvGrpSpPr>
        <p:cNvPr id="383" name="Shape 383"/>
        <p:cNvGrpSpPr/>
        <p:nvPr/>
      </p:nvGrpSpPr>
      <p:grpSpPr>
        <a:xfrm>
          <a:off x="0" y="0"/>
          <a:ext cx="0" cy="0"/>
          <a:chOff x="0" y="0"/>
          <a:chExt cx="0" cy="0"/>
        </a:xfrm>
      </p:grpSpPr>
      <p:pic>
        <p:nvPicPr>
          <p:cNvPr id="384" name="Google Shape;384;p21"/>
          <p:cNvPicPr preferRelativeResize="0"/>
          <p:nvPr/>
        </p:nvPicPr>
        <p:blipFill rotWithShape="1">
          <a:blip r:embed="rId3">
            <a:alphaModFix/>
          </a:blip>
          <a:srcRect b="26691" l="11229" r="0" t="0"/>
          <a:stretch/>
        </p:blipFill>
        <p:spPr>
          <a:xfrm>
            <a:off x="-81076" y="2745650"/>
            <a:ext cx="4177375" cy="7541351"/>
          </a:xfrm>
          <a:prstGeom prst="rect">
            <a:avLst/>
          </a:prstGeom>
          <a:noFill/>
          <a:ln>
            <a:noFill/>
          </a:ln>
        </p:spPr>
      </p:pic>
      <p:sp>
        <p:nvSpPr>
          <p:cNvPr id="385" name="Google Shape;385;p21"/>
          <p:cNvSpPr/>
          <p:nvPr/>
        </p:nvSpPr>
        <p:spPr>
          <a:xfrm rot="-595823">
            <a:off x="12225793" y="902170"/>
            <a:ext cx="5731190" cy="8780374"/>
          </a:xfrm>
          <a:custGeom>
            <a:rect b="b" l="l" r="r" t="t"/>
            <a:pathLst>
              <a:path extrusionOk="0" h="8780374" w="5731190">
                <a:moveTo>
                  <a:pt x="0" y="0"/>
                </a:moveTo>
                <a:lnTo>
                  <a:pt x="5731190" y="0"/>
                </a:lnTo>
                <a:lnTo>
                  <a:pt x="5731190" y="8780374"/>
                </a:lnTo>
                <a:lnTo>
                  <a:pt x="0" y="8780374"/>
                </a:lnTo>
                <a:lnTo>
                  <a:pt x="0" y="0"/>
                </a:lnTo>
                <a:close/>
              </a:path>
            </a:pathLst>
          </a:custGeom>
          <a:blipFill rotWithShape="1">
            <a:blip r:embed="rId4">
              <a:alphaModFix/>
            </a:blip>
            <a:stretch>
              <a:fillRect b="0" l="0" r="0" t="0"/>
            </a:stretch>
          </a:blipFill>
          <a:ln>
            <a:noFill/>
          </a:ln>
        </p:spPr>
      </p:sp>
      <p:grpSp>
        <p:nvGrpSpPr>
          <p:cNvPr id="386" name="Google Shape;386;p21"/>
          <p:cNvGrpSpPr/>
          <p:nvPr/>
        </p:nvGrpSpPr>
        <p:grpSpPr>
          <a:xfrm>
            <a:off x="4198716" y="3071151"/>
            <a:ext cx="9890568" cy="3175543"/>
            <a:chOff x="0" y="0"/>
            <a:chExt cx="13187424" cy="4234057"/>
          </a:xfrm>
        </p:grpSpPr>
        <p:sp>
          <p:nvSpPr>
            <p:cNvPr id="387" name="Google Shape;387;p21"/>
            <p:cNvSpPr/>
            <p:nvPr/>
          </p:nvSpPr>
          <p:spPr>
            <a:xfrm>
              <a:off x="0" y="0"/>
              <a:ext cx="13187424" cy="4234057"/>
            </a:xfrm>
            <a:custGeom>
              <a:rect b="b" l="l" r="r" t="t"/>
              <a:pathLst>
                <a:path extrusionOk="0" h="4234057" w="13187424">
                  <a:moveTo>
                    <a:pt x="0" y="0"/>
                  </a:moveTo>
                  <a:lnTo>
                    <a:pt x="13187424" y="0"/>
                  </a:lnTo>
                  <a:lnTo>
                    <a:pt x="13187424" y="4234057"/>
                  </a:lnTo>
                  <a:lnTo>
                    <a:pt x="0" y="4234057"/>
                  </a:lnTo>
                  <a:lnTo>
                    <a:pt x="0" y="0"/>
                  </a:lnTo>
                  <a:close/>
                </a:path>
              </a:pathLst>
            </a:custGeom>
            <a:blipFill rotWithShape="1">
              <a:blip r:embed="rId5">
                <a:alphaModFix/>
              </a:blip>
              <a:stretch>
                <a:fillRect b="0" l="0" r="0" t="0"/>
              </a:stretch>
            </a:blipFill>
            <a:ln>
              <a:noFill/>
            </a:ln>
          </p:spPr>
        </p:sp>
        <p:grpSp>
          <p:nvGrpSpPr>
            <p:cNvPr id="388" name="Google Shape;388;p21"/>
            <p:cNvGrpSpPr/>
            <p:nvPr/>
          </p:nvGrpSpPr>
          <p:grpSpPr>
            <a:xfrm>
              <a:off x="1350767" y="774346"/>
              <a:ext cx="10485890" cy="2291504"/>
              <a:chOff x="0" y="-47625"/>
              <a:chExt cx="1267934" cy="277084"/>
            </a:xfrm>
          </p:grpSpPr>
          <p:sp>
            <p:nvSpPr>
              <p:cNvPr id="389" name="Google Shape;389;p21"/>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FF90E7"/>
              </a:solidFill>
              <a:ln>
                <a:noFill/>
              </a:ln>
            </p:spPr>
          </p:sp>
          <p:sp>
            <p:nvSpPr>
              <p:cNvPr id="390" name="Google Shape;390;p21"/>
              <p:cNvSpPr txBox="1"/>
              <p:nvPr/>
            </p:nvSpPr>
            <p:spPr>
              <a:xfrm>
                <a:off x="0" y="-47625"/>
                <a:ext cx="1267934" cy="277084"/>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91" name="Google Shape;391;p21"/>
          <p:cNvSpPr/>
          <p:nvPr/>
        </p:nvSpPr>
        <p:spPr>
          <a:xfrm rot="-3997329">
            <a:off x="5449916" y="7866404"/>
            <a:ext cx="1305705" cy="1839021"/>
          </a:xfrm>
          <a:custGeom>
            <a:rect b="b" l="l" r="r" t="t"/>
            <a:pathLst>
              <a:path extrusionOk="0" h="1839021" w="1305705">
                <a:moveTo>
                  <a:pt x="0" y="0"/>
                </a:moveTo>
                <a:lnTo>
                  <a:pt x="1305705" y="0"/>
                </a:lnTo>
                <a:lnTo>
                  <a:pt x="1305705" y="1839021"/>
                </a:lnTo>
                <a:lnTo>
                  <a:pt x="0" y="1839021"/>
                </a:lnTo>
                <a:lnTo>
                  <a:pt x="0" y="0"/>
                </a:lnTo>
                <a:close/>
              </a:path>
            </a:pathLst>
          </a:custGeom>
          <a:blipFill rotWithShape="1">
            <a:blip r:embed="rId6">
              <a:alphaModFix amt="51000"/>
            </a:blip>
            <a:stretch>
              <a:fillRect b="0" l="0" r="0" t="0"/>
            </a:stretch>
          </a:blipFill>
          <a:ln>
            <a:noFill/>
          </a:ln>
        </p:spPr>
      </p:sp>
      <p:sp>
        <p:nvSpPr>
          <p:cNvPr id="392" name="Google Shape;392;p21"/>
          <p:cNvSpPr/>
          <p:nvPr/>
        </p:nvSpPr>
        <p:spPr>
          <a:xfrm>
            <a:off x="3376566" y="398487"/>
            <a:ext cx="2345373" cy="2187061"/>
          </a:xfrm>
          <a:custGeom>
            <a:rect b="b" l="l" r="r" t="t"/>
            <a:pathLst>
              <a:path extrusionOk="0" h="2187061" w="2345373">
                <a:moveTo>
                  <a:pt x="0" y="0"/>
                </a:moveTo>
                <a:lnTo>
                  <a:pt x="2345373" y="0"/>
                </a:lnTo>
                <a:lnTo>
                  <a:pt x="2345373" y="2187061"/>
                </a:lnTo>
                <a:lnTo>
                  <a:pt x="0" y="2187061"/>
                </a:lnTo>
                <a:lnTo>
                  <a:pt x="0" y="0"/>
                </a:lnTo>
                <a:close/>
              </a:path>
            </a:pathLst>
          </a:custGeom>
          <a:blipFill rotWithShape="1">
            <a:blip r:embed="rId7">
              <a:alphaModFix amt="51000"/>
            </a:blip>
            <a:stretch>
              <a:fillRect b="0" l="0" r="0" t="0"/>
            </a:stretch>
          </a:blipFill>
          <a:ln>
            <a:noFill/>
          </a:ln>
        </p:spPr>
      </p:sp>
      <p:sp>
        <p:nvSpPr>
          <p:cNvPr id="393" name="Google Shape;393;p21"/>
          <p:cNvSpPr/>
          <p:nvPr/>
        </p:nvSpPr>
        <p:spPr>
          <a:xfrm rot="4324249">
            <a:off x="11934789" y="7510659"/>
            <a:ext cx="1706668" cy="2182948"/>
          </a:xfrm>
          <a:custGeom>
            <a:rect b="b" l="l" r="r" t="t"/>
            <a:pathLst>
              <a:path extrusionOk="0" h="2182948" w="1706668">
                <a:moveTo>
                  <a:pt x="0" y="0"/>
                </a:moveTo>
                <a:lnTo>
                  <a:pt x="1706668" y="0"/>
                </a:lnTo>
                <a:lnTo>
                  <a:pt x="1706668" y="2182948"/>
                </a:lnTo>
                <a:lnTo>
                  <a:pt x="0" y="2182948"/>
                </a:lnTo>
                <a:lnTo>
                  <a:pt x="0" y="0"/>
                </a:lnTo>
                <a:close/>
              </a:path>
            </a:pathLst>
          </a:custGeom>
          <a:blipFill rotWithShape="1">
            <a:blip r:embed="rId8">
              <a:alphaModFix amt="51000"/>
            </a:blip>
            <a:stretch>
              <a:fillRect b="0" l="0" r="0" t="0"/>
            </a:stretch>
          </a:blipFill>
          <a:ln>
            <a:noFill/>
          </a:ln>
        </p:spPr>
      </p:sp>
      <p:sp>
        <p:nvSpPr>
          <p:cNvPr id="394" name="Google Shape;394;p21"/>
          <p:cNvSpPr txBox="1"/>
          <p:nvPr/>
        </p:nvSpPr>
        <p:spPr>
          <a:xfrm>
            <a:off x="6681119" y="6611066"/>
            <a:ext cx="4925700" cy="920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601" u="none" cap="none" strike="noStrike">
                <a:solidFill>
                  <a:srgbClr val="220950"/>
                </a:solidFill>
                <a:latin typeface="Nunito"/>
                <a:ea typeface="Nunito"/>
                <a:cs typeface="Nunito"/>
                <a:sym typeface="Nunito"/>
              </a:rPr>
              <a:t>Explore different techniques used in plant breeding.</a:t>
            </a:r>
            <a:endParaRPr/>
          </a:p>
        </p:txBody>
      </p:sp>
      <p:sp>
        <p:nvSpPr>
          <p:cNvPr id="395" name="Google Shape;395;p21"/>
          <p:cNvSpPr txBox="1"/>
          <p:nvPr/>
        </p:nvSpPr>
        <p:spPr>
          <a:xfrm>
            <a:off x="4999696" y="4154275"/>
            <a:ext cx="8288700" cy="10464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6799" u="none" cap="none" strike="noStrike">
                <a:solidFill>
                  <a:srgbClr val="220950"/>
                </a:solidFill>
                <a:latin typeface="Quicksand"/>
                <a:ea typeface="Quicksand"/>
                <a:cs typeface="Quicksand"/>
                <a:sym typeface="Quicksand"/>
              </a:rPr>
              <a:t>Breeding Methods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399" name="Shape 399"/>
        <p:cNvGrpSpPr/>
        <p:nvPr/>
      </p:nvGrpSpPr>
      <p:grpSpPr>
        <a:xfrm>
          <a:off x="0" y="0"/>
          <a:ext cx="0" cy="0"/>
          <a:chOff x="0" y="0"/>
          <a:chExt cx="0" cy="0"/>
        </a:xfrm>
      </p:grpSpPr>
      <p:sp>
        <p:nvSpPr>
          <p:cNvPr id="400" name="Google Shape;400;p22"/>
          <p:cNvSpPr/>
          <p:nvPr/>
        </p:nvSpPr>
        <p:spPr>
          <a:xfrm>
            <a:off x="10509145" y="667442"/>
            <a:ext cx="7030914" cy="9046828"/>
          </a:xfrm>
          <a:custGeom>
            <a:rect b="b" l="l" r="r" t="t"/>
            <a:pathLst>
              <a:path extrusionOk="0" h="9046828" w="7030914">
                <a:moveTo>
                  <a:pt x="0" y="0"/>
                </a:moveTo>
                <a:lnTo>
                  <a:pt x="7030914" y="0"/>
                </a:lnTo>
                <a:lnTo>
                  <a:pt x="7030914" y="9046827"/>
                </a:lnTo>
                <a:lnTo>
                  <a:pt x="0" y="9046827"/>
                </a:lnTo>
                <a:lnTo>
                  <a:pt x="0" y="0"/>
                </a:lnTo>
                <a:close/>
              </a:path>
            </a:pathLst>
          </a:custGeom>
          <a:blipFill rotWithShape="1">
            <a:blip r:embed="rId3">
              <a:alphaModFix/>
            </a:blip>
            <a:stretch>
              <a:fillRect b="0" l="0" r="0" t="0"/>
            </a:stretch>
          </a:blipFill>
          <a:ln>
            <a:noFill/>
          </a:ln>
        </p:spPr>
      </p:sp>
      <p:sp>
        <p:nvSpPr>
          <p:cNvPr id="401" name="Google Shape;401;p22"/>
          <p:cNvSpPr/>
          <p:nvPr/>
        </p:nvSpPr>
        <p:spPr>
          <a:xfrm flipH="1">
            <a:off x="-2151820" y="6963397"/>
            <a:ext cx="7675598" cy="12236460"/>
          </a:xfrm>
          <a:custGeom>
            <a:rect b="b" l="l" r="r" t="t"/>
            <a:pathLst>
              <a:path extrusionOk="0" h="12236460" w="7675598">
                <a:moveTo>
                  <a:pt x="7675598" y="0"/>
                </a:moveTo>
                <a:lnTo>
                  <a:pt x="0" y="0"/>
                </a:lnTo>
                <a:lnTo>
                  <a:pt x="0" y="12236460"/>
                </a:lnTo>
                <a:lnTo>
                  <a:pt x="7675598" y="12236460"/>
                </a:lnTo>
                <a:lnTo>
                  <a:pt x="7675598" y="0"/>
                </a:lnTo>
                <a:close/>
              </a:path>
            </a:pathLst>
          </a:custGeom>
          <a:blipFill rotWithShape="1">
            <a:blip r:embed="rId4">
              <a:alphaModFix/>
            </a:blip>
            <a:stretch>
              <a:fillRect b="0" l="0" r="0" t="0"/>
            </a:stretch>
          </a:blipFill>
          <a:ln>
            <a:noFill/>
          </a:ln>
        </p:spPr>
      </p:sp>
      <p:sp>
        <p:nvSpPr>
          <p:cNvPr id="402" name="Google Shape;402;p22"/>
          <p:cNvSpPr/>
          <p:nvPr/>
        </p:nvSpPr>
        <p:spPr>
          <a:xfrm>
            <a:off x="11042222" y="2336591"/>
            <a:ext cx="720017" cy="703075"/>
          </a:xfrm>
          <a:custGeom>
            <a:rect b="b" l="l" r="r" t="t"/>
            <a:pathLst>
              <a:path extrusionOk="0" h="703075" w="720017">
                <a:moveTo>
                  <a:pt x="0" y="0"/>
                </a:moveTo>
                <a:lnTo>
                  <a:pt x="720017" y="0"/>
                </a:lnTo>
                <a:lnTo>
                  <a:pt x="720017" y="703075"/>
                </a:lnTo>
                <a:lnTo>
                  <a:pt x="0" y="703075"/>
                </a:lnTo>
                <a:lnTo>
                  <a:pt x="0" y="0"/>
                </a:lnTo>
                <a:close/>
              </a:path>
            </a:pathLst>
          </a:custGeom>
          <a:blipFill rotWithShape="1">
            <a:blip r:embed="rId5">
              <a:alphaModFix/>
            </a:blip>
            <a:stretch>
              <a:fillRect b="-56505" l="-51231" r="-51954" t="-51572"/>
            </a:stretch>
          </a:blipFill>
          <a:ln>
            <a:noFill/>
          </a:ln>
        </p:spPr>
      </p:sp>
      <p:sp>
        <p:nvSpPr>
          <p:cNvPr id="403" name="Google Shape;403;p22"/>
          <p:cNvSpPr/>
          <p:nvPr/>
        </p:nvSpPr>
        <p:spPr>
          <a:xfrm>
            <a:off x="11066422" y="4068046"/>
            <a:ext cx="747816" cy="730220"/>
          </a:xfrm>
          <a:custGeom>
            <a:rect b="b" l="l" r="r" t="t"/>
            <a:pathLst>
              <a:path extrusionOk="0" h="730220" w="747816">
                <a:moveTo>
                  <a:pt x="0" y="0"/>
                </a:moveTo>
                <a:lnTo>
                  <a:pt x="747816" y="0"/>
                </a:lnTo>
                <a:lnTo>
                  <a:pt x="747816" y="730220"/>
                </a:lnTo>
                <a:lnTo>
                  <a:pt x="0" y="730220"/>
                </a:lnTo>
                <a:lnTo>
                  <a:pt x="0" y="0"/>
                </a:lnTo>
                <a:close/>
              </a:path>
            </a:pathLst>
          </a:custGeom>
          <a:blipFill rotWithShape="1">
            <a:blip r:embed="rId5">
              <a:alphaModFix/>
            </a:blip>
            <a:stretch>
              <a:fillRect b="-56505" l="-51231" r="-51954" t="-51572"/>
            </a:stretch>
          </a:blipFill>
          <a:ln>
            <a:noFill/>
          </a:ln>
        </p:spPr>
      </p:sp>
      <p:sp>
        <p:nvSpPr>
          <p:cNvPr id="404" name="Google Shape;404;p22"/>
          <p:cNvSpPr/>
          <p:nvPr/>
        </p:nvSpPr>
        <p:spPr>
          <a:xfrm>
            <a:off x="11042222" y="5888246"/>
            <a:ext cx="720017" cy="703075"/>
          </a:xfrm>
          <a:custGeom>
            <a:rect b="b" l="l" r="r" t="t"/>
            <a:pathLst>
              <a:path extrusionOk="0" h="703075" w="720017">
                <a:moveTo>
                  <a:pt x="0" y="0"/>
                </a:moveTo>
                <a:lnTo>
                  <a:pt x="720017" y="0"/>
                </a:lnTo>
                <a:lnTo>
                  <a:pt x="720017" y="703075"/>
                </a:lnTo>
                <a:lnTo>
                  <a:pt x="0" y="703075"/>
                </a:lnTo>
                <a:lnTo>
                  <a:pt x="0" y="0"/>
                </a:lnTo>
                <a:close/>
              </a:path>
            </a:pathLst>
          </a:custGeom>
          <a:blipFill rotWithShape="1">
            <a:blip r:embed="rId5">
              <a:alphaModFix/>
            </a:blip>
            <a:stretch>
              <a:fillRect b="-56505" l="-51231" r="-51954" t="-51572"/>
            </a:stretch>
          </a:blipFill>
          <a:ln>
            <a:noFill/>
          </a:ln>
        </p:spPr>
      </p:sp>
      <p:sp>
        <p:nvSpPr>
          <p:cNvPr id="405" name="Google Shape;405;p22"/>
          <p:cNvSpPr/>
          <p:nvPr/>
        </p:nvSpPr>
        <p:spPr>
          <a:xfrm>
            <a:off x="11042222" y="7655384"/>
            <a:ext cx="720017" cy="703075"/>
          </a:xfrm>
          <a:custGeom>
            <a:rect b="b" l="l" r="r" t="t"/>
            <a:pathLst>
              <a:path extrusionOk="0" h="703075" w="720017">
                <a:moveTo>
                  <a:pt x="0" y="0"/>
                </a:moveTo>
                <a:lnTo>
                  <a:pt x="720017" y="0"/>
                </a:lnTo>
                <a:lnTo>
                  <a:pt x="720017" y="703075"/>
                </a:lnTo>
                <a:lnTo>
                  <a:pt x="0" y="703075"/>
                </a:lnTo>
                <a:lnTo>
                  <a:pt x="0" y="0"/>
                </a:lnTo>
                <a:close/>
              </a:path>
            </a:pathLst>
          </a:custGeom>
          <a:blipFill rotWithShape="1">
            <a:blip r:embed="rId5">
              <a:alphaModFix/>
            </a:blip>
            <a:stretch>
              <a:fillRect b="-56505" l="-51231" r="-51954" t="-51572"/>
            </a:stretch>
          </a:blipFill>
          <a:ln>
            <a:noFill/>
          </a:ln>
        </p:spPr>
      </p:sp>
      <p:sp>
        <p:nvSpPr>
          <p:cNvPr id="406" name="Google Shape;406;p22"/>
          <p:cNvSpPr txBox="1"/>
          <p:nvPr/>
        </p:nvSpPr>
        <p:spPr>
          <a:xfrm>
            <a:off x="914400" y="1910382"/>
            <a:ext cx="8620686" cy="1309371"/>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7699" u="none" cap="none" strike="noStrike">
                <a:solidFill>
                  <a:srgbClr val="220950"/>
                </a:solidFill>
                <a:latin typeface="Quicksand"/>
                <a:ea typeface="Quicksand"/>
                <a:cs typeface="Quicksand"/>
                <a:sym typeface="Quicksand"/>
              </a:rPr>
              <a:t>KEY POINTS</a:t>
            </a:r>
            <a:endParaRPr/>
          </a:p>
        </p:txBody>
      </p:sp>
      <p:sp>
        <p:nvSpPr>
          <p:cNvPr id="407" name="Google Shape;407;p22"/>
          <p:cNvSpPr txBox="1"/>
          <p:nvPr/>
        </p:nvSpPr>
        <p:spPr>
          <a:xfrm>
            <a:off x="11971550" y="2245543"/>
            <a:ext cx="4958700" cy="861900"/>
          </a:xfrm>
          <a:prstGeom prst="rect">
            <a:avLst/>
          </a:prstGeom>
          <a:noFill/>
          <a:ln>
            <a:noFill/>
          </a:ln>
        </p:spPr>
        <p:txBody>
          <a:bodyPr anchorCtr="0" anchor="t" bIns="0" lIns="0" spcFirstLastPara="1" rIns="0" wrap="square" tIns="0">
            <a:spAutoFit/>
          </a:bodyPr>
          <a:lstStyle/>
          <a:p>
            <a:pPr indent="0" lvl="0" marL="0" marR="0" rtl="0" algn="l">
              <a:lnSpc>
                <a:spcPct val="180000"/>
              </a:lnSpc>
              <a:spcBef>
                <a:spcPts val="0"/>
              </a:spcBef>
              <a:spcAft>
                <a:spcPts val="0"/>
              </a:spcAft>
              <a:buNone/>
            </a:pPr>
            <a:r>
              <a:rPr b="0" i="0" lang="en-US" sz="2000" u="none" cap="none" strike="noStrike">
                <a:solidFill>
                  <a:srgbClr val="220950"/>
                </a:solidFill>
                <a:latin typeface="Nunito"/>
                <a:ea typeface="Nunito"/>
                <a:cs typeface="Nunito"/>
                <a:sym typeface="Nunito"/>
              </a:rPr>
              <a:t>Hybrids are plants made by cross-</a:t>
            </a:r>
            <a:endParaRPr b="0" i="0" sz="2000" u="none" cap="none" strike="noStrike">
              <a:solidFill>
                <a:srgbClr val="220950"/>
              </a:solidFill>
              <a:latin typeface="Nunito"/>
              <a:ea typeface="Nunito"/>
              <a:cs typeface="Nunito"/>
              <a:sym typeface="Nunito"/>
            </a:endParaRPr>
          </a:p>
          <a:p>
            <a:pPr indent="0" lvl="0" marL="0" marR="0" rtl="0" algn="l">
              <a:lnSpc>
                <a:spcPct val="180000"/>
              </a:lnSpc>
              <a:spcBef>
                <a:spcPts val="0"/>
              </a:spcBef>
              <a:spcAft>
                <a:spcPts val="0"/>
              </a:spcAft>
              <a:buNone/>
            </a:pPr>
            <a:r>
              <a:rPr b="0" i="0" lang="en-US" sz="2000" u="none" cap="none" strike="noStrike">
                <a:solidFill>
                  <a:srgbClr val="220950"/>
                </a:solidFill>
                <a:latin typeface="Nunito"/>
                <a:ea typeface="Nunito"/>
                <a:cs typeface="Nunito"/>
                <a:sym typeface="Nunito"/>
              </a:rPr>
              <a:t>breeding two different parent plants.</a:t>
            </a:r>
            <a:endParaRPr/>
          </a:p>
        </p:txBody>
      </p:sp>
      <p:sp>
        <p:nvSpPr>
          <p:cNvPr id="408" name="Google Shape;408;p22"/>
          <p:cNvSpPr txBox="1"/>
          <p:nvPr/>
        </p:nvSpPr>
        <p:spPr>
          <a:xfrm>
            <a:off x="11971558" y="4023039"/>
            <a:ext cx="5125800" cy="861900"/>
          </a:xfrm>
          <a:prstGeom prst="rect">
            <a:avLst/>
          </a:prstGeom>
          <a:noFill/>
          <a:ln>
            <a:noFill/>
          </a:ln>
        </p:spPr>
        <p:txBody>
          <a:bodyPr anchorCtr="0" anchor="t" bIns="0" lIns="0" spcFirstLastPara="1" rIns="0" wrap="square" tIns="0">
            <a:spAutoFit/>
          </a:bodyPr>
          <a:lstStyle/>
          <a:p>
            <a:pPr indent="0" lvl="0" marL="0" marR="0" rtl="0" algn="l">
              <a:lnSpc>
                <a:spcPct val="180000"/>
              </a:lnSpc>
              <a:spcBef>
                <a:spcPts val="0"/>
              </a:spcBef>
              <a:spcAft>
                <a:spcPts val="0"/>
              </a:spcAft>
              <a:buNone/>
            </a:pPr>
            <a:r>
              <a:rPr b="0" i="0" lang="en-US" sz="2000" u="none" cap="none" strike="noStrike">
                <a:solidFill>
                  <a:srgbClr val="220950"/>
                </a:solidFill>
                <a:latin typeface="Nunito"/>
                <a:ea typeface="Nunito"/>
                <a:cs typeface="Nunito"/>
                <a:sym typeface="Nunito"/>
              </a:rPr>
              <a:t>Hybrids grow stronger, faster, and resist diseases better than parent plants.</a:t>
            </a:r>
            <a:endParaRPr/>
          </a:p>
        </p:txBody>
      </p:sp>
      <p:sp>
        <p:nvSpPr>
          <p:cNvPr id="409" name="Google Shape;409;p22"/>
          <p:cNvSpPr txBox="1"/>
          <p:nvPr/>
        </p:nvSpPr>
        <p:spPr>
          <a:xfrm>
            <a:off x="11971558" y="5780084"/>
            <a:ext cx="4958700" cy="861900"/>
          </a:xfrm>
          <a:prstGeom prst="rect">
            <a:avLst/>
          </a:prstGeom>
          <a:noFill/>
          <a:ln>
            <a:noFill/>
          </a:ln>
        </p:spPr>
        <p:txBody>
          <a:bodyPr anchorCtr="0" anchor="t" bIns="0" lIns="0" spcFirstLastPara="1" rIns="0" wrap="square" tIns="0">
            <a:spAutoFit/>
          </a:bodyPr>
          <a:lstStyle/>
          <a:p>
            <a:pPr indent="0" lvl="0" marL="0" marR="0" rtl="0" algn="l">
              <a:lnSpc>
                <a:spcPct val="180000"/>
              </a:lnSpc>
              <a:spcBef>
                <a:spcPts val="0"/>
              </a:spcBef>
              <a:spcAft>
                <a:spcPts val="0"/>
              </a:spcAft>
              <a:buNone/>
            </a:pPr>
            <a:r>
              <a:rPr b="0" i="0" lang="en-US" sz="2000" u="none" cap="none" strike="noStrike">
                <a:solidFill>
                  <a:srgbClr val="220950"/>
                </a:solidFill>
                <a:latin typeface="Nunito"/>
                <a:ea typeface="Nunito"/>
                <a:cs typeface="Nunito"/>
                <a:sym typeface="Nunito"/>
              </a:rPr>
              <a:t>Hybrid crops include corn, tomatoes, and strawberries, bred for better size and taste.</a:t>
            </a:r>
            <a:endParaRPr/>
          </a:p>
        </p:txBody>
      </p:sp>
      <p:sp>
        <p:nvSpPr>
          <p:cNvPr id="410" name="Google Shape;410;p22"/>
          <p:cNvSpPr txBox="1"/>
          <p:nvPr/>
        </p:nvSpPr>
        <p:spPr>
          <a:xfrm>
            <a:off x="11971558" y="7546655"/>
            <a:ext cx="5406600" cy="861900"/>
          </a:xfrm>
          <a:prstGeom prst="rect">
            <a:avLst/>
          </a:prstGeom>
          <a:noFill/>
          <a:ln>
            <a:noFill/>
          </a:ln>
        </p:spPr>
        <p:txBody>
          <a:bodyPr anchorCtr="0" anchor="t" bIns="0" lIns="0" spcFirstLastPara="1" rIns="0" wrap="square" tIns="0">
            <a:spAutoFit/>
          </a:bodyPr>
          <a:lstStyle/>
          <a:p>
            <a:pPr indent="0" lvl="0" marL="0" marR="0" rtl="0" algn="l">
              <a:lnSpc>
                <a:spcPct val="180000"/>
              </a:lnSpc>
              <a:spcBef>
                <a:spcPts val="0"/>
              </a:spcBef>
              <a:spcAft>
                <a:spcPts val="0"/>
              </a:spcAft>
              <a:buNone/>
            </a:pPr>
            <a:r>
              <a:rPr b="0" i="0" lang="en-US" sz="2000" u="none" cap="none" strike="noStrike">
                <a:solidFill>
                  <a:srgbClr val="220950"/>
                </a:solidFill>
                <a:latin typeface="Nunito"/>
                <a:ea typeface="Nunito"/>
                <a:cs typeface="Nunito"/>
                <a:sym typeface="Nunito"/>
              </a:rPr>
              <a:t>Hybrids produce more food, are more nutritious, and adapt better to the environment.</a:t>
            </a:r>
            <a:endParaRPr/>
          </a:p>
        </p:txBody>
      </p:sp>
      <p:sp>
        <p:nvSpPr>
          <p:cNvPr id="411" name="Google Shape;411;p22"/>
          <p:cNvSpPr txBox="1"/>
          <p:nvPr/>
        </p:nvSpPr>
        <p:spPr>
          <a:xfrm>
            <a:off x="2128379" y="3920696"/>
            <a:ext cx="6192600" cy="2640000"/>
          </a:xfrm>
          <a:prstGeom prst="rect">
            <a:avLst/>
          </a:prstGeom>
          <a:noFill/>
          <a:ln>
            <a:noFill/>
          </a:ln>
        </p:spPr>
        <p:txBody>
          <a:bodyPr anchorCtr="0" anchor="t" bIns="0" lIns="0" spcFirstLastPara="1" rIns="0" wrap="square" tIns="0">
            <a:spAutoFit/>
          </a:bodyPr>
          <a:lstStyle/>
          <a:p>
            <a:pPr indent="0" lvl="0" marL="0" marR="0" rtl="0" algn="ctr">
              <a:lnSpc>
                <a:spcPct val="170000"/>
              </a:lnSpc>
              <a:spcBef>
                <a:spcPts val="0"/>
              </a:spcBef>
              <a:spcAft>
                <a:spcPts val="0"/>
              </a:spcAft>
              <a:buNone/>
            </a:pPr>
            <a:r>
              <a:rPr b="0" i="0" lang="en-US" sz="2199" u="none" cap="none" strike="noStrike">
                <a:solidFill>
                  <a:srgbClr val="220950"/>
                </a:solidFill>
                <a:latin typeface="Nunito"/>
                <a:ea typeface="Nunito"/>
                <a:cs typeface="Nunito"/>
                <a:sym typeface="Nuni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415" name="Shape 415"/>
        <p:cNvGrpSpPr/>
        <p:nvPr/>
      </p:nvGrpSpPr>
      <p:grpSpPr>
        <a:xfrm>
          <a:off x="0" y="0"/>
          <a:ext cx="0" cy="0"/>
          <a:chOff x="0" y="0"/>
          <a:chExt cx="0" cy="0"/>
        </a:xfrm>
      </p:grpSpPr>
      <p:pic>
        <p:nvPicPr>
          <p:cNvPr id="416" name="Google Shape;416;p23"/>
          <p:cNvPicPr preferRelativeResize="0"/>
          <p:nvPr/>
        </p:nvPicPr>
        <p:blipFill rotWithShape="1">
          <a:blip r:embed="rId3">
            <a:alphaModFix/>
          </a:blip>
          <a:srcRect b="0" l="0" r="53682" t="0"/>
          <a:stretch/>
        </p:blipFill>
        <p:spPr>
          <a:xfrm>
            <a:off x="15669293" y="4742675"/>
            <a:ext cx="2618700" cy="5863601"/>
          </a:xfrm>
          <a:prstGeom prst="rect">
            <a:avLst/>
          </a:prstGeom>
          <a:noFill/>
          <a:ln>
            <a:noFill/>
          </a:ln>
        </p:spPr>
      </p:pic>
      <p:pic>
        <p:nvPicPr>
          <p:cNvPr id="417" name="Google Shape;417;p23"/>
          <p:cNvPicPr preferRelativeResize="0"/>
          <p:nvPr/>
        </p:nvPicPr>
        <p:blipFill rotWithShape="1">
          <a:blip r:embed="rId4">
            <a:alphaModFix/>
          </a:blip>
          <a:srcRect b="0" l="50000" r="0" t="0"/>
          <a:stretch/>
        </p:blipFill>
        <p:spPr>
          <a:xfrm>
            <a:off x="6" y="937175"/>
            <a:ext cx="2728274" cy="5444075"/>
          </a:xfrm>
          <a:prstGeom prst="rect">
            <a:avLst/>
          </a:prstGeom>
          <a:noFill/>
          <a:ln>
            <a:noFill/>
          </a:ln>
        </p:spPr>
      </p:pic>
      <p:pic>
        <p:nvPicPr>
          <p:cNvPr id="418" name="Google Shape;418;p23"/>
          <p:cNvPicPr preferRelativeResize="0"/>
          <p:nvPr/>
        </p:nvPicPr>
        <p:blipFill rotWithShape="1">
          <a:blip r:embed="rId5">
            <a:alphaModFix/>
          </a:blip>
          <a:srcRect b="0" l="0" r="0" t="0"/>
          <a:stretch/>
        </p:blipFill>
        <p:spPr>
          <a:xfrm>
            <a:off x="4818322" y="2184694"/>
            <a:ext cx="8651356" cy="8295645"/>
          </a:xfrm>
          <a:prstGeom prst="rect">
            <a:avLst/>
          </a:prstGeom>
          <a:noFill/>
          <a:ln>
            <a:noFill/>
          </a:ln>
        </p:spPr>
      </p:pic>
      <p:grpSp>
        <p:nvGrpSpPr>
          <p:cNvPr id="419" name="Google Shape;419;p23"/>
          <p:cNvGrpSpPr/>
          <p:nvPr/>
        </p:nvGrpSpPr>
        <p:grpSpPr>
          <a:xfrm>
            <a:off x="6360704" y="2905640"/>
            <a:ext cx="6039302" cy="6039302"/>
            <a:chOff x="0" y="0"/>
            <a:chExt cx="812800" cy="812800"/>
          </a:xfrm>
        </p:grpSpPr>
        <p:sp>
          <p:nvSpPr>
            <p:cNvPr id="420" name="Google Shape;42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2" name="Google Shape;422;p23"/>
          <p:cNvGrpSpPr/>
          <p:nvPr/>
        </p:nvGrpSpPr>
        <p:grpSpPr>
          <a:xfrm>
            <a:off x="7878833" y="4423769"/>
            <a:ext cx="3003044" cy="3003044"/>
            <a:chOff x="0" y="0"/>
            <a:chExt cx="812800" cy="812800"/>
          </a:xfrm>
        </p:grpSpPr>
        <p:sp>
          <p:nvSpPr>
            <p:cNvPr id="423" name="Google Shape;42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5" name="Google Shape;425;p23"/>
          <p:cNvGrpSpPr/>
          <p:nvPr/>
        </p:nvGrpSpPr>
        <p:grpSpPr>
          <a:xfrm>
            <a:off x="2146294" y="2905640"/>
            <a:ext cx="1646200" cy="1646200"/>
            <a:chOff x="0" y="0"/>
            <a:chExt cx="812800" cy="812800"/>
          </a:xfrm>
        </p:grpSpPr>
        <p:sp>
          <p:nvSpPr>
            <p:cNvPr id="426" name="Google Shape;42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57C"/>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8" name="Google Shape;428;p23"/>
          <p:cNvGrpSpPr/>
          <p:nvPr/>
        </p:nvGrpSpPr>
        <p:grpSpPr>
          <a:xfrm>
            <a:off x="14495506" y="2905640"/>
            <a:ext cx="1646200" cy="1646200"/>
            <a:chOff x="0" y="0"/>
            <a:chExt cx="812800" cy="812800"/>
          </a:xfrm>
        </p:grpSpPr>
        <p:sp>
          <p:nvSpPr>
            <p:cNvPr id="429" name="Google Shape;42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0E7"/>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1" name="Google Shape;431;p23"/>
          <p:cNvGrpSpPr/>
          <p:nvPr/>
        </p:nvGrpSpPr>
        <p:grpSpPr>
          <a:xfrm>
            <a:off x="2146294" y="6396947"/>
            <a:ext cx="1646200" cy="1646200"/>
            <a:chOff x="0" y="0"/>
            <a:chExt cx="812800" cy="812800"/>
          </a:xfrm>
        </p:grpSpPr>
        <p:sp>
          <p:nvSpPr>
            <p:cNvPr id="432" name="Google Shape;43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D7CB"/>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23"/>
          <p:cNvGrpSpPr/>
          <p:nvPr/>
        </p:nvGrpSpPr>
        <p:grpSpPr>
          <a:xfrm>
            <a:off x="14495506" y="6396947"/>
            <a:ext cx="1646200" cy="1646200"/>
            <a:chOff x="0" y="0"/>
            <a:chExt cx="812800" cy="812800"/>
          </a:xfrm>
        </p:grpSpPr>
        <p:sp>
          <p:nvSpPr>
            <p:cNvPr id="435" name="Google Shape;43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A9D8F"/>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7" name="Google Shape;437;p23"/>
          <p:cNvSpPr txBox="1"/>
          <p:nvPr/>
        </p:nvSpPr>
        <p:spPr>
          <a:xfrm>
            <a:off x="1028700" y="627751"/>
            <a:ext cx="16230600" cy="1309371"/>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7699" u="none" cap="none" strike="noStrike">
                <a:solidFill>
                  <a:srgbClr val="220950"/>
                </a:solidFill>
                <a:latin typeface="Quicksand"/>
                <a:ea typeface="Quicksand"/>
                <a:cs typeface="Quicksand"/>
                <a:sym typeface="Quicksand"/>
              </a:rPr>
              <a:t>GENETICALLY MODIFIED CROPS</a:t>
            </a:r>
            <a:endParaRPr/>
          </a:p>
        </p:txBody>
      </p:sp>
      <p:sp>
        <p:nvSpPr>
          <p:cNvPr id="438" name="Google Shape;438;p23"/>
          <p:cNvSpPr txBox="1"/>
          <p:nvPr/>
        </p:nvSpPr>
        <p:spPr>
          <a:xfrm>
            <a:off x="1123767" y="4861517"/>
            <a:ext cx="369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a:t>
            </a:r>
            <a:endParaRPr/>
          </a:p>
        </p:txBody>
      </p:sp>
      <p:sp>
        <p:nvSpPr>
          <p:cNvPr id="439" name="Google Shape;439;p23"/>
          <p:cNvSpPr txBox="1"/>
          <p:nvPr/>
        </p:nvSpPr>
        <p:spPr>
          <a:xfrm>
            <a:off x="13472979" y="8352638"/>
            <a:ext cx="369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a:t>
            </a:r>
            <a:endParaRPr/>
          </a:p>
        </p:txBody>
      </p:sp>
      <p:sp>
        <p:nvSpPr>
          <p:cNvPr id="440" name="Google Shape;440;p23"/>
          <p:cNvSpPr txBox="1"/>
          <p:nvPr/>
        </p:nvSpPr>
        <p:spPr>
          <a:xfrm>
            <a:off x="13472979" y="4861517"/>
            <a:ext cx="369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a:t>
            </a:r>
            <a:endParaRPr/>
          </a:p>
        </p:txBody>
      </p:sp>
      <p:sp>
        <p:nvSpPr>
          <p:cNvPr id="441" name="Google Shape;441;p23"/>
          <p:cNvSpPr txBox="1"/>
          <p:nvPr/>
        </p:nvSpPr>
        <p:spPr>
          <a:xfrm>
            <a:off x="1123767" y="8352638"/>
            <a:ext cx="369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445" name="Shape 445"/>
        <p:cNvGrpSpPr/>
        <p:nvPr/>
      </p:nvGrpSpPr>
      <p:grpSpPr>
        <a:xfrm>
          <a:off x="0" y="0"/>
          <a:ext cx="0" cy="0"/>
          <a:chOff x="0" y="0"/>
          <a:chExt cx="0" cy="0"/>
        </a:xfrm>
      </p:grpSpPr>
      <p:grpSp>
        <p:nvGrpSpPr>
          <p:cNvPr id="446" name="Google Shape;446;p24"/>
          <p:cNvGrpSpPr/>
          <p:nvPr/>
        </p:nvGrpSpPr>
        <p:grpSpPr>
          <a:xfrm>
            <a:off x="809342" y="2285963"/>
            <a:ext cx="8115300" cy="8594115"/>
            <a:chOff x="0" y="-38100"/>
            <a:chExt cx="2137363" cy="2263471"/>
          </a:xfrm>
        </p:grpSpPr>
        <p:sp>
          <p:nvSpPr>
            <p:cNvPr id="447" name="Google Shape;447;p24"/>
            <p:cNvSpPr/>
            <p:nvPr/>
          </p:nvSpPr>
          <p:spPr>
            <a:xfrm>
              <a:off x="0" y="0"/>
              <a:ext cx="2137363" cy="2225371"/>
            </a:xfrm>
            <a:custGeom>
              <a:rect b="b" l="l" r="r" t="t"/>
              <a:pathLst>
                <a:path extrusionOk="0" h="2225371" w="2137363">
                  <a:moveTo>
                    <a:pt x="59147" y="0"/>
                  </a:moveTo>
                  <a:lnTo>
                    <a:pt x="2078216" y="0"/>
                  </a:lnTo>
                  <a:cubicBezTo>
                    <a:pt x="2110882" y="0"/>
                    <a:pt x="2137363" y="26481"/>
                    <a:pt x="2137363" y="59147"/>
                  </a:cubicBezTo>
                  <a:lnTo>
                    <a:pt x="2137363" y="2166223"/>
                  </a:lnTo>
                  <a:cubicBezTo>
                    <a:pt x="2137363" y="2198889"/>
                    <a:pt x="2110882" y="2225371"/>
                    <a:pt x="2078216" y="2225371"/>
                  </a:cubicBezTo>
                  <a:lnTo>
                    <a:pt x="59147" y="2225371"/>
                  </a:lnTo>
                  <a:cubicBezTo>
                    <a:pt x="26481" y="2225371"/>
                    <a:pt x="0" y="2198889"/>
                    <a:pt x="0" y="2166223"/>
                  </a:cubicBezTo>
                  <a:lnTo>
                    <a:pt x="0" y="59147"/>
                  </a:lnTo>
                  <a:cubicBezTo>
                    <a:pt x="0" y="26481"/>
                    <a:pt x="26481" y="0"/>
                    <a:pt x="59147" y="0"/>
                  </a:cubicBezTo>
                  <a:close/>
                </a:path>
              </a:pathLst>
            </a:custGeom>
            <a:solidFill>
              <a:srgbClr val="EBF2FA"/>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4"/>
            <p:cNvSpPr txBox="1"/>
            <p:nvPr/>
          </p:nvSpPr>
          <p:spPr>
            <a:xfrm>
              <a:off x="0" y="-38100"/>
              <a:ext cx="2137363" cy="2263471"/>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9" name="Google Shape;449;p24"/>
          <p:cNvGrpSpPr/>
          <p:nvPr/>
        </p:nvGrpSpPr>
        <p:grpSpPr>
          <a:xfrm>
            <a:off x="1178776" y="2762729"/>
            <a:ext cx="7376433" cy="5197600"/>
            <a:chOff x="0" y="-38100"/>
            <a:chExt cx="1942764" cy="1368915"/>
          </a:xfrm>
        </p:grpSpPr>
        <p:sp>
          <p:nvSpPr>
            <p:cNvPr id="450" name="Google Shape;450;p24"/>
            <p:cNvSpPr/>
            <p:nvPr/>
          </p:nvSpPr>
          <p:spPr>
            <a:xfrm>
              <a:off x="0" y="0"/>
              <a:ext cx="1942764" cy="1330815"/>
            </a:xfrm>
            <a:custGeom>
              <a:rect b="b" l="l" r="r" t="t"/>
              <a:pathLst>
                <a:path extrusionOk="0" h="1330815" w="1942764">
                  <a:moveTo>
                    <a:pt x="77667" y="0"/>
                  </a:moveTo>
                  <a:lnTo>
                    <a:pt x="1865098" y="0"/>
                  </a:lnTo>
                  <a:cubicBezTo>
                    <a:pt x="1907992" y="0"/>
                    <a:pt x="1942764" y="34772"/>
                    <a:pt x="1942764" y="77667"/>
                  </a:cubicBezTo>
                  <a:lnTo>
                    <a:pt x="1942764" y="1253149"/>
                  </a:lnTo>
                  <a:cubicBezTo>
                    <a:pt x="1942764" y="1296043"/>
                    <a:pt x="1907992" y="1330815"/>
                    <a:pt x="1865098" y="1330815"/>
                  </a:cubicBezTo>
                  <a:lnTo>
                    <a:pt x="77667" y="1330815"/>
                  </a:lnTo>
                  <a:cubicBezTo>
                    <a:pt x="34772" y="1330815"/>
                    <a:pt x="0" y="1296043"/>
                    <a:pt x="0" y="1253149"/>
                  </a:cubicBezTo>
                  <a:lnTo>
                    <a:pt x="0" y="77667"/>
                  </a:lnTo>
                  <a:cubicBezTo>
                    <a:pt x="0" y="34772"/>
                    <a:pt x="34772" y="0"/>
                    <a:pt x="77667" y="0"/>
                  </a:cubicBezTo>
                  <a:close/>
                </a:path>
              </a:pathLst>
            </a:custGeom>
            <a:solidFill>
              <a:srgbClr val="000000">
                <a:alpha val="0"/>
              </a:srgbClr>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4"/>
            <p:cNvSpPr txBox="1"/>
            <p:nvPr/>
          </p:nvSpPr>
          <p:spPr>
            <a:xfrm>
              <a:off x="0" y="-38100"/>
              <a:ext cx="1942764" cy="136891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2" name="Google Shape;452;p24"/>
          <p:cNvGrpSpPr/>
          <p:nvPr/>
        </p:nvGrpSpPr>
        <p:grpSpPr>
          <a:xfrm>
            <a:off x="9363358" y="2285963"/>
            <a:ext cx="8115300" cy="8594115"/>
            <a:chOff x="0" y="-38100"/>
            <a:chExt cx="2137363" cy="2263471"/>
          </a:xfrm>
        </p:grpSpPr>
        <p:sp>
          <p:nvSpPr>
            <p:cNvPr id="453" name="Google Shape;453;p24"/>
            <p:cNvSpPr/>
            <p:nvPr/>
          </p:nvSpPr>
          <p:spPr>
            <a:xfrm>
              <a:off x="0" y="0"/>
              <a:ext cx="2137363" cy="2225371"/>
            </a:xfrm>
            <a:custGeom>
              <a:rect b="b" l="l" r="r" t="t"/>
              <a:pathLst>
                <a:path extrusionOk="0" h="2225371" w="2137363">
                  <a:moveTo>
                    <a:pt x="59147" y="0"/>
                  </a:moveTo>
                  <a:lnTo>
                    <a:pt x="2078216" y="0"/>
                  </a:lnTo>
                  <a:cubicBezTo>
                    <a:pt x="2110882" y="0"/>
                    <a:pt x="2137363" y="26481"/>
                    <a:pt x="2137363" y="59147"/>
                  </a:cubicBezTo>
                  <a:lnTo>
                    <a:pt x="2137363" y="2166223"/>
                  </a:lnTo>
                  <a:cubicBezTo>
                    <a:pt x="2137363" y="2198889"/>
                    <a:pt x="2110882" y="2225371"/>
                    <a:pt x="2078216" y="2225371"/>
                  </a:cubicBezTo>
                  <a:lnTo>
                    <a:pt x="59147" y="2225371"/>
                  </a:lnTo>
                  <a:cubicBezTo>
                    <a:pt x="26481" y="2225371"/>
                    <a:pt x="0" y="2198889"/>
                    <a:pt x="0" y="2166223"/>
                  </a:cubicBezTo>
                  <a:lnTo>
                    <a:pt x="0" y="59147"/>
                  </a:lnTo>
                  <a:cubicBezTo>
                    <a:pt x="0" y="26481"/>
                    <a:pt x="26481" y="0"/>
                    <a:pt x="59147" y="0"/>
                  </a:cubicBezTo>
                  <a:close/>
                </a:path>
              </a:pathLst>
            </a:custGeom>
            <a:solidFill>
              <a:srgbClr val="EBF2FA"/>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4"/>
            <p:cNvSpPr txBox="1"/>
            <p:nvPr/>
          </p:nvSpPr>
          <p:spPr>
            <a:xfrm>
              <a:off x="0" y="-38100"/>
              <a:ext cx="2137363" cy="2263471"/>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55" name="Google Shape;455;p24"/>
          <p:cNvPicPr preferRelativeResize="0"/>
          <p:nvPr/>
        </p:nvPicPr>
        <p:blipFill rotWithShape="1">
          <a:blip r:embed="rId3">
            <a:alphaModFix/>
          </a:blip>
          <a:srcRect b="17904" l="9833" r="9825" t="0"/>
          <a:stretch/>
        </p:blipFill>
        <p:spPr>
          <a:xfrm>
            <a:off x="1198675" y="2925225"/>
            <a:ext cx="7337100" cy="5024700"/>
          </a:xfrm>
          <a:prstGeom prst="roundRect">
            <a:avLst>
              <a:gd fmla="val 5598" name="adj"/>
            </a:avLst>
          </a:prstGeom>
          <a:noFill/>
          <a:ln>
            <a:noFill/>
          </a:ln>
        </p:spPr>
      </p:pic>
      <p:grpSp>
        <p:nvGrpSpPr>
          <p:cNvPr id="456" name="Google Shape;456;p24"/>
          <p:cNvGrpSpPr/>
          <p:nvPr/>
        </p:nvGrpSpPr>
        <p:grpSpPr>
          <a:xfrm>
            <a:off x="9732792" y="2762729"/>
            <a:ext cx="7376433" cy="5197600"/>
            <a:chOff x="0" y="-38100"/>
            <a:chExt cx="1942764" cy="1368915"/>
          </a:xfrm>
        </p:grpSpPr>
        <p:sp>
          <p:nvSpPr>
            <p:cNvPr id="457" name="Google Shape;457;p24"/>
            <p:cNvSpPr/>
            <p:nvPr/>
          </p:nvSpPr>
          <p:spPr>
            <a:xfrm>
              <a:off x="0" y="0"/>
              <a:ext cx="1942764" cy="1330815"/>
            </a:xfrm>
            <a:custGeom>
              <a:rect b="b" l="l" r="r" t="t"/>
              <a:pathLst>
                <a:path extrusionOk="0" h="1330815" w="1942764">
                  <a:moveTo>
                    <a:pt x="77667" y="0"/>
                  </a:moveTo>
                  <a:lnTo>
                    <a:pt x="1865098" y="0"/>
                  </a:lnTo>
                  <a:cubicBezTo>
                    <a:pt x="1907992" y="0"/>
                    <a:pt x="1942764" y="34772"/>
                    <a:pt x="1942764" y="77667"/>
                  </a:cubicBezTo>
                  <a:lnTo>
                    <a:pt x="1942764" y="1253149"/>
                  </a:lnTo>
                  <a:cubicBezTo>
                    <a:pt x="1942764" y="1296043"/>
                    <a:pt x="1907992" y="1330815"/>
                    <a:pt x="1865098" y="1330815"/>
                  </a:cubicBezTo>
                  <a:lnTo>
                    <a:pt x="77667" y="1330815"/>
                  </a:lnTo>
                  <a:cubicBezTo>
                    <a:pt x="34772" y="1330815"/>
                    <a:pt x="0" y="1296043"/>
                    <a:pt x="0" y="1253149"/>
                  </a:cubicBezTo>
                  <a:lnTo>
                    <a:pt x="0" y="77667"/>
                  </a:lnTo>
                  <a:cubicBezTo>
                    <a:pt x="0" y="34772"/>
                    <a:pt x="34772" y="0"/>
                    <a:pt x="77667" y="0"/>
                  </a:cubicBezTo>
                  <a:close/>
                </a:path>
              </a:pathLst>
            </a:custGeom>
            <a:solidFill>
              <a:srgbClr val="000000">
                <a:alpha val="0"/>
              </a:srgbClr>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4"/>
            <p:cNvSpPr txBox="1"/>
            <p:nvPr/>
          </p:nvSpPr>
          <p:spPr>
            <a:xfrm>
              <a:off x="0" y="-38100"/>
              <a:ext cx="1942764" cy="136891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59" name="Google Shape;459;p24"/>
          <p:cNvPicPr preferRelativeResize="0"/>
          <p:nvPr/>
        </p:nvPicPr>
        <p:blipFill rotWithShape="1">
          <a:blip r:embed="rId4">
            <a:alphaModFix/>
          </a:blip>
          <a:srcRect b="14645" l="38506" r="0" t="24075"/>
          <a:stretch/>
        </p:blipFill>
        <p:spPr>
          <a:xfrm>
            <a:off x="9752525" y="2925225"/>
            <a:ext cx="7337100" cy="5011500"/>
          </a:xfrm>
          <a:prstGeom prst="roundRect">
            <a:avLst>
              <a:gd fmla="val 5161" name="adj"/>
            </a:avLst>
          </a:prstGeom>
          <a:noFill/>
          <a:ln>
            <a:noFill/>
          </a:ln>
        </p:spPr>
      </p:pic>
      <p:sp>
        <p:nvSpPr>
          <p:cNvPr id="460" name="Google Shape;460;p24"/>
          <p:cNvSpPr/>
          <p:nvPr/>
        </p:nvSpPr>
        <p:spPr>
          <a:xfrm flipH="1">
            <a:off x="-190500" y="6548443"/>
            <a:ext cx="5576835" cy="3738557"/>
          </a:xfrm>
          <a:custGeom>
            <a:rect b="b" l="l" r="r" t="t"/>
            <a:pathLst>
              <a:path extrusionOk="0" h="3738557" w="5576835">
                <a:moveTo>
                  <a:pt x="5576835" y="0"/>
                </a:moveTo>
                <a:lnTo>
                  <a:pt x="0" y="0"/>
                </a:lnTo>
                <a:lnTo>
                  <a:pt x="0" y="3738557"/>
                </a:lnTo>
                <a:lnTo>
                  <a:pt x="5576835" y="3738557"/>
                </a:lnTo>
                <a:lnTo>
                  <a:pt x="5576835" y="0"/>
                </a:lnTo>
                <a:close/>
              </a:path>
            </a:pathLst>
          </a:custGeom>
          <a:blipFill rotWithShape="1">
            <a:blip r:embed="rId5">
              <a:alphaModFix/>
            </a:blip>
            <a:stretch>
              <a:fillRect b="-45118" l="0" r="-59157" t="0"/>
            </a:stretch>
          </a:blipFill>
          <a:ln>
            <a:noFill/>
          </a:ln>
        </p:spPr>
      </p:sp>
      <p:sp>
        <p:nvSpPr>
          <p:cNvPr id="461" name="Google Shape;461;p24"/>
          <p:cNvSpPr txBox="1"/>
          <p:nvPr/>
        </p:nvSpPr>
        <p:spPr>
          <a:xfrm>
            <a:off x="333286" y="627751"/>
            <a:ext cx="17621429" cy="1309371"/>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7699" u="none" cap="none" strike="noStrike">
                <a:solidFill>
                  <a:srgbClr val="220950"/>
                </a:solidFill>
                <a:latin typeface="Quicksand"/>
                <a:ea typeface="Quicksand"/>
                <a:cs typeface="Quicksand"/>
                <a:sym typeface="Quicksand"/>
              </a:rPr>
              <a:t>WRITE AN IMPORTANT IDEA HERE</a:t>
            </a:r>
            <a:endParaRPr/>
          </a:p>
        </p:txBody>
      </p:sp>
      <p:sp>
        <p:nvSpPr>
          <p:cNvPr id="462" name="Google Shape;462;p24"/>
          <p:cNvSpPr txBox="1"/>
          <p:nvPr/>
        </p:nvSpPr>
        <p:spPr>
          <a:xfrm>
            <a:off x="11575381" y="8494395"/>
            <a:ext cx="3691254" cy="735330"/>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1" i="0" lang="en-US" sz="2000" u="none" cap="none" strike="noStrike">
                <a:solidFill>
                  <a:srgbClr val="220950"/>
                </a:solidFill>
                <a:latin typeface="Nunito"/>
                <a:ea typeface="Nunito"/>
                <a:cs typeface="Nunito"/>
                <a:sym typeface="Nunito"/>
              </a:rPr>
              <a:t>Lorem ipsum dolor sit amet, consectetur adipiscing elit.</a:t>
            </a:r>
            <a:endParaRPr/>
          </a:p>
        </p:txBody>
      </p:sp>
      <p:sp>
        <p:nvSpPr>
          <p:cNvPr id="463" name="Google Shape;463;p24"/>
          <p:cNvSpPr txBox="1"/>
          <p:nvPr/>
        </p:nvSpPr>
        <p:spPr>
          <a:xfrm>
            <a:off x="3021365" y="8494395"/>
            <a:ext cx="3691254" cy="735330"/>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1" i="0" lang="en-US" sz="2000" u="none" cap="none" strike="noStrike">
                <a:solidFill>
                  <a:srgbClr val="220950"/>
                </a:solidFill>
                <a:latin typeface="Nunito"/>
                <a:ea typeface="Nunito"/>
                <a:cs typeface="Nunito"/>
                <a:sym typeface="Nunito"/>
              </a:rPr>
              <a:t>Lorem ipsum dolor sit amet, consectetur adipiscing elit.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467" name="Shape 467"/>
        <p:cNvGrpSpPr/>
        <p:nvPr/>
      </p:nvGrpSpPr>
      <p:grpSpPr>
        <a:xfrm>
          <a:off x="0" y="0"/>
          <a:ext cx="0" cy="0"/>
          <a:chOff x="0" y="0"/>
          <a:chExt cx="0" cy="0"/>
        </a:xfrm>
      </p:grpSpPr>
      <p:sp>
        <p:nvSpPr>
          <p:cNvPr id="468" name="Google Shape;468;p25"/>
          <p:cNvSpPr/>
          <p:nvPr/>
        </p:nvSpPr>
        <p:spPr>
          <a:xfrm>
            <a:off x="-5867878" y="1255388"/>
            <a:ext cx="12801600" cy="4375820"/>
          </a:xfrm>
          <a:custGeom>
            <a:rect b="b" l="l" r="r" t="t"/>
            <a:pathLst>
              <a:path extrusionOk="0" h="4375820" w="12801600">
                <a:moveTo>
                  <a:pt x="0" y="0"/>
                </a:moveTo>
                <a:lnTo>
                  <a:pt x="12801600" y="0"/>
                </a:lnTo>
                <a:lnTo>
                  <a:pt x="12801600" y="4375819"/>
                </a:lnTo>
                <a:lnTo>
                  <a:pt x="0" y="4375819"/>
                </a:lnTo>
                <a:lnTo>
                  <a:pt x="0" y="0"/>
                </a:lnTo>
                <a:close/>
              </a:path>
            </a:pathLst>
          </a:custGeom>
          <a:blipFill rotWithShape="1">
            <a:blip r:embed="rId3">
              <a:alphaModFix/>
            </a:blip>
            <a:stretch>
              <a:fillRect b="0" l="0" r="0" t="0"/>
            </a:stretch>
          </a:blipFill>
          <a:ln>
            <a:noFill/>
          </a:ln>
        </p:spPr>
      </p:sp>
      <p:sp>
        <p:nvSpPr>
          <p:cNvPr id="469" name="Google Shape;469;p25"/>
          <p:cNvSpPr/>
          <p:nvPr/>
        </p:nvSpPr>
        <p:spPr>
          <a:xfrm>
            <a:off x="-1209281" y="4004827"/>
            <a:ext cx="10599842" cy="6333405"/>
          </a:xfrm>
          <a:custGeom>
            <a:rect b="b" l="l" r="r" t="t"/>
            <a:pathLst>
              <a:path extrusionOk="0" h="6333405" w="10599842">
                <a:moveTo>
                  <a:pt x="0" y="0"/>
                </a:moveTo>
                <a:lnTo>
                  <a:pt x="10599842" y="0"/>
                </a:lnTo>
                <a:lnTo>
                  <a:pt x="10599842" y="6333405"/>
                </a:lnTo>
                <a:lnTo>
                  <a:pt x="0" y="6333405"/>
                </a:lnTo>
                <a:lnTo>
                  <a:pt x="0" y="0"/>
                </a:lnTo>
                <a:close/>
              </a:path>
            </a:pathLst>
          </a:custGeom>
          <a:blipFill rotWithShape="1">
            <a:blip r:embed="rId4">
              <a:alphaModFix/>
            </a:blip>
            <a:stretch>
              <a:fillRect b="0" l="0" r="0" t="0"/>
            </a:stretch>
          </a:blipFill>
          <a:ln>
            <a:noFill/>
          </a:ln>
        </p:spPr>
      </p:sp>
      <p:grpSp>
        <p:nvGrpSpPr>
          <p:cNvPr id="470" name="Google Shape;470;p25"/>
          <p:cNvGrpSpPr/>
          <p:nvPr/>
        </p:nvGrpSpPr>
        <p:grpSpPr>
          <a:xfrm>
            <a:off x="8038622" y="2901868"/>
            <a:ext cx="3841748" cy="661493"/>
            <a:chOff x="0" y="-38100"/>
            <a:chExt cx="1011818" cy="174220"/>
          </a:xfrm>
        </p:grpSpPr>
        <p:sp>
          <p:nvSpPr>
            <p:cNvPr id="471" name="Google Shape;471;p25"/>
            <p:cNvSpPr/>
            <p:nvPr/>
          </p:nvSpPr>
          <p:spPr>
            <a:xfrm>
              <a:off x="0" y="0"/>
              <a:ext cx="1011818" cy="136120"/>
            </a:xfrm>
            <a:custGeom>
              <a:rect b="b" l="l" r="r" t="t"/>
              <a:pathLst>
                <a:path extrusionOk="0" h="136120" w="1011818">
                  <a:moveTo>
                    <a:pt x="0" y="0"/>
                  </a:moveTo>
                  <a:lnTo>
                    <a:pt x="1011818" y="0"/>
                  </a:lnTo>
                  <a:lnTo>
                    <a:pt x="1011818" y="136120"/>
                  </a:lnTo>
                  <a:lnTo>
                    <a:pt x="0" y="136120"/>
                  </a:lnTo>
                  <a:close/>
                </a:path>
              </a:pathLst>
            </a:custGeom>
            <a:solidFill>
              <a:srgbClr val="FFE57C"/>
            </a:solidFill>
            <a:ln cap="sq" cmpd="sng" w="38100">
              <a:solidFill>
                <a:srgbClr val="220950"/>
              </a:solidFill>
              <a:prstDash val="solid"/>
              <a:miter lim="8000"/>
              <a:headEnd len="sm" w="sm" type="none"/>
              <a:tailEnd len="sm" w="sm" type="none"/>
            </a:ln>
          </p:spPr>
        </p:sp>
        <p:sp>
          <p:nvSpPr>
            <p:cNvPr id="472" name="Google Shape;472;p25"/>
            <p:cNvSpPr txBox="1"/>
            <p:nvPr/>
          </p:nvSpPr>
          <p:spPr>
            <a:xfrm>
              <a:off x="0" y="-38100"/>
              <a:ext cx="1011818" cy="17422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3" name="Google Shape;473;p25"/>
          <p:cNvGrpSpPr/>
          <p:nvPr/>
        </p:nvGrpSpPr>
        <p:grpSpPr>
          <a:xfrm>
            <a:off x="8038622" y="6453303"/>
            <a:ext cx="3841748" cy="661493"/>
            <a:chOff x="0" y="-38100"/>
            <a:chExt cx="1011818" cy="174220"/>
          </a:xfrm>
        </p:grpSpPr>
        <p:sp>
          <p:nvSpPr>
            <p:cNvPr id="474" name="Google Shape;474;p25"/>
            <p:cNvSpPr/>
            <p:nvPr/>
          </p:nvSpPr>
          <p:spPr>
            <a:xfrm>
              <a:off x="0" y="0"/>
              <a:ext cx="1011818" cy="136120"/>
            </a:xfrm>
            <a:custGeom>
              <a:rect b="b" l="l" r="r" t="t"/>
              <a:pathLst>
                <a:path extrusionOk="0" h="136120" w="1011818">
                  <a:moveTo>
                    <a:pt x="0" y="0"/>
                  </a:moveTo>
                  <a:lnTo>
                    <a:pt x="1011818" y="0"/>
                  </a:lnTo>
                  <a:lnTo>
                    <a:pt x="1011818" y="136120"/>
                  </a:lnTo>
                  <a:lnTo>
                    <a:pt x="0" y="136120"/>
                  </a:lnTo>
                  <a:close/>
                </a:path>
              </a:pathLst>
            </a:custGeom>
            <a:solidFill>
              <a:srgbClr val="8DD389"/>
            </a:solidFill>
            <a:ln cap="sq" cmpd="sng" w="38100">
              <a:solidFill>
                <a:srgbClr val="220950"/>
              </a:solidFill>
              <a:prstDash val="solid"/>
              <a:miter lim="8000"/>
              <a:headEnd len="sm" w="sm" type="none"/>
              <a:tailEnd len="sm" w="sm" type="none"/>
            </a:ln>
          </p:spPr>
        </p:sp>
        <p:sp>
          <p:nvSpPr>
            <p:cNvPr id="475" name="Google Shape;475;p25"/>
            <p:cNvSpPr txBox="1"/>
            <p:nvPr/>
          </p:nvSpPr>
          <p:spPr>
            <a:xfrm>
              <a:off x="0" y="-38100"/>
              <a:ext cx="1011818" cy="17422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6" name="Google Shape;476;p25"/>
          <p:cNvGrpSpPr/>
          <p:nvPr/>
        </p:nvGrpSpPr>
        <p:grpSpPr>
          <a:xfrm>
            <a:off x="12981103" y="2901868"/>
            <a:ext cx="3841748" cy="661493"/>
            <a:chOff x="0" y="-38100"/>
            <a:chExt cx="1011818" cy="174220"/>
          </a:xfrm>
        </p:grpSpPr>
        <p:sp>
          <p:nvSpPr>
            <p:cNvPr id="477" name="Google Shape;477;p25"/>
            <p:cNvSpPr/>
            <p:nvPr/>
          </p:nvSpPr>
          <p:spPr>
            <a:xfrm>
              <a:off x="0" y="0"/>
              <a:ext cx="1011818" cy="136120"/>
            </a:xfrm>
            <a:custGeom>
              <a:rect b="b" l="l" r="r" t="t"/>
              <a:pathLst>
                <a:path extrusionOk="0" h="136120" w="1011818">
                  <a:moveTo>
                    <a:pt x="0" y="0"/>
                  </a:moveTo>
                  <a:lnTo>
                    <a:pt x="1011818" y="0"/>
                  </a:lnTo>
                  <a:lnTo>
                    <a:pt x="1011818" y="136120"/>
                  </a:lnTo>
                  <a:lnTo>
                    <a:pt x="0" y="136120"/>
                  </a:lnTo>
                  <a:close/>
                </a:path>
              </a:pathLst>
            </a:custGeom>
            <a:solidFill>
              <a:srgbClr val="FF90E7"/>
            </a:solidFill>
            <a:ln cap="sq" cmpd="sng" w="38100">
              <a:solidFill>
                <a:srgbClr val="220950"/>
              </a:solidFill>
              <a:prstDash val="solid"/>
              <a:miter lim="8000"/>
              <a:headEnd len="sm" w="sm" type="none"/>
              <a:tailEnd len="sm" w="sm" type="none"/>
            </a:ln>
          </p:spPr>
        </p:sp>
        <p:sp>
          <p:nvSpPr>
            <p:cNvPr id="478" name="Google Shape;478;p25"/>
            <p:cNvSpPr txBox="1"/>
            <p:nvPr/>
          </p:nvSpPr>
          <p:spPr>
            <a:xfrm>
              <a:off x="0" y="-38100"/>
              <a:ext cx="1011818" cy="17422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9" name="Google Shape;479;p25"/>
          <p:cNvGrpSpPr/>
          <p:nvPr/>
        </p:nvGrpSpPr>
        <p:grpSpPr>
          <a:xfrm>
            <a:off x="12981103" y="6453303"/>
            <a:ext cx="3841748" cy="661493"/>
            <a:chOff x="0" y="-38100"/>
            <a:chExt cx="1011818" cy="174220"/>
          </a:xfrm>
        </p:grpSpPr>
        <p:sp>
          <p:nvSpPr>
            <p:cNvPr id="480" name="Google Shape;480;p25"/>
            <p:cNvSpPr/>
            <p:nvPr/>
          </p:nvSpPr>
          <p:spPr>
            <a:xfrm>
              <a:off x="0" y="0"/>
              <a:ext cx="1011818" cy="136120"/>
            </a:xfrm>
            <a:custGeom>
              <a:rect b="b" l="l" r="r" t="t"/>
              <a:pathLst>
                <a:path extrusionOk="0" h="136120" w="1011818">
                  <a:moveTo>
                    <a:pt x="0" y="0"/>
                  </a:moveTo>
                  <a:lnTo>
                    <a:pt x="1011818" y="0"/>
                  </a:lnTo>
                  <a:lnTo>
                    <a:pt x="1011818" y="136120"/>
                  </a:lnTo>
                  <a:lnTo>
                    <a:pt x="0" y="136120"/>
                  </a:lnTo>
                  <a:close/>
                </a:path>
              </a:pathLst>
            </a:custGeom>
            <a:solidFill>
              <a:srgbClr val="A9A8F4"/>
            </a:solidFill>
            <a:ln cap="sq" cmpd="sng" w="38100">
              <a:solidFill>
                <a:srgbClr val="220950"/>
              </a:solidFill>
              <a:prstDash val="solid"/>
              <a:miter lim="8000"/>
              <a:headEnd len="sm" w="sm" type="none"/>
              <a:tailEnd len="sm" w="sm" type="none"/>
            </a:ln>
          </p:spPr>
        </p:sp>
        <p:sp>
          <p:nvSpPr>
            <p:cNvPr id="481" name="Google Shape;481;p25"/>
            <p:cNvSpPr txBox="1"/>
            <p:nvPr/>
          </p:nvSpPr>
          <p:spPr>
            <a:xfrm>
              <a:off x="0" y="-38100"/>
              <a:ext cx="1011818" cy="17422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2" name="Google Shape;482;p25"/>
          <p:cNvSpPr txBox="1"/>
          <p:nvPr/>
        </p:nvSpPr>
        <p:spPr>
          <a:xfrm>
            <a:off x="1028700" y="627751"/>
            <a:ext cx="16230600" cy="1309371"/>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7699" u="none" cap="none" strike="noStrike">
                <a:solidFill>
                  <a:srgbClr val="220950"/>
                </a:solidFill>
                <a:latin typeface="Quicksand"/>
                <a:ea typeface="Quicksand"/>
                <a:cs typeface="Quicksand"/>
                <a:sym typeface="Quicksand"/>
              </a:rPr>
              <a:t>BREEDING METHODS</a:t>
            </a:r>
            <a:endParaRPr/>
          </a:p>
        </p:txBody>
      </p:sp>
      <p:sp>
        <p:nvSpPr>
          <p:cNvPr id="483" name="Google Shape;483;p25"/>
          <p:cNvSpPr txBox="1"/>
          <p:nvPr/>
        </p:nvSpPr>
        <p:spPr>
          <a:xfrm>
            <a:off x="8745207" y="3133390"/>
            <a:ext cx="24285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2199" u="none" cap="none" strike="noStrike">
                <a:solidFill>
                  <a:srgbClr val="220950"/>
                </a:solidFill>
                <a:latin typeface="Nunito"/>
                <a:ea typeface="Nunito"/>
                <a:cs typeface="Nunito"/>
                <a:sym typeface="Nunito"/>
              </a:rPr>
              <a:t>Selective Breeding</a:t>
            </a:r>
            <a:endParaRPr/>
          </a:p>
        </p:txBody>
      </p:sp>
      <p:sp>
        <p:nvSpPr>
          <p:cNvPr id="484" name="Google Shape;484;p25"/>
          <p:cNvSpPr txBox="1"/>
          <p:nvPr/>
        </p:nvSpPr>
        <p:spPr>
          <a:xfrm>
            <a:off x="13959932" y="3133390"/>
            <a:ext cx="18840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2199" u="none" cap="none" strike="noStrike">
                <a:solidFill>
                  <a:srgbClr val="220950"/>
                </a:solidFill>
                <a:latin typeface="Nunito"/>
                <a:ea typeface="Nunito"/>
                <a:cs typeface="Nunito"/>
                <a:sym typeface="Nunito"/>
              </a:rPr>
              <a:t>Crossbreeding</a:t>
            </a:r>
            <a:endParaRPr/>
          </a:p>
        </p:txBody>
      </p:sp>
      <p:sp>
        <p:nvSpPr>
          <p:cNvPr id="485" name="Google Shape;485;p25"/>
          <p:cNvSpPr txBox="1"/>
          <p:nvPr/>
        </p:nvSpPr>
        <p:spPr>
          <a:xfrm>
            <a:off x="9137853" y="6684825"/>
            <a:ext cx="16434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2199" u="none" cap="none" strike="noStrike">
                <a:solidFill>
                  <a:srgbClr val="220950"/>
                </a:solidFill>
                <a:latin typeface="Nunito"/>
                <a:ea typeface="Nunito"/>
                <a:cs typeface="Nunito"/>
                <a:sym typeface="Nunito"/>
              </a:rPr>
              <a:t>Mutagenesis</a:t>
            </a:r>
            <a:endParaRPr/>
          </a:p>
        </p:txBody>
      </p:sp>
      <p:sp>
        <p:nvSpPr>
          <p:cNvPr id="486" name="Google Shape;486;p25"/>
          <p:cNvSpPr txBox="1"/>
          <p:nvPr/>
        </p:nvSpPr>
        <p:spPr>
          <a:xfrm>
            <a:off x="13230349" y="6684825"/>
            <a:ext cx="33432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2199" u="none" cap="none" strike="noStrike">
                <a:solidFill>
                  <a:srgbClr val="220950"/>
                </a:solidFill>
                <a:latin typeface="Nunito"/>
                <a:ea typeface="Nunito"/>
                <a:cs typeface="Nunito"/>
                <a:sym typeface="Nunito"/>
              </a:rPr>
              <a:t>Genetic Engineering</a:t>
            </a:r>
            <a:endParaRPr/>
          </a:p>
        </p:txBody>
      </p:sp>
      <p:sp>
        <p:nvSpPr>
          <p:cNvPr id="487" name="Google Shape;487;p25"/>
          <p:cNvSpPr txBox="1"/>
          <p:nvPr/>
        </p:nvSpPr>
        <p:spPr>
          <a:xfrm>
            <a:off x="8038622" y="3865272"/>
            <a:ext cx="38418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
        <p:nvSpPr>
          <p:cNvPr id="488" name="Google Shape;488;p25"/>
          <p:cNvSpPr txBox="1"/>
          <p:nvPr/>
        </p:nvSpPr>
        <p:spPr>
          <a:xfrm>
            <a:off x="8038622" y="7373788"/>
            <a:ext cx="38418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
        <p:nvSpPr>
          <p:cNvPr id="489" name="Google Shape;489;p25"/>
          <p:cNvSpPr txBox="1"/>
          <p:nvPr/>
        </p:nvSpPr>
        <p:spPr>
          <a:xfrm>
            <a:off x="12981103" y="3865272"/>
            <a:ext cx="38418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
        <p:nvSpPr>
          <p:cNvPr id="490" name="Google Shape;490;p25"/>
          <p:cNvSpPr txBox="1"/>
          <p:nvPr/>
        </p:nvSpPr>
        <p:spPr>
          <a:xfrm>
            <a:off x="12981103" y="7373788"/>
            <a:ext cx="38418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494" name="Shape 494"/>
        <p:cNvGrpSpPr/>
        <p:nvPr/>
      </p:nvGrpSpPr>
      <p:grpSpPr>
        <a:xfrm>
          <a:off x="0" y="0"/>
          <a:ext cx="0" cy="0"/>
          <a:chOff x="0" y="0"/>
          <a:chExt cx="0" cy="0"/>
        </a:xfrm>
      </p:grpSpPr>
      <p:sp>
        <p:nvSpPr>
          <p:cNvPr id="495" name="Google Shape;495;p26"/>
          <p:cNvSpPr/>
          <p:nvPr/>
        </p:nvSpPr>
        <p:spPr>
          <a:xfrm>
            <a:off x="-1856803" y="3435807"/>
            <a:ext cx="5771007" cy="8229600"/>
          </a:xfrm>
          <a:custGeom>
            <a:rect b="b" l="l" r="r" t="t"/>
            <a:pathLst>
              <a:path extrusionOk="0" h="8229600" w="5771007">
                <a:moveTo>
                  <a:pt x="0" y="0"/>
                </a:moveTo>
                <a:lnTo>
                  <a:pt x="5771007" y="0"/>
                </a:lnTo>
                <a:lnTo>
                  <a:pt x="5771007" y="8229600"/>
                </a:lnTo>
                <a:lnTo>
                  <a:pt x="0" y="8229600"/>
                </a:lnTo>
                <a:lnTo>
                  <a:pt x="0" y="0"/>
                </a:lnTo>
                <a:close/>
              </a:path>
            </a:pathLst>
          </a:custGeom>
          <a:blipFill rotWithShape="1">
            <a:blip r:embed="rId3">
              <a:alphaModFix/>
            </a:blip>
            <a:stretch>
              <a:fillRect b="0" l="0" r="0" t="0"/>
            </a:stretch>
          </a:blipFill>
          <a:ln>
            <a:noFill/>
          </a:ln>
        </p:spPr>
      </p:sp>
      <p:grpSp>
        <p:nvGrpSpPr>
          <p:cNvPr id="496" name="Google Shape;496;p26"/>
          <p:cNvGrpSpPr/>
          <p:nvPr/>
        </p:nvGrpSpPr>
        <p:grpSpPr>
          <a:xfrm>
            <a:off x="4173468" y="509814"/>
            <a:ext cx="15971335" cy="11155592"/>
            <a:chOff x="0" y="0"/>
            <a:chExt cx="21295113" cy="14874123"/>
          </a:xfrm>
        </p:grpSpPr>
        <p:sp>
          <p:nvSpPr>
            <p:cNvPr id="497" name="Google Shape;497;p26"/>
            <p:cNvSpPr/>
            <p:nvPr/>
          </p:nvSpPr>
          <p:spPr>
            <a:xfrm flipH="1">
              <a:off x="12612405" y="174504"/>
              <a:ext cx="3449435" cy="4218976"/>
            </a:xfrm>
            <a:custGeom>
              <a:rect b="b" l="l" r="r" t="t"/>
              <a:pathLst>
                <a:path extrusionOk="0" h="4218976" w="3449435">
                  <a:moveTo>
                    <a:pt x="3449435" y="0"/>
                  </a:moveTo>
                  <a:lnTo>
                    <a:pt x="0" y="0"/>
                  </a:lnTo>
                  <a:lnTo>
                    <a:pt x="0" y="4218976"/>
                  </a:lnTo>
                  <a:lnTo>
                    <a:pt x="3449435" y="4218976"/>
                  </a:lnTo>
                  <a:lnTo>
                    <a:pt x="3449435" y="0"/>
                  </a:lnTo>
                  <a:close/>
                </a:path>
              </a:pathLst>
            </a:custGeom>
            <a:blipFill rotWithShape="1">
              <a:blip r:embed="rId4">
                <a:alphaModFix/>
              </a:blip>
              <a:stretch>
                <a:fillRect b="0" l="0" r="0" t="0"/>
              </a:stretch>
            </a:blipFill>
            <a:ln>
              <a:noFill/>
            </a:ln>
          </p:spPr>
        </p:sp>
        <p:sp>
          <p:nvSpPr>
            <p:cNvPr id="498" name="Google Shape;498;p26"/>
            <p:cNvSpPr/>
            <p:nvPr/>
          </p:nvSpPr>
          <p:spPr>
            <a:xfrm>
              <a:off x="13600437" y="3901323"/>
              <a:ext cx="7694676" cy="10972800"/>
            </a:xfrm>
            <a:custGeom>
              <a:rect b="b" l="l" r="r" t="t"/>
              <a:pathLst>
                <a:path extrusionOk="0" h="10972800" w="7694676">
                  <a:moveTo>
                    <a:pt x="0" y="0"/>
                  </a:moveTo>
                  <a:lnTo>
                    <a:pt x="7694676" y="0"/>
                  </a:lnTo>
                  <a:lnTo>
                    <a:pt x="7694676" y="10972800"/>
                  </a:lnTo>
                  <a:lnTo>
                    <a:pt x="0" y="10972800"/>
                  </a:lnTo>
                  <a:lnTo>
                    <a:pt x="0" y="0"/>
                  </a:lnTo>
                  <a:close/>
                </a:path>
              </a:pathLst>
            </a:custGeom>
            <a:blipFill rotWithShape="1">
              <a:blip r:embed="rId3">
                <a:alphaModFix/>
              </a:blip>
              <a:stretch>
                <a:fillRect b="0" l="0" r="0" t="0"/>
              </a:stretch>
            </a:blipFill>
            <a:ln>
              <a:noFill/>
            </a:ln>
          </p:spPr>
        </p:sp>
        <p:sp>
          <p:nvSpPr>
            <p:cNvPr id="499" name="Google Shape;499;p26"/>
            <p:cNvSpPr/>
            <p:nvPr/>
          </p:nvSpPr>
          <p:spPr>
            <a:xfrm>
              <a:off x="0" y="0"/>
              <a:ext cx="13254751" cy="12356495"/>
            </a:xfrm>
            <a:custGeom>
              <a:rect b="b" l="l" r="r" t="t"/>
              <a:pathLst>
                <a:path extrusionOk="0" h="12356495" w="13254751">
                  <a:moveTo>
                    <a:pt x="0" y="0"/>
                  </a:moveTo>
                  <a:lnTo>
                    <a:pt x="13254751" y="0"/>
                  </a:lnTo>
                  <a:lnTo>
                    <a:pt x="13254751" y="12356495"/>
                  </a:lnTo>
                  <a:lnTo>
                    <a:pt x="0" y="12356495"/>
                  </a:lnTo>
                  <a:lnTo>
                    <a:pt x="0" y="0"/>
                  </a:lnTo>
                  <a:close/>
                </a:path>
              </a:pathLst>
            </a:custGeom>
            <a:blipFill rotWithShape="1">
              <a:blip r:embed="rId5">
                <a:alphaModFix/>
              </a:blip>
              <a:stretch>
                <a:fillRect b="0" l="0" r="0" t="0"/>
              </a:stretch>
            </a:blipFill>
            <a:ln>
              <a:noFill/>
            </a:ln>
          </p:spPr>
        </p:sp>
      </p:grpSp>
      <p:grpSp>
        <p:nvGrpSpPr>
          <p:cNvPr id="500" name="Google Shape;500;p26"/>
          <p:cNvGrpSpPr/>
          <p:nvPr/>
        </p:nvGrpSpPr>
        <p:grpSpPr>
          <a:xfrm>
            <a:off x="5646348" y="3245706"/>
            <a:ext cx="6995304" cy="3607746"/>
            <a:chOff x="0" y="-38100"/>
            <a:chExt cx="1842385" cy="950188"/>
          </a:xfrm>
        </p:grpSpPr>
        <p:sp>
          <p:nvSpPr>
            <p:cNvPr id="501" name="Google Shape;501;p26"/>
            <p:cNvSpPr/>
            <p:nvPr/>
          </p:nvSpPr>
          <p:spPr>
            <a:xfrm>
              <a:off x="0" y="0"/>
              <a:ext cx="1842385" cy="912088"/>
            </a:xfrm>
            <a:custGeom>
              <a:rect b="b" l="l" r="r" t="t"/>
              <a:pathLst>
                <a:path extrusionOk="0" h="912088" w="1842385">
                  <a:moveTo>
                    <a:pt x="0" y="0"/>
                  </a:moveTo>
                  <a:lnTo>
                    <a:pt x="1842385" y="0"/>
                  </a:lnTo>
                  <a:lnTo>
                    <a:pt x="1842385" y="912088"/>
                  </a:lnTo>
                  <a:lnTo>
                    <a:pt x="0" y="912088"/>
                  </a:lnTo>
                  <a:close/>
                </a:path>
              </a:pathLst>
            </a:custGeom>
            <a:solidFill>
              <a:srgbClr val="EBF2FA"/>
            </a:solidFill>
            <a:ln>
              <a:noFill/>
            </a:ln>
          </p:spPr>
        </p:sp>
        <p:sp>
          <p:nvSpPr>
            <p:cNvPr id="502" name="Google Shape;502;p26"/>
            <p:cNvSpPr txBox="1"/>
            <p:nvPr/>
          </p:nvSpPr>
          <p:spPr>
            <a:xfrm>
              <a:off x="0" y="-38100"/>
              <a:ext cx="1842385" cy="950188"/>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3" name="Google Shape;503;p26"/>
          <p:cNvGrpSpPr/>
          <p:nvPr/>
        </p:nvGrpSpPr>
        <p:grpSpPr>
          <a:xfrm>
            <a:off x="6690620" y="3793614"/>
            <a:ext cx="4641331" cy="4177976"/>
            <a:chOff x="0" y="-38100"/>
            <a:chExt cx="1222408" cy="1100372"/>
          </a:xfrm>
        </p:grpSpPr>
        <p:sp>
          <p:nvSpPr>
            <p:cNvPr id="504" name="Google Shape;504;p26"/>
            <p:cNvSpPr/>
            <p:nvPr/>
          </p:nvSpPr>
          <p:spPr>
            <a:xfrm>
              <a:off x="0" y="0"/>
              <a:ext cx="1222408" cy="1062272"/>
            </a:xfrm>
            <a:custGeom>
              <a:rect b="b" l="l" r="r" t="t"/>
              <a:pathLst>
                <a:path extrusionOk="0" h="1062272" w="1222408">
                  <a:moveTo>
                    <a:pt x="0" y="0"/>
                  </a:moveTo>
                  <a:lnTo>
                    <a:pt x="1222408" y="0"/>
                  </a:lnTo>
                  <a:lnTo>
                    <a:pt x="1222408" y="1062272"/>
                  </a:lnTo>
                  <a:lnTo>
                    <a:pt x="0" y="1062272"/>
                  </a:lnTo>
                  <a:close/>
                </a:path>
              </a:pathLst>
            </a:custGeom>
            <a:solidFill>
              <a:srgbClr val="EBF2FA"/>
            </a:solidFill>
            <a:ln>
              <a:noFill/>
            </a:ln>
          </p:spPr>
        </p:sp>
        <p:sp>
          <p:nvSpPr>
            <p:cNvPr id="505" name="Google Shape;505;p26"/>
            <p:cNvSpPr txBox="1"/>
            <p:nvPr/>
          </p:nvSpPr>
          <p:spPr>
            <a:xfrm>
              <a:off x="0" y="-38100"/>
              <a:ext cx="1222408" cy="1100372"/>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6" name="Google Shape;506;p26"/>
          <p:cNvSpPr txBox="1"/>
          <p:nvPr/>
        </p:nvSpPr>
        <p:spPr>
          <a:xfrm>
            <a:off x="5646348" y="3206906"/>
            <a:ext cx="6995400" cy="339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350" u="none" cap="none" strike="noStrike">
                <a:solidFill>
                  <a:srgbClr val="220950"/>
                </a:solidFill>
                <a:latin typeface="Quicksand"/>
                <a:ea typeface="Quicksand"/>
                <a:cs typeface="Quicksand"/>
                <a:sym typeface="Quicksand"/>
              </a:rPr>
              <a:t>THANK</a:t>
            </a:r>
            <a:r>
              <a:rPr b="1" i="0" lang="en-US" sz="7350" u="none" cap="none" strike="noStrike">
                <a:solidFill>
                  <a:srgbClr val="220950"/>
                </a:solidFill>
                <a:latin typeface="Quicksand"/>
                <a:ea typeface="Quicksand"/>
                <a:cs typeface="Quicksand"/>
                <a:sym typeface="Quicksand"/>
              </a:rPr>
              <a:t> YOU FOR LEARNING WITH US!</a:t>
            </a:r>
            <a:endParaRPr/>
          </a:p>
        </p:txBody>
      </p:sp>
      <p:sp>
        <p:nvSpPr>
          <p:cNvPr id="507" name="Google Shape;507;p26"/>
          <p:cNvSpPr txBox="1"/>
          <p:nvPr/>
        </p:nvSpPr>
        <p:spPr>
          <a:xfrm>
            <a:off x="6505965" y="6732727"/>
            <a:ext cx="5010641" cy="1226185"/>
          </a:xfrm>
          <a:prstGeom prst="rect">
            <a:avLst/>
          </a:prstGeom>
          <a:noFill/>
          <a:ln>
            <a:noFill/>
          </a:ln>
        </p:spPr>
        <p:txBody>
          <a:bodyPr anchorCtr="0" anchor="t" bIns="0" lIns="0" spcFirstLastPara="1" rIns="0" wrap="square" tIns="0">
            <a:spAutoFit/>
          </a:bodyPr>
          <a:lstStyle/>
          <a:p>
            <a:pPr indent="0" lvl="0" marL="0" marR="0" rtl="0" algn="ctr">
              <a:lnSpc>
                <a:spcPct val="166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511" name="Shape 511"/>
        <p:cNvGrpSpPr/>
        <p:nvPr/>
      </p:nvGrpSpPr>
      <p:grpSpPr>
        <a:xfrm>
          <a:off x="0" y="0"/>
          <a:ext cx="0" cy="0"/>
          <a:chOff x="0" y="0"/>
          <a:chExt cx="0" cy="0"/>
        </a:xfrm>
      </p:grpSpPr>
      <p:sp>
        <p:nvSpPr>
          <p:cNvPr id="512" name="Google Shape;512;p27"/>
          <p:cNvSpPr txBox="1"/>
          <p:nvPr/>
        </p:nvSpPr>
        <p:spPr>
          <a:xfrm>
            <a:off x="2839133" y="468042"/>
            <a:ext cx="12609600" cy="12603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b="1" i="0" lang="en-US" sz="8187" u="none" cap="none" strike="noStrike">
                <a:solidFill>
                  <a:srgbClr val="220950"/>
                </a:solidFill>
                <a:latin typeface="Quicksand"/>
                <a:ea typeface="Quicksand"/>
                <a:cs typeface="Quicksand"/>
                <a:sym typeface="Quicksand"/>
              </a:rPr>
              <a:t>RESOURCE PAGE</a:t>
            </a:r>
            <a:endParaRPr/>
          </a:p>
        </p:txBody>
      </p:sp>
      <p:grpSp>
        <p:nvGrpSpPr>
          <p:cNvPr id="513" name="Google Shape;513;p27"/>
          <p:cNvGrpSpPr/>
          <p:nvPr/>
        </p:nvGrpSpPr>
        <p:grpSpPr>
          <a:xfrm>
            <a:off x="417654" y="1978660"/>
            <a:ext cx="17452692" cy="8940489"/>
            <a:chOff x="0" y="-38100"/>
            <a:chExt cx="4596594" cy="2354697"/>
          </a:xfrm>
        </p:grpSpPr>
        <p:sp>
          <p:nvSpPr>
            <p:cNvPr id="514" name="Google Shape;514;p27"/>
            <p:cNvSpPr/>
            <p:nvPr/>
          </p:nvSpPr>
          <p:spPr>
            <a:xfrm>
              <a:off x="0" y="0"/>
              <a:ext cx="4596594" cy="2316597"/>
            </a:xfrm>
            <a:custGeom>
              <a:rect b="b" l="l" r="r" t="t"/>
              <a:pathLst>
                <a:path extrusionOk="0" h="2316597" w="4596594">
                  <a:moveTo>
                    <a:pt x="31939" y="0"/>
                  </a:moveTo>
                  <a:lnTo>
                    <a:pt x="4564655" y="0"/>
                  </a:lnTo>
                  <a:cubicBezTo>
                    <a:pt x="4573126" y="0"/>
                    <a:pt x="4581249" y="3365"/>
                    <a:pt x="4587239" y="9355"/>
                  </a:cubicBezTo>
                  <a:cubicBezTo>
                    <a:pt x="4593229" y="15344"/>
                    <a:pt x="4596594" y="23468"/>
                    <a:pt x="4596594" y="31939"/>
                  </a:cubicBezTo>
                  <a:lnTo>
                    <a:pt x="4596594" y="2284658"/>
                  </a:lnTo>
                  <a:cubicBezTo>
                    <a:pt x="4596594" y="2293129"/>
                    <a:pt x="4593229" y="2301252"/>
                    <a:pt x="4587239" y="2307242"/>
                  </a:cubicBezTo>
                  <a:cubicBezTo>
                    <a:pt x="4581249" y="2313232"/>
                    <a:pt x="4573126" y="2316597"/>
                    <a:pt x="4564655" y="2316597"/>
                  </a:cubicBezTo>
                  <a:lnTo>
                    <a:pt x="31939" y="2316597"/>
                  </a:lnTo>
                  <a:cubicBezTo>
                    <a:pt x="23468" y="2316597"/>
                    <a:pt x="15344" y="2313232"/>
                    <a:pt x="9355" y="2307242"/>
                  </a:cubicBezTo>
                  <a:cubicBezTo>
                    <a:pt x="3365" y="2301252"/>
                    <a:pt x="0" y="2293129"/>
                    <a:pt x="0" y="2284658"/>
                  </a:cubicBezTo>
                  <a:lnTo>
                    <a:pt x="0" y="31939"/>
                  </a:lnTo>
                  <a:cubicBezTo>
                    <a:pt x="0" y="23468"/>
                    <a:pt x="3365" y="15344"/>
                    <a:pt x="9355" y="9355"/>
                  </a:cubicBezTo>
                  <a:cubicBezTo>
                    <a:pt x="15344" y="3365"/>
                    <a:pt x="23468" y="0"/>
                    <a:pt x="31939" y="0"/>
                  </a:cubicBezTo>
                  <a:close/>
                </a:path>
              </a:pathLst>
            </a:custGeom>
            <a:solidFill>
              <a:srgbClr val="FFE57C"/>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7"/>
            <p:cNvSpPr txBox="1"/>
            <p:nvPr/>
          </p:nvSpPr>
          <p:spPr>
            <a:xfrm>
              <a:off x="0" y="-38100"/>
              <a:ext cx="4596594" cy="2354697"/>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27"/>
          <p:cNvGrpSpPr/>
          <p:nvPr/>
        </p:nvGrpSpPr>
        <p:grpSpPr>
          <a:xfrm>
            <a:off x="642089" y="2212200"/>
            <a:ext cx="17003822" cy="8473408"/>
            <a:chOff x="0" y="-38100"/>
            <a:chExt cx="4478373" cy="2231680"/>
          </a:xfrm>
        </p:grpSpPr>
        <p:sp>
          <p:nvSpPr>
            <p:cNvPr id="517" name="Google Shape;517;p27"/>
            <p:cNvSpPr/>
            <p:nvPr/>
          </p:nvSpPr>
          <p:spPr>
            <a:xfrm>
              <a:off x="0" y="0"/>
              <a:ext cx="4478373" cy="2193580"/>
            </a:xfrm>
            <a:custGeom>
              <a:rect b="b" l="l" r="r" t="t"/>
              <a:pathLst>
                <a:path extrusionOk="0" h="2193580" w="4478373">
                  <a:moveTo>
                    <a:pt x="26408" y="0"/>
                  </a:moveTo>
                  <a:lnTo>
                    <a:pt x="4451965" y="0"/>
                  </a:lnTo>
                  <a:cubicBezTo>
                    <a:pt x="4466549" y="0"/>
                    <a:pt x="4478373" y="11823"/>
                    <a:pt x="4478373" y="26408"/>
                  </a:cubicBezTo>
                  <a:lnTo>
                    <a:pt x="4478373" y="2167172"/>
                  </a:lnTo>
                  <a:cubicBezTo>
                    <a:pt x="4478373" y="2174176"/>
                    <a:pt x="4475590" y="2180893"/>
                    <a:pt x="4470638" y="2185845"/>
                  </a:cubicBezTo>
                  <a:cubicBezTo>
                    <a:pt x="4465686" y="2190797"/>
                    <a:pt x="4458969" y="2193580"/>
                    <a:pt x="4451965" y="2193580"/>
                  </a:cubicBezTo>
                  <a:lnTo>
                    <a:pt x="26408" y="2193580"/>
                  </a:lnTo>
                  <a:cubicBezTo>
                    <a:pt x="11823" y="2193580"/>
                    <a:pt x="0" y="2181757"/>
                    <a:pt x="0" y="2167172"/>
                  </a:cubicBezTo>
                  <a:lnTo>
                    <a:pt x="0" y="26408"/>
                  </a:lnTo>
                  <a:cubicBezTo>
                    <a:pt x="0" y="11823"/>
                    <a:pt x="11823" y="0"/>
                    <a:pt x="26408" y="0"/>
                  </a:cubicBezTo>
                  <a:close/>
                </a:path>
              </a:pathLst>
            </a:custGeom>
            <a:solidFill>
              <a:srgbClr val="EBF2FA"/>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
            <p:cNvSpPr txBox="1"/>
            <p:nvPr/>
          </p:nvSpPr>
          <p:spPr>
            <a:xfrm>
              <a:off x="0" y="-38100"/>
              <a:ext cx="4478373" cy="223168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9" name="Google Shape;519;p27"/>
          <p:cNvSpPr txBox="1"/>
          <p:nvPr/>
        </p:nvSpPr>
        <p:spPr>
          <a:xfrm>
            <a:off x="1397546" y="6952228"/>
            <a:ext cx="3654929" cy="786339"/>
          </a:xfrm>
          <a:prstGeom prst="rect">
            <a:avLst/>
          </a:prstGeom>
          <a:noFill/>
          <a:ln>
            <a:noFill/>
          </a:ln>
        </p:spPr>
        <p:txBody>
          <a:bodyPr anchorCtr="0" anchor="t" bIns="0" lIns="0" spcFirstLastPara="1" rIns="0" wrap="square" tIns="0">
            <a:spAutoFit/>
          </a:bodyPr>
          <a:lstStyle/>
          <a:p>
            <a:pPr indent="0" lvl="0" marL="0" marR="0" rtl="0" algn="l">
              <a:lnSpc>
                <a:spcPct val="167036"/>
              </a:lnSpc>
              <a:spcBef>
                <a:spcPts val="0"/>
              </a:spcBef>
              <a:spcAft>
                <a:spcPts val="0"/>
              </a:spcAft>
              <a:buNone/>
            </a:pPr>
            <a:r>
              <a:rPr b="1" i="0" lang="en-US" sz="4059" u="none" cap="none" strike="noStrike">
                <a:solidFill>
                  <a:srgbClr val="220950"/>
                </a:solidFill>
                <a:latin typeface="Nunito"/>
                <a:ea typeface="Nunito"/>
                <a:cs typeface="Nunito"/>
                <a:sym typeface="Nunito"/>
              </a:rPr>
              <a:t>COLORS</a:t>
            </a:r>
            <a:endParaRPr/>
          </a:p>
        </p:txBody>
      </p:sp>
      <p:sp>
        <p:nvSpPr>
          <p:cNvPr id="520" name="Google Shape;520;p27"/>
          <p:cNvSpPr txBox="1"/>
          <p:nvPr/>
        </p:nvSpPr>
        <p:spPr>
          <a:xfrm>
            <a:off x="1397546" y="6491894"/>
            <a:ext cx="4870368" cy="42113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0" i="0" lang="en-US" sz="2199" u="none" cap="none" strike="noStrike">
                <a:solidFill>
                  <a:srgbClr val="220950"/>
                </a:solidFill>
                <a:latin typeface="Nunito"/>
                <a:ea typeface="Nunito"/>
                <a:cs typeface="Nunito"/>
                <a:sym typeface="Nunito"/>
              </a:rPr>
              <a:t>You can find these fonts online too.</a:t>
            </a:r>
            <a:endParaRPr/>
          </a:p>
        </p:txBody>
      </p:sp>
      <p:sp>
        <p:nvSpPr>
          <p:cNvPr id="521" name="Google Shape;521;p27"/>
          <p:cNvSpPr txBox="1"/>
          <p:nvPr/>
        </p:nvSpPr>
        <p:spPr>
          <a:xfrm>
            <a:off x="1397546" y="2828406"/>
            <a:ext cx="3942750" cy="87833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220950"/>
                </a:solidFill>
                <a:latin typeface="Nunito"/>
                <a:ea typeface="Nunito"/>
                <a:cs typeface="Nunito"/>
                <a:sym typeface="Nunito"/>
              </a:rPr>
              <a:t>This presentation template uses the following free fonts:</a:t>
            </a:r>
            <a:endParaRPr/>
          </a:p>
        </p:txBody>
      </p:sp>
      <p:sp>
        <p:nvSpPr>
          <p:cNvPr id="522" name="Google Shape;522;p27"/>
          <p:cNvSpPr txBox="1"/>
          <p:nvPr/>
        </p:nvSpPr>
        <p:spPr>
          <a:xfrm>
            <a:off x="1397546" y="3776768"/>
            <a:ext cx="3143299" cy="42113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220950"/>
                </a:solidFill>
                <a:latin typeface="Nunito"/>
                <a:ea typeface="Nunito"/>
                <a:cs typeface="Nunito"/>
                <a:sym typeface="Nunito"/>
              </a:rPr>
              <a:t>Titles :</a:t>
            </a:r>
            <a:endParaRPr/>
          </a:p>
        </p:txBody>
      </p:sp>
      <p:sp>
        <p:nvSpPr>
          <p:cNvPr id="523" name="Google Shape;523;p27"/>
          <p:cNvSpPr txBox="1"/>
          <p:nvPr/>
        </p:nvSpPr>
        <p:spPr>
          <a:xfrm>
            <a:off x="1397546" y="4662261"/>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220950"/>
                </a:solidFill>
                <a:latin typeface="Nunito"/>
                <a:ea typeface="Nunito"/>
                <a:cs typeface="Nunito"/>
                <a:sym typeface="Nunito"/>
              </a:rPr>
              <a:t>Headers :</a:t>
            </a:r>
            <a:endParaRPr/>
          </a:p>
        </p:txBody>
      </p:sp>
      <p:sp>
        <p:nvSpPr>
          <p:cNvPr id="524" name="Google Shape;524;p27"/>
          <p:cNvSpPr txBox="1"/>
          <p:nvPr/>
        </p:nvSpPr>
        <p:spPr>
          <a:xfrm>
            <a:off x="1397546" y="5547754"/>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220950"/>
                </a:solidFill>
                <a:latin typeface="Nunito"/>
                <a:ea typeface="Nunito"/>
                <a:cs typeface="Nunito"/>
                <a:sym typeface="Nunito"/>
              </a:rPr>
              <a:t>Body Copy :</a:t>
            </a:r>
            <a:endParaRPr/>
          </a:p>
        </p:txBody>
      </p:sp>
      <p:sp>
        <p:nvSpPr>
          <p:cNvPr id="525" name="Google Shape;525;p27"/>
          <p:cNvSpPr txBox="1"/>
          <p:nvPr/>
        </p:nvSpPr>
        <p:spPr>
          <a:xfrm>
            <a:off x="1397546" y="4181971"/>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220950"/>
                </a:solidFill>
                <a:latin typeface="Nunito"/>
                <a:ea typeface="Nunito"/>
                <a:cs typeface="Nunito"/>
                <a:sym typeface="Nunito"/>
              </a:rPr>
              <a:t>Gaegu</a:t>
            </a:r>
            <a:endParaRPr/>
          </a:p>
        </p:txBody>
      </p:sp>
      <p:sp>
        <p:nvSpPr>
          <p:cNvPr id="526" name="Google Shape;526;p27"/>
          <p:cNvSpPr txBox="1"/>
          <p:nvPr/>
        </p:nvSpPr>
        <p:spPr>
          <a:xfrm>
            <a:off x="1397546" y="5067464"/>
            <a:ext cx="3805306"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220950"/>
                </a:solidFill>
                <a:latin typeface="Nunito"/>
                <a:ea typeface="Nunito"/>
                <a:cs typeface="Nunito"/>
                <a:sym typeface="Nunito"/>
              </a:rPr>
              <a:t>Asap</a:t>
            </a:r>
            <a:endParaRPr/>
          </a:p>
        </p:txBody>
      </p:sp>
      <p:sp>
        <p:nvSpPr>
          <p:cNvPr id="527" name="Google Shape;527;p27"/>
          <p:cNvSpPr txBox="1"/>
          <p:nvPr/>
        </p:nvSpPr>
        <p:spPr>
          <a:xfrm>
            <a:off x="1397546" y="5952957"/>
            <a:ext cx="4293101"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220950"/>
                </a:solidFill>
                <a:latin typeface="Nunito"/>
                <a:ea typeface="Nunito"/>
                <a:cs typeface="Nunito"/>
                <a:sym typeface="Nunito"/>
              </a:rPr>
              <a:t>Asap</a:t>
            </a:r>
            <a:endParaRPr/>
          </a:p>
        </p:txBody>
      </p:sp>
      <p:grpSp>
        <p:nvGrpSpPr>
          <p:cNvPr id="528" name="Google Shape;528;p27"/>
          <p:cNvGrpSpPr/>
          <p:nvPr/>
        </p:nvGrpSpPr>
        <p:grpSpPr>
          <a:xfrm>
            <a:off x="1515080" y="7851953"/>
            <a:ext cx="508861" cy="508861"/>
            <a:chOff x="0" y="0"/>
            <a:chExt cx="812800" cy="812800"/>
          </a:xfrm>
        </p:grpSpPr>
        <p:sp>
          <p:nvSpPr>
            <p:cNvPr id="529" name="Google Shape;529;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E57C"/>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7"/>
            <p:cNvSpPr txBox="1"/>
            <p:nvPr/>
          </p:nvSpPr>
          <p:spPr>
            <a:xfrm>
              <a:off x="76200" y="38100"/>
              <a:ext cx="660400" cy="698500"/>
            </a:xfrm>
            <a:prstGeom prst="rect">
              <a:avLst/>
            </a:prstGeom>
            <a:noFill/>
            <a:ln>
              <a:noFill/>
            </a:ln>
          </p:spPr>
          <p:txBody>
            <a:bodyPr anchorCtr="0" anchor="ctr" bIns="40025" lIns="40025" spcFirstLastPara="1" rIns="40025" wrap="square" tIns="40025">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1" name="Google Shape;531;p27"/>
          <p:cNvGrpSpPr/>
          <p:nvPr/>
        </p:nvGrpSpPr>
        <p:grpSpPr>
          <a:xfrm>
            <a:off x="3010039" y="7851953"/>
            <a:ext cx="508861" cy="508861"/>
            <a:chOff x="0" y="0"/>
            <a:chExt cx="812800" cy="812800"/>
          </a:xfrm>
        </p:grpSpPr>
        <p:sp>
          <p:nvSpPr>
            <p:cNvPr id="532" name="Google Shape;532;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A9CED9"/>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7"/>
            <p:cNvSpPr txBox="1"/>
            <p:nvPr/>
          </p:nvSpPr>
          <p:spPr>
            <a:xfrm>
              <a:off x="76200" y="38100"/>
              <a:ext cx="660400" cy="698500"/>
            </a:xfrm>
            <a:prstGeom prst="rect">
              <a:avLst/>
            </a:prstGeom>
            <a:noFill/>
            <a:ln>
              <a:noFill/>
            </a:ln>
          </p:spPr>
          <p:txBody>
            <a:bodyPr anchorCtr="0" anchor="ctr" bIns="40025" lIns="40025" spcFirstLastPara="1" rIns="40025" wrap="square" tIns="40025">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4" name="Google Shape;534;p27"/>
          <p:cNvGrpSpPr/>
          <p:nvPr/>
        </p:nvGrpSpPr>
        <p:grpSpPr>
          <a:xfrm>
            <a:off x="1515080" y="8894379"/>
            <a:ext cx="508861" cy="508861"/>
            <a:chOff x="0" y="0"/>
            <a:chExt cx="812800" cy="812800"/>
          </a:xfrm>
        </p:grpSpPr>
        <p:sp>
          <p:nvSpPr>
            <p:cNvPr id="535" name="Google Shape;53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90E7"/>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7"/>
            <p:cNvSpPr txBox="1"/>
            <p:nvPr/>
          </p:nvSpPr>
          <p:spPr>
            <a:xfrm>
              <a:off x="76200" y="38100"/>
              <a:ext cx="660400" cy="698500"/>
            </a:xfrm>
            <a:prstGeom prst="rect">
              <a:avLst/>
            </a:prstGeom>
            <a:noFill/>
            <a:ln>
              <a:noFill/>
            </a:ln>
          </p:spPr>
          <p:txBody>
            <a:bodyPr anchorCtr="0" anchor="ctr" bIns="40025" lIns="40025" spcFirstLastPara="1" rIns="40025" wrap="square" tIns="40025">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7" name="Google Shape;537;p27"/>
          <p:cNvGrpSpPr/>
          <p:nvPr/>
        </p:nvGrpSpPr>
        <p:grpSpPr>
          <a:xfrm>
            <a:off x="3010039" y="8894379"/>
            <a:ext cx="508861" cy="508861"/>
            <a:chOff x="0" y="0"/>
            <a:chExt cx="812800" cy="812800"/>
          </a:xfrm>
        </p:grpSpPr>
        <p:sp>
          <p:nvSpPr>
            <p:cNvPr id="538" name="Google Shape;53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2A9D8F"/>
            </a:solidFill>
            <a:ln cap="rnd" cmpd="sng" w="38100">
              <a:solidFill>
                <a:srgbClr val="2209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7"/>
            <p:cNvSpPr txBox="1"/>
            <p:nvPr/>
          </p:nvSpPr>
          <p:spPr>
            <a:xfrm>
              <a:off x="76200" y="38100"/>
              <a:ext cx="660400" cy="698500"/>
            </a:xfrm>
            <a:prstGeom prst="rect">
              <a:avLst/>
            </a:prstGeom>
            <a:noFill/>
            <a:ln>
              <a:noFill/>
            </a:ln>
          </p:spPr>
          <p:txBody>
            <a:bodyPr anchorCtr="0" anchor="ctr" bIns="40025" lIns="40025" spcFirstLastPara="1" rIns="40025" wrap="square" tIns="40025">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0" name="Google Shape;540;p27"/>
          <p:cNvSpPr txBox="1"/>
          <p:nvPr/>
        </p:nvSpPr>
        <p:spPr>
          <a:xfrm>
            <a:off x="1112040" y="8432734"/>
            <a:ext cx="1314941" cy="38544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220950"/>
                </a:solidFill>
                <a:latin typeface="Nunito"/>
                <a:ea typeface="Nunito"/>
                <a:cs typeface="Nunito"/>
                <a:sym typeface="Nunito"/>
              </a:rPr>
              <a:t>#FFE57C</a:t>
            </a:r>
            <a:endParaRPr/>
          </a:p>
        </p:txBody>
      </p:sp>
      <p:sp>
        <p:nvSpPr>
          <p:cNvPr id="541" name="Google Shape;541;p27"/>
          <p:cNvSpPr txBox="1"/>
          <p:nvPr/>
        </p:nvSpPr>
        <p:spPr>
          <a:xfrm>
            <a:off x="2607000" y="8432734"/>
            <a:ext cx="1314941" cy="38544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220950"/>
                </a:solidFill>
                <a:latin typeface="Nunito"/>
                <a:ea typeface="Nunito"/>
                <a:cs typeface="Nunito"/>
                <a:sym typeface="Nunito"/>
              </a:rPr>
              <a:t>#A9CED9</a:t>
            </a:r>
            <a:endParaRPr/>
          </a:p>
        </p:txBody>
      </p:sp>
      <p:sp>
        <p:nvSpPr>
          <p:cNvPr id="542" name="Google Shape;542;p27"/>
          <p:cNvSpPr txBox="1"/>
          <p:nvPr/>
        </p:nvSpPr>
        <p:spPr>
          <a:xfrm>
            <a:off x="1112040" y="9475161"/>
            <a:ext cx="1314941" cy="38544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220950"/>
                </a:solidFill>
                <a:latin typeface="Nunito"/>
                <a:ea typeface="Nunito"/>
                <a:cs typeface="Nunito"/>
                <a:sym typeface="Nunito"/>
              </a:rPr>
              <a:t>#FF90E7</a:t>
            </a:r>
            <a:endParaRPr/>
          </a:p>
        </p:txBody>
      </p:sp>
      <p:sp>
        <p:nvSpPr>
          <p:cNvPr id="543" name="Google Shape;543;p27"/>
          <p:cNvSpPr txBox="1"/>
          <p:nvPr/>
        </p:nvSpPr>
        <p:spPr>
          <a:xfrm>
            <a:off x="2607000" y="9475161"/>
            <a:ext cx="1314941" cy="38544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220950"/>
                </a:solidFill>
                <a:latin typeface="Nunito"/>
                <a:ea typeface="Nunito"/>
                <a:cs typeface="Nunito"/>
                <a:sym typeface="Nunito"/>
              </a:rPr>
              <a:t>#2A9D8F</a:t>
            </a:r>
            <a:endParaRPr/>
          </a:p>
        </p:txBody>
      </p:sp>
      <p:sp>
        <p:nvSpPr>
          <p:cNvPr id="544" name="Google Shape;544;p27"/>
          <p:cNvSpPr/>
          <p:nvPr/>
        </p:nvSpPr>
        <p:spPr>
          <a:xfrm>
            <a:off x="10576919" y="3047481"/>
            <a:ext cx="769299" cy="1787763"/>
          </a:xfrm>
          <a:custGeom>
            <a:rect b="b" l="l" r="r" t="t"/>
            <a:pathLst>
              <a:path extrusionOk="0" h="1787763" w="769299">
                <a:moveTo>
                  <a:pt x="0" y="0"/>
                </a:moveTo>
                <a:lnTo>
                  <a:pt x="769298" y="0"/>
                </a:lnTo>
                <a:lnTo>
                  <a:pt x="769298" y="1787764"/>
                </a:lnTo>
                <a:lnTo>
                  <a:pt x="0" y="1787764"/>
                </a:lnTo>
                <a:lnTo>
                  <a:pt x="0" y="0"/>
                </a:lnTo>
                <a:close/>
              </a:path>
            </a:pathLst>
          </a:custGeom>
          <a:blipFill rotWithShape="1">
            <a:blip r:embed="rId3">
              <a:alphaModFix/>
            </a:blip>
            <a:stretch>
              <a:fillRect b="0" l="0" r="0" t="0"/>
            </a:stretch>
          </a:blipFill>
          <a:ln>
            <a:noFill/>
          </a:ln>
        </p:spPr>
      </p:sp>
      <p:sp>
        <p:nvSpPr>
          <p:cNvPr id="545" name="Google Shape;545;p27"/>
          <p:cNvSpPr/>
          <p:nvPr/>
        </p:nvSpPr>
        <p:spPr>
          <a:xfrm flipH="1">
            <a:off x="11846183" y="3308341"/>
            <a:ext cx="1199289" cy="1266044"/>
          </a:xfrm>
          <a:custGeom>
            <a:rect b="b" l="l" r="r" t="t"/>
            <a:pathLst>
              <a:path extrusionOk="0" h="1266044" w="1199289">
                <a:moveTo>
                  <a:pt x="1199289" y="0"/>
                </a:moveTo>
                <a:lnTo>
                  <a:pt x="0" y="0"/>
                </a:lnTo>
                <a:lnTo>
                  <a:pt x="0" y="1266044"/>
                </a:lnTo>
                <a:lnTo>
                  <a:pt x="1199289" y="1266044"/>
                </a:lnTo>
                <a:lnTo>
                  <a:pt x="1199289" y="0"/>
                </a:lnTo>
                <a:close/>
              </a:path>
            </a:pathLst>
          </a:custGeom>
          <a:blipFill rotWithShape="1">
            <a:blip r:embed="rId4">
              <a:alphaModFix/>
            </a:blip>
            <a:stretch>
              <a:fillRect b="0" l="0" r="0" t="0"/>
            </a:stretch>
          </a:blipFill>
          <a:ln>
            <a:noFill/>
          </a:ln>
        </p:spPr>
      </p:sp>
      <p:sp>
        <p:nvSpPr>
          <p:cNvPr id="546" name="Google Shape;546;p27"/>
          <p:cNvSpPr/>
          <p:nvPr/>
        </p:nvSpPr>
        <p:spPr>
          <a:xfrm flipH="1">
            <a:off x="9424635" y="3105761"/>
            <a:ext cx="652318" cy="1671203"/>
          </a:xfrm>
          <a:custGeom>
            <a:rect b="b" l="l" r="r" t="t"/>
            <a:pathLst>
              <a:path extrusionOk="0" h="1671203" w="652318">
                <a:moveTo>
                  <a:pt x="652318" y="0"/>
                </a:moveTo>
                <a:lnTo>
                  <a:pt x="0" y="0"/>
                </a:lnTo>
                <a:lnTo>
                  <a:pt x="0" y="1671204"/>
                </a:lnTo>
                <a:lnTo>
                  <a:pt x="652318" y="1671204"/>
                </a:lnTo>
                <a:lnTo>
                  <a:pt x="652318" y="0"/>
                </a:lnTo>
                <a:close/>
              </a:path>
            </a:pathLst>
          </a:custGeom>
          <a:blipFill rotWithShape="1">
            <a:blip r:embed="rId5">
              <a:alphaModFix/>
            </a:blip>
            <a:stretch>
              <a:fillRect b="0" l="0" r="0" t="0"/>
            </a:stretch>
          </a:blipFill>
          <a:ln>
            <a:noFill/>
          </a:ln>
        </p:spPr>
      </p:sp>
      <p:sp>
        <p:nvSpPr>
          <p:cNvPr id="547" name="Google Shape;547;p27"/>
          <p:cNvSpPr/>
          <p:nvPr/>
        </p:nvSpPr>
        <p:spPr>
          <a:xfrm>
            <a:off x="7782174" y="3105761"/>
            <a:ext cx="1142495" cy="1671203"/>
          </a:xfrm>
          <a:custGeom>
            <a:rect b="b" l="l" r="r" t="t"/>
            <a:pathLst>
              <a:path extrusionOk="0" h="1671203" w="1142495">
                <a:moveTo>
                  <a:pt x="0" y="0"/>
                </a:moveTo>
                <a:lnTo>
                  <a:pt x="1142496" y="0"/>
                </a:lnTo>
                <a:lnTo>
                  <a:pt x="1142496" y="1671204"/>
                </a:lnTo>
                <a:lnTo>
                  <a:pt x="0" y="1671204"/>
                </a:lnTo>
                <a:lnTo>
                  <a:pt x="0" y="0"/>
                </a:lnTo>
                <a:close/>
              </a:path>
            </a:pathLst>
          </a:custGeom>
          <a:blipFill rotWithShape="1">
            <a:blip r:embed="rId6">
              <a:alphaModFix/>
            </a:blip>
            <a:stretch>
              <a:fillRect b="0" l="0" r="0" t="0"/>
            </a:stretch>
          </a:blipFill>
          <a:ln>
            <a:noFill/>
          </a:ln>
        </p:spPr>
      </p:sp>
      <p:sp>
        <p:nvSpPr>
          <p:cNvPr id="548" name="Google Shape;548;p27"/>
          <p:cNvSpPr/>
          <p:nvPr/>
        </p:nvSpPr>
        <p:spPr>
          <a:xfrm>
            <a:off x="6494212" y="3079859"/>
            <a:ext cx="787997" cy="1723008"/>
          </a:xfrm>
          <a:custGeom>
            <a:rect b="b" l="l" r="r" t="t"/>
            <a:pathLst>
              <a:path extrusionOk="0" h="1723008" w="787997">
                <a:moveTo>
                  <a:pt x="0" y="0"/>
                </a:moveTo>
                <a:lnTo>
                  <a:pt x="787997" y="0"/>
                </a:lnTo>
                <a:lnTo>
                  <a:pt x="787997" y="1723008"/>
                </a:lnTo>
                <a:lnTo>
                  <a:pt x="0" y="1723008"/>
                </a:lnTo>
                <a:lnTo>
                  <a:pt x="0" y="0"/>
                </a:lnTo>
                <a:close/>
              </a:path>
            </a:pathLst>
          </a:custGeom>
          <a:blipFill rotWithShape="1">
            <a:blip r:embed="rId7">
              <a:alphaModFix/>
            </a:blip>
            <a:stretch>
              <a:fillRect b="0" l="0" r="0" t="0"/>
            </a:stretch>
          </a:blipFill>
          <a:ln>
            <a:noFill/>
          </a:ln>
        </p:spPr>
      </p:sp>
      <p:sp>
        <p:nvSpPr>
          <p:cNvPr id="549" name="Google Shape;549;p27"/>
          <p:cNvSpPr/>
          <p:nvPr/>
        </p:nvSpPr>
        <p:spPr>
          <a:xfrm>
            <a:off x="13564488" y="3274996"/>
            <a:ext cx="1858158" cy="1110250"/>
          </a:xfrm>
          <a:custGeom>
            <a:rect b="b" l="l" r="r" t="t"/>
            <a:pathLst>
              <a:path extrusionOk="0" h="1110250" w="1858158">
                <a:moveTo>
                  <a:pt x="0" y="0"/>
                </a:moveTo>
                <a:lnTo>
                  <a:pt x="1858158" y="0"/>
                </a:lnTo>
                <a:lnTo>
                  <a:pt x="1858158" y="1110250"/>
                </a:lnTo>
                <a:lnTo>
                  <a:pt x="0" y="1110250"/>
                </a:lnTo>
                <a:lnTo>
                  <a:pt x="0" y="0"/>
                </a:lnTo>
                <a:close/>
              </a:path>
            </a:pathLst>
          </a:custGeom>
          <a:blipFill rotWithShape="1">
            <a:blip r:embed="rId8">
              <a:alphaModFix/>
            </a:blip>
            <a:stretch>
              <a:fillRect b="0" l="0" r="0" t="0"/>
            </a:stretch>
          </a:blipFill>
          <a:ln>
            <a:noFill/>
          </a:ln>
        </p:spPr>
      </p:sp>
      <p:sp>
        <p:nvSpPr>
          <p:cNvPr id="550" name="Google Shape;550;p27"/>
          <p:cNvSpPr/>
          <p:nvPr/>
        </p:nvSpPr>
        <p:spPr>
          <a:xfrm>
            <a:off x="8321446" y="4999625"/>
            <a:ext cx="1304470" cy="885961"/>
          </a:xfrm>
          <a:custGeom>
            <a:rect b="b" l="l" r="r" t="t"/>
            <a:pathLst>
              <a:path extrusionOk="0" h="885961" w="1304470">
                <a:moveTo>
                  <a:pt x="0" y="0"/>
                </a:moveTo>
                <a:lnTo>
                  <a:pt x="1304470" y="0"/>
                </a:lnTo>
                <a:lnTo>
                  <a:pt x="1304470" y="885961"/>
                </a:lnTo>
                <a:lnTo>
                  <a:pt x="0" y="885961"/>
                </a:lnTo>
                <a:lnTo>
                  <a:pt x="0" y="0"/>
                </a:lnTo>
                <a:close/>
              </a:path>
            </a:pathLst>
          </a:custGeom>
          <a:blipFill rotWithShape="1">
            <a:blip r:embed="rId9">
              <a:alphaModFix/>
            </a:blip>
            <a:stretch>
              <a:fillRect b="0" l="0" r="0" t="0"/>
            </a:stretch>
          </a:blipFill>
          <a:ln>
            <a:noFill/>
          </a:ln>
        </p:spPr>
      </p:sp>
      <p:sp>
        <p:nvSpPr>
          <p:cNvPr id="551" name="Google Shape;551;p27"/>
          <p:cNvSpPr/>
          <p:nvPr/>
        </p:nvSpPr>
        <p:spPr>
          <a:xfrm>
            <a:off x="6314215" y="5164693"/>
            <a:ext cx="1731173" cy="555824"/>
          </a:xfrm>
          <a:custGeom>
            <a:rect b="b" l="l" r="r" t="t"/>
            <a:pathLst>
              <a:path extrusionOk="0" h="555824" w="1731173">
                <a:moveTo>
                  <a:pt x="0" y="0"/>
                </a:moveTo>
                <a:lnTo>
                  <a:pt x="1731173" y="0"/>
                </a:lnTo>
                <a:lnTo>
                  <a:pt x="1731173" y="555824"/>
                </a:lnTo>
                <a:lnTo>
                  <a:pt x="0" y="555824"/>
                </a:lnTo>
                <a:lnTo>
                  <a:pt x="0" y="0"/>
                </a:lnTo>
                <a:close/>
              </a:path>
            </a:pathLst>
          </a:custGeom>
          <a:blipFill rotWithShape="1">
            <a:blip r:embed="rId10">
              <a:alphaModFix/>
            </a:blip>
            <a:stretch>
              <a:fillRect b="0" l="0" r="0" t="0"/>
            </a:stretch>
          </a:blipFill>
          <a:ln>
            <a:noFill/>
          </a:ln>
        </p:spPr>
      </p:sp>
      <p:sp>
        <p:nvSpPr>
          <p:cNvPr id="552" name="Google Shape;552;p27"/>
          <p:cNvSpPr/>
          <p:nvPr/>
        </p:nvSpPr>
        <p:spPr>
          <a:xfrm>
            <a:off x="13605665" y="4918646"/>
            <a:ext cx="1047919" cy="1047919"/>
          </a:xfrm>
          <a:custGeom>
            <a:rect b="b" l="l" r="r" t="t"/>
            <a:pathLst>
              <a:path extrusionOk="0" h="1047919" w="1047919">
                <a:moveTo>
                  <a:pt x="0" y="0"/>
                </a:moveTo>
                <a:lnTo>
                  <a:pt x="1047919" y="0"/>
                </a:lnTo>
                <a:lnTo>
                  <a:pt x="1047919" y="1047919"/>
                </a:lnTo>
                <a:lnTo>
                  <a:pt x="0" y="1047919"/>
                </a:lnTo>
                <a:lnTo>
                  <a:pt x="0" y="0"/>
                </a:lnTo>
                <a:close/>
              </a:path>
            </a:pathLst>
          </a:custGeom>
          <a:blipFill rotWithShape="1">
            <a:blip r:embed="rId11">
              <a:alphaModFix/>
            </a:blip>
            <a:stretch>
              <a:fillRect b="0" l="0" r="0" t="0"/>
            </a:stretch>
          </a:blipFill>
          <a:ln>
            <a:noFill/>
          </a:ln>
        </p:spPr>
      </p:sp>
      <p:sp>
        <p:nvSpPr>
          <p:cNvPr id="553" name="Google Shape;553;p27"/>
          <p:cNvSpPr/>
          <p:nvPr/>
        </p:nvSpPr>
        <p:spPr>
          <a:xfrm>
            <a:off x="15903562" y="3323044"/>
            <a:ext cx="921601" cy="1236639"/>
          </a:xfrm>
          <a:custGeom>
            <a:rect b="b" l="l" r="r" t="t"/>
            <a:pathLst>
              <a:path extrusionOk="0" h="1236639" w="921601">
                <a:moveTo>
                  <a:pt x="0" y="0"/>
                </a:moveTo>
                <a:lnTo>
                  <a:pt x="921601" y="0"/>
                </a:lnTo>
                <a:lnTo>
                  <a:pt x="921601" y="1236638"/>
                </a:lnTo>
                <a:lnTo>
                  <a:pt x="0" y="1236638"/>
                </a:lnTo>
                <a:lnTo>
                  <a:pt x="0" y="0"/>
                </a:lnTo>
                <a:close/>
              </a:path>
            </a:pathLst>
          </a:custGeom>
          <a:blipFill rotWithShape="1">
            <a:blip r:embed="rId12">
              <a:alphaModFix/>
            </a:blip>
            <a:stretch>
              <a:fillRect b="0" l="0" r="0" t="0"/>
            </a:stretch>
          </a:blipFill>
          <a:ln>
            <a:noFill/>
          </a:ln>
        </p:spPr>
      </p:sp>
      <p:sp>
        <p:nvSpPr>
          <p:cNvPr id="554" name="Google Shape;554;p27"/>
          <p:cNvSpPr/>
          <p:nvPr/>
        </p:nvSpPr>
        <p:spPr>
          <a:xfrm>
            <a:off x="12285036" y="4859886"/>
            <a:ext cx="1044572" cy="1165439"/>
          </a:xfrm>
          <a:custGeom>
            <a:rect b="b" l="l" r="r" t="t"/>
            <a:pathLst>
              <a:path extrusionOk="0" h="1165439" w="1044572">
                <a:moveTo>
                  <a:pt x="0" y="0"/>
                </a:moveTo>
                <a:lnTo>
                  <a:pt x="1044572" y="0"/>
                </a:lnTo>
                <a:lnTo>
                  <a:pt x="1044572" y="1165439"/>
                </a:lnTo>
                <a:lnTo>
                  <a:pt x="0" y="1165439"/>
                </a:lnTo>
                <a:lnTo>
                  <a:pt x="0" y="0"/>
                </a:lnTo>
                <a:close/>
              </a:path>
            </a:pathLst>
          </a:custGeom>
          <a:blipFill rotWithShape="1">
            <a:blip r:embed="rId13">
              <a:alphaModFix/>
            </a:blip>
            <a:stretch>
              <a:fillRect b="0" l="0" r="0" t="0"/>
            </a:stretch>
          </a:blipFill>
          <a:ln>
            <a:noFill/>
          </a:ln>
        </p:spPr>
      </p:sp>
      <p:grpSp>
        <p:nvGrpSpPr>
          <p:cNvPr id="555" name="Google Shape;555;p27"/>
          <p:cNvGrpSpPr/>
          <p:nvPr/>
        </p:nvGrpSpPr>
        <p:grpSpPr>
          <a:xfrm>
            <a:off x="14929641" y="4999625"/>
            <a:ext cx="774338" cy="885961"/>
            <a:chOff x="0" y="0"/>
            <a:chExt cx="1032451" cy="1181281"/>
          </a:xfrm>
        </p:grpSpPr>
        <p:sp>
          <p:nvSpPr>
            <p:cNvPr id="556" name="Google Shape;556;p27"/>
            <p:cNvSpPr/>
            <p:nvPr/>
          </p:nvSpPr>
          <p:spPr>
            <a:xfrm>
              <a:off x="0" y="0"/>
              <a:ext cx="1032451" cy="1181281"/>
            </a:xfrm>
            <a:custGeom>
              <a:rect b="b" l="l" r="r" t="t"/>
              <a:pathLst>
                <a:path extrusionOk="0" h="1181281" w="1032451">
                  <a:moveTo>
                    <a:pt x="0" y="0"/>
                  </a:moveTo>
                  <a:lnTo>
                    <a:pt x="1032451" y="0"/>
                  </a:lnTo>
                  <a:lnTo>
                    <a:pt x="1032451" y="1181281"/>
                  </a:lnTo>
                  <a:lnTo>
                    <a:pt x="0" y="1181281"/>
                  </a:lnTo>
                  <a:lnTo>
                    <a:pt x="0" y="0"/>
                  </a:lnTo>
                  <a:close/>
                </a:path>
              </a:pathLst>
            </a:custGeom>
            <a:blipFill rotWithShape="1">
              <a:blip r:embed="rId14">
                <a:alphaModFix/>
              </a:blip>
              <a:stretch>
                <a:fillRect b="0" l="0" r="0" t="0"/>
              </a:stretch>
            </a:blipFill>
            <a:ln>
              <a:noFill/>
            </a:ln>
          </p:spPr>
        </p:sp>
        <p:grpSp>
          <p:nvGrpSpPr>
            <p:cNvPr id="557" name="Google Shape;557;p27"/>
            <p:cNvGrpSpPr/>
            <p:nvPr/>
          </p:nvGrpSpPr>
          <p:grpSpPr>
            <a:xfrm>
              <a:off x="90123" y="103118"/>
              <a:ext cx="852204" cy="544156"/>
              <a:chOff x="0" y="-38100"/>
              <a:chExt cx="873546" cy="557784"/>
            </a:xfrm>
          </p:grpSpPr>
          <p:sp>
            <p:nvSpPr>
              <p:cNvPr id="558" name="Google Shape;558;p27"/>
              <p:cNvSpPr/>
              <p:nvPr/>
            </p:nvSpPr>
            <p:spPr>
              <a:xfrm>
                <a:off x="0" y="0"/>
                <a:ext cx="873546" cy="519684"/>
              </a:xfrm>
              <a:custGeom>
                <a:rect b="b" l="l" r="r" t="t"/>
                <a:pathLst>
                  <a:path extrusionOk="0" h="519684" w="873546">
                    <a:moveTo>
                      <a:pt x="0" y="0"/>
                    </a:moveTo>
                    <a:lnTo>
                      <a:pt x="873546" y="0"/>
                    </a:lnTo>
                    <a:lnTo>
                      <a:pt x="873546" y="519684"/>
                    </a:lnTo>
                    <a:lnTo>
                      <a:pt x="0" y="519684"/>
                    </a:lnTo>
                    <a:close/>
                  </a:path>
                </a:pathLst>
              </a:custGeom>
              <a:solidFill>
                <a:srgbClr val="EBF2FA"/>
              </a:solidFill>
              <a:ln>
                <a:noFill/>
              </a:ln>
            </p:spPr>
          </p:sp>
          <p:sp>
            <p:nvSpPr>
              <p:cNvPr id="559" name="Google Shape;559;p27"/>
              <p:cNvSpPr txBox="1"/>
              <p:nvPr/>
            </p:nvSpPr>
            <p:spPr>
              <a:xfrm>
                <a:off x="0" y="-38100"/>
                <a:ext cx="873546" cy="557784"/>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60" name="Google Shape;560;p27"/>
          <p:cNvSpPr/>
          <p:nvPr/>
        </p:nvSpPr>
        <p:spPr>
          <a:xfrm>
            <a:off x="11145836" y="4887294"/>
            <a:ext cx="863142" cy="1110624"/>
          </a:xfrm>
          <a:custGeom>
            <a:rect b="b" l="l" r="r" t="t"/>
            <a:pathLst>
              <a:path extrusionOk="0" h="1110624" w="863142">
                <a:moveTo>
                  <a:pt x="0" y="0"/>
                </a:moveTo>
                <a:lnTo>
                  <a:pt x="863142" y="0"/>
                </a:lnTo>
                <a:lnTo>
                  <a:pt x="863142" y="1110623"/>
                </a:lnTo>
                <a:lnTo>
                  <a:pt x="0" y="1110623"/>
                </a:lnTo>
                <a:lnTo>
                  <a:pt x="0" y="0"/>
                </a:lnTo>
                <a:close/>
              </a:path>
            </a:pathLst>
          </a:custGeom>
          <a:blipFill rotWithShape="1">
            <a:blip r:embed="rId15">
              <a:alphaModFix/>
            </a:blip>
            <a:stretch>
              <a:fillRect b="0" l="0" r="0" t="0"/>
            </a:stretch>
          </a:blipFill>
          <a:ln>
            <a:noFill/>
          </a:ln>
        </p:spPr>
      </p:sp>
      <p:sp>
        <p:nvSpPr>
          <p:cNvPr id="561" name="Google Shape;561;p27"/>
          <p:cNvSpPr/>
          <p:nvPr/>
        </p:nvSpPr>
        <p:spPr>
          <a:xfrm>
            <a:off x="9901973" y="4991496"/>
            <a:ext cx="967806" cy="902219"/>
          </a:xfrm>
          <a:custGeom>
            <a:rect b="b" l="l" r="r" t="t"/>
            <a:pathLst>
              <a:path extrusionOk="0" h="902219" w="967806">
                <a:moveTo>
                  <a:pt x="0" y="0"/>
                </a:moveTo>
                <a:lnTo>
                  <a:pt x="967806" y="0"/>
                </a:lnTo>
                <a:lnTo>
                  <a:pt x="967806" y="902219"/>
                </a:lnTo>
                <a:lnTo>
                  <a:pt x="0" y="902219"/>
                </a:lnTo>
                <a:lnTo>
                  <a:pt x="0" y="0"/>
                </a:lnTo>
                <a:close/>
              </a:path>
            </a:pathLst>
          </a:custGeom>
          <a:blipFill rotWithShape="1">
            <a:blip r:embed="rId16">
              <a:alphaModFix/>
            </a:blip>
            <a:stretch>
              <a:fillRect b="0" l="0" r="0" t="0"/>
            </a:stretch>
          </a:blipFill>
          <a:ln>
            <a:noFill/>
          </a:ln>
        </p:spPr>
      </p:sp>
      <p:sp>
        <p:nvSpPr>
          <p:cNvPr id="562" name="Google Shape;562;p27"/>
          <p:cNvSpPr/>
          <p:nvPr/>
        </p:nvSpPr>
        <p:spPr>
          <a:xfrm>
            <a:off x="6594771" y="7756772"/>
            <a:ext cx="698007" cy="705706"/>
          </a:xfrm>
          <a:custGeom>
            <a:rect b="b" l="l" r="r" t="t"/>
            <a:pathLst>
              <a:path extrusionOk="0" h="705706" w="698007">
                <a:moveTo>
                  <a:pt x="0" y="0"/>
                </a:moveTo>
                <a:lnTo>
                  <a:pt x="698007" y="0"/>
                </a:lnTo>
                <a:lnTo>
                  <a:pt x="698007" y="705706"/>
                </a:lnTo>
                <a:lnTo>
                  <a:pt x="0" y="705706"/>
                </a:lnTo>
                <a:lnTo>
                  <a:pt x="0" y="0"/>
                </a:lnTo>
                <a:close/>
              </a:path>
            </a:pathLst>
          </a:custGeom>
          <a:blipFill rotWithShape="1">
            <a:blip r:embed="rId17">
              <a:alphaModFix/>
            </a:blip>
            <a:stretch>
              <a:fillRect b="0" l="0" r="0" t="0"/>
            </a:stretch>
          </a:blipFill>
          <a:ln>
            <a:noFill/>
          </a:ln>
        </p:spPr>
      </p:sp>
      <p:sp>
        <p:nvSpPr>
          <p:cNvPr id="563" name="Google Shape;563;p27"/>
          <p:cNvSpPr/>
          <p:nvPr/>
        </p:nvSpPr>
        <p:spPr>
          <a:xfrm>
            <a:off x="13661222" y="6343109"/>
            <a:ext cx="626143" cy="903881"/>
          </a:xfrm>
          <a:custGeom>
            <a:rect b="b" l="l" r="r" t="t"/>
            <a:pathLst>
              <a:path extrusionOk="0" h="903881" w="626143">
                <a:moveTo>
                  <a:pt x="0" y="0"/>
                </a:moveTo>
                <a:lnTo>
                  <a:pt x="626143" y="0"/>
                </a:lnTo>
                <a:lnTo>
                  <a:pt x="626143" y="903881"/>
                </a:lnTo>
                <a:lnTo>
                  <a:pt x="0" y="903881"/>
                </a:lnTo>
                <a:lnTo>
                  <a:pt x="0" y="0"/>
                </a:lnTo>
                <a:close/>
              </a:path>
            </a:pathLst>
          </a:custGeom>
          <a:blipFill rotWithShape="1">
            <a:blip r:embed="rId18">
              <a:alphaModFix/>
            </a:blip>
            <a:stretch>
              <a:fillRect b="0" l="0" r="0" t="0"/>
            </a:stretch>
          </a:blipFill>
          <a:ln>
            <a:noFill/>
          </a:ln>
        </p:spPr>
      </p:sp>
      <p:sp>
        <p:nvSpPr>
          <p:cNvPr id="564" name="Google Shape;564;p27"/>
          <p:cNvSpPr/>
          <p:nvPr/>
        </p:nvSpPr>
        <p:spPr>
          <a:xfrm>
            <a:off x="8558331" y="6351251"/>
            <a:ext cx="556765" cy="887596"/>
          </a:xfrm>
          <a:custGeom>
            <a:rect b="b" l="l" r="r" t="t"/>
            <a:pathLst>
              <a:path extrusionOk="0" h="887596" w="556765">
                <a:moveTo>
                  <a:pt x="0" y="0"/>
                </a:moveTo>
                <a:lnTo>
                  <a:pt x="556765" y="0"/>
                </a:lnTo>
                <a:lnTo>
                  <a:pt x="556765" y="887597"/>
                </a:lnTo>
                <a:lnTo>
                  <a:pt x="0" y="887597"/>
                </a:lnTo>
                <a:lnTo>
                  <a:pt x="0" y="0"/>
                </a:lnTo>
                <a:close/>
              </a:path>
            </a:pathLst>
          </a:custGeom>
          <a:blipFill rotWithShape="1">
            <a:blip r:embed="rId19">
              <a:alphaModFix/>
            </a:blip>
            <a:stretch>
              <a:fillRect b="0" l="0" r="0" t="0"/>
            </a:stretch>
          </a:blipFill>
          <a:ln>
            <a:noFill/>
          </a:ln>
        </p:spPr>
      </p:sp>
      <p:sp>
        <p:nvSpPr>
          <p:cNvPr id="565" name="Google Shape;565;p27"/>
          <p:cNvSpPr/>
          <p:nvPr/>
        </p:nvSpPr>
        <p:spPr>
          <a:xfrm>
            <a:off x="7619087" y="6173613"/>
            <a:ext cx="599980" cy="1242874"/>
          </a:xfrm>
          <a:custGeom>
            <a:rect b="b" l="l" r="r" t="t"/>
            <a:pathLst>
              <a:path extrusionOk="0" h="1242874" w="599980">
                <a:moveTo>
                  <a:pt x="0" y="0"/>
                </a:moveTo>
                <a:lnTo>
                  <a:pt x="599979" y="0"/>
                </a:lnTo>
                <a:lnTo>
                  <a:pt x="599979" y="1242874"/>
                </a:lnTo>
                <a:lnTo>
                  <a:pt x="0" y="1242874"/>
                </a:lnTo>
                <a:lnTo>
                  <a:pt x="0" y="0"/>
                </a:lnTo>
                <a:close/>
              </a:path>
            </a:pathLst>
          </a:custGeom>
          <a:blipFill rotWithShape="1">
            <a:blip r:embed="rId20">
              <a:alphaModFix/>
            </a:blip>
            <a:stretch>
              <a:fillRect b="0" l="0" r="0" t="0"/>
            </a:stretch>
          </a:blipFill>
          <a:ln>
            <a:noFill/>
          </a:ln>
        </p:spPr>
      </p:sp>
      <p:sp>
        <p:nvSpPr>
          <p:cNvPr id="566" name="Google Shape;566;p27"/>
          <p:cNvSpPr/>
          <p:nvPr/>
        </p:nvSpPr>
        <p:spPr>
          <a:xfrm>
            <a:off x="9454361" y="6251317"/>
            <a:ext cx="498257" cy="1087465"/>
          </a:xfrm>
          <a:custGeom>
            <a:rect b="b" l="l" r="r" t="t"/>
            <a:pathLst>
              <a:path extrusionOk="0" h="1087465" w="498257">
                <a:moveTo>
                  <a:pt x="0" y="0"/>
                </a:moveTo>
                <a:lnTo>
                  <a:pt x="498257" y="0"/>
                </a:lnTo>
                <a:lnTo>
                  <a:pt x="498257" y="1087465"/>
                </a:lnTo>
                <a:lnTo>
                  <a:pt x="0" y="1087465"/>
                </a:lnTo>
                <a:lnTo>
                  <a:pt x="0" y="0"/>
                </a:lnTo>
                <a:close/>
              </a:path>
            </a:pathLst>
          </a:custGeom>
          <a:blipFill rotWithShape="1">
            <a:blip r:embed="rId21">
              <a:alphaModFix/>
            </a:blip>
            <a:stretch>
              <a:fillRect b="0" l="0" r="0" t="0"/>
            </a:stretch>
          </a:blipFill>
          <a:ln>
            <a:noFill/>
          </a:ln>
        </p:spPr>
      </p:sp>
      <p:sp>
        <p:nvSpPr>
          <p:cNvPr id="567" name="Google Shape;567;p27"/>
          <p:cNvSpPr/>
          <p:nvPr/>
        </p:nvSpPr>
        <p:spPr>
          <a:xfrm>
            <a:off x="6391284" y="6213499"/>
            <a:ext cx="888538" cy="1163102"/>
          </a:xfrm>
          <a:custGeom>
            <a:rect b="b" l="l" r="r" t="t"/>
            <a:pathLst>
              <a:path extrusionOk="0" h="1163102" w="888538">
                <a:moveTo>
                  <a:pt x="0" y="0"/>
                </a:moveTo>
                <a:lnTo>
                  <a:pt x="888538" y="0"/>
                </a:lnTo>
                <a:lnTo>
                  <a:pt x="888538" y="1163102"/>
                </a:lnTo>
                <a:lnTo>
                  <a:pt x="0" y="1163102"/>
                </a:lnTo>
                <a:lnTo>
                  <a:pt x="0" y="0"/>
                </a:lnTo>
                <a:close/>
              </a:path>
            </a:pathLst>
          </a:custGeom>
          <a:blipFill rotWithShape="1">
            <a:blip r:embed="rId22">
              <a:alphaModFix/>
            </a:blip>
            <a:stretch>
              <a:fillRect b="-22496" l="0" r="0" t="0"/>
            </a:stretch>
          </a:blipFill>
          <a:ln>
            <a:noFill/>
          </a:ln>
        </p:spPr>
      </p:sp>
      <p:sp>
        <p:nvSpPr>
          <p:cNvPr id="568" name="Google Shape;568;p27"/>
          <p:cNvSpPr/>
          <p:nvPr/>
        </p:nvSpPr>
        <p:spPr>
          <a:xfrm>
            <a:off x="12685952" y="6142432"/>
            <a:ext cx="636005" cy="1305235"/>
          </a:xfrm>
          <a:custGeom>
            <a:rect b="b" l="l" r="r" t="t"/>
            <a:pathLst>
              <a:path extrusionOk="0" h="1305235" w="636005">
                <a:moveTo>
                  <a:pt x="0" y="0"/>
                </a:moveTo>
                <a:lnTo>
                  <a:pt x="636005" y="0"/>
                </a:lnTo>
                <a:lnTo>
                  <a:pt x="636005" y="1305235"/>
                </a:lnTo>
                <a:lnTo>
                  <a:pt x="0" y="1305235"/>
                </a:lnTo>
                <a:lnTo>
                  <a:pt x="0" y="0"/>
                </a:lnTo>
                <a:close/>
              </a:path>
            </a:pathLst>
          </a:custGeom>
          <a:blipFill rotWithShape="1">
            <a:blip r:embed="rId23">
              <a:alphaModFix/>
            </a:blip>
            <a:stretch>
              <a:fillRect b="0" l="0" r="0" t="0"/>
            </a:stretch>
          </a:blipFill>
          <a:ln>
            <a:noFill/>
          </a:ln>
        </p:spPr>
      </p:sp>
      <p:sp>
        <p:nvSpPr>
          <p:cNvPr id="569" name="Google Shape;569;p27"/>
          <p:cNvSpPr/>
          <p:nvPr/>
        </p:nvSpPr>
        <p:spPr>
          <a:xfrm>
            <a:off x="7735749" y="7788564"/>
            <a:ext cx="475170" cy="642121"/>
          </a:xfrm>
          <a:custGeom>
            <a:rect b="b" l="l" r="r" t="t"/>
            <a:pathLst>
              <a:path extrusionOk="0" h="642121" w="475170">
                <a:moveTo>
                  <a:pt x="0" y="0"/>
                </a:moveTo>
                <a:lnTo>
                  <a:pt x="475170" y="0"/>
                </a:lnTo>
                <a:lnTo>
                  <a:pt x="475170" y="642122"/>
                </a:lnTo>
                <a:lnTo>
                  <a:pt x="0" y="642122"/>
                </a:lnTo>
                <a:lnTo>
                  <a:pt x="0" y="0"/>
                </a:lnTo>
                <a:close/>
              </a:path>
            </a:pathLst>
          </a:custGeom>
          <a:blipFill rotWithShape="1">
            <a:blip r:embed="rId24">
              <a:alphaModFix/>
            </a:blip>
            <a:stretch>
              <a:fillRect b="0" l="0" r="0" t="0"/>
            </a:stretch>
          </a:blipFill>
          <a:ln>
            <a:noFill/>
          </a:ln>
        </p:spPr>
      </p:sp>
      <p:sp>
        <p:nvSpPr>
          <p:cNvPr id="570" name="Google Shape;570;p27"/>
          <p:cNvSpPr/>
          <p:nvPr/>
        </p:nvSpPr>
        <p:spPr>
          <a:xfrm flipH="1">
            <a:off x="10291883" y="6153120"/>
            <a:ext cx="805330" cy="1283859"/>
          </a:xfrm>
          <a:custGeom>
            <a:rect b="b" l="l" r="r" t="t"/>
            <a:pathLst>
              <a:path extrusionOk="0" h="1283859" w="805330">
                <a:moveTo>
                  <a:pt x="805330" y="0"/>
                </a:moveTo>
                <a:lnTo>
                  <a:pt x="0" y="0"/>
                </a:lnTo>
                <a:lnTo>
                  <a:pt x="0" y="1283859"/>
                </a:lnTo>
                <a:lnTo>
                  <a:pt x="805330" y="1283859"/>
                </a:lnTo>
                <a:lnTo>
                  <a:pt x="805330" y="0"/>
                </a:lnTo>
                <a:close/>
              </a:path>
            </a:pathLst>
          </a:custGeom>
          <a:blipFill rotWithShape="1">
            <a:blip r:embed="rId25">
              <a:alphaModFix/>
            </a:blip>
            <a:stretch>
              <a:fillRect b="0" l="0" r="0" t="0"/>
            </a:stretch>
          </a:blipFill>
          <a:ln>
            <a:noFill/>
          </a:ln>
        </p:spPr>
      </p:sp>
      <p:sp>
        <p:nvSpPr>
          <p:cNvPr id="571" name="Google Shape;571;p27"/>
          <p:cNvSpPr/>
          <p:nvPr/>
        </p:nvSpPr>
        <p:spPr>
          <a:xfrm>
            <a:off x="11436478" y="6244835"/>
            <a:ext cx="910209" cy="1100430"/>
          </a:xfrm>
          <a:custGeom>
            <a:rect b="b" l="l" r="r" t="t"/>
            <a:pathLst>
              <a:path extrusionOk="0" h="1100430" w="910209">
                <a:moveTo>
                  <a:pt x="0" y="0"/>
                </a:moveTo>
                <a:lnTo>
                  <a:pt x="910209" y="0"/>
                </a:lnTo>
                <a:lnTo>
                  <a:pt x="910209" y="1100430"/>
                </a:lnTo>
                <a:lnTo>
                  <a:pt x="0" y="1100430"/>
                </a:lnTo>
                <a:lnTo>
                  <a:pt x="0" y="0"/>
                </a:lnTo>
                <a:close/>
              </a:path>
            </a:pathLst>
          </a:custGeom>
          <a:blipFill rotWithShape="1">
            <a:blip r:embed="rId26">
              <a:alphaModFix/>
            </a:blip>
            <a:stretch>
              <a:fillRect b="-108676" l="0" r="0" t="0"/>
            </a:stretch>
          </a:blipFill>
          <a:ln>
            <a:noFill/>
          </a:ln>
        </p:spPr>
      </p:sp>
      <p:sp>
        <p:nvSpPr>
          <p:cNvPr id="572" name="Google Shape;572;p27"/>
          <p:cNvSpPr/>
          <p:nvPr/>
        </p:nvSpPr>
        <p:spPr>
          <a:xfrm>
            <a:off x="15012208" y="7677233"/>
            <a:ext cx="606429" cy="864783"/>
          </a:xfrm>
          <a:custGeom>
            <a:rect b="b" l="l" r="r" t="t"/>
            <a:pathLst>
              <a:path extrusionOk="0" h="864783" w="606429">
                <a:moveTo>
                  <a:pt x="0" y="0"/>
                </a:moveTo>
                <a:lnTo>
                  <a:pt x="606430" y="0"/>
                </a:lnTo>
                <a:lnTo>
                  <a:pt x="606430" y="864784"/>
                </a:lnTo>
                <a:lnTo>
                  <a:pt x="0" y="864784"/>
                </a:lnTo>
                <a:lnTo>
                  <a:pt x="0" y="0"/>
                </a:lnTo>
                <a:close/>
              </a:path>
            </a:pathLst>
          </a:custGeom>
          <a:blipFill rotWithShape="1">
            <a:blip r:embed="rId27">
              <a:alphaModFix/>
            </a:blip>
            <a:stretch>
              <a:fillRect b="0" l="0" r="0" t="0"/>
            </a:stretch>
          </a:blipFill>
          <a:ln>
            <a:noFill/>
          </a:ln>
        </p:spPr>
      </p:sp>
      <p:sp>
        <p:nvSpPr>
          <p:cNvPr id="573" name="Google Shape;573;p27"/>
          <p:cNvSpPr/>
          <p:nvPr/>
        </p:nvSpPr>
        <p:spPr>
          <a:xfrm>
            <a:off x="14626630" y="6208715"/>
            <a:ext cx="464803" cy="1172669"/>
          </a:xfrm>
          <a:custGeom>
            <a:rect b="b" l="l" r="r" t="t"/>
            <a:pathLst>
              <a:path extrusionOk="0" h="1172669" w="464803">
                <a:moveTo>
                  <a:pt x="0" y="0"/>
                </a:moveTo>
                <a:lnTo>
                  <a:pt x="464803" y="0"/>
                </a:lnTo>
                <a:lnTo>
                  <a:pt x="464803" y="1172669"/>
                </a:lnTo>
                <a:lnTo>
                  <a:pt x="0" y="1172669"/>
                </a:lnTo>
                <a:lnTo>
                  <a:pt x="0" y="0"/>
                </a:lnTo>
                <a:close/>
              </a:path>
            </a:pathLst>
          </a:custGeom>
          <a:blipFill rotWithShape="1">
            <a:blip r:embed="rId28">
              <a:alphaModFix/>
            </a:blip>
            <a:stretch>
              <a:fillRect b="0" l="0" r="0" t="0"/>
            </a:stretch>
          </a:blipFill>
          <a:ln>
            <a:noFill/>
          </a:ln>
        </p:spPr>
      </p:sp>
      <p:sp>
        <p:nvSpPr>
          <p:cNvPr id="574" name="Google Shape;574;p27"/>
          <p:cNvSpPr/>
          <p:nvPr/>
        </p:nvSpPr>
        <p:spPr>
          <a:xfrm>
            <a:off x="15980037" y="4919961"/>
            <a:ext cx="845127" cy="1045288"/>
          </a:xfrm>
          <a:custGeom>
            <a:rect b="b" l="l" r="r" t="t"/>
            <a:pathLst>
              <a:path extrusionOk="0" h="1045288" w="845127">
                <a:moveTo>
                  <a:pt x="0" y="0"/>
                </a:moveTo>
                <a:lnTo>
                  <a:pt x="845126" y="0"/>
                </a:lnTo>
                <a:lnTo>
                  <a:pt x="845126" y="1045288"/>
                </a:lnTo>
                <a:lnTo>
                  <a:pt x="0" y="1045288"/>
                </a:lnTo>
                <a:lnTo>
                  <a:pt x="0" y="0"/>
                </a:lnTo>
                <a:close/>
              </a:path>
            </a:pathLst>
          </a:custGeom>
          <a:blipFill rotWithShape="1">
            <a:blip r:embed="rId29">
              <a:alphaModFix/>
            </a:blip>
            <a:stretch>
              <a:fillRect b="0" l="0" r="0" t="0"/>
            </a:stretch>
          </a:blipFill>
          <a:ln>
            <a:noFill/>
          </a:ln>
        </p:spPr>
      </p:sp>
      <p:sp>
        <p:nvSpPr>
          <p:cNvPr id="575" name="Google Shape;575;p27"/>
          <p:cNvSpPr/>
          <p:nvPr/>
        </p:nvSpPr>
        <p:spPr>
          <a:xfrm>
            <a:off x="16189627" y="6252681"/>
            <a:ext cx="708037" cy="1084736"/>
          </a:xfrm>
          <a:custGeom>
            <a:rect b="b" l="l" r="r" t="t"/>
            <a:pathLst>
              <a:path extrusionOk="0" h="1084736" w="708037">
                <a:moveTo>
                  <a:pt x="0" y="0"/>
                </a:moveTo>
                <a:lnTo>
                  <a:pt x="708037" y="0"/>
                </a:lnTo>
                <a:lnTo>
                  <a:pt x="708037" y="1084737"/>
                </a:lnTo>
                <a:lnTo>
                  <a:pt x="0" y="1084737"/>
                </a:lnTo>
                <a:lnTo>
                  <a:pt x="0" y="0"/>
                </a:lnTo>
                <a:close/>
              </a:path>
            </a:pathLst>
          </a:custGeom>
          <a:blipFill rotWithShape="1">
            <a:blip r:embed="rId30">
              <a:alphaModFix/>
            </a:blip>
            <a:stretch>
              <a:fillRect b="0" l="0" r="0" t="0"/>
            </a:stretch>
          </a:blipFill>
          <a:ln>
            <a:noFill/>
          </a:ln>
        </p:spPr>
      </p:sp>
      <p:sp>
        <p:nvSpPr>
          <p:cNvPr id="576" name="Google Shape;576;p27"/>
          <p:cNvSpPr/>
          <p:nvPr/>
        </p:nvSpPr>
        <p:spPr>
          <a:xfrm>
            <a:off x="11278386" y="7858128"/>
            <a:ext cx="910021" cy="502993"/>
          </a:xfrm>
          <a:custGeom>
            <a:rect b="b" l="l" r="r" t="t"/>
            <a:pathLst>
              <a:path extrusionOk="0" h="502993" w="910021">
                <a:moveTo>
                  <a:pt x="0" y="0"/>
                </a:moveTo>
                <a:lnTo>
                  <a:pt x="910021" y="0"/>
                </a:lnTo>
                <a:lnTo>
                  <a:pt x="910021" y="502994"/>
                </a:lnTo>
                <a:lnTo>
                  <a:pt x="0" y="502994"/>
                </a:lnTo>
                <a:lnTo>
                  <a:pt x="0" y="0"/>
                </a:lnTo>
                <a:close/>
              </a:path>
            </a:pathLst>
          </a:custGeom>
          <a:blipFill rotWithShape="1">
            <a:blip r:embed="rId31">
              <a:alphaModFix/>
            </a:blip>
            <a:stretch>
              <a:fillRect b="0" l="0" r="0" t="0"/>
            </a:stretch>
          </a:blipFill>
          <a:ln>
            <a:noFill/>
          </a:ln>
        </p:spPr>
      </p:sp>
      <p:sp>
        <p:nvSpPr>
          <p:cNvPr id="577" name="Google Shape;577;p27"/>
          <p:cNvSpPr/>
          <p:nvPr/>
        </p:nvSpPr>
        <p:spPr>
          <a:xfrm>
            <a:off x="15430698" y="6209224"/>
            <a:ext cx="419664" cy="1171652"/>
          </a:xfrm>
          <a:custGeom>
            <a:rect b="b" l="l" r="r" t="t"/>
            <a:pathLst>
              <a:path extrusionOk="0" h="1171652" w="419664">
                <a:moveTo>
                  <a:pt x="0" y="0"/>
                </a:moveTo>
                <a:lnTo>
                  <a:pt x="419664" y="0"/>
                </a:lnTo>
                <a:lnTo>
                  <a:pt x="419664" y="1171652"/>
                </a:lnTo>
                <a:lnTo>
                  <a:pt x="0" y="1171652"/>
                </a:lnTo>
                <a:lnTo>
                  <a:pt x="0" y="0"/>
                </a:lnTo>
                <a:close/>
              </a:path>
            </a:pathLst>
          </a:custGeom>
          <a:blipFill rotWithShape="1">
            <a:blip r:embed="rId32">
              <a:alphaModFix/>
            </a:blip>
            <a:stretch>
              <a:fillRect b="0" l="0" r="0" t="0"/>
            </a:stretch>
          </a:blipFill>
          <a:ln>
            <a:noFill/>
          </a:ln>
        </p:spPr>
      </p:sp>
      <p:sp>
        <p:nvSpPr>
          <p:cNvPr id="578" name="Google Shape;578;p27"/>
          <p:cNvSpPr/>
          <p:nvPr/>
        </p:nvSpPr>
        <p:spPr>
          <a:xfrm rot="5400000">
            <a:off x="10396008" y="8913850"/>
            <a:ext cx="658322" cy="658322"/>
          </a:xfrm>
          <a:custGeom>
            <a:rect b="b" l="l" r="r" t="t"/>
            <a:pathLst>
              <a:path extrusionOk="0" h="658322" w="658322">
                <a:moveTo>
                  <a:pt x="0" y="0"/>
                </a:moveTo>
                <a:lnTo>
                  <a:pt x="658322" y="0"/>
                </a:lnTo>
                <a:lnTo>
                  <a:pt x="658322" y="658322"/>
                </a:lnTo>
                <a:lnTo>
                  <a:pt x="0" y="658322"/>
                </a:lnTo>
                <a:lnTo>
                  <a:pt x="0" y="0"/>
                </a:lnTo>
                <a:close/>
              </a:path>
            </a:pathLst>
          </a:custGeom>
          <a:blipFill rotWithShape="1">
            <a:blip r:embed="rId33">
              <a:alphaModFix/>
            </a:blip>
            <a:stretch>
              <a:fillRect b="0" l="0" r="0" t="0"/>
            </a:stretch>
          </a:blipFill>
          <a:ln>
            <a:noFill/>
          </a:ln>
        </p:spPr>
      </p:sp>
      <p:sp>
        <p:nvSpPr>
          <p:cNvPr id="579" name="Google Shape;579;p27"/>
          <p:cNvSpPr/>
          <p:nvPr/>
        </p:nvSpPr>
        <p:spPr>
          <a:xfrm>
            <a:off x="9692622" y="7760359"/>
            <a:ext cx="1142792" cy="698532"/>
          </a:xfrm>
          <a:custGeom>
            <a:rect b="b" l="l" r="r" t="t"/>
            <a:pathLst>
              <a:path extrusionOk="0" h="698532" w="1142792">
                <a:moveTo>
                  <a:pt x="0" y="0"/>
                </a:moveTo>
                <a:lnTo>
                  <a:pt x="1142793" y="0"/>
                </a:lnTo>
                <a:lnTo>
                  <a:pt x="1142793" y="698532"/>
                </a:lnTo>
                <a:lnTo>
                  <a:pt x="0" y="698532"/>
                </a:lnTo>
                <a:lnTo>
                  <a:pt x="0" y="0"/>
                </a:lnTo>
                <a:close/>
              </a:path>
            </a:pathLst>
          </a:custGeom>
          <a:blipFill rotWithShape="1">
            <a:blip r:embed="rId34">
              <a:alphaModFix/>
            </a:blip>
            <a:stretch>
              <a:fillRect b="0" l="0" r="0" t="0"/>
            </a:stretch>
          </a:blipFill>
          <a:ln>
            <a:noFill/>
          </a:ln>
        </p:spPr>
      </p:sp>
      <p:sp>
        <p:nvSpPr>
          <p:cNvPr id="580" name="Google Shape;580;p27"/>
          <p:cNvSpPr/>
          <p:nvPr/>
        </p:nvSpPr>
        <p:spPr>
          <a:xfrm>
            <a:off x="12631378" y="7778427"/>
            <a:ext cx="1937860" cy="662396"/>
          </a:xfrm>
          <a:custGeom>
            <a:rect b="b" l="l" r="r" t="t"/>
            <a:pathLst>
              <a:path extrusionOk="0" h="662396" w="1937860">
                <a:moveTo>
                  <a:pt x="0" y="0"/>
                </a:moveTo>
                <a:lnTo>
                  <a:pt x="1937859" y="0"/>
                </a:lnTo>
                <a:lnTo>
                  <a:pt x="1937859" y="662396"/>
                </a:lnTo>
                <a:lnTo>
                  <a:pt x="0" y="662396"/>
                </a:lnTo>
                <a:lnTo>
                  <a:pt x="0" y="0"/>
                </a:lnTo>
                <a:close/>
              </a:path>
            </a:pathLst>
          </a:custGeom>
          <a:blipFill rotWithShape="1">
            <a:blip r:embed="rId35">
              <a:alphaModFix/>
            </a:blip>
            <a:stretch>
              <a:fillRect b="0" l="0" r="0" t="0"/>
            </a:stretch>
          </a:blipFill>
          <a:ln>
            <a:noFill/>
          </a:ln>
        </p:spPr>
      </p:sp>
      <p:sp>
        <p:nvSpPr>
          <p:cNvPr id="581" name="Google Shape;581;p27"/>
          <p:cNvSpPr/>
          <p:nvPr/>
        </p:nvSpPr>
        <p:spPr>
          <a:xfrm flipH="1">
            <a:off x="8653890" y="7745290"/>
            <a:ext cx="595762" cy="728671"/>
          </a:xfrm>
          <a:custGeom>
            <a:rect b="b" l="l" r="r" t="t"/>
            <a:pathLst>
              <a:path extrusionOk="0" h="728671" w="595762">
                <a:moveTo>
                  <a:pt x="595762" y="0"/>
                </a:moveTo>
                <a:lnTo>
                  <a:pt x="0" y="0"/>
                </a:lnTo>
                <a:lnTo>
                  <a:pt x="0" y="728671"/>
                </a:lnTo>
                <a:lnTo>
                  <a:pt x="595762" y="728671"/>
                </a:lnTo>
                <a:lnTo>
                  <a:pt x="595762" y="0"/>
                </a:lnTo>
                <a:close/>
              </a:path>
            </a:pathLst>
          </a:custGeom>
          <a:blipFill rotWithShape="1">
            <a:blip r:embed="rId36">
              <a:alphaModFix/>
            </a:blip>
            <a:stretch>
              <a:fillRect b="0" l="0" r="0" t="0"/>
            </a:stretch>
          </a:blipFill>
          <a:ln>
            <a:noFill/>
          </a:ln>
        </p:spPr>
      </p:sp>
      <p:sp>
        <p:nvSpPr>
          <p:cNvPr id="582" name="Google Shape;582;p27"/>
          <p:cNvSpPr/>
          <p:nvPr/>
        </p:nvSpPr>
        <p:spPr>
          <a:xfrm>
            <a:off x="16061608" y="7651111"/>
            <a:ext cx="917028" cy="91702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7">
              <a:alphaModFix/>
            </a:blip>
            <a:stretch>
              <a:fillRect b="0" l="-14689" r="-1468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7"/>
          <p:cNvSpPr/>
          <p:nvPr/>
        </p:nvSpPr>
        <p:spPr>
          <a:xfrm>
            <a:off x="6594771" y="8856736"/>
            <a:ext cx="548510" cy="772549"/>
          </a:xfrm>
          <a:custGeom>
            <a:rect b="b" l="l" r="r" t="t"/>
            <a:pathLst>
              <a:path extrusionOk="0" h="772549" w="548510">
                <a:moveTo>
                  <a:pt x="0" y="0"/>
                </a:moveTo>
                <a:lnTo>
                  <a:pt x="548510" y="0"/>
                </a:lnTo>
                <a:lnTo>
                  <a:pt x="548510" y="772549"/>
                </a:lnTo>
                <a:lnTo>
                  <a:pt x="0" y="772549"/>
                </a:lnTo>
                <a:lnTo>
                  <a:pt x="0" y="0"/>
                </a:lnTo>
                <a:close/>
              </a:path>
            </a:pathLst>
          </a:custGeom>
          <a:blipFill rotWithShape="1">
            <a:blip r:embed="rId38">
              <a:alphaModFix amt="51000"/>
            </a:blip>
            <a:stretch>
              <a:fillRect b="0" l="0" r="0" t="0"/>
            </a:stretch>
          </a:blipFill>
          <a:ln>
            <a:noFill/>
          </a:ln>
        </p:spPr>
      </p:sp>
      <p:sp>
        <p:nvSpPr>
          <p:cNvPr id="584" name="Google Shape;584;p27"/>
          <p:cNvSpPr/>
          <p:nvPr/>
        </p:nvSpPr>
        <p:spPr>
          <a:xfrm>
            <a:off x="8983754" y="8846468"/>
            <a:ext cx="850493" cy="793084"/>
          </a:xfrm>
          <a:custGeom>
            <a:rect b="b" l="l" r="r" t="t"/>
            <a:pathLst>
              <a:path extrusionOk="0" h="793084" w="850493">
                <a:moveTo>
                  <a:pt x="0" y="0"/>
                </a:moveTo>
                <a:lnTo>
                  <a:pt x="850492" y="0"/>
                </a:lnTo>
                <a:lnTo>
                  <a:pt x="850492" y="793085"/>
                </a:lnTo>
                <a:lnTo>
                  <a:pt x="0" y="793085"/>
                </a:lnTo>
                <a:lnTo>
                  <a:pt x="0" y="0"/>
                </a:lnTo>
                <a:close/>
              </a:path>
            </a:pathLst>
          </a:custGeom>
          <a:blipFill rotWithShape="1">
            <a:blip r:embed="rId39">
              <a:alphaModFix amt="51000"/>
            </a:blip>
            <a:stretch>
              <a:fillRect b="0" l="0" r="0" t="0"/>
            </a:stretch>
          </a:blipFill>
          <a:ln>
            <a:noFill/>
          </a:ln>
        </p:spPr>
      </p:sp>
      <p:sp>
        <p:nvSpPr>
          <p:cNvPr id="585" name="Google Shape;585;p27"/>
          <p:cNvSpPr/>
          <p:nvPr/>
        </p:nvSpPr>
        <p:spPr>
          <a:xfrm>
            <a:off x="7705043" y="8784496"/>
            <a:ext cx="716949" cy="917028"/>
          </a:xfrm>
          <a:custGeom>
            <a:rect b="b" l="l" r="r" t="t"/>
            <a:pathLst>
              <a:path extrusionOk="0" h="917028" w="716949">
                <a:moveTo>
                  <a:pt x="0" y="0"/>
                </a:moveTo>
                <a:lnTo>
                  <a:pt x="716949" y="0"/>
                </a:lnTo>
                <a:lnTo>
                  <a:pt x="716949" y="917029"/>
                </a:lnTo>
                <a:lnTo>
                  <a:pt x="0" y="917029"/>
                </a:lnTo>
                <a:lnTo>
                  <a:pt x="0" y="0"/>
                </a:lnTo>
                <a:close/>
              </a:path>
            </a:pathLst>
          </a:custGeom>
          <a:blipFill rotWithShape="1">
            <a:blip r:embed="rId40">
              <a:alphaModFix amt="51000"/>
            </a:blip>
            <a:stretch>
              <a:fillRect b="0" l="0" r="0" t="0"/>
            </a:stretch>
          </a:blipFill>
          <a:ln>
            <a:noFill/>
          </a:ln>
        </p:spPr>
      </p:sp>
      <p:sp>
        <p:nvSpPr>
          <p:cNvPr id="586" name="Google Shape;586;p27"/>
          <p:cNvSpPr/>
          <p:nvPr/>
        </p:nvSpPr>
        <p:spPr>
          <a:xfrm>
            <a:off x="14902621" y="8899540"/>
            <a:ext cx="678198" cy="686941"/>
          </a:xfrm>
          <a:custGeom>
            <a:rect b="b" l="l" r="r" t="t"/>
            <a:pathLst>
              <a:path extrusionOk="0" h="686941" w="678198">
                <a:moveTo>
                  <a:pt x="0" y="0"/>
                </a:moveTo>
                <a:lnTo>
                  <a:pt x="678198" y="0"/>
                </a:lnTo>
                <a:lnTo>
                  <a:pt x="678198" y="686941"/>
                </a:lnTo>
                <a:lnTo>
                  <a:pt x="0" y="686941"/>
                </a:lnTo>
                <a:lnTo>
                  <a:pt x="0" y="0"/>
                </a:lnTo>
                <a:close/>
              </a:path>
            </a:pathLst>
          </a:custGeom>
          <a:blipFill rotWithShape="1">
            <a:blip r:embed="rId41">
              <a:alphaModFix/>
            </a:blip>
            <a:stretch>
              <a:fillRect b="0" l="0" r="0" t="0"/>
            </a:stretch>
          </a:blipFill>
          <a:ln>
            <a:noFill/>
          </a:ln>
        </p:spPr>
      </p:sp>
      <p:sp>
        <p:nvSpPr>
          <p:cNvPr id="587" name="Google Shape;587;p27"/>
          <p:cNvSpPr/>
          <p:nvPr/>
        </p:nvSpPr>
        <p:spPr>
          <a:xfrm>
            <a:off x="16142581" y="8860602"/>
            <a:ext cx="755083" cy="764817"/>
          </a:xfrm>
          <a:custGeom>
            <a:rect b="b" l="l" r="r" t="t"/>
            <a:pathLst>
              <a:path extrusionOk="0" h="764817" w="755083">
                <a:moveTo>
                  <a:pt x="0" y="0"/>
                </a:moveTo>
                <a:lnTo>
                  <a:pt x="755083" y="0"/>
                </a:lnTo>
                <a:lnTo>
                  <a:pt x="755083" y="764817"/>
                </a:lnTo>
                <a:lnTo>
                  <a:pt x="0" y="764817"/>
                </a:lnTo>
                <a:lnTo>
                  <a:pt x="0" y="0"/>
                </a:lnTo>
                <a:close/>
              </a:path>
            </a:pathLst>
          </a:custGeom>
          <a:blipFill rotWithShape="1">
            <a:blip r:embed="rId42">
              <a:alphaModFix/>
            </a:blip>
            <a:stretch>
              <a:fillRect b="0" l="0" r="0" t="0"/>
            </a:stretch>
          </a:blipFill>
          <a:ln>
            <a:noFill/>
          </a:ln>
        </p:spPr>
      </p:sp>
      <p:sp>
        <p:nvSpPr>
          <p:cNvPr id="588" name="Google Shape;588;p27"/>
          <p:cNvSpPr/>
          <p:nvPr/>
        </p:nvSpPr>
        <p:spPr>
          <a:xfrm>
            <a:off x="13662662" y="8913160"/>
            <a:ext cx="678198" cy="659702"/>
          </a:xfrm>
          <a:custGeom>
            <a:rect b="b" l="l" r="r" t="t"/>
            <a:pathLst>
              <a:path extrusionOk="0" h="659702" w="678198">
                <a:moveTo>
                  <a:pt x="0" y="0"/>
                </a:moveTo>
                <a:lnTo>
                  <a:pt x="678198" y="0"/>
                </a:lnTo>
                <a:lnTo>
                  <a:pt x="678198" y="659701"/>
                </a:lnTo>
                <a:lnTo>
                  <a:pt x="0" y="659701"/>
                </a:lnTo>
                <a:lnTo>
                  <a:pt x="0" y="0"/>
                </a:lnTo>
                <a:close/>
              </a:path>
            </a:pathLst>
          </a:custGeom>
          <a:blipFill rotWithShape="1">
            <a:blip r:embed="rId43">
              <a:alphaModFix/>
            </a:blip>
            <a:stretch>
              <a:fillRect b="0" l="0" r="0" t="0"/>
            </a:stretch>
          </a:blipFill>
          <a:ln>
            <a:noFill/>
          </a:ln>
        </p:spPr>
      </p:sp>
      <p:sp>
        <p:nvSpPr>
          <p:cNvPr id="589" name="Google Shape;589;p27"/>
          <p:cNvSpPr/>
          <p:nvPr/>
        </p:nvSpPr>
        <p:spPr>
          <a:xfrm>
            <a:off x="12615283" y="8892499"/>
            <a:ext cx="485617" cy="701023"/>
          </a:xfrm>
          <a:custGeom>
            <a:rect b="b" l="l" r="r" t="t"/>
            <a:pathLst>
              <a:path extrusionOk="0" h="701023" w="485617">
                <a:moveTo>
                  <a:pt x="0" y="0"/>
                </a:moveTo>
                <a:lnTo>
                  <a:pt x="485617" y="0"/>
                </a:lnTo>
                <a:lnTo>
                  <a:pt x="485617" y="701023"/>
                </a:lnTo>
                <a:lnTo>
                  <a:pt x="0" y="701023"/>
                </a:lnTo>
                <a:lnTo>
                  <a:pt x="0" y="0"/>
                </a:lnTo>
                <a:close/>
              </a:path>
            </a:pathLst>
          </a:custGeom>
          <a:blipFill rotWithShape="1">
            <a:blip r:embed="rId44">
              <a:alphaModFix/>
            </a:blip>
            <a:stretch>
              <a:fillRect b="0" l="0" r="0" t="0"/>
            </a:stretch>
          </a:blipFill>
          <a:ln>
            <a:noFill/>
          </a:ln>
        </p:spPr>
      </p:sp>
      <p:sp>
        <p:nvSpPr>
          <p:cNvPr id="590" name="Google Shape;590;p27"/>
          <p:cNvSpPr/>
          <p:nvPr/>
        </p:nvSpPr>
        <p:spPr>
          <a:xfrm>
            <a:off x="11616091" y="9029442"/>
            <a:ext cx="437430" cy="427137"/>
          </a:xfrm>
          <a:custGeom>
            <a:rect b="b" l="l" r="r" t="t"/>
            <a:pathLst>
              <a:path extrusionOk="0" h="427137" w="437430">
                <a:moveTo>
                  <a:pt x="0" y="0"/>
                </a:moveTo>
                <a:lnTo>
                  <a:pt x="437430" y="0"/>
                </a:lnTo>
                <a:lnTo>
                  <a:pt x="437430" y="427137"/>
                </a:lnTo>
                <a:lnTo>
                  <a:pt x="0" y="427137"/>
                </a:lnTo>
                <a:lnTo>
                  <a:pt x="0" y="0"/>
                </a:lnTo>
                <a:close/>
              </a:path>
            </a:pathLst>
          </a:custGeom>
          <a:blipFill rotWithShape="1">
            <a:blip r:embed="rId45">
              <a:alphaModFix/>
            </a:blip>
            <a:stretch>
              <a:fillRect b="-56505" l="-51231" r="-51954" t="-51572"/>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145" name="Shape 145"/>
        <p:cNvGrpSpPr/>
        <p:nvPr/>
      </p:nvGrpSpPr>
      <p:grpSpPr>
        <a:xfrm>
          <a:off x="0" y="0"/>
          <a:ext cx="0" cy="0"/>
          <a:chOff x="0" y="0"/>
          <a:chExt cx="0" cy="0"/>
        </a:xfrm>
      </p:grpSpPr>
      <p:pic>
        <p:nvPicPr>
          <p:cNvPr id="146" name="Google Shape;146;p10"/>
          <p:cNvPicPr preferRelativeResize="0"/>
          <p:nvPr/>
        </p:nvPicPr>
        <p:blipFill rotWithShape="1">
          <a:blip r:embed="rId3">
            <a:alphaModFix/>
          </a:blip>
          <a:srcRect b="8366" l="0" r="0" t="0"/>
          <a:stretch/>
        </p:blipFill>
        <p:spPr>
          <a:xfrm>
            <a:off x="6814150" y="5872525"/>
            <a:ext cx="4754950" cy="4414475"/>
          </a:xfrm>
          <a:prstGeom prst="rect">
            <a:avLst/>
          </a:prstGeom>
          <a:noFill/>
          <a:ln>
            <a:noFill/>
          </a:ln>
        </p:spPr>
      </p:pic>
      <p:grpSp>
        <p:nvGrpSpPr>
          <p:cNvPr id="147" name="Google Shape;147;p10"/>
          <p:cNvGrpSpPr/>
          <p:nvPr/>
        </p:nvGrpSpPr>
        <p:grpSpPr>
          <a:xfrm>
            <a:off x="1265882" y="2911870"/>
            <a:ext cx="6054491" cy="1943902"/>
            <a:chOff x="0" y="0"/>
            <a:chExt cx="8072654" cy="2591869"/>
          </a:xfrm>
        </p:grpSpPr>
        <p:sp>
          <p:nvSpPr>
            <p:cNvPr id="148" name="Google Shape;148;p10"/>
            <p:cNvSpPr/>
            <p:nvPr/>
          </p:nvSpPr>
          <p:spPr>
            <a:xfrm>
              <a:off x="0" y="0"/>
              <a:ext cx="8072654" cy="2591869"/>
            </a:xfrm>
            <a:custGeom>
              <a:rect b="b" l="l" r="r" t="t"/>
              <a:pathLst>
                <a:path extrusionOk="0" h="2591869" w="8072654">
                  <a:moveTo>
                    <a:pt x="0" y="0"/>
                  </a:moveTo>
                  <a:lnTo>
                    <a:pt x="8072654" y="0"/>
                  </a:lnTo>
                  <a:lnTo>
                    <a:pt x="8072654" y="2591869"/>
                  </a:lnTo>
                  <a:lnTo>
                    <a:pt x="0" y="2591869"/>
                  </a:lnTo>
                  <a:lnTo>
                    <a:pt x="0" y="0"/>
                  </a:lnTo>
                  <a:close/>
                </a:path>
              </a:pathLst>
            </a:custGeom>
            <a:blipFill rotWithShape="1">
              <a:blip r:embed="rId4">
                <a:alphaModFix/>
              </a:blip>
              <a:stretch>
                <a:fillRect b="0" l="0" r="0" t="0"/>
              </a:stretch>
            </a:blipFill>
            <a:ln>
              <a:noFill/>
            </a:ln>
          </p:spPr>
        </p:sp>
        <p:grpSp>
          <p:nvGrpSpPr>
            <p:cNvPr id="149" name="Google Shape;149;p10"/>
            <p:cNvGrpSpPr/>
            <p:nvPr/>
          </p:nvGrpSpPr>
          <p:grpSpPr>
            <a:xfrm>
              <a:off x="826869" y="474014"/>
              <a:ext cx="6418916" cy="1402740"/>
              <a:chOff x="0" y="-47625"/>
              <a:chExt cx="1267934" cy="277084"/>
            </a:xfrm>
          </p:grpSpPr>
          <p:sp>
            <p:nvSpPr>
              <p:cNvPr id="150" name="Google Shape;150;p10"/>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EBF2FA"/>
              </a:solidFill>
              <a:ln>
                <a:noFill/>
              </a:ln>
            </p:spPr>
          </p:sp>
          <p:sp>
            <p:nvSpPr>
              <p:cNvPr id="151" name="Google Shape;151;p10"/>
              <p:cNvSpPr txBox="1"/>
              <p:nvPr/>
            </p:nvSpPr>
            <p:spPr>
              <a:xfrm>
                <a:off x="0" y="-47625"/>
                <a:ext cx="1267934" cy="277084"/>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52" name="Google Shape;152;p10"/>
          <p:cNvGrpSpPr/>
          <p:nvPr/>
        </p:nvGrpSpPr>
        <p:grpSpPr>
          <a:xfrm>
            <a:off x="10967628" y="2911870"/>
            <a:ext cx="6054491" cy="1943902"/>
            <a:chOff x="0" y="0"/>
            <a:chExt cx="8072654" cy="2591869"/>
          </a:xfrm>
        </p:grpSpPr>
        <p:sp>
          <p:nvSpPr>
            <p:cNvPr id="153" name="Google Shape;153;p10"/>
            <p:cNvSpPr/>
            <p:nvPr/>
          </p:nvSpPr>
          <p:spPr>
            <a:xfrm>
              <a:off x="0" y="0"/>
              <a:ext cx="8072654" cy="2591869"/>
            </a:xfrm>
            <a:custGeom>
              <a:rect b="b" l="l" r="r" t="t"/>
              <a:pathLst>
                <a:path extrusionOk="0" h="2591869" w="8072654">
                  <a:moveTo>
                    <a:pt x="0" y="0"/>
                  </a:moveTo>
                  <a:lnTo>
                    <a:pt x="8072654" y="0"/>
                  </a:lnTo>
                  <a:lnTo>
                    <a:pt x="8072654" y="2591869"/>
                  </a:lnTo>
                  <a:lnTo>
                    <a:pt x="0" y="2591869"/>
                  </a:lnTo>
                  <a:lnTo>
                    <a:pt x="0" y="0"/>
                  </a:lnTo>
                  <a:close/>
                </a:path>
              </a:pathLst>
            </a:custGeom>
            <a:blipFill rotWithShape="1">
              <a:blip r:embed="rId5">
                <a:alphaModFix/>
              </a:blip>
              <a:stretch>
                <a:fillRect b="0" l="0" r="0" t="0"/>
              </a:stretch>
            </a:blipFill>
            <a:ln>
              <a:noFill/>
            </a:ln>
          </p:spPr>
        </p:sp>
        <p:grpSp>
          <p:nvGrpSpPr>
            <p:cNvPr id="154" name="Google Shape;154;p10"/>
            <p:cNvGrpSpPr/>
            <p:nvPr/>
          </p:nvGrpSpPr>
          <p:grpSpPr>
            <a:xfrm>
              <a:off x="826869" y="474014"/>
              <a:ext cx="6418916" cy="1402740"/>
              <a:chOff x="0" y="-47625"/>
              <a:chExt cx="1267934" cy="277084"/>
            </a:xfrm>
          </p:grpSpPr>
          <p:sp>
            <p:nvSpPr>
              <p:cNvPr id="155" name="Google Shape;155;p10"/>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EBF2FA"/>
              </a:solidFill>
              <a:ln>
                <a:noFill/>
              </a:ln>
            </p:spPr>
          </p:sp>
          <p:sp>
            <p:nvSpPr>
              <p:cNvPr id="156" name="Google Shape;156;p10"/>
              <p:cNvSpPr txBox="1"/>
              <p:nvPr/>
            </p:nvSpPr>
            <p:spPr>
              <a:xfrm>
                <a:off x="0" y="-47625"/>
                <a:ext cx="1267934" cy="277084"/>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57" name="Google Shape;157;p10"/>
          <p:cNvGrpSpPr/>
          <p:nvPr/>
        </p:nvGrpSpPr>
        <p:grpSpPr>
          <a:xfrm>
            <a:off x="1265882" y="6548753"/>
            <a:ext cx="6054491" cy="1943902"/>
            <a:chOff x="0" y="0"/>
            <a:chExt cx="8072654" cy="2591869"/>
          </a:xfrm>
        </p:grpSpPr>
        <p:sp>
          <p:nvSpPr>
            <p:cNvPr id="158" name="Google Shape;158;p10"/>
            <p:cNvSpPr/>
            <p:nvPr/>
          </p:nvSpPr>
          <p:spPr>
            <a:xfrm>
              <a:off x="0" y="0"/>
              <a:ext cx="8072654" cy="2591869"/>
            </a:xfrm>
            <a:custGeom>
              <a:rect b="b" l="l" r="r" t="t"/>
              <a:pathLst>
                <a:path extrusionOk="0" h="2591869" w="8072654">
                  <a:moveTo>
                    <a:pt x="0" y="0"/>
                  </a:moveTo>
                  <a:lnTo>
                    <a:pt x="8072654" y="0"/>
                  </a:lnTo>
                  <a:lnTo>
                    <a:pt x="8072654" y="2591869"/>
                  </a:lnTo>
                  <a:lnTo>
                    <a:pt x="0" y="2591869"/>
                  </a:lnTo>
                  <a:lnTo>
                    <a:pt x="0" y="0"/>
                  </a:lnTo>
                  <a:close/>
                </a:path>
              </a:pathLst>
            </a:custGeom>
            <a:blipFill rotWithShape="1">
              <a:blip r:embed="rId6">
                <a:alphaModFix/>
              </a:blip>
              <a:stretch>
                <a:fillRect b="0" l="0" r="0" t="0"/>
              </a:stretch>
            </a:blipFill>
            <a:ln>
              <a:noFill/>
            </a:ln>
          </p:spPr>
        </p:sp>
        <p:grpSp>
          <p:nvGrpSpPr>
            <p:cNvPr id="159" name="Google Shape;159;p10"/>
            <p:cNvGrpSpPr/>
            <p:nvPr/>
          </p:nvGrpSpPr>
          <p:grpSpPr>
            <a:xfrm>
              <a:off x="826869" y="474014"/>
              <a:ext cx="6418916" cy="1402740"/>
              <a:chOff x="0" y="-47625"/>
              <a:chExt cx="1267934" cy="277084"/>
            </a:xfrm>
          </p:grpSpPr>
          <p:sp>
            <p:nvSpPr>
              <p:cNvPr id="160" name="Google Shape;160;p10"/>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EBF2FA"/>
              </a:solidFill>
              <a:ln>
                <a:noFill/>
              </a:ln>
            </p:spPr>
          </p:sp>
          <p:sp>
            <p:nvSpPr>
              <p:cNvPr id="161" name="Google Shape;161;p10"/>
              <p:cNvSpPr txBox="1"/>
              <p:nvPr/>
            </p:nvSpPr>
            <p:spPr>
              <a:xfrm>
                <a:off x="0" y="-47625"/>
                <a:ext cx="1267934" cy="277084"/>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62" name="Google Shape;162;p10"/>
          <p:cNvGrpSpPr/>
          <p:nvPr/>
        </p:nvGrpSpPr>
        <p:grpSpPr>
          <a:xfrm>
            <a:off x="10967628" y="6548753"/>
            <a:ext cx="6054491" cy="1943902"/>
            <a:chOff x="0" y="0"/>
            <a:chExt cx="8072654" cy="2591869"/>
          </a:xfrm>
        </p:grpSpPr>
        <p:sp>
          <p:nvSpPr>
            <p:cNvPr id="163" name="Google Shape;163;p10"/>
            <p:cNvSpPr/>
            <p:nvPr/>
          </p:nvSpPr>
          <p:spPr>
            <a:xfrm>
              <a:off x="0" y="0"/>
              <a:ext cx="8072654" cy="2591869"/>
            </a:xfrm>
            <a:custGeom>
              <a:rect b="b" l="l" r="r" t="t"/>
              <a:pathLst>
                <a:path extrusionOk="0" h="2591869" w="8072654">
                  <a:moveTo>
                    <a:pt x="0" y="0"/>
                  </a:moveTo>
                  <a:lnTo>
                    <a:pt x="8072654" y="0"/>
                  </a:lnTo>
                  <a:lnTo>
                    <a:pt x="8072654" y="2591869"/>
                  </a:lnTo>
                  <a:lnTo>
                    <a:pt x="0" y="2591869"/>
                  </a:lnTo>
                  <a:lnTo>
                    <a:pt x="0" y="0"/>
                  </a:lnTo>
                  <a:close/>
                </a:path>
              </a:pathLst>
            </a:custGeom>
            <a:blipFill rotWithShape="1">
              <a:blip r:embed="rId7">
                <a:alphaModFix/>
              </a:blip>
              <a:stretch>
                <a:fillRect b="0" l="0" r="0" t="0"/>
              </a:stretch>
            </a:blipFill>
            <a:ln>
              <a:noFill/>
            </a:ln>
          </p:spPr>
        </p:sp>
        <p:grpSp>
          <p:nvGrpSpPr>
            <p:cNvPr id="164" name="Google Shape;164;p10"/>
            <p:cNvGrpSpPr/>
            <p:nvPr/>
          </p:nvGrpSpPr>
          <p:grpSpPr>
            <a:xfrm>
              <a:off x="826869" y="474014"/>
              <a:ext cx="6418916" cy="1402740"/>
              <a:chOff x="0" y="-47625"/>
              <a:chExt cx="1267934" cy="277084"/>
            </a:xfrm>
          </p:grpSpPr>
          <p:sp>
            <p:nvSpPr>
              <p:cNvPr id="165" name="Google Shape;165;p10"/>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EBF2FA"/>
              </a:solidFill>
              <a:ln>
                <a:noFill/>
              </a:ln>
            </p:spPr>
          </p:sp>
          <p:sp>
            <p:nvSpPr>
              <p:cNvPr id="166" name="Google Shape;166;p10"/>
              <p:cNvSpPr txBox="1"/>
              <p:nvPr/>
            </p:nvSpPr>
            <p:spPr>
              <a:xfrm>
                <a:off x="0" y="-47625"/>
                <a:ext cx="1267934" cy="277084"/>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67" name="Google Shape;167;p10"/>
          <p:cNvSpPr txBox="1"/>
          <p:nvPr/>
        </p:nvSpPr>
        <p:spPr>
          <a:xfrm>
            <a:off x="3787022" y="713516"/>
            <a:ext cx="10713957" cy="140531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8186" u="none" cap="none" strike="noStrike">
                <a:solidFill>
                  <a:srgbClr val="220950"/>
                </a:solidFill>
                <a:latin typeface="Quicksand"/>
                <a:ea typeface="Quicksand"/>
                <a:cs typeface="Quicksand"/>
                <a:sym typeface="Quicksand"/>
              </a:rPr>
              <a:t>LESSON OBJECTIVES</a:t>
            </a:r>
            <a:endParaRPr/>
          </a:p>
        </p:txBody>
      </p:sp>
      <p:sp>
        <p:nvSpPr>
          <p:cNvPr id="168" name="Google Shape;168;p10"/>
          <p:cNvSpPr txBox="1"/>
          <p:nvPr/>
        </p:nvSpPr>
        <p:spPr>
          <a:xfrm>
            <a:off x="1756200" y="3572522"/>
            <a:ext cx="5073900" cy="5967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3877" u="none" cap="none" strike="noStrike">
                <a:solidFill>
                  <a:srgbClr val="220950"/>
                </a:solidFill>
                <a:latin typeface="Quicksand"/>
                <a:ea typeface="Quicksand"/>
                <a:cs typeface="Quicksand"/>
                <a:sym typeface="Quicksand"/>
              </a:rPr>
              <a:t>What is Genetics?</a:t>
            </a:r>
            <a:endParaRPr/>
          </a:p>
        </p:txBody>
      </p:sp>
      <p:sp>
        <p:nvSpPr>
          <p:cNvPr id="169" name="Google Shape;169;p10"/>
          <p:cNvSpPr txBox="1"/>
          <p:nvPr/>
        </p:nvSpPr>
        <p:spPr>
          <a:xfrm>
            <a:off x="1756200" y="7208342"/>
            <a:ext cx="5073900" cy="5967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3877" u="none" cap="none" strike="noStrike">
                <a:solidFill>
                  <a:srgbClr val="220950"/>
                </a:solidFill>
                <a:latin typeface="Quicksand"/>
                <a:ea typeface="Quicksand"/>
                <a:cs typeface="Quicksand"/>
                <a:sym typeface="Quicksand"/>
              </a:rPr>
              <a:t>Breeding Methods</a:t>
            </a:r>
            <a:endParaRPr/>
          </a:p>
        </p:txBody>
      </p:sp>
      <p:sp>
        <p:nvSpPr>
          <p:cNvPr id="170" name="Google Shape;170;p10"/>
          <p:cNvSpPr txBox="1"/>
          <p:nvPr/>
        </p:nvSpPr>
        <p:spPr>
          <a:xfrm>
            <a:off x="11457945" y="3572522"/>
            <a:ext cx="5073900" cy="5967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3877" u="none" cap="none" strike="noStrike">
                <a:solidFill>
                  <a:srgbClr val="220950"/>
                </a:solidFill>
                <a:latin typeface="Quicksand"/>
                <a:ea typeface="Quicksand"/>
                <a:cs typeface="Quicksand"/>
                <a:sym typeface="Quicksand"/>
              </a:rPr>
              <a:t>Passing Traits</a:t>
            </a:r>
            <a:endParaRPr/>
          </a:p>
        </p:txBody>
      </p:sp>
      <p:sp>
        <p:nvSpPr>
          <p:cNvPr id="171" name="Google Shape;171;p10"/>
          <p:cNvSpPr txBox="1"/>
          <p:nvPr/>
        </p:nvSpPr>
        <p:spPr>
          <a:xfrm>
            <a:off x="11457945" y="7208342"/>
            <a:ext cx="5073900" cy="5967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3877" u="none" cap="none" strike="noStrike">
                <a:solidFill>
                  <a:srgbClr val="220950"/>
                </a:solidFill>
                <a:latin typeface="Quicksand"/>
                <a:ea typeface="Quicksand"/>
                <a:cs typeface="Quicksand"/>
                <a:sym typeface="Quicksand"/>
              </a:rPr>
              <a:t>Impact on Food</a:t>
            </a:r>
            <a:endParaRPr/>
          </a:p>
        </p:txBody>
      </p:sp>
      <p:sp>
        <p:nvSpPr>
          <p:cNvPr id="172" name="Google Shape;172;p10"/>
          <p:cNvSpPr txBox="1"/>
          <p:nvPr/>
        </p:nvSpPr>
        <p:spPr>
          <a:xfrm>
            <a:off x="2381430" y="5052098"/>
            <a:ext cx="38235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20950"/>
                </a:solidFill>
                <a:latin typeface="Nunito"/>
                <a:ea typeface="Nunito"/>
                <a:cs typeface="Nunito"/>
                <a:sym typeface="Nunito"/>
              </a:rPr>
              <a:t>Understand what genetics is and why it's important.</a:t>
            </a:r>
            <a:endParaRPr/>
          </a:p>
        </p:txBody>
      </p:sp>
      <p:sp>
        <p:nvSpPr>
          <p:cNvPr id="173" name="Google Shape;173;p10"/>
          <p:cNvSpPr txBox="1"/>
          <p:nvPr/>
        </p:nvSpPr>
        <p:spPr>
          <a:xfrm>
            <a:off x="2381430" y="8692680"/>
            <a:ext cx="3823500" cy="711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220950"/>
                </a:solidFill>
                <a:latin typeface="Nunito"/>
                <a:ea typeface="Nunito"/>
                <a:cs typeface="Nunito"/>
                <a:sym typeface="Nunito"/>
              </a:rPr>
              <a:t>Explore different techniques used in plant breeding.</a:t>
            </a:r>
            <a:endParaRPr/>
          </a:p>
        </p:txBody>
      </p:sp>
      <p:sp>
        <p:nvSpPr>
          <p:cNvPr id="174" name="Google Shape;174;p10"/>
          <p:cNvSpPr txBox="1"/>
          <p:nvPr/>
        </p:nvSpPr>
        <p:spPr>
          <a:xfrm>
            <a:off x="11768368" y="5052098"/>
            <a:ext cx="44529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20950"/>
                </a:solidFill>
                <a:latin typeface="Nunito"/>
                <a:ea typeface="Nunito"/>
                <a:cs typeface="Nunito"/>
                <a:sym typeface="Nunito"/>
              </a:rPr>
              <a:t>Learn how traits are passed from one generation to the next.</a:t>
            </a:r>
            <a:endParaRPr/>
          </a:p>
        </p:txBody>
      </p:sp>
      <p:sp>
        <p:nvSpPr>
          <p:cNvPr id="175" name="Google Shape;175;p10"/>
          <p:cNvSpPr txBox="1"/>
          <p:nvPr/>
        </p:nvSpPr>
        <p:spPr>
          <a:xfrm>
            <a:off x="11868721" y="8692680"/>
            <a:ext cx="4252200" cy="711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220950"/>
                </a:solidFill>
                <a:latin typeface="Nunito"/>
                <a:ea typeface="Nunito"/>
                <a:cs typeface="Nunito"/>
                <a:sym typeface="Nunito"/>
              </a:rPr>
              <a:t>Discover how plant breeding impacts our food and environment.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594" name="Shape 594"/>
        <p:cNvGrpSpPr/>
        <p:nvPr/>
      </p:nvGrpSpPr>
      <p:grpSpPr>
        <a:xfrm>
          <a:off x="0" y="0"/>
          <a:ext cx="0" cy="0"/>
          <a:chOff x="0" y="0"/>
          <a:chExt cx="0" cy="0"/>
        </a:xfrm>
      </p:grpSpPr>
      <p:sp>
        <p:nvSpPr>
          <p:cNvPr id="595" name="Google Shape;595;p28"/>
          <p:cNvSpPr txBox="1"/>
          <p:nvPr/>
        </p:nvSpPr>
        <p:spPr>
          <a:xfrm>
            <a:off x="3749691" y="652722"/>
            <a:ext cx="10788618" cy="1751884"/>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i="0" lang="en-US" sz="10247" u="none" cap="none" strike="noStrike">
                <a:solidFill>
                  <a:srgbClr val="220950"/>
                </a:solidFill>
                <a:latin typeface="Quicksand"/>
                <a:ea typeface="Quicksand"/>
                <a:cs typeface="Quicksand"/>
                <a:sym typeface="Quicksand"/>
              </a:rPr>
              <a:t>CREDITS</a:t>
            </a:r>
            <a:endParaRPr/>
          </a:p>
        </p:txBody>
      </p:sp>
      <p:sp>
        <p:nvSpPr>
          <p:cNvPr id="596" name="Google Shape;596;p28"/>
          <p:cNvSpPr txBox="1"/>
          <p:nvPr/>
        </p:nvSpPr>
        <p:spPr>
          <a:xfrm>
            <a:off x="5632520" y="7573856"/>
            <a:ext cx="7022959" cy="92033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5094" u="none" cap="none" strike="noStrike">
                <a:solidFill>
                  <a:srgbClr val="220950"/>
                </a:solidFill>
                <a:latin typeface="Nunito"/>
                <a:ea typeface="Nunito"/>
                <a:cs typeface="Nunito"/>
                <a:sym typeface="Nunito"/>
              </a:rPr>
              <a:t>PEXELS &amp; PIXABAY</a:t>
            </a:r>
            <a:endParaRPr/>
          </a:p>
        </p:txBody>
      </p:sp>
      <p:sp>
        <p:nvSpPr>
          <p:cNvPr id="597" name="Google Shape;597;p28"/>
          <p:cNvSpPr txBox="1"/>
          <p:nvPr/>
        </p:nvSpPr>
        <p:spPr>
          <a:xfrm>
            <a:off x="6094486" y="8542673"/>
            <a:ext cx="6099028" cy="547244"/>
          </a:xfrm>
          <a:prstGeom prst="rect">
            <a:avLst/>
          </a:prstGeom>
          <a:noFill/>
          <a:ln>
            <a:noFill/>
          </a:ln>
        </p:spPr>
        <p:txBody>
          <a:bodyPr anchorCtr="0" anchor="t" bIns="0" lIns="0" spcFirstLastPara="1" rIns="0" wrap="square" tIns="0">
            <a:spAutoFit/>
          </a:bodyPr>
          <a:lstStyle/>
          <a:p>
            <a:pPr indent="0" lvl="1" marL="0" marR="0" rtl="0" algn="ctr">
              <a:lnSpc>
                <a:spcPct val="167023"/>
              </a:lnSpc>
              <a:spcBef>
                <a:spcPts val="0"/>
              </a:spcBef>
              <a:spcAft>
                <a:spcPts val="0"/>
              </a:spcAft>
              <a:buNone/>
            </a:pPr>
            <a:r>
              <a:rPr b="0" i="0" lang="en-US" sz="2799" u="none" cap="none" strike="noStrike">
                <a:solidFill>
                  <a:srgbClr val="220950"/>
                </a:solidFill>
                <a:latin typeface="Nunito"/>
                <a:ea typeface="Nunito"/>
                <a:cs typeface="Nunito"/>
                <a:sym typeface="Nunito"/>
              </a:rPr>
              <a:t>for the photos</a:t>
            </a:r>
            <a:endParaRPr/>
          </a:p>
        </p:txBody>
      </p:sp>
      <p:sp>
        <p:nvSpPr>
          <p:cNvPr id="598" name="Google Shape;598;p28"/>
          <p:cNvSpPr txBox="1"/>
          <p:nvPr/>
        </p:nvSpPr>
        <p:spPr>
          <a:xfrm>
            <a:off x="5856289" y="6441077"/>
            <a:ext cx="6575400" cy="430800"/>
          </a:xfrm>
          <a:prstGeom prst="rect">
            <a:avLst/>
          </a:prstGeom>
          <a:noFill/>
          <a:ln>
            <a:noFill/>
          </a:ln>
        </p:spPr>
        <p:txBody>
          <a:bodyPr anchorCtr="0" anchor="t" bIns="0" lIns="0" spcFirstLastPara="1" rIns="0" wrap="square" tIns="0">
            <a:spAutoFit/>
          </a:bodyPr>
          <a:lstStyle/>
          <a:p>
            <a:pPr indent="0" lvl="1" marL="0" marR="0" rtl="0" algn="ctr">
              <a:lnSpc>
                <a:spcPct val="167023"/>
              </a:lnSpc>
              <a:spcBef>
                <a:spcPts val="0"/>
              </a:spcBef>
              <a:spcAft>
                <a:spcPts val="0"/>
              </a:spcAft>
              <a:buNone/>
            </a:pPr>
            <a:r>
              <a:rPr b="0" i="0" lang="en-US" sz="2799" u="none" cap="none" strike="noStrike">
                <a:solidFill>
                  <a:srgbClr val="220950"/>
                </a:solidFill>
                <a:latin typeface="Nunito"/>
                <a:ea typeface="Nunito"/>
                <a:cs typeface="Nunito"/>
                <a:sym typeface="Nunito"/>
              </a:rPr>
              <a:t>for the presentation template</a:t>
            </a:r>
            <a:endParaRPr/>
          </a:p>
        </p:txBody>
      </p:sp>
      <p:sp>
        <p:nvSpPr>
          <p:cNvPr id="599" name="Google Shape;599;p28"/>
          <p:cNvSpPr txBox="1"/>
          <p:nvPr/>
        </p:nvSpPr>
        <p:spPr>
          <a:xfrm>
            <a:off x="5609645" y="3026711"/>
            <a:ext cx="7068710" cy="1121695"/>
          </a:xfrm>
          <a:prstGeom prst="rect">
            <a:avLst/>
          </a:prstGeom>
          <a:noFill/>
          <a:ln>
            <a:noFill/>
          </a:ln>
        </p:spPr>
        <p:txBody>
          <a:bodyPr anchorCtr="0" anchor="t" bIns="0" lIns="0" spcFirstLastPara="1" rIns="0" wrap="square" tIns="0">
            <a:spAutoFit/>
          </a:bodyPr>
          <a:lstStyle/>
          <a:p>
            <a:pPr indent="0" lvl="0" marL="0" marR="0" rtl="0" algn="ctr">
              <a:lnSpc>
                <a:spcPct val="167018"/>
              </a:lnSpc>
              <a:spcBef>
                <a:spcPts val="0"/>
              </a:spcBef>
              <a:spcAft>
                <a:spcPts val="0"/>
              </a:spcAft>
              <a:buNone/>
            </a:pPr>
            <a:r>
              <a:rPr b="1" i="0" lang="en-US" sz="2750" u="none" cap="none" strike="noStrike">
                <a:solidFill>
                  <a:srgbClr val="220950"/>
                </a:solidFill>
                <a:latin typeface="Nunito"/>
                <a:ea typeface="Nunito"/>
                <a:cs typeface="Nunito"/>
                <a:sym typeface="Nunito"/>
              </a:rPr>
              <a:t>This presentation template is free for</a:t>
            </a:r>
            <a:endParaRPr/>
          </a:p>
          <a:p>
            <a:pPr indent="0" lvl="1" marL="0" marR="0" rtl="0" algn="ctr">
              <a:lnSpc>
                <a:spcPct val="167018"/>
              </a:lnSpc>
              <a:spcBef>
                <a:spcPts val="0"/>
              </a:spcBef>
              <a:spcAft>
                <a:spcPts val="0"/>
              </a:spcAft>
              <a:buNone/>
            </a:pPr>
            <a:r>
              <a:rPr b="1" i="0" lang="en-US" sz="2750" u="none" cap="none" strike="noStrike">
                <a:solidFill>
                  <a:srgbClr val="220950"/>
                </a:solidFill>
                <a:latin typeface="Nunito"/>
                <a:ea typeface="Nunito"/>
                <a:cs typeface="Nunito"/>
                <a:sym typeface="Nunito"/>
              </a:rPr>
              <a:t>everyone to use thanks to the following:</a:t>
            </a:r>
            <a:endParaRPr/>
          </a:p>
        </p:txBody>
      </p:sp>
      <p:pic>
        <p:nvPicPr>
          <p:cNvPr id="600" name="Google Shape;600;p28"/>
          <p:cNvPicPr preferRelativeResize="0"/>
          <p:nvPr/>
        </p:nvPicPr>
        <p:blipFill>
          <a:blip r:embed="rId3">
            <a:alphaModFix/>
          </a:blip>
          <a:stretch>
            <a:fillRect/>
          </a:stretch>
        </p:blipFill>
        <p:spPr>
          <a:xfrm>
            <a:off x="6009700" y="4733937"/>
            <a:ext cx="6268625" cy="156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A261"/>
        </a:solidFill>
      </p:bgPr>
    </p:bg>
    <p:spTree>
      <p:nvGrpSpPr>
        <p:cNvPr id="179" name="Shape 179"/>
        <p:cNvGrpSpPr/>
        <p:nvPr/>
      </p:nvGrpSpPr>
      <p:grpSpPr>
        <a:xfrm>
          <a:off x="0" y="0"/>
          <a:ext cx="0" cy="0"/>
          <a:chOff x="0" y="0"/>
          <a:chExt cx="0" cy="0"/>
        </a:xfrm>
      </p:grpSpPr>
      <p:sp>
        <p:nvSpPr>
          <p:cNvPr id="180" name="Google Shape;180;p11"/>
          <p:cNvSpPr/>
          <p:nvPr/>
        </p:nvSpPr>
        <p:spPr>
          <a:xfrm rot="-595823">
            <a:off x="714162" y="753313"/>
            <a:ext cx="5731190" cy="8780374"/>
          </a:xfrm>
          <a:custGeom>
            <a:rect b="b" l="l" r="r" t="t"/>
            <a:pathLst>
              <a:path extrusionOk="0" h="8780374" w="5731190">
                <a:moveTo>
                  <a:pt x="0" y="0"/>
                </a:moveTo>
                <a:lnTo>
                  <a:pt x="5731190" y="0"/>
                </a:lnTo>
                <a:lnTo>
                  <a:pt x="5731190" y="8780374"/>
                </a:lnTo>
                <a:lnTo>
                  <a:pt x="0" y="8780374"/>
                </a:lnTo>
                <a:lnTo>
                  <a:pt x="0" y="0"/>
                </a:lnTo>
                <a:close/>
              </a:path>
            </a:pathLst>
          </a:custGeom>
          <a:blipFill rotWithShape="1">
            <a:blip r:embed="rId3">
              <a:alphaModFix/>
            </a:blip>
            <a:stretch>
              <a:fillRect b="0" l="0" r="0" t="0"/>
            </a:stretch>
          </a:blipFill>
          <a:ln>
            <a:noFill/>
          </a:ln>
        </p:spPr>
      </p:sp>
      <p:grpSp>
        <p:nvGrpSpPr>
          <p:cNvPr id="181" name="Google Shape;181;p11"/>
          <p:cNvGrpSpPr/>
          <p:nvPr/>
        </p:nvGrpSpPr>
        <p:grpSpPr>
          <a:xfrm>
            <a:off x="4198716" y="3071151"/>
            <a:ext cx="9890568" cy="3175543"/>
            <a:chOff x="0" y="0"/>
            <a:chExt cx="13187424" cy="4234057"/>
          </a:xfrm>
        </p:grpSpPr>
        <p:sp>
          <p:nvSpPr>
            <p:cNvPr id="182" name="Google Shape;182;p11"/>
            <p:cNvSpPr/>
            <p:nvPr/>
          </p:nvSpPr>
          <p:spPr>
            <a:xfrm>
              <a:off x="0" y="0"/>
              <a:ext cx="13187424" cy="4234057"/>
            </a:xfrm>
            <a:custGeom>
              <a:rect b="b" l="l" r="r" t="t"/>
              <a:pathLst>
                <a:path extrusionOk="0" h="4234057" w="13187424">
                  <a:moveTo>
                    <a:pt x="0" y="0"/>
                  </a:moveTo>
                  <a:lnTo>
                    <a:pt x="13187424" y="0"/>
                  </a:lnTo>
                  <a:lnTo>
                    <a:pt x="13187424" y="4234057"/>
                  </a:lnTo>
                  <a:lnTo>
                    <a:pt x="0" y="4234057"/>
                  </a:lnTo>
                  <a:lnTo>
                    <a:pt x="0" y="0"/>
                  </a:lnTo>
                  <a:close/>
                </a:path>
              </a:pathLst>
            </a:custGeom>
            <a:blipFill rotWithShape="1">
              <a:blip r:embed="rId4">
                <a:alphaModFix/>
              </a:blip>
              <a:stretch>
                <a:fillRect b="0" l="0" r="0" t="0"/>
              </a:stretch>
            </a:blipFill>
            <a:ln>
              <a:noFill/>
            </a:ln>
          </p:spPr>
        </p:sp>
        <p:grpSp>
          <p:nvGrpSpPr>
            <p:cNvPr id="183" name="Google Shape;183;p11"/>
            <p:cNvGrpSpPr/>
            <p:nvPr/>
          </p:nvGrpSpPr>
          <p:grpSpPr>
            <a:xfrm>
              <a:off x="1350767" y="774346"/>
              <a:ext cx="10485890" cy="2291504"/>
              <a:chOff x="0" y="-47625"/>
              <a:chExt cx="1267934" cy="277084"/>
            </a:xfrm>
          </p:grpSpPr>
          <p:sp>
            <p:nvSpPr>
              <p:cNvPr id="184" name="Google Shape;184;p11"/>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8DD389"/>
              </a:solidFill>
              <a:ln>
                <a:noFill/>
              </a:ln>
            </p:spPr>
          </p:sp>
          <p:sp>
            <p:nvSpPr>
              <p:cNvPr id="185" name="Google Shape;185;p11"/>
              <p:cNvSpPr txBox="1"/>
              <p:nvPr/>
            </p:nvSpPr>
            <p:spPr>
              <a:xfrm>
                <a:off x="0" y="-47625"/>
                <a:ext cx="1267934" cy="277084"/>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86" name="Google Shape;186;p11"/>
          <p:cNvSpPr/>
          <p:nvPr/>
        </p:nvSpPr>
        <p:spPr>
          <a:xfrm rot="-3997329">
            <a:off x="10163521" y="701924"/>
            <a:ext cx="1305705" cy="1839021"/>
          </a:xfrm>
          <a:custGeom>
            <a:rect b="b" l="l" r="r" t="t"/>
            <a:pathLst>
              <a:path extrusionOk="0" h="1839021" w="1305705">
                <a:moveTo>
                  <a:pt x="0" y="0"/>
                </a:moveTo>
                <a:lnTo>
                  <a:pt x="1305705" y="0"/>
                </a:lnTo>
                <a:lnTo>
                  <a:pt x="1305705" y="1839021"/>
                </a:lnTo>
                <a:lnTo>
                  <a:pt x="0" y="1839021"/>
                </a:lnTo>
                <a:lnTo>
                  <a:pt x="0" y="0"/>
                </a:lnTo>
                <a:close/>
              </a:path>
            </a:pathLst>
          </a:custGeom>
          <a:blipFill rotWithShape="1">
            <a:blip r:embed="rId5">
              <a:alphaModFix amt="51000"/>
            </a:blip>
            <a:stretch>
              <a:fillRect b="0" l="0" r="0" t="0"/>
            </a:stretch>
          </a:blipFill>
          <a:ln>
            <a:noFill/>
          </a:ln>
        </p:spPr>
      </p:sp>
      <p:sp>
        <p:nvSpPr>
          <p:cNvPr id="187" name="Google Shape;187;p11"/>
          <p:cNvSpPr/>
          <p:nvPr/>
        </p:nvSpPr>
        <p:spPr>
          <a:xfrm>
            <a:off x="16579377" y="1028700"/>
            <a:ext cx="2345373" cy="2187061"/>
          </a:xfrm>
          <a:custGeom>
            <a:rect b="b" l="l" r="r" t="t"/>
            <a:pathLst>
              <a:path extrusionOk="0" h="2187061" w="2345373">
                <a:moveTo>
                  <a:pt x="0" y="0"/>
                </a:moveTo>
                <a:lnTo>
                  <a:pt x="2345373" y="0"/>
                </a:lnTo>
                <a:lnTo>
                  <a:pt x="2345373" y="2187061"/>
                </a:lnTo>
                <a:lnTo>
                  <a:pt x="0" y="2187061"/>
                </a:lnTo>
                <a:lnTo>
                  <a:pt x="0" y="0"/>
                </a:lnTo>
                <a:close/>
              </a:path>
            </a:pathLst>
          </a:custGeom>
          <a:blipFill rotWithShape="1">
            <a:blip r:embed="rId6">
              <a:alphaModFix amt="51000"/>
            </a:blip>
            <a:stretch>
              <a:fillRect b="0" l="0" r="0" t="0"/>
            </a:stretch>
          </a:blipFill>
          <a:ln>
            <a:noFill/>
          </a:ln>
        </p:spPr>
      </p:sp>
      <p:sp>
        <p:nvSpPr>
          <p:cNvPr id="188" name="Google Shape;188;p11"/>
          <p:cNvSpPr txBox="1"/>
          <p:nvPr/>
        </p:nvSpPr>
        <p:spPr>
          <a:xfrm>
            <a:off x="4999696" y="4128755"/>
            <a:ext cx="8288700" cy="10464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6799" u="none" cap="none" strike="noStrike">
                <a:solidFill>
                  <a:srgbClr val="220950"/>
                </a:solidFill>
                <a:latin typeface="Quicksand"/>
                <a:ea typeface="Quicksand"/>
                <a:cs typeface="Quicksand"/>
                <a:sym typeface="Quicksand"/>
              </a:rPr>
              <a:t>What is Genetics?</a:t>
            </a:r>
            <a:endParaRPr/>
          </a:p>
        </p:txBody>
      </p:sp>
      <p:sp>
        <p:nvSpPr>
          <p:cNvPr id="189" name="Google Shape;189;p11"/>
          <p:cNvSpPr txBox="1"/>
          <p:nvPr/>
        </p:nvSpPr>
        <p:spPr>
          <a:xfrm>
            <a:off x="7143244" y="6611066"/>
            <a:ext cx="4001400" cy="920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601" u="none" cap="none" strike="noStrike">
                <a:solidFill>
                  <a:srgbClr val="220950"/>
                </a:solidFill>
                <a:latin typeface="Nunito"/>
                <a:ea typeface="Nunito"/>
                <a:cs typeface="Nunito"/>
                <a:sym typeface="Nunito"/>
              </a:rPr>
              <a:t>Understand what genetics is and why it's important.</a:t>
            </a:r>
            <a:endParaRPr/>
          </a:p>
        </p:txBody>
      </p:sp>
      <p:sp>
        <p:nvSpPr>
          <p:cNvPr id="190" name="Google Shape;190;p11"/>
          <p:cNvSpPr/>
          <p:nvPr/>
        </p:nvSpPr>
        <p:spPr>
          <a:xfrm rot="5195666">
            <a:off x="8859966" y="7832559"/>
            <a:ext cx="1706668" cy="2182948"/>
          </a:xfrm>
          <a:custGeom>
            <a:rect b="b" l="l" r="r" t="t"/>
            <a:pathLst>
              <a:path extrusionOk="0" h="2182948" w="1706668">
                <a:moveTo>
                  <a:pt x="0" y="0"/>
                </a:moveTo>
                <a:lnTo>
                  <a:pt x="1706668" y="0"/>
                </a:lnTo>
                <a:lnTo>
                  <a:pt x="1706668" y="2182948"/>
                </a:lnTo>
                <a:lnTo>
                  <a:pt x="0" y="2182948"/>
                </a:lnTo>
                <a:lnTo>
                  <a:pt x="0" y="0"/>
                </a:lnTo>
                <a:close/>
              </a:path>
            </a:pathLst>
          </a:custGeom>
          <a:blipFill rotWithShape="1">
            <a:blip r:embed="rId7">
              <a:alphaModFix amt="51000"/>
            </a:blip>
            <a:stretch>
              <a:fillRect b="0" l="0" r="0" t="0"/>
            </a:stretch>
          </a:blipFill>
          <a:ln>
            <a:noFill/>
          </a:ln>
        </p:spPr>
      </p:sp>
      <p:pic>
        <p:nvPicPr>
          <p:cNvPr id="191" name="Google Shape;191;p11"/>
          <p:cNvPicPr preferRelativeResize="0"/>
          <p:nvPr/>
        </p:nvPicPr>
        <p:blipFill rotWithShape="1">
          <a:blip r:embed="rId8">
            <a:alphaModFix/>
          </a:blip>
          <a:srcRect b="6323" l="0" r="0" t="0"/>
          <a:stretch/>
        </p:blipFill>
        <p:spPr>
          <a:xfrm>
            <a:off x="12754250" y="3541025"/>
            <a:ext cx="4881174" cy="6745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195" name="Shape 195"/>
        <p:cNvGrpSpPr/>
        <p:nvPr/>
      </p:nvGrpSpPr>
      <p:grpSpPr>
        <a:xfrm>
          <a:off x="0" y="0"/>
          <a:ext cx="0" cy="0"/>
          <a:chOff x="0" y="0"/>
          <a:chExt cx="0" cy="0"/>
        </a:xfrm>
      </p:grpSpPr>
      <p:sp>
        <p:nvSpPr>
          <p:cNvPr id="196" name="Google Shape;196;p12"/>
          <p:cNvSpPr/>
          <p:nvPr/>
        </p:nvSpPr>
        <p:spPr>
          <a:xfrm flipH="1">
            <a:off x="1174011" y="2978952"/>
            <a:ext cx="6038483" cy="6374598"/>
          </a:xfrm>
          <a:custGeom>
            <a:rect b="b" l="l" r="r" t="t"/>
            <a:pathLst>
              <a:path extrusionOk="0" h="6374598" w="6038483">
                <a:moveTo>
                  <a:pt x="6038483" y="0"/>
                </a:moveTo>
                <a:lnTo>
                  <a:pt x="0" y="0"/>
                </a:lnTo>
                <a:lnTo>
                  <a:pt x="0" y="6374598"/>
                </a:lnTo>
                <a:lnTo>
                  <a:pt x="6038483" y="6374598"/>
                </a:lnTo>
                <a:lnTo>
                  <a:pt x="6038483" y="0"/>
                </a:lnTo>
                <a:close/>
              </a:path>
            </a:pathLst>
          </a:custGeom>
          <a:blipFill rotWithShape="1">
            <a:blip r:embed="rId3">
              <a:alphaModFix/>
            </a:blip>
            <a:stretch>
              <a:fillRect b="0" l="0" r="0" t="0"/>
            </a:stretch>
          </a:blipFill>
          <a:ln>
            <a:noFill/>
          </a:ln>
        </p:spPr>
      </p:sp>
      <p:grpSp>
        <p:nvGrpSpPr>
          <p:cNvPr id="197" name="Google Shape;197;p12"/>
          <p:cNvGrpSpPr/>
          <p:nvPr/>
        </p:nvGrpSpPr>
        <p:grpSpPr>
          <a:xfrm>
            <a:off x="8028970" y="2739041"/>
            <a:ext cx="9406736" cy="8701774"/>
            <a:chOff x="0" y="-38100"/>
            <a:chExt cx="2477494" cy="2291825"/>
          </a:xfrm>
        </p:grpSpPr>
        <p:sp>
          <p:nvSpPr>
            <p:cNvPr id="198" name="Google Shape;198;p12"/>
            <p:cNvSpPr/>
            <p:nvPr/>
          </p:nvSpPr>
          <p:spPr>
            <a:xfrm>
              <a:off x="0" y="0"/>
              <a:ext cx="2477494" cy="2253725"/>
            </a:xfrm>
            <a:custGeom>
              <a:rect b="b" l="l" r="r" t="t"/>
              <a:pathLst>
                <a:path extrusionOk="0" h="2253725" w="2477494">
                  <a:moveTo>
                    <a:pt x="0" y="0"/>
                  </a:moveTo>
                  <a:lnTo>
                    <a:pt x="2477494" y="0"/>
                  </a:lnTo>
                  <a:lnTo>
                    <a:pt x="2477494" y="2253725"/>
                  </a:lnTo>
                  <a:lnTo>
                    <a:pt x="0" y="2253725"/>
                  </a:lnTo>
                  <a:close/>
                </a:path>
              </a:pathLst>
            </a:custGeom>
            <a:solidFill>
              <a:srgbClr val="EBF2FA"/>
            </a:solidFill>
            <a:ln cap="sq" cmpd="sng" w="38100">
              <a:solidFill>
                <a:srgbClr val="220950"/>
              </a:solidFill>
              <a:prstDash val="solid"/>
              <a:miter lim="8000"/>
              <a:headEnd len="sm" w="sm" type="none"/>
              <a:tailEnd len="sm" w="sm" type="none"/>
            </a:ln>
          </p:spPr>
        </p:sp>
        <p:sp>
          <p:nvSpPr>
            <p:cNvPr id="199" name="Google Shape;199;p12"/>
            <p:cNvSpPr txBox="1"/>
            <p:nvPr/>
          </p:nvSpPr>
          <p:spPr>
            <a:xfrm>
              <a:off x="0" y="-38100"/>
              <a:ext cx="2477494" cy="229182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12"/>
          <p:cNvGrpSpPr/>
          <p:nvPr/>
        </p:nvGrpSpPr>
        <p:grpSpPr>
          <a:xfrm>
            <a:off x="9619766" y="3653777"/>
            <a:ext cx="1602221" cy="1602221"/>
            <a:chOff x="0" y="0"/>
            <a:chExt cx="812800" cy="812800"/>
          </a:xfrm>
        </p:grpSpPr>
        <p:sp>
          <p:nvSpPr>
            <p:cNvPr id="201" name="Google Shape;20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261"/>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12"/>
          <p:cNvGrpSpPr/>
          <p:nvPr/>
        </p:nvGrpSpPr>
        <p:grpSpPr>
          <a:xfrm>
            <a:off x="9619766" y="6851683"/>
            <a:ext cx="1602221" cy="1602221"/>
            <a:chOff x="0" y="0"/>
            <a:chExt cx="812800" cy="812800"/>
          </a:xfrm>
        </p:grpSpPr>
        <p:sp>
          <p:nvSpPr>
            <p:cNvPr id="204" name="Google Shape;204;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CED9"/>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12"/>
          <p:cNvGrpSpPr/>
          <p:nvPr/>
        </p:nvGrpSpPr>
        <p:grpSpPr>
          <a:xfrm>
            <a:off x="14242688" y="3653777"/>
            <a:ext cx="1602221" cy="1602221"/>
            <a:chOff x="0" y="0"/>
            <a:chExt cx="812800" cy="812800"/>
          </a:xfrm>
        </p:grpSpPr>
        <p:sp>
          <p:nvSpPr>
            <p:cNvPr id="207" name="Google Shape;207;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D389"/>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2"/>
          <p:cNvGrpSpPr/>
          <p:nvPr/>
        </p:nvGrpSpPr>
        <p:grpSpPr>
          <a:xfrm>
            <a:off x="14242688" y="6851683"/>
            <a:ext cx="1602221" cy="1602221"/>
            <a:chOff x="0" y="0"/>
            <a:chExt cx="812800" cy="812800"/>
          </a:xfrm>
        </p:grpSpPr>
        <p:sp>
          <p:nvSpPr>
            <p:cNvPr id="210" name="Google Shape;210;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57C"/>
            </a:solidFill>
            <a:ln cap="sq" cmpd="sng" w="38100">
              <a:solidFill>
                <a:srgbClr val="22095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12"/>
          <p:cNvSpPr/>
          <p:nvPr/>
        </p:nvSpPr>
        <p:spPr>
          <a:xfrm>
            <a:off x="9952617" y="3980714"/>
            <a:ext cx="917470" cy="929297"/>
          </a:xfrm>
          <a:custGeom>
            <a:rect b="b" l="l" r="r" t="t"/>
            <a:pathLst>
              <a:path extrusionOk="0" h="929297" w="917470">
                <a:moveTo>
                  <a:pt x="0" y="0"/>
                </a:moveTo>
                <a:lnTo>
                  <a:pt x="917469" y="0"/>
                </a:lnTo>
                <a:lnTo>
                  <a:pt x="917469" y="929298"/>
                </a:lnTo>
                <a:lnTo>
                  <a:pt x="0" y="929298"/>
                </a:lnTo>
                <a:lnTo>
                  <a:pt x="0" y="0"/>
                </a:lnTo>
                <a:close/>
              </a:path>
            </a:pathLst>
          </a:custGeom>
          <a:blipFill rotWithShape="1">
            <a:blip r:embed="rId4">
              <a:alphaModFix/>
            </a:blip>
            <a:stretch>
              <a:fillRect b="0" l="0" r="0" t="0"/>
            </a:stretch>
          </a:blipFill>
          <a:ln>
            <a:noFill/>
          </a:ln>
        </p:spPr>
      </p:sp>
      <p:sp>
        <p:nvSpPr>
          <p:cNvPr id="213" name="Google Shape;213;p12"/>
          <p:cNvSpPr/>
          <p:nvPr/>
        </p:nvSpPr>
        <p:spPr>
          <a:xfrm>
            <a:off x="14533059" y="7135469"/>
            <a:ext cx="1021481" cy="1034649"/>
          </a:xfrm>
          <a:custGeom>
            <a:rect b="b" l="l" r="r" t="t"/>
            <a:pathLst>
              <a:path extrusionOk="0" h="1034649" w="1021481">
                <a:moveTo>
                  <a:pt x="0" y="0"/>
                </a:moveTo>
                <a:lnTo>
                  <a:pt x="1021480" y="0"/>
                </a:lnTo>
                <a:lnTo>
                  <a:pt x="1021480" y="1034650"/>
                </a:lnTo>
                <a:lnTo>
                  <a:pt x="0" y="1034650"/>
                </a:lnTo>
                <a:lnTo>
                  <a:pt x="0" y="0"/>
                </a:lnTo>
                <a:close/>
              </a:path>
            </a:pathLst>
          </a:custGeom>
          <a:blipFill rotWithShape="1">
            <a:blip r:embed="rId5">
              <a:alphaModFix/>
            </a:blip>
            <a:stretch>
              <a:fillRect b="0" l="0" r="0" t="0"/>
            </a:stretch>
          </a:blipFill>
          <a:ln>
            <a:noFill/>
          </a:ln>
        </p:spPr>
      </p:sp>
      <p:sp>
        <p:nvSpPr>
          <p:cNvPr id="214" name="Google Shape;214;p12"/>
          <p:cNvSpPr/>
          <p:nvPr/>
        </p:nvSpPr>
        <p:spPr>
          <a:xfrm>
            <a:off x="9952617" y="7206570"/>
            <a:ext cx="917470" cy="892448"/>
          </a:xfrm>
          <a:custGeom>
            <a:rect b="b" l="l" r="r" t="t"/>
            <a:pathLst>
              <a:path extrusionOk="0" h="892448" w="917470">
                <a:moveTo>
                  <a:pt x="0" y="0"/>
                </a:moveTo>
                <a:lnTo>
                  <a:pt x="917469" y="0"/>
                </a:lnTo>
                <a:lnTo>
                  <a:pt x="917469" y="892448"/>
                </a:lnTo>
                <a:lnTo>
                  <a:pt x="0" y="892448"/>
                </a:lnTo>
                <a:lnTo>
                  <a:pt x="0" y="0"/>
                </a:lnTo>
                <a:close/>
              </a:path>
            </a:pathLst>
          </a:custGeom>
          <a:blipFill rotWithShape="1">
            <a:blip r:embed="rId6">
              <a:alphaModFix/>
            </a:blip>
            <a:stretch>
              <a:fillRect b="0" l="0" r="0" t="0"/>
            </a:stretch>
          </a:blipFill>
          <a:ln>
            <a:noFill/>
          </a:ln>
        </p:spPr>
      </p:sp>
      <p:sp>
        <p:nvSpPr>
          <p:cNvPr id="215" name="Google Shape;215;p12"/>
          <p:cNvSpPr/>
          <p:nvPr/>
        </p:nvSpPr>
        <p:spPr>
          <a:xfrm>
            <a:off x="14715326" y="3980714"/>
            <a:ext cx="656946" cy="948347"/>
          </a:xfrm>
          <a:custGeom>
            <a:rect b="b" l="l" r="r" t="t"/>
            <a:pathLst>
              <a:path extrusionOk="0" h="948347" w="656946">
                <a:moveTo>
                  <a:pt x="0" y="0"/>
                </a:moveTo>
                <a:lnTo>
                  <a:pt x="656946" y="0"/>
                </a:lnTo>
                <a:lnTo>
                  <a:pt x="656946" y="948348"/>
                </a:lnTo>
                <a:lnTo>
                  <a:pt x="0" y="948348"/>
                </a:lnTo>
                <a:lnTo>
                  <a:pt x="0" y="0"/>
                </a:lnTo>
                <a:close/>
              </a:path>
            </a:pathLst>
          </a:custGeom>
          <a:blipFill rotWithShape="1">
            <a:blip r:embed="rId7">
              <a:alphaModFix/>
            </a:blip>
            <a:stretch>
              <a:fillRect b="0" l="0" r="0" t="0"/>
            </a:stretch>
          </a:blipFill>
          <a:ln>
            <a:noFill/>
          </a:ln>
        </p:spPr>
      </p:sp>
      <p:grpSp>
        <p:nvGrpSpPr>
          <p:cNvPr id="216" name="Google Shape;216;p12"/>
          <p:cNvGrpSpPr/>
          <p:nvPr/>
        </p:nvGrpSpPr>
        <p:grpSpPr>
          <a:xfrm>
            <a:off x="11119085" y="2377869"/>
            <a:ext cx="3226505" cy="916255"/>
            <a:chOff x="0" y="-38100"/>
            <a:chExt cx="849779" cy="241318"/>
          </a:xfrm>
        </p:grpSpPr>
        <p:sp>
          <p:nvSpPr>
            <p:cNvPr id="217" name="Google Shape;217;p12"/>
            <p:cNvSpPr/>
            <p:nvPr/>
          </p:nvSpPr>
          <p:spPr>
            <a:xfrm>
              <a:off x="0" y="0"/>
              <a:ext cx="849779" cy="203218"/>
            </a:xfrm>
            <a:custGeom>
              <a:rect b="b" l="l" r="r" t="t"/>
              <a:pathLst>
                <a:path extrusionOk="0" h="203218" w="849779">
                  <a:moveTo>
                    <a:pt x="0" y="0"/>
                  </a:moveTo>
                  <a:lnTo>
                    <a:pt x="849779" y="0"/>
                  </a:lnTo>
                  <a:lnTo>
                    <a:pt x="849779" y="203218"/>
                  </a:lnTo>
                  <a:lnTo>
                    <a:pt x="0" y="203218"/>
                  </a:lnTo>
                  <a:close/>
                </a:path>
              </a:pathLst>
            </a:custGeom>
            <a:solidFill>
              <a:srgbClr val="FFE57C"/>
            </a:solidFill>
            <a:ln cap="sq" cmpd="sng" w="38100">
              <a:solidFill>
                <a:srgbClr val="220950"/>
              </a:solidFill>
              <a:prstDash val="solid"/>
              <a:miter lim="8000"/>
              <a:headEnd len="sm" w="sm" type="none"/>
              <a:tailEnd len="sm" w="sm" type="none"/>
            </a:ln>
          </p:spPr>
        </p:sp>
        <p:sp>
          <p:nvSpPr>
            <p:cNvPr id="218" name="Google Shape;218;p12"/>
            <p:cNvSpPr txBox="1"/>
            <p:nvPr/>
          </p:nvSpPr>
          <p:spPr>
            <a:xfrm>
              <a:off x="0" y="-38100"/>
              <a:ext cx="849779" cy="241318"/>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9" name="Google Shape;219;p12"/>
          <p:cNvSpPr txBox="1"/>
          <p:nvPr/>
        </p:nvSpPr>
        <p:spPr>
          <a:xfrm>
            <a:off x="1028700" y="646801"/>
            <a:ext cx="16230600" cy="1401775"/>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b="1" i="0" lang="en-US" sz="8187" u="none" cap="none" strike="noStrike">
                <a:solidFill>
                  <a:srgbClr val="220950"/>
                </a:solidFill>
                <a:latin typeface="Quicksand"/>
                <a:ea typeface="Quicksand"/>
                <a:cs typeface="Quicksand"/>
                <a:sym typeface="Quicksand"/>
              </a:rPr>
              <a:t>WHAT IS GENETICS?</a:t>
            </a:r>
            <a:endParaRPr/>
          </a:p>
        </p:txBody>
      </p:sp>
      <p:sp>
        <p:nvSpPr>
          <p:cNvPr id="220" name="Google Shape;220;p12"/>
          <p:cNvSpPr txBox="1"/>
          <p:nvPr/>
        </p:nvSpPr>
        <p:spPr>
          <a:xfrm>
            <a:off x="9026363" y="5460958"/>
            <a:ext cx="27891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20950"/>
                </a:solidFill>
                <a:latin typeface="Nunito"/>
                <a:ea typeface="Nunito"/>
                <a:cs typeface="Nunito"/>
                <a:sym typeface="Nunito"/>
              </a:rPr>
              <a:t>Write a subtitle of this presentation here</a:t>
            </a:r>
            <a:endParaRPr/>
          </a:p>
        </p:txBody>
      </p:sp>
      <p:sp>
        <p:nvSpPr>
          <p:cNvPr id="221" name="Google Shape;221;p12"/>
          <p:cNvSpPr txBox="1"/>
          <p:nvPr/>
        </p:nvSpPr>
        <p:spPr>
          <a:xfrm>
            <a:off x="13649285" y="5460958"/>
            <a:ext cx="27891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20950"/>
                </a:solidFill>
                <a:latin typeface="Nunito"/>
                <a:ea typeface="Nunito"/>
                <a:cs typeface="Nunito"/>
                <a:sym typeface="Nunito"/>
              </a:rPr>
              <a:t>Write a subtitle of this presentation here</a:t>
            </a:r>
            <a:endParaRPr/>
          </a:p>
        </p:txBody>
      </p:sp>
      <p:sp>
        <p:nvSpPr>
          <p:cNvPr id="222" name="Google Shape;222;p12"/>
          <p:cNvSpPr txBox="1"/>
          <p:nvPr/>
        </p:nvSpPr>
        <p:spPr>
          <a:xfrm>
            <a:off x="9026363" y="8599805"/>
            <a:ext cx="27891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20950"/>
                </a:solidFill>
                <a:latin typeface="Nunito"/>
                <a:ea typeface="Nunito"/>
                <a:cs typeface="Nunito"/>
                <a:sym typeface="Nunito"/>
              </a:rPr>
              <a:t>Write a subtitle of this presentation here</a:t>
            </a:r>
            <a:endParaRPr/>
          </a:p>
        </p:txBody>
      </p:sp>
      <p:sp>
        <p:nvSpPr>
          <p:cNvPr id="223" name="Google Shape;223;p12"/>
          <p:cNvSpPr txBox="1"/>
          <p:nvPr/>
        </p:nvSpPr>
        <p:spPr>
          <a:xfrm>
            <a:off x="13649285" y="8599805"/>
            <a:ext cx="27891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20950"/>
                </a:solidFill>
                <a:latin typeface="Nunito"/>
                <a:ea typeface="Nunito"/>
                <a:cs typeface="Nunito"/>
                <a:sym typeface="Nunito"/>
              </a:rPr>
              <a:t>Write a subtitle of this presentation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227" name="Shape 227"/>
        <p:cNvGrpSpPr/>
        <p:nvPr/>
      </p:nvGrpSpPr>
      <p:grpSpPr>
        <a:xfrm>
          <a:off x="0" y="0"/>
          <a:ext cx="0" cy="0"/>
          <a:chOff x="0" y="0"/>
          <a:chExt cx="0" cy="0"/>
        </a:xfrm>
      </p:grpSpPr>
      <p:grpSp>
        <p:nvGrpSpPr>
          <p:cNvPr id="228" name="Google Shape;228;p13"/>
          <p:cNvGrpSpPr/>
          <p:nvPr/>
        </p:nvGrpSpPr>
        <p:grpSpPr>
          <a:xfrm>
            <a:off x="959379" y="3099732"/>
            <a:ext cx="4808009" cy="4808009"/>
            <a:chOff x="0" y="0"/>
            <a:chExt cx="6410679" cy="6410679"/>
          </a:xfrm>
        </p:grpSpPr>
        <p:sp>
          <p:nvSpPr>
            <p:cNvPr id="229" name="Google Shape;229;p13"/>
            <p:cNvSpPr/>
            <p:nvPr/>
          </p:nvSpPr>
          <p:spPr>
            <a:xfrm>
              <a:off x="0" y="0"/>
              <a:ext cx="6410679" cy="6410679"/>
            </a:xfrm>
            <a:custGeom>
              <a:rect b="b" l="l" r="r" t="t"/>
              <a:pathLst>
                <a:path extrusionOk="0" h="6410679" w="6410679">
                  <a:moveTo>
                    <a:pt x="0" y="0"/>
                  </a:moveTo>
                  <a:lnTo>
                    <a:pt x="6410679" y="0"/>
                  </a:lnTo>
                  <a:lnTo>
                    <a:pt x="6410679" y="6410679"/>
                  </a:lnTo>
                  <a:lnTo>
                    <a:pt x="0" y="6410679"/>
                  </a:lnTo>
                  <a:lnTo>
                    <a:pt x="0" y="0"/>
                  </a:lnTo>
                  <a:close/>
                </a:path>
              </a:pathLst>
            </a:custGeom>
            <a:blipFill rotWithShape="1">
              <a:blip r:embed="rId3">
                <a:alphaModFix/>
              </a:blip>
              <a:stretch>
                <a:fillRect b="0" l="0" r="0" t="0"/>
              </a:stretch>
            </a:blipFill>
            <a:ln>
              <a:noFill/>
            </a:ln>
          </p:spPr>
        </p:sp>
        <p:grpSp>
          <p:nvGrpSpPr>
            <p:cNvPr id="230" name="Google Shape;230;p13"/>
            <p:cNvGrpSpPr/>
            <p:nvPr/>
          </p:nvGrpSpPr>
          <p:grpSpPr>
            <a:xfrm>
              <a:off x="3108089" y="3205340"/>
              <a:ext cx="2257617" cy="2257617"/>
              <a:chOff x="0" y="0"/>
              <a:chExt cx="812800" cy="812800"/>
            </a:xfrm>
          </p:grpSpPr>
          <p:sp>
            <p:nvSpPr>
              <p:cNvPr id="231" name="Google Shape;23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0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33" name="Google Shape;233;p13"/>
          <p:cNvGrpSpPr/>
          <p:nvPr/>
        </p:nvGrpSpPr>
        <p:grpSpPr>
          <a:xfrm>
            <a:off x="6739995" y="2898683"/>
            <a:ext cx="4808009" cy="4808009"/>
            <a:chOff x="0" y="0"/>
            <a:chExt cx="6410679" cy="6410679"/>
          </a:xfrm>
        </p:grpSpPr>
        <p:sp>
          <p:nvSpPr>
            <p:cNvPr id="234" name="Google Shape;234;p13"/>
            <p:cNvSpPr/>
            <p:nvPr/>
          </p:nvSpPr>
          <p:spPr>
            <a:xfrm>
              <a:off x="0" y="0"/>
              <a:ext cx="6410679" cy="6410679"/>
            </a:xfrm>
            <a:custGeom>
              <a:rect b="b" l="l" r="r" t="t"/>
              <a:pathLst>
                <a:path extrusionOk="0" h="6410679" w="6410679">
                  <a:moveTo>
                    <a:pt x="0" y="0"/>
                  </a:moveTo>
                  <a:lnTo>
                    <a:pt x="6410679" y="0"/>
                  </a:lnTo>
                  <a:lnTo>
                    <a:pt x="6410679" y="6410679"/>
                  </a:lnTo>
                  <a:lnTo>
                    <a:pt x="0" y="6410679"/>
                  </a:lnTo>
                  <a:lnTo>
                    <a:pt x="0" y="0"/>
                  </a:lnTo>
                  <a:close/>
                </a:path>
              </a:pathLst>
            </a:custGeom>
            <a:blipFill rotWithShape="1">
              <a:blip r:embed="rId4">
                <a:alphaModFix/>
              </a:blip>
              <a:stretch>
                <a:fillRect b="0" l="0" r="0" t="0"/>
              </a:stretch>
            </a:blipFill>
            <a:ln>
              <a:noFill/>
            </a:ln>
          </p:spPr>
        </p:sp>
        <p:grpSp>
          <p:nvGrpSpPr>
            <p:cNvPr id="235" name="Google Shape;235;p13"/>
            <p:cNvGrpSpPr/>
            <p:nvPr/>
          </p:nvGrpSpPr>
          <p:grpSpPr>
            <a:xfrm>
              <a:off x="3205340" y="3473404"/>
              <a:ext cx="2257617" cy="2257617"/>
              <a:chOff x="0" y="0"/>
              <a:chExt cx="812800" cy="812800"/>
            </a:xfrm>
          </p:grpSpPr>
          <p:sp>
            <p:nvSpPr>
              <p:cNvPr id="236" name="Google Shape;23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F2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38" name="Google Shape;238;p13"/>
          <p:cNvGrpSpPr/>
          <p:nvPr/>
        </p:nvGrpSpPr>
        <p:grpSpPr>
          <a:xfrm>
            <a:off x="12520612" y="3099732"/>
            <a:ext cx="4808009" cy="4808009"/>
            <a:chOff x="0" y="0"/>
            <a:chExt cx="6410679" cy="6410679"/>
          </a:xfrm>
        </p:grpSpPr>
        <p:sp>
          <p:nvSpPr>
            <p:cNvPr id="239" name="Google Shape;239;p13"/>
            <p:cNvSpPr/>
            <p:nvPr/>
          </p:nvSpPr>
          <p:spPr>
            <a:xfrm>
              <a:off x="0" y="0"/>
              <a:ext cx="6410679" cy="6410679"/>
            </a:xfrm>
            <a:custGeom>
              <a:rect b="b" l="l" r="r" t="t"/>
              <a:pathLst>
                <a:path extrusionOk="0" h="6410679" w="6410679">
                  <a:moveTo>
                    <a:pt x="0" y="0"/>
                  </a:moveTo>
                  <a:lnTo>
                    <a:pt x="6410679" y="0"/>
                  </a:lnTo>
                  <a:lnTo>
                    <a:pt x="6410679" y="6410679"/>
                  </a:lnTo>
                  <a:lnTo>
                    <a:pt x="0" y="6410679"/>
                  </a:lnTo>
                  <a:lnTo>
                    <a:pt x="0" y="0"/>
                  </a:lnTo>
                  <a:close/>
                </a:path>
              </a:pathLst>
            </a:custGeom>
            <a:blipFill rotWithShape="1">
              <a:blip r:embed="rId5">
                <a:alphaModFix/>
              </a:blip>
              <a:stretch>
                <a:fillRect b="0" l="0" r="0" t="0"/>
              </a:stretch>
            </a:blipFill>
            <a:ln>
              <a:noFill/>
            </a:ln>
          </p:spPr>
        </p:sp>
        <p:grpSp>
          <p:nvGrpSpPr>
            <p:cNvPr id="240" name="Google Shape;240;p13"/>
            <p:cNvGrpSpPr/>
            <p:nvPr/>
          </p:nvGrpSpPr>
          <p:grpSpPr>
            <a:xfrm>
              <a:off x="3198991" y="3205340"/>
              <a:ext cx="2257617" cy="2257617"/>
              <a:chOff x="0" y="0"/>
              <a:chExt cx="812800" cy="812800"/>
            </a:xfrm>
          </p:grpSpPr>
          <p:sp>
            <p:nvSpPr>
              <p:cNvPr id="241" name="Google Shape;24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5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43" name="Google Shape;243;p13"/>
          <p:cNvSpPr txBox="1"/>
          <p:nvPr/>
        </p:nvSpPr>
        <p:spPr>
          <a:xfrm>
            <a:off x="1028700" y="675376"/>
            <a:ext cx="16230600" cy="1309371"/>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7699" u="none" cap="none" strike="noStrike">
                <a:solidFill>
                  <a:srgbClr val="220950"/>
                </a:solidFill>
                <a:latin typeface="Quicksand"/>
                <a:ea typeface="Quicksand"/>
                <a:cs typeface="Quicksand"/>
                <a:sym typeface="Quicksand"/>
              </a:rPr>
              <a:t>WRITE AN IMPORTANT IDEA HERE</a:t>
            </a:r>
            <a:endParaRPr/>
          </a:p>
        </p:txBody>
      </p:sp>
      <p:sp>
        <p:nvSpPr>
          <p:cNvPr id="244" name="Google Shape;244;p13"/>
          <p:cNvSpPr txBox="1"/>
          <p:nvPr/>
        </p:nvSpPr>
        <p:spPr>
          <a:xfrm>
            <a:off x="1743109" y="5084485"/>
            <a:ext cx="3240600" cy="1557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20950"/>
                </a:solidFill>
                <a:latin typeface="Nunito"/>
                <a:ea typeface="Nunito"/>
                <a:cs typeface="Nunito"/>
                <a:sym typeface="Nunito"/>
              </a:rPr>
              <a:t>Lorem ipsum dolor sit amet, consectetur adipiscing elit, sed do eiusmod tempor.</a:t>
            </a:r>
            <a:endParaRPr/>
          </a:p>
        </p:txBody>
      </p:sp>
      <p:sp>
        <p:nvSpPr>
          <p:cNvPr id="245" name="Google Shape;245;p13"/>
          <p:cNvSpPr txBox="1"/>
          <p:nvPr/>
        </p:nvSpPr>
        <p:spPr>
          <a:xfrm>
            <a:off x="1743109" y="4388193"/>
            <a:ext cx="3240550"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220950"/>
                </a:solidFill>
                <a:latin typeface="Nunito"/>
                <a:ea typeface="Nunito"/>
                <a:cs typeface="Nunito"/>
                <a:sym typeface="Nunito"/>
              </a:rPr>
              <a:t>Write a main idea here</a:t>
            </a:r>
            <a:endParaRPr/>
          </a:p>
        </p:txBody>
      </p:sp>
      <p:sp>
        <p:nvSpPr>
          <p:cNvPr id="246" name="Google Shape;246;p13"/>
          <p:cNvSpPr txBox="1"/>
          <p:nvPr/>
        </p:nvSpPr>
        <p:spPr>
          <a:xfrm>
            <a:off x="7523725" y="5084485"/>
            <a:ext cx="3240600" cy="1557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20950"/>
                </a:solidFill>
                <a:latin typeface="Nunito"/>
                <a:ea typeface="Nunito"/>
                <a:cs typeface="Nunito"/>
                <a:sym typeface="Nunito"/>
              </a:rPr>
              <a:t>Lorem ipsum dolor sit amet, consectetur adipiscing elit, sed do eiusmod tempor.</a:t>
            </a:r>
            <a:endParaRPr/>
          </a:p>
        </p:txBody>
      </p:sp>
      <p:sp>
        <p:nvSpPr>
          <p:cNvPr id="247" name="Google Shape;247;p13"/>
          <p:cNvSpPr txBox="1"/>
          <p:nvPr/>
        </p:nvSpPr>
        <p:spPr>
          <a:xfrm>
            <a:off x="7523725" y="4388193"/>
            <a:ext cx="3240550"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220950"/>
                </a:solidFill>
                <a:latin typeface="Nunito"/>
                <a:ea typeface="Nunito"/>
                <a:cs typeface="Nunito"/>
                <a:sym typeface="Nunito"/>
              </a:rPr>
              <a:t>Write a main idea here</a:t>
            </a:r>
            <a:endParaRPr/>
          </a:p>
        </p:txBody>
      </p:sp>
      <p:sp>
        <p:nvSpPr>
          <p:cNvPr id="248" name="Google Shape;248;p13"/>
          <p:cNvSpPr txBox="1"/>
          <p:nvPr/>
        </p:nvSpPr>
        <p:spPr>
          <a:xfrm>
            <a:off x="13304341" y="5084485"/>
            <a:ext cx="3240600" cy="1557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220950"/>
                </a:solidFill>
                <a:latin typeface="Nunito"/>
                <a:ea typeface="Nunito"/>
                <a:cs typeface="Nunito"/>
                <a:sym typeface="Nunito"/>
              </a:rPr>
              <a:t>Lorem ipsum dolor sit amet, consectetur adipiscing elit, sed do eiusmod tempor.</a:t>
            </a:r>
            <a:endParaRPr/>
          </a:p>
        </p:txBody>
      </p:sp>
      <p:sp>
        <p:nvSpPr>
          <p:cNvPr id="249" name="Google Shape;249;p13"/>
          <p:cNvSpPr txBox="1"/>
          <p:nvPr/>
        </p:nvSpPr>
        <p:spPr>
          <a:xfrm>
            <a:off x="13304341" y="4388193"/>
            <a:ext cx="3240550"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220950"/>
                </a:solidFill>
                <a:latin typeface="Nunito"/>
                <a:ea typeface="Nunito"/>
                <a:cs typeface="Nunito"/>
                <a:sym typeface="Nunito"/>
              </a:rPr>
              <a:t>Write a main idea here</a:t>
            </a:r>
            <a:endParaRPr/>
          </a:p>
        </p:txBody>
      </p:sp>
      <p:pic>
        <p:nvPicPr>
          <p:cNvPr id="250" name="Google Shape;250;p13"/>
          <p:cNvPicPr preferRelativeResize="0"/>
          <p:nvPr/>
        </p:nvPicPr>
        <p:blipFill rotWithShape="1">
          <a:blip r:embed="rId6">
            <a:alphaModFix/>
          </a:blip>
          <a:srcRect b="70845" l="12523" r="4920" t="0"/>
          <a:stretch/>
        </p:blipFill>
        <p:spPr>
          <a:xfrm>
            <a:off x="0" y="7095600"/>
            <a:ext cx="18288000" cy="319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254" name="Shape 254"/>
        <p:cNvGrpSpPr/>
        <p:nvPr/>
      </p:nvGrpSpPr>
      <p:grpSpPr>
        <a:xfrm>
          <a:off x="0" y="0"/>
          <a:ext cx="0" cy="0"/>
          <a:chOff x="0" y="0"/>
          <a:chExt cx="0" cy="0"/>
        </a:xfrm>
      </p:grpSpPr>
      <p:pic>
        <p:nvPicPr>
          <p:cNvPr id="255" name="Google Shape;255;p14"/>
          <p:cNvPicPr preferRelativeResize="0"/>
          <p:nvPr/>
        </p:nvPicPr>
        <p:blipFill rotWithShape="1">
          <a:blip r:embed="rId3">
            <a:alphaModFix/>
          </a:blip>
          <a:srcRect b="0" l="38902" r="11785" t="9551"/>
          <a:stretch/>
        </p:blipFill>
        <p:spPr>
          <a:xfrm>
            <a:off x="0" y="0"/>
            <a:ext cx="4571999" cy="9428049"/>
          </a:xfrm>
          <a:prstGeom prst="rect">
            <a:avLst/>
          </a:prstGeom>
          <a:noFill/>
          <a:ln>
            <a:noFill/>
          </a:ln>
        </p:spPr>
      </p:pic>
      <p:pic>
        <p:nvPicPr>
          <p:cNvPr id="256" name="Google Shape;256;p14"/>
          <p:cNvPicPr preferRelativeResize="0"/>
          <p:nvPr/>
        </p:nvPicPr>
        <p:blipFill rotWithShape="1">
          <a:blip r:embed="rId4">
            <a:alphaModFix/>
          </a:blip>
          <a:srcRect b="24092" l="0" r="0" t="0"/>
          <a:stretch/>
        </p:blipFill>
        <p:spPr>
          <a:xfrm>
            <a:off x="3819775" y="1441800"/>
            <a:ext cx="10648449" cy="8845199"/>
          </a:xfrm>
          <a:prstGeom prst="rect">
            <a:avLst/>
          </a:prstGeom>
          <a:noFill/>
          <a:ln>
            <a:noFill/>
          </a:ln>
        </p:spPr>
      </p:pic>
      <p:sp>
        <p:nvSpPr>
          <p:cNvPr id="257" name="Google Shape;257;p14"/>
          <p:cNvSpPr txBox="1"/>
          <p:nvPr/>
        </p:nvSpPr>
        <p:spPr>
          <a:xfrm>
            <a:off x="5355320" y="2450465"/>
            <a:ext cx="7577400" cy="6357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4859" u="none" cap="none" strike="noStrike">
                <a:solidFill>
                  <a:srgbClr val="220950"/>
                </a:solidFill>
                <a:latin typeface="Quicksand"/>
                <a:ea typeface="Quicksand"/>
                <a:cs typeface="Quicksand"/>
                <a:sym typeface="Quicksand"/>
              </a:rPr>
              <a:t>Bananas we eat today are actually hybrids of two wild species. They were selectively bred for their sweetness and seedless nature.</a:t>
            </a:r>
            <a:endParaRPr/>
          </a:p>
        </p:txBody>
      </p:sp>
      <p:sp>
        <p:nvSpPr>
          <p:cNvPr id="258" name="Google Shape;258;p14"/>
          <p:cNvSpPr/>
          <p:nvPr/>
        </p:nvSpPr>
        <p:spPr>
          <a:xfrm rot="4148321">
            <a:off x="-359232" y="9142047"/>
            <a:ext cx="5639453" cy="3117079"/>
          </a:xfrm>
          <a:custGeom>
            <a:rect b="b" l="l" r="r" t="t"/>
            <a:pathLst>
              <a:path extrusionOk="0" h="3117079" w="5639453">
                <a:moveTo>
                  <a:pt x="0" y="0"/>
                </a:moveTo>
                <a:lnTo>
                  <a:pt x="5639453" y="0"/>
                </a:lnTo>
                <a:lnTo>
                  <a:pt x="5639453" y="3117079"/>
                </a:lnTo>
                <a:lnTo>
                  <a:pt x="0" y="3117079"/>
                </a:lnTo>
                <a:lnTo>
                  <a:pt x="0" y="0"/>
                </a:lnTo>
                <a:close/>
              </a:path>
            </a:pathLst>
          </a:custGeom>
          <a:blipFill rotWithShape="1">
            <a:blip r:embed="rId5">
              <a:alphaModFix/>
            </a:blip>
            <a:stretch>
              <a:fillRect b="0" l="0" r="0" t="0"/>
            </a:stretch>
          </a:blipFill>
          <a:ln>
            <a:noFill/>
          </a:ln>
        </p:spPr>
      </p:sp>
      <p:sp>
        <p:nvSpPr>
          <p:cNvPr id="259" name="Google Shape;259;p14"/>
          <p:cNvSpPr/>
          <p:nvPr/>
        </p:nvSpPr>
        <p:spPr>
          <a:xfrm rot="4148321">
            <a:off x="13461751" y="-757545"/>
            <a:ext cx="5639453" cy="3117079"/>
          </a:xfrm>
          <a:custGeom>
            <a:rect b="b" l="l" r="r" t="t"/>
            <a:pathLst>
              <a:path extrusionOk="0" h="3117079" w="5639453">
                <a:moveTo>
                  <a:pt x="0" y="0"/>
                </a:moveTo>
                <a:lnTo>
                  <a:pt x="5639453" y="0"/>
                </a:lnTo>
                <a:lnTo>
                  <a:pt x="5639453" y="3117080"/>
                </a:lnTo>
                <a:lnTo>
                  <a:pt x="0" y="3117080"/>
                </a:lnTo>
                <a:lnTo>
                  <a:pt x="0" y="0"/>
                </a:lnTo>
                <a:close/>
              </a:path>
            </a:pathLst>
          </a:custGeom>
          <a:blipFill rotWithShape="1">
            <a:blip r:embed="rId5">
              <a:alphaModFix/>
            </a:blip>
            <a:stretch>
              <a:fillRect b="0" l="0" r="0" t="0"/>
            </a:stretch>
          </a:blipFill>
          <a:ln>
            <a:noFill/>
          </a:ln>
        </p:spPr>
      </p:sp>
      <p:pic>
        <p:nvPicPr>
          <p:cNvPr id="260" name="Google Shape;260;p14"/>
          <p:cNvPicPr preferRelativeResize="0"/>
          <p:nvPr/>
        </p:nvPicPr>
        <p:blipFill rotWithShape="1">
          <a:blip r:embed="rId6">
            <a:alphaModFix/>
          </a:blip>
          <a:srcRect b="30834" l="14532" r="15297" t="8119"/>
          <a:stretch/>
        </p:blipFill>
        <p:spPr>
          <a:xfrm>
            <a:off x="11782000" y="3907225"/>
            <a:ext cx="6505999" cy="6379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264" name="Shape 264"/>
        <p:cNvGrpSpPr/>
        <p:nvPr/>
      </p:nvGrpSpPr>
      <p:grpSpPr>
        <a:xfrm>
          <a:off x="0" y="0"/>
          <a:ext cx="0" cy="0"/>
          <a:chOff x="0" y="0"/>
          <a:chExt cx="0" cy="0"/>
        </a:xfrm>
      </p:grpSpPr>
      <p:grpSp>
        <p:nvGrpSpPr>
          <p:cNvPr id="265" name="Google Shape;265;p15"/>
          <p:cNvGrpSpPr/>
          <p:nvPr/>
        </p:nvGrpSpPr>
        <p:grpSpPr>
          <a:xfrm>
            <a:off x="8327345" y="2695109"/>
            <a:ext cx="6945832" cy="6945832"/>
            <a:chOff x="0" y="0"/>
            <a:chExt cx="9261109" cy="9261109"/>
          </a:xfrm>
        </p:grpSpPr>
        <p:grpSp>
          <p:nvGrpSpPr>
            <p:cNvPr id="266" name="Google Shape;266;p15"/>
            <p:cNvGrpSpPr/>
            <p:nvPr/>
          </p:nvGrpSpPr>
          <p:grpSpPr>
            <a:xfrm>
              <a:off x="0" y="0"/>
              <a:ext cx="9261109" cy="9261109"/>
              <a:chOff x="0" y="0"/>
              <a:chExt cx="812800" cy="812800"/>
            </a:xfrm>
          </p:grpSpPr>
          <p:sp>
            <p:nvSpPr>
              <p:cNvPr id="267" name="Google Shape;26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09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15"/>
            <p:cNvSpPr/>
            <p:nvPr/>
          </p:nvSpPr>
          <p:spPr>
            <a:xfrm>
              <a:off x="52423" y="52423"/>
              <a:ext cx="9156263" cy="915626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a:alphaModFix/>
              </a:blip>
              <a:stretch>
                <a:fillRect b="0" l="-14689" r="-1468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 name="Google Shape;270;p15"/>
          <p:cNvSpPr/>
          <p:nvPr/>
        </p:nvSpPr>
        <p:spPr>
          <a:xfrm>
            <a:off x="14227814" y="6741898"/>
            <a:ext cx="3425328" cy="4236590"/>
          </a:xfrm>
          <a:custGeom>
            <a:rect b="b" l="l" r="r" t="t"/>
            <a:pathLst>
              <a:path extrusionOk="0" h="4236590" w="3425328">
                <a:moveTo>
                  <a:pt x="0" y="0"/>
                </a:moveTo>
                <a:lnTo>
                  <a:pt x="3425328" y="0"/>
                </a:lnTo>
                <a:lnTo>
                  <a:pt x="3425328" y="4236590"/>
                </a:lnTo>
                <a:lnTo>
                  <a:pt x="0" y="4236590"/>
                </a:lnTo>
                <a:lnTo>
                  <a:pt x="0" y="0"/>
                </a:lnTo>
                <a:close/>
              </a:path>
            </a:pathLst>
          </a:custGeom>
          <a:blipFill rotWithShape="1">
            <a:blip r:embed="rId4">
              <a:alphaModFix/>
            </a:blip>
            <a:stretch>
              <a:fillRect b="0" l="0" r="0" t="0"/>
            </a:stretch>
          </a:blipFill>
          <a:ln>
            <a:noFill/>
          </a:ln>
        </p:spPr>
      </p:sp>
      <p:sp>
        <p:nvSpPr>
          <p:cNvPr id="271" name="Google Shape;271;p15"/>
          <p:cNvSpPr txBox="1"/>
          <p:nvPr/>
        </p:nvSpPr>
        <p:spPr>
          <a:xfrm>
            <a:off x="1028700" y="580175"/>
            <a:ext cx="16230600" cy="1309371"/>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7699" u="none" cap="none" strike="noStrike">
                <a:solidFill>
                  <a:srgbClr val="220950"/>
                </a:solidFill>
                <a:latin typeface="Quicksand"/>
                <a:ea typeface="Quicksand"/>
                <a:cs typeface="Quicksand"/>
                <a:sym typeface="Quicksand"/>
              </a:rPr>
              <a:t>DNA - THE CODE OF LIFE</a:t>
            </a:r>
            <a:endParaRPr/>
          </a:p>
        </p:txBody>
      </p:sp>
      <p:sp>
        <p:nvSpPr>
          <p:cNvPr id="272" name="Google Shape;272;p15"/>
          <p:cNvSpPr txBox="1"/>
          <p:nvPr/>
        </p:nvSpPr>
        <p:spPr>
          <a:xfrm>
            <a:off x="1618462" y="3017007"/>
            <a:ext cx="1355100" cy="1260300"/>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1" i="0" lang="en-US" sz="8187" u="none" cap="none" strike="noStrike">
                <a:solidFill>
                  <a:srgbClr val="220950"/>
                </a:solidFill>
                <a:latin typeface="Quicksand"/>
                <a:ea typeface="Quicksand"/>
                <a:cs typeface="Quicksand"/>
                <a:sym typeface="Quicksand"/>
              </a:rPr>
              <a:t>01</a:t>
            </a:r>
            <a:endParaRPr/>
          </a:p>
        </p:txBody>
      </p:sp>
      <p:sp>
        <p:nvSpPr>
          <p:cNvPr id="273" name="Google Shape;273;p15"/>
          <p:cNvSpPr txBox="1"/>
          <p:nvPr/>
        </p:nvSpPr>
        <p:spPr>
          <a:xfrm>
            <a:off x="1618462" y="4700530"/>
            <a:ext cx="1355100" cy="1260300"/>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1" i="0" lang="en-US" sz="8187" u="none" cap="none" strike="noStrike">
                <a:solidFill>
                  <a:srgbClr val="220950"/>
                </a:solidFill>
                <a:latin typeface="Quicksand"/>
                <a:ea typeface="Quicksand"/>
                <a:cs typeface="Quicksand"/>
                <a:sym typeface="Quicksand"/>
              </a:rPr>
              <a:t>02</a:t>
            </a:r>
            <a:endParaRPr/>
          </a:p>
        </p:txBody>
      </p:sp>
      <p:sp>
        <p:nvSpPr>
          <p:cNvPr id="274" name="Google Shape;274;p15"/>
          <p:cNvSpPr txBox="1"/>
          <p:nvPr/>
        </p:nvSpPr>
        <p:spPr>
          <a:xfrm>
            <a:off x="1618462" y="6384053"/>
            <a:ext cx="1355100" cy="1260300"/>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1" i="0" lang="en-US" sz="8187" u="none" cap="none" strike="noStrike">
                <a:solidFill>
                  <a:srgbClr val="220950"/>
                </a:solidFill>
                <a:latin typeface="Quicksand"/>
                <a:ea typeface="Quicksand"/>
                <a:cs typeface="Quicksand"/>
                <a:sym typeface="Quicksand"/>
              </a:rPr>
              <a:t>03</a:t>
            </a:r>
            <a:endParaRPr/>
          </a:p>
        </p:txBody>
      </p:sp>
      <p:sp>
        <p:nvSpPr>
          <p:cNvPr id="275" name="Google Shape;275;p15"/>
          <p:cNvSpPr txBox="1"/>
          <p:nvPr/>
        </p:nvSpPr>
        <p:spPr>
          <a:xfrm>
            <a:off x="1618462" y="8067576"/>
            <a:ext cx="1355100" cy="1260300"/>
          </a:xfrm>
          <a:prstGeom prst="rect">
            <a:avLst/>
          </a:prstGeom>
          <a:noFill/>
          <a:ln>
            <a:noFill/>
          </a:ln>
        </p:spPr>
        <p:txBody>
          <a:bodyPr anchorCtr="0" anchor="t" bIns="0" lIns="0" spcFirstLastPara="1" rIns="0" wrap="square" tIns="0">
            <a:spAutoFit/>
          </a:bodyPr>
          <a:lstStyle/>
          <a:p>
            <a:pPr indent="0" lvl="0" marL="0" marR="0" rtl="0" algn="l">
              <a:lnSpc>
                <a:spcPct val="139990"/>
              </a:lnSpc>
              <a:spcBef>
                <a:spcPts val="0"/>
              </a:spcBef>
              <a:spcAft>
                <a:spcPts val="0"/>
              </a:spcAft>
              <a:buNone/>
            </a:pPr>
            <a:r>
              <a:rPr b="1" i="0" lang="en-US" sz="8187" u="none" cap="none" strike="noStrike">
                <a:solidFill>
                  <a:srgbClr val="220950"/>
                </a:solidFill>
                <a:latin typeface="Quicksand"/>
                <a:ea typeface="Quicksand"/>
                <a:cs typeface="Quicksand"/>
                <a:sym typeface="Quicksand"/>
              </a:rPr>
              <a:t>04</a:t>
            </a:r>
            <a:endParaRPr/>
          </a:p>
        </p:txBody>
      </p:sp>
      <p:sp>
        <p:nvSpPr>
          <p:cNvPr id="276" name="Google Shape;276;p15"/>
          <p:cNvSpPr txBox="1"/>
          <p:nvPr/>
        </p:nvSpPr>
        <p:spPr>
          <a:xfrm>
            <a:off x="3200165" y="3560773"/>
            <a:ext cx="390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a:t>
            </a:r>
            <a:endParaRPr/>
          </a:p>
        </p:txBody>
      </p:sp>
      <p:sp>
        <p:nvSpPr>
          <p:cNvPr id="277" name="Google Shape;277;p15"/>
          <p:cNvSpPr txBox="1"/>
          <p:nvPr/>
        </p:nvSpPr>
        <p:spPr>
          <a:xfrm>
            <a:off x="3200165" y="3136479"/>
            <a:ext cx="3240550" cy="39624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399" u="none" cap="none" strike="noStrike">
                <a:solidFill>
                  <a:srgbClr val="220950"/>
                </a:solidFill>
                <a:latin typeface="Nunito"/>
                <a:ea typeface="Nunito"/>
                <a:cs typeface="Nunito"/>
                <a:sym typeface="Nunito"/>
              </a:rPr>
              <a:t>Write a main idea here</a:t>
            </a:r>
            <a:endParaRPr/>
          </a:p>
        </p:txBody>
      </p:sp>
      <p:sp>
        <p:nvSpPr>
          <p:cNvPr id="278" name="Google Shape;278;p15"/>
          <p:cNvSpPr txBox="1"/>
          <p:nvPr/>
        </p:nvSpPr>
        <p:spPr>
          <a:xfrm>
            <a:off x="3200165" y="5229232"/>
            <a:ext cx="390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a:t>
            </a:r>
            <a:endParaRPr/>
          </a:p>
        </p:txBody>
      </p:sp>
      <p:sp>
        <p:nvSpPr>
          <p:cNvPr id="279" name="Google Shape;279;p15"/>
          <p:cNvSpPr txBox="1"/>
          <p:nvPr/>
        </p:nvSpPr>
        <p:spPr>
          <a:xfrm>
            <a:off x="3200165" y="4804938"/>
            <a:ext cx="3240550" cy="39624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399" u="none" cap="none" strike="noStrike">
                <a:solidFill>
                  <a:srgbClr val="220950"/>
                </a:solidFill>
                <a:latin typeface="Nunito"/>
                <a:ea typeface="Nunito"/>
                <a:cs typeface="Nunito"/>
                <a:sym typeface="Nunito"/>
              </a:rPr>
              <a:t>Write a main idea here</a:t>
            </a:r>
            <a:endParaRPr/>
          </a:p>
        </p:txBody>
      </p:sp>
      <p:sp>
        <p:nvSpPr>
          <p:cNvPr id="280" name="Google Shape;280;p15"/>
          <p:cNvSpPr txBox="1"/>
          <p:nvPr/>
        </p:nvSpPr>
        <p:spPr>
          <a:xfrm>
            <a:off x="3200165" y="8566150"/>
            <a:ext cx="390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a:t>
            </a:r>
            <a:endParaRPr/>
          </a:p>
        </p:txBody>
      </p:sp>
      <p:sp>
        <p:nvSpPr>
          <p:cNvPr id="281" name="Google Shape;281;p15"/>
          <p:cNvSpPr txBox="1"/>
          <p:nvPr/>
        </p:nvSpPr>
        <p:spPr>
          <a:xfrm>
            <a:off x="3200165" y="8141855"/>
            <a:ext cx="3240550" cy="39624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399" u="none" cap="none" strike="noStrike">
                <a:solidFill>
                  <a:srgbClr val="220950"/>
                </a:solidFill>
                <a:latin typeface="Nunito"/>
                <a:ea typeface="Nunito"/>
                <a:cs typeface="Nunito"/>
                <a:sym typeface="Nunito"/>
              </a:rPr>
              <a:t>Write a main idea here</a:t>
            </a:r>
            <a:endParaRPr/>
          </a:p>
        </p:txBody>
      </p:sp>
      <p:sp>
        <p:nvSpPr>
          <p:cNvPr id="282" name="Google Shape;282;p15"/>
          <p:cNvSpPr txBox="1"/>
          <p:nvPr/>
        </p:nvSpPr>
        <p:spPr>
          <a:xfrm>
            <a:off x="3200165" y="6897691"/>
            <a:ext cx="390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a:t>
            </a:r>
            <a:endParaRPr/>
          </a:p>
        </p:txBody>
      </p:sp>
      <p:sp>
        <p:nvSpPr>
          <p:cNvPr id="283" name="Google Shape;283;p15"/>
          <p:cNvSpPr txBox="1"/>
          <p:nvPr/>
        </p:nvSpPr>
        <p:spPr>
          <a:xfrm>
            <a:off x="3200165" y="6473397"/>
            <a:ext cx="3240550" cy="39624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399" u="none" cap="none" strike="noStrike">
                <a:solidFill>
                  <a:srgbClr val="220950"/>
                </a:solidFill>
                <a:latin typeface="Nunito"/>
                <a:ea typeface="Nunito"/>
                <a:cs typeface="Nunito"/>
                <a:sym typeface="Nunito"/>
              </a:rPr>
              <a:t>Write a main idea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7C"/>
        </a:solidFill>
      </p:bgPr>
    </p:bg>
    <p:spTree>
      <p:nvGrpSpPr>
        <p:cNvPr id="287" name="Shape 287"/>
        <p:cNvGrpSpPr/>
        <p:nvPr/>
      </p:nvGrpSpPr>
      <p:grpSpPr>
        <a:xfrm>
          <a:off x="0" y="0"/>
          <a:ext cx="0" cy="0"/>
          <a:chOff x="0" y="0"/>
          <a:chExt cx="0" cy="0"/>
        </a:xfrm>
      </p:grpSpPr>
      <p:grpSp>
        <p:nvGrpSpPr>
          <p:cNvPr id="288" name="Google Shape;288;p16"/>
          <p:cNvGrpSpPr/>
          <p:nvPr/>
        </p:nvGrpSpPr>
        <p:grpSpPr>
          <a:xfrm>
            <a:off x="4198716" y="3071151"/>
            <a:ext cx="9890568" cy="3175543"/>
            <a:chOff x="0" y="0"/>
            <a:chExt cx="13187424" cy="4234057"/>
          </a:xfrm>
        </p:grpSpPr>
        <p:sp>
          <p:nvSpPr>
            <p:cNvPr id="289" name="Google Shape;289;p16"/>
            <p:cNvSpPr/>
            <p:nvPr/>
          </p:nvSpPr>
          <p:spPr>
            <a:xfrm>
              <a:off x="0" y="0"/>
              <a:ext cx="13187424" cy="4234057"/>
            </a:xfrm>
            <a:custGeom>
              <a:rect b="b" l="l" r="r" t="t"/>
              <a:pathLst>
                <a:path extrusionOk="0" h="4234057" w="13187424">
                  <a:moveTo>
                    <a:pt x="0" y="0"/>
                  </a:moveTo>
                  <a:lnTo>
                    <a:pt x="13187424" y="0"/>
                  </a:lnTo>
                  <a:lnTo>
                    <a:pt x="13187424" y="4234057"/>
                  </a:lnTo>
                  <a:lnTo>
                    <a:pt x="0" y="4234057"/>
                  </a:lnTo>
                  <a:lnTo>
                    <a:pt x="0" y="0"/>
                  </a:lnTo>
                  <a:close/>
                </a:path>
              </a:pathLst>
            </a:custGeom>
            <a:blipFill rotWithShape="1">
              <a:blip r:embed="rId3">
                <a:alphaModFix/>
              </a:blip>
              <a:stretch>
                <a:fillRect b="0" l="0" r="0" t="0"/>
              </a:stretch>
            </a:blipFill>
            <a:ln>
              <a:noFill/>
            </a:ln>
          </p:spPr>
        </p:sp>
        <p:grpSp>
          <p:nvGrpSpPr>
            <p:cNvPr id="290" name="Google Shape;290;p16"/>
            <p:cNvGrpSpPr/>
            <p:nvPr/>
          </p:nvGrpSpPr>
          <p:grpSpPr>
            <a:xfrm>
              <a:off x="1350767" y="774346"/>
              <a:ext cx="10485890" cy="2291504"/>
              <a:chOff x="0" y="-47625"/>
              <a:chExt cx="1267934" cy="277084"/>
            </a:xfrm>
          </p:grpSpPr>
          <p:sp>
            <p:nvSpPr>
              <p:cNvPr id="291" name="Google Shape;291;p16"/>
              <p:cNvSpPr/>
              <p:nvPr/>
            </p:nvSpPr>
            <p:spPr>
              <a:xfrm>
                <a:off x="0" y="0"/>
                <a:ext cx="1267934" cy="229459"/>
              </a:xfrm>
              <a:custGeom>
                <a:rect b="b" l="l" r="r" t="t"/>
                <a:pathLst>
                  <a:path extrusionOk="0" h="229459" w="1267934">
                    <a:moveTo>
                      <a:pt x="0" y="0"/>
                    </a:moveTo>
                    <a:lnTo>
                      <a:pt x="1267934" y="0"/>
                    </a:lnTo>
                    <a:lnTo>
                      <a:pt x="1267934" y="229459"/>
                    </a:lnTo>
                    <a:lnTo>
                      <a:pt x="0" y="229459"/>
                    </a:lnTo>
                    <a:close/>
                  </a:path>
                </a:pathLst>
              </a:custGeom>
              <a:solidFill>
                <a:srgbClr val="8DD389"/>
              </a:solidFill>
              <a:ln>
                <a:noFill/>
              </a:ln>
            </p:spPr>
          </p:sp>
          <p:sp>
            <p:nvSpPr>
              <p:cNvPr id="292" name="Google Shape;292;p16"/>
              <p:cNvSpPr txBox="1"/>
              <p:nvPr/>
            </p:nvSpPr>
            <p:spPr>
              <a:xfrm>
                <a:off x="0" y="-47625"/>
                <a:ext cx="1267934" cy="277084"/>
              </a:xfrm>
              <a:prstGeom prst="rect">
                <a:avLst/>
              </a:prstGeom>
              <a:noFill/>
              <a:ln>
                <a:noFill/>
              </a:ln>
            </p:spPr>
            <p:txBody>
              <a:bodyPr anchorCtr="0" anchor="ctr" bIns="50800" lIns="50800" spcFirstLastPara="1" rIns="50800" wrap="square" tIns="50800">
                <a:noAutofit/>
              </a:bodyPr>
              <a:lstStyle/>
              <a:p>
                <a:pPr indent="0" lvl="0" marL="0" marR="0" rtl="0" algn="ctr">
                  <a:lnSpc>
                    <a:spcPct val="199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93" name="Google Shape;293;p16"/>
          <p:cNvSpPr/>
          <p:nvPr/>
        </p:nvSpPr>
        <p:spPr>
          <a:xfrm rot="489246">
            <a:off x="840893" y="642300"/>
            <a:ext cx="2533708" cy="7073803"/>
          </a:xfrm>
          <a:custGeom>
            <a:rect b="b" l="l" r="r" t="t"/>
            <a:pathLst>
              <a:path extrusionOk="0" h="7073803" w="2533708">
                <a:moveTo>
                  <a:pt x="0" y="0"/>
                </a:moveTo>
                <a:lnTo>
                  <a:pt x="2533707" y="0"/>
                </a:lnTo>
                <a:lnTo>
                  <a:pt x="2533707" y="7073803"/>
                </a:lnTo>
                <a:lnTo>
                  <a:pt x="0" y="7073803"/>
                </a:lnTo>
                <a:lnTo>
                  <a:pt x="0" y="0"/>
                </a:lnTo>
                <a:close/>
              </a:path>
            </a:pathLst>
          </a:custGeom>
          <a:blipFill rotWithShape="1">
            <a:blip r:embed="rId4">
              <a:alphaModFix/>
            </a:blip>
            <a:stretch>
              <a:fillRect b="0" l="0" r="0" t="0"/>
            </a:stretch>
          </a:blipFill>
          <a:ln>
            <a:noFill/>
          </a:ln>
        </p:spPr>
      </p:sp>
      <p:sp>
        <p:nvSpPr>
          <p:cNvPr id="294" name="Google Shape;294;p16"/>
          <p:cNvSpPr/>
          <p:nvPr/>
        </p:nvSpPr>
        <p:spPr>
          <a:xfrm rot="-3997329">
            <a:off x="6633023" y="542975"/>
            <a:ext cx="1305705" cy="1839021"/>
          </a:xfrm>
          <a:custGeom>
            <a:rect b="b" l="l" r="r" t="t"/>
            <a:pathLst>
              <a:path extrusionOk="0" h="1839021" w="1305705">
                <a:moveTo>
                  <a:pt x="0" y="0"/>
                </a:moveTo>
                <a:lnTo>
                  <a:pt x="1305705" y="0"/>
                </a:lnTo>
                <a:lnTo>
                  <a:pt x="1305705" y="1839021"/>
                </a:lnTo>
                <a:lnTo>
                  <a:pt x="0" y="1839021"/>
                </a:lnTo>
                <a:lnTo>
                  <a:pt x="0" y="0"/>
                </a:lnTo>
                <a:close/>
              </a:path>
            </a:pathLst>
          </a:custGeom>
          <a:blipFill rotWithShape="1">
            <a:blip r:embed="rId5">
              <a:alphaModFix amt="51000"/>
            </a:blip>
            <a:stretch>
              <a:fillRect b="0" l="0" r="0" t="0"/>
            </a:stretch>
          </a:blipFill>
          <a:ln>
            <a:noFill/>
          </a:ln>
        </p:spPr>
      </p:sp>
      <p:sp>
        <p:nvSpPr>
          <p:cNvPr id="295" name="Google Shape;295;p16"/>
          <p:cNvSpPr/>
          <p:nvPr/>
        </p:nvSpPr>
        <p:spPr>
          <a:xfrm rot="-9116247">
            <a:off x="11962698" y="7852059"/>
            <a:ext cx="1305705" cy="1839021"/>
          </a:xfrm>
          <a:custGeom>
            <a:rect b="b" l="l" r="r" t="t"/>
            <a:pathLst>
              <a:path extrusionOk="0" h="1839021" w="1305705">
                <a:moveTo>
                  <a:pt x="0" y="0"/>
                </a:moveTo>
                <a:lnTo>
                  <a:pt x="1305705" y="0"/>
                </a:lnTo>
                <a:lnTo>
                  <a:pt x="1305705" y="1839021"/>
                </a:lnTo>
                <a:lnTo>
                  <a:pt x="0" y="1839021"/>
                </a:lnTo>
                <a:lnTo>
                  <a:pt x="0" y="0"/>
                </a:lnTo>
                <a:close/>
              </a:path>
            </a:pathLst>
          </a:custGeom>
          <a:blipFill rotWithShape="1">
            <a:blip r:embed="rId5">
              <a:alphaModFix amt="51000"/>
            </a:blip>
            <a:stretch>
              <a:fillRect b="0" l="0" r="0" t="0"/>
            </a:stretch>
          </a:blipFill>
          <a:ln>
            <a:noFill/>
          </a:ln>
        </p:spPr>
      </p:sp>
      <p:sp>
        <p:nvSpPr>
          <p:cNvPr id="296" name="Google Shape;296;p16"/>
          <p:cNvSpPr/>
          <p:nvPr/>
        </p:nvSpPr>
        <p:spPr>
          <a:xfrm>
            <a:off x="15512453" y="884090"/>
            <a:ext cx="2345373" cy="2187061"/>
          </a:xfrm>
          <a:custGeom>
            <a:rect b="b" l="l" r="r" t="t"/>
            <a:pathLst>
              <a:path extrusionOk="0" h="2187061" w="2345373">
                <a:moveTo>
                  <a:pt x="0" y="0"/>
                </a:moveTo>
                <a:lnTo>
                  <a:pt x="2345373" y="0"/>
                </a:lnTo>
                <a:lnTo>
                  <a:pt x="2345373" y="2187061"/>
                </a:lnTo>
                <a:lnTo>
                  <a:pt x="0" y="2187061"/>
                </a:lnTo>
                <a:lnTo>
                  <a:pt x="0" y="0"/>
                </a:lnTo>
                <a:close/>
              </a:path>
            </a:pathLst>
          </a:custGeom>
          <a:blipFill rotWithShape="1">
            <a:blip r:embed="rId6">
              <a:alphaModFix amt="51000"/>
            </a:blip>
            <a:stretch>
              <a:fillRect b="0" l="0" r="0" t="0"/>
            </a:stretch>
          </a:blipFill>
          <a:ln>
            <a:noFill/>
          </a:ln>
        </p:spPr>
      </p:sp>
      <p:sp>
        <p:nvSpPr>
          <p:cNvPr id="297" name="Google Shape;297;p16"/>
          <p:cNvSpPr/>
          <p:nvPr/>
        </p:nvSpPr>
        <p:spPr>
          <a:xfrm rot="5195666">
            <a:off x="3792078" y="7250162"/>
            <a:ext cx="1706668" cy="2182948"/>
          </a:xfrm>
          <a:custGeom>
            <a:rect b="b" l="l" r="r" t="t"/>
            <a:pathLst>
              <a:path extrusionOk="0" h="2182948" w="1706668">
                <a:moveTo>
                  <a:pt x="0" y="0"/>
                </a:moveTo>
                <a:lnTo>
                  <a:pt x="1706668" y="0"/>
                </a:lnTo>
                <a:lnTo>
                  <a:pt x="1706668" y="2182948"/>
                </a:lnTo>
                <a:lnTo>
                  <a:pt x="0" y="2182948"/>
                </a:lnTo>
                <a:lnTo>
                  <a:pt x="0" y="0"/>
                </a:lnTo>
                <a:close/>
              </a:path>
            </a:pathLst>
          </a:custGeom>
          <a:blipFill rotWithShape="1">
            <a:blip r:embed="rId7">
              <a:alphaModFix amt="51000"/>
            </a:blip>
            <a:stretch>
              <a:fillRect b="0" l="0" r="0" t="0"/>
            </a:stretch>
          </a:blipFill>
          <a:ln>
            <a:noFill/>
          </a:ln>
        </p:spPr>
      </p:sp>
      <p:sp>
        <p:nvSpPr>
          <p:cNvPr id="298" name="Google Shape;298;p16"/>
          <p:cNvSpPr txBox="1"/>
          <p:nvPr/>
        </p:nvSpPr>
        <p:spPr>
          <a:xfrm>
            <a:off x="6681119" y="6611066"/>
            <a:ext cx="4925700" cy="920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601" u="none" cap="none" strike="noStrike">
                <a:solidFill>
                  <a:srgbClr val="220950"/>
                </a:solidFill>
                <a:latin typeface="Nunito"/>
                <a:ea typeface="Nunito"/>
                <a:cs typeface="Nunito"/>
                <a:sym typeface="Nunito"/>
              </a:rPr>
              <a:t>Learn how traits are passed from one generation to the next.</a:t>
            </a:r>
            <a:endParaRPr/>
          </a:p>
        </p:txBody>
      </p:sp>
      <p:sp>
        <p:nvSpPr>
          <p:cNvPr id="299" name="Google Shape;299;p16"/>
          <p:cNvSpPr txBox="1"/>
          <p:nvPr/>
        </p:nvSpPr>
        <p:spPr>
          <a:xfrm>
            <a:off x="4999696" y="4148970"/>
            <a:ext cx="8288700" cy="10464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6799" u="none" cap="none" strike="noStrike">
                <a:solidFill>
                  <a:srgbClr val="220950"/>
                </a:solidFill>
                <a:latin typeface="Quicksand"/>
                <a:ea typeface="Quicksand"/>
                <a:cs typeface="Quicksand"/>
                <a:sym typeface="Quicksand"/>
              </a:rPr>
              <a:t>Passing Traits</a:t>
            </a:r>
            <a:endParaRPr/>
          </a:p>
        </p:txBody>
      </p:sp>
      <p:pic>
        <p:nvPicPr>
          <p:cNvPr id="300" name="Google Shape;300;p16"/>
          <p:cNvPicPr preferRelativeResize="0"/>
          <p:nvPr/>
        </p:nvPicPr>
        <p:blipFill rotWithShape="1">
          <a:blip r:embed="rId8">
            <a:alphaModFix/>
          </a:blip>
          <a:srcRect b="39547" l="0" r="0" t="0"/>
          <a:stretch/>
        </p:blipFill>
        <p:spPr>
          <a:xfrm>
            <a:off x="12789350" y="3086845"/>
            <a:ext cx="4655050" cy="7200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CED9"/>
        </a:solidFill>
      </p:bgPr>
    </p:bg>
    <p:spTree>
      <p:nvGrpSpPr>
        <p:cNvPr id="304" name="Shape 304"/>
        <p:cNvGrpSpPr/>
        <p:nvPr/>
      </p:nvGrpSpPr>
      <p:grpSpPr>
        <a:xfrm>
          <a:off x="0" y="0"/>
          <a:ext cx="0" cy="0"/>
          <a:chOff x="0" y="0"/>
          <a:chExt cx="0" cy="0"/>
        </a:xfrm>
      </p:grpSpPr>
      <p:pic>
        <p:nvPicPr>
          <p:cNvPr id="305" name="Google Shape;305;p17"/>
          <p:cNvPicPr preferRelativeResize="0"/>
          <p:nvPr/>
        </p:nvPicPr>
        <p:blipFill rotWithShape="1">
          <a:blip r:embed="rId3">
            <a:alphaModFix/>
          </a:blip>
          <a:srcRect b="37449" l="0" r="0" t="0"/>
          <a:stretch/>
        </p:blipFill>
        <p:spPr>
          <a:xfrm>
            <a:off x="579250" y="3109000"/>
            <a:ext cx="10296477" cy="7177998"/>
          </a:xfrm>
          <a:prstGeom prst="rect">
            <a:avLst/>
          </a:prstGeom>
          <a:noFill/>
          <a:ln>
            <a:noFill/>
          </a:ln>
        </p:spPr>
      </p:pic>
      <p:pic>
        <p:nvPicPr>
          <p:cNvPr id="306" name="Google Shape;306;p17"/>
          <p:cNvPicPr preferRelativeResize="0"/>
          <p:nvPr/>
        </p:nvPicPr>
        <p:blipFill rotWithShape="1">
          <a:blip r:embed="rId4">
            <a:alphaModFix/>
          </a:blip>
          <a:srcRect b="0" l="0" r="0" t="0"/>
          <a:stretch/>
        </p:blipFill>
        <p:spPr>
          <a:xfrm>
            <a:off x="1423751" y="3382362"/>
            <a:ext cx="8216298" cy="7162859"/>
          </a:xfrm>
          <a:prstGeom prst="rect">
            <a:avLst/>
          </a:prstGeom>
          <a:noFill/>
          <a:ln>
            <a:noFill/>
          </a:ln>
        </p:spPr>
      </p:pic>
      <p:sp>
        <p:nvSpPr>
          <p:cNvPr id="307" name="Google Shape;307;p17"/>
          <p:cNvSpPr/>
          <p:nvPr/>
        </p:nvSpPr>
        <p:spPr>
          <a:xfrm>
            <a:off x="16435399" y="5651936"/>
            <a:ext cx="2960824" cy="6133427"/>
          </a:xfrm>
          <a:custGeom>
            <a:rect b="b" l="l" r="r" t="t"/>
            <a:pathLst>
              <a:path extrusionOk="0" h="6133427" w="2960824">
                <a:moveTo>
                  <a:pt x="0" y="0"/>
                </a:moveTo>
                <a:lnTo>
                  <a:pt x="2960824" y="0"/>
                </a:lnTo>
                <a:lnTo>
                  <a:pt x="2960824" y="6133427"/>
                </a:lnTo>
                <a:lnTo>
                  <a:pt x="0" y="6133427"/>
                </a:lnTo>
                <a:lnTo>
                  <a:pt x="0" y="0"/>
                </a:lnTo>
                <a:close/>
              </a:path>
            </a:pathLst>
          </a:custGeom>
          <a:blipFill rotWithShape="1">
            <a:blip r:embed="rId5">
              <a:alphaModFix/>
            </a:blip>
            <a:stretch>
              <a:fillRect b="0" l="0" r="0" t="0"/>
            </a:stretch>
          </a:blipFill>
          <a:ln>
            <a:noFill/>
          </a:ln>
        </p:spPr>
      </p:sp>
      <p:grpSp>
        <p:nvGrpSpPr>
          <p:cNvPr id="308" name="Google Shape;308;p17"/>
          <p:cNvGrpSpPr/>
          <p:nvPr/>
        </p:nvGrpSpPr>
        <p:grpSpPr>
          <a:xfrm>
            <a:off x="12027340" y="3474437"/>
            <a:ext cx="4198412" cy="739315"/>
            <a:chOff x="0" y="-38100"/>
            <a:chExt cx="1105755" cy="194717"/>
          </a:xfrm>
        </p:grpSpPr>
        <p:sp>
          <p:nvSpPr>
            <p:cNvPr id="309" name="Google Shape;309;p17"/>
            <p:cNvSpPr/>
            <p:nvPr/>
          </p:nvSpPr>
          <p:spPr>
            <a:xfrm>
              <a:off x="0" y="0"/>
              <a:ext cx="1105755" cy="156617"/>
            </a:xfrm>
            <a:custGeom>
              <a:rect b="b" l="l" r="r" t="t"/>
              <a:pathLst>
                <a:path extrusionOk="0" h="156617" w="1105755">
                  <a:moveTo>
                    <a:pt x="0" y="0"/>
                  </a:moveTo>
                  <a:lnTo>
                    <a:pt x="1105755" y="0"/>
                  </a:lnTo>
                  <a:lnTo>
                    <a:pt x="1105755" y="156617"/>
                  </a:lnTo>
                  <a:lnTo>
                    <a:pt x="0" y="156617"/>
                  </a:lnTo>
                  <a:close/>
                </a:path>
              </a:pathLst>
            </a:custGeom>
            <a:solidFill>
              <a:srgbClr val="FF90E7"/>
            </a:solidFill>
            <a:ln cap="sq" cmpd="sng" w="38100">
              <a:solidFill>
                <a:srgbClr val="220950"/>
              </a:solidFill>
              <a:prstDash val="solid"/>
              <a:miter lim="8000"/>
              <a:headEnd len="sm" w="sm" type="none"/>
              <a:tailEnd len="sm" w="sm" type="none"/>
            </a:ln>
          </p:spPr>
        </p:sp>
        <p:sp>
          <p:nvSpPr>
            <p:cNvPr id="310" name="Google Shape;310;p17"/>
            <p:cNvSpPr txBox="1"/>
            <p:nvPr/>
          </p:nvSpPr>
          <p:spPr>
            <a:xfrm>
              <a:off x="0" y="-38100"/>
              <a:ext cx="1105755" cy="194717"/>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17"/>
          <p:cNvGrpSpPr/>
          <p:nvPr/>
        </p:nvGrpSpPr>
        <p:grpSpPr>
          <a:xfrm>
            <a:off x="12027340" y="6801950"/>
            <a:ext cx="4198412" cy="739315"/>
            <a:chOff x="0" y="-38100"/>
            <a:chExt cx="1105755" cy="194717"/>
          </a:xfrm>
        </p:grpSpPr>
        <p:sp>
          <p:nvSpPr>
            <p:cNvPr id="312" name="Google Shape;312;p17"/>
            <p:cNvSpPr/>
            <p:nvPr/>
          </p:nvSpPr>
          <p:spPr>
            <a:xfrm>
              <a:off x="0" y="0"/>
              <a:ext cx="1105755" cy="156617"/>
            </a:xfrm>
            <a:custGeom>
              <a:rect b="b" l="l" r="r" t="t"/>
              <a:pathLst>
                <a:path extrusionOk="0" h="156617" w="1105755">
                  <a:moveTo>
                    <a:pt x="0" y="0"/>
                  </a:moveTo>
                  <a:lnTo>
                    <a:pt x="1105755" y="0"/>
                  </a:lnTo>
                  <a:lnTo>
                    <a:pt x="1105755" y="156617"/>
                  </a:lnTo>
                  <a:lnTo>
                    <a:pt x="0" y="156617"/>
                  </a:lnTo>
                  <a:close/>
                </a:path>
              </a:pathLst>
            </a:custGeom>
            <a:solidFill>
              <a:srgbClr val="8DD389"/>
            </a:solidFill>
            <a:ln cap="sq" cmpd="sng" w="38100">
              <a:solidFill>
                <a:srgbClr val="220950"/>
              </a:solidFill>
              <a:prstDash val="solid"/>
              <a:miter lim="8000"/>
              <a:headEnd len="sm" w="sm" type="none"/>
              <a:tailEnd len="sm" w="sm" type="none"/>
            </a:ln>
          </p:spPr>
        </p:sp>
        <p:sp>
          <p:nvSpPr>
            <p:cNvPr id="313" name="Google Shape;313;p17"/>
            <p:cNvSpPr txBox="1"/>
            <p:nvPr/>
          </p:nvSpPr>
          <p:spPr>
            <a:xfrm>
              <a:off x="0" y="-38100"/>
              <a:ext cx="1105755" cy="194717"/>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17"/>
          <p:cNvSpPr txBox="1"/>
          <p:nvPr/>
        </p:nvSpPr>
        <p:spPr>
          <a:xfrm>
            <a:off x="1028700" y="807950"/>
            <a:ext cx="16230600" cy="1185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7699" u="none" cap="none" strike="noStrike">
                <a:solidFill>
                  <a:srgbClr val="220950"/>
                </a:solidFill>
                <a:latin typeface="Quicksand"/>
                <a:ea typeface="Quicksand"/>
                <a:cs typeface="Quicksand"/>
                <a:sym typeface="Quicksand"/>
              </a:rPr>
              <a:t>CHARTS &amp; DIAGRAMS</a:t>
            </a:r>
            <a:endParaRPr/>
          </a:p>
        </p:txBody>
      </p:sp>
      <p:sp>
        <p:nvSpPr>
          <p:cNvPr id="315" name="Google Shape;315;p17"/>
          <p:cNvSpPr txBox="1"/>
          <p:nvPr/>
        </p:nvSpPr>
        <p:spPr>
          <a:xfrm>
            <a:off x="12266891" y="4489991"/>
            <a:ext cx="37194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
        <p:nvSpPr>
          <p:cNvPr id="316" name="Google Shape;316;p17"/>
          <p:cNvSpPr txBox="1"/>
          <p:nvPr/>
        </p:nvSpPr>
        <p:spPr>
          <a:xfrm>
            <a:off x="12266891" y="7817505"/>
            <a:ext cx="37194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220950"/>
                </a:solidFill>
                <a:latin typeface="Nunito"/>
                <a:ea typeface="Nunito"/>
                <a:cs typeface="Nunito"/>
                <a:sym typeface="Nunito"/>
              </a:rPr>
              <a:t>Lorem ipsum dolor sit amet, consectetur adipiscing elit, sed do eiusmod tempor incididunt ut labore et dolore magna aliqua.</a:t>
            </a:r>
            <a:endParaRPr/>
          </a:p>
        </p:txBody>
      </p:sp>
      <p:sp>
        <p:nvSpPr>
          <p:cNvPr id="317" name="Google Shape;317;p17"/>
          <p:cNvSpPr txBox="1"/>
          <p:nvPr/>
        </p:nvSpPr>
        <p:spPr>
          <a:xfrm>
            <a:off x="13040503" y="3664964"/>
            <a:ext cx="2172086" cy="45529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699" u="none" cap="none" strike="noStrike">
                <a:solidFill>
                  <a:srgbClr val="220950"/>
                </a:solidFill>
                <a:latin typeface="Nunito"/>
                <a:ea typeface="Nunito"/>
                <a:cs typeface="Nunito"/>
                <a:sym typeface="Nunito"/>
              </a:rPr>
              <a:t>Series 1</a:t>
            </a:r>
            <a:endParaRPr/>
          </a:p>
        </p:txBody>
      </p:sp>
      <p:sp>
        <p:nvSpPr>
          <p:cNvPr id="318" name="Google Shape;318;p17"/>
          <p:cNvSpPr txBox="1"/>
          <p:nvPr/>
        </p:nvSpPr>
        <p:spPr>
          <a:xfrm>
            <a:off x="13040503" y="6992478"/>
            <a:ext cx="2172086" cy="45529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699" u="none" cap="none" strike="noStrike">
                <a:solidFill>
                  <a:srgbClr val="220950"/>
                </a:solidFill>
                <a:latin typeface="Nunito"/>
                <a:ea typeface="Nunito"/>
                <a:cs typeface="Nunito"/>
                <a:sym typeface="Nunito"/>
              </a:rPr>
              <a:t>Series 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