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6858000" cy="9144000"/>
  <p:embeddedFontLst>
    <p:embeddedFont>
      <p:font typeface="Inter"/>
      <p:regular r:id="rId27"/>
      <p:bold r:id="rId28"/>
      <p:italic r:id="rId29"/>
      <p:boldItalic r:id="rId30"/>
    </p:embeddedFont>
    <p:embeddedFont>
      <p:font typeface="Inter Medium"/>
      <p:regular r:id="rId31"/>
      <p:bold r:id="rId32"/>
      <p:italic r:id="rId33"/>
      <p:boldItalic r:id="rId34"/>
    </p:embeddedFont>
    <p:embeddedFont>
      <p:font typeface="Solway"/>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A519E8-68CF-46CB-8330-75D09420E773}">
  <a:tblStyle styleId="{24A519E8-68CF-46CB-8330-75D09420E77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Inter-bold.fntdata"/><Relationship Id="rId27" Type="http://schemas.openxmlformats.org/officeDocument/2006/relationships/font" Target="fonts/Int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Inter-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Medium-regular.fntdata"/><Relationship Id="rId30" Type="http://schemas.openxmlformats.org/officeDocument/2006/relationships/font" Target="fonts/Inter-boldItalic.fntdata"/><Relationship Id="rId11" Type="http://schemas.openxmlformats.org/officeDocument/2006/relationships/slide" Target="slides/slide5.xml"/><Relationship Id="rId33" Type="http://schemas.openxmlformats.org/officeDocument/2006/relationships/font" Target="fonts/InterMedium-italic.fntdata"/><Relationship Id="rId10" Type="http://schemas.openxmlformats.org/officeDocument/2006/relationships/slide" Target="slides/slide4.xml"/><Relationship Id="rId32" Type="http://schemas.openxmlformats.org/officeDocument/2006/relationships/font" Target="fonts/InterMedium-bold.fntdata"/><Relationship Id="rId13" Type="http://schemas.openxmlformats.org/officeDocument/2006/relationships/slide" Target="slides/slide7.xml"/><Relationship Id="rId35" Type="http://schemas.openxmlformats.org/officeDocument/2006/relationships/font" Target="fonts/Solway-regular.fntdata"/><Relationship Id="rId12" Type="http://schemas.openxmlformats.org/officeDocument/2006/relationships/slide" Target="slides/slide6.xml"/><Relationship Id="rId34" Type="http://schemas.openxmlformats.org/officeDocument/2006/relationships/font" Target="fonts/InterMedium-boldItalic.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Solway-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9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7.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3.png"/><Relationship Id="rId4" Type="http://schemas.openxmlformats.org/officeDocument/2006/relationships/image" Target="../media/image34.png"/><Relationship Id="rId5"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859A97"/>
        </a:solidFill>
      </p:bgPr>
    </p:bg>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 name="Shape 10"/>
        <p:cNvGrpSpPr/>
        <p:nvPr/>
      </p:nvGrpSpPr>
      <p:grpSpPr>
        <a:xfrm>
          <a:off x="0" y="0"/>
          <a:ext cx="0" cy="0"/>
          <a:chOff x="0" y="0"/>
          <a:chExt cx="0" cy="0"/>
        </a:xfrm>
      </p:grpSpPr>
      <p:sp>
        <p:nvSpPr>
          <p:cNvPr id="11" name="Google Shape;11;p3"/>
          <p:cNvSpPr/>
          <p:nvPr/>
        </p:nvSpPr>
        <p:spPr>
          <a:xfrm>
            <a:off x="1188568" y="2475074"/>
            <a:ext cx="16070732" cy="7363632"/>
          </a:xfrm>
          <a:custGeom>
            <a:rect b="b" l="l" r="r" t="t"/>
            <a:pathLst>
              <a:path extrusionOk="0" h="7363632" w="16070732">
                <a:moveTo>
                  <a:pt x="0" y="0"/>
                </a:moveTo>
                <a:lnTo>
                  <a:pt x="16070732" y="0"/>
                </a:lnTo>
                <a:lnTo>
                  <a:pt x="16070732" y="7363632"/>
                </a:lnTo>
                <a:lnTo>
                  <a:pt x="0" y="7363632"/>
                </a:lnTo>
                <a:lnTo>
                  <a:pt x="0" y="0"/>
                </a:lnTo>
                <a:close/>
              </a:path>
            </a:pathLst>
          </a:custGeom>
          <a:blipFill rotWithShape="1">
            <a:blip r:embed="rId2">
              <a:alphaModFix/>
            </a:blip>
            <a:stretch>
              <a:fillRect b="0" l="-16388" r="0" t="-26689"/>
            </a:stretch>
          </a:blipFill>
          <a:ln>
            <a:noFill/>
          </a:ln>
        </p:spPr>
      </p:sp>
      <p:pic>
        <p:nvPicPr>
          <p:cNvPr id="12" name="Google Shape;12;p3"/>
          <p:cNvPicPr preferRelativeResize="0"/>
          <p:nvPr/>
        </p:nvPicPr>
        <p:blipFill>
          <a:blip r:embed="rId3">
            <a:alphaModFix/>
          </a:blip>
          <a:stretch>
            <a:fillRect/>
          </a:stretch>
        </p:blipFill>
        <p:spPr>
          <a:xfrm>
            <a:off x="1028700" y="1641143"/>
            <a:ext cx="16230600" cy="7822064"/>
          </a:xfrm>
          <a:prstGeom prst="rect">
            <a:avLst/>
          </a:prstGeom>
          <a:noFill/>
          <a:ln>
            <a:noFill/>
          </a:ln>
        </p:spPr>
      </p:pic>
      <p:sp>
        <p:nvSpPr>
          <p:cNvPr id="13" name="Google Shape;13;p3"/>
          <p:cNvSpPr/>
          <p:nvPr/>
        </p:nvSpPr>
        <p:spPr>
          <a:xfrm flipH="1" rot="-604460">
            <a:off x="2204210" y="4689141"/>
            <a:ext cx="2426217" cy="3888023"/>
          </a:xfrm>
          <a:custGeom>
            <a:rect b="b" l="l" r="r" t="t"/>
            <a:pathLst>
              <a:path extrusionOk="0" h="3886372" w="2425187">
                <a:moveTo>
                  <a:pt x="2425188" y="0"/>
                </a:moveTo>
                <a:lnTo>
                  <a:pt x="0" y="0"/>
                </a:lnTo>
                <a:lnTo>
                  <a:pt x="0" y="3886373"/>
                </a:lnTo>
                <a:lnTo>
                  <a:pt x="2425188" y="3886373"/>
                </a:lnTo>
                <a:lnTo>
                  <a:pt x="2425188" y="0"/>
                </a:lnTo>
                <a:close/>
              </a:path>
            </a:pathLst>
          </a:custGeom>
          <a:blipFill rotWithShape="1">
            <a:blip r:embed="rId4">
              <a:alphaModFix amt="65000"/>
            </a:blip>
            <a:stretch>
              <a:fillRect b="0" l="0" r="0" t="0"/>
            </a:stretch>
          </a:blipFill>
          <a:ln>
            <a:noFill/>
          </a:ln>
        </p:spPr>
      </p:sp>
      <p:sp>
        <p:nvSpPr>
          <p:cNvPr id="14" name="Google Shape;14;p3"/>
          <p:cNvSpPr/>
          <p:nvPr/>
        </p:nvSpPr>
        <p:spPr>
          <a:xfrm rot="1424655">
            <a:off x="14267270" y="2684935"/>
            <a:ext cx="1412695" cy="4634908"/>
          </a:xfrm>
          <a:custGeom>
            <a:rect b="b" l="l" r="r" t="t"/>
            <a:pathLst>
              <a:path extrusionOk="0" h="4636691" w="1413238">
                <a:moveTo>
                  <a:pt x="0" y="0"/>
                </a:moveTo>
                <a:lnTo>
                  <a:pt x="1413237" y="0"/>
                </a:lnTo>
                <a:lnTo>
                  <a:pt x="1413237" y="4636690"/>
                </a:lnTo>
                <a:lnTo>
                  <a:pt x="0" y="4636690"/>
                </a:lnTo>
                <a:lnTo>
                  <a:pt x="0" y="0"/>
                </a:lnTo>
                <a:close/>
              </a:path>
            </a:pathLst>
          </a:custGeom>
          <a:blipFill rotWithShape="1">
            <a:blip r:embed="rId5">
              <a:alphaModFix amt="46000"/>
            </a:blip>
            <a:stretch>
              <a:fillRect b="0" l="0" r="0" t="0"/>
            </a:stretch>
          </a:blipFill>
          <a:ln>
            <a:noFill/>
          </a:ln>
        </p:spPr>
      </p:sp>
      <p:sp>
        <p:nvSpPr>
          <p:cNvPr id="15" name="Google Shape;15;p3"/>
          <p:cNvSpPr/>
          <p:nvPr/>
        </p:nvSpPr>
        <p:spPr>
          <a:xfrm rot="3404856">
            <a:off x="3152416" y="361916"/>
            <a:ext cx="2923301" cy="2387114"/>
          </a:xfrm>
          <a:custGeom>
            <a:rect b="b" l="l" r="r" t="t"/>
            <a:pathLst>
              <a:path extrusionOk="0" h="2390725" w="2927723">
                <a:moveTo>
                  <a:pt x="0" y="0"/>
                </a:moveTo>
                <a:lnTo>
                  <a:pt x="2927722" y="0"/>
                </a:lnTo>
                <a:lnTo>
                  <a:pt x="2927722" y="2390725"/>
                </a:lnTo>
                <a:lnTo>
                  <a:pt x="0" y="2390725"/>
                </a:lnTo>
                <a:lnTo>
                  <a:pt x="0" y="0"/>
                </a:lnTo>
                <a:close/>
              </a:path>
            </a:pathLst>
          </a:custGeom>
          <a:blipFill rotWithShape="1">
            <a:blip r:embed="rId6">
              <a:alphaModFix/>
            </a:blip>
            <a:stretch>
              <a:fillRect b="-57406" l="-38047" r="-169654" t="-93805"/>
            </a:stretch>
          </a:blipFill>
          <a:ln>
            <a:noFill/>
          </a:ln>
        </p:spPr>
      </p:sp>
      <p:sp>
        <p:nvSpPr>
          <p:cNvPr id="16" name="Google Shape;16;p3"/>
          <p:cNvSpPr/>
          <p:nvPr/>
        </p:nvSpPr>
        <p:spPr>
          <a:xfrm rot="3404856">
            <a:off x="12241777" y="361916"/>
            <a:ext cx="2923301" cy="2387114"/>
          </a:xfrm>
          <a:custGeom>
            <a:rect b="b" l="l" r="r" t="t"/>
            <a:pathLst>
              <a:path extrusionOk="0" h="2390725" w="2927723">
                <a:moveTo>
                  <a:pt x="0" y="0"/>
                </a:moveTo>
                <a:lnTo>
                  <a:pt x="2927722" y="0"/>
                </a:lnTo>
                <a:lnTo>
                  <a:pt x="2927722" y="2390725"/>
                </a:lnTo>
                <a:lnTo>
                  <a:pt x="0" y="2390725"/>
                </a:lnTo>
                <a:lnTo>
                  <a:pt x="0" y="0"/>
                </a:lnTo>
                <a:close/>
              </a:path>
            </a:pathLst>
          </a:custGeom>
          <a:blipFill rotWithShape="1">
            <a:blip r:embed="rId6">
              <a:alphaModFix/>
            </a:blip>
            <a:stretch>
              <a:fillRect b="-57406" l="-38047" r="-169654" t="-93805"/>
            </a:stretch>
          </a:blipFill>
          <a:ln>
            <a:noFill/>
          </a:ln>
        </p:spPr>
      </p:sp>
      <p:sp>
        <p:nvSpPr>
          <p:cNvPr id="17" name="Google Shape;17;p3"/>
          <p:cNvSpPr txBox="1"/>
          <p:nvPr>
            <p:ph type="title"/>
          </p:nvPr>
        </p:nvSpPr>
        <p:spPr>
          <a:xfrm>
            <a:off x="4303675" y="2704950"/>
            <a:ext cx="9680700" cy="5478000"/>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0"/>
              </a:spcBef>
              <a:spcAft>
                <a:spcPts val="0"/>
              </a:spcAft>
              <a:buClr>
                <a:srgbClr val="2E403D"/>
              </a:buClr>
              <a:buSzPts val="12500"/>
              <a:buFont typeface="Solway"/>
              <a:buNone/>
              <a:defRPr i="0" sz="12500" u="none" cap="none" strike="noStrike">
                <a:solidFill>
                  <a:srgbClr val="2E403D"/>
                </a:solidFill>
                <a:latin typeface="Solway"/>
                <a:ea typeface="Solway"/>
                <a:cs typeface="Solway"/>
                <a:sym typeface="Solway"/>
              </a:defRPr>
            </a:lvl1pPr>
            <a:lvl2pPr lvl="1"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2pPr>
            <a:lvl3pPr lvl="2"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3pPr>
            <a:lvl4pPr lvl="3"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4pPr>
            <a:lvl5pPr lvl="4"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5pPr>
            <a:lvl6pPr lvl="5"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6pPr>
            <a:lvl7pPr lvl="6"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7pPr>
            <a:lvl8pPr lvl="7"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8pPr>
            <a:lvl9pPr lvl="8"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9pPr>
          </a:lstStyle>
          <a:p/>
        </p:txBody>
      </p:sp>
      <p:sp>
        <p:nvSpPr>
          <p:cNvPr id="18" name="Google Shape;18;p3"/>
          <p:cNvSpPr txBox="1"/>
          <p:nvPr>
            <p:ph idx="1" type="subTitle"/>
          </p:nvPr>
        </p:nvSpPr>
        <p:spPr>
          <a:xfrm>
            <a:off x="4851138" y="8366448"/>
            <a:ext cx="8745600" cy="338400"/>
          </a:xfrm>
          <a:prstGeom prst="rect">
            <a:avLst/>
          </a:prstGeom>
        </p:spPr>
        <p:txBody>
          <a:bodyPr anchorCtr="0" anchor="t" bIns="45700" lIns="91425" spcFirstLastPara="1" rIns="91425" wrap="square" tIns="45700">
            <a:noAutofit/>
          </a:bodyPr>
          <a:lstStyle>
            <a:lvl1pPr lvl="0">
              <a:spcBef>
                <a:spcPts val="640"/>
              </a:spcBef>
              <a:spcAft>
                <a:spcPts val="0"/>
              </a:spcAft>
              <a:buSzPts val="21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9"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a:off x="0" y="8930"/>
            <a:ext cx="18288000" cy="10269141"/>
          </a:xfrm>
          <a:prstGeom prst="rect">
            <a:avLst/>
          </a:prstGeom>
          <a:noFill/>
          <a:ln>
            <a:noFill/>
          </a:ln>
        </p:spPr>
      </p:pic>
      <p:sp>
        <p:nvSpPr>
          <p:cNvPr id="21" name="Google Shape;21;p4"/>
          <p:cNvSpPr/>
          <p:nvPr/>
        </p:nvSpPr>
        <p:spPr>
          <a:xfrm>
            <a:off x="13144500" y="3682332"/>
            <a:ext cx="8229600" cy="82296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mt="84000"/>
            </a:blip>
            <a:stretch>
              <a:fillRect b="0" l="0" r="0" t="0"/>
            </a:stretch>
          </a:blipFill>
          <a:ln>
            <a:noFill/>
          </a:ln>
        </p:spPr>
      </p:sp>
      <p:pic>
        <p:nvPicPr>
          <p:cNvPr id="22" name="Google Shape;22;p4"/>
          <p:cNvPicPr preferRelativeResize="0"/>
          <p:nvPr/>
        </p:nvPicPr>
        <p:blipFill rotWithShape="1">
          <a:blip r:embed="rId4">
            <a:alphaModFix/>
          </a:blip>
          <a:srcRect b="40284" l="0" r="0" t="0"/>
          <a:stretch/>
        </p:blipFill>
        <p:spPr>
          <a:xfrm>
            <a:off x="666650" y="1804650"/>
            <a:ext cx="15818798" cy="8482351"/>
          </a:xfrm>
          <a:prstGeom prst="rect">
            <a:avLst/>
          </a:prstGeom>
          <a:noFill/>
          <a:ln>
            <a:noFill/>
          </a:ln>
        </p:spPr>
      </p:pic>
      <p:sp>
        <p:nvSpPr>
          <p:cNvPr id="23" name="Google Shape;23;p4"/>
          <p:cNvSpPr/>
          <p:nvPr/>
        </p:nvSpPr>
        <p:spPr>
          <a:xfrm>
            <a:off x="2193693" y="6071632"/>
            <a:ext cx="3608241" cy="3410775"/>
          </a:xfrm>
          <a:custGeom>
            <a:rect b="b" l="l" r="r" t="t"/>
            <a:pathLst>
              <a:path extrusionOk="0" h="5308600" w="561594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p:nvPr/>
        </p:nvSpPr>
        <p:spPr>
          <a:xfrm rot="10223485">
            <a:off x="6786539" y="6041129"/>
            <a:ext cx="3616863" cy="3418925"/>
          </a:xfrm>
          <a:custGeom>
            <a:rect b="b" l="l" r="r" t="t"/>
            <a:pathLst>
              <a:path extrusionOk="0" h="5308600" w="561594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rot="-253691">
            <a:off x="11275886" y="6076958"/>
            <a:ext cx="3618089" cy="3420084"/>
          </a:xfrm>
          <a:custGeom>
            <a:rect b="b" l="l" r="r" t="t"/>
            <a:pathLst>
              <a:path extrusionOk="0" h="5308600" w="561594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p:nvPr/>
        </p:nvSpPr>
        <p:spPr>
          <a:xfrm rot="-858832">
            <a:off x="12674656" y="2708151"/>
            <a:ext cx="2830690" cy="2868882"/>
          </a:xfrm>
          <a:custGeom>
            <a:rect b="b" l="l" r="r" t="t"/>
            <a:pathLst>
              <a:path extrusionOk="0" h="2865794" w="2827643">
                <a:moveTo>
                  <a:pt x="0" y="0"/>
                </a:moveTo>
                <a:lnTo>
                  <a:pt x="2827643" y="0"/>
                </a:lnTo>
                <a:lnTo>
                  <a:pt x="2827643" y="2865794"/>
                </a:lnTo>
                <a:lnTo>
                  <a:pt x="0" y="2865794"/>
                </a:lnTo>
                <a:lnTo>
                  <a:pt x="0" y="0"/>
                </a:lnTo>
                <a:close/>
              </a:path>
            </a:pathLst>
          </a:custGeom>
          <a:blipFill rotWithShape="1">
            <a:blip r:embed="rId5">
              <a:alphaModFix amt="60000"/>
            </a:blip>
            <a:stretch>
              <a:fillRect b="-174388" l="-70147" r="-202361" t="-93177"/>
            </a:stretch>
          </a:blipFill>
          <a:ln>
            <a:noFill/>
          </a:ln>
        </p:spPr>
      </p:sp>
      <p:sp>
        <p:nvSpPr>
          <p:cNvPr id="27" name="Google Shape;27;p4"/>
          <p:cNvSpPr/>
          <p:nvPr/>
        </p:nvSpPr>
        <p:spPr>
          <a:xfrm rot="3890678">
            <a:off x="2833572" y="2388064"/>
            <a:ext cx="1109956" cy="3092339"/>
          </a:xfrm>
          <a:custGeom>
            <a:rect b="b" l="l" r="r" t="t"/>
            <a:pathLst>
              <a:path extrusionOk="0" h="3092880" w="1110150">
                <a:moveTo>
                  <a:pt x="0" y="0"/>
                </a:moveTo>
                <a:lnTo>
                  <a:pt x="1110150" y="0"/>
                </a:lnTo>
                <a:lnTo>
                  <a:pt x="1110150" y="3092881"/>
                </a:lnTo>
                <a:lnTo>
                  <a:pt x="0" y="3092881"/>
                </a:lnTo>
                <a:lnTo>
                  <a:pt x="0" y="0"/>
                </a:lnTo>
                <a:close/>
              </a:path>
            </a:pathLst>
          </a:custGeom>
          <a:blipFill rotWithShape="1">
            <a:blip r:embed="rId6">
              <a:alphaModFix amt="51000"/>
            </a:blip>
            <a:stretch>
              <a:fillRect b="-100056" l="0" r="-471461" t="0"/>
            </a:stretch>
          </a:blipFill>
          <a:ln>
            <a:noFill/>
          </a:ln>
        </p:spPr>
      </p:sp>
      <p:sp>
        <p:nvSpPr>
          <p:cNvPr id="28" name="Google Shape;28;p4"/>
          <p:cNvSpPr/>
          <p:nvPr/>
        </p:nvSpPr>
        <p:spPr>
          <a:xfrm rot="172174">
            <a:off x="6705405" y="570829"/>
            <a:ext cx="3120362" cy="1866265"/>
          </a:xfrm>
          <a:custGeom>
            <a:rect b="b" l="l" r="r" t="t"/>
            <a:pathLst>
              <a:path extrusionOk="0" h="1868596" w="3124260">
                <a:moveTo>
                  <a:pt x="0" y="0"/>
                </a:moveTo>
                <a:lnTo>
                  <a:pt x="3124260" y="0"/>
                </a:lnTo>
                <a:lnTo>
                  <a:pt x="3124260" y="1868596"/>
                </a:lnTo>
                <a:lnTo>
                  <a:pt x="0" y="1868596"/>
                </a:lnTo>
                <a:lnTo>
                  <a:pt x="0" y="0"/>
                </a:lnTo>
                <a:close/>
              </a:path>
            </a:pathLst>
          </a:custGeom>
          <a:blipFill rotWithShape="1">
            <a:blip r:embed="rId7">
              <a:alphaModFix/>
            </a:blip>
            <a:stretch>
              <a:fillRect b="-296514" l="-37773" r="-392449" t="-102911"/>
            </a:stretch>
          </a:blipFill>
          <a:ln>
            <a:noFill/>
          </a:ln>
        </p:spPr>
      </p:sp>
      <p:sp>
        <p:nvSpPr>
          <p:cNvPr id="29" name="Google Shape;29;p4"/>
          <p:cNvSpPr txBox="1"/>
          <p:nvPr/>
        </p:nvSpPr>
        <p:spPr>
          <a:xfrm>
            <a:off x="3063184" y="6514571"/>
            <a:ext cx="1959600" cy="13854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4A5B59"/>
                </a:solidFill>
                <a:latin typeface="Solway"/>
                <a:ea typeface="Solway"/>
                <a:cs typeface="Solway"/>
                <a:sym typeface="Solway"/>
              </a:rPr>
              <a:t>01</a:t>
            </a:r>
            <a:endParaRPr/>
          </a:p>
        </p:txBody>
      </p:sp>
      <p:sp>
        <p:nvSpPr>
          <p:cNvPr id="30" name="Google Shape;30;p4"/>
          <p:cNvSpPr txBox="1"/>
          <p:nvPr/>
        </p:nvSpPr>
        <p:spPr>
          <a:xfrm>
            <a:off x="12129278" y="6514571"/>
            <a:ext cx="1959600" cy="13854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4A5B59"/>
                </a:solidFill>
                <a:latin typeface="Solway"/>
                <a:ea typeface="Solway"/>
                <a:cs typeface="Solway"/>
                <a:sym typeface="Solway"/>
              </a:rPr>
              <a:t>03</a:t>
            </a:r>
            <a:endParaRPr/>
          </a:p>
        </p:txBody>
      </p:sp>
      <p:sp>
        <p:nvSpPr>
          <p:cNvPr id="31" name="Google Shape;31;p4"/>
          <p:cNvSpPr txBox="1"/>
          <p:nvPr/>
        </p:nvSpPr>
        <p:spPr>
          <a:xfrm>
            <a:off x="7596231" y="6514571"/>
            <a:ext cx="1959600" cy="13854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4A5B59"/>
                </a:solidFill>
                <a:latin typeface="Solway"/>
                <a:ea typeface="Solway"/>
                <a:cs typeface="Solway"/>
                <a:sym typeface="Solway"/>
              </a:rPr>
              <a:t>02</a:t>
            </a:r>
            <a:endParaRPr/>
          </a:p>
        </p:txBody>
      </p:sp>
      <p:sp>
        <p:nvSpPr>
          <p:cNvPr id="32" name="Google Shape;32;p4"/>
          <p:cNvSpPr txBox="1"/>
          <p:nvPr>
            <p:ph type="title"/>
          </p:nvPr>
        </p:nvSpPr>
        <p:spPr>
          <a:xfrm>
            <a:off x="3784025" y="2514025"/>
            <a:ext cx="10719900" cy="3114300"/>
          </a:xfrm>
          <a:prstGeom prst="rect">
            <a:avLst/>
          </a:prstGeom>
        </p:spPr>
        <p:txBody>
          <a:bodyPr anchorCtr="0" anchor="t" bIns="45700" lIns="91425" spcFirstLastPara="1" rIns="91425" wrap="square" tIns="45700">
            <a:noAutofit/>
          </a:bodyPr>
          <a:lstStyle>
            <a:lvl1pPr lvl="0">
              <a:spcBef>
                <a:spcPts val="0"/>
              </a:spcBef>
              <a:spcAft>
                <a:spcPts val="0"/>
              </a:spcAft>
              <a:buSzPts val="9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txBox="1"/>
          <p:nvPr>
            <p:ph idx="1" type="subTitle"/>
          </p:nvPr>
        </p:nvSpPr>
        <p:spPr>
          <a:xfrm>
            <a:off x="2316925" y="7899975"/>
            <a:ext cx="3452100" cy="671100"/>
          </a:xfrm>
          <a:prstGeom prst="rect">
            <a:avLst/>
          </a:prstGeom>
        </p:spPr>
        <p:txBody>
          <a:bodyPr anchorCtr="0" anchor="t" bIns="45700" lIns="91425" spcFirstLastPara="1" rIns="91425" wrap="square" tIns="45700">
            <a:noAutofit/>
          </a:bodyPr>
          <a:lstStyle>
            <a:lvl1pPr lvl="0">
              <a:spcBef>
                <a:spcPts val="640"/>
              </a:spcBef>
              <a:spcAft>
                <a:spcPts val="0"/>
              </a:spcAft>
              <a:buSzPts val="3400"/>
              <a:buNone/>
              <a:defRPr sz="340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34" name="Google Shape;34;p4"/>
          <p:cNvSpPr txBox="1"/>
          <p:nvPr>
            <p:ph idx="2" type="subTitle"/>
          </p:nvPr>
        </p:nvSpPr>
        <p:spPr>
          <a:xfrm>
            <a:off x="6918425" y="7899975"/>
            <a:ext cx="3452100" cy="671100"/>
          </a:xfrm>
          <a:prstGeom prst="rect">
            <a:avLst/>
          </a:prstGeom>
        </p:spPr>
        <p:txBody>
          <a:bodyPr anchorCtr="0" anchor="t" bIns="45700" lIns="91425" spcFirstLastPara="1" rIns="91425" wrap="square" tIns="45700">
            <a:noAutofit/>
          </a:bodyPr>
          <a:lstStyle>
            <a:lvl1pPr lvl="0" rtl="0">
              <a:spcBef>
                <a:spcPts val="640"/>
              </a:spcBef>
              <a:spcAft>
                <a:spcPts val="0"/>
              </a:spcAft>
              <a:buSzPts val="3400"/>
              <a:buNone/>
              <a:defRPr sz="3400"/>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35" name="Google Shape;35;p4"/>
          <p:cNvSpPr txBox="1"/>
          <p:nvPr>
            <p:ph idx="3" type="subTitle"/>
          </p:nvPr>
        </p:nvSpPr>
        <p:spPr>
          <a:xfrm>
            <a:off x="11388025" y="7899975"/>
            <a:ext cx="3452100" cy="671100"/>
          </a:xfrm>
          <a:prstGeom prst="rect">
            <a:avLst/>
          </a:prstGeom>
        </p:spPr>
        <p:txBody>
          <a:bodyPr anchorCtr="0" anchor="t" bIns="45700" lIns="91425" spcFirstLastPara="1" rIns="91425" wrap="square" tIns="45700">
            <a:noAutofit/>
          </a:bodyPr>
          <a:lstStyle>
            <a:lvl1pPr lvl="0" rtl="0">
              <a:spcBef>
                <a:spcPts val="640"/>
              </a:spcBef>
              <a:spcAft>
                <a:spcPts val="0"/>
              </a:spcAft>
              <a:buSzPts val="3400"/>
              <a:buNone/>
              <a:defRPr sz="3400"/>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6" name="Shape 36"/>
        <p:cNvGrpSpPr/>
        <p:nvPr/>
      </p:nvGrpSpPr>
      <p:grpSpPr>
        <a:xfrm>
          <a:off x="0" y="0"/>
          <a:ext cx="0" cy="0"/>
          <a:chOff x="0" y="0"/>
          <a:chExt cx="0" cy="0"/>
        </a:xfrm>
      </p:grpSpPr>
      <p:sp>
        <p:nvSpPr>
          <p:cNvPr id="37" name="Google Shape;37;p5"/>
          <p:cNvSpPr/>
          <p:nvPr/>
        </p:nvSpPr>
        <p:spPr>
          <a:xfrm rot="-5400000">
            <a:off x="4230619" y="-5481434"/>
            <a:ext cx="11521440" cy="20015428"/>
          </a:xfrm>
          <a:custGeom>
            <a:rect b="b" l="l" r="r" t="t"/>
            <a:pathLst>
              <a:path extrusionOk="0" h="18320758" w="10287000">
                <a:moveTo>
                  <a:pt x="0" y="0"/>
                </a:moveTo>
                <a:lnTo>
                  <a:pt x="10287000" y="0"/>
                </a:lnTo>
                <a:lnTo>
                  <a:pt x="10287000" y="18320758"/>
                </a:lnTo>
                <a:lnTo>
                  <a:pt x="0" y="18320758"/>
                </a:lnTo>
                <a:lnTo>
                  <a:pt x="0" y="0"/>
                </a:lnTo>
                <a:close/>
              </a:path>
            </a:pathLst>
          </a:custGeom>
          <a:blipFill rotWithShape="1">
            <a:blip r:embed="rId2">
              <a:alphaModFix/>
            </a:blip>
            <a:stretch>
              <a:fillRect b="0" l="-18339" r="-18349" t="0"/>
            </a:stretch>
          </a:blipFill>
          <a:ln>
            <a:noFill/>
          </a:ln>
        </p:spPr>
      </p:sp>
      <p:pic>
        <p:nvPicPr>
          <p:cNvPr id="38" name="Google Shape;38;p5"/>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39" name="Google Shape;39;p5"/>
          <p:cNvSpPr/>
          <p:nvPr/>
        </p:nvSpPr>
        <p:spPr>
          <a:xfrm>
            <a:off x="501534" y="202340"/>
            <a:ext cx="17301311" cy="17448870"/>
          </a:xfrm>
          <a:custGeom>
            <a:rect b="b" l="l" r="r" t="t"/>
            <a:pathLst>
              <a:path extrusionOk="0" h="17448870" w="17301311">
                <a:moveTo>
                  <a:pt x="0" y="0"/>
                </a:moveTo>
                <a:lnTo>
                  <a:pt x="17301311" y="0"/>
                </a:lnTo>
                <a:lnTo>
                  <a:pt x="17301311" y="17448869"/>
                </a:lnTo>
                <a:lnTo>
                  <a:pt x="0" y="17448869"/>
                </a:lnTo>
                <a:lnTo>
                  <a:pt x="0" y="0"/>
                </a:lnTo>
                <a:close/>
              </a:path>
            </a:pathLst>
          </a:custGeom>
          <a:blipFill rotWithShape="1">
            <a:blip r:embed="rId4">
              <a:alphaModFix amt="13000"/>
            </a:blip>
            <a:stretch>
              <a:fillRect b="0" l="0" r="0" t="0"/>
            </a:stretch>
          </a:blipFill>
          <a:ln>
            <a:noFill/>
          </a:ln>
        </p:spPr>
      </p:sp>
      <p:grpSp>
        <p:nvGrpSpPr>
          <p:cNvPr id="40" name="Google Shape;40;p5"/>
          <p:cNvGrpSpPr/>
          <p:nvPr/>
        </p:nvGrpSpPr>
        <p:grpSpPr>
          <a:xfrm>
            <a:off x="2024926" y="5608570"/>
            <a:ext cx="14238375" cy="2191571"/>
            <a:chOff x="0" y="-47625"/>
            <a:chExt cx="3750000" cy="577200"/>
          </a:xfrm>
        </p:grpSpPr>
        <p:sp>
          <p:nvSpPr>
            <p:cNvPr id="41" name="Google Shape;41;p5"/>
            <p:cNvSpPr/>
            <p:nvPr/>
          </p:nvSpPr>
          <p:spPr>
            <a:xfrm>
              <a:off x="0" y="0"/>
              <a:ext cx="3749965" cy="529484"/>
            </a:xfrm>
            <a:custGeom>
              <a:rect b="b" l="l" r="r" t="t"/>
              <a:pathLst>
                <a:path extrusionOk="0" h="529484" w="3749965">
                  <a:moveTo>
                    <a:pt x="0" y="0"/>
                  </a:moveTo>
                  <a:lnTo>
                    <a:pt x="3749965" y="0"/>
                  </a:lnTo>
                  <a:lnTo>
                    <a:pt x="3749965" y="529484"/>
                  </a:lnTo>
                  <a:lnTo>
                    <a:pt x="0" y="529484"/>
                  </a:lnTo>
                  <a:close/>
                </a:path>
              </a:pathLst>
            </a:custGeom>
            <a:solidFill>
              <a:srgbClr val="E9E5D4"/>
            </a:solidFill>
            <a:ln>
              <a:noFill/>
            </a:ln>
          </p:spPr>
        </p:sp>
        <p:sp>
          <p:nvSpPr>
            <p:cNvPr id="42" name="Google Shape;42;p5"/>
            <p:cNvSpPr txBox="1"/>
            <p:nvPr/>
          </p:nvSpPr>
          <p:spPr>
            <a:xfrm>
              <a:off x="0" y="-47625"/>
              <a:ext cx="3750000" cy="5772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5"/>
          <p:cNvGrpSpPr/>
          <p:nvPr/>
        </p:nvGrpSpPr>
        <p:grpSpPr>
          <a:xfrm>
            <a:off x="2024926" y="5789397"/>
            <a:ext cx="14238149" cy="2010386"/>
            <a:chOff x="0" y="0"/>
            <a:chExt cx="18984198" cy="2680515"/>
          </a:xfrm>
        </p:grpSpPr>
        <p:sp>
          <p:nvSpPr>
            <p:cNvPr id="44" name="Google Shape;44;p5"/>
            <p:cNvSpPr/>
            <p:nvPr/>
          </p:nvSpPr>
          <p:spPr>
            <a:xfrm>
              <a:off x="0" y="0"/>
              <a:ext cx="13079171" cy="2680515"/>
            </a:xfrm>
            <a:custGeom>
              <a:rect b="b" l="l" r="r" t="t"/>
              <a:pathLst>
                <a:path extrusionOk="0" h="2680515" w="13079171">
                  <a:moveTo>
                    <a:pt x="0" y="0"/>
                  </a:moveTo>
                  <a:lnTo>
                    <a:pt x="13079171" y="0"/>
                  </a:lnTo>
                  <a:lnTo>
                    <a:pt x="13079171" y="2680515"/>
                  </a:lnTo>
                  <a:lnTo>
                    <a:pt x="0" y="2680515"/>
                  </a:lnTo>
                  <a:lnTo>
                    <a:pt x="0" y="0"/>
                  </a:lnTo>
                  <a:close/>
                </a:path>
              </a:pathLst>
            </a:custGeom>
            <a:blipFill rotWithShape="1">
              <a:blip r:embed="rId5">
                <a:alphaModFix amt="76000"/>
              </a:blip>
              <a:stretch>
                <a:fillRect b="-418537" l="0" r="-6278" t="0"/>
              </a:stretch>
            </a:blipFill>
            <a:ln>
              <a:noFill/>
            </a:ln>
          </p:spPr>
        </p:sp>
        <p:sp>
          <p:nvSpPr>
            <p:cNvPr id="45" name="Google Shape;45;p5"/>
            <p:cNvSpPr/>
            <p:nvPr/>
          </p:nvSpPr>
          <p:spPr>
            <a:xfrm>
              <a:off x="13079171" y="0"/>
              <a:ext cx="5905027" cy="2680515"/>
            </a:xfrm>
            <a:custGeom>
              <a:rect b="b" l="l" r="r" t="t"/>
              <a:pathLst>
                <a:path extrusionOk="0" h="2680515" w="5905027">
                  <a:moveTo>
                    <a:pt x="0" y="0"/>
                  </a:moveTo>
                  <a:lnTo>
                    <a:pt x="5905027" y="0"/>
                  </a:lnTo>
                  <a:lnTo>
                    <a:pt x="5905027" y="2680515"/>
                  </a:lnTo>
                  <a:lnTo>
                    <a:pt x="0" y="2680515"/>
                  </a:lnTo>
                  <a:lnTo>
                    <a:pt x="0" y="0"/>
                  </a:lnTo>
                  <a:close/>
                </a:path>
              </a:pathLst>
            </a:custGeom>
            <a:blipFill rotWithShape="1">
              <a:blip r:embed="rId5">
                <a:alphaModFix amt="76000"/>
              </a:blip>
              <a:stretch>
                <a:fillRect b="-418537" l="0" r="-135388" t="0"/>
              </a:stretch>
            </a:blipFill>
            <a:ln>
              <a:noFill/>
            </a:ln>
          </p:spPr>
        </p:sp>
      </p:grpSp>
      <p:sp>
        <p:nvSpPr>
          <p:cNvPr id="46" name="Google Shape;46;p5"/>
          <p:cNvSpPr/>
          <p:nvPr/>
        </p:nvSpPr>
        <p:spPr>
          <a:xfrm>
            <a:off x="7347163" y="1607209"/>
            <a:ext cx="3434925" cy="3434925"/>
          </a:xfrm>
          <a:custGeom>
            <a:rect b="b" l="l" r="r" t="t"/>
            <a:pathLst>
              <a:path extrusionOk="0" h="3434925" w="3434925">
                <a:moveTo>
                  <a:pt x="0" y="0"/>
                </a:moveTo>
                <a:lnTo>
                  <a:pt x="3434925" y="0"/>
                </a:lnTo>
                <a:lnTo>
                  <a:pt x="3434925" y="3434924"/>
                </a:lnTo>
                <a:lnTo>
                  <a:pt x="0" y="3434924"/>
                </a:lnTo>
                <a:lnTo>
                  <a:pt x="0" y="0"/>
                </a:lnTo>
                <a:close/>
              </a:path>
            </a:pathLst>
          </a:custGeom>
          <a:blipFill rotWithShape="1">
            <a:blip r:embed="rId6">
              <a:alphaModFix/>
            </a:blip>
            <a:stretch>
              <a:fillRect b="0" l="0" r="0" t="0"/>
            </a:stretch>
          </a:blipFill>
          <a:ln>
            <a:noFill/>
          </a:ln>
        </p:spPr>
      </p:sp>
      <p:sp>
        <p:nvSpPr>
          <p:cNvPr id="47" name="Google Shape;47;p5"/>
          <p:cNvSpPr txBox="1"/>
          <p:nvPr/>
        </p:nvSpPr>
        <p:spPr>
          <a:xfrm>
            <a:off x="7340933" y="1984807"/>
            <a:ext cx="3138900" cy="2619900"/>
          </a:xfrm>
          <a:prstGeom prst="rect">
            <a:avLst/>
          </a:prstGeom>
          <a:noFill/>
          <a:ln>
            <a:noFill/>
          </a:ln>
        </p:spPr>
        <p:txBody>
          <a:bodyPr anchorCtr="0" anchor="t" bIns="0" lIns="0" spcFirstLastPara="1" rIns="0" wrap="square" tIns="0">
            <a:spAutoFit/>
          </a:bodyPr>
          <a:lstStyle/>
          <a:p>
            <a:pPr indent="0" lvl="0" marL="0" marR="0" rtl="0" algn="ctr">
              <a:lnSpc>
                <a:spcPct val="112002"/>
              </a:lnSpc>
              <a:spcBef>
                <a:spcPts val="0"/>
              </a:spcBef>
              <a:spcAft>
                <a:spcPts val="0"/>
              </a:spcAft>
              <a:buNone/>
            </a:pPr>
            <a:r>
              <a:rPr b="0" i="0" lang="en-US" sz="17021" u="none" cap="none" strike="noStrike">
                <a:solidFill>
                  <a:srgbClr val="E9E5D4"/>
                </a:solidFill>
                <a:latin typeface="Solway"/>
                <a:ea typeface="Solway"/>
                <a:cs typeface="Solway"/>
                <a:sym typeface="Solway"/>
              </a:rPr>
              <a:t>01</a:t>
            </a:r>
            <a:endParaRPr/>
          </a:p>
        </p:txBody>
      </p:sp>
      <p:sp>
        <p:nvSpPr>
          <p:cNvPr id="48" name="Google Shape;48;p5"/>
          <p:cNvSpPr txBox="1"/>
          <p:nvPr>
            <p:ph type="title"/>
          </p:nvPr>
        </p:nvSpPr>
        <p:spPr>
          <a:xfrm>
            <a:off x="1879025" y="5871370"/>
            <a:ext cx="14529900" cy="1465500"/>
          </a:xfrm>
          <a:prstGeom prst="rect">
            <a:avLst/>
          </a:prstGeom>
        </p:spPr>
        <p:txBody>
          <a:bodyPr anchorCtr="0" anchor="t" bIns="45700" lIns="91425" spcFirstLastPara="1" rIns="91425" wrap="square" tIns="45700">
            <a:noAutofit/>
          </a:bodyPr>
          <a:lstStyle>
            <a:lvl1pPr lvl="0">
              <a:spcBef>
                <a:spcPts val="0"/>
              </a:spcBef>
              <a:spcAft>
                <a:spcPts val="0"/>
              </a:spcAft>
              <a:buSzPts val="11100"/>
              <a:buNone/>
              <a:defRPr sz="11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49" name="Shape 49"/>
        <p:cNvGrpSpPr/>
        <p:nvPr/>
      </p:nvGrpSpPr>
      <p:grpSpPr>
        <a:xfrm>
          <a:off x="0" y="0"/>
          <a:ext cx="0" cy="0"/>
          <a:chOff x="0" y="0"/>
          <a:chExt cx="0" cy="0"/>
        </a:xfrm>
      </p:grpSpPr>
      <p:pic>
        <p:nvPicPr>
          <p:cNvPr id="50" name="Google Shape;50;p6"/>
          <p:cNvPicPr preferRelativeResize="0"/>
          <p:nvPr/>
        </p:nvPicPr>
        <p:blipFill>
          <a:blip r:embed="rId2">
            <a:alphaModFix/>
          </a:blip>
          <a:stretch>
            <a:fillRect/>
          </a:stretch>
        </p:blipFill>
        <p:spPr>
          <a:xfrm>
            <a:off x="0" y="8930"/>
            <a:ext cx="18288000" cy="10269141"/>
          </a:xfrm>
          <a:prstGeom prst="rect">
            <a:avLst/>
          </a:prstGeom>
          <a:noFill/>
          <a:ln>
            <a:noFill/>
          </a:ln>
        </p:spPr>
      </p:pic>
      <p:pic>
        <p:nvPicPr>
          <p:cNvPr id="51" name="Google Shape;51;p6"/>
          <p:cNvPicPr preferRelativeResize="0"/>
          <p:nvPr/>
        </p:nvPicPr>
        <p:blipFill rotWithShape="1">
          <a:blip r:embed="rId3">
            <a:alphaModFix/>
          </a:blip>
          <a:srcRect b="10690" l="0" r="0" t="0"/>
          <a:stretch/>
        </p:blipFill>
        <p:spPr>
          <a:xfrm>
            <a:off x="554875" y="2176324"/>
            <a:ext cx="17106898" cy="8101750"/>
          </a:xfrm>
          <a:prstGeom prst="rect">
            <a:avLst/>
          </a:prstGeom>
          <a:noFill/>
          <a:ln>
            <a:noFill/>
          </a:ln>
        </p:spPr>
      </p:pic>
      <p:sp>
        <p:nvSpPr>
          <p:cNvPr id="52" name="Google Shape;52;p6"/>
          <p:cNvSpPr/>
          <p:nvPr>
            <p:ph idx="2" type="pic"/>
          </p:nvPr>
        </p:nvSpPr>
        <p:spPr>
          <a:xfrm>
            <a:off x="1632550" y="3551800"/>
            <a:ext cx="6051000" cy="6103200"/>
          </a:xfrm>
          <a:prstGeom prst="rect">
            <a:avLst/>
          </a:prstGeom>
          <a:noFill/>
          <a:ln>
            <a:noFill/>
          </a:ln>
        </p:spPr>
      </p:sp>
      <p:grpSp>
        <p:nvGrpSpPr>
          <p:cNvPr id="53" name="Google Shape;53;p6"/>
          <p:cNvGrpSpPr/>
          <p:nvPr/>
        </p:nvGrpSpPr>
        <p:grpSpPr>
          <a:xfrm>
            <a:off x="8236379" y="3677351"/>
            <a:ext cx="8664905" cy="1525701"/>
            <a:chOff x="0" y="-47625"/>
            <a:chExt cx="2282100" cy="401828"/>
          </a:xfrm>
        </p:grpSpPr>
        <p:sp>
          <p:nvSpPr>
            <p:cNvPr id="54" name="Google Shape;54;p6"/>
            <p:cNvSpPr/>
            <p:nvPr/>
          </p:nvSpPr>
          <p:spPr>
            <a:xfrm>
              <a:off x="0" y="0"/>
              <a:ext cx="2282059" cy="354203"/>
            </a:xfrm>
            <a:custGeom>
              <a:rect b="b" l="l" r="r" t="t"/>
              <a:pathLst>
                <a:path extrusionOk="0" h="354203" w="2282059">
                  <a:moveTo>
                    <a:pt x="0" y="0"/>
                  </a:moveTo>
                  <a:lnTo>
                    <a:pt x="2282059" y="0"/>
                  </a:lnTo>
                  <a:lnTo>
                    <a:pt x="2282059" y="354203"/>
                  </a:lnTo>
                  <a:lnTo>
                    <a:pt x="0" y="354203"/>
                  </a:lnTo>
                  <a:close/>
                </a:path>
              </a:pathLst>
            </a:custGeom>
            <a:solidFill>
              <a:srgbClr val="FFFFFF">
                <a:alpha val="60000"/>
              </a:srgbClr>
            </a:solidFill>
            <a:ln>
              <a:noFill/>
            </a:ln>
          </p:spPr>
        </p:sp>
        <p:sp>
          <p:nvSpPr>
            <p:cNvPr id="55" name="Google Shape;55;p6"/>
            <p:cNvSpPr txBox="1"/>
            <p:nvPr/>
          </p:nvSpPr>
          <p:spPr>
            <a:xfrm>
              <a:off x="0" y="-47625"/>
              <a:ext cx="2282100" cy="4017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6"/>
          <p:cNvGrpSpPr/>
          <p:nvPr/>
        </p:nvGrpSpPr>
        <p:grpSpPr>
          <a:xfrm>
            <a:off x="8236379" y="5827539"/>
            <a:ext cx="8664905" cy="1525701"/>
            <a:chOff x="0" y="-47625"/>
            <a:chExt cx="2282100" cy="401828"/>
          </a:xfrm>
        </p:grpSpPr>
        <p:sp>
          <p:nvSpPr>
            <p:cNvPr id="57" name="Google Shape;57;p6"/>
            <p:cNvSpPr/>
            <p:nvPr/>
          </p:nvSpPr>
          <p:spPr>
            <a:xfrm>
              <a:off x="0" y="0"/>
              <a:ext cx="2282059" cy="354203"/>
            </a:xfrm>
            <a:custGeom>
              <a:rect b="b" l="l" r="r" t="t"/>
              <a:pathLst>
                <a:path extrusionOk="0" h="354203" w="2282059">
                  <a:moveTo>
                    <a:pt x="0" y="0"/>
                  </a:moveTo>
                  <a:lnTo>
                    <a:pt x="2282059" y="0"/>
                  </a:lnTo>
                  <a:lnTo>
                    <a:pt x="2282059" y="354203"/>
                  </a:lnTo>
                  <a:lnTo>
                    <a:pt x="0" y="354203"/>
                  </a:lnTo>
                  <a:close/>
                </a:path>
              </a:pathLst>
            </a:custGeom>
            <a:solidFill>
              <a:srgbClr val="FFFFFF">
                <a:alpha val="60000"/>
              </a:srgbClr>
            </a:solidFill>
            <a:ln>
              <a:noFill/>
            </a:ln>
          </p:spPr>
        </p:sp>
        <p:sp>
          <p:nvSpPr>
            <p:cNvPr id="58" name="Google Shape;58;p6"/>
            <p:cNvSpPr txBox="1"/>
            <p:nvPr/>
          </p:nvSpPr>
          <p:spPr>
            <a:xfrm>
              <a:off x="0" y="-47625"/>
              <a:ext cx="2282100" cy="4017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6"/>
          <p:cNvGrpSpPr/>
          <p:nvPr/>
        </p:nvGrpSpPr>
        <p:grpSpPr>
          <a:xfrm>
            <a:off x="8236379" y="7807036"/>
            <a:ext cx="8664905" cy="1525701"/>
            <a:chOff x="0" y="-47625"/>
            <a:chExt cx="2282100" cy="401828"/>
          </a:xfrm>
        </p:grpSpPr>
        <p:sp>
          <p:nvSpPr>
            <p:cNvPr id="60" name="Google Shape;60;p6"/>
            <p:cNvSpPr/>
            <p:nvPr/>
          </p:nvSpPr>
          <p:spPr>
            <a:xfrm>
              <a:off x="0" y="0"/>
              <a:ext cx="2282059" cy="354203"/>
            </a:xfrm>
            <a:custGeom>
              <a:rect b="b" l="l" r="r" t="t"/>
              <a:pathLst>
                <a:path extrusionOk="0" h="354203" w="2282059">
                  <a:moveTo>
                    <a:pt x="0" y="0"/>
                  </a:moveTo>
                  <a:lnTo>
                    <a:pt x="2282059" y="0"/>
                  </a:lnTo>
                  <a:lnTo>
                    <a:pt x="2282059" y="354203"/>
                  </a:lnTo>
                  <a:lnTo>
                    <a:pt x="0" y="354203"/>
                  </a:lnTo>
                  <a:close/>
                </a:path>
              </a:pathLst>
            </a:custGeom>
            <a:solidFill>
              <a:srgbClr val="FFFFFF">
                <a:alpha val="60000"/>
              </a:srgbClr>
            </a:solidFill>
            <a:ln>
              <a:noFill/>
            </a:ln>
          </p:spPr>
        </p:sp>
        <p:sp>
          <p:nvSpPr>
            <p:cNvPr id="61" name="Google Shape;61;p6"/>
            <p:cNvSpPr txBox="1"/>
            <p:nvPr/>
          </p:nvSpPr>
          <p:spPr>
            <a:xfrm>
              <a:off x="0" y="-47625"/>
              <a:ext cx="2282100" cy="4017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6"/>
          <p:cNvSpPr txBox="1"/>
          <p:nvPr>
            <p:ph type="title"/>
          </p:nvPr>
        </p:nvSpPr>
        <p:spPr>
          <a:xfrm>
            <a:off x="376800" y="371670"/>
            <a:ext cx="17534400" cy="1143000"/>
          </a:xfrm>
          <a:prstGeom prst="rect">
            <a:avLst/>
          </a:prstGeom>
        </p:spPr>
        <p:txBody>
          <a:bodyPr anchorCtr="0" anchor="t" bIns="45700" lIns="91425" spcFirstLastPara="1" rIns="91425" wrap="square" tIns="45700">
            <a:noAutofit/>
          </a:bodyPr>
          <a:lstStyle>
            <a:lvl1pPr lvl="0">
              <a:spcBef>
                <a:spcPts val="0"/>
              </a:spcBef>
              <a:spcAft>
                <a:spcPts val="0"/>
              </a:spcAft>
              <a:buClr>
                <a:srgbClr val="E9E5D4"/>
              </a:buClr>
              <a:buSzPts val="9000"/>
              <a:buNone/>
              <a:defRPr>
                <a:solidFill>
                  <a:srgbClr val="E9E5D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
          <p:cNvSpPr txBox="1"/>
          <p:nvPr>
            <p:ph idx="1" type="subTitle"/>
          </p:nvPr>
        </p:nvSpPr>
        <p:spPr>
          <a:xfrm>
            <a:off x="8635500" y="8404434"/>
            <a:ext cx="2469900" cy="384600"/>
          </a:xfrm>
          <a:prstGeom prst="rect">
            <a:avLst/>
          </a:prstGeom>
        </p:spPr>
        <p:txBody>
          <a:bodyPr anchorCtr="0" anchor="ctr" bIns="45700" lIns="91425" spcFirstLastPara="1" rIns="91425" wrap="square" tIns="45700">
            <a:noAutofit/>
          </a:bodyPr>
          <a:lstStyle>
            <a:lvl1pPr lvl="0" algn="l">
              <a:spcBef>
                <a:spcPts val="640"/>
              </a:spcBef>
              <a:spcAft>
                <a:spcPts val="0"/>
              </a:spcAft>
              <a:buSzPts val="2450"/>
              <a:buNone/>
              <a:defRPr b="1" sz="2450"/>
            </a:lvl1pPr>
            <a:lvl2pPr lvl="1" algn="l">
              <a:spcBef>
                <a:spcPts val="560"/>
              </a:spcBef>
              <a:spcAft>
                <a:spcPts val="0"/>
              </a:spcAft>
              <a:buSzPts val="2100"/>
              <a:buNone/>
              <a:defRPr/>
            </a:lvl2pPr>
            <a:lvl3pPr lvl="2" algn="l">
              <a:spcBef>
                <a:spcPts val="480"/>
              </a:spcBef>
              <a:spcAft>
                <a:spcPts val="0"/>
              </a:spcAft>
              <a:buSzPts val="2100"/>
              <a:buNone/>
              <a:defRPr/>
            </a:lvl3pPr>
            <a:lvl4pPr lvl="3" algn="l">
              <a:spcBef>
                <a:spcPts val="400"/>
              </a:spcBef>
              <a:spcAft>
                <a:spcPts val="0"/>
              </a:spcAft>
              <a:buSzPts val="2100"/>
              <a:buNone/>
              <a:defRPr/>
            </a:lvl4pPr>
            <a:lvl5pPr lvl="4" algn="l">
              <a:spcBef>
                <a:spcPts val="400"/>
              </a:spcBef>
              <a:spcAft>
                <a:spcPts val="0"/>
              </a:spcAft>
              <a:buSzPts val="2100"/>
              <a:buNone/>
              <a:defRPr/>
            </a:lvl5pPr>
            <a:lvl6pPr lvl="5" algn="l">
              <a:spcBef>
                <a:spcPts val="400"/>
              </a:spcBef>
              <a:spcAft>
                <a:spcPts val="0"/>
              </a:spcAft>
              <a:buSzPts val="2100"/>
              <a:buNone/>
              <a:defRPr/>
            </a:lvl6pPr>
            <a:lvl7pPr lvl="6" algn="l">
              <a:spcBef>
                <a:spcPts val="400"/>
              </a:spcBef>
              <a:spcAft>
                <a:spcPts val="0"/>
              </a:spcAft>
              <a:buSzPts val="2100"/>
              <a:buNone/>
              <a:defRPr/>
            </a:lvl7pPr>
            <a:lvl8pPr lvl="7" algn="l">
              <a:spcBef>
                <a:spcPts val="400"/>
              </a:spcBef>
              <a:spcAft>
                <a:spcPts val="0"/>
              </a:spcAft>
              <a:buSzPts val="2100"/>
              <a:buNone/>
              <a:defRPr/>
            </a:lvl8pPr>
            <a:lvl9pPr lvl="8" algn="l">
              <a:spcBef>
                <a:spcPts val="400"/>
              </a:spcBef>
              <a:spcAft>
                <a:spcPts val="0"/>
              </a:spcAft>
              <a:buSzPts val="2100"/>
              <a:buNone/>
              <a:defRPr/>
            </a:lvl9pPr>
          </a:lstStyle>
          <a:p/>
        </p:txBody>
      </p:sp>
      <p:sp>
        <p:nvSpPr>
          <p:cNvPr id="64" name="Google Shape;64;p6"/>
          <p:cNvSpPr txBox="1"/>
          <p:nvPr>
            <p:ph idx="3" type="body"/>
          </p:nvPr>
        </p:nvSpPr>
        <p:spPr>
          <a:xfrm>
            <a:off x="11528100" y="8196225"/>
            <a:ext cx="4890900" cy="801000"/>
          </a:xfrm>
          <a:prstGeom prst="rect">
            <a:avLst/>
          </a:prstGeom>
        </p:spPr>
        <p:txBody>
          <a:bodyPr anchorCtr="0" anchor="ctr" bIns="45700" lIns="91425" spcFirstLastPara="1" rIns="91425" wrap="square" tIns="45700">
            <a:noAutofit/>
          </a:bodyPr>
          <a:lstStyle>
            <a:lvl1pPr indent="-361950" lvl="0" marL="457200" algn="l">
              <a:spcBef>
                <a:spcPts val="640"/>
              </a:spcBef>
              <a:spcAft>
                <a:spcPts val="0"/>
              </a:spcAft>
              <a:buSzPts val="2100"/>
              <a:buChar char="•"/>
              <a:defRPr/>
            </a:lvl1pPr>
            <a:lvl2pPr indent="-361950" lvl="1" marL="914400" algn="l">
              <a:spcBef>
                <a:spcPts val="560"/>
              </a:spcBef>
              <a:spcAft>
                <a:spcPts val="0"/>
              </a:spcAft>
              <a:buSzPts val="2100"/>
              <a:buChar char="–"/>
              <a:defRPr/>
            </a:lvl2pPr>
            <a:lvl3pPr indent="-361950" lvl="2" marL="1371600" algn="l">
              <a:spcBef>
                <a:spcPts val="480"/>
              </a:spcBef>
              <a:spcAft>
                <a:spcPts val="0"/>
              </a:spcAft>
              <a:buSzPts val="2100"/>
              <a:buChar char="•"/>
              <a:defRPr/>
            </a:lvl3pPr>
            <a:lvl4pPr indent="-361950" lvl="3" marL="1828800" algn="l">
              <a:spcBef>
                <a:spcPts val="400"/>
              </a:spcBef>
              <a:spcAft>
                <a:spcPts val="0"/>
              </a:spcAft>
              <a:buSzPts val="2100"/>
              <a:buChar char="–"/>
              <a:defRPr/>
            </a:lvl4pPr>
            <a:lvl5pPr indent="-361950" lvl="4" marL="2286000" algn="l">
              <a:spcBef>
                <a:spcPts val="400"/>
              </a:spcBef>
              <a:spcAft>
                <a:spcPts val="0"/>
              </a:spcAft>
              <a:buSzPts val="2100"/>
              <a:buChar char="»"/>
              <a:defRPr/>
            </a:lvl5pPr>
            <a:lvl6pPr indent="-361950" lvl="5" marL="2743200" algn="l">
              <a:spcBef>
                <a:spcPts val="400"/>
              </a:spcBef>
              <a:spcAft>
                <a:spcPts val="0"/>
              </a:spcAft>
              <a:buSzPts val="2100"/>
              <a:buChar char="•"/>
              <a:defRPr/>
            </a:lvl6pPr>
            <a:lvl7pPr indent="-361950" lvl="6" marL="3200400" algn="l">
              <a:spcBef>
                <a:spcPts val="400"/>
              </a:spcBef>
              <a:spcAft>
                <a:spcPts val="0"/>
              </a:spcAft>
              <a:buSzPts val="2100"/>
              <a:buChar char="•"/>
              <a:defRPr/>
            </a:lvl7pPr>
            <a:lvl8pPr indent="-361950" lvl="7" marL="3657600" algn="l">
              <a:spcBef>
                <a:spcPts val="400"/>
              </a:spcBef>
              <a:spcAft>
                <a:spcPts val="0"/>
              </a:spcAft>
              <a:buSzPts val="2100"/>
              <a:buChar char="•"/>
              <a:defRPr/>
            </a:lvl8pPr>
            <a:lvl9pPr indent="-361950" lvl="8" marL="4114800" algn="l">
              <a:spcBef>
                <a:spcPts val="400"/>
              </a:spcBef>
              <a:spcAft>
                <a:spcPts val="0"/>
              </a:spcAft>
              <a:buSzPts val="2100"/>
              <a:buChar char="•"/>
              <a:defRPr/>
            </a:lvl9pPr>
          </a:lstStyle>
          <a:p/>
        </p:txBody>
      </p:sp>
      <p:sp>
        <p:nvSpPr>
          <p:cNvPr id="65" name="Google Shape;65;p6"/>
          <p:cNvSpPr txBox="1"/>
          <p:nvPr>
            <p:ph idx="4" type="body"/>
          </p:nvPr>
        </p:nvSpPr>
        <p:spPr>
          <a:xfrm>
            <a:off x="11528100" y="6299138"/>
            <a:ext cx="4890900" cy="801000"/>
          </a:xfrm>
          <a:prstGeom prst="rect">
            <a:avLst/>
          </a:prstGeom>
        </p:spPr>
        <p:txBody>
          <a:bodyPr anchorCtr="0" anchor="ctr" bIns="45700" lIns="91425" spcFirstLastPara="1" rIns="91425" wrap="square" tIns="45700">
            <a:noAutofit/>
          </a:bodyPr>
          <a:lstStyle>
            <a:lvl1pPr indent="-361950" lvl="0" marL="457200" rtl="0" algn="l">
              <a:spcBef>
                <a:spcPts val="640"/>
              </a:spcBef>
              <a:spcAft>
                <a:spcPts val="0"/>
              </a:spcAft>
              <a:buSzPts val="2100"/>
              <a:buChar char="•"/>
              <a:defRPr/>
            </a:lvl1pPr>
            <a:lvl2pPr indent="-361950" lvl="1" marL="914400" rtl="0" algn="l">
              <a:spcBef>
                <a:spcPts val="560"/>
              </a:spcBef>
              <a:spcAft>
                <a:spcPts val="0"/>
              </a:spcAft>
              <a:buSzPts val="2100"/>
              <a:buChar char="–"/>
              <a:defRPr/>
            </a:lvl2pPr>
            <a:lvl3pPr indent="-361950" lvl="2" marL="1371600" rtl="0" algn="l">
              <a:spcBef>
                <a:spcPts val="480"/>
              </a:spcBef>
              <a:spcAft>
                <a:spcPts val="0"/>
              </a:spcAft>
              <a:buSzPts val="2100"/>
              <a:buChar char="•"/>
              <a:defRPr/>
            </a:lvl3pPr>
            <a:lvl4pPr indent="-361950" lvl="3" marL="1828800" rtl="0" algn="l">
              <a:spcBef>
                <a:spcPts val="400"/>
              </a:spcBef>
              <a:spcAft>
                <a:spcPts val="0"/>
              </a:spcAft>
              <a:buSzPts val="2100"/>
              <a:buChar char="–"/>
              <a:defRPr/>
            </a:lvl4pPr>
            <a:lvl5pPr indent="-361950" lvl="4" marL="2286000" rtl="0" algn="l">
              <a:spcBef>
                <a:spcPts val="400"/>
              </a:spcBef>
              <a:spcAft>
                <a:spcPts val="0"/>
              </a:spcAft>
              <a:buSzPts val="2100"/>
              <a:buChar char="»"/>
              <a:defRPr/>
            </a:lvl5pPr>
            <a:lvl6pPr indent="-361950" lvl="5" marL="2743200" rtl="0" algn="l">
              <a:spcBef>
                <a:spcPts val="400"/>
              </a:spcBef>
              <a:spcAft>
                <a:spcPts val="0"/>
              </a:spcAft>
              <a:buSzPts val="2100"/>
              <a:buChar char="•"/>
              <a:defRPr/>
            </a:lvl6pPr>
            <a:lvl7pPr indent="-361950" lvl="6" marL="3200400" rtl="0" algn="l">
              <a:spcBef>
                <a:spcPts val="400"/>
              </a:spcBef>
              <a:spcAft>
                <a:spcPts val="0"/>
              </a:spcAft>
              <a:buSzPts val="2100"/>
              <a:buChar char="•"/>
              <a:defRPr/>
            </a:lvl7pPr>
            <a:lvl8pPr indent="-361950" lvl="7" marL="3657600" rtl="0" algn="l">
              <a:spcBef>
                <a:spcPts val="400"/>
              </a:spcBef>
              <a:spcAft>
                <a:spcPts val="0"/>
              </a:spcAft>
              <a:buSzPts val="2100"/>
              <a:buChar char="•"/>
              <a:defRPr/>
            </a:lvl8pPr>
            <a:lvl9pPr indent="-361950" lvl="8" marL="4114800" rtl="0" algn="l">
              <a:spcBef>
                <a:spcPts val="400"/>
              </a:spcBef>
              <a:spcAft>
                <a:spcPts val="0"/>
              </a:spcAft>
              <a:buSzPts val="2100"/>
              <a:buChar char="•"/>
              <a:defRPr/>
            </a:lvl9pPr>
          </a:lstStyle>
          <a:p/>
        </p:txBody>
      </p:sp>
      <p:sp>
        <p:nvSpPr>
          <p:cNvPr id="66" name="Google Shape;66;p6"/>
          <p:cNvSpPr txBox="1"/>
          <p:nvPr>
            <p:ph idx="5" type="body"/>
          </p:nvPr>
        </p:nvSpPr>
        <p:spPr>
          <a:xfrm>
            <a:off x="11528100" y="4096963"/>
            <a:ext cx="4890900" cy="801000"/>
          </a:xfrm>
          <a:prstGeom prst="rect">
            <a:avLst/>
          </a:prstGeom>
        </p:spPr>
        <p:txBody>
          <a:bodyPr anchorCtr="0" anchor="ctr" bIns="45700" lIns="91425" spcFirstLastPara="1" rIns="91425" wrap="square" tIns="45700">
            <a:noAutofit/>
          </a:bodyPr>
          <a:lstStyle>
            <a:lvl1pPr indent="-361950" lvl="0" marL="457200" rtl="0" algn="l">
              <a:spcBef>
                <a:spcPts val="640"/>
              </a:spcBef>
              <a:spcAft>
                <a:spcPts val="0"/>
              </a:spcAft>
              <a:buSzPts val="2100"/>
              <a:buChar char="•"/>
              <a:defRPr/>
            </a:lvl1pPr>
            <a:lvl2pPr indent="-361950" lvl="1" marL="914400" rtl="0" algn="l">
              <a:spcBef>
                <a:spcPts val="560"/>
              </a:spcBef>
              <a:spcAft>
                <a:spcPts val="0"/>
              </a:spcAft>
              <a:buSzPts val="2100"/>
              <a:buChar char="–"/>
              <a:defRPr/>
            </a:lvl2pPr>
            <a:lvl3pPr indent="-361950" lvl="2" marL="1371600" rtl="0" algn="l">
              <a:spcBef>
                <a:spcPts val="480"/>
              </a:spcBef>
              <a:spcAft>
                <a:spcPts val="0"/>
              </a:spcAft>
              <a:buSzPts val="2100"/>
              <a:buChar char="•"/>
              <a:defRPr/>
            </a:lvl3pPr>
            <a:lvl4pPr indent="-361950" lvl="3" marL="1828800" rtl="0" algn="l">
              <a:spcBef>
                <a:spcPts val="400"/>
              </a:spcBef>
              <a:spcAft>
                <a:spcPts val="0"/>
              </a:spcAft>
              <a:buSzPts val="2100"/>
              <a:buChar char="–"/>
              <a:defRPr/>
            </a:lvl4pPr>
            <a:lvl5pPr indent="-361950" lvl="4" marL="2286000" rtl="0" algn="l">
              <a:spcBef>
                <a:spcPts val="400"/>
              </a:spcBef>
              <a:spcAft>
                <a:spcPts val="0"/>
              </a:spcAft>
              <a:buSzPts val="2100"/>
              <a:buChar char="»"/>
              <a:defRPr/>
            </a:lvl5pPr>
            <a:lvl6pPr indent="-361950" lvl="5" marL="2743200" rtl="0" algn="l">
              <a:spcBef>
                <a:spcPts val="400"/>
              </a:spcBef>
              <a:spcAft>
                <a:spcPts val="0"/>
              </a:spcAft>
              <a:buSzPts val="2100"/>
              <a:buChar char="•"/>
              <a:defRPr/>
            </a:lvl6pPr>
            <a:lvl7pPr indent="-361950" lvl="6" marL="3200400" rtl="0" algn="l">
              <a:spcBef>
                <a:spcPts val="400"/>
              </a:spcBef>
              <a:spcAft>
                <a:spcPts val="0"/>
              </a:spcAft>
              <a:buSzPts val="2100"/>
              <a:buChar char="•"/>
              <a:defRPr/>
            </a:lvl7pPr>
            <a:lvl8pPr indent="-361950" lvl="7" marL="3657600" rtl="0" algn="l">
              <a:spcBef>
                <a:spcPts val="400"/>
              </a:spcBef>
              <a:spcAft>
                <a:spcPts val="0"/>
              </a:spcAft>
              <a:buSzPts val="2100"/>
              <a:buChar char="•"/>
              <a:defRPr/>
            </a:lvl8pPr>
            <a:lvl9pPr indent="-361950" lvl="8" marL="4114800" rtl="0" algn="l">
              <a:spcBef>
                <a:spcPts val="400"/>
              </a:spcBef>
              <a:spcAft>
                <a:spcPts val="0"/>
              </a:spcAft>
              <a:buSzPts val="2100"/>
              <a:buChar char="•"/>
              <a:defRPr/>
            </a:lvl9pPr>
          </a:lstStyle>
          <a:p/>
        </p:txBody>
      </p:sp>
      <p:sp>
        <p:nvSpPr>
          <p:cNvPr id="67" name="Google Shape;67;p6"/>
          <p:cNvSpPr txBox="1"/>
          <p:nvPr>
            <p:ph idx="6" type="subTitle"/>
          </p:nvPr>
        </p:nvSpPr>
        <p:spPr>
          <a:xfrm>
            <a:off x="8635500" y="6507359"/>
            <a:ext cx="2469900" cy="384600"/>
          </a:xfrm>
          <a:prstGeom prst="rect">
            <a:avLst/>
          </a:prstGeom>
        </p:spPr>
        <p:txBody>
          <a:bodyPr anchorCtr="0" anchor="ctr" bIns="45700" lIns="91425" spcFirstLastPara="1" rIns="91425" wrap="square" tIns="45700">
            <a:noAutofit/>
          </a:bodyPr>
          <a:lstStyle>
            <a:lvl1pPr lvl="0" rtl="0" algn="l">
              <a:spcBef>
                <a:spcPts val="640"/>
              </a:spcBef>
              <a:spcAft>
                <a:spcPts val="0"/>
              </a:spcAft>
              <a:buSzPts val="2450"/>
              <a:buNone/>
              <a:defRPr b="1" sz="2450"/>
            </a:lvl1pPr>
            <a:lvl2pPr lvl="1" rtl="0" algn="l">
              <a:spcBef>
                <a:spcPts val="560"/>
              </a:spcBef>
              <a:spcAft>
                <a:spcPts val="0"/>
              </a:spcAft>
              <a:buSzPts val="2100"/>
              <a:buNone/>
              <a:defRPr/>
            </a:lvl2pPr>
            <a:lvl3pPr lvl="2" rtl="0" algn="l">
              <a:spcBef>
                <a:spcPts val="480"/>
              </a:spcBef>
              <a:spcAft>
                <a:spcPts val="0"/>
              </a:spcAft>
              <a:buSzPts val="2100"/>
              <a:buNone/>
              <a:defRPr/>
            </a:lvl3pPr>
            <a:lvl4pPr lvl="3" rtl="0" algn="l">
              <a:spcBef>
                <a:spcPts val="400"/>
              </a:spcBef>
              <a:spcAft>
                <a:spcPts val="0"/>
              </a:spcAft>
              <a:buSzPts val="2100"/>
              <a:buNone/>
              <a:defRPr/>
            </a:lvl4pPr>
            <a:lvl5pPr lvl="4" rtl="0" algn="l">
              <a:spcBef>
                <a:spcPts val="400"/>
              </a:spcBef>
              <a:spcAft>
                <a:spcPts val="0"/>
              </a:spcAft>
              <a:buSzPts val="2100"/>
              <a:buNone/>
              <a:defRPr/>
            </a:lvl5pPr>
            <a:lvl6pPr lvl="5" rtl="0" algn="l">
              <a:spcBef>
                <a:spcPts val="400"/>
              </a:spcBef>
              <a:spcAft>
                <a:spcPts val="0"/>
              </a:spcAft>
              <a:buSzPts val="2100"/>
              <a:buNone/>
              <a:defRPr/>
            </a:lvl6pPr>
            <a:lvl7pPr lvl="6" rtl="0" algn="l">
              <a:spcBef>
                <a:spcPts val="400"/>
              </a:spcBef>
              <a:spcAft>
                <a:spcPts val="0"/>
              </a:spcAft>
              <a:buSzPts val="2100"/>
              <a:buNone/>
              <a:defRPr/>
            </a:lvl7pPr>
            <a:lvl8pPr lvl="7" rtl="0" algn="l">
              <a:spcBef>
                <a:spcPts val="400"/>
              </a:spcBef>
              <a:spcAft>
                <a:spcPts val="0"/>
              </a:spcAft>
              <a:buSzPts val="2100"/>
              <a:buNone/>
              <a:defRPr/>
            </a:lvl8pPr>
            <a:lvl9pPr lvl="8" rtl="0" algn="l">
              <a:spcBef>
                <a:spcPts val="400"/>
              </a:spcBef>
              <a:spcAft>
                <a:spcPts val="0"/>
              </a:spcAft>
              <a:buSzPts val="2100"/>
              <a:buNone/>
              <a:defRPr/>
            </a:lvl9pPr>
          </a:lstStyle>
          <a:p/>
        </p:txBody>
      </p:sp>
      <p:sp>
        <p:nvSpPr>
          <p:cNvPr id="68" name="Google Shape;68;p6"/>
          <p:cNvSpPr txBox="1"/>
          <p:nvPr>
            <p:ph idx="7" type="subTitle"/>
          </p:nvPr>
        </p:nvSpPr>
        <p:spPr>
          <a:xfrm>
            <a:off x="8635500" y="4305184"/>
            <a:ext cx="2469900" cy="384600"/>
          </a:xfrm>
          <a:prstGeom prst="rect">
            <a:avLst/>
          </a:prstGeom>
        </p:spPr>
        <p:txBody>
          <a:bodyPr anchorCtr="0" anchor="ctr" bIns="45700" lIns="91425" spcFirstLastPara="1" rIns="91425" wrap="square" tIns="45700">
            <a:noAutofit/>
          </a:bodyPr>
          <a:lstStyle>
            <a:lvl1pPr lvl="0" rtl="0" algn="l">
              <a:spcBef>
                <a:spcPts val="640"/>
              </a:spcBef>
              <a:spcAft>
                <a:spcPts val="0"/>
              </a:spcAft>
              <a:buSzPts val="2450"/>
              <a:buNone/>
              <a:defRPr b="1" sz="2450"/>
            </a:lvl1pPr>
            <a:lvl2pPr lvl="1" rtl="0" algn="l">
              <a:spcBef>
                <a:spcPts val="560"/>
              </a:spcBef>
              <a:spcAft>
                <a:spcPts val="0"/>
              </a:spcAft>
              <a:buSzPts val="2100"/>
              <a:buNone/>
              <a:defRPr/>
            </a:lvl2pPr>
            <a:lvl3pPr lvl="2" rtl="0" algn="l">
              <a:spcBef>
                <a:spcPts val="480"/>
              </a:spcBef>
              <a:spcAft>
                <a:spcPts val="0"/>
              </a:spcAft>
              <a:buSzPts val="2100"/>
              <a:buNone/>
              <a:defRPr/>
            </a:lvl3pPr>
            <a:lvl4pPr lvl="3" rtl="0" algn="l">
              <a:spcBef>
                <a:spcPts val="400"/>
              </a:spcBef>
              <a:spcAft>
                <a:spcPts val="0"/>
              </a:spcAft>
              <a:buSzPts val="2100"/>
              <a:buNone/>
              <a:defRPr/>
            </a:lvl4pPr>
            <a:lvl5pPr lvl="4" rtl="0" algn="l">
              <a:spcBef>
                <a:spcPts val="400"/>
              </a:spcBef>
              <a:spcAft>
                <a:spcPts val="0"/>
              </a:spcAft>
              <a:buSzPts val="2100"/>
              <a:buNone/>
              <a:defRPr/>
            </a:lvl5pPr>
            <a:lvl6pPr lvl="5" rtl="0" algn="l">
              <a:spcBef>
                <a:spcPts val="400"/>
              </a:spcBef>
              <a:spcAft>
                <a:spcPts val="0"/>
              </a:spcAft>
              <a:buSzPts val="2100"/>
              <a:buNone/>
              <a:defRPr/>
            </a:lvl6pPr>
            <a:lvl7pPr lvl="6" rtl="0" algn="l">
              <a:spcBef>
                <a:spcPts val="400"/>
              </a:spcBef>
              <a:spcAft>
                <a:spcPts val="0"/>
              </a:spcAft>
              <a:buSzPts val="2100"/>
              <a:buNone/>
              <a:defRPr/>
            </a:lvl7pPr>
            <a:lvl8pPr lvl="7" rtl="0" algn="l">
              <a:spcBef>
                <a:spcPts val="400"/>
              </a:spcBef>
              <a:spcAft>
                <a:spcPts val="0"/>
              </a:spcAft>
              <a:buSzPts val="2100"/>
              <a:buNone/>
              <a:defRPr/>
            </a:lvl8pPr>
            <a:lvl9pPr lvl="8" rtl="0" algn="l">
              <a:spcBef>
                <a:spcPts val="400"/>
              </a:spcBef>
              <a:spcAft>
                <a:spcPts val="0"/>
              </a:spcAft>
              <a:buSzPts val="2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9" name="Shape 69"/>
        <p:cNvGrpSpPr/>
        <p:nvPr/>
      </p:nvGrpSpPr>
      <p:grpSpPr>
        <a:xfrm>
          <a:off x="0" y="0"/>
          <a:ext cx="0" cy="0"/>
          <a:chOff x="0" y="0"/>
          <a:chExt cx="0" cy="0"/>
        </a:xfrm>
      </p:grpSpPr>
      <p:sp>
        <p:nvSpPr>
          <p:cNvPr id="70" name="Google Shape;70;p7"/>
          <p:cNvSpPr/>
          <p:nvPr/>
        </p:nvSpPr>
        <p:spPr>
          <a:xfrm>
            <a:off x="0" y="0"/>
            <a:ext cx="18304379" cy="10282203"/>
          </a:xfrm>
          <a:custGeom>
            <a:rect b="b" l="l" r="r" t="t"/>
            <a:pathLst>
              <a:path extrusionOk="0" h="10282203" w="18304379">
                <a:moveTo>
                  <a:pt x="0" y="0"/>
                </a:moveTo>
                <a:lnTo>
                  <a:pt x="18304379" y="0"/>
                </a:lnTo>
                <a:lnTo>
                  <a:pt x="18304379" y="10282203"/>
                </a:lnTo>
                <a:lnTo>
                  <a:pt x="0" y="10282203"/>
                </a:lnTo>
                <a:lnTo>
                  <a:pt x="0" y="0"/>
                </a:lnTo>
                <a:close/>
              </a:path>
            </a:pathLst>
          </a:custGeom>
          <a:blipFill rotWithShape="1">
            <a:blip r:embed="rId2">
              <a:alphaModFix/>
            </a:blip>
            <a:stretch>
              <a:fillRect b="0" l="0" r="-1109" t="-1129"/>
            </a:stretch>
          </a:blipFill>
          <a:ln>
            <a:noFill/>
          </a:ln>
        </p:spPr>
      </p:sp>
      <p:sp>
        <p:nvSpPr>
          <p:cNvPr id="71" name="Google Shape;71;p7"/>
          <p:cNvSpPr/>
          <p:nvPr>
            <p:ph idx="2" type="pic"/>
          </p:nvPr>
        </p:nvSpPr>
        <p:spPr>
          <a:xfrm>
            <a:off x="8615800" y="50"/>
            <a:ext cx="9672300" cy="10287000"/>
          </a:xfrm>
          <a:prstGeom prst="rect">
            <a:avLst/>
          </a:prstGeom>
          <a:noFill/>
          <a:ln>
            <a:noFill/>
          </a:ln>
        </p:spPr>
      </p:sp>
      <p:sp>
        <p:nvSpPr>
          <p:cNvPr id="72" name="Google Shape;72;p7"/>
          <p:cNvSpPr/>
          <p:nvPr/>
        </p:nvSpPr>
        <p:spPr>
          <a:xfrm rot="5400000">
            <a:off x="-677767" y="-514375"/>
            <a:ext cx="11090907" cy="11347926"/>
          </a:xfrm>
          <a:custGeom>
            <a:rect b="b" l="l" r="r" t="t"/>
            <a:pathLst>
              <a:path extrusionOk="0" h="11347926" w="11090907">
                <a:moveTo>
                  <a:pt x="0" y="0"/>
                </a:moveTo>
                <a:lnTo>
                  <a:pt x="11090907" y="0"/>
                </a:lnTo>
                <a:lnTo>
                  <a:pt x="11090907" y="11347926"/>
                </a:lnTo>
                <a:lnTo>
                  <a:pt x="0" y="11347926"/>
                </a:lnTo>
                <a:lnTo>
                  <a:pt x="0" y="0"/>
                </a:lnTo>
                <a:close/>
              </a:path>
            </a:pathLst>
          </a:custGeom>
          <a:blipFill rotWithShape="1">
            <a:blip r:embed="rId3">
              <a:alphaModFix/>
            </a:blip>
            <a:stretch>
              <a:fillRect b="0" l="0" r="-43098" t="0"/>
            </a:stretch>
          </a:blipFill>
          <a:ln>
            <a:noFill/>
          </a:ln>
        </p:spPr>
      </p:sp>
      <p:sp>
        <p:nvSpPr>
          <p:cNvPr id="73" name="Google Shape;73;p7"/>
          <p:cNvSpPr/>
          <p:nvPr/>
        </p:nvSpPr>
        <p:spPr>
          <a:xfrm rot="587529">
            <a:off x="6828437" y="6824875"/>
            <a:ext cx="1373301" cy="2976626"/>
          </a:xfrm>
          <a:custGeom>
            <a:rect b="b" l="l" r="r" t="t"/>
            <a:pathLst>
              <a:path extrusionOk="0" h="2977929" w="1373902">
                <a:moveTo>
                  <a:pt x="0" y="0"/>
                </a:moveTo>
                <a:lnTo>
                  <a:pt x="1373902" y="0"/>
                </a:lnTo>
                <a:lnTo>
                  <a:pt x="1373902" y="2977929"/>
                </a:lnTo>
                <a:lnTo>
                  <a:pt x="0" y="2977929"/>
                </a:lnTo>
                <a:lnTo>
                  <a:pt x="0" y="0"/>
                </a:lnTo>
                <a:close/>
              </a:path>
            </a:pathLst>
          </a:custGeom>
          <a:blipFill rotWithShape="1">
            <a:blip r:embed="rId4">
              <a:alphaModFix amt="44000"/>
            </a:blip>
            <a:stretch>
              <a:fillRect b="0" l="-235150" r="-47624" t="0"/>
            </a:stretch>
          </a:blipFill>
          <a:ln>
            <a:noFill/>
          </a:ln>
        </p:spPr>
      </p:sp>
      <p:sp>
        <p:nvSpPr>
          <p:cNvPr id="74" name="Google Shape;74;p7"/>
          <p:cNvSpPr/>
          <p:nvPr/>
        </p:nvSpPr>
        <p:spPr>
          <a:xfrm rot="2219059">
            <a:off x="1000852" y="-68312"/>
            <a:ext cx="647333" cy="2614598"/>
          </a:xfrm>
          <a:custGeom>
            <a:rect b="b" l="l" r="r" t="t"/>
            <a:pathLst>
              <a:path extrusionOk="0" h="2610677" w="646362">
                <a:moveTo>
                  <a:pt x="0" y="0"/>
                </a:moveTo>
                <a:lnTo>
                  <a:pt x="646362" y="0"/>
                </a:lnTo>
                <a:lnTo>
                  <a:pt x="646362" y="2610677"/>
                </a:lnTo>
                <a:lnTo>
                  <a:pt x="0" y="2610677"/>
                </a:lnTo>
                <a:lnTo>
                  <a:pt x="0" y="0"/>
                </a:lnTo>
                <a:close/>
              </a:path>
            </a:pathLst>
          </a:custGeom>
          <a:blipFill rotWithShape="1">
            <a:blip r:embed="rId4">
              <a:alphaModFix amt="44000"/>
            </a:blip>
            <a:stretch>
              <a:fillRect b="0" l="0" r="-1037785" t="-59509"/>
            </a:stretch>
          </a:blipFill>
          <a:ln>
            <a:noFill/>
          </a:ln>
        </p:spPr>
      </p:sp>
      <p:sp>
        <p:nvSpPr>
          <p:cNvPr id="75" name="Google Shape;75;p7"/>
          <p:cNvSpPr txBox="1"/>
          <p:nvPr>
            <p:ph type="title"/>
          </p:nvPr>
        </p:nvSpPr>
        <p:spPr>
          <a:xfrm>
            <a:off x="662850" y="2742500"/>
            <a:ext cx="7782000" cy="2896800"/>
          </a:xfrm>
          <a:prstGeom prst="rect">
            <a:avLst/>
          </a:prstGeom>
        </p:spPr>
        <p:txBody>
          <a:bodyPr anchorCtr="0" anchor="t" bIns="45700" lIns="91425" spcFirstLastPara="1" rIns="91425" wrap="square" tIns="45700">
            <a:noAutofit/>
          </a:bodyPr>
          <a:lstStyle>
            <a:lvl1pPr lvl="0" algn="l">
              <a:spcBef>
                <a:spcPts val="0"/>
              </a:spcBef>
              <a:spcAft>
                <a:spcPts val="0"/>
              </a:spcAft>
              <a:buSzPts val="90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
          <p:cNvSpPr txBox="1"/>
          <p:nvPr>
            <p:ph idx="1" type="body"/>
          </p:nvPr>
        </p:nvSpPr>
        <p:spPr>
          <a:xfrm>
            <a:off x="662850" y="5979425"/>
            <a:ext cx="6134400" cy="3718800"/>
          </a:xfrm>
          <a:prstGeom prst="rect">
            <a:avLst/>
          </a:prstGeom>
        </p:spPr>
        <p:txBody>
          <a:bodyPr anchorCtr="0" anchor="t" bIns="45700" lIns="91425" spcFirstLastPara="1" rIns="91425" wrap="square" tIns="45700">
            <a:noAutofit/>
          </a:bodyPr>
          <a:lstStyle>
            <a:lvl1pPr indent="-361950" lvl="0" marL="457200" algn="l">
              <a:spcBef>
                <a:spcPts val="640"/>
              </a:spcBef>
              <a:spcAft>
                <a:spcPts val="0"/>
              </a:spcAft>
              <a:buSzPts val="2100"/>
              <a:buChar char="•"/>
              <a:defRPr/>
            </a:lvl1pPr>
            <a:lvl2pPr indent="-361950" lvl="1" marL="914400" algn="l">
              <a:spcBef>
                <a:spcPts val="560"/>
              </a:spcBef>
              <a:spcAft>
                <a:spcPts val="0"/>
              </a:spcAft>
              <a:buSzPts val="2100"/>
              <a:buChar char="–"/>
              <a:defRPr/>
            </a:lvl2pPr>
            <a:lvl3pPr indent="-361950" lvl="2" marL="1371600" algn="l">
              <a:spcBef>
                <a:spcPts val="480"/>
              </a:spcBef>
              <a:spcAft>
                <a:spcPts val="0"/>
              </a:spcAft>
              <a:buSzPts val="2100"/>
              <a:buChar char="•"/>
              <a:defRPr/>
            </a:lvl3pPr>
            <a:lvl4pPr indent="-361950" lvl="3" marL="1828800" algn="l">
              <a:spcBef>
                <a:spcPts val="400"/>
              </a:spcBef>
              <a:spcAft>
                <a:spcPts val="0"/>
              </a:spcAft>
              <a:buSzPts val="2100"/>
              <a:buChar char="–"/>
              <a:defRPr/>
            </a:lvl4pPr>
            <a:lvl5pPr indent="-361950" lvl="4" marL="2286000" algn="l">
              <a:spcBef>
                <a:spcPts val="400"/>
              </a:spcBef>
              <a:spcAft>
                <a:spcPts val="0"/>
              </a:spcAft>
              <a:buSzPts val="2100"/>
              <a:buChar char="»"/>
              <a:defRPr/>
            </a:lvl5pPr>
            <a:lvl6pPr indent="-361950" lvl="5" marL="2743200" algn="l">
              <a:spcBef>
                <a:spcPts val="400"/>
              </a:spcBef>
              <a:spcAft>
                <a:spcPts val="0"/>
              </a:spcAft>
              <a:buSzPts val="2100"/>
              <a:buChar char="•"/>
              <a:defRPr/>
            </a:lvl6pPr>
            <a:lvl7pPr indent="-361950" lvl="6" marL="3200400" algn="l">
              <a:spcBef>
                <a:spcPts val="400"/>
              </a:spcBef>
              <a:spcAft>
                <a:spcPts val="0"/>
              </a:spcAft>
              <a:buSzPts val="2100"/>
              <a:buChar char="•"/>
              <a:defRPr/>
            </a:lvl7pPr>
            <a:lvl8pPr indent="-361950" lvl="7" marL="3657600" algn="l">
              <a:spcBef>
                <a:spcPts val="400"/>
              </a:spcBef>
              <a:spcAft>
                <a:spcPts val="0"/>
              </a:spcAft>
              <a:buSzPts val="2100"/>
              <a:buChar char="•"/>
              <a:defRPr/>
            </a:lvl8pPr>
            <a:lvl9pPr indent="-361950" lvl="8" marL="4114800" algn="l">
              <a:spcBef>
                <a:spcPts val="400"/>
              </a:spcBef>
              <a:spcAft>
                <a:spcPts val="0"/>
              </a:spcAft>
              <a:buSzPts val="21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77" name="Shape 77"/>
        <p:cNvGrpSpPr/>
        <p:nvPr/>
      </p:nvGrpSpPr>
      <p:grpSpPr>
        <a:xfrm>
          <a:off x="0" y="0"/>
          <a:ext cx="0" cy="0"/>
          <a:chOff x="0" y="0"/>
          <a:chExt cx="0" cy="0"/>
        </a:xfrm>
      </p:grpSpPr>
      <p:pic>
        <p:nvPicPr>
          <p:cNvPr id="78" name="Google Shape;78;p8"/>
          <p:cNvPicPr preferRelativeResize="0"/>
          <p:nvPr/>
        </p:nvPicPr>
        <p:blipFill>
          <a:blip r:embed="rId2">
            <a:alphaModFix/>
          </a:blip>
          <a:stretch>
            <a:fillRect/>
          </a:stretch>
        </p:blipFill>
        <p:spPr>
          <a:xfrm>
            <a:off x="0" y="8930"/>
            <a:ext cx="18288000" cy="10269141"/>
          </a:xfrm>
          <a:prstGeom prst="rect">
            <a:avLst/>
          </a:prstGeom>
          <a:noFill/>
          <a:ln>
            <a:noFill/>
          </a:ln>
        </p:spPr>
      </p:pic>
      <p:pic>
        <p:nvPicPr>
          <p:cNvPr id="79" name="Google Shape;79;p8"/>
          <p:cNvPicPr preferRelativeResize="0"/>
          <p:nvPr/>
        </p:nvPicPr>
        <p:blipFill rotWithShape="1">
          <a:blip r:embed="rId3">
            <a:alphaModFix/>
          </a:blip>
          <a:srcRect b="46230" l="0" r="0" t="0"/>
          <a:stretch/>
        </p:blipFill>
        <p:spPr>
          <a:xfrm>
            <a:off x="535025" y="2308300"/>
            <a:ext cx="17217951" cy="7978700"/>
          </a:xfrm>
          <a:prstGeom prst="rect">
            <a:avLst/>
          </a:prstGeom>
          <a:noFill/>
          <a:ln>
            <a:noFill/>
          </a:ln>
        </p:spPr>
      </p:pic>
      <p:sp>
        <p:nvSpPr>
          <p:cNvPr id="80" name="Google Shape;80;p8"/>
          <p:cNvSpPr/>
          <p:nvPr/>
        </p:nvSpPr>
        <p:spPr>
          <a:xfrm>
            <a:off x="1996126" y="4463288"/>
            <a:ext cx="4092356" cy="4114800"/>
          </a:xfrm>
          <a:custGeom>
            <a:rect b="b" l="l" r="r" t="t"/>
            <a:pathLst>
              <a:path extrusionOk="0" h="4114800" w="4092356">
                <a:moveTo>
                  <a:pt x="0" y="0"/>
                </a:moveTo>
                <a:lnTo>
                  <a:pt x="4092356" y="0"/>
                </a:lnTo>
                <a:lnTo>
                  <a:pt x="4092356" y="4114800"/>
                </a:lnTo>
                <a:lnTo>
                  <a:pt x="0" y="4114800"/>
                </a:lnTo>
                <a:lnTo>
                  <a:pt x="0" y="0"/>
                </a:lnTo>
                <a:close/>
              </a:path>
            </a:pathLst>
          </a:custGeom>
          <a:blipFill rotWithShape="1">
            <a:blip r:embed="rId4">
              <a:alphaModFix amt="57000"/>
            </a:blip>
            <a:stretch>
              <a:fillRect b="0" l="0" r="0" t="0"/>
            </a:stretch>
          </a:blipFill>
          <a:ln>
            <a:noFill/>
          </a:ln>
        </p:spPr>
      </p:sp>
      <p:sp>
        <p:nvSpPr>
          <p:cNvPr id="81" name="Google Shape;81;p8"/>
          <p:cNvSpPr/>
          <p:nvPr/>
        </p:nvSpPr>
        <p:spPr>
          <a:xfrm rot="9843276">
            <a:off x="12317700" y="4254648"/>
            <a:ext cx="4096510" cy="4118977"/>
          </a:xfrm>
          <a:custGeom>
            <a:rect b="b" l="l" r="r" t="t"/>
            <a:pathLst>
              <a:path extrusionOk="0" h="4114800" w="4092356">
                <a:moveTo>
                  <a:pt x="0" y="0"/>
                </a:moveTo>
                <a:lnTo>
                  <a:pt x="4092356" y="0"/>
                </a:lnTo>
                <a:lnTo>
                  <a:pt x="4092356" y="4114800"/>
                </a:lnTo>
                <a:lnTo>
                  <a:pt x="0" y="4114800"/>
                </a:lnTo>
                <a:lnTo>
                  <a:pt x="0" y="0"/>
                </a:lnTo>
                <a:close/>
              </a:path>
            </a:pathLst>
          </a:custGeom>
          <a:blipFill rotWithShape="1">
            <a:blip r:embed="rId4">
              <a:alphaModFix amt="57000"/>
            </a:blip>
            <a:stretch>
              <a:fillRect b="0" l="0" r="0" t="0"/>
            </a:stretch>
          </a:blipFill>
          <a:ln>
            <a:noFill/>
          </a:ln>
        </p:spPr>
      </p:sp>
      <p:sp>
        <p:nvSpPr>
          <p:cNvPr id="82" name="Google Shape;82;p8"/>
          <p:cNvSpPr/>
          <p:nvPr/>
        </p:nvSpPr>
        <p:spPr>
          <a:xfrm>
            <a:off x="7056232" y="4332189"/>
            <a:ext cx="4022446" cy="3963937"/>
          </a:xfrm>
          <a:custGeom>
            <a:rect b="b" l="l" r="r" t="t"/>
            <a:pathLst>
              <a:path extrusionOk="0" h="3963937" w="4022446">
                <a:moveTo>
                  <a:pt x="0" y="0"/>
                </a:moveTo>
                <a:lnTo>
                  <a:pt x="4022446" y="0"/>
                </a:lnTo>
                <a:lnTo>
                  <a:pt x="4022446" y="3963937"/>
                </a:lnTo>
                <a:lnTo>
                  <a:pt x="0" y="3963937"/>
                </a:lnTo>
                <a:lnTo>
                  <a:pt x="0" y="0"/>
                </a:lnTo>
                <a:close/>
              </a:path>
            </a:pathLst>
          </a:custGeom>
          <a:blipFill rotWithShape="1">
            <a:blip r:embed="rId5">
              <a:alphaModFix amt="57000"/>
            </a:blip>
            <a:stretch>
              <a:fillRect b="0" l="0" r="0" t="0"/>
            </a:stretch>
          </a:blipFill>
          <a:ln>
            <a:noFill/>
          </a:ln>
        </p:spPr>
      </p:sp>
      <p:sp>
        <p:nvSpPr>
          <p:cNvPr id="83" name="Google Shape;83;p8"/>
          <p:cNvSpPr txBox="1"/>
          <p:nvPr>
            <p:ph type="title"/>
          </p:nvPr>
        </p:nvSpPr>
        <p:spPr>
          <a:xfrm>
            <a:off x="376800" y="479898"/>
            <a:ext cx="17534400" cy="1143000"/>
          </a:xfrm>
          <a:prstGeom prst="rect">
            <a:avLst/>
          </a:prstGeom>
        </p:spPr>
        <p:txBody>
          <a:bodyPr anchorCtr="0" anchor="t" bIns="45700" lIns="91425" spcFirstLastPara="1" rIns="91425" wrap="square" tIns="45700">
            <a:noAutofit/>
          </a:bodyPr>
          <a:lstStyle>
            <a:lvl1pPr lvl="0">
              <a:spcBef>
                <a:spcPts val="0"/>
              </a:spcBef>
              <a:spcAft>
                <a:spcPts val="0"/>
              </a:spcAft>
              <a:buClr>
                <a:srgbClr val="E9E5D4"/>
              </a:buClr>
              <a:buSzPts val="9000"/>
              <a:buNone/>
              <a:defRPr>
                <a:solidFill>
                  <a:srgbClr val="E9E5D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8"/>
          <p:cNvSpPr txBox="1"/>
          <p:nvPr>
            <p:ph idx="1" type="subTitle"/>
          </p:nvPr>
        </p:nvSpPr>
        <p:spPr>
          <a:xfrm>
            <a:off x="1996150" y="3288850"/>
            <a:ext cx="4092300" cy="889200"/>
          </a:xfrm>
          <a:prstGeom prst="rect">
            <a:avLst/>
          </a:prstGeom>
        </p:spPr>
        <p:txBody>
          <a:bodyPr anchorCtr="0" anchor="t" bIns="45700" lIns="91425" spcFirstLastPara="1" rIns="91425" wrap="square" tIns="45700">
            <a:noAutofit/>
          </a:bodyPr>
          <a:lstStyle>
            <a:lvl1pPr lvl="0">
              <a:spcBef>
                <a:spcPts val="640"/>
              </a:spcBef>
              <a:spcAft>
                <a:spcPts val="0"/>
              </a:spcAft>
              <a:buSzPts val="2450"/>
              <a:buNone/>
              <a:defRPr b="1" sz="245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85" name="Google Shape;85;p8"/>
          <p:cNvSpPr txBox="1"/>
          <p:nvPr>
            <p:ph idx="2" type="subTitle"/>
          </p:nvPr>
        </p:nvSpPr>
        <p:spPr>
          <a:xfrm>
            <a:off x="7059400" y="3288850"/>
            <a:ext cx="4092300" cy="889200"/>
          </a:xfrm>
          <a:prstGeom prst="rect">
            <a:avLst/>
          </a:prstGeom>
        </p:spPr>
        <p:txBody>
          <a:bodyPr anchorCtr="0" anchor="t" bIns="45700" lIns="91425" spcFirstLastPara="1" rIns="91425" wrap="square" tIns="45700">
            <a:noAutofit/>
          </a:bodyPr>
          <a:lstStyle>
            <a:lvl1pPr lvl="0" rtl="0">
              <a:spcBef>
                <a:spcPts val="640"/>
              </a:spcBef>
              <a:spcAft>
                <a:spcPts val="0"/>
              </a:spcAft>
              <a:buSzPts val="2450"/>
              <a:buNone/>
              <a:defRPr b="1" sz="2450"/>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86" name="Google Shape;86;p8"/>
          <p:cNvSpPr txBox="1"/>
          <p:nvPr>
            <p:ph idx="3" type="subTitle"/>
          </p:nvPr>
        </p:nvSpPr>
        <p:spPr>
          <a:xfrm>
            <a:off x="12319800" y="3288850"/>
            <a:ext cx="4092300" cy="889200"/>
          </a:xfrm>
          <a:prstGeom prst="rect">
            <a:avLst/>
          </a:prstGeom>
        </p:spPr>
        <p:txBody>
          <a:bodyPr anchorCtr="0" anchor="t" bIns="45700" lIns="91425" spcFirstLastPara="1" rIns="91425" wrap="square" tIns="45700">
            <a:noAutofit/>
          </a:bodyPr>
          <a:lstStyle>
            <a:lvl1pPr lvl="0" rtl="0">
              <a:spcBef>
                <a:spcPts val="640"/>
              </a:spcBef>
              <a:spcAft>
                <a:spcPts val="0"/>
              </a:spcAft>
              <a:buSzPts val="2450"/>
              <a:buNone/>
              <a:defRPr b="1" sz="2450"/>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87" name="Google Shape;87;p8"/>
          <p:cNvSpPr txBox="1"/>
          <p:nvPr>
            <p:ph idx="4" type="body"/>
          </p:nvPr>
        </p:nvSpPr>
        <p:spPr>
          <a:xfrm>
            <a:off x="1600700" y="8745675"/>
            <a:ext cx="4551600" cy="1143000"/>
          </a:xfrm>
          <a:prstGeom prst="rect">
            <a:avLst/>
          </a:prstGeom>
        </p:spPr>
        <p:txBody>
          <a:bodyPr anchorCtr="0" anchor="t" bIns="45700" lIns="91425" spcFirstLastPara="1" rIns="91425" wrap="square" tIns="45700">
            <a:noAutofit/>
          </a:bodyPr>
          <a:lstStyle>
            <a:lvl1pPr indent="-361950" lvl="0" marL="457200">
              <a:spcBef>
                <a:spcPts val="640"/>
              </a:spcBef>
              <a:spcAft>
                <a:spcPts val="0"/>
              </a:spcAft>
              <a:buSzPts val="21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88" name="Google Shape;88;p8"/>
          <p:cNvSpPr txBox="1"/>
          <p:nvPr>
            <p:ph idx="5" type="body"/>
          </p:nvPr>
        </p:nvSpPr>
        <p:spPr>
          <a:xfrm>
            <a:off x="6829750" y="8745675"/>
            <a:ext cx="4551600" cy="1143000"/>
          </a:xfrm>
          <a:prstGeom prst="rect">
            <a:avLst/>
          </a:prstGeom>
        </p:spPr>
        <p:txBody>
          <a:bodyPr anchorCtr="0" anchor="t" bIns="45700" lIns="91425" spcFirstLastPara="1" rIns="91425" wrap="square" tIns="4570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89" name="Google Shape;89;p8"/>
          <p:cNvSpPr txBox="1"/>
          <p:nvPr>
            <p:ph idx="6" type="body"/>
          </p:nvPr>
        </p:nvSpPr>
        <p:spPr>
          <a:xfrm>
            <a:off x="12134650" y="8745675"/>
            <a:ext cx="4551600" cy="1143000"/>
          </a:xfrm>
          <a:prstGeom prst="rect">
            <a:avLst/>
          </a:prstGeom>
        </p:spPr>
        <p:txBody>
          <a:bodyPr anchorCtr="0" anchor="t" bIns="45700" lIns="91425" spcFirstLastPara="1" rIns="91425" wrap="square" tIns="4570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8930"/>
            <a:ext cx="18288000" cy="10269141"/>
          </a:xfrm>
          <a:prstGeom prst="rect">
            <a:avLst/>
          </a:prstGeom>
          <a:noFill/>
          <a:ln>
            <a:noFill/>
          </a:ln>
        </p:spPr>
      </p:pic>
      <p:sp>
        <p:nvSpPr>
          <p:cNvPr id="7" name="Google Shape;7;p1"/>
          <p:cNvSpPr txBox="1"/>
          <p:nvPr>
            <p:ph type="title"/>
          </p:nvPr>
        </p:nvSpPr>
        <p:spPr>
          <a:xfrm>
            <a:off x="376800" y="664325"/>
            <a:ext cx="175344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rgbClr val="2E403D"/>
              </a:buClr>
              <a:buSzPts val="9000"/>
              <a:buFont typeface="Solway"/>
              <a:buNone/>
              <a:defRPr i="0" sz="9000" u="none" cap="none" strike="noStrike">
                <a:solidFill>
                  <a:srgbClr val="2E403D"/>
                </a:solidFill>
                <a:latin typeface="Solway"/>
                <a:ea typeface="Solway"/>
                <a:cs typeface="Solway"/>
                <a:sym typeface="Solway"/>
              </a:defRPr>
            </a:lvl1pPr>
            <a:lvl2pPr lvl="1"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2pPr>
            <a:lvl3pPr lvl="2"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3pPr>
            <a:lvl4pPr lvl="3"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4pPr>
            <a:lvl5pPr lvl="4"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5pPr>
            <a:lvl6pPr lvl="5"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6pPr>
            <a:lvl7pPr lvl="6"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7pPr>
            <a:lvl8pPr lvl="7"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8pPr>
            <a:lvl9pPr lvl="8" algn="ctr">
              <a:spcBef>
                <a:spcPts val="0"/>
              </a:spcBef>
              <a:spcAft>
                <a:spcPts val="0"/>
              </a:spcAft>
              <a:buClr>
                <a:srgbClr val="2E403D"/>
              </a:buClr>
              <a:buSzPts val="1400"/>
              <a:buFont typeface="Solway"/>
              <a:buNone/>
              <a:defRPr sz="1800">
                <a:solidFill>
                  <a:srgbClr val="2E403D"/>
                </a:solidFill>
                <a:latin typeface="Solway"/>
                <a:ea typeface="Solway"/>
                <a:cs typeface="Solway"/>
                <a:sym typeface="Solway"/>
              </a:defRPr>
            </a:lvl9pPr>
          </a:lstStyle>
          <a:p/>
        </p:txBody>
      </p:sp>
      <p:sp>
        <p:nvSpPr>
          <p:cNvPr id="8" name="Google Shape;8;p1"/>
          <p:cNvSpPr txBox="1"/>
          <p:nvPr>
            <p:ph idx="1" type="body"/>
          </p:nvPr>
        </p:nvSpPr>
        <p:spPr>
          <a:xfrm>
            <a:off x="5029200" y="2660950"/>
            <a:ext cx="8229600" cy="4526100"/>
          </a:xfrm>
          <a:prstGeom prst="rect">
            <a:avLst/>
          </a:prstGeom>
          <a:noFill/>
          <a:ln>
            <a:noFill/>
          </a:ln>
        </p:spPr>
        <p:txBody>
          <a:bodyPr anchorCtr="0" anchor="t" bIns="45700" lIns="91425" spcFirstLastPara="1" rIns="91425" wrap="square" tIns="45700">
            <a:noAutofit/>
          </a:bodyPr>
          <a:lstStyle>
            <a:lvl1pPr indent="-361950" lvl="0" marL="457200" marR="0" rtl="0" algn="ctr">
              <a:spcBef>
                <a:spcPts val="64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1pPr>
            <a:lvl2pPr indent="-361950" lvl="1" marL="914400" marR="0" rtl="0" algn="ctr">
              <a:spcBef>
                <a:spcPts val="56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2pPr>
            <a:lvl3pPr indent="-361950" lvl="2" marL="1371600" marR="0" rtl="0" algn="ctr">
              <a:spcBef>
                <a:spcPts val="48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3pPr>
            <a:lvl4pPr indent="-361950" lvl="3" marL="1828800" marR="0" rtl="0" algn="ctr">
              <a:spcBef>
                <a:spcPts val="40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4pPr>
            <a:lvl5pPr indent="-361950" lvl="4" marL="2286000" marR="0" rtl="0" algn="ctr">
              <a:spcBef>
                <a:spcPts val="40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5pPr>
            <a:lvl6pPr indent="-361950" lvl="5" marL="2743200" marR="0" rtl="0" algn="ctr">
              <a:spcBef>
                <a:spcPts val="40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6pPr>
            <a:lvl7pPr indent="-361950" lvl="6" marL="3200400" marR="0" rtl="0" algn="ctr">
              <a:spcBef>
                <a:spcPts val="40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7pPr>
            <a:lvl8pPr indent="-361950" lvl="7" marL="3657600" marR="0" rtl="0" algn="ctr">
              <a:spcBef>
                <a:spcPts val="40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8pPr>
            <a:lvl9pPr indent="-361950" lvl="8" marL="4114800" marR="0" rtl="0" algn="ctr">
              <a:spcBef>
                <a:spcPts val="40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5.png"/><Relationship Id="rId9" Type="http://schemas.openxmlformats.org/officeDocument/2006/relationships/image" Target="../media/image33.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41.png"/><Relationship Id="rId8"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23.png"/><Relationship Id="rId9" Type="http://schemas.openxmlformats.org/officeDocument/2006/relationships/image" Target="../media/image49.png"/><Relationship Id="rId5" Type="http://schemas.openxmlformats.org/officeDocument/2006/relationships/image" Target="../media/image58.jp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52.png"/><Relationship Id="rId6" Type="http://schemas.openxmlformats.org/officeDocument/2006/relationships/image" Target="../media/image14.png"/><Relationship Id="rId7"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54.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51.jpg"/><Relationship Id="rId5" Type="http://schemas.openxmlformats.org/officeDocument/2006/relationships/image" Target="../media/image96.png"/><Relationship Id="rId6"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60.png"/><Relationship Id="rId9" Type="http://schemas.openxmlformats.org/officeDocument/2006/relationships/image" Target="../media/image78.png"/><Relationship Id="rId5" Type="http://schemas.openxmlformats.org/officeDocument/2006/relationships/image" Target="../media/image68.png"/><Relationship Id="rId6" Type="http://schemas.openxmlformats.org/officeDocument/2006/relationships/image" Target="../media/image45.png"/><Relationship Id="rId7" Type="http://schemas.openxmlformats.org/officeDocument/2006/relationships/image" Target="../media/image59.png"/><Relationship Id="rId8"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93.png"/><Relationship Id="rId5" Type="http://schemas.openxmlformats.org/officeDocument/2006/relationships/image" Target="../media/image57.png"/><Relationship Id="rId6" Type="http://schemas.openxmlformats.org/officeDocument/2006/relationships/image" Target="../media/image72.png"/><Relationship Id="rId7"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4.png"/><Relationship Id="rId8" Type="http://schemas.openxmlformats.org/officeDocument/2006/relationships/image" Target="../media/image76.png"/></Relationships>
</file>

<file path=ppt/slides/_rels/slide19.xml.rels><?xml version="1.0" encoding="UTF-8" standalone="yes"?><Relationships xmlns="http://schemas.openxmlformats.org/package/2006/relationships"><Relationship Id="rId20" Type="http://schemas.openxmlformats.org/officeDocument/2006/relationships/image" Target="../media/image39.png"/><Relationship Id="rId22" Type="http://schemas.openxmlformats.org/officeDocument/2006/relationships/image" Target="../media/image77.png"/><Relationship Id="rId21" Type="http://schemas.openxmlformats.org/officeDocument/2006/relationships/image" Target="../media/image33.png"/><Relationship Id="rId24" Type="http://schemas.openxmlformats.org/officeDocument/2006/relationships/image" Target="../media/image85.png"/><Relationship Id="rId23"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86.png"/><Relationship Id="rId9" Type="http://schemas.openxmlformats.org/officeDocument/2006/relationships/image" Target="../media/image79.png"/><Relationship Id="rId26" Type="http://schemas.openxmlformats.org/officeDocument/2006/relationships/image" Target="../media/image59.png"/><Relationship Id="rId25" Type="http://schemas.openxmlformats.org/officeDocument/2006/relationships/image" Target="../media/image89.png"/><Relationship Id="rId28" Type="http://schemas.openxmlformats.org/officeDocument/2006/relationships/image" Target="../media/image78.png"/><Relationship Id="rId27" Type="http://schemas.openxmlformats.org/officeDocument/2006/relationships/image" Target="../media/image56.png"/><Relationship Id="rId5" Type="http://schemas.openxmlformats.org/officeDocument/2006/relationships/image" Target="../media/image15.png"/><Relationship Id="rId6" Type="http://schemas.openxmlformats.org/officeDocument/2006/relationships/image" Target="../media/image81.png"/><Relationship Id="rId7" Type="http://schemas.openxmlformats.org/officeDocument/2006/relationships/image" Target="../media/image18.png"/><Relationship Id="rId8" Type="http://schemas.openxmlformats.org/officeDocument/2006/relationships/image" Target="../media/image14.png"/><Relationship Id="rId11" Type="http://schemas.openxmlformats.org/officeDocument/2006/relationships/image" Target="../media/image28.png"/><Relationship Id="rId10" Type="http://schemas.openxmlformats.org/officeDocument/2006/relationships/image" Target="../media/image91.png"/><Relationship Id="rId13" Type="http://schemas.openxmlformats.org/officeDocument/2006/relationships/image" Target="../media/image17.png"/><Relationship Id="rId12" Type="http://schemas.openxmlformats.org/officeDocument/2006/relationships/image" Target="../media/image26.png"/><Relationship Id="rId15" Type="http://schemas.openxmlformats.org/officeDocument/2006/relationships/image" Target="../media/image92.png"/><Relationship Id="rId14" Type="http://schemas.openxmlformats.org/officeDocument/2006/relationships/image" Target="../media/image96.png"/><Relationship Id="rId17" Type="http://schemas.openxmlformats.org/officeDocument/2006/relationships/image" Target="../media/image36.png"/><Relationship Id="rId16" Type="http://schemas.openxmlformats.org/officeDocument/2006/relationships/image" Target="../media/image90.png"/><Relationship Id="rId19" Type="http://schemas.openxmlformats.org/officeDocument/2006/relationships/image" Target="../media/image41.png"/><Relationship Id="rId18"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3.png"/><Relationship Id="rId7" Type="http://schemas.openxmlformats.org/officeDocument/2006/relationships/image" Target="../media/image9.png"/><Relationship Id="rId8" Type="http://schemas.openxmlformats.org/officeDocument/2006/relationships/image" Target="../media/image9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43.jpg"/><Relationship Id="rId5" Type="http://schemas.openxmlformats.org/officeDocument/2006/relationships/image" Target="../media/image17.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3.png"/><Relationship Id="rId9"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21.png"/><Relationship Id="rId7" Type="http://schemas.openxmlformats.org/officeDocument/2006/relationships/image" Target="../media/image1.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6.png"/><Relationship Id="rId6" Type="http://schemas.openxmlformats.org/officeDocument/2006/relationships/image" Target="../media/image14.png"/><Relationship Id="rId7"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38.png"/><Relationship Id="rId6" Type="http://schemas.openxmlformats.org/officeDocument/2006/relationships/image" Target="../media/image32.jpg"/><Relationship Id="rId7"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93" name="Shape 93"/>
        <p:cNvGrpSpPr/>
        <p:nvPr/>
      </p:nvGrpSpPr>
      <p:grpSpPr>
        <a:xfrm>
          <a:off x="0" y="0"/>
          <a:ext cx="0" cy="0"/>
          <a:chOff x="0" y="0"/>
          <a:chExt cx="0" cy="0"/>
        </a:xfrm>
      </p:grpSpPr>
      <p:pic>
        <p:nvPicPr>
          <p:cNvPr id="94" name="Google Shape;94;p9"/>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95" name="Google Shape;95;p9"/>
          <p:cNvSpPr/>
          <p:nvPr/>
        </p:nvSpPr>
        <p:spPr>
          <a:xfrm>
            <a:off x="1188568" y="2475074"/>
            <a:ext cx="16070732" cy="7363632"/>
          </a:xfrm>
          <a:custGeom>
            <a:rect b="b" l="l" r="r" t="t"/>
            <a:pathLst>
              <a:path extrusionOk="0" h="7363632" w="16070732">
                <a:moveTo>
                  <a:pt x="0" y="0"/>
                </a:moveTo>
                <a:lnTo>
                  <a:pt x="16070732" y="0"/>
                </a:lnTo>
                <a:lnTo>
                  <a:pt x="16070732" y="7363632"/>
                </a:lnTo>
                <a:lnTo>
                  <a:pt x="0" y="7363632"/>
                </a:lnTo>
                <a:lnTo>
                  <a:pt x="0" y="0"/>
                </a:lnTo>
                <a:close/>
              </a:path>
            </a:pathLst>
          </a:custGeom>
          <a:blipFill rotWithShape="1">
            <a:blip r:embed="rId4">
              <a:alphaModFix/>
            </a:blip>
            <a:stretch>
              <a:fillRect b="0" l="-16387" r="0" t="-26686"/>
            </a:stretch>
          </a:blipFill>
          <a:ln>
            <a:noFill/>
          </a:ln>
        </p:spPr>
      </p:sp>
      <p:pic>
        <p:nvPicPr>
          <p:cNvPr id="96" name="Google Shape;96;p9"/>
          <p:cNvPicPr preferRelativeResize="0"/>
          <p:nvPr/>
        </p:nvPicPr>
        <p:blipFill>
          <a:blip r:embed="rId5">
            <a:alphaModFix/>
          </a:blip>
          <a:stretch>
            <a:fillRect/>
          </a:stretch>
        </p:blipFill>
        <p:spPr>
          <a:xfrm>
            <a:off x="1028700" y="1641143"/>
            <a:ext cx="16230600" cy="7822064"/>
          </a:xfrm>
          <a:prstGeom prst="rect">
            <a:avLst/>
          </a:prstGeom>
          <a:noFill/>
          <a:ln>
            <a:noFill/>
          </a:ln>
        </p:spPr>
      </p:pic>
      <p:sp>
        <p:nvSpPr>
          <p:cNvPr id="97" name="Google Shape;97;p9"/>
          <p:cNvSpPr txBox="1"/>
          <p:nvPr/>
        </p:nvSpPr>
        <p:spPr>
          <a:xfrm>
            <a:off x="4152696" y="2882438"/>
            <a:ext cx="10012500" cy="3514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684" u="none" cap="none" strike="noStrike">
                <a:solidFill>
                  <a:srgbClr val="2E403D"/>
                </a:solidFill>
                <a:latin typeface="Solway"/>
                <a:ea typeface="Solway"/>
                <a:cs typeface="Solway"/>
                <a:sym typeface="Solway"/>
              </a:rPr>
              <a:t>BACTERIAL GENETICS</a:t>
            </a:r>
            <a:endParaRPr/>
          </a:p>
        </p:txBody>
      </p:sp>
      <p:sp>
        <p:nvSpPr>
          <p:cNvPr id="98" name="Google Shape;98;p9"/>
          <p:cNvSpPr/>
          <p:nvPr/>
        </p:nvSpPr>
        <p:spPr>
          <a:xfrm flipH="1" rot="-601194">
            <a:off x="2203069" y="4688251"/>
            <a:ext cx="2425187" cy="3886372"/>
          </a:xfrm>
          <a:custGeom>
            <a:rect b="b" l="l" r="r" t="t"/>
            <a:pathLst>
              <a:path extrusionOk="0" h="3886372" w="2425187">
                <a:moveTo>
                  <a:pt x="2425188" y="0"/>
                </a:moveTo>
                <a:lnTo>
                  <a:pt x="0" y="0"/>
                </a:lnTo>
                <a:lnTo>
                  <a:pt x="0" y="3886373"/>
                </a:lnTo>
                <a:lnTo>
                  <a:pt x="2425188" y="3886373"/>
                </a:lnTo>
                <a:lnTo>
                  <a:pt x="2425188" y="0"/>
                </a:lnTo>
                <a:close/>
              </a:path>
            </a:pathLst>
          </a:custGeom>
          <a:blipFill rotWithShape="1">
            <a:blip r:embed="rId6">
              <a:alphaModFix amt="65000"/>
            </a:blip>
            <a:stretch>
              <a:fillRect b="0" l="0" r="0" t="0"/>
            </a:stretch>
          </a:blipFill>
          <a:ln>
            <a:noFill/>
          </a:ln>
        </p:spPr>
      </p:sp>
      <p:sp>
        <p:nvSpPr>
          <p:cNvPr id="99" name="Google Shape;99;p9"/>
          <p:cNvSpPr/>
          <p:nvPr/>
        </p:nvSpPr>
        <p:spPr>
          <a:xfrm rot="1421664">
            <a:off x="14268982" y="2685217"/>
            <a:ext cx="1413238" cy="4636691"/>
          </a:xfrm>
          <a:custGeom>
            <a:rect b="b" l="l" r="r" t="t"/>
            <a:pathLst>
              <a:path extrusionOk="0" h="4636691" w="1413238">
                <a:moveTo>
                  <a:pt x="0" y="0"/>
                </a:moveTo>
                <a:lnTo>
                  <a:pt x="1413237" y="0"/>
                </a:lnTo>
                <a:lnTo>
                  <a:pt x="1413237" y="4636690"/>
                </a:lnTo>
                <a:lnTo>
                  <a:pt x="0" y="4636690"/>
                </a:lnTo>
                <a:lnTo>
                  <a:pt x="0" y="0"/>
                </a:lnTo>
                <a:close/>
              </a:path>
            </a:pathLst>
          </a:custGeom>
          <a:blipFill rotWithShape="1">
            <a:blip r:embed="rId7">
              <a:alphaModFix amt="46000"/>
            </a:blip>
            <a:stretch>
              <a:fillRect b="0" l="0" r="0" t="0"/>
            </a:stretch>
          </a:blipFill>
          <a:ln>
            <a:noFill/>
          </a:ln>
        </p:spPr>
      </p:sp>
      <p:sp>
        <p:nvSpPr>
          <p:cNvPr id="100" name="Google Shape;100;p9"/>
          <p:cNvSpPr/>
          <p:nvPr/>
        </p:nvSpPr>
        <p:spPr>
          <a:xfrm rot="3404032">
            <a:off x="3150358" y="362997"/>
            <a:ext cx="2927723" cy="2390725"/>
          </a:xfrm>
          <a:custGeom>
            <a:rect b="b" l="l" r="r" t="t"/>
            <a:pathLst>
              <a:path extrusionOk="0" h="2390725" w="2927723">
                <a:moveTo>
                  <a:pt x="0" y="0"/>
                </a:moveTo>
                <a:lnTo>
                  <a:pt x="2927722" y="0"/>
                </a:lnTo>
                <a:lnTo>
                  <a:pt x="2927722" y="2390725"/>
                </a:lnTo>
                <a:lnTo>
                  <a:pt x="0" y="2390725"/>
                </a:lnTo>
                <a:lnTo>
                  <a:pt x="0" y="0"/>
                </a:lnTo>
                <a:close/>
              </a:path>
            </a:pathLst>
          </a:custGeom>
          <a:blipFill rotWithShape="1">
            <a:blip r:embed="rId8">
              <a:alphaModFix/>
            </a:blip>
            <a:stretch>
              <a:fillRect b="-57408" l="-38044" r="-169657" t="-93809"/>
            </a:stretch>
          </a:blipFill>
          <a:ln>
            <a:noFill/>
          </a:ln>
        </p:spPr>
      </p:sp>
      <p:sp>
        <p:nvSpPr>
          <p:cNvPr id="101" name="Google Shape;101;p9"/>
          <p:cNvSpPr/>
          <p:nvPr/>
        </p:nvSpPr>
        <p:spPr>
          <a:xfrm rot="3404032">
            <a:off x="12239719" y="362997"/>
            <a:ext cx="2927723" cy="2390725"/>
          </a:xfrm>
          <a:custGeom>
            <a:rect b="b" l="l" r="r" t="t"/>
            <a:pathLst>
              <a:path extrusionOk="0" h="2390725" w="2927723">
                <a:moveTo>
                  <a:pt x="0" y="0"/>
                </a:moveTo>
                <a:lnTo>
                  <a:pt x="2927722" y="0"/>
                </a:lnTo>
                <a:lnTo>
                  <a:pt x="2927722" y="2390725"/>
                </a:lnTo>
                <a:lnTo>
                  <a:pt x="0" y="2390725"/>
                </a:lnTo>
                <a:lnTo>
                  <a:pt x="0" y="0"/>
                </a:lnTo>
                <a:close/>
              </a:path>
            </a:pathLst>
          </a:custGeom>
          <a:blipFill rotWithShape="1">
            <a:blip r:embed="rId8">
              <a:alphaModFix/>
            </a:blip>
            <a:stretch>
              <a:fillRect b="-57408" l="-38044" r="-169657" t="-93809"/>
            </a:stretch>
          </a:blipFill>
          <a:ln>
            <a:noFill/>
          </a:ln>
        </p:spPr>
      </p:sp>
      <p:sp>
        <p:nvSpPr>
          <p:cNvPr id="102" name="Google Shape;102;p9"/>
          <p:cNvSpPr txBox="1"/>
          <p:nvPr/>
        </p:nvSpPr>
        <p:spPr>
          <a:xfrm>
            <a:off x="5414019" y="8422284"/>
            <a:ext cx="7489800" cy="318300"/>
          </a:xfrm>
          <a:prstGeom prst="rect">
            <a:avLst/>
          </a:prstGeom>
          <a:noFill/>
          <a:ln>
            <a:noFill/>
          </a:ln>
        </p:spPr>
        <p:txBody>
          <a:bodyPr anchorCtr="0" anchor="t" bIns="0" lIns="0" spcFirstLastPara="1" rIns="0" wrap="square" tIns="0">
            <a:spAutoFit/>
          </a:bodyPr>
          <a:lstStyle/>
          <a:p>
            <a:pPr indent="0" lvl="0" marL="0" marR="0" rtl="0" algn="ctr">
              <a:lnSpc>
                <a:spcPct val="140038"/>
              </a:lnSpc>
              <a:spcBef>
                <a:spcPts val="0"/>
              </a:spcBef>
              <a:spcAft>
                <a:spcPts val="0"/>
              </a:spcAft>
              <a:buNone/>
            </a:pPr>
            <a:r>
              <a:rPr b="0" i="0" lang="en-US" sz="2068" u="none" cap="none" strike="noStrike">
                <a:solidFill>
                  <a:srgbClr val="000000"/>
                </a:solidFill>
                <a:latin typeface="Inter"/>
                <a:ea typeface="Inter"/>
                <a:cs typeface="Inter"/>
                <a:sym typeface="Inter"/>
              </a:rPr>
              <a:t>Write a subtitle of this presentation here</a:t>
            </a:r>
            <a:endParaRPr/>
          </a:p>
        </p:txBody>
      </p:sp>
      <p:sp>
        <p:nvSpPr>
          <p:cNvPr id="103" name="Google Shape;103;p9"/>
          <p:cNvSpPr txBox="1"/>
          <p:nvPr/>
        </p:nvSpPr>
        <p:spPr>
          <a:xfrm>
            <a:off x="5422242" y="6440101"/>
            <a:ext cx="7473315" cy="1137466"/>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1" i="0" lang="en-US" sz="6592" u="none" cap="none" strike="noStrike">
                <a:solidFill>
                  <a:srgbClr val="859A97"/>
                </a:solidFill>
                <a:latin typeface="Inter Medium"/>
                <a:ea typeface="Inter Medium"/>
                <a:cs typeface="Inter Medium"/>
                <a:sym typeface="Inter Medium"/>
              </a:rPr>
              <a:t>LECTURE 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251" name="Shape 251"/>
        <p:cNvGrpSpPr/>
        <p:nvPr/>
      </p:nvGrpSpPr>
      <p:grpSpPr>
        <a:xfrm>
          <a:off x="0" y="0"/>
          <a:ext cx="0" cy="0"/>
          <a:chOff x="0" y="0"/>
          <a:chExt cx="0" cy="0"/>
        </a:xfrm>
      </p:grpSpPr>
      <p:pic>
        <p:nvPicPr>
          <p:cNvPr id="252" name="Google Shape;252;p18"/>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253" name="Google Shape;253;p18"/>
          <p:cNvSpPr/>
          <p:nvPr/>
        </p:nvSpPr>
        <p:spPr>
          <a:xfrm rot="-5400000">
            <a:off x="7445354" y="-2753853"/>
            <a:ext cx="3397291" cy="15794705"/>
          </a:xfrm>
          <a:custGeom>
            <a:rect b="b" l="l" r="r" t="t"/>
            <a:pathLst>
              <a:path extrusionOk="0" h="15794705" w="3397291">
                <a:moveTo>
                  <a:pt x="0" y="0"/>
                </a:moveTo>
                <a:lnTo>
                  <a:pt x="3397292" y="0"/>
                </a:lnTo>
                <a:lnTo>
                  <a:pt x="3397292" y="15794706"/>
                </a:lnTo>
                <a:lnTo>
                  <a:pt x="0" y="15794706"/>
                </a:lnTo>
                <a:lnTo>
                  <a:pt x="0" y="0"/>
                </a:lnTo>
                <a:close/>
              </a:path>
            </a:pathLst>
          </a:custGeom>
          <a:blipFill rotWithShape="1">
            <a:blip r:embed="rId4">
              <a:alphaModFix/>
            </a:blip>
            <a:stretch>
              <a:fillRect b="-3739" l="-200594" r="-82885" t="-3739"/>
            </a:stretch>
          </a:blipFill>
          <a:ln>
            <a:noFill/>
          </a:ln>
        </p:spPr>
      </p:sp>
      <p:sp>
        <p:nvSpPr>
          <p:cNvPr id="254" name="Google Shape;254;p18"/>
          <p:cNvSpPr/>
          <p:nvPr/>
        </p:nvSpPr>
        <p:spPr>
          <a:xfrm>
            <a:off x="655919" y="8224803"/>
            <a:ext cx="2910286" cy="4114800"/>
          </a:xfrm>
          <a:custGeom>
            <a:rect b="b" l="l" r="r" t="t"/>
            <a:pathLst>
              <a:path extrusionOk="0" h="4114800" w="2910286">
                <a:moveTo>
                  <a:pt x="0" y="0"/>
                </a:moveTo>
                <a:lnTo>
                  <a:pt x="2910286" y="0"/>
                </a:lnTo>
                <a:lnTo>
                  <a:pt x="2910286" y="4114800"/>
                </a:lnTo>
                <a:lnTo>
                  <a:pt x="0" y="4114800"/>
                </a:lnTo>
                <a:lnTo>
                  <a:pt x="0" y="0"/>
                </a:lnTo>
                <a:close/>
              </a:path>
            </a:pathLst>
          </a:custGeom>
          <a:blipFill rotWithShape="1">
            <a:blip r:embed="rId5">
              <a:alphaModFix/>
            </a:blip>
            <a:stretch>
              <a:fillRect b="0" l="0" r="0" t="0"/>
            </a:stretch>
          </a:blipFill>
          <a:ln>
            <a:noFill/>
          </a:ln>
        </p:spPr>
      </p:sp>
      <p:sp>
        <p:nvSpPr>
          <p:cNvPr id="255" name="Google Shape;255;p18"/>
          <p:cNvSpPr/>
          <p:nvPr/>
        </p:nvSpPr>
        <p:spPr>
          <a:xfrm>
            <a:off x="7837116" y="-2440897"/>
            <a:ext cx="4881793" cy="4881793"/>
          </a:xfrm>
          <a:custGeom>
            <a:rect b="b" l="l" r="r" t="t"/>
            <a:pathLst>
              <a:path extrusionOk="0" h="4881793" w="4881793">
                <a:moveTo>
                  <a:pt x="0" y="0"/>
                </a:moveTo>
                <a:lnTo>
                  <a:pt x="4881793" y="0"/>
                </a:lnTo>
                <a:lnTo>
                  <a:pt x="4881793" y="4881794"/>
                </a:lnTo>
                <a:lnTo>
                  <a:pt x="0" y="4881794"/>
                </a:lnTo>
                <a:lnTo>
                  <a:pt x="0" y="0"/>
                </a:lnTo>
                <a:close/>
              </a:path>
            </a:pathLst>
          </a:custGeom>
          <a:blipFill rotWithShape="1">
            <a:blip r:embed="rId6">
              <a:alphaModFix/>
            </a:blip>
            <a:stretch>
              <a:fillRect b="0" l="0" r="0" t="0"/>
            </a:stretch>
          </a:blipFill>
          <a:ln>
            <a:noFill/>
          </a:ln>
        </p:spPr>
      </p:sp>
      <p:sp>
        <p:nvSpPr>
          <p:cNvPr id="256" name="Google Shape;256;p18"/>
          <p:cNvSpPr/>
          <p:nvPr/>
        </p:nvSpPr>
        <p:spPr>
          <a:xfrm>
            <a:off x="655919" y="-968387"/>
            <a:ext cx="4032486" cy="3409284"/>
          </a:xfrm>
          <a:custGeom>
            <a:rect b="b" l="l" r="r" t="t"/>
            <a:pathLst>
              <a:path extrusionOk="0" h="3409284" w="4032486">
                <a:moveTo>
                  <a:pt x="0" y="0"/>
                </a:moveTo>
                <a:lnTo>
                  <a:pt x="4032486" y="0"/>
                </a:lnTo>
                <a:lnTo>
                  <a:pt x="4032486" y="3409284"/>
                </a:lnTo>
                <a:lnTo>
                  <a:pt x="0" y="3409284"/>
                </a:lnTo>
                <a:lnTo>
                  <a:pt x="0" y="0"/>
                </a:lnTo>
                <a:close/>
              </a:path>
            </a:pathLst>
          </a:custGeom>
          <a:blipFill rotWithShape="1">
            <a:blip r:embed="rId7">
              <a:alphaModFix/>
            </a:blip>
            <a:stretch>
              <a:fillRect b="0" l="0" r="0" t="0"/>
            </a:stretch>
          </a:blipFill>
          <a:ln>
            <a:noFill/>
          </a:ln>
        </p:spPr>
      </p:sp>
      <p:sp>
        <p:nvSpPr>
          <p:cNvPr id="257" name="Google Shape;257;p18"/>
          <p:cNvSpPr/>
          <p:nvPr/>
        </p:nvSpPr>
        <p:spPr>
          <a:xfrm>
            <a:off x="14199960" y="8136757"/>
            <a:ext cx="2841393" cy="3150738"/>
          </a:xfrm>
          <a:custGeom>
            <a:rect b="b" l="l" r="r" t="t"/>
            <a:pathLst>
              <a:path extrusionOk="0" h="3150738" w="2841393">
                <a:moveTo>
                  <a:pt x="0" y="0"/>
                </a:moveTo>
                <a:lnTo>
                  <a:pt x="2841393" y="0"/>
                </a:lnTo>
                <a:lnTo>
                  <a:pt x="2841393" y="3150738"/>
                </a:lnTo>
                <a:lnTo>
                  <a:pt x="0" y="3150738"/>
                </a:lnTo>
                <a:lnTo>
                  <a:pt x="0" y="0"/>
                </a:lnTo>
                <a:close/>
              </a:path>
            </a:pathLst>
          </a:custGeom>
          <a:blipFill rotWithShape="1">
            <a:blip r:embed="rId8">
              <a:alphaModFix/>
            </a:blip>
            <a:stretch>
              <a:fillRect b="0" l="0" r="0" t="0"/>
            </a:stretch>
          </a:blipFill>
          <a:ln>
            <a:noFill/>
          </a:ln>
        </p:spPr>
      </p:sp>
      <p:sp>
        <p:nvSpPr>
          <p:cNvPr id="258" name="Google Shape;258;p18"/>
          <p:cNvSpPr/>
          <p:nvPr/>
        </p:nvSpPr>
        <p:spPr>
          <a:xfrm>
            <a:off x="6932587" y="7654726"/>
            <a:ext cx="3523765" cy="4114800"/>
          </a:xfrm>
          <a:custGeom>
            <a:rect b="b" l="l" r="r" t="t"/>
            <a:pathLst>
              <a:path extrusionOk="0" h="4114800" w="3523765">
                <a:moveTo>
                  <a:pt x="0" y="0"/>
                </a:moveTo>
                <a:lnTo>
                  <a:pt x="3523765" y="0"/>
                </a:lnTo>
                <a:lnTo>
                  <a:pt x="3523765" y="4114800"/>
                </a:lnTo>
                <a:lnTo>
                  <a:pt x="0" y="4114800"/>
                </a:lnTo>
                <a:lnTo>
                  <a:pt x="0" y="0"/>
                </a:lnTo>
                <a:close/>
              </a:path>
            </a:pathLst>
          </a:custGeom>
          <a:blipFill rotWithShape="1">
            <a:blip r:embed="rId9">
              <a:alphaModFix/>
            </a:blip>
            <a:stretch>
              <a:fillRect b="0" l="0" r="0" t="0"/>
            </a:stretch>
          </a:blipFill>
          <a:ln>
            <a:noFill/>
          </a:ln>
        </p:spPr>
      </p:sp>
      <p:sp>
        <p:nvSpPr>
          <p:cNvPr id="259" name="Google Shape;259;p18"/>
          <p:cNvSpPr/>
          <p:nvPr/>
        </p:nvSpPr>
        <p:spPr>
          <a:xfrm>
            <a:off x="15867619" y="-2070548"/>
            <a:ext cx="4031175" cy="4707317"/>
          </a:xfrm>
          <a:custGeom>
            <a:rect b="b" l="l" r="r" t="t"/>
            <a:pathLst>
              <a:path extrusionOk="0" h="4707317" w="4031175">
                <a:moveTo>
                  <a:pt x="0" y="0"/>
                </a:moveTo>
                <a:lnTo>
                  <a:pt x="4031175" y="0"/>
                </a:lnTo>
                <a:lnTo>
                  <a:pt x="4031175" y="4707317"/>
                </a:lnTo>
                <a:lnTo>
                  <a:pt x="0" y="4707317"/>
                </a:lnTo>
                <a:lnTo>
                  <a:pt x="0" y="0"/>
                </a:lnTo>
                <a:close/>
              </a:path>
            </a:pathLst>
          </a:custGeom>
          <a:blipFill rotWithShape="1">
            <a:blip r:embed="rId9">
              <a:alphaModFix/>
            </a:blip>
            <a:stretch>
              <a:fillRect b="0" l="0" r="0" t="0"/>
            </a:stretch>
          </a:blipFill>
          <a:ln>
            <a:noFill/>
          </a:ln>
        </p:spPr>
      </p:sp>
      <p:sp>
        <p:nvSpPr>
          <p:cNvPr id="260" name="Google Shape;260;p18"/>
          <p:cNvSpPr txBox="1"/>
          <p:nvPr/>
        </p:nvSpPr>
        <p:spPr>
          <a:xfrm>
            <a:off x="1731544" y="3801070"/>
            <a:ext cx="14841300" cy="2695800"/>
          </a:xfrm>
          <a:prstGeom prst="rect">
            <a:avLst/>
          </a:prstGeom>
          <a:noFill/>
          <a:ln>
            <a:noFill/>
          </a:ln>
        </p:spPr>
        <p:txBody>
          <a:bodyPr anchorCtr="0" anchor="t" bIns="0" lIns="0" spcFirstLastPara="1" rIns="0" wrap="square" tIns="0">
            <a:spAutoFit/>
          </a:bodyPr>
          <a:lstStyle/>
          <a:p>
            <a:pPr indent="0" lvl="0" marL="0" marR="0" rtl="0" algn="ctr">
              <a:lnSpc>
                <a:spcPct val="122003"/>
              </a:lnSpc>
              <a:spcBef>
                <a:spcPts val="0"/>
              </a:spcBef>
              <a:spcAft>
                <a:spcPts val="0"/>
              </a:spcAft>
              <a:buNone/>
            </a:pPr>
            <a:r>
              <a:rPr b="0" i="0" lang="en-US" sz="17488" u="none" cap="none" strike="noStrike">
                <a:solidFill>
                  <a:srgbClr val="4A5B59"/>
                </a:solidFill>
                <a:latin typeface="Solway"/>
                <a:ea typeface="Solway"/>
                <a:cs typeface="Solway"/>
                <a:sym typeface="Solway"/>
              </a:rPr>
              <a:t>123,456,789</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264" name="Shape 264"/>
        <p:cNvGrpSpPr/>
        <p:nvPr/>
      </p:nvGrpSpPr>
      <p:grpSpPr>
        <a:xfrm>
          <a:off x="0" y="0"/>
          <a:ext cx="0" cy="0"/>
          <a:chOff x="0" y="0"/>
          <a:chExt cx="0" cy="0"/>
        </a:xfrm>
      </p:grpSpPr>
      <p:pic>
        <p:nvPicPr>
          <p:cNvPr id="265" name="Google Shape;265;p19"/>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266" name="Google Shape;266;p19"/>
          <p:cNvSpPr/>
          <p:nvPr/>
        </p:nvSpPr>
        <p:spPr>
          <a:xfrm rot="-5400000">
            <a:off x="2752267" y="184685"/>
            <a:ext cx="12783467" cy="16976161"/>
          </a:xfrm>
          <a:custGeom>
            <a:rect b="b" l="l" r="r" t="t"/>
            <a:pathLst>
              <a:path extrusionOk="0" h="16976161" w="12783467">
                <a:moveTo>
                  <a:pt x="0" y="0"/>
                </a:moveTo>
                <a:lnTo>
                  <a:pt x="12783466" y="0"/>
                </a:lnTo>
                <a:lnTo>
                  <a:pt x="12783466" y="16976161"/>
                </a:lnTo>
                <a:lnTo>
                  <a:pt x="0" y="16976161"/>
                </a:lnTo>
                <a:lnTo>
                  <a:pt x="0" y="0"/>
                </a:lnTo>
                <a:close/>
              </a:path>
            </a:pathLst>
          </a:custGeom>
          <a:blipFill rotWithShape="1">
            <a:blip r:embed="rId4">
              <a:alphaModFix/>
            </a:blip>
            <a:stretch>
              <a:fillRect b="0" l="-960" r="-959" t="0"/>
            </a:stretch>
          </a:blipFill>
          <a:ln>
            <a:noFill/>
          </a:ln>
        </p:spPr>
      </p:sp>
      <p:graphicFrame>
        <p:nvGraphicFramePr>
          <p:cNvPr id="267" name="Google Shape;267;p19"/>
          <p:cNvGraphicFramePr/>
          <p:nvPr/>
        </p:nvGraphicFramePr>
        <p:xfrm>
          <a:off x="1532767" y="2684281"/>
          <a:ext cx="3000000" cy="3000000"/>
        </p:xfrm>
        <a:graphic>
          <a:graphicData uri="http://schemas.openxmlformats.org/drawingml/2006/table">
            <a:tbl>
              <a:tblPr>
                <a:noFill/>
                <a:tableStyleId>{24A519E8-68CF-46CB-8330-75D09420E773}</a:tableStyleId>
              </a:tblPr>
              <a:tblGrid>
                <a:gridCol w="5322075"/>
                <a:gridCol w="5322075"/>
                <a:gridCol w="4594700"/>
              </a:tblGrid>
              <a:tr h="866575">
                <a:tc>
                  <a:txBody>
                    <a:bodyPr/>
                    <a:lstStyle/>
                    <a:p>
                      <a:pPr indent="0" lvl="0" marL="0" marR="0" rtl="0" algn="l">
                        <a:lnSpc>
                          <a:spcPct val="140014"/>
                        </a:lnSpc>
                        <a:spcBef>
                          <a:spcPts val="0"/>
                        </a:spcBef>
                        <a:spcAft>
                          <a:spcPts val="0"/>
                        </a:spcAft>
                        <a:buNone/>
                      </a:pPr>
                      <a:r>
                        <a:rPr b="1" lang="en-US" sz="2799" u="none" cap="none" strike="noStrike">
                          <a:solidFill>
                            <a:srgbClr val="4A5B59"/>
                          </a:solidFill>
                          <a:latin typeface="Solway"/>
                          <a:ea typeface="Solway"/>
                          <a:cs typeface="Solway"/>
                          <a:sym typeface="Solway"/>
                        </a:rPr>
                        <a:t>Mechanism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40014"/>
                        </a:lnSpc>
                        <a:spcBef>
                          <a:spcPts val="0"/>
                        </a:spcBef>
                        <a:spcAft>
                          <a:spcPts val="0"/>
                        </a:spcAft>
                        <a:buNone/>
                      </a:pPr>
                      <a:r>
                        <a:rPr b="1" lang="en-US" sz="2799" u="none" cap="none" strike="noStrike">
                          <a:solidFill>
                            <a:srgbClr val="4A5B59"/>
                          </a:solidFill>
                          <a:latin typeface="Solway"/>
                          <a:ea typeface="Solway"/>
                          <a:cs typeface="Solway"/>
                          <a:sym typeface="Solway"/>
                        </a:rPr>
                        <a:t>Definition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40014"/>
                        </a:lnSpc>
                        <a:spcBef>
                          <a:spcPts val="0"/>
                        </a:spcBef>
                        <a:spcAft>
                          <a:spcPts val="0"/>
                        </a:spcAft>
                        <a:buNone/>
                      </a:pPr>
                      <a:r>
                        <a:rPr b="1" lang="en-US" sz="2799" u="none" cap="none" strike="noStrike">
                          <a:solidFill>
                            <a:srgbClr val="4A5B59"/>
                          </a:solidFill>
                          <a:latin typeface="Solway"/>
                          <a:ea typeface="Solway"/>
                          <a:cs typeface="Solway"/>
                          <a:sym typeface="Solway"/>
                        </a:rPr>
                        <a:t>Example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000000"/>
                      </a:solidFill>
                      <a:prstDash val="solid"/>
                      <a:round/>
                      <a:headEnd len="sm" w="sm" type="none"/>
                      <a:tailEnd len="sm" w="sm" type="none"/>
                    </a:lnB>
                  </a:tcPr>
                </a:tc>
              </a:tr>
              <a:tr h="890350">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Mutation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2100" u="none" cap="none" strike="noStrike">
                          <a:solidFill>
                            <a:srgbClr val="000000"/>
                          </a:solidFill>
                          <a:latin typeface="Inter"/>
                          <a:ea typeface="Inter"/>
                          <a:cs typeface="Inter"/>
                          <a:sym typeface="Inter"/>
                        </a:rPr>
                        <a:t>A permanent alteration in the DNA sequence.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Point mutation in E. coli</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890350">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Transformation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2100" u="none" cap="none" strike="noStrike">
                          <a:solidFill>
                            <a:srgbClr val="000000"/>
                          </a:solidFill>
                          <a:latin typeface="Inter"/>
                          <a:ea typeface="Inter"/>
                          <a:cs typeface="Inter"/>
                          <a:sym typeface="Inter"/>
                        </a:rPr>
                        <a:t>Uptake of naked DNA from the environment by a bacterial cell.</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Streptococcus pneumoniae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890350">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Conjugation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2100" u="none" cap="none" strike="noStrike">
                          <a:solidFill>
                            <a:srgbClr val="000000"/>
                          </a:solidFill>
                          <a:latin typeface="Inter"/>
                          <a:ea typeface="Inter"/>
                          <a:cs typeface="Inter"/>
                          <a:sym typeface="Inter"/>
                        </a:rPr>
                        <a:t>Transfer of genetic material between bacterial cells through direct contact.</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F-plasmid transfer in E. coli</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238250">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Transduction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2100" u="none" cap="none" strike="noStrike">
                          <a:solidFill>
                            <a:srgbClr val="000000"/>
                          </a:solidFill>
                          <a:latin typeface="Inter"/>
                          <a:ea typeface="Inter"/>
                          <a:cs typeface="Inter"/>
                          <a:sym typeface="Inter"/>
                        </a:rPr>
                        <a:t>Gene transfer mediated by bacteriophages (viruses that infect bacteria).</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Lambda phage in Salmonella</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238250">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Plasmid</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2100" u="none" cap="none" strike="noStrike">
                          <a:solidFill>
                            <a:srgbClr val="000000"/>
                          </a:solidFill>
                          <a:latin typeface="Inter"/>
                          <a:ea typeface="Inter"/>
                          <a:cs typeface="Inter"/>
                          <a:sym typeface="Inter"/>
                        </a:rPr>
                        <a:t>Small, circular DNA molecules that exist independently of the bacterial chromosome.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Antibiotic resistance plasmids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219200">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Horizontal Gene Transfer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2100" u="none" cap="none" strike="noStrike">
                          <a:solidFill>
                            <a:srgbClr val="000000"/>
                          </a:solidFill>
                          <a:latin typeface="Inter"/>
                          <a:ea typeface="Inter"/>
                          <a:cs typeface="Inter"/>
                          <a:sym typeface="Inter"/>
                        </a:rPr>
                        <a:t>Transfer of genes between different species of bacteria, contributing to genetic diversity.</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000000"/>
                          </a:solidFill>
                          <a:latin typeface="Inter"/>
                          <a:ea typeface="Inter"/>
                          <a:cs typeface="Inter"/>
                          <a:sym typeface="Inter"/>
                        </a:rPr>
                        <a:t>Multi-drug resistance genes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68" name="Google Shape;268;p19"/>
          <p:cNvSpPr txBox="1"/>
          <p:nvPr/>
        </p:nvSpPr>
        <p:spPr>
          <a:xfrm>
            <a:off x="2578005" y="487760"/>
            <a:ext cx="13131991"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E9E5D4"/>
                </a:solidFill>
                <a:latin typeface="Solway"/>
                <a:ea typeface="Solway"/>
                <a:cs typeface="Solway"/>
                <a:sym typeface="Solway"/>
              </a:rPr>
              <a:t>Write a main idea here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272" name="Shape 272"/>
        <p:cNvGrpSpPr/>
        <p:nvPr/>
      </p:nvGrpSpPr>
      <p:grpSpPr>
        <a:xfrm>
          <a:off x="0" y="0"/>
          <a:ext cx="0" cy="0"/>
          <a:chOff x="0" y="0"/>
          <a:chExt cx="0" cy="0"/>
        </a:xfrm>
      </p:grpSpPr>
      <p:pic>
        <p:nvPicPr>
          <p:cNvPr id="273" name="Google Shape;273;p20"/>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274" name="Google Shape;274;p20"/>
          <p:cNvPicPr preferRelativeResize="0"/>
          <p:nvPr/>
        </p:nvPicPr>
        <p:blipFill rotWithShape="1">
          <a:blip r:embed="rId4">
            <a:alphaModFix/>
          </a:blip>
          <a:srcRect b="46305" l="0" r="0" t="0"/>
          <a:stretch/>
        </p:blipFill>
        <p:spPr>
          <a:xfrm>
            <a:off x="666000" y="2440775"/>
            <a:ext cx="16956001" cy="7846224"/>
          </a:xfrm>
          <a:prstGeom prst="rect">
            <a:avLst/>
          </a:prstGeom>
          <a:noFill/>
          <a:ln>
            <a:noFill/>
          </a:ln>
        </p:spPr>
      </p:pic>
      <p:pic>
        <p:nvPicPr>
          <p:cNvPr id="275" name="Google Shape;275;p20"/>
          <p:cNvPicPr preferRelativeResize="0"/>
          <p:nvPr/>
        </p:nvPicPr>
        <p:blipFill rotWithShape="1">
          <a:blip r:embed="rId5">
            <a:alphaModFix/>
          </a:blip>
          <a:srcRect b="37602" l="0" r="0" t="24312"/>
          <a:stretch/>
        </p:blipFill>
        <p:spPr>
          <a:xfrm>
            <a:off x="1356462" y="3488271"/>
            <a:ext cx="15424748" cy="3304460"/>
          </a:xfrm>
          <a:prstGeom prst="rect">
            <a:avLst/>
          </a:prstGeom>
          <a:noFill/>
          <a:ln>
            <a:noFill/>
          </a:ln>
        </p:spPr>
      </p:pic>
      <p:sp>
        <p:nvSpPr>
          <p:cNvPr id="276" name="Google Shape;276;p20"/>
          <p:cNvSpPr/>
          <p:nvPr/>
        </p:nvSpPr>
        <p:spPr>
          <a:xfrm>
            <a:off x="6648407" y="7326546"/>
            <a:ext cx="917470" cy="929297"/>
          </a:xfrm>
          <a:custGeom>
            <a:rect b="b" l="l" r="r" t="t"/>
            <a:pathLst>
              <a:path extrusionOk="0" h="929297" w="917470">
                <a:moveTo>
                  <a:pt x="0" y="0"/>
                </a:moveTo>
                <a:lnTo>
                  <a:pt x="917470" y="0"/>
                </a:lnTo>
                <a:lnTo>
                  <a:pt x="917470" y="929298"/>
                </a:lnTo>
                <a:lnTo>
                  <a:pt x="0" y="929298"/>
                </a:lnTo>
                <a:lnTo>
                  <a:pt x="0" y="0"/>
                </a:lnTo>
                <a:close/>
              </a:path>
            </a:pathLst>
          </a:custGeom>
          <a:blipFill rotWithShape="1">
            <a:blip r:embed="rId6">
              <a:alphaModFix/>
            </a:blip>
            <a:stretch>
              <a:fillRect b="0" l="0" r="0" t="0"/>
            </a:stretch>
          </a:blipFill>
          <a:ln>
            <a:noFill/>
          </a:ln>
        </p:spPr>
      </p:sp>
      <p:sp>
        <p:nvSpPr>
          <p:cNvPr id="277" name="Google Shape;277;p20"/>
          <p:cNvSpPr/>
          <p:nvPr/>
        </p:nvSpPr>
        <p:spPr>
          <a:xfrm>
            <a:off x="14743834" y="7221194"/>
            <a:ext cx="1021481" cy="1034649"/>
          </a:xfrm>
          <a:custGeom>
            <a:rect b="b" l="l" r="r" t="t"/>
            <a:pathLst>
              <a:path extrusionOk="0" h="1034649" w="1021481">
                <a:moveTo>
                  <a:pt x="0" y="0"/>
                </a:moveTo>
                <a:lnTo>
                  <a:pt x="1021481" y="0"/>
                </a:lnTo>
                <a:lnTo>
                  <a:pt x="1021481" y="1034650"/>
                </a:lnTo>
                <a:lnTo>
                  <a:pt x="0" y="1034650"/>
                </a:lnTo>
                <a:lnTo>
                  <a:pt x="0" y="0"/>
                </a:lnTo>
                <a:close/>
              </a:path>
            </a:pathLst>
          </a:custGeom>
          <a:blipFill rotWithShape="1">
            <a:blip r:embed="rId7">
              <a:alphaModFix/>
            </a:blip>
            <a:stretch>
              <a:fillRect b="0" l="0" r="0" t="0"/>
            </a:stretch>
          </a:blipFill>
          <a:ln>
            <a:noFill/>
          </a:ln>
        </p:spPr>
      </p:sp>
      <p:sp>
        <p:nvSpPr>
          <p:cNvPr id="278" name="Google Shape;278;p20"/>
          <p:cNvSpPr/>
          <p:nvPr/>
        </p:nvSpPr>
        <p:spPr>
          <a:xfrm>
            <a:off x="10722123" y="7363396"/>
            <a:ext cx="917470" cy="892448"/>
          </a:xfrm>
          <a:custGeom>
            <a:rect b="b" l="l" r="r" t="t"/>
            <a:pathLst>
              <a:path extrusionOk="0" h="892448" w="917470">
                <a:moveTo>
                  <a:pt x="0" y="0"/>
                </a:moveTo>
                <a:lnTo>
                  <a:pt x="917470" y="0"/>
                </a:lnTo>
                <a:lnTo>
                  <a:pt x="917470" y="892448"/>
                </a:lnTo>
                <a:lnTo>
                  <a:pt x="0" y="892448"/>
                </a:lnTo>
                <a:lnTo>
                  <a:pt x="0" y="0"/>
                </a:lnTo>
                <a:close/>
              </a:path>
            </a:pathLst>
          </a:custGeom>
          <a:blipFill rotWithShape="1">
            <a:blip r:embed="rId8">
              <a:alphaModFix/>
            </a:blip>
            <a:stretch>
              <a:fillRect b="0" l="0" r="0" t="0"/>
            </a:stretch>
          </a:blipFill>
          <a:ln>
            <a:noFill/>
          </a:ln>
        </p:spPr>
      </p:sp>
      <p:sp>
        <p:nvSpPr>
          <p:cNvPr id="279" name="Google Shape;279;p20"/>
          <p:cNvSpPr/>
          <p:nvPr/>
        </p:nvSpPr>
        <p:spPr>
          <a:xfrm>
            <a:off x="2704952" y="7307496"/>
            <a:ext cx="656946" cy="948347"/>
          </a:xfrm>
          <a:custGeom>
            <a:rect b="b" l="l" r="r" t="t"/>
            <a:pathLst>
              <a:path extrusionOk="0" h="948347" w="656946">
                <a:moveTo>
                  <a:pt x="0" y="0"/>
                </a:moveTo>
                <a:lnTo>
                  <a:pt x="656946" y="0"/>
                </a:lnTo>
                <a:lnTo>
                  <a:pt x="656946" y="948348"/>
                </a:lnTo>
                <a:lnTo>
                  <a:pt x="0" y="948348"/>
                </a:lnTo>
                <a:lnTo>
                  <a:pt x="0" y="0"/>
                </a:lnTo>
                <a:close/>
              </a:path>
            </a:pathLst>
          </a:custGeom>
          <a:blipFill rotWithShape="1">
            <a:blip r:embed="rId9">
              <a:alphaModFix/>
            </a:blip>
            <a:stretch>
              <a:fillRect b="0" l="0" r="0" t="0"/>
            </a:stretch>
          </a:blipFill>
          <a:ln>
            <a:noFill/>
          </a:ln>
        </p:spPr>
      </p:sp>
      <p:sp>
        <p:nvSpPr>
          <p:cNvPr id="280" name="Google Shape;280;p20"/>
          <p:cNvSpPr txBox="1"/>
          <p:nvPr/>
        </p:nvSpPr>
        <p:spPr>
          <a:xfrm>
            <a:off x="2578005" y="487760"/>
            <a:ext cx="13131991"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E9E5D4"/>
                </a:solidFill>
                <a:latin typeface="Solway"/>
                <a:ea typeface="Solway"/>
                <a:cs typeface="Solway"/>
                <a:sym typeface="Solway"/>
              </a:rPr>
              <a:t>Bacterial Transcription</a:t>
            </a:r>
            <a:endParaRPr/>
          </a:p>
        </p:txBody>
      </p:sp>
      <p:sp>
        <p:nvSpPr>
          <p:cNvPr id="281" name="Google Shape;281;p20"/>
          <p:cNvSpPr txBox="1"/>
          <p:nvPr/>
        </p:nvSpPr>
        <p:spPr>
          <a:xfrm>
            <a:off x="5712628" y="8691914"/>
            <a:ext cx="2789027"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Inter"/>
                <a:ea typeface="Inter"/>
                <a:cs typeface="Inter"/>
                <a:sym typeface="Inter"/>
              </a:rPr>
              <a:t>Write a subtitle of this presentation here</a:t>
            </a:r>
            <a:endParaRPr/>
          </a:p>
        </p:txBody>
      </p:sp>
      <p:sp>
        <p:nvSpPr>
          <p:cNvPr id="282" name="Google Shape;282;p20"/>
          <p:cNvSpPr txBox="1"/>
          <p:nvPr/>
        </p:nvSpPr>
        <p:spPr>
          <a:xfrm>
            <a:off x="1638912" y="8691914"/>
            <a:ext cx="2789027"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Inter"/>
                <a:ea typeface="Inter"/>
                <a:cs typeface="Inter"/>
                <a:sym typeface="Inter"/>
              </a:rPr>
              <a:t>Write a subtitle of this presentation here</a:t>
            </a:r>
            <a:endParaRPr/>
          </a:p>
        </p:txBody>
      </p:sp>
      <p:sp>
        <p:nvSpPr>
          <p:cNvPr id="283" name="Google Shape;283;p20"/>
          <p:cNvSpPr txBox="1"/>
          <p:nvPr/>
        </p:nvSpPr>
        <p:spPr>
          <a:xfrm>
            <a:off x="9786344" y="8676005"/>
            <a:ext cx="2789027"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Inter"/>
                <a:ea typeface="Inter"/>
                <a:cs typeface="Inter"/>
                <a:sym typeface="Inter"/>
              </a:rPr>
              <a:t>Write a subtitle of this presentation here</a:t>
            </a:r>
            <a:endParaRPr/>
          </a:p>
        </p:txBody>
      </p:sp>
      <p:sp>
        <p:nvSpPr>
          <p:cNvPr id="284" name="Google Shape;284;p20"/>
          <p:cNvSpPr txBox="1"/>
          <p:nvPr/>
        </p:nvSpPr>
        <p:spPr>
          <a:xfrm>
            <a:off x="13860061" y="8676005"/>
            <a:ext cx="2789027"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Inter"/>
                <a:ea typeface="Inter"/>
                <a:cs typeface="Inter"/>
                <a:sym typeface="Inter"/>
              </a:rPr>
              <a:t>Write a subtitle of this presentation here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288" name="Shape 288"/>
        <p:cNvGrpSpPr/>
        <p:nvPr/>
      </p:nvGrpSpPr>
      <p:grpSpPr>
        <a:xfrm>
          <a:off x="0" y="0"/>
          <a:ext cx="0" cy="0"/>
          <a:chOff x="0" y="0"/>
          <a:chExt cx="0" cy="0"/>
        </a:xfrm>
      </p:grpSpPr>
      <p:sp>
        <p:nvSpPr>
          <p:cNvPr id="289" name="Google Shape;289;p21"/>
          <p:cNvSpPr/>
          <p:nvPr/>
        </p:nvSpPr>
        <p:spPr>
          <a:xfrm rot="-5400000">
            <a:off x="4230619" y="-5481434"/>
            <a:ext cx="11521440" cy="20015428"/>
          </a:xfrm>
          <a:custGeom>
            <a:rect b="b" l="l" r="r" t="t"/>
            <a:pathLst>
              <a:path extrusionOk="0" h="18320758" w="10287000">
                <a:moveTo>
                  <a:pt x="0" y="0"/>
                </a:moveTo>
                <a:lnTo>
                  <a:pt x="10287000" y="0"/>
                </a:lnTo>
                <a:lnTo>
                  <a:pt x="10287000" y="18320758"/>
                </a:lnTo>
                <a:lnTo>
                  <a:pt x="0" y="18320758"/>
                </a:lnTo>
                <a:lnTo>
                  <a:pt x="0" y="0"/>
                </a:lnTo>
                <a:close/>
              </a:path>
            </a:pathLst>
          </a:custGeom>
          <a:blipFill rotWithShape="1">
            <a:blip r:embed="rId3">
              <a:alphaModFix/>
            </a:blip>
            <a:stretch>
              <a:fillRect b="0" l="-18339" r="-18349" t="0"/>
            </a:stretch>
          </a:blipFill>
          <a:ln>
            <a:noFill/>
          </a:ln>
        </p:spPr>
      </p:sp>
      <p:pic>
        <p:nvPicPr>
          <p:cNvPr id="290" name="Google Shape;290;p21"/>
          <p:cNvPicPr preferRelativeResize="0"/>
          <p:nvPr/>
        </p:nvPicPr>
        <p:blipFill>
          <a:blip r:embed="rId4">
            <a:alphaModFix/>
          </a:blip>
          <a:stretch>
            <a:fillRect/>
          </a:stretch>
        </p:blipFill>
        <p:spPr>
          <a:xfrm>
            <a:off x="0" y="8930"/>
            <a:ext cx="18288000" cy="10269141"/>
          </a:xfrm>
          <a:prstGeom prst="rect">
            <a:avLst/>
          </a:prstGeom>
          <a:noFill/>
          <a:ln>
            <a:noFill/>
          </a:ln>
        </p:spPr>
      </p:pic>
      <p:sp>
        <p:nvSpPr>
          <p:cNvPr id="291" name="Google Shape;291;p21"/>
          <p:cNvSpPr/>
          <p:nvPr/>
        </p:nvSpPr>
        <p:spPr>
          <a:xfrm>
            <a:off x="582732" y="507034"/>
            <a:ext cx="17122535" cy="16520840"/>
          </a:xfrm>
          <a:custGeom>
            <a:rect b="b" l="l" r="r" t="t"/>
            <a:pathLst>
              <a:path extrusionOk="0" h="16520840" w="17122535">
                <a:moveTo>
                  <a:pt x="0" y="0"/>
                </a:moveTo>
                <a:lnTo>
                  <a:pt x="17122536" y="0"/>
                </a:lnTo>
                <a:lnTo>
                  <a:pt x="17122536" y="16520839"/>
                </a:lnTo>
                <a:lnTo>
                  <a:pt x="0" y="16520839"/>
                </a:lnTo>
                <a:lnTo>
                  <a:pt x="0" y="0"/>
                </a:lnTo>
                <a:close/>
              </a:path>
            </a:pathLst>
          </a:custGeom>
          <a:blipFill rotWithShape="1">
            <a:blip r:embed="rId5">
              <a:alphaModFix amt="13000"/>
            </a:blip>
            <a:stretch>
              <a:fillRect b="0" l="0" r="0" t="0"/>
            </a:stretch>
          </a:blipFill>
          <a:ln>
            <a:noFill/>
          </a:ln>
        </p:spPr>
      </p:sp>
      <p:grpSp>
        <p:nvGrpSpPr>
          <p:cNvPr id="292" name="Google Shape;292;p21"/>
          <p:cNvGrpSpPr/>
          <p:nvPr/>
        </p:nvGrpSpPr>
        <p:grpSpPr>
          <a:xfrm>
            <a:off x="2024926" y="5608571"/>
            <a:ext cx="14238149" cy="2191212"/>
            <a:chOff x="0" y="-47625"/>
            <a:chExt cx="3749965" cy="577109"/>
          </a:xfrm>
        </p:grpSpPr>
        <p:sp>
          <p:nvSpPr>
            <p:cNvPr id="293" name="Google Shape;293;p21"/>
            <p:cNvSpPr/>
            <p:nvPr/>
          </p:nvSpPr>
          <p:spPr>
            <a:xfrm>
              <a:off x="0" y="0"/>
              <a:ext cx="3749965" cy="529484"/>
            </a:xfrm>
            <a:custGeom>
              <a:rect b="b" l="l" r="r" t="t"/>
              <a:pathLst>
                <a:path extrusionOk="0" h="529484" w="3749965">
                  <a:moveTo>
                    <a:pt x="0" y="0"/>
                  </a:moveTo>
                  <a:lnTo>
                    <a:pt x="3749965" y="0"/>
                  </a:lnTo>
                  <a:lnTo>
                    <a:pt x="3749965" y="529484"/>
                  </a:lnTo>
                  <a:lnTo>
                    <a:pt x="0" y="529484"/>
                  </a:lnTo>
                  <a:close/>
                </a:path>
              </a:pathLst>
            </a:custGeom>
            <a:solidFill>
              <a:srgbClr val="E9E5D4"/>
            </a:solidFill>
            <a:ln>
              <a:noFill/>
            </a:ln>
          </p:spPr>
        </p:sp>
        <p:sp>
          <p:nvSpPr>
            <p:cNvPr id="294" name="Google Shape;294;p21"/>
            <p:cNvSpPr txBox="1"/>
            <p:nvPr/>
          </p:nvSpPr>
          <p:spPr>
            <a:xfrm>
              <a:off x="0" y="-47625"/>
              <a:ext cx="3749965" cy="577109"/>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21"/>
          <p:cNvGrpSpPr/>
          <p:nvPr/>
        </p:nvGrpSpPr>
        <p:grpSpPr>
          <a:xfrm>
            <a:off x="2024926" y="5789397"/>
            <a:ext cx="14238149" cy="2010386"/>
            <a:chOff x="0" y="0"/>
            <a:chExt cx="18984198" cy="2680515"/>
          </a:xfrm>
        </p:grpSpPr>
        <p:sp>
          <p:nvSpPr>
            <p:cNvPr id="296" name="Google Shape;296;p21"/>
            <p:cNvSpPr/>
            <p:nvPr/>
          </p:nvSpPr>
          <p:spPr>
            <a:xfrm>
              <a:off x="0" y="0"/>
              <a:ext cx="13079171" cy="2680515"/>
            </a:xfrm>
            <a:custGeom>
              <a:rect b="b" l="l" r="r" t="t"/>
              <a:pathLst>
                <a:path extrusionOk="0" h="2680515" w="13079171">
                  <a:moveTo>
                    <a:pt x="0" y="0"/>
                  </a:moveTo>
                  <a:lnTo>
                    <a:pt x="13079171" y="0"/>
                  </a:lnTo>
                  <a:lnTo>
                    <a:pt x="13079171" y="2680515"/>
                  </a:lnTo>
                  <a:lnTo>
                    <a:pt x="0" y="2680515"/>
                  </a:lnTo>
                  <a:lnTo>
                    <a:pt x="0" y="0"/>
                  </a:lnTo>
                  <a:close/>
                </a:path>
              </a:pathLst>
            </a:custGeom>
            <a:blipFill rotWithShape="1">
              <a:blip r:embed="rId6">
                <a:alphaModFix amt="76000"/>
              </a:blip>
              <a:stretch>
                <a:fillRect b="-418537" l="0" r="-6276" t="0"/>
              </a:stretch>
            </a:blipFill>
            <a:ln>
              <a:noFill/>
            </a:ln>
          </p:spPr>
        </p:sp>
        <p:sp>
          <p:nvSpPr>
            <p:cNvPr id="297" name="Google Shape;297;p21"/>
            <p:cNvSpPr/>
            <p:nvPr/>
          </p:nvSpPr>
          <p:spPr>
            <a:xfrm>
              <a:off x="13079171" y="0"/>
              <a:ext cx="5905027" cy="2680515"/>
            </a:xfrm>
            <a:custGeom>
              <a:rect b="b" l="l" r="r" t="t"/>
              <a:pathLst>
                <a:path extrusionOk="0" h="2680515" w="5905027">
                  <a:moveTo>
                    <a:pt x="0" y="0"/>
                  </a:moveTo>
                  <a:lnTo>
                    <a:pt x="5905027" y="0"/>
                  </a:lnTo>
                  <a:lnTo>
                    <a:pt x="5905027" y="2680515"/>
                  </a:lnTo>
                  <a:lnTo>
                    <a:pt x="0" y="2680515"/>
                  </a:lnTo>
                  <a:lnTo>
                    <a:pt x="0" y="0"/>
                  </a:lnTo>
                  <a:close/>
                </a:path>
              </a:pathLst>
            </a:custGeom>
            <a:blipFill rotWithShape="1">
              <a:blip r:embed="rId6">
                <a:alphaModFix amt="76000"/>
              </a:blip>
              <a:stretch>
                <a:fillRect b="-418537" l="0" r="-135388" t="0"/>
              </a:stretch>
            </a:blipFill>
            <a:ln>
              <a:noFill/>
            </a:ln>
          </p:spPr>
        </p:sp>
      </p:grpSp>
      <p:sp>
        <p:nvSpPr>
          <p:cNvPr id="298" name="Google Shape;298;p21"/>
          <p:cNvSpPr/>
          <p:nvPr/>
        </p:nvSpPr>
        <p:spPr>
          <a:xfrm>
            <a:off x="7347163" y="1607209"/>
            <a:ext cx="3434925" cy="3434925"/>
          </a:xfrm>
          <a:custGeom>
            <a:rect b="b" l="l" r="r" t="t"/>
            <a:pathLst>
              <a:path extrusionOk="0" h="3434925" w="3434925">
                <a:moveTo>
                  <a:pt x="0" y="0"/>
                </a:moveTo>
                <a:lnTo>
                  <a:pt x="3434925" y="0"/>
                </a:lnTo>
                <a:lnTo>
                  <a:pt x="3434925" y="3434924"/>
                </a:lnTo>
                <a:lnTo>
                  <a:pt x="0" y="3434924"/>
                </a:lnTo>
                <a:lnTo>
                  <a:pt x="0" y="0"/>
                </a:lnTo>
                <a:close/>
              </a:path>
            </a:pathLst>
          </a:custGeom>
          <a:blipFill rotWithShape="1">
            <a:blip r:embed="rId7">
              <a:alphaModFix/>
            </a:blip>
            <a:stretch>
              <a:fillRect b="0" l="0" r="0" t="0"/>
            </a:stretch>
          </a:blipFill>
          <a:ln>
            <a:noFill/>
          </a:ln>
        </p:spPr>
      </p:sp>
      <p:sp>
        <p:nvSpPr>
          <p:cNvPr id="299" name="Google Shape;299;p21"/>
          <p:cNvSpPr txBox="1"/>
          <p:nvPr/>
        </p:nvSpPr>
        <p:spPr>
          <a:xfrm>
            <a:off x="7417133" y="1979943"/>
            <a:ext cx="3138900" cy="2619900"/>
          </a:xfrm>
          <a:prstGeom prst="rect">
            <a:avLst/>
          </a:prstGeom>
          <a:noFill/>
          <a:ln>
            <a:noFill/>
          </a:ln>
        </p:spPr>
        <p:txBody>
          <a:bodyPr anchorCtr="0" anchor="t" bIns="0" lIns="0" spcFirstLastPara="1" rIns="0" wrap="square" tIns="0">
            <a:spAutoFit/>
          </a:bodyPr>
          <a:lstStyle/>
          <a:p>
            <a:pPr indent="0" lvl="0" marL="0" marR="0" rtl="0" algn="ctr">
              <a:lnSpc>
                <a:spcPct val="112002"/>
              </a:lnSpc>
              <a:spcBef>
                <a:spcPts val="0"/>
              </a:spcBef>
              <a:spcAft>
                <a:spcPts val="0"/>
              </a:spcAft>
              <a:buNone/>
            </a:pPr>
            <a:r>
              <a:rPr b="0" i="0" lang="en-US" sz="17021" u="none" cap="none" strike="noStrike">
                <a:solidFill>
                  <a:srgbClr val="E9E5D4"/>
                </a:solidFill>
                <a:latin typeface="Solway"/>
                <a:ea typeface="Solway"/>
                <a:cs typeface="Solway"/>
                <a:sym typeface="Solway"/>
              </a:rPr>
              <a:t>03</a:t>
            </a:r>
            <a:endParaRPr/>
          </a:p>
        </p:txBody>
      </p:sp>
      <p:sp>
        <p:nvSpPr>
          <p:cNvPr id="300" name="Google Shape;300;p21"/>
          <p:cNvSpPr txBox="1"/>
          <p:nvPr/>
        </p:nvSpPr>
        <p:spPr>
          <a:xfrm>
            <a:off x="2828972" y="5926431"/>
            <a:ext cx="12630055" cy="1721225"/>
          </a:xfrm>
          <a:prstGeom prst="rect">
            <a:avLst/>
          </a:prstGeom>
          <a:noFill/>
          <a:ln>
            <a:noFill/>
          </a:ln>
        </p:spPr>
        <p:txBody>
          <a:bodyPr anchorCtr="0" anchor="t" bIns="0" lIns="0" spcFirstLastPara="1" rIns="0" wrap="square" tIns="0">
            <a:spAutoFit/>
          </a:bodyPr>
          <a:lstStyle/>
          <a:p>
            <a:pPr indent="0" lvl="0" marL="0" marR="0" rtl="0" algn="ctr">
              <a:lnSpc>
                <a:spcPct val="123008"/>
              </a:lnSpc>
              <a:spcBef>
                <a:spcPts val="0"/>
              </a:spcBef>
              <a:spcAft>
                <a:spcPts val="0"/>
              </a:spcAft>
              <a:buNone/>
            </a:pPr>
            <a:r>
              <a:rPr b="0" i="0" lang="en-US" sz="11109" u="none" cap="none" strike="noStrike">
                <a:solidFill>
                  <a:srgbClr val="2E403D"/>
                </a:solidFill>
                <a:latin typeface="Solway"/>
                <a:ea typeface="Solway"/>
                <a:cs typeface="Solway"/>
                <a:sym typeface="Solway"/>
              </a:rPr>
              <a:t>APPLICATIONS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304" name="Shape 304"/>
        <p:cNvGrpSpPr/>
        <p:nvPr/>
      </p:nvGrpSpPr>
      <p:grpSpPr>
        <a:xfrm>
          <a:off x="0" y="0"/>
          <a:ext cx="0" cy="0"/>
          <a:chOff x="0" y="0"/>
          <a:chExt cx="0" cy="0"/>
        </a:xfrm>
      </p:grpSpPr>
      <p:pic>
        <p:nvPicPr>
          <p:cNvPr id="305" name="Google Shape;305;p22"/>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306" name="Google Shape;306;p22"/>
          <p:cNvSpPr/>
          <p:nvPr/>
        </p:nvSpPr>
        <p:spPr>
          <a:xfrm>
            <a:off x="667305" y="2558314"/>
            <a:ext cx="5142239" cy="6699986"/>
          </a:xfrm>
          <a:custGeom>
            <a:rect b="b" l="l" r="r" t="t"/>
            <a:pathLst>
              <a:path extrusionOk="0" h="6699986" w="5142239">
                <a:moveTo>
                  <a:pt x="0" y="0"/>
                </a:moveTo>
                <a:lnTo>
                  <a:pt x="5142240" y="0"/>
                </a:lnTo>
                <a:lnTo>
                  <a:pt x="5142240" y="6699986"/>
                </a:lnTo>
                <a:lnTo>
                  <a:pt x="0" y="6699986"/>
                </a:lnTo>
                <a:lnTo>
                  <a:pt x="0" y="0"/>
                </a:lnTo>
                <a:close/>
              </a:path>
            </a:pathLst>
          </a:custGeom>
          <a:blipFill rotWithShape="1">
            <a:blip r:embed="rId4">
              <a:alphaModFix/>
            </a:blip>
            <a:stretch>
              <a:fillRect b="0" l="0" r="0" t="0"/>
            </a:stretch>
          </a:blipFill>
          <a:ln>
            <a:noFill/>
          </a:ln>
        </p:spPr>
      </p:sp>
      <p:sp>
        <p:nvSpPr>
          <p:cNvPr id="307" name="Google Shape;307;p22"/>
          <p:cNvSpPr/>
          <p:nvPr/>
        </p:nvSpPr>
        <p:spPr>
          <a:xfrm>
            <a:off x="6581070" y="2558314"/>
            <a:ext cx="5142239" cy="6699986"/>
          </a:xfrm>
          <a:custGeom>
            <a:rect b="b" l="l" r="r" t="t"/>
            <a:pathLst>
              <a:path extrusionOk="0" h="6699986" w="5142239">
                <a:moveTo>
                  <a:pt x="0" y="0"/>
                </a:moveTo>
                <a:lnTo>
                  <a:pt x="5142239" y="0"/>
                </a:lnTo>
                <a:lnTo>
                  <a:pt x="5142239" y="6699986"/>
                </a:lnTo>
                <a:lnTo>
                  <a:pt x="0" y="6699986"/>
                </a:lnTo>
                <a:lnTo>
                  <a:pt x="0" y="0"/>
                </a:lnTo>
                <a:close/>
              </a:path>
            </a:pathLst>
          </a:custGeom>
          <a:blipFill rotWithShape="1">
            <a:blip r:embed="rId4">
              <a:alphaModFix/>
            </a:blip>
            <a:stretch>
              <a:fillRect b="0" l="0" r="0" t="0"/>
            </a:stretch>
          </a:blipFill>
          <a:ln>
            <a:noFill/>
          </a:ln>
        </p:spPr>
      </p:sp>
      <p:sp>
        <p:nvSpPr>
          <p:cNvPr id="308" name="Google Shape;308;p22"/>
          <p:cNvSpPr/>
          <p:nvPr/>
        </p:nvSpPr>
        <p:spPr>
          <a:xfrm>
            <a:off x="12496170" y="2558314"/>
            <a:ext cx="5142239" cy="6699986"/>
          </a:xfrm>
          <a:custGeom>
            <a:rect b="b" l="l" r="r" t="t"/>
            <a:pathLst>
              <a:path extrusionOk="0" h="6699986" w="5142239">
                <a:moveTo>
                  <a:pt x="0" y="0"/>
                </a:moveTo>
                <a:lnTo>
                  <a:pt x="5142239" y="0"/>
                </a:lnTo>
                <a:lnTo>
                  <a:pt x="5142239" y="6699986"/>
                </a:lnTo>
                <a:lnTo>
                  <a:pt x="0" y="6699986"/>
                </a:lnTo>
                <a:lnTo>
                  <a:pt x="0" y="0"/>
                </a:lnTo>
                <a:close/>
              </a:path>
            </a:pathLst>
          </a:custGeom>
          <a:blipFill rotWithShape="1">
            <a:blip r:embed="rId4">
              <a:alphaModFix/>
            </a:blip>
            <a:stretch>
              <a:fillRect b="0" l="0" r="0" t="0"/>
            </a:stretch>
          </a:blipFill>
          <a:ln>
            <a:noFill/>
          </a:ln>
        </p:spPr>
      </p:sp>
      <p:sp>
        <p:nvSpPr>
          <p:cNvPr id="309" name="Google Shape;309;p22"/>
          <p:cNvSpPr txBox="1"/>
          <p:nvPr/>
        </p:nvSpPr>
        <p:spPr>
          <a:xfrm>
            <a:off x="2578005" y="487760"/>
            <a:ext cx="13131991"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E9E5D4"/>
                </a:solidFill>
                <a:latin typeface="Solway"/>
                <a:ea typeface="Solway"/>
                <a:cs typeface="Solway"/>
                <a:sym typeface="Solway"/>
              </a:rPr>
              <a:t>Write a main idea here</a:t>
            </a:r>
            <a:endParaRPr/>
          </a:p>
        </p:txBody>
      </p:sp>
      <p:sp>
        <p:nvSpPr>
          <p:cNvPr id="310" name="Google Shape;310;p22"/>
          <p:cNvSpPr txBox="1"/>
          <p:nvPr/>
        </p:nvSpPr>
        <p:spPr>
          <a:xfrm>
            <a:off x="7044079" y="7657522"/>
            <a:ext cx="4199700" cy="110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a:t>
            </a:r>
            <a:endParaRPr/>
          </a:p>
        </p:txBody>
      </p:sp>
      <p:sp>
        <p:nvSpPr>
          <p:cNvPr id="311" name="Google Shape;311;p22"/>
          <p:cNvSpPr txBox="1"/>
          <p:nvPr/>
        </p:nvSpPr>
        <p:spPr>
          <a:xfrm>
            <a:off x="13058911" y="7657522"/>
            <a:ext cx="4005000" cy="110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a:t>
            </a:r>
            <a:endParaRPr/>
          </a:p>
        </p:txBody>
      </p:sp>
      <p:sp>
        <p:nvSpPr>
          <p:cNvPr id="312" name="Google Shape;312;p22"/>
          <p:cNvSpPr txBox="1"/>
          <p:nvPr/>
        </p:nvSpPr>
        <p:spPr>
          <a:xfrm>
            <a:off x="1143555" y="7657522"/>
            <a:ext cx="4189800" cy="110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a:t>
            </a:r>
            <a:endParaRPr/>
          </a:p>
        </p:txBody>
      </p:sp>
      <p:sp>
        <p:nvSpPr>
          <p:cNvPr id="313" name="Google Shape;313;p22"/>
          <p:cNvSpPr txBox="1"/>
          <p:nvPr/>
        </p:nvSpPr>
        <p:spPr>
          <a:xfrm>
            <a:off x="934985" y="2988620"/>
            <a:ext cx="4606800" cy="431100"/>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1" i="0" lang="en-US" sz="2800" u="none" cap="none" strike="noStrike">
                <a:solidFill>
                  <a:srgbClr val="000000"/>
                </a:solidFill>
                <a:latin typeface="Inter"/>
                <a:ea typeface="Inter"/>
                <a:cs typeface="Inter"/>
                <a:sym typeface="Inter"/>
              </a:rPr>
              <a:t>Write a main idea here</a:t>
            </a:r>
            <a:endParaRPr/>
          </a:p>
        </p:txBody>
      </p:sp>
      <p:sp>
        <p:nvSpPr>
          <p:cNvPr id="314" name="Google Shape;314;p22"/>
          <p:cNvSpPr txBox="1"/>
          <p:nvPr/>
        </p:nvSpPr>
        <p:spPr>
          <a:xfrm>
            <a:off x="6840560" y="2988620"/>
            <a:ext cx="4606800" cy="431100"/>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1" i="0" lang="en-US" sz="2800" u="none" cap="none" strike="noStrike">
                <a:solidFill>
                  <a:srgbClr val="000000"/>
                </a:solidFill>
                <a:latin typeface="Inter"/>
                <a:ea typeface="Inter"/>
                <a:cs typeface="Inter"/>
                <a:sym typeface="Inter"/>
              </a:rPr>
              <a:t>Write a main idea here</a:t>
            </a:r>
            <a:endParaRPr/>
          </a:p>
        </p:txBody>
      </p:sp>
      <p:sp>
        <p:nvSpPr>
          <p:cNvPr id="315" name="Google Shape;315;p22"/>
          <p:cNvSpPr txBox="1"/>
          <p:nvPr/>
        </p:nvSpPr>
        <p:spPr>
          <a:xfrm>
            <a:off x="12763850" y="2988620"/>
            <a:ext cx="4606800" cy="431100"/>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1" i="0" lang="en-US" sz="2800" u="none" cap="none" strike="noStrike">
                <a:solidFill>
                  <a:srgbClr val="000000"/>
                </a:solidFill>
                <a:latin typeface="Inter"/>
                <a:ea typeface="Inter"/>
                <a:cs typeface="Inter"/>
                <a:sym typeface="Inter"/>
              </a:rPr>
              <a:t>Write a main idea here</a:t>
            </a:r>
            <a:endParaRPr/>
          </a:p>
        </p:txBody>
      </p:sp>
      <p:pic>
        <p:nvPicPr>
          <p:cNvPr id="316" name="Google Shape;316;p22"/>
          <p:cNvPicPr preferRelativeResize="0"/>
          <p:nvPr/>
        </p:nvPicPr>
        <p:blipFill>
          <a:blip r:embed="rId5">
            <a:alphaModFix/>
          </a:blip>
          <a:stretch>
            <a:fillRect/>
          </a:stretch>
        </p:blipFill>
        <p:spPr>
          <a:xfrm>
            <a:off x="1441988" y="3766101"/>
            <a:ext cx="3567000" cy="3554400"/>
          </a:xfrm>
          <a:prstGeom prst="ellipse">
            <a:avLst/>
          </a:prstGeom>
          <a:noFill/>
          <a:ln>
            <a:noFill/>
          </a:ln>
        </p:spPr>
      </p:pic>
      <p:pic>
        <p:nvPicPr>
          <p:cNvPr id="317" name="Google Shape;317;p22"/>
          <p:cNvPicPr preferRelativeResize="0"/>
          <p:nvPr/>
        </p:nvPicPr>
        <p:blipFill>
          <a:blip r:embed="rId6">
            <a:alphaModFix/>
          </a:blip>
          <a:stretch>
            <a:fillRect/>
          </a:stretch>
        </p:blipFill>
        <p:spPr>
          <a:xfrm>
            <a:off x="7369350" y="3766117"/>
            <a:ext cx="3567025" cy="3554366"/>
          </a:xfrm>
          <a:prstGeom prst="rect">
            <a:avLst/>
          </a:prstGeom>
          <a:noFill/>
          <a:ln>
            <a:noFill/>
          </a:ln>
        </p:spPr>
      </p:pic>
      <p:pic>
        <p:nvPicPr>
          <p:cNvPr id="318" name="Google Shape;318;p22"/>
          <p:cNvPicPr preferRelativeResize="0"/>
          <p:nvPr/>
        </p:nvPicPr>
        <p:blipFill>
          <a:blip r:embed="rId7">
            <a:alphaModFix/>
          </a:blip>
          <a:stretch>
            <a:fillRect/>
          </a:stretch>
        </p:blipFill>
        <p:spPr>
          <a:xfrm>
            <a:off x="13277900" y="3759800"/>
            <a:ext cx="3567000" cy="356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322" name="Shape 322"/>
        <p:cNvGrpSpPr/>
        <p:nvPr/>
      </p:nvGrpSpPr>
      <p:grpSpPr>
        <a:xfrm>
          <a:off x="0" y="0"/>
          <a:ext cx="0" cy="0"/>
          <a:chOff x="0" y="0"/>
          <a:chExt cx="0" cy="0"/>
        </a:xfrm>
      </p:grpSpPr>
      <p:pic>
        <p:nvPicPr>
          <p:cNvPr id="323" name="Google Shape;323;p23"/>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324" name="Google Shape;324;p23"/>
          <p:cNvPicPr preferRelativeResize="0"/>
          <p:nvPr/>
        </p:nvPicPr>
        <p:blipFill rotWithShape="1">
          <a:blip r:embed="rId4">
            <a:alphaModFix/>
          </a:blip>
          <a:srcRect b="11382" l="0" r="0" t="11383"/>
          <a:stretch/>
        </p:blipFill>
        <p:spPr>
          <a:xfrm>
            <a:off x="0" y="2337191"/>
            <a:ext cx="18288000" cy="7945012"/>
          </a:xfrm>
          <a:prstGeom prst="rect">
            <a:avLst/>
          </a:prstGeom>
          <a:noFill/>
          <a:ln>
            <a:noFill/>
          </a:ln>
        </p:spPr>
      </p:pic>
      <p:sp>
        <p:nvSpPr>
          <p:cNvPr id="325" name="Google Shape;325;p23"/>
          <p:cNvSpPr/>
          <p:nvPr/>
        </p:nvSpPr>
        <p:spPr>
          <a:xfrm rot="512806">
            <a:off x="-1918248" y="6014015"/>
            <a:ext cx="8812472" cy="4849018"/>
          </a:xfrm>
          <a:custGeom>
            <a:rect b="b" l="l" r="r" t="t"/>
            <a:pathLst>
              <a:path extrusionOk="0" h="4849018" w="8812472">
                <a:moveTo>
                  <a:pt x="0" y="0"/>
                </a:moveTo>
                <a:lnTo>
                  <a:pt x="8812472" y="0"/>
                </a:lnTo>
                <a:lnTo>
                  <a:pt x="8812472" y="4849018"/>
                </a:lnTo>
                <a:lnTo>
                  <a:pt x="0" y="4849018"/>
                </a:lnTo>
                <a:lnTo>
                  <a:pt x="0" y="0"/>
                </a:lnTo>
                <a:close/>
              </a:path>
            </a:pathLst>
          </a:custGeom>
          <a:blipFill rotWithShape="1">
            <a:blip r:embed="rId5">
              <a:alphaModFix/>
            </a:blip>
            <a:stretch>
              <a:fillRect b="-104252" l="-149059" r="0" t="0"/>
            </a:stretch>
          </a:blipFill>
          <a:ln>
            <a:noFill/>
          </a:ln>
        </p:spPr>
      </p:sp>
      <p:sp>
        <p:nvSpPr>
          <p:cNvPr id="326" name="Google Shape;326;p23"/>
          <p:cNvSpPr txBox="1"/>
          <p:nvPr/>
        </p:nvSpPr>
        <p:spPr>
          <a:xfrm>
            <a:off x="2578005" y="487760"/>
            <a:ext cx="13131991"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E9E5D4"/>
                </a:solidFill>
                <a:latin typeface="Solway"/>
                <a:ea typeface="Solway"/>
                <a:cs typeface="Solway"/>
                <a:sym typeface="Solway"/>
              </a:rPr>
              <a:t>Write a main idea here</a:t>
            </a:r>
            <a:endParaRPr/>
          </a:p>
        </p:txBody>
      </p:sp>
      <p:sp>
        <p:nvSpPr>
          <p:cNvPr id="327" name="Google Shape;327;p23"/>
          <p:cNvSpPr txBox="1"/>
          <p:nvPr/>
        </p:nvSpPr>
        <p:spPr>
          <a:xfrm>
            <a:off x="998719" y="7279260"/>
            <a:ext cx="4954500" cy="2462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28" name="Google Shape;328;p23"/>
          <p:cNvSpPr/>
          <p:nvPr/>
        </p:nvSpPr>
        <p:spPr>
          <a:xfrm>
            <a:off x="14091550" y="6983923"/>
            <a:ext cx="3858999" cy="3303077"/>
          </a:xfrm>
          <a:custGeom>
            <a:rect b="b" l="l" r="r" t="t"/>
            <a:pathLst>
              <a:path extrusionOk="0" h="3303077" w="3858999">
                <a:moveTo>
                  <a:pt x="0" y="0"/>
                </a:moveTo>
                <a:lnTo>
                  <a:pt x="3859000" y="0"/>
                </a:lnTo>
                <a:lnTo>
                  <a:pt x="3859000" y="3303077"/>
                </a:lnTo>
                <a:lnTo>
                  <a:pt x="0" y="3303077"/>
                </a:lnTo>
                <a:lnTo>
                  <a:pt x="0" y="0"/>
                </a:lnTo>
                <a:close/>
              </a:path>
            </a:pathLst>
          </a:custGeom>
          <a:blipFill rotWithShape="1">
            <a:blip r:embed="rId6">
              <a:alphaModFix amt="56000"/>
            </a:blip>
            <a:stretch>
              <a:fillRect b="-19190" l="-1109" r="-1109"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332" name="Shape 332"/>
        <p:cNvGrpSpPr/>
        <p:nvPr/>
      </p:nvGrpSpPr>
      <p:grpSpPr>
        <a:xfrm>
          <a:off x="0" y="0"/>
          <a:ext cx="0" cy="0"/>
          <a:chOff x="0" y="0"/>
          <a:chExt cx="0" cy="0"/>
        </a:xfrm>
      </p:grpSpPr>
      <p:pic>
        <p:nvPicPr>
          <p:cNvPr id="333" name="Google Shape;333;p24"/>
          <p:cNvPicPr preferRelativeResize="0"/>
          <p:nvPr/>
        </p:nvPicPr>
        <p:blipFill>
          <a:blip r:embed="rId3">
            <a:alphaModFix/>
          </a:blip>
          <a:stretch>
            <a:fillRect/>
          </a:stretch>
        </p:blipFill>
        <p:spPr>
          <a:xfrm>
            <a:off x="0" y="8930"/>
            <a:ext cx="18288000" cy="10269141"/>
          </a:xfrm>
          <a:prstGeom prst="rect">
            <a:avLst/>
          </a:prstGeom>
          <a:noFill/>
          <a:ln>
            <a:noFill/>
          </a:ln>
        </p:spPr>
      </p:pic>
      <p:grpSp>
        <p:nvGrpSpPr>
          <p:cNvPr id="334" name="Google Shape;334;p24"/>
          <p:cNvGrpSpPr/>
          <p:nvPr/>
        </p:nvGrpSpPr>
        <p:grpSpPr>
          <a:xfrm>
            <a:off x="1771036" y="3242876"/>
            <a:ext cx="15050729" cy="13821066"/>
            <a:chOff x="0" y="0"/>
            <a:chExt cx="20067638" cy="18428088"/>
          </a:xfrm>
        </p:grpSpPr>
        <p:sp>
          <p:nvSpPr>
            <p:cNvPr id="335" name="Google Shape;335;p24"/>
            <p:cNvSpPr/>
            <p:nvPr/>
          </p:nvSpPr>
          <p:spPr>
            <a:xfrm>
              <a:off x="0" y="0"/>
              <a:ext cx="10049961" cy="9243665"/>
            </a:xfrm>
            <a:custGeom>
              <a:rect b="b" l="l" r="r" t="t"/>
              <a:pathLst>
                <a:path extrusionOk="0" h="9243665" w="10049961">
                  <a:moveTo>
                    <a:pt x="0" y="0"/>
                  </a:moveTo>
                  <a:lnTo>
                    <a:pt x="10049961" y="0"/>
                  </a:lnTo>
                  <a:lnTo>
                    <a:pt x="10049961" y="9243665"/>
                  </a:lnTo>
                  <a:lnTo>
                    <a:pt x="0" y="9243665"/>
                  </a:lnTo>
                  <a:lnTo>
                    <a:pt x="0" y="0"/>
                  </a:lnTo>
                  <a:close/>
                </a:path>
              </a:pathLst>
            </a:custGeom>
            <a:blipFill rotWithShape="1">
              <a:blip r:embed="rId4">
                <a:alphaModFix/>
              </a:blip>
              <a:stretch>
                <a:fillRect b="-8720" l="0" r="0" t="0"/>
              </a:stretch>
            </a:blipFill>
            <a:ln>
              <a:noFill/>
            </a:ln>
          </p:spPr>
        </p:sp>
        <p:sp>
          <p:nvSpPr>
            <p:cNvPr id="336" name="Google Shape;336;p24"/>
            <p:cNvSpPr/>
            <p:nvPr/>
          </p:nvSpPr>
          <p:spPr>
            <a:xfrm>
              <a:off x="10017677" y="0"/>
              <a:ext cx="10049961" cy="9243665"/>
            </a:xfrm>
            <a:custGeom>
              <a:rect b="b" l="l" r="r" t="t"/>
              <a:pathLst>
                <a:path extrusionOk="0" h="9243665" w="10049961">
                  <a:moveTo>
                    <a:pt x="0" y="0"/>
                  </a:moveTo>
                  <a:lnTo>
                    <a:pt x="10049960" y="0"/>
                  </a:lnTo>
                  <a:lnTo>
                    <a:pt x="10049960" y="9243665"/>
                  </a:lnTo>
                  <a:lnTo>
                    <a:pt x="0" y="9243665"/>
                  </a:lnTo>
                  <a:lnTo>
                    <a:pt x="0" y="0"/>
                  </a:lnTo>
                  <a:close/>
                </a:path>
              </a:pathLst>
            </a:custGeom>
            <a:blipFill rotWithShape="1">
              <a:blip r:embed="rId4">
                <a:alphaModFix/>
              </a:blip>
              <a:stretch>
                <a:fillRect b="-8720" l="0" r="0" t="0"/>
              </a:stretch>
            </a:blipFill>
            <a:ln>
              <a:noFill/>
            </a:ln>
          </p:spPr>
        </p:sp>
        <p:sp>
          <p:nvSpPr>
            <p:cNvPr id="337" name="Google Shape;337;p24"/>
            <p:cNvSpPr/>
            <p:nvPr/>
          </p:nvSpPr>
          <p:spPr>
            <a:xfrm>
              <a:off x="0" y="9184423"/>
              <a:ext cx="10049961" cy="9243665"/>
            </a:xfrm>
            <a:custGeom>
              <a:rect b="b" l="l" r="r" t="t"/>
              <a:pathLst>
                <a:path extrusionOk="0" h="9243665" w="10049961">
                  <a:moveTo>
                    <a:pt x="0" y="0"/>
                  </a:moveTo>
                  <a:lnTo>
                    <a:pt x="10049961" y="0"/>
                  </a:lnTo>
                  <a:lnTo>
                    <a:pt x="10049961" y="9243665"/>
                  </a:lnTo>
                  <a:lnTo>
                    <a:pt x="0" y="9243665"/>
                  </a:lnTo>
                  <a:lnTo>
                    <a:pt x="0" y="0"/>
                  </a:lnTo>
                  <a:close/>
                </a:path>
              </a:pathLst>
            </a:custGeom>
            <a:blipFill rotWithShape="1">
              <a:blip r:embed="rId5">
                <a:alphaModFix/>
              </a:blip>
              <a:stretch>
                <a:fillRect b="-8720" l="0" r="0" t="0"/>
              </a:stretch>
            </a:blipFill>
            <a:ln>
              <a:noFill/>
            </a:ln>
          </p:spPr>
        </p:sp>
        <p:sp>
          <p:nvSpPr>
            <p:cNvPr id="338" name="Google Shape;338;p24"/>
            <p:cNvSpPr/>
            <p:nvPr/>
          </p:nvSpPr>
          <p:spPr>
            <a:xfrm>
              <a:off x="10017677" y="9184423"/>
              <a:ext cx="10049961" cy="9243665"/>
            </a:xfrm>
            <a:custGeom>
              <a:rect b="b" l="l" r="r" t="t"/>
              <a:pathLst>
                <a:path extrusionOk="0" h="9243665" w="10049961">
                  <a:moveTo>
                    <a:pt x="0" y="0"/>
                  </a:moveTo>
                  <a:lnTo>
                    <a:pt x="10049960" y="0"/>
                  </a:lnTo>
                  <a:lnTo>
                    <a:pt x="10049960" y="9243665"/>
                  </a:lnTo>
                  <a:lnTo>
                    <a:pt x="0" y="9243665"/>
                  </a:lnTo>
                  <a:lnTo>
                    <a:pt x="0" y="0"/>
                  </a:lnTo>
                  <a:close/>
                </a:path>
              </a:pathLst>
            </a:custGeom>
            <a:blipFill rotWithShape="1">
              <a:blip r:embed="rId5">
                <a:alphaModFix/>
              </a:blip>
              <a:stretch>
                <a:fillRect b="-8720" l="0" r="0" t="0"/>
              </a:stretch>
            </a:blipFill>
            <a:ln>
              <a:noFill/>
            </a:ln>
          </p:spPr>
        </p:sp>
      </p:grpSp>
      <p:sp>
        <p:nvSpPr>
          <p:cNvPr id="339" name="Google Shape;339;p24"/>
          <p:cNvSpPr/>
          <p:nvPr/>
        </p:nvSpPr>
        <p:spPr>
          <a:xfrm rot="-5400000">
            <a:off x="2752267" y="184685"/>
            <a:ext cx="12783467" cy="16976161"/>
          </a:xfrm>
          <a:custGeom>
            <a:rect b="b" l="l" r="r" t="t"/>
            <a:pathLst>
              <a:path extrusionOk="0" h="16976161" w="12783467">
                <a:moveTo>
                  <a:pt x="0" y="0"/>
                </a:moveTo>
                <a:lnTo>
                  <a:pt x="12783466" y="0"/>
                </a:lnTo>
                <a:lnTo>
                  <a:pt x="12783466" y="16976161"/>
                </a:lnTo>
                <a:lnTo>
                  <a:pt x="0" y="16976161"/>
                </a:lnTo>
                <a:lnTo>
                  <a:pt x="0" y="0"/>
                </a:lnTo>
                <a:close/>
              </a:path>
            </a:pathLst>
          </a:custGeom>
          <a:blipFill rotWithShape="1">
            <a:blip r:embed="rId6">
              <a:alphaModFix/>
            </a:blip>
            <a:stretch>
              <a:fillRect b="0" l="-960" r="-959" t="0"/>
            </a:stretch>
          </a:blipFill>
          <a:ln>
            <a:noFill/>
          </a:ln>
        </p:spPr>
      </p:sp>
      <p:sp>
        <p:nvSpPr>
          <p:cNvPr id="340" name="Google Shape;340;p24"/>
          <p:cNvSpPr/>
          <p:nvPr/>
        </p:nvSpPr>
        <p:spPr>
          <a:xfrm>
            <a:off x="1771036" y="3139471"/>
            <a:ext cx="3897949" cy="3182144"/>
          </a:xfrm>
          <a:custGeom>
            <a:rect b="b" l="l" r="r" t="t"/>
            <a:pathLst>
              <a:path extrusionOk="0" h="3182144" w="3897949">
                <a:moveTo>
                  <a:pt x="0" y="0"/>
                </a:moveTo>
                <a:lnTo>
                  <a:pt x="3897949" y="0"/>
                </a:lnTo>
                <a:lnTo>
                  <a:pt x="3897949" y="3182144"/>
                </a:lnTo>
                <a:lnTo>
                  <a:pt x="0" y="3182144"/>
                </a:lnTo>
                <a:lnTo>
                  <a:pt x="0" y="0"/>
                </a:lnTo>
                <a:close/>
              </a:path>
            </a:pathLst>
          </a:custGeom>
          <a:blipFill rotWithShape="1">
            <a:blip r:embed="rId7">
              <a:alphaModFix/>
            </a:blip>
            <a:stretch>
              <a:fillRect b="0" l="0" r="0" t="0"/>
            </a:stretch>
          </a:blipFill>
          <a:ln>
            <a:noFill/>
          </a:ln>
        </p:spPr>
      </p:sp>
      <p:sp>
        <p:nvSpPr>
          <p:cNvPr id="341" name="Google Shape;341;p24"/>
          <p:cNvSpPr/>
          <p:nvPr/>
        </p:nvSpPr>
        <p:spPr>
          <a:xfrm>
            <a:off x="7539757" y="5882958"/>
            <a:ext cx="3224864" cy="3932761"/>
          </a:xfrm>
          <a:custGeom>
            <a:rect b="b" l="l" r="r" t="t"/>
            <a:pathLst>
              <a:path extrusionOk="0" h="3932761" w="3224864">
                <a:moveTo>
                  <a:pt x="0" y="0"/>
                </a:moveTo>
                <a:lnTo>
                  <a:pt x="3224865" y="0"/>
                </a:lnTo>
                <a:lnTo>
                  <a:pt x="3224865" y="3932761"/>
                </a:lnTo>
                <a:lnTo>
                  <a:pt x="0" y="3932761"/>
                </a:lnTo>
                <a:lnTo>
                  <a:pt x="0" y="0"/>
                </a:lnTo>
                <a:close/>
              </a:path>
            </a:pathLst>
          </a:custGeom>
          <a:blipFill rotWithShape="1">
            <a:blip r:embed="rId8">
              <a:alphaModFix/>
            </a:blip>
            <a:stretch>
              <a:fillRect b="0" l="0" r="0" t="0"/>
            </a:stretch>
          </a:blipFill>
          <a:ln>
            <a:noFill/>
          </a:ln>
        </p:spPr>
      </p:sp>
      <p:sp>
        <p:nvSpPr>
          <p:cNvPr id="342" name="Google Shape;342;p24"/>
          <p:cNvSpPr/>
          <p:nvPr/>
        </p:nvSpPr>
        <p:spPr>
          <a:xfrm>
            <a:off x="12356055" y="3242876"/>
            <a:ext cx="4109878" cy="3287902"/>
          </a:xfrm>
          <a:custGeom>
            <a:rect b="b" l="l" r="r" t="t"/>
            <a:pathLst>
              <a:path extrusionOk="0" h="3287902" w="4109878">
                <a:moveTo>
                  <a:pt x="0" y="0"/>
                </a:moveTo>
                <a:lnTo>
                  <a:pt x="4109878" y="0"/>
                </a:lnTo>
                <a:lnTo>
                  <a:pt x="4109878" y="3287902"/>
                </a:lnTo>
                <a:lnTo>
                  <a:pt x="0" y="3287902"/>
                </a:lnTo>
                <a:lnTo>
                  <a:pt x="0" y="0"/>
                </a:lnTo>
                <a:close/>
              </a:path>
            </a:pathLst>
          </a:custGeom>
          <a:blipFill rotWithShape="1">
            <a:blip r:embed="rId9">
              <a:alphaModFix/>
            </a:blip>
            <a:stretch>
              <a:fillRect b="0" l="0" r="0" t="0"/>
            </a:stretch>
          </a:blipFill>
          <a:ln>
            <a:noFill/>
          </a:ln>
        </p:spPr>
      </p:sp>
      <p:sp>
        <p:nvSpPr>
          <p:cNvPr id="343" name="Google Shape;343;p24"/>
          <p:cNvSpPr txBox="1"/>
          <p:nvPr/>
        </p:nvSpPr>
        <p:spPr>
          <a:xfrm>
            <a:off x="2578005" y="487760"/>
            <a:ext cx="13131991"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E9E5D4"/>
                </a:solidFill>
                <a:latin typeface="Solway"/>
                <a:ea typeface="Solway"/>
                <a:cs typeface="Solway"/>
                <a:sym typeface="Solway"/>
              </a:rPr>
              <a:t>Write a main idea here</a:t>
            </a:r>
            <a:endParaRPr/>
          </a:p>
        </p:txBody>
      </p:sp>
      <p:sp>
        <p:nvSpPr>
          <p:cNvPr id="344" name="Google Shape;344;p24"/>
          <p:cNvSpPr txBox="1"/>
          <p:nvPr/>
        </p:nvSpPr>
        <p:spPr>
          <a:xfrm>
            <a:off x="7102138" y="3875877"/>
            <a:ext cx="4083724" cy="1235710"/>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a:t>
            </a:r>
            <a:endParaRPr/>
          </a:p>
        </p:txBody>
      </p:sp>
      <p:sp>
        <p:nvSpPr>
          <p:cNvPr id="345" name="Google Shape;345;p24"/>
          <p:cNvSpPr txBox="1"/>
          <p:nvPr/>
        </p:nvSpPr>
        <p:spPr>
          <a:xfrm>
            <a:off x="1511106" y="7592700"/>
            <a:ext cx="4083724" cy="1235710"/>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a:t>
            </a:r>
            <a:endParaRPr/>
          </a:p>
        </p:txBody>
      </p:sp>
      <p:sp>
        <p:nvSpPr>
          <p:cNvPr id="346" name="Google Shape;346;p24"/>
          <p:cNvSpPr txBox="1"/>
          <p:nvPr/>
        </p:nvSpPr>
        <p:spPr>
          <a:xfrm>
            <a:off x="12584354" y="7592700"/>
            <a:ext cx="4083724" cy="1235710"/>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a:t>
            </a:r>
            <a:endParaRPr/>
          </a:p>
        </p:txBody>
      </p:sp>
      <p:sp>
        <p:nvSpPr>
          <p:cNvPr id="347" name="Google Shape;347;p24"/>
          <p:cNvSpPr txBox="1"/>
          <p:nvPr/>
        </p:nvSpPr>
        <p:spPr>
          <a:xfrm>
            <a:off x="1249528" y="6856189"/>
            <a:ext cx="4606880" cy="505332"/>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1" i="0" lang="en-US" sz="2600" u="none" cap="none" strike="noStrike">
                <a:solidFill>
                  <a:srgbClr val="000000"/>
                </a:solidFill>
                <a:latin typeface="Inter"/>
                <a:ea typeface="Inter"/>
                <a:cs typeface="Inter"/>
                <a:sym typeface="Inter"/>
              </a:rPr>
              <a:t>Write a main idea here</a:t>
            </a:r>
            <a:endParaRPr/>
          </a:p>
        </p:txBody>
      </p:sp>
      <p:sp>
        <p:nvSpPr>
          <p:cNvPr id="348" name="Google Shape;348;p24"/>
          <p:cNvSpPr txBox="1"/>
          <p:nvPr/>
        </p:nvSpPr>
        <p:spPr>
          <a:xfrm>
            <a:off x="12322776" y="6856189"/>
            <a:ext cx="4606880" cy="505332"/>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1" i="0" lang="en-US" sz="2600" u="none" cap="none" strike="noStrike">
                <a:solidFill>
                  <a:srgbClr val="000000"/>
                </a:solidFill>
                <a:latin typeface="Inter"/>
                <a:ea typeface="Inter"/>
                <a:cs typeface="Inter"/>
                <a:sym typeface="Inter"/>
              </a:rPr>
              <a:t>Write a main idea here</a:t>
            </a:r>
            <a:endParaRPr/>
          </a:p>
        </p:txBody>
      </p:sp>
      <p:sp>
        <p:nvSpPr>
          <p:cNvPr id="349" name="Google Shape;349;p24"/>
          <p:cNvSpPr txBox="1"/>
          <p:nvPr/>
        </p:nvSpPr>
        <p:spPr>
          <a:xfrm>
            <a:off x="6840560" y="3128576"/>
            <a:ext cx="4606880" cy="505332"/>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1" i="0" lang="en-US" sz="2600" u="none" cap="none" strike="noStrike">
                <a:solidFill>
                  <a:srgbClr val="000000"/>
                </a:solidFill>
                <a:latin typeface="Inter"/>
                <a:ea typeface="Inter"/>
                <a:cs typeface="Inter"/>
                <a:sym typeface="Inter"/>
              </a:rPr>
              <a:t>Write a main idea here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353" name="Shape 353"/>
        <p:cNvGrpSpPr/>
        <p:nvPr/>
      </p:nvGrpSpPr>
      <p:grpSpPr>
        <a:xfrm>
          <a:off x="0" y="0"/>
          <a:ext cx="0" cy="0"/>
          <a:chOff x="0" y="0"/>
          <a:chExt cx="0" cy="0"/>
        </a:xfrm>
      </p:grpSpPr>
      <p:pic>
        <p:nvPicPr>
          <p:cNvPr id="354" name="Google Shape;354;p25"/>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355" name="Google Shape;355;p25"/>
          <p:cNvPicPr preferRelativeResize="0"/>
          <p:nvPr/>
        </p:nvPicPr>
        <p:blipFill rotWithShape="1">
          <a:blip r:embed="rId4">
            <a:alphaModFix/>
          </a:blip>
          <a:srcRect b="45899" l="0" r="0" t="0"/>
          <a:stretch/>
        </p:blipFill>
        <p:spPr>
          <a:xfrm>
            <a:off x="461100" y="2107675"/>
            <a:ext cx="17365801" cy="8179325"/>
          </a:xfrm>
          <a:prstGeom prst="rect">
            <a:avLst/>
          </a:prstGeom>
          <a:noFill/>
          <a:ln>
            <a:noFill/>
          </a:ln>
        </p:spPr>
      </p:pic>
      <p:sp>
        <p:nvSpPr>
          <p:cNvPr id="356" name="Google Shape;356;p25"/>
          <p:cNvSpPr/>
          <p:nvPr/>
        </p:nvSpPr>
        <p:spPr>
          <a:xfrm>
            <a:off x="8319310" y="3954337"/>
            <a:ext cx="3900255" cy="303785"/>
          </a:xfrm>
          <a:custGeom>
            <a:rect b="b" l="l" r="r" t="t"/>
            <a:pathLst>
              <a:path extrusionOk="0" h="496570" w="6375400">
                <a:moveTo>
                  <a:pt x="1629410" y="153670"/>
                </a:moveTo>
                <a:cubicBezTo>
                  <a:pt x="1173480" y="123190"/>
                  <a:pt x="713740" y="143510"/>
                  <a:pt x="262890" y="201930"/>
                </a:cubicBezTo>
                <a:cubicBezTo>
                  <a:pt x="584200" y="0"/>
                  <a:pt x="1073150" y="63500"/>
                  <a:pt x="1456690" y="62230"/>
                </a:cubicBezTo>
                <a:cubicBezTo>
                  <a:pt x="1921510" y="76200"/>
                  <a:pt x="2387600" y="81280"/>
                  <a:pt x="2852420" y="77470"/>
                </a:cubicBezTo>
                <a:cubicBezTo>
                  <a:pt x="3760470" y="67310"/>
                  <a:pt x="4665980" y="113030"/>
                  <a:pt x="5570220" y="177800"/>
                </a:cubicBezTo>
                <a:cubicBezTo>
                  <a:pt x="5676900" y="190500"/>
                  <a:pt x="6375400" y="138430"/>
                  <a:pt x="6129020" y="334010"/>
                </a:cubicBezTo>
                <a:cubicBezTo>
                  <a:pt x="5278120" y="471170"/>
                  <a:pt x="4398010" y="275590"/>
                  <a:pt x="3542030" y="350520"/>
                </a:cubicBezTo>
                <a:cubicBezTo>
                  <a:pt x="4359910" y="397510"/>
                  <a:pt x="5200650" y="358140"/>
                  <a:pt x="6008370" y="431800"/>
                </a:cubicBezTo>
                <a:cubicBezTo>
                  <a:pt x="4470400" y="496570"/>
                  <a:pt x="2932430" y="351790"/>
                  <a:pt x="1393190" y="347980"/>
                </a:cubicBezTo>
                <a:cubicBezTo>
                  <a:pt x="1019810" y="339090"/>
                  <a:pt x="647700" y="355600"/>
                  <a:pt x="275590" y="389890"/>
                </a:cubicBezTo>
                <a:cubicBezTo>
                  <a:pt x="0" y="224790"/>
                  <a:pt x="1527810" y="144780"/>
                  <a:pt x="1628140" y="157480"/>
                </a:cubicBezTo>
                <a:cubicBezTo>
                  <a:pt x="1630680" y="156210"/>
                  <a:pt x="1630680" y="154940"/>
                  <a:pt x="1629410" y="153670"/>
                </a:cubicBezTo>
                <a:close/>
                <a:moveTo>
                  <a:pt x="1870710" y="165100"/>
                </a:moveTo>
                <a:cubicBezTo>
                  <a:pt x="1870710" y="166370"/>
                  <a:pt x="1870710" y="167640"/>
                  <a:pt x="1870710" y="168910"/>
                </a:cubicBezTo>
                <a:cubicBezTo>
                  <a:pt x="2760980" y="247650"/>
                  <a:pt x="3655060" y="226060"/>
                  <a:pt x="4546600" y="251460"/>
                </a:cubicBezTo>
                <a:cubicBezTo>
                  <a:pt x="5045710" y="241300"/>
                  <a:pt x="5552440" y="341630"/>
                  <a:pt x="6047740" y="276860"/>
                </a:cubicBezTo>
                <a:cubicBezTo>
                  <a:pt x="4657090" y="198120"/>
                  <a:pt x="3266440" y="128270"/>
                  <a:pt x="1870710" y="165100"/>
                </a:cubicBezTo>
                <a:close/>
                <a:moveTo>
                  <a:pt x="2404110" y="294640"/>
                </a:moveTo>
                <a:cubicBezTo>
                  <a:pt x="2404110" y="293370"/>
                  <a:pt x="2405380" y="293370"/>
                  <a:pt x="2405380" y="292100"/>
                </a:cubicBezTo>
                <a:cubicBezTo>
                  <a:pt x="1874520" y="236220"/>
                  <a:pt x="1336040" y="212090"/>
                  <a:pt x="805180" y="276860"/>
                </a:cubicBezTo>
                <a:cubicBezTo>
                  <a:pt x="1338580" y="267970"/>
                  <a:pt x="1869440" y="297180"/>
                  <a:pt x="2404110" y="29464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5"/>
          <p:cNvSpPr/>
          <p:nvPr/>
        </p:nvSpPr>
        <p:spPr>
          <a:xfrm>
            <a:off x="8319310" y="7667603"/>
            <a:ext cx="3900255" cy="303785"/>
          </a:xfrm>
          <a:custGeom>
            <a:rect b="b" l="l" r="r" t="t"/>
            <a:pathLst>
              <a:path extrusionOk="0" h="496570" w="6375400">
                <a:moveTo>
                  <a:pt x="1629410" y="153670"/>
                </a:moveTo>
                <a:cubicBezTo>
                  <a:pt x="1173480" y="123190"/>
                  <a:pt x="713740" y="143510"/>
                  <a:pt x="262890" y="201930"/>
                </a:cubicBezTo>
                <a:cubicBezTo>
                  <a:pt x="584200" y="0"/>
                  <a:pt x="1073150" y="63500"/>
                  <a:pt x="1456690" y="62230"/>
                </a:cubicBezTo>
                <a:cubicBezTo>
                  <a:pt x="1921510" y="76200"/>
                  <a:pt x="2387600" y="81280"/>
                  <a:pt x="2852420" y="77470"/>
                </a:cubicBezTo>
                <a:cubicBezTo>
                  <a:pt x="3760470" y="67310"/>
                  <a:pt x="4665980" y="113030"/>
                  <a:pt x="5570220" y="177800"/>
                </a:cubicBezTo>
                <a:cubicBezTo>
                  <a:pt x="5676900" y="190500"/>
                  <a:pt x="6375400" y="138430"/>
                  <a:pt x="6129020" y="334010"/>
                </a:cubicBezTo>
                <a:cubicBezTo>
                  <a:pt x="5278120" y="471170"/>
                  <a:pt x="4398010" y="275590"/>
                  <a:pt x="3542030" y="350520"/>
                </a:cubicBezTo>
                <a:cubicBezTo>
                  <a:pt x="4359910" y="397510"/>
                  <a:pt x="5200650" y="358140"/>
                  <a:pt x="6008370" y="431800"/>
                </a:cubicBezTo>
                <a:cubicBezTo>
                  <a:pt x="4470400" y="496570"/>
                  <a:pt x="2932430" y="351790"/>
                  <a:pt x="1393190" y="347980"/>
                </a:cubicBezTo>
                <a:cubicBezTo>
                  <a:pt x="1019810" y="339090"/>
                  <a:pt x="647700" y="355600"/>
                  <a:pt x="275590" y="389890"/>
                </a:cubicBezTo>
                <a:cubicBezTo>
                  <a:pt x="0" y="224790"/>
                  <a:pt x="1527810" y="144780"/>
                  <a:pt x="1628140" y="157480"/>
                </a:cubicBezTo>
                <a:cubicBezTo>
                  <a:pt x="1630680" y="156210"/>
                  <a:pt x="1630680" y="154940"/>
                  <a:pt x="1629410" y="153670"/>
                </a:cubicBezTo>
                <a:close/>
                <a:moveTo>
                  <a:pt x="1870710" y="165100"/>
                </a:moveTo>
                <a:cubicBezTo>
                  <a:pt x="1870710" y="166370"/>
                  <a:pt x="1870710" y="167640"/>
                  <a:pt x="1870710" y="168910"/>
                </a:cubicBezTo>
                <a:cubicBezTo>
                  <a:pt x="2760980" y="247650"/>
                  <a:pt x="3655060" y="226060"/>
                  <a:pt x="4546600" y="251460"/>
                </a:cubicBezTo>
                <a:cubicBezTo>
                  <a:pt x="5045710" y="241300"/>
                  <a:pt x="5552440" y="341630"/>
                  <a:pt x="6047740" y="276860"/>
                </a:cubicBezTo>
                <a:cubicBezTo>
                  <a:pt x="4657090" y="198120"/>
                  <a:pt x="3266440" y="128270"/>
                  <a:pt x="1870710" y="165100"/>
                </a:cubicBezTo>
                <a:close/>
                <a:moveTo>
                  <a:pt x="2404110" y="294640"/>
                </a:moveTo>
                <a:cubicBezTo>
                  <a:pt x="2404110" y="293370"/>
                  <a:pt x="2405380" y="293370"/>
                  <a:pt x="2405380" y="292100"/>
                </a:cubicBezTo>
                <a:cubicBezTo>
                  <a:pt x="1874520" y="236220"/>
                  <a:pt x="1336040" y="212090"/>
                  <a:pt x="805180" y="276860"/>
                </a:cubicBezTo>
                <a:cubicBezTo>
                  <a:pt x="1338580" y="267970"/>
                  <a:pt x="1869440" y="297180"/>
                  <a:pt x="2404110" y="29464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5"/>
          <p:cNvSpPr/>
          <p:nvPr/>
        </p:nvSpPr>
        <p:spPr>
          <a:xfrm>
            <a:off x="12899351" y="3954337"/>
            <a:ext cx="3900255" cy="303785"/>
          </a:xfrm>
          <a:custGeom>
            <a:rect b="b" l="l" r="r" t="t"/>
            <a:pathLst>
              <a:path extrusionOk="0" h="496570" w="6375400">
                <a:moveTo>
                  <a:pt x="1629410" y="153670"/>
                </a:moveTo>
                <a:cubicBezTo>
                  <a:pt x="1173480" y="123190"/>
                  <a:pt x="713740" y="143510"/>
                  <a:pt x="262890" y="201930"/>
                </a:cubicBezTo>
                <a:cubicBezTo>
                  <a:pt x="584200" y="0"/>
                  <a:pt x="1073150" y="63500"/>
                  <a:pt x="1456690" y="62230"/>
                </a:cubicBezTo>
                <a:cubicBezTo>
                  <a:pt x="1921510" y="76200"/>
                  <a:pt x="2387600" y="81280"/>
                  <a:pt x="2852420" y="77470"/>
                </a:cubicBezTo>
                <a:cubicBezTo>
                  <a:pt x="3760470" y="67310"/>
                  <a:pt x="4665980" y="113030"/>
                  <a:pt x="5570220" y="177800"/>
                </a:cubicBezTo>
                <a:cubicBezTo>
                  <a:pt x="5676900" y="190500"/>
                  <a:pt x="6375400" y="138430"/>
                  <a:pt x="6129020" y="334010"/>
                </a:cubicBezTo>
                <a:cubicBezTo>
                  <a:pt x="5278120" y="471170"/>
                  <a:pt x="4398010" y="275590"/>
                  <a:pt x="3542030" y="350520"/>
                </a:cubicBezTo>
                <a:cubicBezTo>
                  <a:pt x="4359910" y="397510"/>
                  <a:pt x="5200650" y="358140"/>
                  <a:pt x="6008370" y="431800"/>
                </a:cubicBezTo>
                <a:cubicBezTo>
                  <a:pt x="4470400" y="496570"/>
                  <a:pt x="2932430" y="351790"/>
                  <a:pt x="1393190" y="347980"/>
                </a:cubicBezTo>
                <a:cubicBezTo>
                  <a:pt x="1019810" y="339090"/>
                  <a:pt x="647700" y="355600"/>
                  <a:pt x="275590" y="389890"/>
                </a:cubicBezTo>
                <a:cubicBezTo>
                  <a:pt x="0" y="224790"/>
                  <a:pt x="1527810" y="144780"/>
                  <a:pt x="1628140" y="157480"/>
                </a:cubicBezTo>
                <a:cubicBezTo>
                  <a:pt x="1630680" y="156210"/>
                  <a:pt x="1630680" y="154940"/>
                  <a:pt x="1629410" y="153670"/>
                </a:cubicBezTo>
                <a:close/>
                <a:moveTo>
                  <a:pt x="1870710" y="165100"/>
                </a:moveTo>
                <a:cubicBezTo>
                  <a:pt x="1870710" y="166370"/>
                  <a:pt x="1870710" y="167640"/>
                  <a:pt x="1870710" y="168910"/>
                </a:cubicBezTo>
                <a:cubicBezTo>
                  <a:pt x="2760980" y="247650"/>
                  <a:pt x="3655060" y="226060"/>
                  <a:pt x="4546600" y="251460"/>
                </a:cubicBezTo>
                <a:cubicBezTo>
                  <a:pt x="5045710" y="241300"/>
                  <a:pt x="5552440" y="341630"/>
                  <a:pt x="6047740" y="276860"/>
                </a:cubicBezTo>
                <a:cubicBezTo>
                  <a:pt x="4657090" y="198120"/>
                  <a:pt x="3266440" y="128270"/>
                  <a:pt x="1870710" y="165100"/>
                </a:cubicBezTo>
                <a:close/>
                <a:moveTo>
                  <a:pt x="2404110" y="294640"/>
                </a:moveTo>
                <a:cubicBezTo>
                  <a:pt x="2404110" y="293370"/>
                  <a:pt x="2405380" y="293370"/>
                  <a:pt x="2405380" y="292100"/>
                </a:cubicBezTo>
                <a:cubicBezTo>
                  <a:pt x="1874520" y="236220"/>
                  <a:pt x="1336040" y="212090"/>
                  <a:pt x="805180" y="276860"/>
                </a:cubicBezTo>
                <a:cubicBezTo>
                  <a:pt x="1338580" y="267970"/>
                  <a:pt x="1869440" y="297180"/>
                  <a:pt x="2404110" y="29464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5"/>
          <p:cNvSpPr/>
          <p:nvPr/>
        </p:nvSpPr>
        <p:spPr>
          <a:xfrm>
            <a:off x="12899351" y="7667603"/>
            <a:ext cx="3900255" cy="303785"/>
          </a:xfrm>
          <a:custGeom>
            <a:rect b="b" l="l" r="r" t="t"/>
            <a:pathLst>
              <a:path extrusionOk="0" h="496570" w="6375400">
                <a:moveTo>
                  <a:pt x="1629410" y="153670"/>
                </a:moveTo>
                <a:cubicBezTo>
                  <a:pt x="1173480" y="123190"/>
                  <a:pt x="713740" y="143510"/>
                  <a:pt x="262890" y="201930"/>
                </a:cubicBezTo>
                <a:cubicBezTo>
                  <a:pt x="584200" y="0"/>
                  <a:pt x="1073150" y="63500"/>
                  <a:pt x="1456690" y="62230"/>
                </a:cubicBezTo>
                <a:cubicBezTo>
                  <a:pt x="1921510" y="76200"/>
                  <a:pt x="2387600" y="81280"/>
                  <a:pt x="2852420" y="77470"/>
                </a:cubicBezTo>
                <a:cubicBezTo>
                  <a:pt x="3760470" y="67310"/>
                  <a:pt x="4665980" y="113030"/>
                  <a:pt x="5570220" y="177800"/>
                </a:cubicBezTo>
                <a:cubicBezTo>
                  <a:pt x="5676900" y="190500"/>
                  <a:pt x="6375400" y="138430"/>
                  <a:pt x="6129020" y="334010"/>
                </a:cubicBezTo>
                <a:cubicBezTo>
                  <a:pt x="5278120" y="471170"/>
                  <a:pt x="4398010" y="275590"/>
                  <a:pt x="3542030" y="350520"/>
                </a:cubicBezTo>
                <a:cubicBezTo>
                  <a:pt x="4359910" y="397510"/>
                  <a:pt x="5200650" y="358140"/>
                  <a:pt x="6008370" y="431800"/>
                </a:cubicBezTo>
                <a:cubicBezTo>
                  <a:pt x="4470400" y="496570"/>
                  <a:pt x="2932430" y="351790"/>
                  <a:pt x="1393190" y="347980"/>
                </a:cubicBezTo>
                <a:cubicBezTo>
                  <a:pt x="1019810" y="339090"/>
                  <a:pt x="647700" y="355600"/>
                  <a:pt x="275590" y="389890"/>
                </a:cubicBezTo>
                <a:cubicBezTo>
                  <a:pt x="0" y="224790"/>
                  <a:pt x="1527810" y="144780"/>
                  <a:pt x="1628140" y="157480"/>
                </a:cubicBezTo>
                <a:cubicBezTo>
                  <a:pt x="1630680" y="156210"/>
                  <a:pt x="1630680" y="154940"/>
                  <a:pt x="1629410" y="153670"/>
                </a:cubicBezTo>
                <a:close/>
                <a:moveTo>
                  <a:pt x="1870710" y="165100"/>
                </a:moveTo>
                <a:cubicBezTo>
                  <a:pt x="1870710" y="166370"/>
                  <a:pt x="1870710" y="167640"/>
                  <a:pt x="1870710" y="168910"/>
                </a:cubicBezTo>
                <a:cubicBezTo>
                  <a:pt x="2760980" y="247650"/>
                  <a:pt x="3655060" y="226060"/>
                  <a:pt x="4546600" y="251460"/>
                </a:cubicBezTo>
                <a:cubicBezTo>
                  <a:pt x="5045710" y="241300"/>
                  <a:pt x="5552440" y="341630"/>
                  <a:pt x="6047740" y="276860"/>
                </a:cubicBezTo>
                <a:cubicBezTo>
                  <a:pt x="4657090" y="198120"/>
                  <a:pt x="3266440" y="128270"/>
                  <a:pt x="1870710" y="165100"/>
                </a:cubicBezTo>
                <a:close/>
                <a:moveTo>
                  <a:pt x="2404110" y="294640"/>
                </a:moveTo>
                <a:cubicBezTo>
                  <a:pt x="2404110" y="293370"/>
                  <a:pt x="2405380" y="293370"/>
                  <a:pt x="2405380" y="292100"/>
                </a:cubicBezTo>
                <a:cubicBezTo>
                  <a:pt x="1874520" y="236220"/>
                  <a:pt x="1336040" y="212090"/>
                  <a:pt x="805180" y="276860"/>
                </a:cubicBezTo>
                <a:cubicBezTo>
                  <a:pt x="1338580" y="267970"/>
                  <a:pt x="1869440" y="297180"/>
                  <a:pt x="2404110" y="29464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5"/>
          <p:cNvSpPr/>
          <p:nvPr/>
        </p:nvSpPr>
        <p:spPr>
          <a:xfrm>
            <a:off x="1186798" y="3583672"/>
            <a:ext cx="6865409" cy="6391071"/>
          </a:xfrm>
          <a:custGeom>
            <a:rect b="b" l="l" r="r" t="t"/>
            <a:pathLst>
              <a:path extrusionOk="0" h="6391071" w="6865409">
                <a:moveTo>
                  <a:pt x="0" y="0"/>
                </a:moveTo>
                <a:lnTo>
                  <a:pt x="6865409" y="0"/>
                </a:lnTo>
                <a:lnTo>
                  <a:pt x="6865409" y="6391071"/>
                </a:lnTo>
                <a:lnTo>
                  <a:pt x="0" y="6391071"/>
                </a:lnTo>
                <a:lnTo>
                  <a:pt x="0" y="0"/>
                </a:lnTo>
                <a:close/>
              </a:path>
            </a:pathLst>
          </a:custGeom>
          <a:blipFill rotWithShape="1">
            <a:blip r:embed="rId5">
              <a:alphaModFix/>
            </a:blip>
            <a:stretch>
              <a:fillRect b="0" l="0" r="0" t="0"/>
            </a:stretch>
          </a:blipFill>
          <a:ln>
            <a:noFill/>
          </a:ln>
        </p:spPr>
      </p:sp>
      <p:sp>
        <p:nvSpPr>
          <p:cNvPr id="361" name="Google Shape;361;p25"/>
          <p:cNvSpPr/>
          <p:nvPr/>
        </p:nvSpPr>
        <p:spPr>
          <a:xfrm>
            <a:off x="1146161" y="3433376"/>
            <a:ext cx="6570627" cy="6447172"/>
          </a:xfrm>
          <a:custGeom>
            <a:rect b="b" l="l" r="r" t="t"/>
            <a:pathLst>
              <a:path extrusionOk="0" h="6447172" w="6570627">
                <a:moveTo>
                  <a:pt x="0" y="0"/>
                </a:moveTo>
                <a:lnTo>
                  <a:pt x="6570626" y="0"/>
                </a:lnTo>
                <a:lnTo>
                  <a:pt x="6570626" y="6447171"/>
                </a:lnTo>
                <a:lnTo>
                  <a:pt x="0" y="6447171"/>
                </a:lnTo>
                <a:lnTo>
                  <a:pt x="0" y="0"/>
                </a:lnTo>
                <a:close/>
              </a:path>
            </a:pathLst>
          </a:custGeom>
          <a:blipFill rotWithShape="1">
            <a:blip r:embed="rId6">
              <a:alphaModFix/>
            </a:blip>
            <a:stretch>
              <a:fillRect b="-5110" l="-44734" r="-47532" t="-5110"/>
            </a:stretch>
          </a:blipFill>
          <a:ln>
            <a:noFill/>
          </a:ln>
        </p:spPr>
      </p:sp>
      <p:sp>
        <p:nvSpPr>
          <p:cNvPr id="362" name="Google Shape;362;p25"/>
          <p:cNvSpPr/>
          <p:nvPr/>
        </p:nvSpPr>
        <p:spPr>
          <a:xfrm rot="3518871">
            <a:off x="1477249" y="1913442"/>
            <a:ext cx="1309089" cy="2658867"/>
          </a:xfrm>
          <a:custGeom>
            <a:rect b="b" l="l" r="r" t="t"/>
            <a:pathLst>
              <a:path extrusionOk="0" h="2658867" w="1309089">
                <a:moveTo>
                  <a:pt x="0" y="0"/>
                </a:moveTo>
                <a:lnTo>
                  <a:pt x="1309089" y="0"/>
                </a:lnTo>
                <a:lnTo>
                  <a:pt x="1309089" y="2658867"/>
                </a:lnTo>
                <a:lnTo>
                  <a:pt x="0" y="2658867"/>
                </a:lnTo>
                <a:lnTo>
                  <a:pt x="0" y="0"/>
                </a:lnTo>
                <a:close/>
              </a:path>
            </a:pathLst>
          </a:custGeom>
          <a:blipFill rotWithShape="1">
            <a:blip r:embed="rId7">
              <a:alphaModFix amt="55000"/>
            </a:blip>
            <a:stretch>
              <a:fillRect b="-313103" l="-299447" r="-450965" t="0"/>
            </a:stretch>
          </a:blipFill>
          <a:ln>
            <a:noFill/>
          </a:ln>
        </p:spPr>
      </p:sp>
      <p:sp>
        <p:nvSpPr>
          <p:cNvPr id="363" name="Google Shape;363;p25"/>
          <p:cNvSpPr txBox="1"/>
          <p:nvPr/>
        </p:nvSpPr>
        <p:spPr>
          <a:xfrm>
            <a:off x="2578005" y="411560"/>
            <a:ext cx="13131900" cy="13854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E9E5D4"/>
                </a:solidFill>
                <a:latin typeface="Solway"/>
                <a:ea typeface="Solway"/>
                <a:cs typeface="Solway"/>
                <a:sym typeface="Solway"/>
              </a:rPr>
              <a:t>Genetic Variation</a:t>
            </a:r>
            <a:endParaRPr/>
          </a:p>
        </p:txBody>
      </p:sp>
      <p:sp>
        <p:nvSpPr>
          <p:cNvPr id="364" name="Google Shape;364;p25"/>
          <p:cNvSpPr txBox="1"/>
          <p:nvPr/>
        </p:nvSpPr>
        <p:spPr>
          <a:xfrm>
            <a:off x="8337957" y="3427023"/>
            <a:ext cx="3884716" cy="432816"/>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Inter"/>
                <a:ea typeface="Inter"/>
                <a:cs typeface="Inter"/>
                <a:sym typeface="Inter"/>
              </a:rPr>
              <a:t>Write a main idea here</a:t>
            </a:r>
            <a:endParaRPr/>
          </a:p>
        </p:txBody>
      </p:sp>
      <p:sp>
        <p:nvSpPr>
          <p:cNvPr id="365" name="Google Shape;365;p25"/>
          <p:cNvSpPr txBox="1"/>
          <p:nvPr/>
        </p:nvSpPr>
        <p:spPr>
          <a:xfrm>
            <a:off x="8337957" y="7122151"/>
            <a:ext cx="3884716" cy="432816"/>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Inter"/>
                <a:ea typeface="Inter"/>
                <a:cs typeface="Inter"/>
                <a:sym typeface="Inter"/>
              </a:rPr>
              <a:t>Write a main idea here</a:t>
            </a:r>
            <a:endParaRPr/>
          </a:p>
        </p:txBody>
      </p:sp>
      <p:sp>
        <p:nvSpPr>
          <p:cNvPr id="366" name="Google Shape;366;p25"/>
          <p:cNvSpPr txBox="1"/>
          <p:nvPr/>
        </p:nvSpPr>
        <p:spPr>
          <a:xfrm>
            <a:off x="12917998" y="3427023"/>
            <a:ext cx="3884716" cy="432816"/>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Inter"/>
                <a:ea typeface="Inter"/>
                <a:cs typeface="Inter"/>
                <a:sym typeface="Inter"/>
              </a:rPr>
              <a:t>Write a main idea here</a:t>
            </a:r>
            <a:endParaRPr/>
          </a:p>
        </p:txBody>
      </p:sp>
      <p:sp>
        <p:nvSpPr>
          <p:cNvPr id="367" name="Google Shape;367;p25"/>
          <p:cNvSpPr txBox="1"/>
          <p:nvPr/>
        </p:nvSpPr>
        <p:spPr>
          <a:xfrm>
            <a:off x="12917998" y="7122151"/>
            <a:ext cx="3884716" cy="432816"/>
          </a:xfrm>
          <a:prstGeom prst="rect">
            <a:avLst/>
          </a:prstGeom>
          <a:noFill/>
          <a:ln>
            <a:noFill/>
          </a:ln>
        </p:spPr>
        <p:txBody>
          <a:bodyPr anchorCtr="0" anchor="t" bIns="0" lIns="0" spcFirstLastPara="1" rIns="0" wrap="square" tIns="0">
            <a:spAutoFit/>
          </a:bodyPr>
          <a:lstStyle/>
          <a:p>
            <a:pPr indent="0" lvl="0" marL="0" marR="0" rtl="0" algn="ctr">
              <a:lnSpc>
                <a:spcPct val="153022"/>
              </a:lnSpc>
              <a:spcBef>
                <a:spcPts val="0"/>
              </a:spcBef>
              <a:spcAft>
                <a:spcPts val="0"/>
              </a:spcAft>
              <a:buNone/>
            </a:pPr>
            <a:r>
              <a:rPr b="1" i="0" lang="en-US" sz="2399" u="none" cap="none" strike="noStrike">
                <a:solidFill>
                  <a:srgbClr val="000000"/>
                </a:solidFill>
                <a:latin typeface="Inter"/>
                <a:ea typeface="Inter"/>
                <a:cs typeface="Inter"/>
                <a:sym typeface="Inter"/>
              </a:rPr>
              <a:t>Write a main idea here</a:t>
            </a:r>
            <a:endParaRPr/>
          </a:p>
        </p:txBody>
      </p:sp>
      <p:sp>
        <p:nvSpPr>
          <p:cNvPr id="368" name="Google Shape;368;p25"/>
          <p:cNvSpPr txBox="1"/>
          <p:nvPr/>
        </p:nvSpPr>
        <p:spPr>
          <a:xfrm>
            <a:off x="8622616" y="4426872"/>
            <a:ext cx="33153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a:t>
            </a:r>
            <a:endParaRPr/>
          </a:p>
        </p:txBody>
      </p:sp>
      <p:sp>
        <p:nvSpPr>
          <p:cNvPr id="369" name="Google Shape;369;p25"/>
          <p:cNvSpPr txBox="1"/>
          <p:nvPr/>
        </p:nvSpPr>
        <p:spPr>
          <a:xfrm>
            <a:off x="8622616" y="8088216"/>
            <a:ext cx="33153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a:t>
            </a:r>
            <a:endParaRPr/>
          </a:p>
        </p:txBody>
      </p:sp>
      <p:sp>
        <p:nvSpPr>
          <p:cNvPr id="370" name="Google Shape;370;p25"/>
          <p:cNvSpPr txBox="1"/>
          <p:nvPr/>
        </p:nvSpPr>
        <p:spPr>
          <a:xfrm>
            <a:off x="13202656" y="4426872"/>
            <a:ext cx="33153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a:t>
            </a:r>
            <a:endParaRPr/>
          </a:p>
        </p:txBody>
      </p:sp>
      <p:sp>
        <p:nvSpPr>
          <p:cNvPr id="371" name="Google Shape;371;p25"/>
          <p:cNvSpPr txBox="1"/>
          <p:nvPr/>
        </p:nvSpPr>
        <p:spPr>
          <a:xfrm>
            <a:off x="13202656" y="8088216"/>
            <a:ext cx="33153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375" name="Shape 375"/>
        <p:cNvGrpSpPr/>
        <p:nvPr/>
      </p:nvGrpSpPr>
      <p:grpSpPr>
        <a:xfrm>
          <a:off x="0" y="0"/>
          <a:ext cx="0" cy="0"/>
          <a:chOff x="0" y="0"/>
          <a:chExt cx="0" cy="0"/>
        </a:xfrm>
      </p:grpSpPr>
      <p:pic>
        <p:nvPicPr>
          <p:cNvPr id="376" name="Google Shape;376;p26"/>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377" name="Google Shape;377;p26"/>
          <p:cNvSpPr/>
          <p:nvPr/>
        </p:nvSpPr>
        <p:spPr>
          <a:xfrm rot="-5400000">
            <a:off x="4651713" y="-3537286"/>
            <a:ext cx="8981948" cy="17358125"/>
          </a:xfrm>
          <a:custGeom>
            <a:rect b="b" l="l" r="r" t="t"/>
            <a:pathLst>
              <a:path extrusionOk="0" h="16976161" w="8784301">
                <a:moveTo>
                  <a:pt x="0" y="0"/>
                </a:moveTo>
                <a:lnTo>
                  <a:pt x="8784302" y="0"/>
                </a:lnTo>
                <a:lnTo>
                  <a:pt x="8784302" y="16976161"/>
                </a:lnTo>
                <a:lnTo>
                  <a:pt x="0" y="16976161"/>
                </a:lnTo>
                <a:lnTo>
                  <a:pt x="0" y="0"/>
                </a:lnTo>
                <a:close/>
              </a:path>
            </a:pathLst>
          </a:custGeom>
          <a:blipFill rotWithShape="1">
            <a:blip r:embed="rId4">
              <a:alphaModFix/>
            </a:blip>
            <a:stretch>
              <a:fillRect b="0" l="-46921" r="-1395" t="0"/>
            </a:stretch>
          </a:blipFill>
          <a:ln>
            <a:noFill/>
          </a:ln>
        </p:spPr>
      </p:sp>
      <p:sp>
        <p:nvSpPr>
          <p:cNvPr id="378" name="Google Shape;378;p26"/>
          <p:cNvSpPr/>
          <p:nvPr/>
        </p:nvSpPr>
        <p:spPr>
          <a:xfrm>
            <a:off x="13335476" y="6654227"/>
            <a:ext cx="2102670" cy="2267074"/>
          </a:xfrm>
          <a:custGeom>
            <a:rect b="b" l="l" r="r" t="t"/>
            <a:pathLst>
              <a:path extrusionOk="0" h="2267074" w="2102670">
                <a:moveTo>
                  <a:pt x="0" y="0"/>
                </a:moveTo>
                <a:lnTo>
                  <a:pt x="2102670" y="0"/>
                </a:lnTo>
                <a:lnTo>
                  <a:pt x="2102670" y="2267074"/>
                </a:lnTo>
                <a:lnTo>
                  <a:pt x="0" y="2267074"/>
                </a:lnTo>
                <a:lnTo>
                  <a:pt x="0" y="0"/>
                </a:lnTo>
                <a:close/>
              </a:path>
            </a:pathLst>
          </a:custGeom>
          <a:blipFill rotWithShape="1">
            <a:blip r:embed="rId5">
              <a:alphaModFix amt="56000"/>
            </a:blip>
            <a:stretch>
              <a:fillRect b="-216255" l="-251889" r="0" t="0"/>
            </a:stretch>
          </a:blipFill>
          <a:ln>
            <a:noFill/>
          </a:ln>
        </p:spPr>
      </p:sp>
      <p:sp>
        <p:nvSpPr>
          <p:cNvPr id="379" name="Google Shape;379;p26"/>
          <p:cNvSpPr/>
          <p:nvPr/>
        </p:nvSpPr>
        <p:spPr>
          <a:xfrm rot="-5400000">
            <a:off x="2671296" y="6596874"/>
            <a:ext cx="1391149" cy="4676341"/>
          </a:xfrm>
          <a:custGeom>
            <a:rect b="b" l="l" r="r" t="t"/>
            <a:pathLst>
              <a:path extrusionOk="0" h="4676341" w="1391149">
                <a:moveTo>
                  <a:pt x="0" y="0"/>
                </a:moveTo>
                <a:lnTo>
                  <a:pt x="1391149" y="0"/>
                </a:lnTo>
                <a:lnTo>
                  <a:pt x="1391149" y="4676341"/>
                </a:lnTo>
                <a:lnTo>
                  <a:pt x="0" y="4676341"/>
                </a:lnTo>
                <a:lnTo>
                  <a:pt x="0" y="0"/>
                </a:lnTo>
                <a:close/>
              </a:path>
            </a:pathLst>
          </a:custGeom>
          <a:blipFill rotWithShape="1">
            <a:blip r:embed="rId6">
              <a:alphaModFix amt="62000"/>
            </a:blip>
            <a:stretch>
              <a:fillRect b="-380977" l="-92674" r="-1446132" t="0"/>
            </a:stretch>
          </a:blipFill>
          <a:ln>
            <a:noFill/>
          </a:ln>
        </p:spPr>
      </p:sp>
      <p:sp>
        <p:nvSpPr>
          <p:cNvPr id="380" name="Google Shape;380;p26"/>
          <p:cNvSpPr/>
          <p:nvPr/>
        </p:nvSpPr>
        <p:spPr>
          <a:xfrm>
            <a:off x="13335476" y="660051"/>
            <a:ext cx="4296604" cy="5220309"/>
          </a:xfrm>
          <a:custGeom>
            <a:rect b="b" l="l" r="r" t="t"/>
            <a:pathLst>
              <a:path extrusionOk="0" h="5220309" w="4296604">
                <a:moveTo>
                  <a:pt x="0" y="0"/>
                </a:moveTo>
                <a:lnTo>
                  <a:pt x="4296605" y="0"/>
                </a:lnTo>
                <a:lnTo>
                  <a:pt x="4296605" y="5220308"/>
                </a:lnTo>
                <a:lnTo>
                  <a:pt x="0" y="5220308"/>
                </a:lnTo>
                <a:lnTo>
                  <a:pt x="0" y="0"/>
                </a:lnTo>
                <a:close/>
              </a:path>
            </a:pathLst>
          </a:custGeom>
          <a:blipFill rotWithShape="1">
            <a:blip r:embed="rId5">
              <a:alphaModFix amt="58999"/>
            </a:blip>
            <a:stretch>
              <a:fillRect b="0" l="0" r="-94632" t="-55224"/>
            </a:stretch>
          </a:blipFill>
          <a:ln>
            <a:noFill/>
          </a:ln>
        </p:spPr>
      </p:sp>
      <p:sp>
        <p:nvSpPr>
          <p:cNvPr id="381" name="Google Shape;381;p26"/>
          <p:cNvSpPr txBox="1"/>
          <p:nvPr/>
        </p:nvSpPr>
        <p:spPr>
          <a:xfrm>
            <a:off x="4952524" y="1965363"/>
            <a:ext cx="8382952" cy="4869921"/>
          </a:xfrm>
          <a:prstGeom prst="rect">
            <a:avLst/>
          </a:prstGeom>
          <a:noFill/>
          <a:ln>
            <a:noFill/>
          </a:ln>
        </p:spPr>
        <p:txBody>
          <a:bodyPr anchorCtr="0" anchor="t" bIns="0" lIns="0" spcFirstLastPara="1" rIns="0" wrap="square" tIns="0">
            <a:spAutoFit/>
          </a:bodyPr>
          <a:lstStyle/>
          <a:p>
            <a:pPr indent="0" lvl="0" marL="0" marR="0" rtl="0" algn="ctr">
              <a:lnSpc>
                <a:spcPct val="130999"/>
              </a:lnSpc>
              <a:spcBef>
                <a:spcPts val="0"/>
              </a:spcBef>
              <a:spcAft>
                <a:spcPts val="0"/>
              </a:spcAft>
              <a:buNone/>
            </a:pPr>
            <a:r>
              <a:rPr b="0" i="0" lang="en-US" sz="14810" u="none" cap="none" strike="noStrike">
                <a:solidFill>
                  <a:srgbClr val="4A5B59"/>
                </a:solidFill>
                <a:latin typeface="Solway"/>
                <a:ea typeface="Solway"/>
                <a:cs typeface="Solway"/>
                <a:sym typeface="Solway"/>
              </a:rPr>
              <a:t>Thank You</a:t>
            </a:r>
            <a:endParaRPr/>
          </a:p>
        </p:txBody>
      </p:sp>
      <p:sp>
        <p:nvSpPr>
          <p:cNvPr id="382" name="Google Shape;382;p26"/>
          <p:cNvSpPr/>
          <p:nvPr/>
        </p:nvSpPr>
        <p:spPr>
          <a:xfrm flipH="1" rot="-486799">
            <a:off x="1717910" y="1957848"/>
            <a:ext cx="3297922" cy="3633213"/>
          </a:xfrm>
          <a:custGeom>
            <a:rect b="b" l="l" r="r" t="t"/>
            <a:pathLst>
              <a:path extrusionOk="0" h="3633213" w="3297922">
                <a:moveTo>
                  <a:pt x="3297921" y="0"/>
                </a:moveTo>
                <a:lnTo>
                  <a:pt x="0" y="0"/>
                </a:lnTo>
                <a:lnTo>
                  <a:pt x="0" y="3633213"/>
                </a:lnTo>
                <a:lnTo>
                  <a:pt x="3297921" y="3633213"/>
                </a:lnTo>
                <a:lnTo>
                  <a:pt x="3297921" y="0"/>
                </a:lnTo>
                <a:close/>
              </a:path>
            </a:pathLst>
          </a:custGeom>
          <a:blipFill rotWithShape="1">
            <a:blip r:embed="rId7">
              <a:alphaModFix amt="46000"/>
            </a:blip>
            <a:stretch>
              <a:fillRect b="0" l="0" r="0" t="0"/>
            </a:stretch>
          </a:blipFill>
          <a:ln>
            <a:noFill/>
          </a:ln>
        </p:spPr>
      </p:sp>
      <p:sp>
        <p:nvSpPr>
          <p:cNvPr id="383" name="Google Shape;383;p26"/>
          <p:cNvSpPr/>
          <p:nvPr/>
        </p:nvSpPr>
        <p:spPr>
          <a:xfrm>
            <a:off x="5494589" y="3965212"/>
            <a:ext cx="7315200" cy="877824"/>
          </a:xfrm>
          <a:custGeom>
            <a:rect b="b" l="l" r="r" t="t"/>
            <a:pathLst>
              <a:path extrusionOk="0" h="877824" w="7315200">
                <a:moveTo>
                  <a:pt x="0" y="0"/>
                </a:moveTo>
                <a:lnTo>
                  <a:pt x="7315200" y="0"/>
                </a:lnTo>
                <a:lnTo>
                  <a:pt x="7315200" y="877824"/>
                </a:lnTo>
                <a:lnTo>
                  <a:pt x="0" y="877824"/>
                </a:lnTo>
                <a:lnTo>
                  <a:pt x="0" y="0"/>
                </a:lnTo>
                <a:close/>
              </a:path>
            </a:pathLst>
          </a:custGeom>
          <a:blipFill rotWithShape="1">
            <a:blip r:embed="rId8">
              <a:alphaModFix/>
            </a:blip>
            <a:stretch>
              <a:fillRect b="0" l="0" r="0" t="0"/>
            </a:stretch>
          </a:blipFill>
          <a:ln>
            <a:noFill/>
          </a:ln>
        </p:spPr>
      </p:sp>
      <p:sp>
        <p:nvSpPr>
          <p:cNvPr id="384" name="Google Shape;384;p26"/>
          <p:cNvSpPr txBox="1"/>
          <p:nvPr/>
        </p:nvSpPr>
        <p:spPr>
          <a:xfrm>
            <a:off x="6092532" y="6909559"/>
            <a:ext cx="6119314" cy="878205"/>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388" name="Shape 388"/>
        <p:cNvGrpSpPr/>
        <p:nvPr/>
      </p:nvGrpSpPr>
      <p:grpSpPr>
        <a:xfrm>
          <a:off x="0" y="0"/>
          <a:ext cx="0" cy="0"/>
          <a:chOff x="0" y="0"/>
          <a:chExt cx="0" cy="0"/>
        </a:xfrm>
      </p:grpSpPr>
      <p:pic>
        <p:nvPicPr>
          <p:cNvPr id="389" name="Google Shape;389;p27"/>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390" name="Google Shape;390;p27"/>
          <p:cNvSpPr txBox="1"/>
          <p:nvPr/>
        </p:nvSpPr>
        <p:spPr>
          <a:xfrm>
            <a:off x="5038682" y="454724"/>
            <a:ext cx="8210700" cy="1399800"/>
          </a:xfrm>
          <a:prstGeom prst="rect">
            <a:avLst/>
          </a:prstGeom>
          <a:noFill/>
          <a:ln>
            <a:noFill/>
          </a:ln>
        </p:spPr>
        <p:txBody>
          <a:bodyPr anchorCtr="0" anchor="t" bIns="0" lIns="0" spcFirstLastPara="1" rIns="0" wrap="square" tIns="0">
            <a:spAutoFit/>
          </a:bodyPr>
          <a:lstStyle/>
          <a:p>
            <a:pPr indent="0" lvl="0" marL="0" marR="0" rtl="0" algn="ctr">
              <a:lnSpc>
                <a:spcPct val="123002"/>
              </a:lnSpc>
              <a:spcBef>
                <a:spcPts val="0"/>
              </a:spcBef>
              <a:spcAft>
                <a:spcPts val="0"/>
              </a:spcAft>
              <a:buNone/>
            </a:pPr>
            <a:r>
              <a:rPr b="0" i="0" lang="en-US" sz="8999" u="none" cap="none" strike="noStrike">
                <a:solidFill>
                  <a:srgbClr val="E9E5D4"/>
                </a:solidFill>
                <a:latin typeface="Solway"/>
                <a:ea typeface="Solway"/>
                <a:cs typeface="Solway"/>
                <a:sym typeface="Solway"/>
              </a:rPr>
              <a:t>Resource Page</a:t>
            </a:r>
            <a:endParaRPr/>
          </a:p>
        </p:txBody>
      </p:sp>
      <p:sp>
        <p:nvSpPr>
          <p:cNvPr id="391" name="Google Shape;391;p27"/>
          <p:cNvSpPr txBox="1"/>
          <p:nvPr/>
        </p:nvSpPr>
        <p:spPr>
          <a:xfrm>
            <a:off x="854394" y="7181181"/>
            <a:ext cx="3654929" cy="795864"/>
          </a:xfrm>
          <a:prstGeom prst="rect">
            <a:avLst/>
          </a:prstGeom>
          <a:noFill/>
          <a:ln>
            <a:noFill/>
          </a:ln>
        </p:spPr>
        <p:txBody>
          <a:bodyPr anchorCtr="0" anchor="t" bIns="0" lIns="0" spcFirstLastPara="1" rIns="0" wrap="square" tIns="0">
            <a:spAutoFit/>
          </a:bodyPr>
          <a:lstStyle/>
          <a:p>
            <a:pPr indent="0" lvl="0" marL="0" marR="0" rtl="0" algn="l">
              <a:lnSpc>
                <a:spcPct val="167036"/>
              </a:lnSpc>
              <a:spcBef>
                <a:spcPts val="0"/>
              </a:spcBef>
              <a:spcAft>
                <a:spcPts val="0"/>
              </a:spcAft>
              <a:buNone/>
            </a:pPr>
            <a:r>
              <a:rPr b="1" i="0" lang="en-US" sz="4059" u="none" cap="none" strike="noStrike">
                <a:solidFill>
                  <a:srgbClr val="FFFFFF"/>
                </a:solidFill>
                <a:latin typeface="Inter"/>
                <a:ea typeface="Inter"/>
                <a:cs typeface="Inter"/>
                <a:sym typeface="Inter"/>
              </a:rPr>
              <a:t>COLORS</a:t>
            </a:r>
            <a:endParaRPr/>
          </a:p>
        </p:txBody>
      </p:sp>
      <p:sp>
        <p:nvSpPr>
          <p:cNvPr id="392" name="Google Shape;392;p27"/>
          <p:cNvSpPr txBox="1"/>
          <p:nvPr/>
        </p:nvSpPr>
        <p:spPr>
          <a:xfrm>
            <a:off x="854394" y="6730372"/>
            <a:ext cx="4870368" cy="421132"/>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0" i="0" lang="en-US" sz="2199" u="none" cap="none" strike="noStrike">
                <a:solidFill>
                  <a:srgbClr val="FFFFFF"/>
                </a:solidFill>
                <a:latin typeface="Inter"/>
                <a:ea typeface="Inter"/>
                <a:cs typeface="Inter"/>
                <a:sym typeface="Inter"/>
              </a:rPr>
              <a:t>You can find these fonts online too.</a:t>
            </a:r>
            <a:endParaRPr/>
          </a:p>
        </p:txBody>
      </p:sp>
      <p:sp>
        <p:nvSpPr>
          <p:cNvPr id="393" name="Google Shape;393;p27"/>
          <p:cNvSpPr txBox="1"/>
          <p:nvPr/>
        </p:nvSpPr>
        <p:spPr>
          <a:xfrm>
            <a:off x="854394" y="2876210"/>
            <a:ext cx="4293101" cy="878332"/>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FFFFFF"/>
                </a:solidFill>
                <a:latin typeface="Inter"/>
                <a:ea typeface="Inter"/>
                <a:cs typeface="Inter"/>
                <a:sym typeface="Inter"/>
              </a:rPr>
              <a:t>This presentation template uses the following free fonts:</a:t>
            </a:r>
            <a:endParaRPr/>
          </a:p>
        </p:txBody>
      </p:sp>
      <p:sp>
        <p:nvSpPr>
          <p:cNvPr id="394" name="Google Shape;394;p27"/>
          <p:cNvSpPr txBox="1"/>
          <p:nvPr/>
        </p:nvSpPr>
        <p:spPr>
          <a:xfrm>
            <a:off x="854394" y="4015246"/>
            <a:ext cx="3143299" cy="421132"/>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FFFFFF"/>
                </a:solidFill>
                <a:latin typeface="Inter"/>
                <a:ea typeface="Inter"/>
                <a:cs typeface="Inter"/>
                <a:sym typeface="Inter"/>
              </a:rPr>
              <a:t>Titles :</a:t>
            </a:r>
            <a:endParaRPr/>
          </a:p>
        </p:txBody>
      </p:sp>
      <p:sp>
        <p:nvSpPr>
          <p:cNvPr id="395" name="Google Shape;395;p27"/>
          <p:cNvSpPr txBox="1"/>
          <p:nvPr/>
        </p:nvSpPr>
        <p:spPr>
          <a:xfrm>
            <a:off x="854394" y="4900739"/>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FFFFFF"/>
                </a:solidFill>
                <a:latin typeface="Inter"/>
                <a:ea typeface="Inter"/>
                <a:cs typeface="Inter"/>
                <a:sym typeface="Inter"/>
              </a:rPr>
              <a:t>Headers :</a:t>
            </a:r>
            <a:endParaRPr/>
          </a:p>
        </p:txBody>
      </p:sp>
      <p:sp>
        <p:nvSpPr>
          <p:cNvPr id="396" name="Google Shape;396;p27"/>
          <p:cNvSpPr txBox="1"/>
          <p:nvPr/>
        </p:nvSpPr>
        <p:spPr>
          <a:xfrm>
            <a:off x="854394" y="5786232"/>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FFFFFF"/>
                </a:solidFill>
                <a:latin typeface="Inter"/>
                <a:ea typeface="Inter"/>
                <a:cs typeface="Inter"/>
                <a:sym typeface="Inter"/>
              </a:rPr>
              <a:t>Body Copy :</a:t>
            </a:r>
            <a:endParaRPr/>
          </a:p>
        </p:txBody>
      </p:sp>
      <p:sp>
        <p:nvSpPr>
          <p:cNvPr id="397" name="Google Shape;397;p27"/>
          <p:cNvSpPr txBox="1"/>
          <p:nvPr/>
        </p:nvSpPr>
        <p:spPr>
          <a:xfrm>
            <a:off x="854394" y="4420448"/>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FFFFFF"/>
                </a:solidFill>
                <a:latin typeface="Inter"/>
                <a:ea typeface="Inter"/>
                <a:cs typeface="Inter"/>
                <a:sym typeface="Inter"/>
              </a:rPr>
              <a:t>Solway</a:t>
            </a:r>
            <a:endParaRPr/>
          </a:p>
        </p:txBody>
      </p:sp>
      <p:sp>
        <p:nvSpPr>
          <p:cNvPr id="398" name="Google Shape;398;p27"/>
          <p:cNvSpPr txBox="1"/>
          <p:nvPr/>
        </p:nvSpPr>
        <p:spPr>
          <a:xfrm>
            <a:off x="854394" y="5305941"/>
            <a:ext cx="3805306"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FFFFFF"/>
                </a:solidFill>
                <a:latin typeface="Inter"/>
                <a:ea typeface="Inter"/>
                <a:cs typeface="Inter"/>
                <a:sym typeface="Inter"/>
              </a:rPr>
              <a:t>Inter</a:t>
            </a:r>
            <a:endParaRPr/>
          </a:p>
        </p:txBody>
      </p:sp>
      <p:sp>
        <p:nvSpPr>
          <p:cNvPr id="399" name="Google Shape;399;p27"/>
          <p:cNvSpPr txBox="1"/>
          <p:nvPr/>
        </p:nvSpPr>
        <p:spPr>
          <a:xfrm>
            <a:off x="854394" y="6191434"/>
            <a:ext cx="4293101"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FFFFFF"/>
                </a:solidFill>
                <a:latin typeface="Inter"/>
                <a:ea typeface="Inter"/>
                <a:cs typeface="Inter"/>
                <a:sym typeface="Inter"/>
              </a:rPr>
              <a:t>Inter</a:t>
            </a:r>
            <a:endParaRPr/>
          </a:p>
        </p:txBody>
      </p:sp>
      <p:grpSp>
        <p:nvGrpSpPr>
          <p:cNvPr id="400" name="Google Shape;400;p27"/>
          <p:cNvGrpSpPr/>
          <p:nvPr/>
        </p:nvGrpSpPr>
        <p:grpSpPr>
          <a:xfrm>
            <a:off x="1059113" y="8186595"/>
            <a:ext cx="715003" cy="715003"/>
            <a:chOff x="0" y="0"/>
            <a:chExt cx="812800" cy="812800"/>
          </a:xfrm>
        </p:grpSpPr>
        <p:sp>
          <p:nvSpPr>
            <p:cNvPr id="401" name="Google Shape;40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9E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txBox="1"/>
            <p:nvPr/>
          </p:nvSpPr>
          <p:spPr>
            <a:xfrm>
              <a:off x="76200" y="38100"/>
              <a:ext cx="660400" cy="698500"/>
            </a:xfrm>
            <a:prstGeom prst="rect">
              <a:avLst/>
            </a:prstGeom>
            <a:noFill/>
            <a:ln>
              <a:noFill/>
            </a:ln>
          </p:spPr>
          <p:txBody>
            <a:bodyPr anchorCtr="0" anchor="ctr" bIns="40025" lIns="40025" spcFirstLastPara="1" rIns="40025" wrap="square" tIns="400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27"/>
          <p:cNvGrpSpPr/>
          <p:nvPr/>
        </p:nvGrpSpPr>
        <p:grpSpPr>
          <a:xfrm>
            <a:off x="2530340" y="8186595"/>
            <a:ext cx="715003" cy="715003"/>
            <a:chOff x="0" y="0"/>
            <a:chExt cx="812800" cy="812800"/>
          </a:xfrm>
        </p:grpSpPr>
        <p:sp>
          <p:nvSpPr>
            <p:cNvPr id="404" name="Google Shape;40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7"/>
            <p:cNvSpPr txBox="1"/>
            <p:nvPr/>
          </p:nvSpPr>
          <p:spPr>
            <a:xfrm>
              <a:off x="76200" y="38100"/>
              <a:ext cx="660400" cy="698500"/>
            </a:xfrm>
            <a:prstGeom prst="rect">
              <a:avLst/>
            </a:prstGeom>
            <a:noFill/>
            <a:ln>
              <a:noFill/>
            </a:ln>
          </p:spPr>
          <p:txBody>
            <a:bodyPr anchorCtr="0" anchor="ctr" bIns="40025" lIns="40025" spcFirstLastPara="1" rIns="40025" wrap="square" tIns="400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27"/>
          <p:cNvGrpSpPr/>
          <p:nvPr/>
        </p:nvGrpSpPr>
        <p:grpSpPr>
          <a:xfrm>
            <a:off x="3916966" y="8186595"/>
            <a:ext cx="715003" cy="715003"/>
            <a:chOff x="0" y="0"/>
            <a:chExt cx="812800" cy="812800"/>
          </a:xfrm>
        </p:grpSpPr>
        <p:sp>
          <p:nvSpPr>
            <p:cNvPr id="407" name="Google Shape;40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2E40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7"/>
            <p:cNvSpPr txBox="1"/>
            <p:nvPr/>
          </p:nvSpPr>
          <p:spPr>
            <a:xfrm>
              <a:off x="76200" y="38100"/>
              <a:ext cx="660400" cy="698500"/>
            </a:xfrm>
            <a:prstGeom prst="rect">
              <a:avLst/>
            </a:prstGeom>
            <a:noFill/>
            <a:ln>
              <a:noFill/>
            </a:ln>
          </p:spPr>
          <p:txBody>
            <a:bodyPr anchorCtr="0" anchor="ctr" bIns="40025" lIns="40025" spcFirstLastPara="1" rIns="40025" wrap="square" tIns="400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9" name="Google Shape;409;p27"/>
          <p:cNvSpPr txBox="1"/>
          <p:nvPr/>
        </p:nvSpPr>
        <p:spPr>
          <a:xfrm>
            <a:off x="759144" y="9015898"/>
            <a:ext cx="131494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#E9E5D4</a:t>
            </a:r>
            <a:endParaRPr/>
          </a:p>
        </p:txBody>
      </p:sp>
      <p:sp>
        <p:nvSpPr>
          <p:cNvPr id="410" name="Google Shape;410;p27"/>
          <p:cNvSpPr txBox="1"/>
          <p:nvPr/>
        </p:nvSpPr>
        <p:spPr>
          <a:xfrm>
            <a:off x="2230371" y="9015898"/>
            <a:ext cx="131494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#859A97</a:t>
            </a:r>
            <a:endParaRPr/>
          </a:p>
        </p:txBody>
      </p:sp>
      <p:sp>
        <p:nvSpPr>
          <p:cNvPr id="411" name="Google Shape;411;p27"/>
          <p:cNvSpPr txBox="1"/>
          <p:nvPr/>
        </p:nvSpPr>
        <p:spPr>
          <a:xfrm>
            <a:off x="3616997" y="9015898"/>
            <a:ext cx="131494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FFFF"/>
                </a:solidFill>
                <a:latin typeface="Inter"/>
                <a:ea typeface="Inter"/>
                <a:cs typeface="Inter"/>
                <a:sym typeface="Inter"/>
              </a:rPr>
              <a:t>#2E403D</a:t>
            </a:r>
            <a:endParaRPr/>
          </a:p>
        </p:txBody>
      </p:sp>
      <p:sp>
        <p:nvSpPr>
          <p:cNvPr id="412" name="Google Shape;412;p27"/>
          <p:cNvSpPr/>
          <p:nvPr/>
        </p:nvSpPr>
        <p:spPr>
          <a:xfrm>
            <a:off x="11644507" y="2772859"/>
            <a:ext cx="1774344" cy="1417258"/>
          </a:xfrm>
          <a:custGeom>
            <a:rect b="b" l="l" r="r" t="t"/>
            <a:pathLst>
              <a:path extrusionOk="0" h="1417258" w="1774344">
                <a:moveTo>
                  <a:pt x="0" y="0"/>
                </a:moveTo>
                <a:lnTo>
                  <a:pt x="1774345" y="0"/>
                </a:lnTo>
                <a:lnTo>
                  <a:pt x="1774345" y="1417258"/>
                </a:lnTo>
                <a:lnTo>
                  <a:pt x="0" y="1417258"/>
                </a:lnTo>
                <a:lnTo>
                  <a:pt x="0" y="0"/>
                </a:lnTo>
                <a:close/>
              </a:path>
            </a:pathLst>
          </a:custGeom>
          <a:blipFill rotWithShape="1">
            <a:blip r:embed="rId4">
              <a:alphaModFix/>
            </a:blip>
            <a:stretch>
              <a:fillRect b="0" l="0" r="0" t="0"/>
            </a:stretch>
          </a:blipFill>
          <a:ln>
            <a:noFill/>
          </a:ln>
        </p:spPr>
      </p:sp>
      <p:sp>
        <p:nvSpPr>
          <p:cNvPr id="413" name="Google Shape;413;p27"/>
          <p:cNvSpPr/>
          <p:nvPr/>
        </p:nvSpPr>
        <p:spPr>
          <a:xfrm>
            <a:off x="10628512" y="4882464"/>
            <a:ext cx="2033264" cy="1014091"/>
          </a:xfrm>
          <a:custGeom>
            <a:rect b="b" l="l" r="r" t="t"/>
            <a:pathLst>
              <a:path extrusionOk="0" h="1014091" w="2033264">
                <a:moveTo>
                  <a:pt x="0" y="0"/>
                </a:moveTo>
                <a:lnTo>
                  <a:pt x="2033264" y="0"/>
                </a:lnTo>
                <a:lnTo>
                  <a:pt x="2033264" y="1014091"/>
                </a:lnTo>
                <a:lnTo>
                  <a:pt x="0" y="1014091"/>
                </a:lnTo>
                <a:lnTo>
                  <a:pt x="0" y="0"/>
                </a:lnTo>
                <a:close/>
              </a:path>
            </a:pathLst>
          </a:custGeom>
          <a:blipFill rotWithShape="1">
            <a:blip r:embed="rId5">
              <a:alphaModFix/>
            </a:blip>
            <a:stretch>
              <a:fillRect b="0" l="0" r="0" t="0"/>
            </a:stretch>
          </a:blipFill>
          <a:ln>
            <a:noFill/>
          </a:ln>
        </p:spPr>
      </p:sp>
      <p:sp>
        <p:nvSpPr>
          <p:cNvPr id="414" name="Google Shape;414;p27"/>
          <p:cNvSpPr/>
          <p:nvPr/>
        </p:nvSpPr>
        <p:spPr>
          <a:xfrm>
            <a:off x="13056562" y="4716344"/>
            <a:ext cx="1463767" cy="1346331"/>
          </a:xfrm>
          <a:custGeom>
            <a:rect b="b" l="l" r="r" t="t"/>
            <a:pathLst>
              <a:path extrusionOk="0" h="1346331" w="1463767">
                <a:moveTo>
                  <a:pt x="0" y="0"/>
                </a:moveTo>
                <a:lnTo>
                  <a:pt x="1463767" y="0"/>
                </a:lnTo>
                <a:lnTo>
                  <a:pt x="1463767" y="1346331"/>
                </a:lnTo>
                <a:lnTo>
                  <a:pt x="0" y="1346331"/>
                </a:lnTo>
                <a:lnTo>
                  <a:pt x="0" y="0"/>
                </a:lnTo>
                <a:close/>
              </a:path>
            </a:pathLst>
          </a:custGeom>
          <a:blipFill rotWithShape="1">
            <a:blip r:embed="rId6">
              <a:alphaModFix/>
            </a:blip>
            <a:stretch>
              <a:fillRect b="-8720" l="0" r="0" t="0"/>
            </a:stretch>
          </a:blipFill>
          <a:ln>
            <a:noFill/>
          </a:ln>
        </p:spPr>
      </p:sp>
      <p:sp>
        <p:nvSpPr>
          <p:cNvPr id="415" name="Google Shape;415;p27"/>
          <p:cNvSpPr/>
          <p:nvPr/>
        </p:nvSpPr>
        <p:spPr>
          <a:xfrm>
            <a:off x="10056123" y="2853073"/>
            <a:ext cx="1256831" cy="1256831"/>
          </a:xfrm>
          <a:custGeom>
            <a:rect b="b" l="l" r="r" t="t"/>
            <a:pathLst>
              <a:path extrusionOk="0" h="1256831" w="1256831">
                <a:moveTo>
                  <a:pt x="0" y="0"/>
                </a:moveTo>
                <a:lnTo>
                  <a:pt x="1256831" y="0"/>
                </a:lnTo>
                <a:lnTo>
                  <a:pt x="1256831" y="1256831"/>
                </a:lnTo>
                <a:lnTo>
                  <a:pt x="0" y="1256831"/>
                </a:lnTo>
                <a:lnTo>
                  <a:pt x="0" y="0"/>
                </a:lnTo>
                <a:close/>
              </a:path>
            </a:pathLst>
          </a:custGeom>
          <a:blipFill rotWithShape="1">
            <a:blip r:embed="rId7">
              <a:alphaModFix/>
            </a:blip>
            <a:stretch>
              <a:fillRect b="0" l="0" r="0" t="0"/>
            </a:stretch>
          </a:blipFill>
          <a:ln>
            <a:noFill/>
          </a:ln>
        </p:spPr>
      </p:sp>
      <p:sp>
        <p:nvSpPr>
          <p:cNvPr id="416" name="Google Shape;416;p27"/>
          <p:cNvSpPr/>
          <p:nvPr/>
        </p:nvSpPr>
        <p:spPr>
          <a:xfrm>
            <a:off x="16413479" y="4885306"/>
            <a:ext cx="1074499" cy="1015696"/>
          </a:xfrm>
          <a:custGeom>
            <a:rect b="b" l="l" r="r" t="t"/>
            <a:pathLst>
              <a:path extrusionOk="0" h="5308600" w="561594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p:nvPr/>
        </p:nvSpPr>
        <p:spPr>
          <a:xfrm>
            <a:off x="8452579" y="2845493"/>
            <a:ext cx="1271991" cy="1271991"/>
          </a:xfrm>
          <a:custGeom>
            <a:rect b="b" l="l" r="r" t="t"/>
            <a:pathLst>
              <a:path extrusionOk="0" h="1271991" w="1271991">
                <a:moveTo>
                  <a:pt x="0" y="0"/>
                </a:moveTo>
                <a:lnTo>
                  <a:pt x="1271991" y="0"/>
                </a:lnTo>
                <a:lnTo>
                  <a:pt x="1271991" y="1271991"/>
                </a:lnTo>
                <a:lnTo>
                  <a:pt x="0" y="1271991"/>
                </a:lnTo>
                <a:lnTo>
                  <a:pt x="0" y="0"/>
                </a:lnTo>
                <a:close/>
              </a:path>
            </a:pathLst>
          </a:custGeom>
          <a:blipFill rotWithShape="1">
            <a:blip r:embed="rId8">
              <a:alphaModFix/>
            </a:blip>
            <a:stretch>
              <a:fillRect b="0" l="0" r="0" t="0"/>
            </a:stretch>
          </a:blipFill>
          <a:ln>
            <a:noFill/>
          </a:ln>
        </p:spPr>
      </p:sp>
      <p:sp>
        <p:nvSpPr>
          <p:cNvPr id="418" name="Google Shape;418;p27"/>
          <p:cNvSpPr/>
          <p:nvPr/>
        </p:nvSpPr>
        <p:spPr>
          <a:xfrm>
            <a:off x="14915115" y="4869066"/>
            <a:ext cx="1040887" cy="1040887"/>
          </a:xfrm>
          <a:custGeom>
            <a:rect b="b" l="l" r="r" t="t"/>
            <a:pathLst>
              <a:path extrusionOk="0" h="1040887" w="1040887">
                <a:moveTo>
                  <a:pt x="0" y="0"/>
                </a:moveTo>
                <a:lnTo>
                  <a:pt x="1040887" y="0"/>
                </a:lnTo>
                <a:lnTo>
                  <a:pt x="1040887" y="1040887"/>
                </a:lnTo>
                <a:lnTo>
                  <a:pt x="0" y="1040887"/>
                </a:lnTo>
                <a:lnTo>
                  <a:pt x="0" y="0"/>
                </a:lnTo>
                <a:close/>
              </a:path>
            </a:pathLst>
          </a:custGeom>
          <a:blipFill rotWithShape="1">
            <a:blip r:embed="rId9">
              <a:alphaModFix/>
            </a:blip>
            <a:stretch>
              <a:fillRect b="0" l="0" r="0" t="0"/>
            </a:stretch>
          </a:blipFill>
          <a:ln>
            <a:noFill/>
          </a:ln>
        </p:spPr>
      </p:sp>
      <p:sp>
        <p:nvSpPr>
          <p:cNvPr id="419" name="Google Shape;419;p27"/>
          <p:cNvSpPr/>
          <p:nvPr/>
        </p:nvSpPr>
        <p:spPr>
          <a:xfrm>
            <a:off x="8515812" y="4762470"/>
            <a:ext cx="1717915" cy="1254078"/>
          </a:xfrm>
          <a:custGeom>
            <a:rect b="b" l="l" r="r" t="t"/>
            <a:pathLst>
              <a:path extrusionOk="0" h="1254078" w="1717915">
                <a:moveTo>
                  <a:pt x="0" y="0"/>
                </a:moveTo>
                <a:lnTo>
                  <a:pt x="1717914" y="0"/>
                </a:lnTo>
                <a:lnTo>
                  <a:pt x="1717914" y="1254078"/>
                </a:lnTo>
                <a:lnTo>
                  <a:pt x="0" y="1254078"/>
                </a:lnTo>
                <a:lnTo>
                  <a:pt x="0" y="0"/>
                </a:lnTo>
                <a:close/>
              </a:path>
            </a:pathLst>
          </a:custGeom>
          <a:blipFill rotWithShape="1">
            <a:blip r:embed="rId10">
              <a:alphaModFix/>
            </a:blip>
            <a:stretch>
              <a:fillRect b="0" l="0" r="0" t="0"/>
            </a:stretch>
          </a:blipFill>
          <a:ln>
            <a:noFill/>
          </a:ln>
        </p:spPr>
      </p:sp>
      <p:sp>
        <p:nvSpPr>
          <p:cNvPr id="420" name="Google Shape;420;p27"/>
          <p:cNvSpPr/>
          <p:nvPr/>
        </p:nvSpPr>
        <p:spPr>
          <a:xfrm rot="-5400000">
            <a:off x="13959985" y="2746120"/>
            <a:ext cx="1051577" cy="1470737"/>
          </a:xfrm>
          <a:custGeom>
            <a:rect b="b" l="l" r="r" t="t"/>
            <a:pathLst>
              <a:path extrusionOk="0" h="1470737" w="1051577">
                <a:moveTo>
                  <a:pt x="0" y="0"/>
                </a:moveTo>
                <a:lnTo>
                  <a:pt x="1051577" y="0"/>
                </a:lnTo>
                <a:lnTo>
                  <a:pt x="1051577" y="1470737"/>
                </a:lnTo>
                <a:lnTo>
                  <a:pt x="0" y="1470737"/>
                </a:lnTo>
                <a:lnTo>
                  <a:pt x="0" y="0"/>
                </a:lnTo>
                <a:close/>
              </a:path>
            </a:pathLst>
          </a:custGeom>
          <a:blipFill rotWithShape="1">
            <a:blip r:embed="rId11">
              <a:alphaModFix/>
            </a:blip>
            <a:stretch>
              <a:fillRect b="0" l="0" r="0" t="0"/>
            </a:stretch>
          </a:blipFill>
          <a:ln>
            <a:noFill/>
          </a:ln>
        </p:spPr>
      </p:sp>
      <p:sp>
        <p:nvSpPr>
          <p:cNvPr id="421" name="Google Shape;421;p27"/>
          <p:cNvSpPr/>
          <p:nvPr/>
        </p:nvSpPr>
        <p:spPr>
          <a:xfrm rot="-5400000">
            <a:off x="6681934" y="4575313"/>
            <a:ext cx="1249791" cy="1628392"/>
          </a:xfrm>
          <a:custGeom>
            <a:rect b="b" l="l" r="r" t="t"/>
            <a:pathLst>
              <a:path extrusionOk="0" h="1628392" w="1249791">
                <a:moveTo>
                  <a:pt x="0" y="0"/>
                </a:moveTo>
                <a:lnTo>
                  <a:pt x="1249791" y="0"/>
                </a:lnTo>
                <a:lnTo>
                  <a:pt x="1249791" y="1628392"/>
                </a:lnTo>
                <a:lnTo>
                  <a:pt x="0" y="1628392"/>
                </a:lnTo>
                <a:lnTo>
                  <a:pt x="0" y="0"/>
                </a:lnTo>
                <a:close/>
              </a:path>
            </a:pathLst>
          </a:custGeom>
          <a:blipFill rotWithShape="1">
            <a:blip r:embed="rId12">
              <a:alphaModFix/>
            </a:blip>
            <a:stretch>
              <a:fillRect b="0" l="0" r="0" t="0"/>
            </a:stretch>
          </a:blipFill>
          <a:ln>
            <a:noFill/>
          </a:ln>
        </p:spPr>
      </p:sp>
      <p:sp>
        <p:nvSpPr>
          <p:cNvPr id="422" name="Google Shape;422;p27"/>
          <p:cNvSpPr/>
          <p:nvPr/>
        </p:nvSpPr>
        <p:spPr>
          <a:xfrm rot="5400000">
            <a:off x="6585649" y="2705007"/>
            <a:ext cx="1517790" cy="1552963"/>
          </a:xfrm>
          <a:custGeom>
            <a:rect b="b" l="l" r="r" t="t"/>
            <a:pathLst>
              <a:path extrusionOk="0" h="1552963" w="1517790">
                <a:moveTo>
                  <a:pt x="0" y="0"/>
                </a:moveTo>
                <a:lnTo>
                  <a:pt x="1517790" y="0"/>
                </a:lnTo>
                <a:lnTo>
                  <a:pt x="1517790" y="1552963"/>
                </a:lnTo>
                <a:lnTo>
                  <a:pt x="0" y="1552963"/>
                </a:lnTo>
                <a:lnTo>
                  <a:pt x="0" y="0"/>
                </a:lnTo>
                <a:close/>
              </a:path>
            </a:pathLst>
          </a:custGeom>
          <a:blipFill rotWithShape="1">
            <a:blip r:embed="rId13">
              <a:alphaModFix/>
            </a:blip>
            <a:stretch>
              <a:fillRect b="0" l="0" r="-43100" t="0"/>
            </a:stretch>
          </a:blipFill>
          <a:ln>
            <a:noFill/>
          </a:ln>
        </p:spPr>
      </p:sp>
      <p:sp>
        <p:nvSpPr>
          <p:cNvPr id="423" name="Google Shape;423;p27"/>
          <p:cNvSpPr/>
          <p:nvPr/>
        </p:nvSpPr>
        <p:spPr>
          <a:xfrm>
            <a:off x="15552695" y="3027296"/>
            <a:ext cx="2013040" cy="908384"/>
          </a:xfrm>
          <a:custGeom>
            <a:rect b="b" l="l" r="r" t="t"/>
            <a:pathLst>
              <a:path extrusionOk="0" h="908384" w="2013040">
                <a:moveTo>
                  <a:pt x="0" y="0"/>
                </a:moveTo>
                <a:lnTo>
                  <a:pt x="2013040" y="0"/>
                </a:lnTo>
                <a:lnTo>
                  <a:pt x="2013040" y="908384"/>
                </a:lnTo>
                <a:lnTo>
                  <a:pt x="0" y="908384"/>
                </a:lnTo>
                <a:lnTo>
                  <a:pt x="0" y="0"/>
                </a:lnTo>
                <a:close/>
              </a:path>
            </a:pathLst>
          </a:custGeom>
          <a:blipFill rotWithShape="1">
            <a:blip r:embed="rId14">
              <a:alphaModFix/>
            </a:blip>
            <a:stretch>
              <a:fillRect b="0" l="0" r="0" t="0"/>
            </a:stretch>
          </a:blipFill>
          <a:ln>
            <a:noFill/>
          </a:ln>
        </p:spPr>
      </p:sp>
      <p:sp>
        <p:nvSpPr>
          <p:cNvPr id="424" name="Google Shape;424;p27"/>
          <p:cNvSpPr/>
          <p:nvPr/>
        </p:nvSpPr>
        <p:spPr>
          <a:xfrm>
            <a:off x="6492634" y="6637965"/>
            <a:ext cx="1006459" cy="936922"/>
          </a:xfrm>
          <a:custGeom>
            <a:rect b="b" l="l" r="r" t="t"/>
            <a:pathLst>
              <a:path extrusionOk="0" h="936922" w="1006459">
                <a:moveTo>
                  <a:pt x="0" y="0"/>
                </a:moveTo>
                <a:lnTo>
                  <a:pt x="1006459" y="0"/>
                </a:lnTo>
                <a:lnTo>
                  <a:pt x="1006459" y="936922"/>
                </a:lnTo>
                <a:lnTo>
                  <a:pt x="0" y="936922"/>
                </a:lnTo>
                <a:lnTo>
                  <a:pt x="0" y="0"/>
                </a:lnTo>
                <a:close/>
              </a:path>
            </a:pathLst>
          </a:custGeom>
          <a:blipFill rotWithShape="1">
            <a:blip r:embed="rId15">
              <a:alphaModFix/>
            </a:blip>
            <a:stretch>
              <a:fillRect b="0" l="0" r="0" t="0"/>
            </a:stretch>
          </a:blipFill>
          <a:ln>
            <a:noFill/>
          </a:ln>
        </p:spPr>
      </p:sp>
      <p:sp>
        <p:nvSpPr>
          <p:cNvPr id="425" name="Google Shape;425;p27"/>
          <p:cNvSpPr/>
          <p:nvPr/>
        </p:nvSpPr>
        <p:spPr>
          <a:xfrm>
            <a:off x="10201345" y="7039308"/>
            <a:ext cx="2132503" cy="166097"/>
          </a:xfrm>
          <a:custGeom>
            <a:rect b="b" l="l" r="r" t="t"/>
            <a:pathLst>
              <a:path extrusionOk="0" h="496570" w="6375400">
                <a:moveTo>
                  <a:pt x="1629410" y="153670"/>
                </a:moveTo>
                <a:cubicBezTo>
                  <a:pt x="1173480" y="123190"/>
                  <a:pt x="713740" y="143510"/>
                  <a:pt x="262890" y="201930"/>
                </a:cubicBezTo>
                <a:cubicBezTo>
                  <a:pt x="584200" y="0"/>
                  <a:pt x="1073150" y="63500"/>
                  <a:pt x="1456690" y="62230"/>
                </a:cubicBezTo>
                <a:cubicBezTo>
                  <a:pt x="1921510" y="76200"/>
                  <a:pt x="2387600" y="81280"/>
                  <a:pt x="2852420" y="77470"/>
                </a:cubicBezTo>
                <a:cubicBezTo>
                  <a:pt x="3760470" y="67310"/>
                  <a:pt x="4665980" y="113030"/>
                  <a:pt x="5570220" y="177800"/>
                </a:cubicBezTo>
                <a:cubicBezTo>
                  <a:pt x="5676900" y="190500"/>
                  <a:pt x="6375400" y="138430"/>
                  <a:pt x="6129020" y="334010"/>
                </a:cubicBezTo>
                <a:cubicBezTo>
                  <a:pt x="5278120" y="471170"/>
                  <a:pt x="4398010" y="275590"/>
                  <a:pt x="3542030" y="350520"/>
                </a:cubicBezTo>
                <a:cubicBezTo>
                  <a:pt x="4359910" y="397510"/>
                  <a:pt x="5200650" y="358140"/>
                  <a:pt x="6008370" y="431800"/>
                </a:cubicBezTo>
                <a:cubicBezTo>
                  <a:pt x="4470400" y="496570"/>
                  <a:pt x="2932430" y="351790"/>
                  <a:pt x="1393190" y="347980"/>
                </a:cubicBezTo>
                <a:cubicBezTo>
                  <a:pt x="1019810" y="339090"/>
                  <a:pt x="647700" y="355600"/>
                  <a:pt x="275590" y="389890"/>
                </a:cubicBezTo>
                <a:cubicBezTo>
                  <a:pt x="0" y="224790"/>
                  <a:pt x="1527810" y="144780"/>
                  <a:pt x="1628140" y="157480"/>
                </a:cubicBezTo>
                <a:cubicBezTo>
                  <a:pt x="1630680" y="156210"/>
                  <a:pt x="1630680" y="154940"/>
                  <a:pt x="1629410" y="153670"/>
                </a:cubicBezTo>
                <a:close/>
                <a:moveTo>
                  <a:pt x="1870710" y="165100"/>
                </a:moveTo>
                <a:cubicBezTo>
                  <a:pt x="1870710" y="166370"/>
                  <a:pt x="1870710" y="167640"/>
                  <a:pt x="1870710" y="168910"/>
                </a:cubicBezTo>
                <a:cubicBezTo>
                  <a:pt x="2760980" y="247650"/>
                  <a:pt x="3655060" y="226060"/>
                  <a:pt x="4546600" y="251460"/>
                </a:cubicBezTo>
                <a:cubicBezTo>
                  <a:pt x="5045710" y="241300"/>
                  <a:pt x="5552440" y="341630"/>
                  <a:pt x="6047740" y="276860"/>
                </a:cubicBezTo>
                <a:cubicBezTo>
                  <a:pt x="4657090" y="198120"/>
                  <a:pt x="3266440" y="128270"/>
                  <a:pt x="1870710" y="165100"/>
                </a:cubicBezTo>
                <a:close/>
                <a:moveTo>
                  <a:pt x="2404110" y="294640"/>
                </a:moveTo>
                <a:cubicBezTo>
                  <a:pt x="2404110" y="293370"/>
                  <a:pt x="2405380" y="293370"/>
                  <a:pt x="2405380" y="292100"/>
                </a:cubicBezTo>
                <a:cubicBezTo>
                  <a:pt x="1874520" y="236220"/>
                  <a:pt x="1336040" y="212090"/>
                  <a:pt x="805180" y="276860"/>
                </a:cubicBezTo>
                <a:cubicBezTo>
                  <a:pt x="1338580" y="267970"/>
                  <a:pt x="1869440" y="297180"/>
                  <a:pt x="2404110" y="29464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7"/>
          <p:cNvSpPr/>
          <p:nvPr/>
        </p:nvSpPr>
        <p:spPr>
          <a:xfrm>
            <a:off x="7616688" y="6957791"/>
            <a:ext cx="2477256" cy="297271"/>
          </a:xfrm>
          <a:custGeom>
            <a:rect b="b" l="l" r="r" t="t"/>
            <a:pathLst>
              <a:path extrusionOk="0" h="297271" w="2477256">
                <a:moveTo>
                  <a:pt x="0" y="0"/>
                </a:moveTo>
                <a:lnTo>
                  <a:pt x="2477256" y="0"/>
                </a:lnTo>
                <a:lnTo>
                  <a:pt x="2477256" y="297270"/>
                </a:lnTo>
                <a:lnTo>
                  <a:pt x="0" y="297270"/>
                </a:lnTo>
                <a:lnTo>
                  <a:pt x="0" y="0"/>
                </a:lnTo>
                <a:close/>
              </a:path>
            </a:pathLst>
          </a:custGeom>
          <a:blipFill rotWithShape="1">
            <a:blip r:embed="rId16">
              <a:alphaModFix/>
            </a:blip>
            <a:stretch>
              <a:fillRect b="0" l="0" r="0" t="0"/>
            </a:stretch>
          </a:blipFill>
          <a:ln>
            <a:noFill/>
          </a:ln>
        </p:spPr>
      </p:sp>
      <p:sp>
        <p:nvSpPr>
          <p:cNvPr id="427" name="Google Shape;427;p27"/>
          <p:cNvSpPr/>
          <p:nvPr/>
        </p:nvSpPr>
        <p:spPr>
          <a:xfrm>
            <a:off x="13275119" y="6596397"/>
            <a:ext cx="721460" cy="1020058"/>
          </a:xfrm>
          <a:custGeom>
            <a:rect b="b" l="l" r="r" t="t"/>
            <a:pathLst>
              <a:path extrusionOk="0" h="1020058" w="721460">
                <a:moveTo>
                  <a:pt x="0" y="0"/>
                </a:moveTo>
                <a:lnTo>
                  <a:pt x="721460" y="0"/>
                </a:lnTo>
                <a:lnTo>
                  <a:pt x="721460" y="1020058"/>
                </a:lnTo>
                <a:lnTo>
                  <a:pt x="0" y="1020058"/>
                </a:lnTo>
                <a:lnTo>
                  <a:pt x="0" y="0"/>
                </a:lnTo>
                <a:close/>
              </a:path>
            </a:pathLst>
          </a:custGeom>
          <a:blipFill rotWithShape="1">
            <a:blip r:embed="rId17">
              <a:alphaModFix/>
            </a:blip>
            <a:stretch>
              <a:fillRect b="0" l="0" r="0" t="0"/>
            </a:stretch>
          </a:blipFill>
          <a:ln>
            <a:noFill/>
          </a:ln>
        </p:spPr>
      </p:sp>
      <p:sp>
        <p:nvSpPr>
          <p:cNvPr id="428" name="Google Shape;428;p27"/>
          <p:cNvSpPr/>
          <p:nvPr/>
        </p:nvSpPr>
        <p:spPr>
          <a:xfrm>
            <a:off x="15231423" y="6501328"/>
            <a:ext cx="1210196" cy="1210196"/>
          </a:xfrm>
          <a:custGeom>
            <a:rect b="b" l="l" r="r" t="t"/>
            <a:pathLst>
              <a:path extrusionOk="0" h="1210196" w="1210196">
                <a:moveTo>
                  <a:pt x="0" y="0"/>
                </a:moveTo>
                <a:lnTo>
                  <a:pt x="1210196" y="0"/>
                </a:lnTo>
                <a:lnTo>
                  <a:pt x="1210196" y="1210196"/>
                </a:lnTo>
                <a:lnTo>
                  <a:pt x="0" y="1210196"/>
                </a:lnTo>
                <a:lnTo>
                  <a:pt x="0" y="0"/>
                </a:lnTo>
                <a:close/>
              </a:path>
            </a:pathLst>
          </a:custGeom>
          <a:blipFill rotWithShape="1">
            <a:blip r:embed="rId18">
              <a:alphaModFix/>
            </a:blip>
            <a:stretch>
              <a:fillRect b="0" l="0" r="0" t="0"/>
            </a:stretch>
          </a:blipFill>
          <a:ln>
            <a:noFill/>
          </a:ln>
        </p:spPr>
      </p:sp>
      <p:sp>
        <p:nvSpPr>
          <p:cNvPr id="429" name="Google Shape;429;p27"/>
          <p:cNvSpPr/>
          <p:nvPr/>
        </p:nvSpPr>
        <p:spPr>
          <a:xfrm>
            <a:off x="14114175" y="6683846"/>
            <a:ext cx="999653" cy="845161"/>
          </a:xfrm>
          <a:custGeom>
            <a:rect b="b" l="l" r="r" t="t"/>
            <a:pathLst>
              <a:path extrusionOk="0" h="845161" w="999653">
                <a:moveTo>
                  <a:pt x="0" y="0"/>
                </a:moveTo>
                <a:lnTo>
                  <a:pt x="999652" y="0"/>
                </a:lnTo>
                <a:lnTo>
                  <a:pt x="999652" y="845161"/>
                </a:lnTo>
                <a:lnTo>
                  <a:pt x="0" y="845161"/>
                </a:lnTo>
                <a:lnTo>
                  <a:pt x="0" y="0"/>
                </a:lnTo>
                <a:close/>
              </a:path>
            </a:pathLst>
          </a:custGeom>
          <a:blipFill rotWithShape="1">
            <a:blip r:embed="rId19">
              <a:alphaModFix/>
            </a:blip>
            <a:stretch>
              <a:fillRect b="0" l="0" r="0" t="0"/>
            </a:stretch>
          </a:blipFill>
          <a:ln>
            <a:noFill/>
          </a:ln>
        </p:spPr>
      </p:sp>
      <p:sp>
        <p:nvSpPr>
          <p:cNvPr id="430" name="Google Shape;430;p27"/>
          <p:cNvSpPr/>
          <p:nvPr/>
        </p:nvSpPr>
        <p:spPr>
          <a:xfrm>
            <a:off x="12453143" y="6715892"/>
            <a:ext cx="704381" cy="781068"/>
          </a:xfrm>
          <a:custGeom>
            <a:rect b="b" l="l" r="r" t="t"/>
            <a:pathLst>
              <a:path extrusionOk="0" h="781068" w="704381">
                <a:moveTo>
                  <a:pt x="0" y="0"/>
                </a:moveTo>
                <a:lnTo>
                  <a:pt x="704381" y="0"/>
                </a:lnTo>
                <a:lnTo>
                  <a:pt x="704381" y="781068"/>
                </a:lnTo>
                <a:lnTo>
                  <a:pt x="0" y="781068"/>
                </a:lnTo>
                <a:lnTo>
                  <a:pt x="0" y="0"/>
                </a:lnTo>
                <a:close/>
              </a:path>
            </a:pathLst>
          </a:custGeom>
          <a:blipFill rotWithShape="1">
            <a:blip r:embed="rId20">
              <a:alphaModFix/>
            </a:blip>
            <a:stretch>
              <a:fillRect b="0" l="0" r="0" t="0"/>
            </a:stretch>
          </a:blipFill>
          <a:ln>
            <a:noFill/>
          </a:ln>
        </p:spPr>
      </p:sp>
      <p:sp>
        <p:nvSpPr>
          <p:cNvPr id="431" name="Google Shape;431;p27"/>
          <p:cNvSpPr/>
          <p:nvPr/>
        </p:nvSpPr>
        <p:spPr>
          <a:xfrm>
            <a:off x="16559215" y="6596397"/>
            <a:ext cx="873541" cy="1020058"/>
          </a:xfrm>
          <a:custGeom>
            <a:rect b="b" l="l" r="r" t="t"/>
            <a:pathLst>
              <a:path extrusionOk="0" h="1020058" w="873541">
                <a:moveTo>
                  <a:pt x="0" y="0"/>
                </a:moveTo>
                <a:lnTo>
                  <a:pt x="873541" y="0"/>
                </a:lnTo>
                <a:lnTo>
                  <a:pt x="873541" y="1020058"/>
                </a:lnTo>
                <a:lnTo>
                  <a:pt x="0" y="1020058"/>
                </a:lnTo>
                <a:lnTo>
                  <a:pt x="0" y="0"/>
                </a:lnTo>
                <a:close/>
              </a:path>
            </a:pathLst>
          </a:custGeom>
          <a:blipFill rotWithShape="1">
            <a:blip r:embed="rId21">
              <a:alphaModFix/>
            </a:blip>
            <a:stretch>
              <a:fillRect b="0" l="0" r="0" t="0"/>
            </a:stretch>
          </a:blipFill>
          <a:ln>
            <a:noFill/>
          </a:ln>
        </p:spPr>
      </p:sp>
      <p:sp>
        <p:nvSpPr>
          <p:cNvPr id="432" name="Google Shape;432;p27"/>
          <p:cNvSpPr/>
          <p:nvPr/>
        </p:nvSpPr>
        <p:spPr>
          <a:xfrm>
            <a:off x="10748015" y="8252781"/>
            <a:ext cx="987671" cy="1000403"/>
          </a:xfrm>
          <a:custGeom>
            <a:rect b="b" l="l" r="r" t="t"/>
            <a:pathLst>
              <a:path extrusionOk="0" h="1000403" w="987671">
                <a:moveTo>
                  <a:pt x="0" y="0"/>
                </a:moveTo>
                <a:lnTo>
                  <a:pt x="987671" y="0"/>
                </a:lnTo>
                <a:lnTo>
                  <a:pt x="987671" y="1000404"/>
                </a:lnTo>
                <a:lnTo>
                  <a:pt x="0" y="1000404"/>
                </a:lnTo>
                <a:lnTo>
                  <a:pt x="0" y="0"/>
                </a:lnTo>
                <a:close/>
              </a:path>
            </a:pathLst>
          </a:custGeom>
          <a:blipFill rotWithShape="1">
            <a:blip r:embed="rId22">
              <a:alphaModFix/>
            </a:blip>
            <a:stretch>
              <a:fillRect b="0" l="0" r="0" t="0"/>
            </a:stretch>
          </a:blipFill>
          <a:ln>
            <a:noFill/>
          </a:ln>
        </p:spPr>
      </p:sp>
      <p:sp>
        <p:nvSpPr>
          <p:cNvPr id="433" name="Google Shape;433;p27"/>
          <p:cNvSpPr/>
          <p:nvPr/>
        </p:nvSpPr>
        <p:spPr>
          <a:xfrm>
            <a:off x="6474850" y="8196075"/>
            <a:ext cx="1099640" cy="1113816"/>
          </a:xfrm>
          <a:custGeom>
            <a:rect b="b" l="l" r="r" t="t"/>
            <a:pathLst>
              <a:path extrusionOk="0" h="1113816" w="1099640">
                <a:moveTo>
                  <a:pt x="0" y="0"/>
                </a:moveTo>
                <a:lnTo>
                  <a:pt x="1099640" y="0"/>
                </a:lnTo>
                <a:lnTo>
                  <a:pt x="1099640" y="1113816"/>
                </a:lnTo>
                <a:lnTo>
                  <a:pt x="0" y="1113816"/>
                </a:lnTo>
                <a:lnTo>
                  <a:pt x="0" y="0"/>
                </a:lnTo>
                <a:close/>
              </a:path>
            </a:pathLst>
          </a:custGeom>
          <a:blipFill rotWithShape="1">
            <a:blip r:embed="rId23">
              <a:alphaModFix/>
            </a:blip>
            <a:stretch>
              <a:fillRect b="0" l="0" r="0" t="0"/>
            </a:stretch>
          </a:blipFill>
          <a:ln>
            <a:noFill/>
          </a:ln>
        </p:spPr>
      </p:sp>
      <p:sp>
        <p:nvSpPr>
          <p:cNvPr id="434" name="Google Shape;434;p27"/>
          <p:cNvSpPr/>
          <p:nvPr/>
        </p:nvSpPr>
        <p:spPr>
          <a:xfrm>
            <a:off x="8067371" y="8272616"/>
            <a:ext cx="987671" cy="960734"/>
          </a:xfrm>
          <a:custGeom>
            <a:rect b="b" l="l" r="r" t="t"/>
            <a:pathLst>
              <a:path extrusionOk="0" h="960734" w="987671">
                <a:moveTo>
                  <a:pt x="0" y="0"/>
                </a:moveTo>
                <a:lnTo>
                  <a:pt x="987670" y="0"/>
                </a:lnTo>
                <a:lnTo>
                  <a:pt x="987670" y="960734"/>
                </a:lnTo>
                <a:lnTo>
                  <a:pt x="0" y="960734"/>
                </a:lnTo>
                <a:lnTo>
                  <a:pt x="0" y="0"/>
                </a:lnTo>
                <a:close/>
              </a:path>
            </a:pathLst>
          </a:custGeom>
          <a:blipFill rotWithShape="1">
            <a:blip r:embed="rId24">
              <a:alphaModFix/>
            </a:blip>
            <a:stretch>
              <a:fillRect b="0" l="0" r="0" t="0"/>
            </a:stretch>
          </a:blipFill>
          <a:ln>
            <a:noFill/>
          </a:ln>
        </p:spPr>
      </p:sp>
      <p:sp>
        <p:nvSpPr>
          <p:cNvPr id="435" name="Google Shape;435;p27"/>
          <p:cNvSpPr/>
          <p:nvPr/>
        </p:nvSpPr>
        <p:spPr>
          <a:xfrm>
            <a:off x="9547922" y="8242528"/>
            <a:ext cx="707213" cy="1020911"/>
          </a:xfrm>
          <a:custGeom>
            <a:rect b="b" l="l" r="r" t="t"/>
            <a:pathLst>
              <a:path extrusionOk="0" h="1020911" w="707213">
                <a:moveTo>
                  <a:pt x="0" y="0"/>
                </a:moveTo>
                <a:lnTo>
                  <a:pt x="707213" y="0"/>
                </a:lnTo>
                <a:lnTo>
                  <a:pt x="707213" y="1020911"/>
                </a:lnTo>
                <a:lnTo>
                  <a:pt x="0" y="1020911"/>
                </a:lnTo>
                <a:lnTo>
                  <a:pt x="0" y="0"/>
                </a:lnTo>
                <a:close/>
              </a:path>
            </a:pathLst>
          </a:custGeom>
          <a:blipFill rotWithShape="1">
            <a:blip r:embed="rId25">
              <a:alphaModFix/>
            </a:blip>
            <a:stretch>
              <a:fillRect b="0" l="0" r="0" t="0"/>
            </a:stretch>
          </a:blipFill>
          <a:ln>
            <a:noFill/>
          </a:ln>
        </p:spPr>
      </p:sp>
      <p:sp>
        <p:nvSpPr>
          <p:cNvPr id="436" name="Google Shape;436;p27"/>
          <p:cNvSpPr/>
          <p:nvPr/>
        </p:nvSpPr>
        <p:spPr>
          <a:xfrm>
            <a:off x="13962745" y="8140556"/>
            <a:ext cx="1500377" cy="1224853"/>
          </a:xfrm>
          <a:custGeom>
            <a:rect b="b" l="l" r="r" t="t"/>
            <a:pathLst>
              <a:path extrusionOk="0" h="1224853" w="1500377">
                <a:moveTo>
                  <a:pt x="0" y="0"/>
                </a:moveTo>
                <a:lnTo>
                  <a:pt x="1500377" y="0"/>
                </a:lnTo>
                <a:lnTo>
                  <a:pt x="1500377" y="1224854"/>
                </a:lnTo>
                <a:lnTo>
                  <a:pt x="0" y="1224854"/>
                </a:lnTo>
                <a:lnTo>
                  <a:pt x="0" y="0"/>
                </a:lnTo>
                <a:close/>
              </a:path>
            </a:pathLst>
          </a:custGeom>
          <a:blipFill rotWithShape="1">
            <a:blip r:embed="rId26">
              <a:alphaModFix/>
            </a:blip>
            <a:stretch>
              <a:fillRect b="0" l="0" r="0" t="0"/>
            </a:stretch>
          </a:blipFill>
          <a:ln>
            <a:noFill/>
          </a:ln>
        </p:spPr>
      </p:sp>
      <p:sp>
        <p:nvSpPr>
          <p:cNvPr id="437" name="Google Shape;437;p27"/>
          <p:cNvSpPr/>
          <p:nvPr/>
        </p:nvSpPr>
        <p:spPr>
          <a:xfrm>
            <a:off x="12228567" y="7996095"/>
            <a:ext cx="1241297" cy="1513777"/>
          </a:xfrm>
          <a:custGeom>
            <a:rect b="b" l="l" r="r" t="t"/>
            <a:pathLst>
              <a:path extrusionOk="0" h="1513777" w="1241297">
                <a:moveTo>
                  <a:pt x="0" y="0"/>
                </a:moveTo>
                <a:lnTo>
                  <a:pt x="1241297" y="0"/>
                </a:lnTo>
                <a:lnTo>
                  <a:pt x="1241297" y="1513777"/>
                </a:lnTo>
                <a:lnTo>
                  <a:pt x="0" y="1513777"/>
                </a:lnTo>
                <a:lnTo>
                  <a:pt x="0" y="0"/>
                </a:lnTo>
                <a:close/>
              </a:path>
            </a:pathLst>
          </a:custGeom>
          <a:blipFill rotWithShape="1">
            <a:blip r:embed="rId27">
              <a:alphaModFix/>
            </a:blip>
            <a:stretch>
              <a:fillRect b="0" l="0" r="0" t="0"/>
            </a:stretch>
          </a:blipFill>
          <a:ln>
            <a:noFill/>
          </a:ln>
        </p:spPr>
      </p:sp>
      <p:sp>
        <p:nvSpPr>
          <p:cNvPr id="438" name="Google Shape;438;p27"/>
          <p:cNvSpPr/>
          <p:nvPr/>
        </p:nvSpPr>
        <p:spPr>
          <a:xfrm>
            <a:off x="15956002" y="8120202"/>
            <a:ext cx="1581952" cy="1265561"/>
          </a:xfrm>
          <a:custGeom>
            <a:rect b="b" l="l" r="r" t="t"/>
            <a:pathLst>
              <a:path extrusionOk="0" h="1265561" w="1581952">
                <a:moveTo>
                  <a:pt x="0" y="0"/>
                </a:moveTo>
                <a:lnTo>
                  <a:pt x="1581952" y="0"/>
                </a:lnTo>
                <a:lnTo>
                  <a:pt x="1581952" y="1265562"/>
                </a:lnTo>
                <a:lnTo>
                  <a:pt x="0" y="1265562"/>
                </a:lnTo>
                <a:lnTo>
                  <a:pt x="0" y="0"/>
                </a:lnTo>
                <a:close/>
              </a:path>
            </a:pathLst>
          </a:custGeom>
          <a:blipFill rotWithShape="1">
            <a:blip r:embed="rId28">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107" name="Shape 107"/>
        <p:cNvGrpSpPr/>
        <p:nvPr/>
      </p:nvGrpSpPr>
      <p:grpSpPr>
        <a:xfrm>
          <a:off x="0" y="0"/>
          <a:ext cx="0" cy="0"/>
          <a:chOff x="0" y="0"/>
          <a:chExt cx="0" cy="0"/>
        </a:xfrm>
      </p:grpSpPr>
      <p:pic>
        <p:nvPicPr>
          <p:cNvPr id="108" name="Google Shape;108;p10"/>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109" name="Google Shape;109;p10"/>
          <p:cNvSpPr/>
          <p:nvPr/>
        </p:nvSpPr>
        <p:spPr>
          <a:xfrm>
            <a:off x="13144500" y="3682332"/>
            <a:ext cx="8229600" cy="82296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4">
              <a:alphaModFix amt="84000"/>
            </a:blip>
            <a:stretch>
              <a:fillRect b="0" l="0" r="0" t="0"/>
            </a:stretch>
          </a:blipFill>
          <a:ln>
            <a:noFill/>
          </a:ln>
        </p:spPr>
      </p:sp>
      <p:pic>
        <p:nvPicPr>
          <p:cNvPr id="110" name="Google Shape;110;p10"/>
          <p:cNvPicPr preferRelativeResize="0"/>
          <p:nvPr/>
        </p:nvPicPr>
        <p:blipFill rotWithShape="1">
          <a:blip r:embed="rId5">
            <a:alphaModFix/>
          </a:blip>
          <a:srcRect b="40284" l="0" r="0" t="0"/>
          <a:stretch/>
        </p:blipFill>
        <p:spPr>
          <a:xfrm>
            <a:off x="666650" y="1804650"/>
            <a:ext cx="15818798" cy="8482351"/>
          </a:xfrm>
          <a:prstGeom prst="rect">
            <a:avLst/>
          </a:prstGeom>
          <a:noFill/>
          <a:ln>
            <a:noFill/>
          </a:ln>
        </p:spPr>
      </p:pic>
      <p:sp>
        <p:nvSpPr>
          <p:cNvPr id="111" name="Google Shape;111;p10"/>
          <p:cNvSpPr/>
          <p:nvPr/>
        </p:nvSpPr>
        <p:spPr>
          <a:xfrm>
            <a:off x="2193693" y="6071632"/>
            <a:ext cx="3612202" cy="3414519"/>
          </a:xfrm>
          <a:custGeom>
            <a:rect b="b" l="l" r="r" t="t"/>
            <a:pathLst>
              <a:path extrusionOk="0" h="5308600" w="561594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rot="10226850">
            <a:off x="6792888" y="6043093"/>
            <a:ext cx="3612202" cy="3414519"/>
          </a:xfrm>
          <a:custGeom>
            <a:rect b="b" l="l" r="r" t="t"/>
            <a:pathLst>
              <a:path extrusionOk="0" h="5308600" w="561594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p:nvPr/>
        </p:nvSpPr>
        <p:spPr>
          <a:xfrm rot="-260234">
            <a:off x="11278673" y="6073512"/>
            <a:ext cx="3612202" cy="3414519"/>
          </a:xfrm>
          <a:custGeom>
            <a:rect b="b" l="l" r="r" t="t"/>
            <a:pathLst>
              <a:path extrusionOk="0" h="5308600" w="5615940">
                <a:moveTo>
                  <a:pt x="5283200" y="4169410"/>
                </a:moveTo>
                <a:cubicBezTo>
                  <a:pt x="5297170" y="4156710"/>
                  <a:pt x="5312410" y="4144010"/>
                  <a:pt x="5326380" y="4131310"/>
                </a:cubicBezTo>
                <a:cubicBezTo>
                  <a:pt x="5328920" y="4132580"/>
                  <a:pt x="5330190" y="4135120"/>
                  <a:pt x="5332730" y="4136390"/>
                </a:cubicBezTo>
                <a:cubicBezTo>
                  <a:pt x="5330190" y="4142740"/>
                  <a:pt x="5328920" y="4151630"/>
                  <a:pt x="5325110" y="4156710"/>
                </a:cubicBezTo>
                <a:cubicBezTo>
                  <a:pt x="5175250" y="4339590"/>
                  <a:pt x="5046980" y="4541520"/>
                  <a:pt x="4870450" y="4701540"/>
                </a:cubicBezTo>
                <a:cubicBezTo>
                  <a:pt x="4624070" y="4925060"/>
                  <a:pt x="4335780" y="5069840"/>
                  <a:pt x="4018280" y="5160010"/>
                </a:cubicBezTo>
                <a:cubicBezTo>
                  <a:pt x="3683000" y="5255260"/>
                  <a:pt x="3340100" y="5290820"/>
                  <a:pt x="2993390" y="5298440"/>
                </a:cubicBezTo>
                <a:cubicBezTo>
                  <a:pt x="2514600" y="5308600"/>
                  <a:pt x="2042160" y="5270500"/>
                  <a:pt x="1577340" y="5147310"/>
                </a:cubicBezTo>
                <a:cubicBezTo>
                  <a:pt x="1363980" y="5091430"/>
                  <a:pt x="1158240" y="5013960"/>
                  <a:pt x="965200" y="4904740"/>
                </a:cubicBezTo>
                <a:cubicBezTo>
                  <a:pt x="642620" y="4721860"/>
                  <a:pt x="415290" y="4453890"/>
                  <a:pt x="267970" y="4116070"/>
                </a:cubicBezTo>
                <a:cubicBezTo>
                  <a:pt x="147320" y="3841750"/>
                  <a:pt x="83820" y="3552190"/>
                  <a:pt x="49530" y="3255010"/>
                </a:cubicBezTo>
                <a:cubicBezTo>
                  <a:pt x="3810" y="2861310"/>
                  <a:pt x="0" y="2467610"/>
                  <a:pt x="39370" y="2073910"/>
                </a:cubicBezTo>
                <a:cubicBezTo>
                  <a:pt x="83820" y="1633220"/>
                  <a:pt x="218440" y="1223010"/>
                  <a:pt x="438150" y="840740"/>
                </a:cubicBezTo>
                <a:cubicBezTo>
                  <a:pt x="576580" y="598170"/>
                  <a:pt x="773430" y="415290"/>
                  <a:pt x="1021080" y="285750"/>
                </a:cubicBezTo>
                <a:cubicBezTo>
                  <a:pt x="1191260" y="196850"/>
                  <a:pt x="1360170" y="105410"/>
                  <a:pt x="1548130" y="62230"/>
                </a:cubicBezTo>
                <a:cubicBezTo>
                  <a:pt x="1642110" y="40640"/>
                  <a:pt x="1737360" y="27940"/>
                  <a:pt x="1832610" y="12700"/>
                </a:cubicBezTo>
                <a:cubicBezTo>
                  <a:pt x="1841500" y="11430"/>
                  <a:pt x="1851660" y="13970"/>
                  <a:pt x="1860550" y="19050"/>
                </a:cubicBezTo>
                <a:cubicBezTo>
                  <a:pt x="1755140" y="43180"/>
                  <a:pt x="1649730" y="68580"/>
                  <a:pt x="1544320" y="92710"/>
                </a:cubicBezTo>
                <a:cubicBezTo>
                  <a:pt x="1545590" y="96520"/>
                  <a:pt x="1545590" y="100330"/>
                  <a:pt x="1546860" y="104140"/>
                </a:cubicBezTo>
                <a:cubicBezTo>
                  <a:pt x="1615440" y="92710"/>
                  <a:pt x="1684020" y="80010"/>
                  <a:pt x="1752600" y="69850"/>
                </a:cubicBezTo>
                <a:cubicBezTo>
                  <a:pt x="2142490" y="12700"/>
                  <a:pt x="2533650" y="0"/>
                  <a:pt x="2926080" y="13970"/>
                </a:cubicBezTo>
                <a:cubicBezTo>
                  <a:pt x="3290570" y="27940"/>
                  <a:pt x="3652520" y="63500"/>
                  <a:pt x="4008120" y="147320"/>
                </a:cubicBezTo>
                <a:cubicBezTo>
                  <a:pt x="4284980" y="212090"/>
                  <a:pt x="4547870" y="309880"/>
                  <a:pt x="4786630" y="469900"/>
                </a:cubicBezTo>
                <a:cubicBezTo>
                  <a:pt x="5111750" y="687070"/>
                  <a:pt x="5316220" y="991870"/>
                  <a:pt x="5436870" y="1358900"/>
                </a:cubicBezTo>
                <a:cubicBezTo>
                  <a:pt x="5534660" y="1654810"/>
                  <a:pt x="5581650" y="1960880"/>
                  <a:pt x="5599430" y="2270760"/>
                </a:cubicBezTo>
                <a:cubicBezTo>
                  <a:pt x="5615940" y="2552700"/>
                  <a:pt x="5609590" y="2834640"/>
                  <a:pt x="5574030" y="3116580"/>
                </a:cubicBezTo>
                <a:cubicBezTo>
                  <a:pt x="5528310" y="3477260"/>
                  <a:pt x="5445760" y="3827780"/>
                  <a:pt x="5281930" y="4155440"/>
                </a:cubicBezTo>
                <a:cubicBezTo>
                  <a:pt x="5280660" y="4159250"/>
                  <a:pt x="5279390" y="4163060"/>
                  <a:pt x="5278120" y="4166870"/>
                </a:cubicBezTo>
                <a:cubicBezTo>
                  <a:pt x="5279390" y="4166870"/>
                  <a:pt x="5281930" y="4168140"/>
                  <a:pt x="5283200" y="4169410"/>
                </a:cubicBezTo>
                <a:close/>
                <a:moveTo>
                  <a:pt x="2658110" y="71120"/>
                </a:moveTo>
                <a:cubicBezTo>
                  <a:pt x="2479040" y="80010"/>
                  <a:pt x="2299970" y="86360"/>
                  <a:pt x="2122170" y="99060"/>
                </a:cubicBezTo>
                <a:cubicBezTo>
                  <a:pt x="1856740" y="119380"/>
                  <a:pt x="1595120" y="156210"/>
                  <a:pt x="1341120" y="241300"/>
                </a:cubicBezTo>
                <a:cubicBezTo>
                  <a:pt x="1184910" y="293370"/>
                  <a:pt x="1032510" y="356870"/>
                  <a:pt x="902970" y="462280"/>
                </a:cubicBezTo>
                <a:cubicBezTo>
                  <a:pt x="732790" y="599440"/>
                  <a:pt x="591820" y="763270"/>
                  <a:pt x="478790" y="951230"/>
                </a:cubicBezTo>
                <a:cubicBezTo>
                  <a:pt x="372110" y="1126490"/>
                  <a:pt x="309880" y="1319530"/>
                  <a:pt x="261620" y="1517650"/>
                </a:cubicBezTo>
                <a:cubicBezTo>
                  <a:pt x="162560" y="1920240"/>
                  <a:pt x="138430" y="2330450"/>
                  <a:pt x="157480" y="2743200"/>
                </a:cubicBezTo>
                <a:cubicBezTo>
                  <a:pt x="171450" y="3042920"/>
                  <a:pt x="213360" y="3338830"/>
                  <a:pt x="300990" y="3627120"/>
                </a:cubicBezTo>
                <a:cubicBezTo>
                  <a:pt x="450850" y="4121150"/>
                  <a:pt x="735330" y="4513580"/>
                  <a:pt x="1183640" y="4779010"/>
                </a:cubicBezTo>
                <a:cubicBezTo>
                  <a:pt x="1521460" y="4978400"/>
                  <a:pt x="1889760" y="5085080"/>
                  <a:pt x="2275840" y="5133340"/>
                </a:cubicBezTo>
                <a:cubicBezTo>
                  <a:pt x="2708910" y="5186680"/>
                  <a:pt x="3141980" y="5180330"/>
                  <a:pt x="3575050" y="5121910"/>
                </a:cubicBezTo>
                <a:cubicBezTo>
                  <a:pt x="3972560" y="5067300"/>
                  <a:pt x="4342130" y="4939030"/>
                  <a:pt x="4672330" y="4709160"/>
                </a:cubicBezTo>
                <a:cubicBezTo>
                  <a:pt x="4828540" y="4599940"/>
                  <a:pt x="4977130" y="4483100"/>
                  <a:pt x="5086350" y="4320540"/>
                </a:cubicBezTo>
                <a:cubicBezTo>
                  <a:pt x="5246370" y="4080510"/>
                  <a:pt x="5354320" y="3818890"/>
                  <a:pt x="5425440" y="3542030"/>
                </a:cubicBezTo>
                <a:cubicBezTo>
                  <a:pt x="5537200" y="3101340"/>
                  <a:pt x="5567680" y="2654300"/>
                  <a:pt x="5530850" y="2202180"/>
                </a:cubicBezTo>
                <a:cubicBezTo>
                  <a:pt x="5507990" y="1908810"/>
                  <a:pt x="5454650" y="1621790"/>
                  <a:pt x="5355590" y="1344930"/>
                </a:cubicBezTo>
                <a:cubicBezTo>
                  <a:pt x="5215890" y="958850"/>
                  <a:pt x="4974590" y="657860"/>
                  <a:pt x="4613910" y="457200"/>
                </a:cubicBezTo>
                <a:cubicBezTo>
                  <a:pt x="4404360" y="340360"/>
                  <a:pt x="4179570" y="262890"/>
                  <a:pt x="3947160" y="209550"/>
                </a:cubicBezTo>
                <a:cubicBezTo>
                  <a:pt x="3521710" y="111760"/>
                  <a:pt x="3092450" y="78740"/>
                  <a:pt x="2658110" y="71120"/>
                </a:cubicBezTo>
                <a:close/>
                <a:moveTo>
                  <a:pt x="1960880" y="5157470"/>
                </a:moveTo>
                <a:cubicBezTo>
                  <a:pt x="1781810" y="5110480"/>
                  <a:pt x="1605280" y="5059680"/>
                  <a:pt x="1435100" y="4991100"/>
                </a:cubicBezTo>
                <a:cubicBezTo>
                  <a:pt x="843280" y="4752340"/>
                  <a:pt x="443230" y="4331970"/>
                  <a:pt x="248920" y="3721100"/>
                </a:cubicBezTo>
                <a:cubicBezTo>
                  <a:pt x="168910" y="3470910"/>
                  <a:pt x="128270" y="3211830"/>
                  <a:pt x="100330" y="2951480"/>
                </a:cubicBezTo>
                <a:cubicBezTo>
                  <a:pt x="99060" y="2956560"/>
                  <a:pt x="99060" y="2961640"/>
                  <a:pt x="99060" y="2966720"/>
                </a:cubicBezTo>
                <a:cubicBezTo>
                  <a:pt x="102870" y="3021330"/>
                  <a:pt x="106680" y="3074670"/>
                  <a:pt x="111760" y="3129280"/>
                </a:cubicBezTo>
                <a:cubicBezTo>
                  <a:pt x="142240" y="3432810"/>
                  <a:pt x="201930" y="3729990"/>
                  <a:pt x="321310" y="4013200"/>
                </a:cubicBezTo>
                <a:cubicBezTo>
                  <a:pt x="476250" y="4384040"/>
                  <a:pt x="721360" y="4673600"/>
                  <a:pt x="1078230" y="4865370"/>
                </a:cubicBezTo>
                <a:cubicBezTo>
                  <a:pt x="1268730" y="4968240"/>
                  <a:pt x="1470660" y="5041900"/>
                  <a:pt x="1681480" y="5093970"/>
                </a:cubicBezTo>
                <a:cubicBezTo>
                  <a:pt x="1771650" y="5116830"/>
                  <a:pt x="1866900" y="5135880"/>
                  <a:pt x="1960880" y="5157470"/>
                </a:cubicBezTo>
                <a:close/>
              </a:path>
            </a:pathLst>
          </a:custGeom>
          <a:solidFill>
            <a:srgbClr val="859A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
          <p:cNvSpPr/>
          <p:nvPr/>
        </p:nvSpPr>
        <p:spPr>
          <a:xfrm rot="-861393">
            <a:off x="12675095" y="2707291"/>
            <a:ext cx="2827643" cy="2865794"/>
          </a:xfrm>
          <a:custGeom>
            <a:rect b="b" l="l" r="r" t="t"/>
            <a:pathLst>
              <a:path extrusionOk="0" h="2865794" w="2827643">
                <a:moveTo>
                  <a:pt x="0" y="0"/>
                </a:moveTo>
                <a:lnTo>
                  <a:pt x="2827643" y="0"/>
                </a:lnTo>
                <a:lnTo>
                  <a:pt x="2827643" y="2865794"/>
                </a:lnTo>
                <a:lnTo>
                  <a:pt x="0" y="2865794"/>
                </a:lnTo>
                <a:lnTo>
                  <a:pt x="0" y="0"/>
                </a:lnTo>
                <a:close/>
              </a:path>
            </a:pathLst>
          </a:custGeom>
          <a:blipFill rotWithShape="1">
            <a:blip r:embed="rId6">
              <a:alphaModFix amt="60000"/>
            </a:blip>
            <a:stretch>
              <a:fillRect b="-174374" l="-70147" r="-202361" t="-93178"/>
            </a:stretch>
          </a:blipFill>
          <a:ln>
            <a:noFill/>
          </a:ln>
        </p:spPr>
      </p:sp>
      <p:sp>
        <p:nvSpPr>
          <p:cNvPr id="115" name="Google Shape;115;p10"/>
          <p:cNvSpPr/>
          <p:nvPr/>
        </p:nvSpPr>
        <p:spPr>
          <a:xfrm rot="3894933">
            <a:off x="2831836" y="2386555"/>
            <a:ext cx="1110150" cy="3092880"/>
          </a:xfrm>
          <a:custGeom>
            <a:rect b="b" l="l" r="r" t="t"/>
            <a:pathLst>
              <a:path extrusionOk="0" h="3092880" w="1110150">
                <a:moveTo>
                  <a:pt x="0" y="0"/>
                </a:moveTo>
                <a:lnTo>
                  <a:pt x="1110150" y="0"/>
                </a:lnTo>
                <a:lnTo>
                  <a:pt x="1110150" y="3092881"/>
                </a:lnTo>
                <a:lnTo>
                  <a:pt x="0" y="3092881"/>
                </a:lnTo>
                <a:lnTo>
                  <a:pt x="0" y="0"/>
                </a:lnTo>
                <a:close/>
              </a:path>
            </a:pathLst>
          </a:custGeom>
          <a:blipFill rotWithShape="1">
            <a:blip r:embed="rId7">
              <a:alphaModFix amt="51000"/>
            </a:blip>
            <a:stretch>
              <a:fillRect b="-100064" l="0" r="-471493" t="0"/>
            </a:stretch>
          </a:blipFill>
          <a:ln>
            <a:noFill/>
          </a:ln>
        </p:spPr>
      </p:sp>
      <p:sp>
        <p:nvSpPr>
          <p:cNvPr id="116" name="Google Shape;116;p10"/>
          <p:cNvSpPr/>
          <p:nvPr/>
        </p:nvSpPr>
        <p:spPr>
          <a:xfrm rot="172610">
            <a:off x="6705216" y="571117"/>
            <a:ext cx="3124260" cy="1868596"/>
          </a:xfrm>
          <a:custGeom>
            <a:rect b="b" l="l" r="r" t="t"/>
            <a:pathLst>
              <a:path extrusionOk="0" h="1868596" w="3124260">
                <a:moveTo>
                  <a:pt x="0" y="0"/>
                </a:moveTo>
                <a:lnTo>
                  <a:pt x="3124260" y="0"/>
                </a:lnTo>
                <a:lnTo>
                  <a:pt x="3124260" y="1868596"/>
                </a:lnTo>
                <a:lnTo>
                  <a:pt x="0" y="1868596"/>
                </a:lnTo>
                <a:lnTo>
                  <a:pt x="0" y="0"/>
                </a:lnTo>
                <a:close/>
              </a:path>
            </a:pathLst>
          </a:custGeom>
          <a:blipFill rotWithShape="1">
            <a:blip r:embed="rId8">
              <a:alphaModFix/>
            </a:blip>
            <a:stretch>
              <a:fillRect b="-296528" l="-37778" r="-392444" t="-102921"/>
            </a:stretch>
          </a:blipFill>
          <a:ln>
            <a:noFill/>
          </a:ln>
        </p:spPr>
      </p:sp>
      <p:sp>
        <p:nvSpPr>
          <p:cNvPr id="117" name="Google Shape;117;p10"/>
          <p:cNvSpPr txBox="1"/>
          <p:nvPr/>
        </p:nvSpPr>
        <p:spPr>
          <a:xfrm>
            <a:off x="5239469" y="2718542"/>
            <a:ext cx="6673200" cy="2667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9629" u="none" cap="none" strike="noStrike">
                <a:solidFill>
                  <a:srgbClr val="2E403D"/>
                </a:solidFill>
                <a:latin typeface="Solway"/>
                <a:ea typeface="Solway"/>
                <a:cs typeface="Solway"/>
                <a:sym typeface="Solway"/>
              </a:rPr>
              <a:t>Table of Contents</a:t>
            </a:r>
            <a:endParaRPr/>
          </a:p>
        </p:txBody>
      </p:sp>
      <p:sp>
        <p:nvSpPr>
          <p:cNvPr id="118" name="Google Shape;118;p10"/>
          <p:cNvSpPr txBox="1"/>
          <p:nvPr/>
        </p:nvSpPr>
        <p:spPr>
          <a:xfrm>
            <a:off x="3063184" y="6514571"/>
            <a:ext cx="1959639"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4A5B59"/>
                </a:solidFill>
                <a:latin typeface="Solway"/>
                <a:ea typeface="Solway"/>
                <a:cs typeface="Solway"/>
                <a:sym typeface="Solway"/>
              </a:rPr>
              <a:t>01</a:t>
            </a:r>
            <a:endParaRPr/>
          </a:p>
        </p:txBody>
      </p:sp>
      <p:sp>
        <p:nvSpPr>
          <p:cNvPr id="119" name="Google Shape;119;p10"/>
          <p:cNvSpPr txBox="1"/>
          <p:nvPr/>
        </p:nvSpPr>
        <p:spPr>
          <a:xfrm>
            <a:off x="12129278" y="6514571"/>
            <a:ext cx="1959639"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4A5B59"/>
                </a:solidFill>
                <a:latin typeface="Solway"/>
                <a:ea typeface="Solway"/>
                <a:cs typeface="Solway"/>
                <a:sym typeface="Solway"/>
              </a:rPr>
              <a:t>03</a:t>
            </a:r>
            <a:endParaRPr/>
          </a:p>
        </p:txBody>
      </p:sp>
      <p:sp>
        <p:nvSpPr>
          <p:cNvPr id="120" name="Google Shape;120;p10"/>
          <p:cNvSpPr txBox="1"/>
          <p:nvPr/>
        </p:nvSpPr>
        <p:spPr>
          <a:xfrm>
            <a:off x="7596231" y="6514571"/>
            <a:ext cx="1959639"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4A5B59"/>
                </a:solidFill>
                <a:latin typeface="Solway"/>
                <a:ea typeface="Solway"/>
                <a:cs typeface="Solway"/>
                <a:sym typeface="Solway"/>
              </a:rPr>
              <a:t>02</a:t>
            </a:r>
            <a:endParaRPr/>
          </a:p>
        </p:txBody>
      </p:sp>
      <p:sp>
        <p:nvSpPr>
          <p:cNvPr id="121" name="Google Shape;121;p10"/>
          <p:cNvSpPr txBox="1"/>
          <p:nvPr/>
        </p:nvSpPr>
        <p:spPr>
          <a:xfrm>
            <a:off x="2453838" y="8093222"/>
            <a:ext cx="3178200" cy="527400"/>
          </a:xfrm>
          <a:prstGeom prst="rect">
            <a:avLst/>
          </a:prstGeom>
          <a:noFill/>
          <a:ln>
            <a:noFill/>
          </a:ln>
        </p:spPr>
        <p:txBody>
          <a:bodyPr anchorCtr="0" anchor="t" bIns="0" lIns="0" spcFirstLastPara="1" rIns="0" wrap="square" tIns="0">
            <a:spAutoFit/>
          </a:bodyPr>
          <a:lstStyle/>
          <a:p>
            <a:pPr indent="0" lvl="0" marL="0" marR="0" rtl="0" algn="ctr">
              <a:lnSpc>
                <a:spcPct val="123065"/>
              </a:lnSpc>
              <a:spcBef>
                <a:spcPts val="0"/>
              </a:spcBef>
              <a:spcAft>
                <a:spcPts val="0"/>
              </a:spcAft>
              <a:buNone/>
            </a:pPr>
            <a:r>
              <a:rPr b="0" i="0" lang="en-US" sz="3425" u="none" cap="none" strike="noStrike">
                <a:solidFill>
                  <a:srgbClr val="000000"/>
                </a:solidFill>
                <a:latin typeface="Inter"/>
                <a:ea typeface="Inter"/>
                <a:cs typeface="Inter"/>
                <a:sym typeface="Inter"/>
              </a:rPr>
              <a:t>Introduction</a:t>
            </a:r>
            <a:endParaRPr/>
          </a:p>
        </p:txBody>
      </p:sp>
      <p:sp>
        <p:nvSpPr>
          <p:cNvPr id="122" name="Google Shape;122;p10"/>
          <p:cNvSpPr txBox="1"/>
          <p:nvPr/>
        </p:nvSpPr>
        <p:spPr>
          <a:xfrm>
            <a:off x="6660293" y="8093222"/>
            <a:ext cx="3831600" cy="527400"/>
          </a:xfrm>
          <a:prstGeom prst="rect">
            <a:avLst/>
          </a:prstGeom>
          <a:noFill/>
          <a:ln>
            <a:noFill/>
          </a:ln>
        </p:spPr>
        <p:txBody>
          <a:bodyPr anchorCtr="0" anchor="t" bIns="0" lIns="0" spcFirstLastPara="1" rIns="0" wrap="square" tIns="0">
            <a:spAutoFit/>
          </a:bodyPr>
          <a:lstStyle/>
          <a:p>
            <a:pPr indent="0" lvl="0" marL="0" marR="0" rtl="0" algn="ctr">
              <a:lnSpc>
                <a:spcPct val="123065"/>
              </a:lnSpc>
              <a:spcBef>
                <a:spcPts val="0"/>
              </a:spcBef>
              <a:spcAft>
                <a:spcPts val="0"/>
              </a:spcAft>
              <a:buNone/>
            </a:pPr>
            <a:r>
              <a:rPr b="0" i="0" lang="en-US" sz="3425" u="none" cap="none" strike="noStrike">
                <a:solidFill>
                  <a:srgbClr val="000000"/>
                </a:solidFill>
                <a:latin typeface="Inter"/>
                <a:ea typeface="Inter"/>
                <a:cs typeface="Inter"/>
                <a:sym typeface="Inter"/>
              </a:rPr>
              <a:t>Mechanisms</a:t>
            </a:r>
            <a:endParaRPr/>
          </a:p>
        </p:txBody>
      </p:sp>
      <p:sp>
        <p:nvSpPr>
          <p:cNvPr id="123" name="Google Shape;123;p10"/>
          <p:cNvSpPr txBox="1"/>
          <p:nvPr/>
        </p:nvSpPr>
        <p:spPr>
          <a:xfrm>
            <a:off x="11519932" y="8093222"/>
            <a:ext cx="3178200" cy="527400"/>
          </a:xfrm>
          <a:prstGeom prst="rect">
            <a:avLst/>
          </a:prstGeom>
          <a:noFill/>
          <a:ln>
            <a:noFill/>
          </a:ln>
        </p:spPr>
        <p:txBody>
          <a:bodyPr anchorCtr="0" anchor="t" bIns="0" lIns="0" spcFirstLastPara="1" rIns="0" wrap="square" tIns="0">
            <a:spAutoFit/>
          </a:bodyPr>
          <a:lstStyle/>
          <a:p>
            <a:pPr indent="0" lvl="0" marL="0" marR="0" rtl="0" algn="ctr">
              <a:lnSpc>
                <a:spcPct val="123065"/>
              </a:lnSpc>
              <a:spcBef>
                <a:spcPts val="0"/>
              </a:spcBef>
              <a:spcAft>
                <a:spcPts val="0"/>
              </a:spcAft>
              <a:buNone/>
            </a:pPr>
            <a:r>
              <a:rPr b="0" i="0" lang="en-US" sz="3425" u="none" cap="none" strike="noStrike">
                <a:solidFill>
                  <a:srgbClr val="000000"/>
                </a:solidFill>
                <a:latin typeface="Inter"/>
                <a:ea typeface="Inter"/>
                <a:cs typeface="Inter"/>
                <a:sym typeface="Inter"/>
              </a:rPr>
              <a:t>Applications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442" name="Shape 442"/>
        <p:cNvGrpSpPr/>
        <p:nvPr/>
      </p:nvGrpSpPr>
      <p:grpSpPr>
        <a:xfrm>
          <a:off x="0" y="0"/>
          <a:ext cx="0" cy="0"/>
          <a:chOff x="0" y="0"/>
          <a:chExt cx="0" cy="0"/>
        </a:xfrm>
      </p:grpSpPr>
      <p:pic>
        <p:nvPicPr>
          <p:cNvPr id="443" name="Google Shape;443;p28"/>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444" name="Google Shape;444;p28"/>
          <p:cNvSpPr txBox="1"/>
          <p:nvPr/>
        </p:nvSpPr>
        <p:spPr>
          <a:xfrm>
            <a:off x="5632520" y="7564331"/>
            <a:ext cx="7022959" cy="92986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5094" u="none" cap="none" strike="noStrike">
                <a:solidFill>
                  <a:srgbClr val="FFFFFF"/>
                </a:solidFill>
                <a:latin typeface="Inter"/>
                <a:ea typeface="Inter"/>
                <a:cs typeface="Inter"/>
                <a:sym typeface="Inter"/>
              </a:rPr>
              <a:t>PEXELS &amp; PIXABAY</a:t>
            </a:r>
            <a:endParaRPr/>
          </a:p>
        </p:txBody>
      </p:sp>
      <p:sp>
        <p:nvSpPr>
          <p:cNvPr id="445" name="Google Shape;445;p28"/>
          <p:cNvSpPr txBox="1"/>
          <p:nvPr/>
        </p:nvSpPr>
        <p:spPr>
          <a:xfrm>
            <a:off x="6094486" y="8533148"/>
            <a:ext cx="6099028" cy="556769"/>
          </a:xfrm>
          <a:prstGeom prst="rect">
            <a:avLst/>
          </a:prstGeom>
          <a:noFill/>
          <a:ln>
            <a:noFill/>
          </a:ln>
        </p:spPr>
        <p:txBody>
          <a:bodyPr anchorCtr="0" anchor="t" bIns="0" lIns="0" spcFirstLastPara="1" rIns="0" wrap="square" tIns="0">
            <a:spAutoFit/>
          </a:bodyPr>
          <a:lstStyle/>
          <a:p>
            <a:pPr indent="0" lvl="1" marL="0" marR="0" rtl="0" algn="ctr">
              <a:lnSpc>
                <a:spcPct val="167023"/>
              </a:lnSpc>
              <a:spcBef>
                <a:spcPts val="0"/>
              </a:spcBef>
              <a:spcAft>
                <a:spcPts val="0"/>
              </a:spcAft>
              <a:buNone/>
            </a:pPr>
            <a:r>
              <a:rPr b="0" i="0" lang="en-US" sz="2799" u="none" cap="none" strike="noStrike">
                <a:solidFill>
                  <a:srgbClr val="FFFFFF"/>
                </a:solidFill>
                <a:latin typeface="Inter"/>
                <a:ea typeface="Inter"/>
                <a:cs typeface="Inter"/>
                <a:sym typeface="Inter"/>
              </a:rPr>
              <a:t>for the photos</a:t>
            </a:r>
            <a:endParaRPr/>
          </a:p>
        </p:txBody>
      </p:sp>
      <p:sp>
        <p:nvSpPr>
          <p:cNvPr id="446" name="Google Shape;446;p28"/>
          <p:cNvSpPr txBox="1"/>
          <p:nvPr/>
        </p:nvSpPr>
        <p:spPr>
          <a:xfrm>
            <a:off x="5856289" y="6290789"/>
            <a:ext cx="6575421" cy="556769"/>
          </a:xfrm>
          <a:prstGeom prst="rect">
            <a:avLst/>
          </a:prstGeom>
          <a:noFill/>
          <a:ln>
            <a:noFill/>
          </a:ln>
        </p:spPr>
        <p:txBody>
          <a:bodyPr anchorCtr="0" anchor="t" bIns="0" lIns="0" spcFirstLastPara="1" rIns="0" wrap="square" tIns="0">
            <a:spAutoFit/>
          </a:bodyPr>
          <a:lstStyle/>
          <a:p>
            <a:pPr indent="0" lvl="1" marL="0" marR="0" rtl="0" algn="ctr">
              <a:lnSpc>
                <a:spcPct val="167023"/>
              </a:lnSpc>
              <a:spcBef>
                <a:spcPts val="0"/>
              </a:spcBef>
              <a:spcAft>
                <a:spcPts val="0"/>
              </a:spcAft>
              <a:buNone/>
            </a:pPr>
            <a:r>
              <a:rPr b="0" i="0" lang="en-US" sz="2799" u="none" cap="none" strike="noStrike">
                <a:solidFill>
                  <a:srgbClr val="FFFFFF"/>
                </a:solidFill>
                <a:latin typeface="Inter"/>
                <a:ea typeface="Inter"/>
                <a:cs typeface="Inter"/>
                <a:sym typeface="Inter"/>
              </a:rPr>
              <a:t>for the presentation template</a:t>
            </a:r>
            <a:endParaRPr/>
          </a:p>
        </p:txBody>
      </p:sp>
      <p:sp>
        <p:nvSpPr>
          <p:cNvPr id="447" name="Google Shape;447;p28"/>
          <p:cNvSpPr txBox="1"/>
          <p:nvPr/>
        </p:nvSpPr>
        <p:spPr>
          <a:xfrm>
            <a:off x="5609645" y="3026711"/>
            <a:ext cx="7068710" cy="1121695"/>
          </a:xfrm>
          <a:prstGeom prst="rect">
            <a:avLst/>
          </a:prstGeom>
          <a:noFill/>
          <a:ln>
            <a:noFill/>
          </a:ln>
        </p:spPr>
        <p:txBody>
          <a:bodyPr anchorCtr="0" anchor="t" bIns="0" lIns="0" spcFirstLastPara="1" rIns="0" wrap="square" tIns="0">
            <a:spAutoFit/>
          </a:bodyPr>
          <a:lstStyle/>
          <a:p>
            <a:pPr indent="0" lvl="0" marL="0" marR="0" rtl="0" algn="ctr">
              <a:lnSpc>
                <a:spcPct val="167018"/>
              </a:lnSpc>
              <a:spcBef>
                <a:spcPts val="0"/>
              </a:spcBef>
              <a:spcAft>
                <a:spcPts val="0"/>
              </a:spcAft>
              <a:buNone/>
            </a:pPr>
            <a:r>
              <a:rPr b="1" i="0" lang="en-US" sz="2750" u="none" cap="none" strike="noStrike">
                <a:solidFill>
                  <a:srgbClr val="FFFFFF"/>
                </a:solidFill>
                <a:latin typeface="Inter"/>
                <a:ea typeface="Inter"/>
                <a:cs typeface="Inter"/>
                <a:sym typeface="Inter"/>
              </a:rPr>
              <a:t>This presentation template is free for</a:t>
            </a:r>
            <a:endParaRPr/>
          </a:p>
          <a:p>
            <a:pPr indent="0" lvl="1" marL="0" marR="0" rtl="0" algn="ctr">
              <a:lnSpc>
                <a:spcPct val="167018"/>
              </a:lnSpc>
              <a:spcBef>
                <a:spcPts val="0"/>
              </a:spcBef>
              <a:spcAft>
                <a:spcPts val="0"/>
              </a:spcAft>
              <a:buNone/>
            </a:pPr>
            <a:r>
              <a:rPr b="1" i="0" lang="en-US" sz="2750" u="none" cap="none" strike="noStrike">
                <a:solidFill>
                  <a:srgbClr val="FFFFFF"/>
                </a:solidFill>
                <a:latin typeface="Inter"/>
                <a:ea typeface="Inter"/>
                <a:cs typeface="Inter"/>
                <a:sym typeface="Inter"/>
              </a:rPr>
              <a:t>everyone to use thanks to the following:</a:t>
            </a:r>
            <a:endParaRPr/>
          </a:p>
        </p:txBody>
      </p:sp>
      <p:sp>
        <p:nvSpPr>
          <p:cNvPr id="448" name="Google Shape;448;p28"/>
          <p:cNvSpPr txBox="1"/>
          <p:nvPr/>
        </p:nvSpPr>
        <p:spPr>
          <a:xfrm>
            <a:off x="5082853" y="751991"/>
            <a:ext cx="8122294" cy="1977282"/>
          </a:xfrm>
          <a:prstGeom prst="rect">
            <a:avLst/>
          </a:prstGeom>
          <a:noFill/>
          <a:ln>
            <a:noFill/>
          </a:ln>
        </p:spPr>
        <p:txBody>
          <a:bodyPr anchorCtr="0" anchor="t" bIns="0" lIns="0" spcFirstLastPara="1" rIns="0" wrap="square" tIns="0">
            <a:spAutoFit/>
          </a:bodyPr>
          <a:lstStyle/>
          <a:p>
            <a:pPr indent="0" lvl="0" marL="0" marR="0" rtl="0" algn="ctr">
              <a:lnSpc>
                <a:spcPct val="122997"/>
              </a:lnSpc>
              <a:spcBef>
                <a:spcPts val="0"/>
              </a:spcBef>
              <a:spcAft>
                <a:spcPts val="0"/>
              </a:spcAft>
              <a:buNone/>
            </a:pPr>
            <a:r>
              <a:rPr b="0" i="0" lang="en-US" sz="12849" u="none" cap="none" strike="noStrike">
                <a:solidFill>
                  <a:srgbClr val="E9E5D4"/>
                </a:solidFill>
                <a:latin typeface="Solway"/>
                <a:ea typeface="Solway"/>
                <a:cs typeface="Solway"/>
                <a:sym typeface="Solway"/>
              </a:rPr>
              <a:t>Credits</a:t>
            </a:r>
            <a:endParaRPr/>
          </a:p>
        </p:txBody>
      </p:sp>
      <p:pic>
        <p:nvPicPr>
          <p:cNvPr id="449" name="Google Shape;449;p28"/>
          <p:cNvPicPr preferRelativeResize="0"/>
          <p:nvPr/>
        </p:nvPicPr>
        <p:blipFill>
          <a:blip r:embed="rId4">
            <a:alphaModFix/>
          </a:blip>
          <a:stretch>
            <a:fillRect/>
          </a:stretch>
        </p:blipFill>
        <p:spPr>
          <a:xfrm>
            <a:off x="6477000" y="4794250"/>
            <a:ext cx="5334000" cy="133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127" name="Shape 127"/>
        <p:cNvGrpSpPr/>
        <p:nvPr/>
      </p:nvGrpSpPr>
      <p:grpSpPr>
        <a:xfrm>
          <a:off x="0" y="0"/>
          <a:ext cx="0" cy="0"/>
          <a:chOff x="0" y="0"/>
          <a:chExt cx="0" cy="0"/>
        </a:xfrm>
      </p:grpSpPr>
      <p:pic>
        <p:nvPicPr>
          <p:cNvPr id="128" name="Google Shape;128;p11"/>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129" name="Google Shape;129;p11"/>
          <p:cNvPicPr preferRelativeResize="0"/>
          <p:nvPr/>
        </p:nvPicPr>
        <p:blipFill rotWithShape="1">
          <a:blip r:embed="rId4">
            <a:alphaModFix/>
          </a:blip>
          <a:srcRect b="10690" l="0" r="0" t="0"/>
          <a:stretch/>
        </p:blipFill>
        <p:spPr>
          <a:xfrm>
            <a:off x="554875" y="2176324"/>
            <a:ext cx="17106898" cy="8101750"/>
          </a:xfrm>
          <a:prstGeom prst="rect">
            <a:avLst/>
          </a:prstGeom>
          <a:noFill/>
          <a:ln>
            <a:noFill/>
          </a:ln>
        </p:spPr>
      </p:pic>
      <p:pic>
        <p:nvPicPr>
          <p:cNvPr id="130" name="Google Shape;130;p11"/>
          <p:cNvPicPr preferRelativeResize="0"/>
          <p:nvPr/>
        </p:nvPicPr>
        <p:blipFill rotWithShape="1">
          <a:blip r:embed="rId5">
            <a:alphaModFix/>
          </a:blip>
          <a:srcRect b="0" l="21774" r="21774" t="0"/>
          <a:stretch/>
        </p:blipFill>
        <p:spPr>
          <a:xfrm>
            <a:off x="1623958" y="3551800"/>
            <a:ext cx="6050886" cy="6029393"/>
          </a:xfrm>
          <a:prstGeom prst="rect">
            <a:avLst/>
          </a:prstGeom>
          <a:noFill/>
          <a:ln>
            <a:noFill/>
          </a:ln>
        </p:spPr>
      </p:pic>
      <p:grpSp>
        <p:nvGrpSpPr>
          <p:cNvPr id="131" name="Google Shape;131;p11"/>
          <p:cNvGrpSpPr/>
          <p:nvPr/>
        </p:nvGrpSpPr>
        <p:grpSpPr>
          <a:xfrm>
            <a:off x="8236379" y="3677352"/>
            <a:ext cx="8664691" cy="1525689"/>
            <a:chOff x="0" y="-47625"/>
            <a:chExt cx="2282059" cy="401828"/>
          </a:xfrm>
        </p:grpSpPr>
        <p:sp>
          <p:nvSpPr>
            <p:cNvPr id="132" name="Google Shape;132;p11"/>
            <p:cNvSpPr/>
            <p:nvPr/>
          </p:nvSpPr>
          <p:spPr>
            <a:xfrm>
              <a:off x="0" y="0"/>
              <a:ext cx="2282059" cy="354203"/>
            </a:xfrm>
            <a:custGeom>
              <a:rect b="b" l="l" r="r" t="t"/>
              <a:pathLst>
                <a:path extrusionOk="0" h="354203" w="2282059">
                  <a:moveTo>
                    <a:pt x="0" y="0"/>
                  </a:moveTo>
                  <a:lnTo>
                    <a:pt x="2282059" y="0"/>
                  </a:lnTo>
                  <a:lnTo>
                    <a:pt x="2282059" y="354203"/>
                  </a:lnTo>
                  <a:lnTo>
                    <a:pt x="0" y="354203"/>
                  </a:lnTo>
                  <a:close/>
                </a:path>
              </a:pathLst>
            </a:custGeom>
            <a:solidFill>
              <a:srgbClr val="FFFFFF">
                <a:alpha val="60000"/>
              </a:srgbClr>
            </a:solidFill>
            <a:ln>
              <a:noFill/>
            </a:ln>
          </p:spPr>
        </p:sp>
        <p:sp>
          <p:nvSpPr>
            <p:cNvPr id="133" name="Google Shape;133;p11"/>
            <p:cNvSpPr txBox="1"/>
            <p:nvPr/>
          </p:nvSpPr>
          <p:spPr>
            <a:xfrm>
              <a:off x="0" y="-47625"/>
              <a:ext cx="2282059" cy="401828"/>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1"/>
          <p:cNvGrpSpPr/>
          <p:nvPr/>
        </p:nvGrpSpPr>
        <p:grpSpPr>
          <a:xfrm>
            <a:off x="8236379" y="5827540"/>
            <a:ext cx="8664691" cy="1525689"/>
            <a:chOff x="0" y="-47625"/>
            <a:chExt cx="2282059" cy="401828"/>
          </a:xfrm>
        </p:grpSpPr>
        <p:sp>
          <p:nvSpPr>
            <p:cNvPr id="135" name="Google Shape;135;p11"/>
            <p:cNvSpPr/>
            <p:nvPr/>
          </p:nvSpPr>
          <p:spPr>
            <a:xfrm>
              <a:off x="0" y="0"/>
              <a:ext cx="2282059" cy="354203"/>
            </a:xfrm>
            <a:custGeom>
              <a:rect b="b" l="l" r="r" t="t"/>
              <a:pathLst>
                <a:path extrusionOk="0" h="354203" w="2282059">
                  <a:moveTo>
                    <a:pt x="0" y="0"/>
                  </a:moveTo>
                  <a:lnTo>
                    <a:pt x="2282059" y="0"/>
                  </a:lnTo>
                  <a:lnTo>
                    <a:pt x="2282059" y="354203"/>
                  </a:lnTo>
                  <a:lnTo>
                    <a:pt x="0" y="354203"/>
                  </a:lnTo>
                  <a:close/>
                </a:path>
              </a:pathLst>
            </a:custGeom>
            <a:solidFill>
              <a:srgbClr val="FFFFFF">
                <a:alpha val="60000"/>
              </a:srgbClr>
            </a:solidFill>
            <a:ln>
              <a:noFill/>
            </a:ln>
          </p:spPr>
        </p:sp>
        <p:sp>
          <p:nvSpPr>
            <p:cNvPr id="136" name="Google Shape;136;p11"/>
            <p:cNvSpPr txBox="1"/>
            <p:nvPr/>
          </p:nvSpPr>
          <p:spPr>
            <a:xfrm>
              <a:off x="0" y="-47625"/>
              <a:ext cx="2282059" cy="401828"/>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1"/>
          <p:cNvGrpSpPr/>
          <p:nvPr/>
        </p:nvGrpSpPr>
        <p:grpSpPr>
          <a:xfrm>
            <a:off x="8236379" y="7807037"/>
            <a:ext cx="8664691" cy="1525689"/>
            <a:chOff x="0" y="-47625"/>
            <a:chExt cx="2282059" cy="401828"/>
          </a:xfrm>
        </p:grpSpPr>
        <p:sp>
          <p:nvSpPr>
            <p:cNvPr id="138" name="Google Shape;138;p11"/>
            <p:cNvSpPr/>
            <p:nvPr/>
          </p:nvSpPr>
          <p:spPr>
            <a:xfrm>
              <a:off x="0" y="0"/>
              <a:ext cx="2282059" cy="354203"/>
            </a:xfrm>
            <a:custGeom>
              <a:rect b="b" l="l" r="r" t="t"/>
              <a:pathLst>
                <a:path extrusionOk="0" h="354203" w="2282059">
                  <a:moveTo>
                    <a:pt x="0" y="0"/>
                  </a:moveTo>
                  <a:lnTo>
                    <a:pt x="2282059" y="0"/>
                  </a:lnTo>
                  <a:lnTo>
                    <a:pt x="2282059" y="354203"/>
                  </a:lnTo>
                  <a:lnTo>
                    <a:pt x="0" y="354203"/>
                  </a:lnTo>
                  <a:close/>
                </a:path>
              </a:pathLst>
            </a:custGeom>
            <a:solidFill>
              <a:srgbClr val="FFFFFF">
                <a:alpha val="60000"/>
              </a:srgbClr>
            </a:solidFill>
            <a:ln>
              <a:noFill/>
            </a:ln>
          </p:spPr>
        </p:sp>
        <p:sp>
          <p:nvSpPr>
            <p:cNvPr id="139" name="Google Shape;139;p11"/>
            <p:cNvSpPr txBox="1"/>
            <p:nvPr/>
          </p:nvSpPr>
          <p:spPr>
            <a:xfrm>
              <a:off x="0" y="-47625"/>
              <a:ext cx="2282059" cy="401828"/>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1"/>
          <p:cNvSpPr txBox="1"/>
          <p:nvPr/>
        </p:nvSpPr>
        <p:spPr>
          <a:xfrm>
            <a:off x="1028700" y="421085"/>
            <a:ext cx="16230600" cy="13854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E9E5D4"/>
                </a:solidFill>
                <a:latin typeface="Solway"/>
                <a:ea typeface="Solway"/>
                <a:cs typeface="Solway"/>
                <a:sym typeface="Solway"/>
              </a:rPr>
              <a:t>About Bacterial Genetics</a:t>
            </a:r>
            <a:endParaRPr/>
          </a:p>
        </p:txBody>
      </p:sp>
      <p:sp>
        <p:nvSpPr>
          <p:cNvPr id="141" name="Google Shape;141;p11"/>
          <p:cNvSpPr txBox="1"/>
          <p:nvPr/>
        </p:nvSpPr>
        <p:spPr>
          <a:xfrm>
            <a:off x="8635491" y="4305184"/>
            <a:ext cx="2742321"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00000"/>
                </a:solidFill>
                <a:latin typeface="Inter"/>
                <a:ea typeface="Inter"/>
                <a:cs typeface="Inter"/>
                <a:sym typeface="Inter"/>
              </a:rPr>
              <a:t>Chromosome</a:t>
            </a:r>
            <a:endParaRPr/>
          </a:p>
        </p:txBody>
      </p:sp>
      <p:sp>
        <p:nvSpPr>
          <p:cNvPr id="142" name="Google Shape;142;p11"/>
          <p:cNvSpPr txBox="1"/>
          <p:nvPr/>
        </p:nvSpPr>
        <p:spPr>
          <a:xfrm>
            <a:off x="8635491" y="6455372"/>
            <a:ext cx="2742321"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00000"/>
                </a:solidFill>
                <a:latin typeface="Inter"/>
                <a:ea typeface="Inter"/>
                <a:cs typeface="Inter"/>
                <a:sym typeface="Inter"/>
              </a:rPr>
              <a:t>Plasmids</a:t>
            </a:r>
            <a:endParaRPr/>
          </a:p>
        </p:txBody>
      </p:sp>
      <p:sp>
        <p:nvSpPr>
          <p:cNvPr id="143" name="Google Shape;143;p11"/>
          <p:cNvSpPr txBox="1"/>
          <p:nvPr/>
        </p:nvSpPr>
        <p:spPr>
          <a:xfrm>
            <a:off x="8635491" y="8464460"/>
            <a:ext cx="2742321"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00000"/>
                </a:solidFill>
                <a:latin typeface="Inter"/>
                <a:ea typeface="Inter"/>
                <a:cs typeface="Inter"/>
                <a:sym typeface="Inter"/>
              </a:rPr>
              <a:t>Transposons</a:t>
            </a:r>
            <a:endParaRPr/>
          </a:p>
        </p:txBody>
      </p:sp>
      <p:sp>
        <p:nvSpPr>
          <p:cNvPr id="144" name="Google Shape;144;p11"/>
          <p:cNvSpPr txBox="1"/>
          <p:nvPr/>
        </p:nvSpPr>
        <p:spPr>
          <a:xfrm>
            <a:off x="11528097" y="4144013"/>
            <a:ext cx="51825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2000" u="none" cap="none" strike="noStrike">
                <a:solidFill>
                  <a:srgbClr val="000000"/>
                </a:solidFill>
                <a:latin typeface="Inter"/>
                <a:ea typeface="Inter"/>
                <a:cs typeface="Inter"/>
                <a:sym typeface="Inter"/>
              </a:rPr>
              <a:t>Lorem ipsum dolor sit amet, consectetur adipiscing elit, sed do eiusmod tempor.</a:t>
            </a:r>
            <a:endParaRPr>
              <a:latin typeface="Inter"/>
              <a:ea typeface="Inter"/>
              <a:cs typeface="Inter"/>
              <a:sym typeface="Inter"/>
            </a:endParaRPr>
          </a:p>
        </p:txBody>
      </p:sp>
      <p:sp>
        <p:nvSpPr>
          <p:cNvPr id="145" name="Google Shape;145;p11"/>
          <p:cNvSpPr txBox="1"/>
          <p:nvPr/>
        </p:nvSpPr>
        <p:spPr>
          <a:xfrm>
            <a:off x="11528097" y="8341389"/>
            <a:ext cx="51825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2000" u="none" cap="none" strike="noStrike">
                <a:solidFill>
                  <a:srgbClr val="000000"/>
                </a:solidFill>
                <a:latin typeface="Inter"/>
                <a:ea typeface="Inter"/>
                <a:cs typeface="Inter"/>
                <a:sym typeface="Inter"/>
              </a:rPr>
              <a:t>Lorem ipsum dolor sit amet, consectetur adipiscing elit, sed do eiusmod tempor.</a:t>
            </a:r>
            <a:endParaRPr>
              <a:latin typeface="Inter"/>
              <a:ea typeface="Inter"/>
              <a:cs typeface="Inter"/>
              <a:sym typeface="Inter"/>
            </a:endParaRPr>
          </a:p>
        </p:txBody>
      </p:sp>
      <p:sp>
        <p:nvSpPr>
          <p:cNvPr id="146" name="Google Shape;146;p11"/>
          <p:cNvSpPr txBox="1"/>
          <p:nvPr/>
        </p:nvSpPr>
        <p:spPr>
          <a:xfrm>
            <a:off x="11604413" y="6265561"/>
            <a:ext cx="51825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2000" u="none" cap="none" strike="noStrike">
                <a:solidFill>
                  <a:srgbClr val="000000"/>
                </a:solidFill>
                <a:latin typeface="Inter"/>
                <a:ea typeface="Inter"/>
                <a:cs typeface="Inter"/>
                <a:sym typeface="Inter"/>
              </a:rPr>
              <a:t>Lorem ipsum dolor sit amet, consectetur adipiscing elit, sed do eiusmod tempor.</a:t>
            </a:r>
            <a:endParaRPr>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150" name="Shape 150"/>
        <p:cNvGrpSpPr/>
        <p:nvPr/>
      </p:nvGrpSpPr>
      <p:grpSpPr>
        <a:xfrm>
          <a:off x="0" y="0"/>
          <a:ext cx="0" cy="0"/>
          <a:chOff x="0" y="0"/>
          <a:chExt cx="0" cy="0"/>
        </a:xfrm>
      </p:grpSpPr>
      <p:sp>
        <p:nvSpPr>
          <p:cNvPr id="151" name="Google Shape;151;p12"/>
          <p:cNvSpPr/>
          <p:nvPr/>
        </p:nvSpPr>
        <p:spPr>
          <a:xfrm rot="-5400000">
            <a:off x="4230619" y="-5481434"/>
            <a:ext cx="11521440" cy="20015428"/>
          </a:xfrm>
          <a:custGeom>
            <a:rect b="b" l="l" r="r" t="t"/>
            <a:pathLst>
              <a:path extrusionOk="0" h="18320758" w="10287000">
                <a:moveTo>
                  <a:pt x="0" y="0"/>
                </a:moveTo>
                <a:lnTo>
                  <a:pt x="10287000" y="0"/>
                </a:lnTo>
                <a:lnTo>
                  <a:pt x="10287000" y="18320758"/>
                </a:lnTo>
                <a:lnTo>
                  <a:pt x="0" y="18320758"/>
                </a:lnTo>
                <a:lnTo>
                  <a:pt x="0" y="0"/>
                </a:lnTo>
                <a:close/>
              </a:path>
            </a:pathLst>
          </a:custGeom>
          <a:blipFill rotWithShape="1">
            <a:blip r:embed="rId3">
              <a:alphaModFix/>
            </a:blip>
            <a:stretch>
              <a:fillRect b="0" l="-18339" r="-18349" t="0"/>
            </a:stretch>
          </a:blipFill>
          <a:ln>
            <a:noFill/>
          </a:ln>
        </p:spPr>
      </p:sp>
      <p:pic>
        <p:nvPicPr>
          <p:cNvPr id="152" name="Google Shape;152;p12"/>
          <p:cNvPicPr preferRelativeResize="0"/>
          <p:nvPr/>
        </p:nvPicPr>
        <p:blipFill>
          <a:blip r:embed="rId4">
            <a:alphaModFix/>
          </a:blip>
          <a:stretch>
            <a:fillRect/>
          </a:stretch>
        </p:blipFill>
        <p:spPr>
          <a:xfrm>
            <a:off x="0" y="8930"/>
            <a:ext cx="18288000" cy="10269141"/>
          </a:xfrm>
          <a:prstGeom prst="rect">
            <a:avLst/>
          </a:prstGeom>
          <a:noFill/>
          <a:ln>
            <a:noFill/>
          </a:ln>
        </p:spPr>
      </p:pic>
      <p:sp>
        <p:nvSpPr>
          <p:cNvPr id="153" name="Google Shape;153;p12"/>
          <p:cNvSpPr/>
          <p:nvPr/>
        </p:nvSpPr>
        <p:spPr>
          <a:xfrm>
            <a:off x="501534" y="202340"/>
            <a:ext cx="17301311" cy="17448870"/>
          </a:xfrm>
          <a:custGeom>
            <a:rect b="b" l="l" r="r" t="t"/>
            <a:pathLst>
              <a:path extrusionOk="0" h="17448870" w="17301311">
                <a:moveTo>
                  <a:pt x="0" y="0"/>
                </a:moveTo>
                <a:lnTo>
                  <a:pt x="17301311" y="0"/>
                </a:lnTo>
                <a:lnTo>
                  <a:pt x="17301311" y="17448869"/>
                </a:lnTo>
                <a:lnTo>
                  <a:pt x="0" y="17448869"/>
                </a:lnTo>
                <a:lnTo>
                  <a:pt x="0" y="0"/>
                </a:lnTo>
                <a:close/>
              </a:path>
            </a:pathLst>
          </a:custGeom>
          <a:blipFill rotWithShape="1">
            <a:blip r:embed="rId5">
              <a:alphaModFix amt="13000"/>
            </a:blip>
            <a:stretch>
              <a:fillRect b="0" l="0" r="0" t="0"/>
            </a:stretch>
          </a:blipFill>
          <a:ln>
            <a:noFill/>
          </a:ln>
        </p:spPr>
      </p:sp>
      <p:grpSp>
        <p:nvGrpSpPr>
          <p:cNvPr id="154" name="Google Shape;154;p12"/>
          <p:cNvGrpSpPr/>
          <p:nvPr/>
        </p:nvGrpSpPr>
        <p:grpSpPr>
          <a:xfrm>
            <a:off x="2024926" y="5608571"/>
            <a:ext cx="14238149" cy="2191212"/>
            <a:chOff x="0" y="-47625"/>
            <a:chExt cx="3749965" cy="577109"/>
          </a:xfrm>
        </p:grpSpPr>
        <p:sp>
          <p:nvSpPr>
            <p:cNvPr id="155" name="Google Shape;155;p12"/>
            <p:cNvSpPr/>
            <p:nvPr/>
          </p:nvSpPr>
          <p:spPr>
            <a:xfrm>
              <a:off x="0" y="0"/>
              <a:ext cx="3749965" cy="529484"/>
            </a:xfrm>
            <a:custGeom>
              <a:rect b="b" l="l" r="r" t="t"/>
              <a:pathLst>
                <a:path extrusionOk="0" h="529484" w="3749965">
                  <a:moveTo>
                    <a:pt x="0" y="0"/>
                  </a:moveTo>
                  <a:lnTo>
                    <a:pt x="3749965" y="0"/>
                  </a:lnTo>
                  <a:lnTo>
                    <a:pt x="3749965" y="529484"/>
                  </a:lnTo>
                  <a:lnTo>
                    <a:pt x="0" y="529484"/>
                  </a:lnTo>
                  <a:close/>
                </a:path>
              </a:pathLst>
            </a:custGeom>
            <a:solidFill>
              <a:srgbClr val="E9E5D4"/>
            </a:solidFill>
            <a:ln>
              <a:noFill/>
            </a:ln>
          </p:spPr>
        </p:sp>
        <p:sp>
          <p:nvSpPr>
            <p:cNvPr id="156" name="Google Shape;156;p12"/>
            <p:cNvSpPr txBox="1"/>
            <p:nvPr/>
          </p:nvSpPr>
          <p:spPr>
            <a:xfrm>
              <a:off x="0" y="-47625"/>
              <a:ext cx="3749965" cy="577109"/>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2"/>
          <p:cNvGrpSpPr/>
          <p:nvPr/>
        </p:nvGrpSpPr>
        <p:grpSpPr>
          <a:xfrm>
            <a:off x="2024926" y="5789397"/>
            <a:ext cx="14238149" cy="2010386"/>
            <a:chOff x="0" y="0"/>
            <a:chExt cx="18984198" cy="2680515"/>
          </a:xfrm>
        </p:grpSpPr>
        <p:sp>
          <p:nvSpPr>
            <p:cNvPr id="158" name="Google Shape;158;p12"/>
            <p:cNvSpPr/>
            <p:nvPr/>
          </p:nvSpPr>
          <p:spPr>
            <a:xfrm>
              <a:off x="0" y="0"/>
              <a:ext cx="13079171" cy="2680515"/>
            </a:xfrm>
            <a:custGeom>
              <a:rect b="b" l="l" r="r" t="t"/>
              <a:pathLst>
                <a:path extrusionOk="0" h="2680515" w="13079171">
                  <a:moveTo>
                    <a:pt x="0" y="0"/>
                  </a:moveTo>
                  <a:lnTo>
                    <a:pt x="13079171" y="0"/>
                  </a:lnTo>
                  <a:lnTo>
                    <a:pt x="13079171" y="2680515"/>
                  </a:lnTo>
                  <a:lnTo>
                    <a:pt x="0" y="2680515"/>
                  </a:lnTo>
                  <a:lnTo>
                    <a:pt x="0" y="0"/>
                  </a:lnTo>
                  <a:close/>
                </a:path>
              </a:pathLst>
            </a:custGeom>
            <a:blipFill rotWithShape="1">
              <a:blip r:embed="rId6">
                <a:alphaModFix amt="76000"/>
              </a:blip>
              <a:stretch>
                <a:fillRect b="-418537" l="0" r="-6276" t="0"/>
              </a:stretch>
            </a:blipFill>
            <a:ln>
              <a:noFill/>
            </a:ln>
          </p:spPr>
        </p:sp>
        <p:sp>
          <p:nvSpPr>
            <p:cNvPr id="159" name="Google Shape;159;p12"/>
            <p:cNvSpPr/>
            <p:nvPr/>
          </p:nvSpPr>
          <p:spPr>
            <a:xfrm>
              <a:off x="13079171" y="0"/>
              <a:ext cx="5905027" cy="2680515"/>
            </a:xfrm>
            <a:custGeom>
              <a:rect b="b" l="l" r="r" t="t"/>
              <a:pathLst>
                <a:path extrusionOk="0" h="2680515" w="5905027">
                  <a:moveTo>
                    <a:pt x="0" y="0"/>
                  </a:moveTo>
                  <a:lnTo>
                    <a:pt x="5905027" y="0"/>
                  </a:lnTo>
                  <a:lnTo>
                    <a:pt x="5905027" y="2680515"/>
                  </a:lnTo>
                  <a:lnTo>
                    <a:pt x="0" y="2680515"/>
                  </a:lnTo>
                  <a:lnTo>
                    <a:pt x="0" y="0"/>
                  </a:lnTo>
                  <a:close/>
                </a:path>
              </a:pathLst>
            </a:custGeom>
            <a:blipFill rotWithShape="1">
              <a:blip r:embed="rId6">
                <a:alphaModFix amt="76000"/>
              </a:blip>
              <a:stretch>
                <a:fillRect b="-418537" l="0" r="-135388" t="0"/>
              </a:stretch>
            </a:blipFill>
            <a:ln>
              <a:noFill/>
            </a:ln>
          </p:spPr>
        </p:sp>
      </p:grpSp>
      <p:sp>
        <p:nvSpPr>
          <p:cNvPr id="160" name="Google Shape;160;p12"/>
          <p:cNvSpPr/>
          <p:nvPr/>
        </p:nvSpPr>
        <p:spPr>
          <a:xfrm>
            <a:off x="7347163" y="1607209"/>
            <a:ext cx="3434925" cy="3434925"/>
          </a:xfrm>
          <a:custGeom>
            <a:rect b="b" l="l" r="r" t="t"/>
            <a:pathLst>
              <a:path extrusionOk="0" h="3434925" w="3434925">
                <a:moveTo>
                  <a:pt x="0" y="0"/>
                </a:moveTo>
                <a:lnTo>
                  <a:pt x="3434925" y="0"/>
                </a:lnTo>
                <a:lnTo>
                  <a:pt x="3434925" y="3434924"/>
                </a:lnTo>
                <a:lnTo>
                  <a:pt x="0" y="3434924"/>
                </a:lnTo>
                <a:lnTo>
                  <a:pt x="0" y="0"/>
                </a:lnTo>
                <a:close/>
              </a:path>
            </a:pathLst>
          </a:custGeom>
          <a:blipFill rotWithShape="1">
            <a:blip r:embed="rId7">
              <a:alphaModFix/>
            </a:blip>
            <a:stretch>
              <a:fillRect b="0" l="0" r="0" t="0"/>
            </a:stretch>
          </a:blipFill>
          <a:ln>
            <a:noFill/>
          </a:ln>
        </p:spPr>
      </p:sp>
      <p:sp>
        <p:nvSpPr>
          <p:cNvPr id="161" name="Google Shape;161;p12"/>
          <p:cNvSpPr txBox="1"/>
          <p:nvPr/>
        </p:nvSpPr>
        <p:spPr>
          <a:xfrm>
            <a:off x="7340933" y="1984807"/>
            <a:ext cx="3138900" cy="2619900"/>
          </a:xfrm>
          <a:prstGeom prst="rect">
            <a:avLst/>
          </a:prstGeom>
          <a:noFill/>
          <a:ln>
            <a:noFill/>
          </a:ln>
        </p:spPr>
        <p:txBody>
          <a:bodyPr anchorCtr="0" anchor="t" bIns="0" lIns="0" spcFirstLastPara="1" rIns="0" wrap="square" tIns="0">
            <a:spAutoFit/>
          </a:bodyPr>
          <a:lstStyle/>
          <a:p>
            <a:pPr indent="0" lvl="0" marL="0" marR="0" rtl="0" algn="ctr">
              <a:lnSpc>
                <a:spcPct val="112002"/>
              </a:lnSpc>
              <a:spcBef>
                <a:spcPts val="0"/>
              </a:spcBef>
              <a:spcAft>
                <a:spcPts val="0"/>
              </a:spcAft>
              <a:buNone/>
            </a:pPr>
            <a:r>
              <a:rPr b="0" i="0" lang="en-US" sz="17021" u="none" cap="none" strike="noStrike">
                <a:solidFill>
                  <a:srgbClr val="E9E5D4"/>
                </a:solidFill>
                <a:latin typeface="Solway"/>
                <a:ea typeface="Solway"/>
                <a:cs typeface="Solway"/>
                <a:sym typeface="Solway"/>
              </a:rPr>
              <a:t>01</a:t>
            </a:r>
            <a:endParaRPr/>
          </a:p>
        </p:txBody>
      </p:sp>
      <p:sp>
        <p:nvSpPr>
          <p:cNvPr id="162" name="Google Shape;162;p12"/>
          <p:cNvSpPr txBox="1"/>
          <p:nvPr/>
        </p:nvSpPr>
        <p:spPr>
          <a:xfrm>
            <a:off x="2828972" y="5926431"/>
            <a:ext cx="12630055" cy="1721225"/>
          </a:xfrm>
          <a:prstGeom prst="rect">
            <a:avLst/>
          </a:prstGeom>
          <a:noFill/>
          <a:ln>
            <a:noFill/>
          </a:ln>
        </p:spPr>
        <p:txBody>
          <a:bodyPr anchorCtr="0" anchor="t" bIns="0" lIns="0" spcFirstLastPara="1" rIns="0" wrap="square" tIns="0">
            <a:spAutoFit/>
          </a:bodyPr>
          <a:lstStyle/>
          <a:p>
            <a:pPr indent="0" lvl="0" marL="0" marR="0" rtl="0" algn="ctr">
              <a:lnSpc>
                <a:spcPct val="123008"/>
              </a:lnSpc>
              <a:spcBef>
                <a:spcPts val="0"/>
              </a:spcBef>
              <a:spcAft>
                <a:spcPts val="0"/>
              </a:spcAft>
              <a:buNone/>
            </a:pPr>
            <a:r>
              <a:rPr b="0" i="0" lang="en-US" sz="11109" u="none" cap="none" strike="noStrike">
                <a:solidFill>
                  <a:srgbClr val="2E403D"/>
                </a:solidFill>
                <a:latin typeface="Solway"/>
                <a:ea typeface="Solway"/>
                <a:cs typeface="Solway"/>
                <a:sym typeface="Solway"/>
              </a:rPr>
              <a:t>INTRODUCTION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166" name="Shape 166"/>
        <p:cNvGrpSpPr/>
        <p:nvPr/>
      </p:nvGrpSpPr>
      <p:grpSpPr>
        <a:xfrm>
          <a:off x="0" y="0"/>
          <a:ext cx="0" cy="0"/>
          <a:chOff x="0" y="0"/>
          <a:chExt cx="0" cy="0"/>
        </a:xfrm>
      </p:grpSpPr>
      <p:pic>
        <p:nvPicPr>
          <p:cNvPr id="167" name="Google Shape;167;p13"/>
          <p:cNvPicPr preferRelativeResize="0"/>
          <p:nvPr/>
        </p:nvPicPr>
        <p:blipFill>
          <a:blip r:embed="rId3">
            <a:alphaModFix/>
          </a:blip>
          <a:stretch>
            <a:fillRect/>
          </a:stretch>
        </p:blipFill>
        <p:spPr>
          <a:xfrm>
            <a:off x="0" y="8930"/>
            <a:ext cx="18288000" cy="10269141"/>
          </a:xfrm>
          <a:prstGeom prst="rect">
            <a:avLst/>
          </a:prstGeom>
          <a:noFill/>
          <a:ln>
            <a:noFill/>
          </a:ln>
        </p:spPr>
      </p:pic>
      <p:sp>
        <p:nvSpPr>
          <p:cNvPr id="168" name="Google Shape;168;p13"/>
          <p:cNvSpPr/>
          <p:nvPr/>
        </p:nvSpPr>
        <p:spPr>
          <a:xfrm rot="-5626321">
            <a:off x="3194377" y="-1793575"/>
            <a:ext cx="11617985" cy="16248930"/>
          </a:xfrm>
          <a:custGeom>
            <a:rect b="b" l="l" r="r" t="t"/>
            <a:pathLst>
              <a:path extrusionOk="0" h="16248930" w="11617985">
                <a:moveTo>
                  <a:pt x="0" y="0"/>
                </a:moveTo>
                <a:lnTo>
                  <a:pt x="11617985" y="0"/>
                </a:lnTo>
                <a:lnTo>
                  <a:pt x="11617985" y="16248930"/>
                </a:lnTo>
                <a:lnTo>
                  <a:pt x="0" y="16248930"/>
                </a:lnTo>
                <a:lnTo>
                  <a:pt x="0" y="0"/>
                </a:lnTo>
                <a:close/>
              </a:path>
            </a:pathLst>
          </a:custGeom>
          <a:blipFill rotWithShape="1">
            <a:blip r:embed="rId4">
              <a:alphaModFix/>
            </a:blip>
            <a:stretch>
              <a:fillRect b="0" l="0" r="0" t="0"/>
            </a:stretch>
          </a:blipFill>
          <a:ln>
            <a:noFill/>
          </a:ln>
        </p:spPr>
      </p:sp>
      <p:sp>
        <p:nvSpPr>
          <p:cNvPr id="169" name="Google Shape;169;p13"/>
          <p:cNvSpPr/>
          <p:nvPr/>
        </p:nvSpPr>
        <p:spPr>
          <a:xfrm rot="-5400000">
            <a:off x="3691524" y="-53072"/>
            <a:ext cx="12229739" cy="15934513"/>
          </a:xfrm>
          <a:custGeom>
            <a:rect b="b" l="l" r="r" t="t"/>
            <a:pathLst>
              <a:path extrusionOk="0" h="15934513" w="12229739">
                <a:moveTo>
                  <a:pt x="0" y="0"/>
                </a:moveTo>
                <a:lnTo>
                  <a:pt x="12229739" y="0"/>
                </a:lnTo>
                <a:lnTo>
                  <a:pt x="12229739" y="15934513"/>
                </a:lnTo>
                <a:lnTo>
                  <a:pt x="0" y="15934513"/>
                </a:lnTo>
                <a:lnTo>
                  <a:pt x="0" y="0"/>
                </a:lnTo>
                <a:close/>
              </a:path>
            </a:pathLst>
          </a:custGeom>
          <a:blipFill rotWithShape="1">
            <a:blip r:embed="rId5">
              <a:alphaModFix/>
            </a:blip>
            <a:stretch>
              <a:fillRect b="0" l="0" r="0" t="0"/>
            </a:stretch>
          </a:blipFill>
          <a:ln>
            <a:noFill/>
          </a:ln>
        </p:spPr>
      </p:sp>
      <p:grpSp>
        <p:nvGrpSpPr>
          <p:cNvPr id="170" name="Google Shape;170;p13"/>
          <p:cNvGrpSpPr/>
          <p:nvPr/>
        </p:nvGrpSpPr>
        <p:grpSpPr>
          <a:xfrm>
            <a:off x="2528804" y="3855857"/>
            <a:ext cx="8489108" cy="6431143"/>
            <a:chOff x="0" y="-47625"/>
            <a:chExt cx="2235814" cy="1693799"/>
          </a:xfrm>
        </p:grpSpPr>
        <p:sp>
          <p:nvSpPr>
            <p:cNvPr id="171" name="Google Shape;171;p13"/>
            <p:cNvSpPr/>
            <p:nvPr/>
          </p:nvSpPr>
          <p:spPr>
            <a:xfrm>
              <a:off x="0" y="0"/>
              <a:ext cx="2235814" cy="1646174"/>
            </a:xfrm>
            <a:custGeom>
              <a:rect b="b" l="l" r="r" t="t"/>
              <a:pathLst>
                <a:path extrusionOk="0" h="1646174" w="2235814">
                  <a:moveTo>
                    <a:pt x="0" y="0"/>
                  </a:moveTo>
                  <a:lnTo>
                    <a:pt x="2235814" y="0"/>
                  </a:lnTo>
                  <a:lnTo>
                    <a:pt x="2235814" y="1646174"/>
                  </a:lnTo>
                  <a:lnTo>
                    <a:pt x="0" y="1646174"/>
                  </a:lnTo>
                  <a:close/>
                </a:path>
              </a:pathLst>
            </a:custGeom>
            <a:solidFill>
              <a:srgbClr val="FFFFFF">
                <a:alpha val="60000"/>
              </a:srgbClr>
            </a:solidFill>
            <a:ln>
              <a:noFill/>
            </a:ln>
          </p:spPr>
        </p:sp>
        <p:sp>
          <p:nvSpPr>
            <p:cNvPr id="172" name="Google Shape;172;p13"/>
            <p:cNvSpPr txBox="1"/>
            <p:nvPr/>
          </p:nvSpPr>
          <p:spPr>
            <a:xfrm>
              <a:off x="0" y="-47625"/>
              <a:ext cx="2235814" cy="1693799"/>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3" name="Google Shape;173;p13"/>
          <p:cNvPicPr preferRelativeResize="0"/>
          <p:nvPr/>
        </p:nvPicPr>
        <p:blipFill rotWithShape="1">
          <a:blip r:embed="rId6">
            <a:alphaModFix/>
          </a:blip>
          <a:srcRect b="0" l="0" r="0" t="0"/>
          <a:stretch/>
        </p:blipFill>
        <p:spPr>
          <a:xfrm>
            <a:off x="2104800" y="3703728"/>
            <a:ext cx="9291636" cy="6860554"/>
          </a:xfrm>
          <a:prstGeom prst="rect">
            <a:avLst/>
          </a:prstGeom>
          <a:noFill/>
          <a:ln>
            <a:noFill/>
          </a:ln>
        </p:spPr>
      </p:pic>
      <p:grpSp>
        <p:nvGrpSpPr>
          <p:cNvPr id="174" name="Google Shape;174;p13"/>
          <p:cNvGrpSpPr/>
          <p:nvPr/>
        </p:nvGrpSpPr>
        <p:grpSpPr>
          <a:xfrm>
            <a:off x="13115202" y="4503347"/>
            <a:ext cx="2479039" cy="411553"/>
            <a:chOff x="0" y="-47625"/>
            <a:chExt cx="652916" cy="108392"/>
          </a:xfrm>
        </p:grpSpPr>
        <p:sp>
          <p:nvSpPr>
            <p:cNvPr id="175" name="Google Shape;175;p13"/>
            <p:cNvSpPr/>
            <p:nvPr/>
          </p:nvSpPr>
          <p:spPr>
            <a:xfrm>
              <a:off x="0" y="0"/>
              <a:ext cx="652916" cy="60767"/>
            </a:xfrm>
            <a:custGeom>
              <a:rect b="b" l="l" r="r" t="t"/>
              <a:pathLst>
                <a:path extrusionOk="0" h="60767" w="652916">
                  <a:moveTo>
                    <a:pt x="0" y="0"/>
                  </a:moveTo>
                  <a:lnTo>
                    <a:pt x="652916" y="0"/>
                  </a:lnTo>
                  <a:lnTo>
                    <a:pt x="652916" y="60767"/>
                  </a:lnTo>
                  <a:lnTo>
                    <a:pt x="0" y="60767"/>
                  </a:lnTo>
                  <a:close/>
                </a:path>
              </a:pathLst>
            </a:custGeom>
            <a:solidFill>
              <a:srgbClr val="CFCDBD"/>
            </a:solidFill>
            <a:ln>
              <a:noFill/>
            </a:ln>
          </p:spPr>
        </p:sp>
        <p:sp>
          <p:nvSpPr>
            <p:cNvPr id="176" name="Google Shape;176;p13"/>
            <p:cNvSpPr txBox="1"/>
            <p:nvPr/>
          </p:nvSpPr>
          <p:spPr>
            <a:xfrm>
              <a:off x="0" y="-47625"/>
              <a:ext cx="652916" cy="108392"/>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3"/>
          <p:cNvGrpSpPr/>
          <p:nvPr/>
        </p:nvGrpSpPr>
        <p:grpSpPr>
          <a:xfrm>
            <a:off x="13115202" y="8232987"/>
            <a:ext cx="2479039" cy="411553"/>
            <a:chOff x="0" y="-47625"/>
            <a:chExt cx="652916" cy="108392"/>
          </a:xfrm>
        </p:grpSpPr>
        <p:sp>
          <p:nvSpPr>
            <p:cNvPr id="178" name="Google Shape;178;p13"/>
            <p:cNvSpPr/>
            <p:nvPr/>
          </p:nvSpPr>
          <p:spPr>
            <a:xfrm>
              <a:off x="0" y="0"/>
              <a:ext cx="652916" cy="60767"/>
            </a:xfrm>
            <a:custGeom>
              <a:rect b="b" l="l" r="r" t="t"/>
              <a:pathLst>
                <a:path extrusionOk="0" h="60767" w="652916">
                  <a:moveTo>
                    <a:pt x="0" y="0"/>
                  </a:moveTo>
                  <a:lnTo>
                    <a:pt x="652916" y="0"/>
                  </a:lnTo>
                  <a:lnTo>
                    <a:pt x="652916" y="60767"/>
                  </a:lnTo>
                  <a:lnTo>
                    <a:pt x="0" y="60767"/>
                  </a:lnTo>
                  <a:close/>
                </a:path>
              </a:pathLst>
            </a:custGeom>
            <a:solidFill>
              <a:srgbClr val="2E403D"/>
            </a:solidFill>
            <a:ln>
              <a:noFill/>
            </a:ln>
          </p:spPr>
        </p:sp>
        <p:sp>
          <p:nvSpPr>
            <p:cNvPr id="179" name="Google Shape;179;p13"/>
            <p:cNvSpPr txBox="1"/>
            <p:nvPr/>
          </p:nvSpPr>
          <p:spPr>
            <a:xfrm>
              <a:off x="0" y="-47625"/>
              <a:ext cx="652916" cy="108392"/>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3"/>
          <p:cNvGrpSpPr/>
          <p:nvPr/>
        </p:nvGrpSpPr>
        <p:grpSpPr>
          <a:xfrm>
            <a:off x="13115202" y="6368354"/>
            <a:ext cx="2479039" cy="411553"/>
            <a:chOff x="0" y="-47625"/>
            <a:chExt cx="652916" cy="108392"/>
          </a:xfrm>
        </p:grpSpPr>
        <p:sp>
          <p:nvSpPr>
            <p:cNvPr id="181" name="Google Shape;181;p13"/>
            <p:cNvSpPr/>
            <p:nvPr/>
          </p:nvSpPr>
          <p:spPr>
            <a:xfrm>
              <a:off x="0" y="0"/>
              <a:ext cx="652916" cy="60767"/>
            </a:xfrm>
            <a:custGeom>
              <a:rect b="b" l="l" r="r" t="t"/>
              <a:pathLst>
                <a:path extrusionOk="0" h="60767" w="652916">
                  <a:moveTo>
                    <a:pt x="0" y="0"/>
                  </a:moveTo>
                  <a:lnTo>
                    <a:pt x="652916" y="0"/>
                  </a:lnTo>
                  <a:lnTo>
                    <a:pt x="652916" y="60767"/>
                  </a:lnTo>
                  <a:lnTo>
                    <a:pt x="0" y="60767"/>
                  </a:lnTo>
                  <a:close/>
                </a:path>
              </a:pathLst>
            </a:custGeom>
            <a:solidFill>
              <a:srgbClr val="859A97"/>
            </a:solidFill>
            <a:ln>
              <a:noFill/>
            </a:ln>
          </p:spPr>
        </p:sp>
        <p:sp>
          <p:nvSpPr>
            <p:cNvPr id="182" name="Google Shape;182;p13"/>
            <p:cNvSpPr txBox="1"/>
            <p:nvPr/>
          </p:nvSpPr>
          <p:spPr>
            <a:xfrm>
              <a:off x="0" y="-47625"/>
              <a:ext cx="652916" cy="108392"/>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3"/>
          <p:cNvSpPr txBox="1"/>
          <p:nvPr/>
        </p:nvSpPr>
        <p:spPr>
          <a:xfrm>
            <a:off x="3240398" y="2232954"/>
            <a:ext cx="13131991"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2E403D"/>
                </a:solidFill>
                <a:latin typeface="Solway"/>
                <a:ea typeface="Solway"/>
                <a:cs typeface="Solway"/>
                <a:sym typeface="Solway"/>
              </a:rPr>
              <a:t>Important Chart</a:t>
            </a:r>
            <a:endParaRPr/>
          </a:p>
        </p:txBody>
      </p:sp>
      <p:sp>
        <p:nvSpPr>
          <p:cNvPr id="184" name="Google Shape;184;p13"/>
          <p:cNvSpPr txBox="1"/>
          <p:nvPr/>
        </p:nvSpPr>
        <p:spPr>
          <a:xfrm>
            <a:off x="11763485" y="5048250"/>
            <a:ext cx="51825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Inter"/>
                <a:ea typeface="Inter"/>
                <a:cs typeface="Inter"/>
                <a:sym typeface="Inter"/>
              </a:rPr>
              <a:t>Lorem ipsum dolor sit amet, consectetur adipiscing elit, sed do eiusmod tempor.</a:t>
            </a:r>
            <a:endParaRPr/>
          </a:p>
        </p:txBody>
      </p:sp>
      <p:sp>
        <p:nvSpPr>
          <p:cNvPr id="185" name="Google Shape;185;p13"/>
          <p:cNvSpPr txBox="1"/>
          <p:nvPr/>
        </p:nvSpPr>
        <p:spPr>
          <a:xfrm>
            <a:off x="11763485" y="6917246"/>
            <a:ext cx="51825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Inter"/>
                <a:ea typeface="Inter"/>
                <a:cs typeface="Inter"/>
                <a:sym typeface="Inter"/>
              </a:rPr>
              <a:t>Lorem ipsum dolor sit amet, consectetur adipiscing elit, sed do eiusmod tempor.</a:t>
            </a:r>
            <a:endParaRPr/>
          </a:p>
        </p:txBody>
      </p:sp>
      <p:sp>
        <p:nvSpPr>
          <p:cNvPr id="186" name="Google Shape;186;p13"/>
          <p:cNvSpPr txBox="1"/>
          <p:nvPr/>
        </p:nvSpPr>
        <p:spPr>
          <a:xfrm>
            <a:off x="11763485" y="8786241"/>
            <a:ext cx="51825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Inter"/>
                <a:ea typeface="Inter"/>
                <a:cs typeface="Inter"/>
                <a:sym typeface="Inter"/>
              </a:rPr>
              <a:t>Lorem ipsum dolor sit amet, consectetur adipiscing elit, sed do eiusmod tempor.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190" name="Shape 190"/>
        <p:cNvGrpSpPr/>
        <p:nvPr/>
      </p:nvGrpSpPr>
      <p:grpSpPr>
        <a:xfrm>
          <a:off x="0" y="0"/>
          <a:ext cx="0" cy="0"/>
          <a:chOff x="0" y="0"/>
          <a:chExt cx="0" cy="0"/>
        </a:xfrm>
      </p:grpSpPr>
      <p:sp>
        <p:nvSpPr>
          <p:cNvPr id="191" name="Google Shape;191;p14"/>
          <p:cNvSpPr/>
          <p:nvPr/>
        </p:nvSpPr>
        <p:spPr>
          <a:xfrm>
            <a:off x="0" y="0"/>
            <a:ext cx="18304379" cy="10282203"/>
          </a:xfrm>
          <a:custGeom>
            <a:rect b="b" l="l" r="r" t="t"/>
            <a:pathLst>
              <a:path extrusionOk="0" h="10282203" w="18304379">
                <a:moveTo>
                  <a:pt x="0" y="0"/>
                </a:moveTo>
                <a:lnTo>
                  <a:pt x="18304379" y="0"/>
                </a:lnTo>
                <a:lnTo>
                  <a:pt x="18304379" y="10282203"/>
                </a:lnTo>
                <a:lnTo>
                  <a:pt x="0" y="10282203"/>
                </a:lnTo>
                <a:lnTo>
                  <a:pt x="0" y="0"/>
                </a:lnTo>
                <a:close/>
              </a:path>
            </a:pathLst>
          </a:custGeom>
          <a:blipFill rotWithShape="1">
            <a:blip r:embed="rId3">
              <a:alphaModFix/>
            </a:blip>
            <a:stretch>
              <a:fillRect b="0" l="0" r="-1112" t="-1126"/>
            </a:stretch>
          </a:blipFill>
          <a:ln>
            <a:noFill/>
          </a:ln>
        </p:spPr>
      </p:sp>
      <p:pic>
        <p:nvPicPr>
          <p:cNvPr id="192" name="Google Shape;192;p14"/>
          <p:cNvPicPr preferRelativeResize="0"/>
          <p:nvPr/>
        </p:nvPicPr>
        <p:blipFill rotWithShape="1">
          <a:blip r:embed="rId4">
            <a:alphaModFix/>
          </a:blip>
          <a:srcRect b="9890" l="38286" r="6860" t="3010"/>
          <a:stretch/>
        </p:blipFill>
        <p:spPr>
          <a:xfrm>
            <a:off x="8574944" y="0"/>
            <a:ext cx="9713056" cy="10282203"/>
          </a:xfrm>
          <a:prstGeom prst="rect">
            <a:avLst/>
          </a:prstGeom>
          <a:noFill/>
          <a:ln>
            <a:noFill/>
          </a:ln>
        </p:spPr>
      </p:pic>
      <p:sp>
        <p:nvSpPr>
          <p:cNvPr id="193" name="Google Shape;193;p14"/>
          <p:cNvSpPr/>
          <p:nvPr/>
        </p:nvSpPr>
        <p:spPr>
          <a:xfrm rot="5400000">
            <a:off x="-677767" y="-514375"/>
            <a:ext cx="11090907" cy="11347926"/>
          </a:xfrm>
          <a:custGeom>
            <a:rect b="b" l="l" r="r" t="t"/>
            <a:pathLst>
              <a:path extrusionOk="0" h="11347926" w="11090907">
                <a:moveTo>
                  <a:pt x="0" y="0"/>
                </a:moveTo>
                <a:lnTo>
                  <a:pt x="11090907" y="0"/>
                </a:lnTo>
                <a:lnTo>
                  <a:pt x="11090907" y="11347926"/>
                </a:lnTo>
                <a:lnTo>
                  <a:pt x="0" y="11347926"/>
                </a:lnTo>
                <a:lnTo>
                  <a:pt x="0" y="0"/>
                </a:lnTo>
                <a:close/>
              </a:path>
            </a:pathLst>
          </a:custGeom>
          <a:blipFill rotWithShape="1">
            <a:blip r:embed="rId5">
              <a:alphaModFix/>
            </a:blip>
            <a:stretch>
              <a:fillRect b="0" l="0" r="-43100" t="0"/>
            </a:stretch>
          </a:blipFill>
          <a:ln>
            <a:noFill/>
          </a:ln>
        </p:spPr>
      </p:sp>
      <p:sp>
        <p:nvSpPr>
          <p:cNvPr id="194" name="Google Shape;194;p14"/>
          <p:cNvSpPr/>
          <p:nvPr/>
        </p:nvSpPr>
        <p:spPr>
          <a:xfrm rot="583944">
            <a:off x="6829973" y="6824474"/>
            <a:ext cx="1373902" cy="2977929"/>
          </a:xfrm>
          <a:custGeom>
            <a:rect b="b" l="l" r="r" t="t"/>
            <a:pathLst>
              <a:path extrusionOk="0" h="2977929" w="1373902">
                <a:moveTo>
                  <a:pt x="0" y="0"/>
                </a:moveTo>
                <a:lnTo>
                  <a:pt x="1373902" y="0"/>
                </a:lnTo>
                <a:lnTo>
                  <a:pt x="1373902" y="2977929"/>
                </a:lnTo>
                <a:lnTo>
                  <a:pt x="0" y="2977929"/>
                </a:lnTo>
                <a:lnTo>
                  <a:pt x="0" y="0"/>
                </a:lnTo>
                <a:close/>
              </a:path>
            </a:pathLst>
          </a:custGeom>
          <a:blipFill rotWithShape="1">
            <a:blip r:embed="rId6">
              <a:alphaModFix amt="43999"/>
            </a:blip>
            <a:stretch>
              <a:fillRect b="0" l="-235155" r="-47634" t="0"/>
            </a:stretch>
          </a:blipFill>
          <a:ln>
            <a:noFill/>
          </a:ln>
        </p:spPr>
      </p:sp>
      <p:sp>
        <p:nvSpPr>
          <p:cNvPr id="195" name="Google Shape;195;p14"/>
          <p:cNvSpPr/>
          <p:nvPr/>
        </p:nvSpPr>
        <p:spPr>
          <a:xfrm rot="2219015">
            <a:off x="1002145" y="-68203"/>
            <a:ext cx="646362" cy="2610677"/>
          </a:xfrm>
          <a:custGeom>
            <a:rect b="b" l="l" r="r" t="t"/>
            <a:pathLst>
              <a:path extrusionOk="0" h="2610677" w="646362">
                <a:moveTo>
                  <a:pt x="0" y="0"/>
                </a:moveTo>
                <a:lnTo>
                  <a:pt x="646362" y="0"/>
                </a:lnTo>
                <a:lnTo>
                  <a:pt x="646362" y="2610677"/>
                </a:lnTo>
                <a:lnTo>
                  <a:pt x="0" y="2610677"/>
                </a:lnTo>
                <a:lnTo>
                  <a:pt x="0" y="0"/>
                </a:lnTo>
                <a:close/>
              </a:path>
            </a:pathLst>
          </a:custGeom>
          <a:blipFill rotWithShape="1">
            <a:blip r:embed="rId6">
              <a:alphaModFix amt="43999"/>
            </a:blip>
            <a:stretch>
              <a:fillRect b="0" l="0" r="-1037785" t="-59509"/>
            </a:stretch>
          </a:blipFill>
          <a:ln>
            <a:noFill/>
          </a:ln>
        </p:spPr>
      </p:sp>
      <p:sp>
        <p:nvSpPr>
          <p:cNvPr id="196" name="Google Shape;196;p14"/>
          <p:cNvSpPr txBox="1"/>
          <p:nvPr/>
        </p:nvSpPr>
        <p:spPr>
          <a:xfrm>
            <a:off x="1028700" y="2262932"/>
            <a:ext cx="84288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4A5B59"/>
                </a:solidFill>
                <a:latin typeface="Solway"/>
                <a:ea typeface="Solway"/>
                <a:cs typeface="Solway"/>
                <a:sym typeface="Solway"/>
              </a:rPr>
              <a:t>Bacterial Genome</a:t>
            </a:r>
            <a:endParaRPr/>
          </a:p>
        </p:txBody>
      </p:sp>
      <p:sp>
        <p:nvSpPr>
          <p:cNvPr id="197" name="Google Shape;197;p14"/>
          <p:cNvSpPr txBox="1"/>
          <p:nvPr/>
        </p:nvSpPr>
        <p:spPr>
          <a:xfrm>
            <a:off x="1028700" y="5373607"/>
            <a:ext cx="5525400" cy="32325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US" sz="21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201" name="Shape 201"/>
        <p:cNvGrpSpPr/>
        <p:nvPr/>
      </p:nvGrpSpPr>
      <p:grpSpPr>
        <a:xfrm>
          <a:off x="0" y="0"/>
          <a:ext cx="0" cy="0"/>
          <a:chOff x="0" y="0"/>
          <a:chExt cx="0" cy="0"/>
        </a:xfrm>
      </p:grpSpPr>
      <p:pic>
        <p:nvPicPr>
          <p:cNvPr id="202" name="Google Shape;202;p15"/>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203" name="Google Shape;203;p15"/>
          <p:cNvPicPr preferRelativeResize="0"/>
          <p:nvPr/>
        </p:nvPicPr>
        <p:blipFill rotWithShape="1">
          <a:blip r:embed="rId4">
            <a:alphaModFix/>
          </a:blip>
          <a:srcRect b="46230" l="0" r="0" t="0"/>
          <a:stretch/>
        </p:blipFill>
        <p:spPr>
          <a:xfrm>
            <a:off x="535025" y="2308300"/>
            <a:ext cx="17217951" cy="7978700"/>
          </a:xfrm>
          <a:prstGeom prst="rect">
            <a:avLst/>
          </a:prstGeom>
          <a:noFill/>
          <a:ln>
            <a:noFill/>
          </a:ln>
        </p:spPr>
      </p:pic>
      <p:sp>
        <p:nvSpPr>
          <p:cNvPr id="204" name="Google Shape;204;p15"/>
          <p:cNvSpPr/>
          <p:nvPr/>
        </p:nvSpPr>
        <p:spPr>
          <a:xfrm>
            <a:off x="1996126" y="4463288"/>
            <a:ext cx="4092356" cy="4114800"/>
          </a:xfrm>
          <a:custGeom>
            <a:rect b="b" l="l" r="r" t="t"/>
            <a:pathLst>
              <a:path extrusionOk="0" h="4114800" w="4092356">
                <a:moveTo>
                  <a:pt x="0" y="0"/>
                </a:moveTo>
                <a:lnTo>
                  <a:pt x="4092356" y="0"/>
                </a:lnTo>
                <a:lnTo>
                  <a:pt x="4092356" y="4114800"/>
                </a:lnTo>
                <a:lnTo>
                  <a:pt x="0" y="4114800"/>
                </a:lnTo>
                <a:lnTo>
                  <a:pt x="0" y="0"/>
                </a:lnTo>
                <a:close/>
              </a:path>
            </a:pathLst>
          </a:custGeom>
          <a:blipFill rotWithShape="1">
            <a:blip r:embed="rId5">
              <a:alphaModFix amt="57000"/>
            </a:blip>
            <a:stretch>
              <a:fillRect b="0" l="0" r="0" t="0"/>
            </a:stretch>
          </a:blipFill>
          <a:ln>
            <a:noFill/>
          </a:ln>
        </p:spPr>
      </p:sp>
      <p:sp>
        <p:nvSpPr>
          <p:cNvPr id="205" name="Google Shape;205;p15"/>
          <p:cNvSpPr/>
          <p:nvPr/>
        </p:nvSpPr>
        <p:spPr>
          <a:xfrm rot="9845199">
            <a:off x="12323140" y="4256758"/>
            <a:ext cx="4092356" cy="4114800"/>
          </a:xfrm>
          <a:custGeom>
            <a:rect b="b" l="l" r="r" t="t"/>
            <a:pathLst>
              <a:path extrusionOk="0" h="4114800" w="4092356">
                <a:moveTo>
                  <a:pt x="0" y="0"/>
                </a:moveTo>
                <a:lnTo>
                  <a:pt x="4092356" y="0"/>
                </a:lnTo>
                <a:lnTo>
                  <a:pt x="4092356" y="4114800"/>
                </a:lnTo>
                <a:lnTo>
                  <a:pt x="0" y="4114800"/>
                </a:lnTo>
                <a:lnTo>
                  <a:pt x="0" y="0"/>
                </a:lnTo>
                <a:close/>
              </a:path>
            </a:pathLst>
          </a:custGeom>
          <a:blipFill rotWithShape="1">
            <a:blip r:embed="rId5">
              <a:alphaModFix amt="57000"/>
            </a:blip>
            <a:stretch>
              <a:fillRect b="0" l="0" r="0" t="0"/>
            </a:stretch>
          </a:blipFill>
          <a:ln>
            <a:noFill/>
          </a:ln>
        </p:spPr>
      </p:sp>
      <p:sp>
        <p:nvSpPr>
          <p:cNvPr id="206" name="Google Shape;206;p15"/>
          <p:cNvSpPr/>
          <p:nvPr/>
        </p:nvSpPr>
        <p:spPr>
          <a:xfrm>
            <a:off x="7056232" y="4332189"/>
            <a:ext cx="4022446" cy="3963937"/>
          </a:xfrm>
          <a:custGeom>
            <a:rect b="b" l="l" r="r" t="t"/>
            <a:pathLst>
              <a:path extrusionOk="0" h="3963937" w="4022446">
                <a:moveTo>
                  <a:pt x="0" y="0"/>
                </a:moveTo>
                <a:lnTo>
                  <a:pt x="4022446" y="0"/>
                </a:lnTo>
                <a:lnTo>
                  <a:pt x="4022446" y="3963937"/>
                </a:lnTo>
                <a:lnTo>
                  <a:pt x="0" y="3963937"/>
                </a:lnTo>
                <a:lnTo>
                  <a:pt x="0" y="0"/>
                </a:lnTo>
                <a:close/>
              </a:path>
            </a:pathLst>
          </a:custGeom>
          <a:blipFill rotWithShape="1">
            <a:blip r:embed="rId6">
              <a:alphaModFix amt="57000"/>
            </a:blip>
            <a:stretch>
              <a:fillRect b="0" l="0" r="0" t="0"/>
            </a:stretch>
          </a:blipFill>
          <a:ln>
            <a:noFill/>
          </a:ln>
        </p:spPr>
      </p:sp>
      <p:sp>
        <p:nvSpPr>
          <p:cNvPr id="207" name="Google Shape;207;p15"/>
          <p:cNvSpPr/>
          <p:nvPr/>
        </p:nvSpPr>
        <p:spPr>
          <a:xfrm flipH="1">
            <a:off x="3002034" y="4912810"/>
            <a:ext cx="1748948" cy="2802696"/>
          </a:xfrm>
          <a:custGeom>
            <a:rect b="b" l="l" r="r" t="t"/>
            <a:pathLst>
              <a:path extrusionOk="0" h="2802696" w="1748948">
                <a:moveTo>
                  <a:pt x="1748948" y="0"/>
                </a:moveTo>
                <a:lnTo>
                  <a:pt x="0" y="0"/>
                </a:lnTo>
                <a:lnTo>
                  <a:pt x="0" y="2802696"/>
                </a:lnTo>
                <a:lnTo>
                  <a:pt x="1748948" y="2802696"/>
                </a:lnTo>
                <a:lnTo>
                  <a:pt x="1748948" y="0"/>
                </a:lnTo>
                <a:close/>
              </a:path>
            </a:pathLst>
          </a:custGeom>
          <a:blipFill rotWithShape="1">
            <a:blip r:embed="rId7">
              <a:alphaModFix amt="63000"/>
            </a:blip>
            <a:stretch>
              <a:fillRect b="0" l="0" r="0" t="0"/>
            </a:stretch>
          </a:blipFill>
          <a:ln>
            <a:noFill/>
          </a:ln>
        </p:spPr>
      </p:sp>
      <p:sp>
        <p:nvSpPr>
          <p:cNvPr id="208" name="Google Shape;208;p15"/>
          <p:cNvSpPr/>
          <p:nvPr/>
        </p:nvSpPr>
        <p:spPr>
          <a:xfrm>
            <a:off x="8034079" y="5142175"/>
            <a:ext cx="2142952" cy="2092455"/>
          </a:xfrm>
          <a:custGeom>
            <a:rect b="b" l="l" r="r" t="t"/>
            <a:pathLst>
              <a:path extrusionOk="0" h="2092455" w="2142952">
                <a:moveTo>
                  <a:pt x="0" y="0"/>
                </a:moveTo>
                <a:lnTo>
                  <a:pt x="2142952" y="0"/>
                </a:lnTo>
                <a:lnTo>
                  <a:pt x="2142952" y="2092454"/>
                </a:lnTo>
                <a:lnTo>
                  <a:pt x="0" y="2092454"/>
                </a:lnTo>
                <a:lnTo>
                  <a:pt x="0" y="0"/>
                </a:lnTo>
                <a:close/>
              </a:path>
            </a:pathLst>
          </a:custGeom>
          <a:blipFill rotWithShape="1">
            <a:blip r:embed="rId8">
              <a:alphaModFix amt="74000"/>
            </a:blip>
            <a:stretch>
              <a:fillRect b="0" l="0" r="0" t="0"/>
            </a:stretch>
          </a:blipFill>
          <a:ln>
            <a:noFill/>
          </a:ln>
        </p:spPr>
      </p:sp>
      <p:sp>
        <p:nvSpPr>
          <p:cNvPr id="209" name="Google Shape;209;p15"/>
          <p:cNvSpPr/>
          <p:nvPr/>
        </p:nvSpPr>
        <p:spPr>
          <a:xfrm>
            <a:off x="13477665" y="5081809"/>
            <a:ext cx="1865561" cy="2464697"/>
          </a:xfrm>
          <a:custGeom>
            <a:rect b="b" l="l" r="r" t="t"/>
            <a:pathLst>
              <a:path extrusionOk="0" h="2464697" w="1865561">
                <a:moveTo>
                  <a:pt x="0" y="0"/>
                </a:moveTo>
                <a:lnTo>
                  <a:pt x="1865562" y="0"/>
                </a:lnTo>
                <a:lnTo>
                  <a:pt x="1865562" y="2464697"/>
                </a:lnTo>
                <a:lnTo>
                  <a:pt x="0" y="2464697"/>
                </a:lnTo>
                <a:lnTo>
                  <a:pt x="0" y="0"/>
                </a:lnTo>
                <a:close/>
              </a:path>
            </a:pathLst>
          </a:custGeom>
          <a:blipFill rotWithShape="1">
            <a:blip r:embed="rId9">
              <a:alphaModFix amt="60000"/>
            </a:blip>
            <a:stretch>
              <a:fillRect b="0" l="0" r="-32114" t="0"/>
            </a:stretch>
          </a:blipFill>
          <a:ln>
            <a:noFill/>
          </a:ln>
        </p:spPr>
      </p:sp>
      <p:sp>
        <p:nvSpPr>
          <p:cNvPr id="210" name="Google Shape;210;p15"/>
          <p:cNvSpPr txBox="1"/>
          <p:nvPr/>
        </p:nvSpPr>
        <p:spPr>
          <a:xfrm>
            <a:off x="1875588" y="3352300"/>
            <a:ext cx="4001839"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Inter"/>
                <a:ea typeface="Inter"/>
                <a:cs typeface="Inter"/>
                <a:sym typeface="Inter"/>
              </a:rPr>
              <a:t>Write a main idea here</a:t>
            </a:r>
            <a:endParaRPr/>
          </a:p>
        </p:txBody>
      </p:sp>
      <p:sp>
        <p:nvSpPr>
          <p:cNvPr id="211" name="Google Shape;211;p15"/>
          <p:cNvSpPr txBox="1"/>
          <p:nvPr/>
        </p:nvSpPr>
        <p:spPr>
          <a:xfrm>
            <a:off x="7142557" y="3352300"/>
            <a:ext cx="4001839"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Inter"/>
                <a:ea typeface="Inter"/>
                <a:cs typeface="Inter"/>
                <a:sym typeface="Inter"/>
              </a:rPr>
              <a:t>Write a main idea here</a:t>
            </a:r>
            <a:endParaRPr/>
          </a:p>
        </p:txBody>
      </p:sp>
      <p:sp>
        <p:nvSpPr>
          <p:cNvPr id="212" name="Google Shape;212;p15"/>
          <p:cNvSpPr txBox="1"/>
          <p:nvPr/>
        </p:nvSpPr>
        <p:spPr>
          <a:xfrm>
            <a:off x="12409527" y="3352300"/>
            <a:ext cx="4001839"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Inter"/>
                <a:ea typeface="Inter"/>
                <a:cs typeface="Inter"/>
                <a:sym typeface="Inter"/>
              </a:rPr>
              <a:t>Write a main idea here</a:t>
            </a:r>
            <a:endParaRPr/>
          </a:p>
        </p:txBody>
      </p:sp>
      <p:sp>
        <p:nvSpPr>
          <p:cNvPr id="213" name="Google Shape;213;p15"/>
          <p:cNvSpPr txBox="1"/>
          <p:nvPr/>
        </p:nvSpPr>
        <p:spPr>
          <a:xfrm>
            <a:off x="2052808" y="8758491"/>
            <a:ext cx="36474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214" name="Google Shape;214;p15"/>
          <p:cNvSpPr txBox="1"/>
          <p:nvPr/>
        </p:nvSpPr>
        <p:spPr>
          <a:xfrm>
            <a:off x="7243755" y="8758491"/>
            <a:ext cx="36474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215" name="Google Shape;215;p15"/>
          <p:cNvSpPr txBox="1"/>
          <p:nvPr/>
        </p:nvSpPr>
        <p:spPr>
          <a:xfrm>
            <a:off x="12586746" y="8758491"/>
            <a:ext cx="36474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216" name="Google Shape;216;p15"/>
          <p:cNvSpPr txBox="1"/>
          <p:nvPr/>
        </p:nvSpPr>
        <p:spPr>
          <a:xfrm>
            <a:off x="2578005" y="487760"/>
            <a:ext cx="13131991"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E9E5D4"/>
                </a:solidFill>
                <a:latin typeface="Solway"/>
                <a:ea typeface="Solway"/>
                <a:cs typeface="Solway"/>
                <a:sym typeface="Solway"/>
              </a:rPr>
              <a:t>Important Key Points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220" name="Shape 220"/>
        <p:cNvGrpSpPr/>
        <p:nvPr/>
      </p:nvGrpSpPr>
      <p:grpSpPr>
        <a:xfrm>
          <a:off x="0" y="0"/>
          <a:ext cx="0" cy="0"/>
          <a:chOff x="0" y="0"/>
          <a:chExt cx="0" cy="0"/>
        </a:xfrm>
      </p:grpSpPr>
      <p:sp>
        <p:nvSpPr>
          <p:cNvPr id="221" name="Google Shape;221;p16"/>
          <p:cNvSpPr/>
          <p:nvPr/>
        </p:nvSpPr>
        <p:spPr>
          <a:xfrm rot="-5400000">
            <a:off x="4230619" y="-5481434"/>
            <a:ext cx="11521440" cy="20015428"/>
          </a:xfrm>
          <a:custGeom>
            <a:rect b="b" l="l" r="r" t="t"/>
            <a:pathLst>
              <a:path extrusionOk="0" h="18320758" w="10287000">
                <a:moveTo>
                  <a:pt x="0" y="0"/>
                </a:moveTo>
                <a:lnTo>
                  <a:pt x="10287000" y="0"/>
                </a:lnTo>
                <a:lnTo>
                  <a:pt x="10287000" y="18320758"/>
                </a:lnTo>
                <a:lnTo>
                  <a:pt x="0" y="18320758"/>
                </a:lnTo>
                <a:lnTo>
                  <a:pt x="0" y="0"/>
                </a:lnTo>
                <a:close/>
              </a:path>
            </a:pathLst>
          </a:custGeom>
          <a:blipFill rotWithShape="1">
            <a:blip r:embed="rId3">
              <a:alphaModFix/>
            </a:blip>
            <a:stretch>
              <a:fillRect b="0" l="-18339" r="-18349" t="0"/>
            </a:stretch>
          </a:blipFill>
          <a:ln>
            <a:noFill/>
          </a:ln>
        </p:spPr>
      </p:sp>
      <p:pic>
        <p:nvPicPr>
          <p:cNvPr id="222" name="Google Shape;222;p16"/>
          <p:cNvPicPr preferRelativeResize="0"/>
          <p:nvPr/>
        </p:nvPicPr>
        <p:blipFill>
          <a:blip r:embed="rId4">
            <a:alphaModFix/>
          </a:blip>
          <a:stretch>
            <a:fillRect/>
          </a:stretch>
        </p:blipFill>
        <p:spPr>
          <a:xfrm>
            <a:off x="0" y="8930"/>
            <a:ext cx="18288000" cy="10269141"/>
          </a:xfrm>
          <a:prstGeom prst="rect">
            <a:avLst/>
          </a:prstGeom>
          <a:noFill/>
          <a:ln>
            <a:noFill/>
          </a:ln>
        </p:spPr>
      </p:pic>
      <p:pic>
        <p:nvPicPr>
          <p:cNvPr id="223" name="Google Shape;223;p16"/>
          <p:cNvPicPr preferRelativeResize="0"/>
          <p:nvPr/>
        </p:nvPicPr>
        <p:blipFill rotWithShape="1">
          <a:blip r:embed="rId5">
            <a:alphaModFix/>
          </a:blip>
          <a:srcRect b="43055" l="0" r="0" t="0"/>
          <a:stretch/>
        </p:blipFill>
        <p:spPr>
          <a:xfrm>
            <a:off x="232825" y="395575"/>
            <a:ext cx="17822351" cy="9891423"/>
          </a:xfrm>
          <a:prstGeom prst="rect">
            <a:avLst/>
          </a:prstGeom>
          <a:noFill/>
          <a:ln>
            <a:noFill/>
          </a:ln>
        </p:spPr>
      </p:pic>
      <p:grpSp>
        <p:nvGrpSpPr>
          <p:cNvPr id="224" name="Google Shape;224;p16"/>
          <p:cNvGrpSpPr/>
          <p:nvPr/>
        </p:nvGrpSpPr>
        <p:grpSpPr>
          <a:xfrm>
            <a:off x="2024926" y="5608571"/>
            <a:ext cx="14238149" cy="2191212"/>
            <a:chOff x="0" y="-47625"/>
            <a:chExt cx="3749965" cy="577109"/>
          </a:xfrm>
        </p:grpSpPr>
        <p:sp>
          <p:nvSpPr>
            <p:cNvPr id="225" name="Google Shape;225;p16"/>
            <p:cNvSpPr/>
            <p:nvPr/>
          </p:nvSpPr>
          <p:spPr>
            <a:xfrm>
              <a:off x="0" y="0"/>
              <a:ext cx="3749965" cy="529484"/>
            </a:xfrm>
            <a:custGeom>
              <a:rect b="b" l="l" r="r" t="t"/>
              <a:pathLst>
                <a:path extrusionOk="0" h="529484" w="3749965">
                  <a:moveTo>
                    <a:pt x="0" y="0"/>
                  </a:moveTo>
                  <a:lnTo>
                    <a:pt x="3749965" y="0"/>
                  </a:lnTo>
                  <a:lnTo>
                    <a:pt x="3749965" y="529484"/>
                  </a:lnTo>
                  <a:lnTo>
                    <a:pt x="0" y="529484"/>
                  </a:lnTo>
                  <a:close/>
                </a:path>
              </a:pathLst>
            </a:custGeom>
            <a:solidFill>
              <a:srgbClr val="E9E5D4"/>
            </a:solidFill>
            <a:ln>
              <a:noFill/>
            </a:ln>
          </p:spPr>
        </p:sp>
        <p:sp>
          <p:nvSpPr>
            <p:cNvPr id="226" name="Google Shape;226;p16"/>
            <p:cNvSpPr txBox="1"/>
            <p:nvPr/>
          </p:nvSpPr>
          <p:spPr>
            <a:xfrm>
              <a:off x="0" y="-47625"/>
              <a:ext cx="3749965" cy="577109"/>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6"/>
          <p:cNvGrpSpPr/>
          <p:nvPr/>
        </p:nvGrpSpPr>
        <p:grpSpPr>
          <a:xfrm>
            <a:off x="2024926" y="5789397"/>
            <a:ext cx="14238149" cy="2010386"/>
            <a:chOff x="0" y="0"/>
            <a:chExt cx="18984198" cy="2680515"/>
          </a:xfrm>
        </p:grpSpPr>
        <p:sp>
          <p:nvSpPr>
            <p:cNvPr id="228" name="Google Shape;228;p16"/>
            <p:cNvSpPr/>
            <p:nvPr/>
          </p:nvSpPr>
          <p:spPr>
            <a:xfrm>
              <a:off x="0" y="0"/>
              <a:ext cx="13079171" cy="2680515"/>
            </a:xfrm>
            <a:custGeom>
              <a:rect b="b" l="l" r="r" t="t"/>
              <a:pathLst>
                <a:path extrusionOk="0" h="2680515" w="13079171">
                  <a:moveTo>
                    <a:pt x="0" y="0"/>
                  </a:moveTo>
                  <a:lnTo>
                    <a:pt x="13079171" y="0"/>
                  </a:lnTo>
                  <a:lnTo>
                    <a:pt x="13079171" y="2680515"/>
                  </a:lnTo>
                  <a:lnTo>
                    <a:pt x="0" y="2680515"/>
                  </a:lnTo>
                  <a:lnTo>
                    <a:pt x="0" y="0"/>
                  </a:lnTo>
                  <a:close/>
                </a:path>
              </a:pathLst>
            </a:custGeom>
            <a:blipFill rotWithShape="1">
              <a:blip r:embed="rId6">
                <a:alphaModFix amt="76000"/>
              </a:blip>
              <a:stretch>
                <a:fillRect b="-418537" l="0" r="-6276" t="0"/>
              </a:stretch>
            </a:blipFill>
            <a:ln>
              <a:noFill/>
            </a:ln>
          </p:spPr>
        </p:sp>
        <p:sp>
          <p:nvSpPr>
            <p:cNvPr id="229" name="Google Shape;229;p16"/>
            <p:cNvSpPr/>
            <p:nvPr/>
          </p:nvSpPr>
          <p:spPr>
            <a:xfrm>
              <a:off x="13079171" y="0"/>
              <a:ext cx="5905027" cy="2680515"/>
            </a:xfrm>
            <a:custGeom>
              <a:rect b="b" l="l" r="r" t="t"/>
              <a:pathLst>
                <a:path extrusionOk="0" h="2680515" w="5905027">
                  <a:moveTo>
                    <a:pt x="0" y="0"/>
                  </a:moveTo>
                  <a:lnTo>
                    <a:pt x="5905027" y="0"/>
                  </a:lnTo>
                  <a:lnTo>
                    <a:pt x="5905027" y="2680515"/>
                  </a:lnTo>
                  <a:lnTo>
                    <a:pt x="0" y="2680515"/>
                  </a:lnTo>
                  <a:lnTo>
                    <a:pt x="0" y="0"/>
                  </a:lnTo>
                  <a:close/>
                </a:path>
              </a:pathLst>
            </a:custGeom>
            <a:blipFill rotWithShape="1">
              <a:blip r:embed="rId6">
                <a:alphaModFix amt="76000"/>
              </a:blip>
              <a:stretch>
                <a:fillRect b="-418537" l="0" r="-135388" t="0"/>
              </a:stretch>
            </a:blipFill>
            <a:ln>
              <a:noFill/>
            </a:ln>
          </p:spPr>
        </p:sp>
      </p:grpSp>
      <p:sp>
        <p:nvSpPr>
          <p:cNvPr id="230" name="Google Shape;230;p16"/>
          <p:cNvSpPr/>
          <p:nvPr/>
        </p:nvSpPr>
        <p:spPr>
          <a:xfrm>
            <a:off x="7347163" y="1607209"/>
            <a:ext cx="3434925" cy="3434925"/>
          </a:xfrm>
          <a:custGeom>
            <a:rect b="b" l="l" r="r" t="t"/>
            <a:pathLst>
              <a:path extrusionOk="0" h="3434925" w="3434925">
                <a:moveTo>
                  <a:pt x="0" y="0"/>
                </a:moveTo>
                <a:lnTo>
                  <a:pt x="3434925" y="0"/>
                </a:lnTo>
                <a:lnTo>
                  <a:pt x="3434925" y="3434924"/>
                </a:lnTo>
                <a:lnTo>
                  <a:pt x="0" y="3434924"/>
                </a:lnTo>
                <a:lnTo>
                  <a:pt x="0" y="0"/>
                </a:lnTo>
                <a:close/>
              </a:path>
            </a:pathLst>
          </a:custGeom>
          <a:blipFill rotWithShape="1">
            <a:blip r:embed="rId7">
              <a:alphaModFix/>
            </a:blip>
            <a:stretch>
              <a:fillRect b="0" l="0" r="0" t="0"/>
            </a:stretch>
          </a:blipFill>
          <a:ln>
            <a:noFill/>
          </a:ln>
        </p:spPr>
      </p:sp>
      <p:sp>
        <p:nvSpPr>
          <p:cNvPr id="231" name="Google Shape;231;p16"/>
          <p:cNvSpPr txBox="1"/>
          <p:nvPr/>
        </p:nvSpPr>
        <p:spPr>
          <a:xfrm>
            <a:off x="7415332" y="2002371"/>
            <a:ext cx="3138900" cy="2619900"/>
          </a:xfrm>
          <a:prstGeom prst="rect">
            <a:avLst/>
          </a:prstGeom>
          <a:noFill/>
          <a:ln>
            <a:noFill/>
          </a:ln>
        </p:spPr>
        <p:txBody>
          <a:bodyPr anchorCtr="0" anchor="t" bIns="0" lIns="0" spcFirstLastPara="1" rIns="0" wrap="square" tIns="0">
            <a:spAutoFit/>
          </a:bodyPr>
          <a:lstStyle/>
          <a:p>
            <a:pPr indent="0" lvl="0" marL="0" marR="0" rtl="0" algn="ctr">
              <a:lnSpc>
                <a:spcPct val="112002"/>
              </a:lnSpc>
              <a:spcBef>
                <a:spcPts val="0"/>
              </a:spcBef>
              <a:spcAft>
                <a:spcPts val="0"/>
              </a:spcAft>
              <a:buNone/>
            </a:pPr>
            <a:r>
              <a:rPr b="0" i="0" lang="en-US" sz="17021" u="none" cap="none" strike="noStrike">
                <a:solidFill>
                  <a:srgbClr val="E9E5D4"/>
                </a:solidFill>
                <a:latin typeface="Solway"/>
                <a:ea typeface="Solway"/>
                <a:cs typeface="Solway"/>
                <a:sym typeface="Solway"/>
              </a:rPr>
              <a:t>02</a:t>
            </a:r>
            <a:endParaRPr/>
          </a:p>
        </p:txBody>
      </p:sp>
      <p:sp>
        <p:nvSpPr>
          <p:cNvPr id="232" name="Google Shape;232;p16"/>
          <p:cNvSpPr txBox="1"/>
          <p:nvPr/>
        </p:nvSpPr>
        <p:spPr>
          <a:xfrm>
            <a:off x="2828972" y="5926431"/>
            <a:ext cx="12630055" cy="1721225"/>
          </a:xfrm>
          <a:prstGeom prst="rect">
            <a:avLst/>
          </a:prstGeom>
          <a:noFill/>
          <a:ln>
            <a:noFill/>
          </a:ln>
        </p:spPr>
        <p:txBody>
          <a:bodyPr anchorCtr="0" anchor="t" bIns="0" lIns="0" spcFirstLastPara="1" rIns="0" wrap="square" tIns="0">
            <a:spAutoFit/>
          </a:bodyPr>
          <a:lstStyle/>
          <a:p>
            <a:pPr indent="0" lvl="0" marL="0" marR="0" rtl="0" algn="ctr">
              <a:lnSpc>
                <a:spcPct val="123008"/>
              </a:lnSpc>
              <a:spcBef>
                <a:spcPts val="0"/>
              </a:spcBef>
              <a:spcAft>
                <a:spcPts val="0"/>
              </a:spcAft>
              <a:buNone/>
            </a:pPr>
            <a:r>
              <a:rPr b="0" i="0" lang="en-US" sz="11109" u="none" cap="none" strike="noStrike">
                <a:solidFill>
                  <a:srgbClr val="2E403D"/>
                </a:solidFill>
                <a:latin typeface="Solway"/>
                <a:ea typeface="Solway"/>
                <a:cs typeface="Solway"/>
                <a:sym typeface="Solway"/>
              </a:rPr>
              <a:t>MECHANISMS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A97"/>
        </a:solidFill>
      </p:bgPr>
    </p:bg>
    <p:spTree>
      <p:nvGrpSpPr>
        <p:cNvPr id="236" name="Shape 236"/>
        <p:cNvGrpSpPr/>
        <p:nvPr/>
      </p:nvGrpSpPr>
      <p:grpSpPr>
        <a:xfrm>
          <a:off x="0" y="0"/>
          <a:ext cx="0" cy="0"/>
          <a:chOff x="0" y="0"/>
          <a:chExt cx="0" cy="0"/>
        </a:xfrm>
      </p:grpSpPr>
      <p:pic>
        <p:nvPicPr>
          <p:cNvPr id="237" name="Google Shape;237;p17"/>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238" name="Google Shape;238;p17"/>
          <p:cNvPicPr preferRelativeResize="0"/>
          <p:nvPr/>
        </p:nvPicPr>
        <p:blipFill rotWithShape="1">
          <a:blip r:embed="rId4">
            <a:alphaModFix/>
          </a:blip>
          <a:srcRect b="45340" l="0" r="0" t="0"/>
          <a:stretch/>
        </p:blipFill>
        <p:spPr>
          <a:xfrm>
            <a:off x="655925" y="2281026"/>
            <a:ext cx="16976148" cy="7997052"/>
          </a:xfrm>
          <a:prstGeom prst="rect">
            <a:avLst/>
          </a:prstGeom>
          <a:noFill/>
          <a:ln>
            <a:noFill/>
          </a:ln>
        </p:spPr>
      </p:pic>
      <p:sp>
        <p:nvSpPr>
          <p:cNvPr id="239" name="Google Shape;239;p17"/>
          <p:cNvSpPr/>
          <p:nvPr/>
        </p:nvSpPr>
        <p:spPr>
          <a:xfrm>
            <a:off x="15709995" y="5611326"/>
            <a:ext cx="1922085" cy="5731901"/>
          </a:xfrm>
          <a:custGeom>
            <a:rect b="b" l="l" r="r" t="t"/>
            <a:pathLst>
              <a:path extrusionOk="0" h="5731901" w="1922085">
                <a:moveTo>
                  <a:pt x="0" y="0"/>
                </a:moveTo>
                <a:lnTo>
                  <a:pt x="1922086" y="0"/>
                </a:lnTo>
                <a:lnTo>
                  <a:pt x="1922086" y="5731901"/>
                </a:lnTo>
                <a:lnTo>
                  <a:pt x="0" y="5731901"/>
                </a:lnTo>
                <a:lnTo>
                  <a:pt x="0" y="0"/>
                </a:lnTo>
                <a:close/>
              </a:path>
            </a:pathLst>
          </a:custGeom>
          <a:blipFill rotWithShape="1">
            <a:blip r:embed="rId5">
              <a:alphaModFix amt="37000"/>
            </a:blip>
            <a:stretch>
              <a:fillRect b="0" l="0" r="-211119" t="0"/>
            </a:stretch>
          </a:blipFill>
          <a:ln>
            <a:noFill/>
          </a:ln>
        </p:spPr>
      </p:sp>
      <p:sp>
        <p:nvSpPr>
          <p:cNvPr id="240" name="Google Shape;240;p17"/>
          <p:cNvSpPr/>
          <p:nvPr/>
        </p:nvSpPr>
        <p:spPr>
          <a:xfrm>
            <a:off x="655919" y="2281032"/>
            <a:ext cx="1235585" cy="4875767"/>
          </a:xfrm>
          <a:custGeom>
            <a:rect b="b" l="l" r="r" t="t"/>
            <a:pathLst>
              <a:path extrusionOk="0" h="4875767" w="1235585">
                <a:moveTo>
                  <a:pt x="0" y="0"/>
                </a:moveTo>
                <a:lnTo>
                  <a:pt x="1235585" y="0"/>
                </a:lnTo>
                <a:lnTo>
                  <a:pt x="1235585" y="4875767"/>
                </a:lnTo>
                <a:lnTo>
                  <a:pt x="0" y="4875767"/>
                </a:lnTo>
                <a:lnTo>
                  <a:pt x="0" y="0"/>
                </a:lnTo>
                <a:close/>
              </a:path>
            </a:pathLst>
          </a:custGeom>
          <a:blipFill rotWithShape="1">
            <a:blip r:embed="rId5">
              <a:alphaModFix amt="37000"/>
            </a:blip>
            <a:stretch>
              <a:fillRect b="0" l="-383956" r="0" t="-17557"/>
            </a:stretch>
          </a:blipFill>
          <a:ln>
            <a:noFill/>
          </a:ln>
        </p:spPr>
      </p:sp>
      <p:pic>
        <p:nvPicPr>
          <p:cNvPr id="241" name="Google Shape;241;p17"/>
          <p:cNvPicPr preferRelativeResize="0"/>
          <p:nvPr/>
        </p:nvPicPr>
        <p:blipFill rotWithShape="1">
          <a:blip r:embed="rId6">
            <a:alphaModFix/>
          </a:blip>
          <a:srcRect b="16713" l="0" r="0" t="16714"/>
          <a:stretch/>
        </p:blipFill>
        <p:spPr>
          <a:xfrm>
            <a:off x="1349656" y="3488271"/>
            <a:ext cx="7261130" cy="3625311"/>
          </a:xfrm>
          <a:prstGeom prst="rect">
            <a:avLst/>
          </a:prstGeom>
          <a:noFill/>
          <a:ln>
            <a:noFill/>
          </a:ln>
        </p:spPr>
      </p:pic>
      <p:pic>
        <p:nvPicPr>
          <p:cNvPr id="242" name="Google Shape;242;p17"/>
          <p:cNvPicPr preferRelativeResize="0"/>
          <p:nvPr/>
        </p:nvPicPr>
        <p:blipFill rotWithShape="1">
          <a:blip r:embed="rId7">
            <a:alphaModFix/>
          </a:blip>
          <a:srcRect b="12554" l="0" r="0" t="12554"/>
          <a:stretch/>
        </p:blipFill>
        <p:spPr>
          <a:xfrm>
            <a:off x="9677214" y="3488271"/>
            <a:ext cx="7261130" cy="3625311"/>
          </a:xfrm>
          <a:prstGeom prst="rect">
            <a:avLst/>
          </a:prstGeom>
          <a:noFill/>
          <a:ln>
            <a:noFill/>
          </a:ln>
        </p:spPr>
      </p:pic>
      <p:sp>
        <p:nvSpPr>
          <p:cNvPr id="243" name="Google Shape;243;p17"/>
          <p:cNvSpPr txBox="1"/>
          <p:nvPr/>
        </p:nvSpPr>
        <p:spPr>
          <a:xfrm>
            <a:off x="1349656" y="487760"/>
            <a:ext cx="15588688" cy="139446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9000" u="none" cap="none" strike="noStrike">
                <a:solidFill>
                  <a:srgbClr val="E9E5D4"/>
                </a:solidFill>
                <a:latin typeface="Solway"/>
                <a:ea typeface="Solway"/>
                <a:cs typeface="Solway"/>
                <a:sym typeface="Solway"/>
              </a:rPr>
              <a:t>DNA Replication in Bacteria</a:t>
            </a:r>
            <a:endParaRPr/>
          </a:p>
        </p:txBody>
      </p:sp>
      <p:sp>
        <p:nvSpPr>
          <p:cNvPr id="244" name="Google Shape;244;p17"/>
          <p:cNvSpPr txBox="1"/>
          <p:nvPr/>
        </p:nvSpPr>
        <p:spPr>
          <a:xfrm>
            <a:off x="3037490" y="8070215"/>
            <a:ext cx="3885463" cy="1434465"/>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a:t>
            </a:r>
            <a:endParaRPr/>
          </a:p>
        </p:txBody>
      </p:sp>
      <p:sp>
        <p:nvSpPr>
          <p:cNvPr id="245" name="Google Shape;245;p17"/>
          <p:cNvSpPr txBox="1"/>
          <p:nvPr/>
        </p:nvSpPr>
        <p:spPr>
          <a:xfrm>
            <a:off x="11365048" y="8070215"/>
            <a:ext cx="3885463" cy="1434465"/>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a:t>
            </a:r>
            <a:endParaRPr/>
          </a:p>
        </p:txBody>
      </p:sp>
      <p:sp>
        <p:nvSpPr>
          <p:cNvPr id="246" name="Google Shape;246;p17"/>
          <p:cNvSpPr txBox="1"/>
          <p:nvPr/>
        </p:nvSpPr>
        <p:spPr>
          <a:xfrm>
            <a:off x="2676781" y="7286581"/>
            <a:ext cx="4606880" cy="550799"/>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1" i="0" lang="en-US" sz="2800" u="none" cap="none" strike="noStrike">
                <a:solidFill>
                  <a:srgbClr val="000000"/>
                </a:solidFill>
                <a:latin typeface="Inter"/>
                <a:ea typeface="Inter"/>
                <a:cs typeface="Inter"/>
                <a:sym typeface="Inter"/>
              </a:rPr>
              <a:t>Write a main idea here</a:t>
            </a:r>
            <a:endParaRPr/>
          </a:p>
        </p:txBody>
      </p:sp>
      <p:sp>
        <p:nvSpPr>
          <p:cNvPr id="247" name="Google Shape;247;p17"/>
          <p:cNvSpPr txBox="1"/>
          <p:nvPr/>
        </p:nvSpPr>
        <p:spPr>
          <a:xfrm>
            <a:off x="11004339" y="7286581"/>
            <a:ext cx="4606880" cy="550799"/>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1" i="0" lang="en-US" sz="2800" u="none" cap="none" strike="noStrike">
                <a:solidFill>
                  <a:srgbClr val="000000"/>
                </a:solidFill>
                <a:latin typeface="Inter"/>
                <a:ea typeface="Inter"/>
                <a:cs typeface="Inter"/>
                <a:sym typeface="Inter"/>
              </a:rPr>
              <a:t>Write a main idea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