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ato Black"/>
      <p:bold r:id="rId31"/>
      <p:boldItalic r:id="rId32"/>
    </p:embeddedFont>
    <p:embeddedFont>
      <p:font typeface="Caveat Brush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67C02A-D873-4A51-BB6E-531CC85F8D8B}">
  <a:tblStyle styleId="{4167C02A-D873-4A51-BB6E-531CC85F8D8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Black-bold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CaveatBrush-regular.fntdata"/><Relationship Id="rId10" Type="http://schemas.openxmlformats.org/officeDocument/2006/relationships/slide" Target="slides/slide4.xml"/><Relationship Id="rId32" Type="http://schemas.openxmlformats.org/officeDocument/2006/relationships/font" Target="fonts/LatoBlack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48.png"/><Relationship Id="rId5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" name="Google Shape;12;p3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" name="Google Shape;13;p3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15" name="Google Shape;15;p3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20" name="Google Shape;20;p3"/>
          <p:cNvSpPr/>
          <p:nvPr/>
        </p:nvSpPr>
        <p:spPr>
          <a:xfrm>
            <a:off x="9432588" y="1028700"/>
            <a:ext cx="9960182" cy="8229600"/>
          </a:xfrm>
          <a:custGeom>
            <a:rect b="b" l="l" r="r" t="t"/>
            <a:pathLst>
              <a:path extrusionOk="0" h="8229600" w="9960182">
                <a:moveTo>
                  <a:pt x="0" y="0"/>
                </a:moveTo>
                <a:lnTo>
                  <a:pt x="9960182" y="0"/>
                </a:lnTo>
                <a:lnTo>
                  <a:pt x="9960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1085525" y="1511300"/>
            <a:ext cx="14023200" cy="51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86F6"/>
              </a:buClr>
              <a:buSzPts val="18200"/>
              <a:buFont typeface="Caveat Brush"/>
              <a:buNone/>
              <a:defRPr i="0" sz="18200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085525" y="6835850"/>
            <a:ext cx="7044600" cy="67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650"/>
              <a:buNone/>
              <a:defRPr sz="2650"/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10192131" y="1125374"/>
            <a:ext cx="7067169" cy="8229600"/>
          </a:xfrm>
          <a:custGeom>
            <a:rect b="b" l="l" r="r" t="t"/>
            <a:pathLst>
              <a:path extrusionOk="0" h="8229600" w="7067169">
                <a:moveTo>
                  <a:pt x="7067169" y="0"/>
                </a:moveTo>
                <a:lnTo>
                  <a:pt x="0" y="0"/>
                </a:lnTo>
                <a:lnTo>
                  <a:pt x="0" y="8229600"/>
                </a:lnTo>
                <a:lnTo>
                  <a:pt x="7067169" y="8229600"/>
                </a:lnTo>
                <a:lnTo>
                  <a:pt x="706716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" name="Google Shape;25;p4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26" name="Google Shape;26;p4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" name="Google Shape;27;p4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30" name="Google Shape;30;p4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31" name="Google Shape;31;p4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35" name="Google Shape;35;p4"/>
          <p:cNvSpPr/>
          <p:nvPr/>
        </p:nvSpPr>
        <p:spPr>
          <a:xfrm>
            <a:off x="1338493" y="3477433"/>
            <a:ext cx="1268603" cy="1421042"/>
          </a:xfrm>
          <a:custGeom>
            <a:rect b="b" l="l" r="r" t="t"/>
            <a:pathLst>
              <a:path extrusionOk="0" h="1421042" w="1268603">
                <a:moveTo>
                  <a:pt x="0" y="0"/>
                </a:moveTo>
                <a:lnTo>
                  <a:pt x="1268602" y="0"/>
                </a:lnTo>
                <a:lnTo>
                  <a:pt x="1268602" y="1421041"/>
                </a:lnTo>
                <a:lnTo>
                  <a:pt x="0" y="1421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4"/>
          <p:cNvSpPr/>
          <p:nvPr/>
        </p:nvSpPr>
        <p:spPr>
          <a:xfrm>
            <a:off x="1348604" y="5592971"/>
            <a:ext cx="1248380" cy="1348938"/>
          </a:xfrm>
          <a:custGeom>
            <a:rect b="b" l="l" r="r" t="t"/>
            <a:pathLst>
              <a:path extrusionOk="0" h="1348938" w="1248380">
                <a:moveTo>
                  <a:pt x="0" y="0"/>
                </a:moveTo>
                <a:lnTo>
                  <a:pt x="1248380" y="0"/>
                </a:lnTo>
                <a:lnTo>
                  <a:pt x="1248380" y="1348938"/>
                </a:lnTo>
                <a:lnTo>
                  <a:pt x="0" y="1348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4"/>
          <p:cNvSpPr/>
          <p:nvPr/>
        </p:nvSpPr>
        <p:spPr>
          <a:xfrm>
            <a:off x="1310721" y="7561034"/>
            <a:ext cx="1286263" cy="1363092"/>
          </a:xfrm>
          <a:custGeom>
            <a:rect b="b" l="l" r="r" t="t"/>
            <a:pathLst>
              <a:path extrusionOk="0" h="1363092" w="1286263">
                <a:moveTo>
                  <a:pt x="0" y="0"/>
                </a:moveTo>
                <a:lnTo>
                  <a:pt x="1286263" y="0"/>
                </a:lnTo>
                <a:lnTo>
                  <a:pt x="1286263" y="1363091"/>
                </a:lnTo>
                <a:lnTo>
                  <a:pt x="0" y="1363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468450" y="1016425"/>
            <a:ext cx="16450500" cy="164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750"/>
              <a:buNone/>
              <a:defRPr sz="11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subTitle"/>
          </p:nvPr>
        </p:nvSpPr>
        <p:spPr>
          <a:xfrm>
            <a:off x="3184750" y="5900400"/>
            <a:ext cx="7467900" cy="7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350"/>
              <a:buNone/>
              <a:defRPr b="1" sz="3350"/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2" type="subTitle"/>
          </p:nvPr>
        </p:nvSpPr>
        <p:spPr>
          <a:xfrm>
            <a:off x="3184750" y="3820900"/>
            <a:ext cx="7467900" cy="7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3350"/>
              <a:buNone/>
              <a:defRPr b="1" sz="33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3" type="subTitle"/>
          </p:nvPr>
        </p:nvSpPr>
        <p:spPr>
          <a:xfrm>
            <a:off x="3184750" y="7938081"/>
            <a:ext cx="7467900" cy="7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3350"/>
              <a:buNone/>
              <a:defRPr b="1" sz="33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5423215" y="1300195"/>
            <a:ext cx="3264928" cy="3171062"/>
          </a:xfrm>
          <a:custGeom>
            <a:rect b="b" l="l" r="r" t="t"/>
            <a:pathLst>
              <a:path extrusionOk="0" h="3171062" w="3264928">
                <a:moveTo>
                  <a:pt x="0" y="0"/>
                </a:moveTo>
                <a:lnTo>
                  <a:pt x="3264928" y="0"/>
                </a:lnTo>
                <a:lnTo>
                  <a:pt x="3264928" y="3171062"/>
                </a:lnTo>
                <a:lnTo>
                  <a:pt x="0" y="317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5"/>
          <p:cNvSpPr/>
          <p:nvPr/>
        </p:nvSpPr>
        <p:spPr>
          <a:xfrm rot="-5926732">
            <a:off x="-174000" y="4426393"/>
            <a:ext cx="3262335" cy="3168544"/>
          </a:xfrm>
          <a:custGeom>
            <a:rect b="b" l="l" r="r" t="t"/>
            <a:pathLst>
              <a:path extrusionOk="0" h="3171062" w="3264928">
                <a:moveTo>
                  <a:pt x="0" y="0"/>
                </a:moveTo>
                <a:lnTo>
                  <a:pt x="3264929" y="0"/>
                </a:lnTo>
                <a:lnTo>
                  <a:pt x="3264929" y="3171062"/>
                </a:lnTo>
                <a:lnTo>
                  <a:pt x="0" y="317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>
            <a:off x="3274624" y="1028700"/>
            <a:ext cx="12759070" cy="8229600"/>
          </a:xfrm>
          <a:custGeom>
            <a:rect b="b" l="l" r="r" t="t"/>
            <a:pathLst>
              <a:path extrusionOk="0" h="8229600" w="12759070">
                <a:moveTo>
                  <a:pt x="0" y="0"/>
                </a:moveTo>
                <a:lnTo>
                  <a:pt x="12759070" y="0"/>
                </a:lnTo>
                <a:lnTo>
                  <a:pt x="127590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" name="Google Shape;46;p5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" name="Google Shape;48;p5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" name="Google Shape;49;p5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" name="Google Shape;50;p5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51" name="Google Shape;51;p5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" name="Google Shape;53;p5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" name="Google Shape;54;p5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5" name="Google Shape;55;p5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56" name="Google Shape;56;p5"/>
          <p:cNvSpPr txBox="1"/>
          <p:nvPr>
            <p:ph idx="1" type="body"/>
          </p:nvPr>
        </p:nvSpPr>
        <p:spPr>
          <a:xfrm rot="351069">
            <a:off x="4576718" y="2384459"/>
            <a:ext cx="8116185" cy="547683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542925" lvl="0" marL="4572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•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-542925" lvl="1" marL="9144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–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-542925" lvl="2" marL="13716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•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-542925" lvl="3" marL="18288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–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-542925" lvl="4" marL="22860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»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-542925" lvl="5" marL="27432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•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-542925" lvl="6" marL="32004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•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-542925" lvl="7" marL="36576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•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-542925" lvl="8" marL="411480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4950"/>
              <a:buFont typeface="Caveat Brush"/>
              <a:buChar char="•"/>
              <a:defRPr sz="495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1756463" y="1028700"/>
            <a:ext cx="15346573" cy="8229600"/>
          </a:xfrm>
          <a:custGeom>
            <a:rect b="b" l="l" r="r" t="t"/>
            <a:pathLst>
              <a:path extrusionOk="0" h="8229600" w="15346573">
                <a:moveTo>
                  <a:pt x="0" y="0"/>
                </a:moveTo>
                <a:lnTo>
                  <a:pt x="15346574" y="0"/>
                </a:lnTo>
                <a:lnTo>
                  <a:pt x="153465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6"/>
          <p:cNvSpPr txBox="1"/>
          <p:nvPr/>
        </p:nvSpPr>
        <p:spPr>
          <a:xfrm>
            <a:off x="7948572" y="2266270"/>
            <a:ext cx="23910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53" u="none" cap="none" strike="noStrike">
                <a:solidFill>
                  <a:srgbClr val="F4F4F4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12425798" y="3813860"/>
            <a:ext cx="6402800" cy="9163220"/>
          </a:xfrm>
          <a:custGeom>
            <a:rect b="b" l="l" r="r" t="t"/>
            <a:pathLst>
              <a:path extrusionOk="0" h="9163220" w="6402800">
                <a:moveTo>
                  <a:pt x="0" y="0"/>
                </a:moveTo>
                <a:lnTo>
                  <a:pt x="6402799" y="0"/>
                </a:lnTo>
                <a:lnTo>
                  <a:pt x="6402799" y="9163220"/>
                </a:lnTo>
                <a:lnTo>
                  <a:pt x="0" y="9163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6"/>
          <p:cNvSpPr txBox="1"/>
          <p:nvPr>
            <p:ph type="title"/>
          </p:nvPr>
        </p:nvSpPr>
        <p:spPr>
          <a:xfrm>
            <a:off x="3563925" y="4039275"/>
            <a:ext cx="11160300" cy="283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1514550" y="859000"/>
            <a:ext cx="152589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4" name="Google Shape;64;p7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65" name="Google Shape;65;p7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6" name="Google Shape;66;p7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7" name="Google Shape;67;p7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8" name="Google Shape;68;p7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69" name="Google Shape;69;p7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70" name="Google Shape;70;p7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1" name="Google Shape;71;p7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2" name="Google Shape;72;p7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74" name="Google Shape;74;p7"/>
          <p:cNvSpPr/>
          <p:nvPr/>
        </p:nvSpPr>
        <p:spPr>
          <a:xfrm rot="5400000">
            <a:off x="6978658" y="3134287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7"/>
          <p:cNvSpPr/>
          <p:nvPr/>
        </p:nvSpPr>
        <p:spPr>
          <a:xfrm rot="5400000">
            <a:off x="6978658" y="5533323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7"/>
          <p:cNvSpPr/>
          <p:nvPr/>
        </p:nvSpPr>
        <p:spPr>
          <a:xfrm rot="5400000">
            <a:off x="6978658" y="7954102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7"/>
          <p:cNvSpPr/>
          <p:nvPr/>
        </p:nvSpPr>
        <p:spPr>
          <a:xfrm rot="491452">
            <a:off x="-1926532" y="2010733"/>
            <a:ext cx="6862424" cy="4571241"/>
          </a:xfrm>
          <a:custGeom>
            <a:rect b="b" l="l" r="r" t="t"/>
            <a:pathLst>
              <a:path extrusionOk="0" h="4570313" w="6861030">
                <a:moveTo>
                  <a:pt x="0" y="0"/>
                </a:moveTo>
                <a:lnTo>
                  <a:pt x="6861030" y="0"/>
                </a:lnTo>
                <a:lnTo>
                  <a:pt x="6861030" y="4570313"/>
                </a:lnTo>
                <a:lnTo>
                  <a:pt x="0" y="4570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" l="0" r="0" t="-479"/>
            </a:stretch>
          </a:blipFill>
          <a:ln>
            <a:noFill/>
          </a:ln>
        </p:spPr>
      </p:sp>
      <p:sp>
        <p:nvSpPr>
          <p:cNvPr id="78" name="Google Shape;78;p7"/>
          <p:cNvSpPr/>
          <p:nvPr/>
        </p:nvSpPr>
        <p:spPr>
          <a:xfrm>
            <a:off x="-1752221" y="7115881"/>
            <a:ext cx="4990341" cy="4990341"/>
          </a:xfrm>
          <a:custGeom>
            <a:rect b="b" l="l" r="r" t="t"/>
            <a:pathLst>
              <a:path extrusionOk="0" h="4990341" w="4990341">
                <a:moveTo>
                  <a:pt x="0" y="0"/>
                </a:moveTo>
                <a:lnTo>
                  <a:pt x="4990342" y="0"/>
                </a:lnTo>
                <a:lnTo>
                  <a:pt x="4990342" y="4990342"/>
                </a:lnTo>
                <a:lnTo>
                  <a:pt x="0" y="4990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7"/>
          <p:cNvSpPr txBox="1"/>
          <p:nvPr>
            <p:ph idx="1" type="subTitle"/>
          </p:nvPr>
        </p:nvSpPr>
        <p:spPr>
          <a:xfrm>
            <a:off x="8481850" y="7920425"/>
            <a:ext cx="2996400" cy="81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150"/>
              <a:buNone/>
              <a:defRPr b="1" sz="2150"/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12045150" y="7920425"/>
            <a:ext cx="5182500" cy="81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3" type="subTitle"/>
          </p:nvPr>
        </p:nvSpPr>
        <p:spPr>
          <a:xfrm>
            <a:off x="8481850" y="5397050"/>
            <a:ext cx="2996400" cy="81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150"/>
              <a:buNone/>
              <a:defRPr b="1" sz="21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4" type="body"/>
          </p:nvPr>
        </p:nvSpPr>
        <p:spPr>
          <a:xfrm>
            <a:off x="12045150" y="5397050"/>
            <a:ext cx="5182500" cy="81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5" type="subTitle"/>
          </p:nvPr>
        </p:nvSpPr>
        <p:spPr>
          <a:xfrm>
            <a:off x="8481850" y="2998025"/>
            <a:ext cx="2996400" cy="81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640"/>
              </a:spcBef>
              <a:spcAft>
                <a:spcPts val="0"/>
              </a:spcAft>
              <a:buSzPts val="2150"/>
              <a:buNone/>
              <a:defRPr b="1" sz="2150"/>
            </a:lvl1pPr>
            <a:lvl2pPr lvl="1" rtl="0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6" type="body"/>
          </p:nvPr>
        </p:nvSpPr>
        <p:spPr>
          <a:xfrm>
            <a:off x="12045150" y="2998025"/>
            <a:ext cx="5182500" cy="81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rtl="0" algn="l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 algn="l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type="title"/>
          </p:nvPr>
        </p:nvSpPr>
        <p:spPr>
          <a:xfrm>
            <a:off x="1514550" y="923400"/>
            <a:ext cx="152589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8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88" name="Google Shape;88;p8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8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8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8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92" name="Google Shape;92;p8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93" name="Google Shape;93;p8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8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5" name="Google Shape;95;p8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6" name="Google Shape;96;p8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97" name="Google Shape;97;p8"/>
          <p:cNvGrpSpPr/>
          <p:nvPr/>
        </p:nvGrpSpPr>
        <p:grpSpPr>
          <a:xfrm rot="9732316">
            <a:off x="12481625" y="3164133"/>
            <a:ext cx="3703302" cy="3417302"/>
            <a:chOff x="0" y="0"/>
            <a:chExt cx="4937861" cy="4556518"/>
          </a:xfrm>
        </p:grpSpPr>
        <p:sp>
          <p:nvSpPr>
            <p:cNvPr id="98" name="Google Shape;98;p8"/>
            <p:cNvSpPr/>
            <p:nvPr/>
          </p:nvSpPr>
          <p:spPr>
            <a:xfrm>
              <a:off x="0" y="0"/>
              <a:ext cx="4937861" cy="2271428"/>
            </a:xfrm>
            <a:custGeom>
              <a:rect b="b" l="l" r="r" t="t"/>
              <a:pathLst>
                <a:path extrusionOk="0" h="2271428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71428"/>
                  </a:lnTo>
                  <a:lnTo>
                    <a:pt x="0" y="2271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689" l="0" r="0" t="0"/>
              </a:stretch>
            </a:blipFill>
            <a:ln>
              <a:noFill/>
            </a:ln>
          </p:spPr>
        </p:sp>
        <p:sp>
          <p:nvSpPr>
            <p:cNvPr id="99" name="Google Shape;99;p8"/>
            <p:cNvSpPr/>
            <p:nvPr/>
          </p:nvSpPr>
          <p:spPr>
            <a:xfrm rot="10800000">
              <a:off x="0" y="2271428"/>
              <a:ext cx="4937861" cy="2285090"/>
            </a:xfrm>
            <a:custGeom>
              <a:rect b="b" l="l" r="r" t="t"/>
              <a:pathLst>
                <a:path extrusionOk="0" h="2285090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85089"/>
                  </a:lnTo>
                  <a:lnTo>
                    <a:pt x="0" y="22850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039" l="0" r="0" t="0"/>
              </a:stretch>
            </a:blipFill>
            <a:ln>
              <a:noFill/>
            </a:ln>
          </p:spPr>
        </p:sp>
      </p:grpSp>
      <p:sp>
        <p:nvSpPr>
          <p:cNvPr id="100" name="Google Shape;100;p8"/>
          <p:cNvSpPr/>
          <p:nvPr/>
        </p:nvSpPr>
        <p:spPr>
          <a:xfrm rot="-788041">
            <a:off x="15401924" y="3686436"/>
            <a:ext cx="6939217" cy="4571210"/>
          </a:xfrm>
          <a:custGeom>
            <a:rect b="b" l="l" r="r" t="t"/>
            <a:pathLst>
              <a:path extrusionOk="0" h="4565777" w="6930970">
                <a:moveTo>
                  <a:pt x="0" y="0"/>
                </a:moveTo>
                <a:lnTo>
                  <a:pt x="6930970" y="0"/>
                </a:lnTo>
                <a:lnTo>
                  <a:pt x="6930970" y="4565777"/>
                </a:lnTo>
                <a:lnTo>
                  <a:pt x="0" y="4565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1" name="Google Shape;101;p8"/>
          <p:cNvGrpSpPr/>
          <p:nvPr/>
        </p:nvGrpSpPr>
        <p:grpSpPr>
          <a:xfrm rot="-1713847">
            <a:off x="2104911" y="3163867"/>
            <a:ext cx="3703329" cy="3417327"/>
            <a:chOff x="0" y="0"/>
            <a:chExt cx="4937861" cy="4556518"/>
          </a:xfrm>
        </p:grpSpPr>
        <p:sp>
          <p:nvSpPr>
            <p:cNvPr id="102" name="Google Shape;102;p8"/>
            <p:cNvSpPr/>
            <p:nvPr/>
          </p:nvSpPr>
          <p:spPr>
            <a:xfrm>
              <a:off x="0" y="0"/>
              <a:ext cx="4937861" cy="2271428"/>
            </a:xfrm>
            <a:custGeom>
              <a:rect b="b" l="l" r="r" t="t"/>
              <a:pathLst>
                <a:path extrusionOk="0" h="2271428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71428"/>
                  </a:lnTo>
                  <a:lnTo>
                    <a:pt x="0" y="2271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689" l="0" r="0" t="0"/>
              </a:stretch>
            </a:blipFill>
            <a:ln>
              <a:noFill/>
            </a:ln>
          </p:spPr>
        </p:sp>
        <p:sp>
          <p:nvSpPr>
            <p:cNvPr id="103" name="Google Shape;103;p8"/>
            <p:cNvSpPr/>
            <p:nvPr/>
          </p:nvSpPr>
          <p:spPr>
            <a:xfrm rot="10800000">
              <a:off x="0" y="2271428"/>
              <a:ext cx="4937861" cy="2285090"/>
            </a:xfrm>
            <a:custGeom>
              <a:rect b="b" l="l" r="r" t="t"/>
              <a:pathLst>
                <a:path extrusionOk="0" h="2285090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85089"/>
                  </a:lnTo>
                  <a:lnTo>
                    <a:pt x="0" y="22850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039" l="0" r="0" t="0"/>
              </a:stretch>
            </a:blipFill>
            <a:ln>
              <a:noFill/>
            </a:ln>
          </p:spPr>
        </p:sp>
      </p:grpSp>
      <p:grpSp>
        <p:nvGrpSpPr>
          <p:cNvPr id="104" name="Google Shape;104;p8"/>
          <p:cNvGrpSpPr/>
          <p:nvPr/>
        </p:nvGrpSpPr>
        <p:grpSpPr>
          <a:xfrm rot="6618019">
            <a:off x="7292334" y="3163796"/>
            <a:ext cx="3703315" cy="3417314"/>
            <a:chOff x="0" y="0"/>
            <a:chExt cx="4937861" cy="4556518"/>
          </a:xfrm>
        </p:grpSpPr>
        <p:sp>
          <p:nvSpPr>
            <p:cNvPr id="105" name="Google Shape;105;p8"/>
            <p:cNvSpPr/>
            <p:nvPr/>
          </p:nvSpPr>
          <p:spPr>
            <a:xfrm>
              <a:off x="0" y="0"/>
              <a:ext cx="4937861" cy="2271428"/>
            </a:xfrm>
            <a:custGeom>
              <a:rect b="b" l="l" r="r" t="t"/>
              <a:pathLst>
                <a:path extrusionOk="0" h="2271428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71428"/>
                  </a:lnTo>
                  <a:lnTo>
                    <a:pt x="0" y="2271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689" l="0" r="0" t="0"/>
              </a:stretch>
            </a:blipFill>
            <a:ln>
              <a:noFill/>
            </a:ln>
          </p:spPr>
        </p:sp>
        <p:sp>
          <p:nvSpPr>
            <p:cNvPr id="106" name="Google Shape;106;p8"/>
            <p:cNvSpPr/>
            <p:nvPr/>
          </p:nvSpPr>
          <p:spPr>
            <a:xfrm rot="10800000">
              <a:off x="0" y="2271428"/>
              <a:ext cx="4937861" cy="2285090"/>
            </a:xfrm>
            <a:custGeom>
              <a:rect b="b" l="l" r="r" t="t"/>
              <a:pathLst>
                <a:path extrusionOk="0" h="2285090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85089"/>
                  </a:lnTo>
                  <a:lnTo>
                    <a:pt x="0" y="22850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039" l="0" r="0" t="0"/>
              </a:stretch>
            </a:blipFill>
            <a:ln>
              <a:noFill/>
            </a:ln>
          </p:spPr>
        </p:sp>
      </p:grpSp>
      <p:sp>
        <p:nvSpPr>
          <p:cNvPr id="107" name="Google Shape;107;p8"/>
          <p:cNvSpPr/>
          <p:nvPr/>
        </p:nvSpPr>
        <p:spPr>
          <a:xfrm>
            <a:off x="2927907" y="3843890"/>
            <a:ext cx="2057400" cy="2057400"/>
          </a:xfrm>
          <a:custGeom>
            <a:rect b="b" l="l" r="r" t="t"/>
            <a:pathLst>
              <a:path extrusionOk="0"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8"/>
          <p:cNvSpPr/>
          <p:nvPr/>
        </p:nvSpPr>
        <p:spPr>
          <a:xfrm>
            <a:off x="8198681" y="4073366"/>
            <a:ext cx="1890638" cy="1598448"/>
          </a:xfrm>
          <a:custGeom>
            <a:rect b="b" l="l" r="r" t="t"/>
            <a:pathLst>
              <a:path extrusionOk="0" h="1598448" w="1890638">
                <a:moveTo>
                  <a:pt x="0" y="0"/>
                </a:moveTo>
                <a:lnTo>
                  <a:pt x="1890638" y="0"/>
                </a:lnTo>
                <a:lnTo>
                  <a:pt x="1890638" y="1598448"/>
                </a:lnTo>
                <a:lnTo>
                  <a:pt x="0" y="1598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8"/>
          <p:cNvSpPr/>
          <p:nvPr/>
        </p:nvSpPr>
        <p:spPr>
          <a:xfrm>
            <a:off x="13387977" y="3930709"/>
            <a:ext cx="1890638" cy="1883763"/>
          </a:xfrm>
          <a:custGeom>
            <a:rect b="b" l="l" r="r" t="t"/>
            <a:pathLst>
              <a:path extrusionOk="0" h="1883763" w="1890638">
                <a:moveTo>
                  <a:pt x="0" y="0"/>
                </a:moveTo>
                <a:lnTo>
                  <a:pt x="1890637" y="0"/>
                </a:lnTo>
                <a:lnTo>
                  <a:pt x="1890637" y="1883762"/>
                </a:lnTo>
                <a:lnTo>
                  <a:pt x="0" y="188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1897700" y="7088025"/>
            <a:ext cx="4117800" cy="188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1" name="Google Shape;111;p8"/>
          <p:cNvSpPr txBox="1"/>
          <p:nvPr>
            <p:ph idx="2" type="body"/>
          </p:nvPr>
        </p:nvSpPr>
        <p:spPr>
          <a:xfrm>
            <a:off x="7085088" y="7088025"/>
            <a:ext cx="4117800" cy="188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3" type="body"/>
          </p:nvPr>
        </p:nvSpPr>
        <p:spPr>
          <a:xfrm>
            <a:off x="12272463" y="7088025"/>
            <a:ext cx="4117800" cy="188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14550" y="1131900"/>
            <a:ext cx="1525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386F6"/>
              </a:buClr>
              <a:buSzPts val="10050"/>
              <a:buFont typeface="Caveat Brush"/>
              <a:buNone/>
              <a:defRPr i="0" sz="10050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32671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–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»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Relationship Id="rId5" Type="http://schemas.openxmlformats.org/officeDocument/2006/relationships/image" Target="../media/image4.png"/><Relationship Id="rId6" Type="http://schemas.openxmlformats.org/officeDocument/2006/relationships/image" Target="../media/image50.png"/><Relationship Id="rId7" Type="http://schemas.openxmlformats.org/officeDocument/2006/relationships/image" Target="../media/image64.png"/><Relationship Id="rId8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6.png"/><Relationship Id="rId6" Type="http://schemas.openxmlformats.org/officeDocument/2006/relationships/image" Target="../media/image70.png"/><Relationship Id="rId7" Type="http://schemas.openxmlformats.org/officeDocument/2006/relationships/image" Target="../media/image2.png"/><Relationship Id="rId8" Type="http://schemas.openxmlformats.org/officeDocument/2006/relationships/image" Target="../media/image7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4.png"/><Relationship Id="rId10" Type="http://schemas.openxmlformats.org/officeDocument/2006/relationships/image" Target="../media/image28.png"/><Relationship Id="rId9" Type="http://schemas.openxmlformats.org/officeDocument/2006/relationships/image" Target="../media/image91.png"/><Relationship Id="rId5" Type="http://schemas.openxmlformats.org/officeDocument/2006/relationships/image" Target="../media/image49.png"/><Relationship Id="rId6" Type="http://schemas.openxmlformats.org/officeDocument/2006/relationships/image" Target="../media/image88.png"/><Relationship Id="rId7" Type="http://schemas.openxmlformats.org/officeDocument/2006/relationships/image" Target="../media/image56.png"/><Relationship Id="rId8" Type="http://schemas.openxmlformats.org/officeDocument/2006/relationships/image" Target="../media/image9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86.png"/><Relationship Id="rId5" Type="http://schemas.openxmlformats.org/officeDocument/2006/relationships/image" Target="../media/image82.png"/><Relationship Id="rId6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93.png"/><Relationship Id="rId5" Type="http://schemas.openxmlformats.org/officeDocument/2006/relationships/image" Target="../media/image97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93.png"/><Relationship Id="rId22" Type="http://schemas.openxmlformats.org/officeDocument/2006/relationships/image" Target="../media/image10.png"/><Relationship Id="rId21" Type="http://schemas.openxmlformats.org/officeDocument/2006/relationships/image" Target="../media/image28.png"/><Relationship Id="rId24" Type="http://schemas.openxmlformats.org/officeDocument/2006/relationships/image" Target="../media/image31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26" Type="http://schemas.openxmlformats.org/officeDocument/2006/relationships/image" Target="../media/image29.png"/><Relationship Id="rId25" Type="http://schemas.openxmlformats.org/officeDocument/2006/relationships/image" Target="../media/image87.png"/><Relationship Id="rId28" Type="http://schemas.openxmlformats.org/officeDocument/2006/relationships/image" Target="../media/image51.png"/><Relationship Id="rId27" Type="http://schemas.openxmlformats.org/officeDocument/2006/relationships/image" Target="../media/image8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29" Type="http://schemas.openxmlformats.org/officeDocument/2006/relationships/image" Target="../media/image97.png"/><Relationship Id="rId7" Type="http://schemas.openxmlformats.org/officeDocument/2006/relationships/image" Target="../media/image9.png"/><Relationship Id="rId8" Type="http://schemas.openxmlformats.org/officeDocument/2006/relationships/image" Target="../media/image26.png"/><Relationship Id="rId31" Type="http://schemas.openxmlformats.org/officeDocument/2006/relationships/image" Target="../media/image5.png"/><Relationship Id="rId30" Type="http://schemas.openxmlformats.org/officeDocument/2006/relationships/image" Target="../media/image7.png"/><Relationship Id="rId11" Type="http://schemas.openxmlformats.org/officeDocument/2006/relationships/image" Target="../media/image40.png"/><Relationship Id="rId33" Type="http://schemas.openxmlformats.org/officeDocument/2006/relationships/image" Target="../media/image39.png"/><Relationship Id="rId10" Type="http://schemas.openxmlformats.org/officeDocument/2006/relationships/image" Target="../media/image35.png"/><Relationship Id="rId32" Type="http://schemas.openxmlformats.org/officeDocument/2006/relationships/image" Target="../media/image16.png"/><Relationship Id="rId13" Type="http://schemas.openxmlformats.org/officeDocument/2006/relationships/image" Target="../media/image6.png"/><Relationship Id="rId35" Type="http://schemas.openxmlformats.org/officeDocument/2006/relationships/image" Target="../media/image86.png"/><Relationship Id="rId12" Type="http://schemas.openxmlformats.org/officeDocument/2006/relationships/image" Target="../media/image74.png"/><Relationship Id="rId34" Type="http://schemas.openxmlformats.org/officeDocument/2006/relationships/image" Target="../media/image54.png"/><Relationship Id="rId15" Type="http://schemas.openxmlformats.org/officeDocument/2006/relationships/image" Target="../media/image48.png"/><Relationship Id="rId37" Type="http://schemas.openxmlformats.org/officeDocument/2006/relationships/image" Target="../media/image17.png"/><Relationship Id="rId14" Type="http://schemas.openxmlformats.org/officeDocument/2006/relationships/image" Target="../media/image8.png"/><Relationship Id="rId36" Type="http://schemas.openxmlformats.org/officeDocument/2006/relationships/image" Target="../media/image15.png"/><Relationship Id="rId17" Type="http://schemas.openxmlformats.org/officeDocument/2006/relationships/image" Target="../media/image23.png"/><Relationship Id="rId39" Type="http://schemas.openxmlformats.org/officeDocument/2006/relationships/image" Target="../media/image38.png"/><Relationship Id="rId16" Type="http://schemas.openxmlformats.org/officeDocument/2006/relationships/image" Target="../media/image11.png"/><Relationship Id="rId38" Type="http://schemas.openxmlformats.org/officeDocument/2006/relationships/image" Target="../media/image13.png"/><Relationship Id="rId19" Type="http://schemas.openxmlformats.org/officeDocument/2006/relationships/image" Target="../media/image91.png"/><Relationship Id="rId18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9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48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4.jpg"/><Relationship Id="rId9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21.jpg"/><Relationship Id="rId7" Type="http://schemas.openxmlformats.org/officeDocument/2006/relationships/image" Target="../media/image31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9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118" name="Google Shape;118;p9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9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9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1" name="Google Shape;121;p9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122" name="Google Shape;122;p9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123" name="Google Shape;123;p9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9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9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9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127" name="Google Shape;127;p9"/>
          <p:cNvSpPr/>
          <p:nvPr/>
        </p:nvSpPr>
        <p:spPr>
          <a:xfrm>
            <a:off x="9432588" y="1028700"/>
            <a:ext cx="9960182" cy="8229600"/>
          </a:xfrm>
          <a:custGeom>
            <a:rect b="b" l="l" r="r" t="t"/>
            <a:pathLst>
              <a:path extrusionOk="0" h="8229600" w="9960182">
                <a:moveTo>
                  <a:pt x="0" y="0"/>
                </a:moveTo>
                <a:lnTo>
                  <a:pt x="9960182" y="0"/>
                </a:lnTo>
                <a:lnTo>
                  <a:pt x="99601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9"/>
          <p:cNvSpPr txBox="1"/>
          <p:nvPr/>
        </p:nvSpPr>
        <p:spPr>
          <a:xfrm>
            <a:off x="1085525" y="2355399"/>
            <a:ext cx="78468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211" u="none" cap="none" strike="noStrike">
                <a:solidFill>
                  <a:srgbClr val="DF8FED"/>
                </a:solidFill>
                <a:latin typeface="Caveat Brush"/>
                <a:ea typeface="Caveat Brush"/>
                <a:cs typeface="Caveat Brush"/>
                <a:sym typeface="Caveat Brush"/>
              </a:rPr>
              <a:t>Heredity </a:t>
            </a:r>
            <a:r>
              <a:rPr b="0" i="0" lang="en-US" sz="18211" u="none" cap="none" strike="noStrike">
                <a:solidFill>
                  <a:srgbClr val="220950"/>
                </a:solidFill>
                <a:latin typeface="Caveat Brush"/>
                <a:ea typeface="Caveat Brush"/>
                <a:cs typeface="Caveat Brush"/>
                <a:sym typeface="Caveat Brush"/>
              </a:rPr>
              <a:t>Genetics</a:t>
            </a:r>
            <a:endParaRPr/>
          </a:p>
        </p:txBody>
      </p:sp>
      <p:sp>
        <p:nvSpPr>
          <p:cNvPr id="129" name="Google Shape;129;p9"/>
          <p:cNvSpPr txBox="1"/>
          <p:nvPr/>
        </p:nvSpPr>
        <p:spPr>
          <a:xfrm>
            <a:off x="1085525" y="6990803"/>
            <a:ext cx="72894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8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subtitle of this presentation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637" y="3581515"/>
            <a:ext cx="4810651" cy="4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0562" y="3581515"/>
            <a:ext cx="4810651" cy="4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12" y="3581515"/>
            <a:ext cx="4810651" cy="4493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8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4" name="Google Shape;304;p18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5" name="Google Shape;305;p18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6" name="Google Shape;306;p18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307" name="Google Shape;307;p18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308" name="Google Shape;308;p18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8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8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8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312" name="Google Shape;312;p18"/>
          <p:cNvSpPr txBox="1"/>
          <p:nvPr/>
        </p:nvSpPr>
        <p:spPr>
          <a:xfrm>
            <a:off x="2659711" y="1238250"/>
            <a:ext cx="12968577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Genetic Variation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2337045" y="4156577"/>
            <a:ext cx="2193953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8222970" y="4156577"/>
            <a:ext cx="2193953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/>
          </a:p>
        </p:txBody>
      </p:sp>
      <p:sp>
        <p:nvSpPr>
          <p:cNvPr id="315" name="Google Shape;315;p18"/>
          <p:cNvSpPr txBox="1"/>
          <p:nvPr/>
        </p:nvSpPr>
        <p:spPr>
          <a:xfrm>
            <a:off x="14108896" y="4156577"/>
            <a:ext cx="2193953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03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1582324" y="6131718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317" name="Google Shape;317;p18"/>
          <p:cNvSpPr txBox="1"/>
          <p:nvPr/>
        </p:nvSpPr>
        <p:spPr>
          <a:xfrm>
            <a:off x="7468249" y="6131718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318" name="Google Shape;318;p18"/>
          <p:cNvSpPr txBox="1"/>
          <p:nvPr/>
        </p:nvSpPr>
        <p:spPr>
          <a:xfrm>
            <a:off x="13354175" y="6131718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-646587" y="7479400"/>
            <a:ext cx="4080609" cy="2398934"/>
          </a:xfrm>
          <a:custGeom>
            <a:rect b="b" l="l" r="r" t="t"/>
            <a:pathLst>
              <a:path extrusionOk="0" h="2398934" w="4080609">
                <a:moveTo>
                  <a:pt x="0" y="0"/>
                </a:moveTo>
                <a:lnTo>
                  <a:pt x="4080609" y="0"/>
                </a:lnTo>
                <a:lnTo>
                  <a:pt x="4080609" y="2398934"/>
                </a:lnTo>
                <a:lnTo>
                  <a:pt x="0" y="2398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8855" l="0" r="0" t="0"/>
            </a:stretch>
          </a:blipFill>
          <a:ln>
            <a:noFill/>
          </a:ln>
        </p:spPr>
      </p:sp>
      <p:sp>
        <p:nvSpPr>
          <p:cNvPr id="320" name="Google Shape;320;p18"/>
          <p:cNvSpPr txBox="1"/>
          <p:nvPr/>
        </p:nvSpPr>
        <p:spPr>
          <a:xfrm>
            <a:off x="1416439" y="5515080"/>
            <a:ext cx="40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  <p:sp>
        <p:nvSpPr>
          <p:cNvPr id="321" name="Google Shape;321;p18"/>
          <p:cNvSpPr txBox="1"/>
          <p:nvPr/>
        </p:nvSpPr>
        <p:spPr>
          <a:xfrm>
            <a:off x="7302365" y="5515080"/>
            <a:ext cx="40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  <p:sp>
        <p:nvSpPr>
          <p:cNvPr id="322" name="Google Shape;322;p18"/>
          <p:cNvSpPr txBox="1"/>
          <p:nvPr/>
        </p:nvSpPr>
        <p:spPr>
          <a:xfrm>
            <a:off x="13188290" y="5515080"/>
            <a:ext cx="403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15544773" y="7668411"/>
            <a:ext cx="1867781" cy="2313041"/>
          </a:xfrm>
          <a:custGeom>
            <a:rect b="b" l="l" r="r" t="t"/>
            <a:pathLst>
              <a:path extrusionOk="0" h="2313041" w="1867781">
                <a:moveTo>
                  <a:pt x="0" y="0"/>
                </a:moveTo>
                <a:lnTo>
                  <a:pt x="1867780" y="0"/>
                </a:lnTo>
                <a:lnTo>
                  <a:pt x="1867780" y="2313041"/>
                </a:lnTo>
                <a:lnTo>
                  <a:pt x="0" y="2313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9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329" name="Google Shape;329;p19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19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1" name="Google Shape;331;p19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2" name="Google Shape;332;p19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333" name="Google Shape;333;p19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334" name="Google Shape;334;p19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5" name="Google Shape;335;p19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6" name="Google Shape;336;p19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7" name="Google Shape;337;p19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338" name="Google Shape;338;p19"/>
          <p:cNvSpPr/>
          <p:nvPr/>
        </p:nvSpPr>
        <p:spPr>
          <a:xfrm>
            <a:off x="13014791" y="5143500"/>
            <a:ext cx="7630075" cy="7439324"/>
          </a:xfrm>
          <a:custGeom>
            <a:rect b="b" l="l" r="r" t="t"/>
            <a:pathLst>
              <a:path extrusionOk="0" h="7439324" w="7630075">
                <a:moveTo>
                  <a:pt x="0" y="0"/>
                </a:moveTo>
                <a:lnTo>
                  <a:pt x="7630076" y="0"/>
                </a:lnTo>
                <a:lnTo>
                  <a:pt x="7630076" y="7439324"/>
                </a:lnTo>
                <a:lnTo>
                  <a:pt x="0" y="7439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39" name="Google Shape;3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67888" y="1498084"/>
            <a:ext cx="14082425" cy="884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13555904" y="2576369"/>
            <a:ext cx="3703396" cy="1654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341" name="Google Shape;341;p19"/>
          <p:cNvSpPr txBox="1"/>
          <p:nvPr/>
        </p:nvSpPr>
        <p:spPr>
          <a:xfrm>
            <a:off x="2659711" y="787383"/>
            <a:ext cx="12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Genetic Disorders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0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347" name="Google Shape;347;p20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20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20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0" name="Google Shape;350;p20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351" name="Google Shape;351;p20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352" name="Google Shape;352;p20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3" name="Google Shape;353;p20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4" name="Google Shape;354;p20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20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356" name="Google Shape;356;p20"/>
          <p:cNvSpPr/>
          <p:nvPr/>
        </p:nvSpPr>
        <p:spPr>
          <a:xfrm>
            <a:off x="15317631" y="2396921"/>
            <a:ext cx="3883338" cy="2746579"/>
          </a:xfrm>
          <a:custGeom>
            <a:rect b="b" l="l" r="r" t="t"/>
            <a:pathLst>
              <a:path extrusionOk="0" h="2746579" w="3883338">
                <a:moveTo>
                  <a:pt x="0" y="0"/>
                </a:moveTo>
                <a:lnTo>
                  <a:pt x="3883338" y="0"/>
                </a:lnTo>
                <a:lnTo>
                  <a:pt x="3883338" y="2746579"/>
                </a:lnTo>
                <a:lnTo>
                  <a:pt x="0" y="2746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0"/>
          <p:cNvSpPr/>
          <p:nvPr/>
        </p:nvSpPr>
        <p:spPr>
          <a:xfrm>
            <a:off x="-447403" y="6511721"/>
            <a:ext cx="3883338" cy="2746579"/>
          </a:xfrm>
          <a:custGeom>
            <a:rect b="b" l="l" r="r" t="t"/>
            <a:pathLst>
              <a:path extrusionOk="0" h="2746579" w="3883338">
                <a:moveTo>
                  <a:pt x="0" y="0"/>
                </a:moveTo>
                <a:lnTo>
                  <a:pt x="3883338" y="0"/>
                </a:lnTo>
                <a:lnTo>
                  <a:pt x="3883338" y="2746579"/>
                </a:lnTo>
                <a:lnTo>
                  <a:pt x="0" y="2746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0"/>
          <p:cNvSpPr/>
          <p:nvPr/>
        </p:nvSpPr>
        <p:spPr>
          <a:xfrm>
            <a:off x="2116899" y="1028700"/>
            <a:ext cx="14054203" cy="8229600"/>
          </a:xfrm>
          <a:custGeom>
            <a:rect b="b" l="l" r="r" t="t"/>
            <a:pathLst>
              <a:path extrusionOk="0" h="8229600" w="14054203">
                <a:moveTo>
                  <a:pt x="0" y="0"/>
                </a:moveTo>
                <a:lnTo>
                  <a:pt x="14054202" y="0"/>
                </a:lnTo>
                <a:lnTo>
                  <a:pt x="140542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0"/>
          <p:cNvSpPr txBox="1"/>
          <p:nvPr/>
        </p:nvSpPr>
        <p:spPr>
          <a:xfrm>
            <a:off x="3778544" y="2790604"/>
            <a:ext cx="10731000" cy="41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65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Your DNA Could Stretch from Earth to the Sun Over 600 Times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1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365" name="Google Shape;365;p21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6" name="Google Shape;366;p21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7" name="Google Shape;367;p21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8" name="Google Shape;368;p21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369" name="Google Shape;369;p21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370" name="Google Shape;370;p21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1" name="Google Shape;371;p21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2" name="Google Shape;372;p21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3" name="Google Shape;373;p21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374" name="Google Shape;374;p21"/>
          <p:cNvSpPr txBox="1"/>
          <p:nvPr/>
        </p:nvSpPr>
        <p:spPr>
          <a:xfrm>
            <a:off x="2659711" y="1026895"/>
            <a:ext cx="12968577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Genetic Variation</a:t>
            </a:r>
            <a:endParaRPr/>
          </a:p>
        </p:txBody>
      </p:sp>
      <p:pic>
        <p:nvPicPr>
          <p:cNvPr id="375" name="Google Shape;3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958" y="1822576"/>
            <a:ext cx="7932366" cy="790886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1"/>
          <p:cNvSpPr/>
          <p:nvPr/>
        </p:nvSpPr>
        <p:spPr>
          <a:xfrm rot="5400000">
            <a:off x="8961834" y="3373003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1"/>
          <p:cNvSpPr/>
          <p:nvPr/>
        </p:nvSpPr>
        <p:spPr>
          <a:xfrm rot="5400000">
            <a:off x="13740765" y="3373003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2" y="0"/>
                </a:lnTo>
                <a:lnTo>
                  <a:pt x="607202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1"/>
          <p:cNvSpPr/>
          <p:nvPr/>
        </p:nvSpPr>
        <p:spPr>
          <a:xfrm rot="5400000">
            <a:off x="8961834" y="5602895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1"/>
          <p:cNvSpPr/>
          <p:nvPr/>
        </p:nvSpPr>
        <p:spPr>
          <a:xfrm rot="5400000">
            <a:off x="13740765" y="5602895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2" y="0"/>
                </a:lnTo>
                <a:lnTo>
                  <a:pt x="607202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1"/>
          <p:cNvSpPr/>
          <p:nvPr/>
        </p:nvSpPr>
        <p:spPr>
          <a:xfrm rot="5400000">
            <a:off x="8961834" y="7832787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9"/>
                </a:lnTo>
                <a:lnTo>
                  <a:pt x="0" y="539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21"/>
          <p:cNvSpPr txBox="1"/>
          <p:nvPr/>
        </p:nvSpPr>
        <p:spPr>
          <a:xfrm>
            <a:off x="9880881" y="3091681"/>
            <a:ext cx="1539483" cy="49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18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Item 1</a:t>
            </a:r>
            <a:endParaRPr/>
          </a:p>
        </p:txBody>
      </p:sp>
      <p:sp>
        <p:nvSpPr>
          <p:cNvPr id="382" name="Google Shape;382;p21"/>
          <p:cNvSpPr txBox="1"/>
          <p:nvPr/>
        </p:nvSpPr>
        <p:spPr>
          <a:xfrm>
            <a:off x="14657195" y="3091681"/>
            <a:ext cx="1539483" cy="49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18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Item 2</a:t>
            </a:r>
            <a:endParaRPr/>
          </a:p>
        </p:txBody>
      </p:sp>
      <p:sp>
        <p:nvSpPr>
          <p:cNvPr id="383" name="Google Shape;383;p21"/>
          <p:cNvSpPr txBox="1"/>
          <p:nvPr/>
        </p:nvSpPr>
        <p:spPr>
          <a:xfrm>
            <a:off x="9880881" y="5341559"/>
            <a:ext cx="1539483" cy="49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18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Item 3</a:t>
            </a:r>
            <a:endParaRPr/>
          </a:p>
        </p:txBody>
      </p:sp>
      <p:sp>
        <p:nvSpPr>
          <p:cNvPr id="384" name="Google Shape;384;p21"/>
          <p:cNvSpPr txBox="1"/>
          <p:nvPr/>
        </p:nvSpPr>
        <p:spPr>
          <a:xfrm>
            <a:off x="14657195" y="5341559"/>
            <a:ext cx="1539483" cy="49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18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Item 4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9880881" y="7571452"/>
            <a:ext cx="1539483" cy="491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18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Item 5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9880881" y="3660783"/>
            <a:ext cx="3185574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387" name="Google Shape;387;p21"/>
          <p:cNvSpPr txBox="1"/>
          <p:nvPr/>
        </p:nvSpPr>
        <p:spPr>
          <a:xfrm>
            <a:off x="9880881" y="5890676"/>
            <a:ext cx="3185574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388" name="Google Shape;388;p21"/>
          <p:cNvSpPr txBox="1"/>
          <p:nvPr/>
        </p:nvSpPr>
        <p:spPr>
          <a:xfrm>
            <a:off x="9880881" y="8138681"/>
            <a:ext cx="3185574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389" name="Google Shape;389;p21"/>
          <p:cNvSpPr txBox="1"/>
          <p:nvPr/>
        </p:nvSpPr>
        <p:spPr>
          <a:xfrm>
            <a:off x="14657195" y="3660783"/>
            <a:ext cx="3185574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14657195" y="5890676"/>
            <a:ext cx="3185574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391" name="Google Shape;391;p21"/>
          <p:cNvSpPr/>
          <p:nvPr/>
        </p:nvSpPr>
        <p:spPr>
          <a:xfrm rot="-5631000">
            <a:off x="15720187" y="5495797"/>
            <a:ext cx="952982" cy="5406988"/>
          </a:xfrm>
          <a:custGeom>
            <a:rect b="b" l="l" r="r" t="t"/>
            <a:pathLst>
              <a:path extrusionOk="0" h="5406988" w="952982">
                <a:moveTo>
                  <a:pt x="0" y="0"/>
                </a:moveTo>
                <a:lnTo>
                  <a:pt x="952982" y="0"/>
                </a:lnTo>
                <a:lnTo>
                  <a:pt x="952982" y="5406988"/>
                </a:lnTo>
                <a:lnTo>
                  <a:pt x="0" y="5406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/>
          <p:nvPr/>
        </p:nvSpPr>
        <p:spPr>
          <a:xfrm>
            <a:off x="1756463" y="1028700"/>
            <a:ext cx="15346573" cy="8229600"/>
          </a:xfrm>
          <a:custGeom>
            <a:rect b="b" l="l" r="r" t="t"/>
            <a:pathLst>
              <a:path extrusionOk="0" h="8229600" w="15346573">
                <a:moveTo>
                  <a:pt x="0" y="0"/>
                </a:moveTo>
                <a:lnTo>
                  <a:pt x="15346574" y="0"/>
                </a:lnTo>
                <a:lnTo>
                  <a:pt x="153465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2"/>
          <p:cNvSpPr txBox="1"/>
          <p:nvPr/>
        </p:nvSpPr>
        <p:spPr>
          <a:xfrm>
            <a:off x="5512929" y="3899973"/>
            <a:ext cx="7262100" cy="29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41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Modern Genetics</a:t>
            </a:r>
            <a:endParaRPr/>
          </a:p>
        </p:txBody>
      </p:sp>
      <p:sp>
        <p:nvSpPr>
          <p:cNvPr id="398" name="Google Shape;398;p22"/>
          <p:cNvSpPr txBox="1"/>
          <p:nvPr/>
        </p:nvSpPr>
        <p:spPr>
          <a:xfrm>
            <a:off x="7948572" y="2266270"/>
            <a:ext cx="2390857" cy="1547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53" u="none" cap="none" strike="noStrike">
                <a:solidFill>
                  <a:srgbClr val="F4F4F4"/>
                </a:solidFill>
                <a:latin typeface="Caveat Brush"/>
                <a:ea typeface="Caveat Brush"/>
                <a:cs typeface="Caveat Brush"/>
                <a:sym typeface="Caveat Brush"/>
              </a:rPr>
              <a:t>03</a:t>
            </a:r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-1137621" y="4873621"/>
            <a:ext cx="6862131" cy="7448717"/>
          </a:xfrm>
          <a:custGeom>
            <a:rect b="b" l="l" r="r" t="t"/>
            <a:pathLst>
              <a:path extrusionOk="0" h="7448717" w="6862131">
                <a:moveTo>
                  <a:pt x="0" y="0"/>
                </a:moveTo>
                <a:lnTo>
                  <a:pt x="6862131" y="0"/>
                </a:lnTo>
                <a:lnTo>
                  <a:pt x="6862131" y="7448717"/>
                </a:lnTo>
                <a:lnTo>
                  <a:pt x="0" y="7448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3"/>
          <p:cNvGrpSpPr/>
          <p:nvPr/>
        </p:nvGrpSpPr>
        <p:grpSpPr>
          <a:xfrm rot="-1713779">
            <a:off x="13015684" y="2463561"/>
            <a:ext cx="4757026" cy="4389648"/>
            <a:chOff x="0" y="0"/>
            <a:chExt cx="6342701" cy="5852864"/>
          </a:xfrm>
        </p:grpSpPr>
        <p:sp>
          <p:nvSpPr>
            <p:cNvPr id="405" name="Google Shape;405;p23"/>
            <p:cNvSpPr/>
            <p:nvPr/>
          </p:nvSpPr>
          <p:spPr>
            <a:xfrm>
              <a:off x="0" y="0"/>
              <a:ext cx="6342701" cy="2917658"/>
            </a:xfrm>
            <a:custGeom>
              <a:rect b="b" l="l" r="r" t="t"/>
              <a:pathLst>
                <a:path extrusionOk="0" h="2917658" w="6342701">
                  <a:moveTo>
                    <a:pt x="0" y="0"/>
                  </a:moveTo>
                  <a:lnTo>
                    <a:pt x="6342701" y="0"/>
                  </a:lnTo>
                  <a:lnTo>
                    <a:pt x="6342701" y="2917658"/>
                  </a:lnTo>
                  <a:lnTo>
                    <a:pt x="0" y="29176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693" l="0" r="0" t="0"/>
              </a:stretch>
            </a:blipFill>
            <a:ln>
              <a:noFill/>
            </a:ln>
          </p:spPr>
        </p:sp>
        <p:sp>
          <p:nvSpPr>
            <p:cNvPr id="406" name="Google Shape;406;p23"/>
            <p:cNvSpPr/>
            <p:nvPr/>
          </p:nvSpPr>
          <p:spPr>
            <a:xfrm rot="10800000">
              <a:off x="0" y="2917658"/>
              <a:ext cx="6342701" cy="2935206"/>
            </a:xfrm>
            <a:custGeom>
              <a:rect b="b" l="l" r="r" t="t"/>
              <a:pathLst>
                <a:path extrusionOk="0" h="2935206" w="6342701">
                  <a:moveTo>
                    <a:pt x="0" y="0"/>
                  </a:moveTo>
                  <a:lnTo>
                    <a:pt x="6342701" y="0"/>
                  </a:lnTo>
                  <a:lnTo>
                    <a:pt x="6342701" y="2935206"/>
                  </a:lnTo>
                  <a:lnTo>
                    <a:pt x="0" y="29352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043" l="0" r="0" t="0"/>
              </a:stretch>
            </a:blipFill>
            <a:ln>
              <a:noFill/>
            </a:ln>
          </p:spPr>
        </p:sp>
      </p:grpSp>
      <p:pic>
        <p:nvPicPr>
          <p:cNvPr id="407" name="Google Shape;4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3275" y="2556622"/>
            <a:ext cx="4120200" cy="4233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08" name="Google Shape;408;p23"/>
          <p:cNvGrpSpPr/>
          <p:nvPr/>
        </p:nvGrpSpPr>
        <p:grpSpPr>
          <a:xfrm rot="-1713779">
            <a:off x="5104804" y="4513970"/>
            <a:ext cx="4584521" cy="4230464"/>
            <a:chOff x="0" y="0"/>
            <a:chExt cx="6112695" cy="5640620"/>
          </a:xfrm>
        </p:grpSpPr>
        <p:sp>
          <p:nvSpPr>
            <p:cNvPr id="409" name="Google Shape;409;p23"/>
            <p:cNvSpPr/>
            <p:nvPr/>
          </p:nvSpPr>
          <p:spPr>
            <a:xfrm>
              <a:off x="0" y="0"/>
              <a:ext cx="6112695" cy="2811854"/>
            </a:xfrm>
            <a:custGeom>
              <a:rect b="b" l="l" r="r" t="t"/>
              <a:pathLst>
                <a:path extrusionOk="0" h="2811854" w="6112695">
                  <a:moveTo>
                    <a:pt x="0" y="0"/>
                  </a:moveTo>
                  <a:lnTo>
                    <a:pt x="6112695" y="0"/>
                  </a:lnTo>
                  <a:lnTo>
                    <a:pt x="6112695" y="2811854"/>
                  </a:lnTo>
                  <a:lnTo>
                    <a:pt x="0" y="28118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693" l="0" r="0" t="0"/>
              </a:stretch>
            </a:blipFill>
            <a:ln>
              <a:noFill/>
            </a:ln>
          </p:spPr>
        </p:sp>
        <p:sp>
          <p:nvSpPr>
            <p:cNvPr id="410" name="Google Shape;410;p23"/>
            <p:cNvSpPr/>
            <p:nvPr/>
          </p:nvSpPr>
          <p:spPr>
            <a:xfrm rot="10800000">
              <a:off x="0" y="2811854"/>
              <a:ext cx="6112695" cy="2828766"/>
            </a:xfrm>
            <a:custGeom>
              <a:rect b="b" l="l" r="r" t="t"/>
              <a:pathLst>
                <a:path extrusionOk="0" h="2828766" w="6112695">
                  <a:moveTo>
                    <a:pt x="0" y="0"/>
                  </a:moveTo>
                  <a:lnTo>
                    <a:pt x="6112695" y="0"/>
                  </a:lnTo>
                  <a:lnTo>
                    <a:pt x="6112695" y="2828767"/>
                  </a:lnTo>
                  <a:lnTo>
                    <a:pt x="0" y="28287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043" l="0" r="0" t="0"/>
              </a:stretch>
            </a:blipFill>
            <a:ln>
              <a:noFill/>
            </a:ln>
          </p:spPr>
        </p:sp>
      </p:grpSp>
      <p:pic>
        <p:nvPicPr>
          <p:cNvPr id="411" name="Google Shape;4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6888" y="4664503"/>
            <a:ext cx="4120200" cy="3967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12" name="Google Shape;412;p23"/>
          <p:cNvGrpSpPr/>
          <p:nvPr/>
        </p:nvGrpSpPr>
        <p:grpSpPr>
          <a:xfrm rot="-1713779">
            <a:off x="-301627" y="2173032"/>
            <a:ext cx="4030255" cy="3719005"/>
            <a:chOff x="0" y="0"/>
            <a:chExt cx="5373674" cy="4958673"/>
          </a:xfrm>
        </p:grpSpPr>
        <p:sp>
          <p:nvSpPr>
            <p:cNvPr id="413" name="Google Shape;413;p23"/>
            <p:cNvSpPr/>
            <p:nvPr/>
          </p:nvSpPr>
          <p:spPr>
            <a:xfrm>
              <a:off x="0" y="0"/>
              <a:ext cx="5373674" cy="2471903"/>
            </a:xfrm>
            <a:custGeom>
              <a:rect b="b" l="l" r="r" t="t"/>
              <a:pathLst>
                <a:path extrusionOk="0" h="2471903" w="5373674">
                  <a:moveTo>
                    <a:pt x="0" y="0"/>
                  </a:moveTo>
                  <a:lnTo>
                    <a:pt x="5373674" y="0"/>
                  </a:lnTo>
                  <a:lnTo>
                    <a:pt x="5373674" y="2471903"/>
                  </a:lnTo>
                  <a:lnTo>
                    <a:pt x="0" y="24719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693" l="0" r="0" t="0"/>
              </a:stretch>
            </a:blipFill>
            <a:ln>
              <a:noFill/>
            </a:ln>
          </p:spPr>
        </p:sp>
        <p:sp>
          <p:nvSpPr>
            <p:cNvPr id="414" name="Google Shape;414;p23"/>
            <p:cNvSpPr/>
            <p:nvPr/>
          </p:nvSpPr>
          <p:spPr>
            <a:xfrm rot="10800000">
              <a:off x="0" y="2471903"/>
              <a:ext cx="5373674" cy="2486770"/>
            </a:xfrm>
            <a:custGeom>
              <a:rect b="b" l="l" r="r" t="t"/>
              <a:pathLst>
                <a:path extrusionOk="0" h="2486770" w="5373674">
                  <a:moveTo>
                    <a:pt x="0" y="0"/>
                  </a:moveTo>
                  <a:lnTo>
                    <a:pt x="5373674" y="0"/>
                  </a:lnTo>
                  <a:lnTo>
                    <a:pt x="5373674" y="2486770"/>
                  </a:lnTo>
                  <a:lnTo>
                    <a:pt x="0" y="24867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8043" l="0" r="0" t="0"/>
              </a:stretch>
            </a:blipFill>
            <a:ln>
              <a:noFill/>
            </a:ln>
          </p:spPr>
        </p:sp>
      </p:grpSp>
      <p:pic>
        <p:nvPicPr>
          <p:cNvPr id="415" name="Google Shape;41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4087" y="2241256"/>
            <a:ext cx="3515100" cy="35403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16" name="Google Shape;416;p23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417" name="Google Shape;417;p23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8" name="Google Shape;418;p23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9" name="Google Shape;419;p23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0" name="Google Shape;420;p23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421" name="Google Shape;421;p23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422" name="Google Shape;422;p23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3" name="Google Shape;423;p23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4" name="Google Shape;424;p23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5" name="Google Shape;425;p23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426" name="Google Shape;426;p23"/>
          <p:cNvSpPr txBox="1"/>
          <p:nvPr/>
        </p:nvSpPr>
        <p:spPr>
          <a:xfrm>
            <a:off x="1701549" y="857250"/>
            <a:ext cx="14884902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Write an important idea here</a:t>
            </a: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8281707" y="5574564"/>
            <a:ext cx="5445339" cy="4322238"/>
          </a:xfrm>
          <a:custGeom>
            <a:rect b="b" l="l" r="r" t="t"/>
            <a:pathLst>
              <a:path extrusionOk="0" h="4322238" w="5445339">
                <a:moveTo>
                  <a:pt x="0" y="0"/>
                </a:moveTo>
                <a:lnTo>
                  <a:pt x="5445338" y="0"/>
                </a:lnTo>
                <a:lnTo>
                  <a:pt x="5445338" y="4322238"/>
                </a:lnTo>
                <a:lnTo>
                  <a:pt x="0" y="4322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23"/>
          <p:cNvSpPr txBox="1"/>
          <p:nvPr/>
        </p:nvSpPr>
        <p:spPr>
          <a:xfrm>
            <a:off x="1206981" y="6344722"/>
            <a:ext cx="3676506" cy="12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429" name="Google Shape;429;p23"/>
          <p:cNvSpPr txBox="1"/>
          <p:nvPr/>
        </p:nvSpPr>
        <p:spPr>
          <a:xfrm>
            <a:off x="7717957" y="2880687"/>
            <a:ext cx="3676506" cy="12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430" name="Google Shape;430;p23"/>
          <p:cNvSpPr txBox="1"/>
          <p:nvPr/>
        </p:nvSpPr>
        <p:spPr>
          <a:xfrm>
            <a:off x="13727045" y="7057827"/>
            <a:ext cx="3676506" cy="1235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4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436" name="Google Shape;436;p24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7" name="Google Shape;437;p24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8" name="Google Shape;438;p24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9" name="Google Shape;439;p24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440" name="Google Shape;440;p24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441" name="Google Shape;441;p24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2" name="Google Shape;442;p24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3" name="Google Shape;443;p24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4" name="Google Shape;444;p24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445" name="Google Shape;445;p24"/>
          <p:cNvGrpSpPr/>
          <p:nvPr/>
        </p:nvGrpSpPr>
        <p:grpSpPr>
          <a:xfrm>
            <a:off x="1160722" y="3428772"/>
            <a:ext cx="3254233" cy="3236483"/>
            <a:chOff x="0" y="0"/>
            <a:chExt cx="4338977" cy="4315310"/>
          </a:xfrm>
        </p:grpSpPr>
        <p:sp>
          <p:nvSpPr>
            <p:cNvPr id="446" name="Google Shape;446;p24"/>
            <p:cNvSpPr/>
            <p:nvPr/>
          </p:nvSpPr>
          <p:spPr>
            <a:xfrm>
              <a:off x="0" y="0"/>
              <a:ext cx="4338977" cy="4315310"/>
            </a:xfrm>
            <a:custGeom>
              <a:rect b="b" l="l" r="r" t="t"/>
              <a:pathLst>
                <a:path extrusionOk="0" h="4315310" w="4338977">
                  <a:moveTo>
                    <a:pt x="0" y="0"/>
                  </a:moveTo>
                  <a:lnTo>
                    <a:pt x="4338977" y="0"/>
                  </a:lnTo>
                  <a:lnTo>
                    <a:pt x="4338977" y="4315310"/>
                  </a:lnTo>
                  <a:lnTo>
                    <a:pt x="0" y="43153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47" name="Google Shape;447;p24"/>
            <p:cNvGrpSpPr/>
            <p:nvPr/>
          </p:nvGrpSpPr>
          <p:grpSpPr>
            <a:xfrm>
              <a:off x="373526" y="709089"/>
              <a:ext cx="3488897" cy="3231114"/>
              <a:chOff x="0" y="-11210"/>
              <a:chExt cx="980044" cy="907632"/>
            </a:xfrm>
          </p:grpSpPr>
          <p:sp>
            <p:nvSpPr>
              <p:cNvPr id="448" name="Google Shape;448;p24"/>
              <p:cNvSpPr/>
              <p:nvPr/>
            </p:nvSpPr>
            <p:spPr>
              <a:xfrm>
                <a:off x="0" y="0"/>
                <a:ext cx="980044" cy="896422"/>
              </a:xfrm>
              <a:custGeom>
                <a:rect b="b" l="l" r="r" t="t"/>
                <a:pathLst>
                  <a:path extrusionOk="0" h="896422" w="980044">
                    <a:moveTo>
                      <a:pt x="490022" y="0"/>
                    </a:moveTo>
                    <a:cubicBezTo>
                      <a:pt x="219390" y="0"/>
                      <a:pt x="0" y="200671"/>
                      <a:pt x="0" y="448211"/>
                    </a:cubicBezTo>
                    <a:cubicBezTo>
                      <a:pt x="0" y="695751"/>
                      <a:pt x="219390" y="896422"/>
                      <a:pt x="490022" y="896422"/>
                    </a:cubicBezTo>
                    <a:cubicBezTo>
                      <a:pt x="760654" y="896422"/>
                      <a:pt x="980044" y="695751"/>
                      <a:pt x="980044" y="448211"/>
                    </a:cubicBezTo>
                    <a:cubicBezTo>
                      <a:pt x="980044" y="200671"/>
                      <a:pt x="760654" y="0"/>
                      <a:pt x="49002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4"/>
              <p:cNvSpPr txBox="1"/>
              <p:nvPr/>
            </p:nvSpPr>
            <p:spPr>
              <a:xfrm>
                <a:off x="91879" y="-11210"/>
                <a:ext cx="796286" cy="823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835" y="3477009"/>
            <a:ext cx="3140008" cy="3140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p24"/>
          <p:cNvGrpSpPr/>
          <p:nvPr/>
        </p:nvGrpSpPr>
        <p:grpSpPr>
          <a:xfrm>
            <a:off x="4462659" y="3409722"/>
            <a:ext cx="3254233" cy="3236483"/>
            <a:chOff x="0" y="0"/>
            <a:chExt cx="4338977" cy="4315310"/>
          </a:xfrm>
        </p:grpSpPr>
        <p:sp>
          <p:nvSpPr>
            <p:cNvPr id="452" name="Google Shape;452;p24"/>
            <p:cNvSpPr/>
            <p:nvPr/>
          </p:nvSpPr>
          <p:spPr>
            <a:xfrm>
              <a:off x="0" y="0"/>
              <a:ext cx="4338977" cy="4315310"/>
            </a:xfrm>
            <a:custGeom>
              <a:rect b="b" l="l" r="r" t="t"/>
              <a:pathLst>
                <a:path extrusionOk="0" h="4315310" w="4338977">
                  <a:moveTo>
                    <a:pt x="0" y="0"/>
                  </a:moveTo>
                  <a:lnTo>
                    <a:pt x="4338977" y="0"/>
                  </a:lnTo>
                  <a:lnTo>
                    <a:pt x="4338977" y="4315310"/>
                  </a:lnTo>
                  <a:lnTo>
                    <a:pt x="0" y="43153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53" name="Google Shape;453;p24"/>
            <p:cNvGrpSpPr/>
            <p:nvPr/>
          </p:nvGrpSpPr>
          <p:grpSpPr>
            <a:xfrm>
              <a:off x="373526" y="709089"/>
              <a:ext cx="3488897" cy="3231114"/>
              <a:chOff x="0" y="-11210"/>
              <a:chExt cx="980044" cy="907632"/>
            </a:xfrm>
          </p:grpSpPr>
          <p:sp>
            <p:nvSpPr>
              <p:cNvPr id="454" name="Google Shape;454;p24"/>
              <p:cNvSpPr/>
              <p:nvPr/>
            </p:nvSpPr>
            <p:spPr>
              <a:xfrm>
                <a:off x="0" y="0"/>
                <a:ext cx="980044" cy="896422"/>
              </a:xfrm>
              <a:custGeom>
                <a:rect b="b" l="l" r="r" t="t"/>
                <a:pathLst>
                  <a:path extrusionOk="0" h="896422" w="980044">
                    <a:moveTo>
                      <a:pt x="490022" y="0"/>
                    </a:moveTo>
                    <a:cubicBezTo>
                      <a:pt x="219390" y="0"/>
                      <a:pt x="0" y="200671"/>
                      <a:pt x="0" y="448211"/>
                    </a:cubicBezTo>
                    <a:cubicBezTo>
                      <a:pt x="0" y="695751"/>
                      <a:pt x="219390" y="896422"/>
                      <a:pt x="490022" y="896422"/>
                    </a:cubicBezTo>
                    <a:cubicBezTo>
                      <a:pt x="760654" y="896422"/>
                      <a:pt x="980044" y="695751"/>
                      <a:pt x="980044" y="448211"/>
                    </a:cubicBezTo>
                    <a:cubicBezTo>
                      <a:pt x="980044" y="200671"/>
                      <a:pt x="760654" y="0"/>
                      <a:pt x="49002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4"/>
              <p:cNvSpPr txBox="1"/>
              <p:nvPr/>
            </p:nvSpPr>
            <p:spPr>
              <a:xfrm>
                <a:off x="91879" y="-11210"/>
                <a:ext cx="796286" cy="823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6" name="Google Shape;45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0247" y="3477009"/>
            <a:ext cx="3140008" cy="3140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4"/>
          <p:cNvGrpSpPr/>
          <p:nvPr/>
        </p:nvGrpSpPr>
        <p:grpSpPr>
          <a:xfrm>
            <a:off x="7764517" y="3409722"/>
            <a:ext cx="3254233" cy="3236483"/>
            <a:chOff x="0" y="0"/>
            <a:chExt cx="4338977" cy="4315310"/>
          </a:xfrm>
        </p:grpSpPr>
        <p:sp>
          <p:nvSpPr>
            <p:cNvPr id="458" name="Google Shape;458;p24"/>
            <p:cNvSpPr/>
            <p:nvPr/>
          </p:nvSpPr>
          <p:spPr>
            <a:xfrm>
              <a:off x="0" y="0"/>
              <a:ext cx="4338977" cy="4315310"/>
            </a:xfrm>
            <a:custGeom>
              <a:rect b="b" l="l" r="r" t="t"/>
              <a:pathLst>
                <a:path extrusionOk="0" h="4315310" w="4338977">
                  <a:moveTo>
                    <a:pt x="0" y="0"/>
                  </a:moveTo>
                  <a:lnTo>
                    <a:pt x="4338977" y="0"/>
                  </a:lnTo>
                  <a:lnTo>
                    <a:pt x="4338977" y="4315310"/>
                  </a:lnTo>
                  <a:lnTo>
                    <a:pt x="0" y="43153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459" name="Google Shape;459;p24"/>
            <p:cNvGrpSpPr/>
            <p:nvPr/>
          </p:nvGrpSpPr>
          <p:grpSpPr>
            <a:xfrm>
              <a:off x="373526" y="709089"/>
              <a:ext cx="3488897" cy="3231114"/>
              <a:chOff x="0" y="-11210"/>
              <a:chExt cx="980044" cy="907632"/>
            </a:xfrm>
          </p:grpSpPr>
          <p:sp>
            <p:nvSpPr>
              <p:cNvPr id="460" name="Google Shape;460;p24"/>
              <p:cNvSpPr/>
              <p:nvPr/>
            </p:nvSpPr>
            <p:spPr>
              <a:xfrm>
                <a:off x="0" y="0"/>
                <a:ext cx="980044" cy="896422"/>
              </a:xfrm>
              <a:custGeom>
                <a:rect b="b" l="l" r="r" t="t"/>
                <a:pathLst>
                  <a:path extrusionOk="0" h="896422" w="980044">
                    <a:moveTo>
                      <a:pt x="490022" y="0"/>
                    </a:moveTo>
                    <a:cubicBezTo>
                      <a:pt x="219390" y="0"/>
                      <a:pt x="0" y="200671"/>
                      <a:pt x="0" y="448211"/>
                    </a:cubicBezTo>
                    <a:cubicBezTo>
                      <a:pt x="0" y="695751"/>
                      <a:pt x="219390" y="896422"/>
                      <a:pt x="490022" y="896422"/>
                    </a:cubicBezTo>
                    <a:cubicBezTo>
                      <a:pt x="760654" y="896422"/>
                      <a:pt x="980044" y="695751"/>
                      <a:pt x="980044" y="448211"/>
                    </a:cubicBezTo>
                    <a:cubicBezTo>
                      <a:pt x="980044" y="200671"/>
                      <a:pt x="760654" y="0"/>
                      <a:pt x="49002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4"/>
              <p:cNvSpPr txBox="1"/>
              <p:nvPr/>
            </p:nvSpPr>
            <p:spPr>
              <a:xfrm>
                <a:off x="91879" y="-11210"/>
                <a:ext cx="796286" cy="823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62" name="Google Shape;46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2660" y="3477009"/>
            <a:ext cx="3140008" cy="314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50244" y="3199208"/>
            <a:ext cx="5315771" cy="369560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4"/>
          <p:cNvSpPr txBox="1"/>
          <p:nvPr/>
        </p:nvSpPr>
        <p:spPr>
          <a:xfrm>
            <a:off x="11830000" y="6894825"/>
            <a:ext cx="515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16772332" y="6646204"/>
            <a:ext cx="3220601" cy="3307421"/>
          </a:xfrm>
          <a:custGeom>
            <a:rect b="b" l="l" r="r" t="t"/>
            <a:pathLst>
              <a:path extrusionOk="0" h="3307421" w="3220601">
                <a:moveTo>
                  <a:pt x="0" y="0"/>
                </a:moveTo>
                <a:lnTo>
                  <a:pt x="3220601" y="0"/>
                </a:lnTo>
                <a:lnTo>
                  <a:pt x="3220601" y="3307421"/>
                </a:lnTo>
                <a:lnTo>
                  <a:pt x="0" y="330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4"/>
          <p:cNvSpPr/>
          <p:nvPr/>
        </p:nvSpPr>
        <p:spPr>
          <a:xfrm rot="1327338">
            <a:off x="-1050909" y="-815090"/>
            <a:ext cx="3264928" cy="3171062"/>
          </a:xfrm>
          <a:custGeom>
            <a:rect b="b" l="l" r="r" t="t"/>
            <a:pathLst>
              <a:path extrusionOk="0" h="3171062" w="3264928">
                <a:moveTo>
                  <a:pt x="0" y="0"/>
                </a:moveTo>
                <a:lnTo>
                  <a:pt x="3264929" y="0"/>
                </a:lnTo>
                <a:lnTo>
                  <a:pt x="3264929" y="3171062"/>
                </a:lnTo>
                <a:lnTo>
                  <a:pt x="0" y="317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4"/>
          <p:cNvSpPr txBox="1"/>
          <p:nvPr/>
        </p:nvSpPr>
        <p:spPr>
          <a:xfrm>
            <a:off x="1503710" y="4378911"/>
            <a:ext cx="2568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53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67%</a:t>
            </a:r>
            <a:endParaRPr/>
          </a:p>
        </p:txBody>
      </p:sp>
      <p:sp>
        <p:nvSpPr>
          <p:cNvPr id="468" name="Google Shape;468;p24"/>
          <p:cNvSpPr txBox="1"/>
          <p:nvPr/>
        </p:nvSpPr>
        <p:spPr>
          <a:xfrm>
            <a:off x="8088535" y="4378911"/>
            <a:ext cx="2568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53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41%</a:t>
            </a:r>
            <a:endParaRPr/>
          </a:p>
        </p:txBody>
      </p:sp>
      <p:sp>
        <p:nvSpPr>
          <p:cNvPr id="469" name="Google Shape;469;p24"/>
          <p:cNvSpPr txBox="1"/>
          <p:nvPr/>
        </p:nvSpPr>
        <p:spPr>
          <a:xfrm>
            <a:off x="4796122" y="4378911"/>
            <a:ext cx="25683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53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83%</a:t>
            </a:r>
            <a:endParaRPr/>
          </a:p>
        </p:txBody>
      </p:sp>
      <p:sp>
        <p:nvSpPr>
          <p:cNvPr id="470" name="Google Shape;470;p24"/>
          <p:cNvSpPr txBox="1"/>
          <p:nvPr/>
        </p:nvSpPr>
        <p:spPr>
          <a:xfrm>
            <a:off x="2659711" y="1042746"/>
            <a:ext cx="12968577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Important Charts</a:t>
            </a:r>
            <a:endParaRPr/>
          </a:p>
        </p:txBody>
      </p:sp>
      <p:sp>
        <p:nvSpPr>
          <p:cNvPr id="471" name="Google Shape;471;p24"/>
          <p:cNvSpPr txBox="1"/>
          <p:nvPr/>
        </p:nvSpPr>
        <p:spPr>
          <a:xfrm>
            <a:off x="1479502" y="6932936"/>
            <a:ext cx="2616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472" name="Google Shape;472;p24"/>
          <p:cNvSpPr txBox="1"/>
          <p:nvPr/>
        </p:nvSpPr>
        <p:spPr>
          <a:xfrm>
            <a:off x="4771914" y="6932936"/>
            <a:ext cx="2616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  <p:sp>
        <p:nvSpPr>
          <p:cNvPr id="473" name="Google Shape;473;p24"/>
          <p:cNvSpPr txBox="1"/>
          <p:nvPr/>
        </p:nvSpPr>
        <p:spPr>
          <a:xfrm>
            <a:off x="8064327" y="6932936"/>
            <a:ext cx="2616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5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479" name="Google Shape;479;p25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0" name="Google Shape;480;p25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1" name="Google Shape;481;p25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2" name="Google Shape;482;p25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483" name="Google Shape;483;p25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484" name="Google Shape;484;p25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5" name="Google Shape;485;p25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6" name="Google Shape;486;p25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87" name="Google Shape;487;p25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488" name="Google Shape;488;p25"/>
          <p:cNvSpPr/>
          <p:nvPr/>
        </p:nvSpPr>
        <p:spPr>
          <a:xfrm>
            <a:off x="6669930" y="3340372"/>
            <a:ext cx="4948140" cy="5134257"/>
          </a:xfrm>
          <a:custGeom>
            <a:rect b="b" l="l" r="r" t="t"/>
            <a:pathLst>
              <a:path extrusionOk="0" h="5134257" w="4948140">
                <a:moveTo>
                  <a:pt x="0" y="0"/>
                </a:moveTo>
                <a:lnTo>
                  <a:pt x="4948140" y="0"/>
                </a:lnTo>
                <a:lnTo>
                  <a:pt x="4948140" y="5134256"/>
                </a:lnTo>
                <a:lnTo>
                  <a:pt x="0" y="513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9" name="Google Shape;489;p25"/>
          <p:cNvSpPr/>
          <p:nvPr/>
        </p:nvSpPr>
        <p:spPr>
          <a:xfrm rot="-2055404">
            <a:off x="11622727" y="3157700"/>
            <a:ext cx="1238125" cy="945477"/>
          </a:xfrm>
          <a:custGeom>
            <a:rect b="b" l="l" r="r" t="t"/>
            <a:pathLst>
              <a:path extrusionOk="0" h="945477" w="1238125">
                <a:moveTo>
                  <a:pt x="0" y="0"/>
                </a:moveTo>
                <a:lnTo>
                  <a:pt x="1238126" y="0"/>
                </a:lnTo>
                <a:lnTo>
                  <a:pt x="1238126" y="945478"/>
                </a:lnTo>
                <a:lnTo>
                  <a:pt x="0" y="945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25"/>
          <p:cNvSpPr/>
          <p:nvPr/>
        </p:nvSpPr>
        <p:spPr>
          <a:xfrm rot="9387856">
            <a:off x="5652182" y="7160938"/>
            <a:ext cx="1238125" cy="945477"/>
          </a:xfrm>
          <a:custGeom>
            <a:rect b="b" l="l" r="r" t="t"/>
            <a:pathLst>
              <a:path extrusionOk="0" h="945477" w="1238125">
                <a:moveTo>
                  <a:pt x="0" y="0"/>
                </a:moveTo>
                <a:lnTo>
                  <a:pt x="1238125" y="0"/>
                </a:lnTo>
                <a:lnTo>
                  <a:pt x="1238125" y="945477"/>
                </a:lnTo>
                <a:lnTo>
                  <a:pt x="0" y="945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25"/>
          <p:cNvSpPr/>
          <p:nvPr/>
        </p:nvSpPr>
        <p:spPr>
          <a:xfrm>
            <a:off x="11506555" y="5907500"/>
            <a:ext cx="1309926" cy="1045559"/>
          </a:xfrm>
          <a:custGeom>
            <a:rect b="b" l="l" r="r" t="t"/>
            <a:pathLst>
              <a:path extrusionOk="0" h="1045559" w="1309926">
                <a:moveTo>
                  <a:pt x="0" y="0"/>
                </a:moveTo>
                <a:lnTo>
                  <a:pt x="1309926" y="0"/>
                </a:lnTo>
                <a:lnTo>
                  <a:pt x="1309926" y="1045559"/>
                </a:lnTo>
                <a:lnTo>
                  <a:pt x="0" y="1045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5"/>
          <p:cNvSpPr/>
          <p:nvPr/>
        </p:nvSpPr>
        <p:spPr>
          <a:xfrm flipH="1" rot="3083895">
            <a:off x="5773515" y="3404158"/>
            <a:ext cx="1309926" cy="1045559"/>
          </a:xfrm>
          <a:custGeom>
            <a:rect b="b" l="l" r="r" t="t"/>
            <a:pathLst>
              <a:path extrusionOk="0" h="1045559" w="1309926">
                <a:moveTo>
                  <a:pt x="0" y="1045559"/>
                </a:moveTo>
                <a:lnTo>
                  <a:pt x="1309926" y="1045559"/>
                </a:lnTo>
                <a:lnTo>
                  <a:pt x="1309926" y="0"/>
                </a:lnTo>
                <a:lnTo>
                  <a:pt x="0" y="0"/>
                </a:lnTo>
                <a:lnTo>
                  <a:pt x="0" y="104555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5"/>
          <p:cNvSpPr txBox="1"/>
          <p:nvPr/>
        </p:nvSpPr>
        <p:spPr>
          <a:xfrm>
            <a:off x="2659711" y="963681"/>
            <a:ext cx="12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Key Takeaways</a:t>
            </a:r>
            <a:endParaRPr/>
          </a:p>
        </p:txBody>
      </p:sp>
      <p:sp>
        <p:nvSpPr>
          <p:cNvPr id="494" name="Google Shape;494;p25"/>
          <p:cNvSpPr txBox="1"/>
          <p:nvPr/>
        </p:nvSpPr>
        <p:spPr>
          <a:xfrm>
            <a:off x="1166290" y="7233793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495" name="Google Shape;495;p25"/>
          <p:cNvSpPr txBox="1"/>
          <p:nvPr/>
        </p:nvSpPr>
        <p:spPr>
          <a:xfrm>
            <a:off x="1166290" y="4207671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496" name="Google Shape;496;p25"/>
          <p:cNvSpPr txBox="1"/>
          <p:nvPr/>
        </p:nvSpPr>
        <p:spPr>
          <a:xfrm>
            <a:off x="13418314" y="4207671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497" name="Google Shape;497;p25"/>
          <p:cNvSpPr txBox="1"/>
          <p:nvPr/>
        </p:nvSpPr>
        <p:spPr>
          <a:xfrm>
            <a:off x="13418314" y="7233793"/>
            <a:ext cx="370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498" name="Google Shape;498;p25"/>
          <p:cNvSpPr txBox="1"/>
          <p:nvPr/>
        </p:nvSpPr>
        <p:spPr>
          <a:xfrm>
            <a:off x="1000406" y="3607596"/>
            <a:ext cx="4035165" cy="51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  <p:sp>
        <p:nvSpPr>
          <p:cNvPr id="499" name="Google Shape;499;p25"/>
          <p:cNvSpPr txBox="1"/>
          <p:nvPr/>
        </p:nvSpPr>
        <p:spPr>
          <a:xfrm>
            <a:off x="13252429" y="3607596"/>
            <a:ext cx="4035165" cy="51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  <p:sp>
        <p:nvSpPr>
          <p:cNvPr id="500" name="Google Shape;500;p25"/>
          <p:cNvSpPr txBox="1"/>
          <p:nvPr/>
        </p:nvSpPr>
        <p:spPr>
          <a:xfrm>
            <a:off x="1000406" y="6633718"/>
            <a:ext cx="4035165" cy="51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  <p:sp>
        <p:nvSpPr>
          <p:cNvPr id="501" name="Google Shape;501;p25"/>
          <p:cNvSpPr txBox="1"/>
          <p:nvPr/>
        </p:nvSpPr>
        <p:spPr>
          <a:xfrm>
            <a:off x="13252429" y="6633718"/>
            <a:ext cx="4035165" cy="51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507" name="Google Shape;507;p26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8" name="Google Shape;508;p26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9" name="Google Shape;509;p26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0" name="Google Shape;510;p26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511" name="Google Shape;511;p26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512" name="Google Shape;512;p26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3" name="Google Shape;513;p26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4" name="Google Shape;514;p26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5" name="Google Shape;515;p26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516" name="Google Shape;516;p26"/>
          <p:cNvSpPr/>
          <p:nvPr/>
        </p:nvSpPr>
        <p:spPr>
          <a:xfrm>
            <a:off x="3915717" y="1775444"/>
            <a:ext cx="13105172" cy="7240608"/>
          </a:xfrm>
          <a:custGeom>
            <a:rect b="b" l="l" r="r" t="t"/>
            <a:pathLst>
              <a:path extrusionOk="0" h="7240608" w="13105172">
                <a:moveTo>
                  <a:pt x="0" y="0"/>
                </a:moveTo>
                <a:lnTo>
                  <a:pt x="13105173" y="0"/>
                </a:lnTo>
                <a:lnTo>
                  <a:pt x="13105173" y="7240608"/>
                </a:lnTo>
                <a:lnTo>
                  <a:pt x="0" y="7240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7" name="Google Shape;517;p26"/>
          <p:cNvSpPr/>
          <p:nvPr/>
        </p:nvSpPr>
        <p:spPr>
          <a:xfrm rot="-1175055">
            <a:off x="6358688" y="1537398"/>
            <a:ext cx="1631164" cy="2226154"/>
          </a:xfrm>
          <a:custGeom>
            <a:rect b="b" l="l" r="r" t="t"/>
            <a:pathLst>
              <a:path extrusionOk="0" h="2226154" w="1631164">
                <a:moveTo>
                  <a:pt x="0" y="0"/>
                </a:moveTo>
                <a:lnTo>
                  <a:pt x="1631164" y="0"/>
                </a:lnTo>
                <a:lnTo>
                  <a:pt x="1631164" y="2226153"/>
                </a:lnTo>
                <a:lnTo>
                  <a:pt x="0" y="2226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26"/>
          <p:cNvSpPr txBox="1"/>
          <p:nvPr/>
        </p:nvSpPr>
        <p:spPr>
          <a:xfrm>
            <a:off x="9507742" y="3040079"/>
            <a:ext cx="6272400" cy="3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102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Thank You</a:t>
            </a:r>
            <a:endParaRPr/>
          </a:p>
        </p:txBody>
      </p:sp>
      <p:sp>
        <p:nvSpPr>
          <p:cNvPr id="519" name="Google Shape;519;p26"/>
          <p:cNvSpPr txBox="1"/>
          <p:nvPr/>
        </p:nvSpPr>
        <p:spPr>
          <a:xfrm>
            <a:off x="1289975" y="4027817"/>
            <a:ext cx="55215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aliqu.</a:t>
            </a:r>
            <a:endParaRPr/>
          </a:p>
        </p:txBody>
      </p:sp>
      <p:sp>
        <p:nvSpPr>
          <p:cNvPr id="520" name="Google Shape;520;p26"/>
          <p:cNvSpPr txBox="1"/>
          <p:nvPr/>
        </p:nvSpPr>
        <p:spPr>
          <a:xfrm>
            <a:off x="1289981" y="1794494"/>
            <a:ext cx="4921362" cy="1731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DF8FED"/>
                </a:solidFill>
                <a:latin typeface="Caveat Brush"/>
                <a:ea typeface="Caveat Brush"/>
                <a:cs typeface="Caveat Brush"/>
                <a:sym typeface="Caveat Brush"/>
              </a:rPr>
              <a:t>Feel free to ask questions or explore more about heredity genetics.</a:t>
            </a:r>
            <a:endParaRPr/>
          </a:p>
        </p:txBody>
      </p:sp>
      <p:sp>
        <p:nvSpPr>
          <p:cNvPr id="521" name="Google Shape;521;p26"/>
          <p:cNvSpPr txBox="1"/>
          <p:nvPr/>
        </p:nvSpPr>
        <p:spPr>
          <a:xfrm>
            <a:off x="1289981" y="5671973"/>
            <a:ext cx="4779335" cy="1386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47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Duis aute irure dolor in reprehenderit in voluptate velit esse cillum dolore eu fugiat nulla pariatur.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7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527" name="Google Shape;527;p27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8" name="Google Shape;528;p27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9" name="Google Shape;529;p27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0" name="Google Shape;530;p27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531" name="Google Shape;531;p27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532" name="Google Shape;532;p27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3" name="Google Shape;533;p27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4" name="Google Shape;534;p27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35" name="Google Shape;535;p27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536" name="Google Shape;536;p27"/>
          <p:cNvSpPr txBox="1"/>
          <p:nvPr/>
        </p:nvSpPr>
        <p:spPr>
          <a:xfrm>
            <a:off x="5038682" y="682674"/>
            <a:ext cx="82107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462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Resource Page</a:t>
            </a:r>
            <a:endParaRPr/>
          </a:p>
        </p:txBody>
      </p:sp>
      <p:sp>
        <p:nvSpPr>
          <p:cNvPr id="537" name="Google Shape;537;p27"/>
          <p:cNvSpPr txBox="1"/>
          <p:nvPr/>
        </p:nvSpPr>
        <p:spPr>
          <a:xfrm>
            <a:off x="1002743" y="7028613"/>
            <a:ext cx="3654929" cy="795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  <p:sp>
        <p:nvSpPr>
          <p:cNvPr id="538" name="Google Shape;538;p27"/>
          <p:cNvSpPr txBox="1"/>
          <p:nvPr/>
        </p:nvSpPr>
        <p:spPr>
          <a:xfrm>
            <a:off x="1002743" y="6568280"/>
            <a:ext cx="4870368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539" name="Google Shape;539;p27"/>
          <p:cNvSpPr txBox="1"/>
          <p:nvPr/>
        </p:nvSpPr>
        <p:spPr>
          <a:xfrm>
            <a:off x="1002743" y="2904792"/>
            <a:ext cx="3942750" cy="887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/>
          </a:p>
        </p:txBody>
      </p:sp>
      <p:sp>
        <p:nvSpPr>
          <p:cNvPr id="540" name="Google Shape;540;p27"/>
          <p:cNvSpPr txBox="1"/>
          <p:nvPr/>
        </p:nvSpPr>
        <p:spPr>
          <a:xfrm>
            <a:off x="1002743" y="3853153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Titles :</a:t>
            </a:r>
            <a:endParaRPr/>
          </a:p>
        </p:txBody>
      </p:sp>
      <p:sp>
        <p:nvSpPr>
          <p:cNvPr id="541" name="Google Shape;541;p27"/>
          <p:cNvSpPr txBox="1"/>
          <p:nvPr/>
        </p:nvSpPr>
        <p:spPr>
          <a:xfrm>
            <a:off x="1002743" y="4738646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Headers :</a:t>
            </a:r>
            <a:endParaRPr/>
          </a:p>
        </p:txBody>
      </p:sp>
      <p:sp>
        <p:nvSpPr>
          <p:cNvPr id="542" name="Google Shape;542;p27"/>
          <p:cNvSpPr txBox="1"/>
          <p:nvPr/>
        </p:nvSpPr>
        <p:spPr>
          <a:xfrm>
            <a:off x="1002743" y="5624139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Body Copy :</a:t>
            </a:r>
            <a:endParaRPr/>
          </a:p>
        </p:txBody>
      </p:sp>
      <p:sp>
        <p:nvSpPr>
          <p:cNvPr id="543" name="Google Shape;543;p27"/>
          <p:cNvSpPr txBox="1"/>
          <p:nvPr/>
        </p:nvSpPr>
        <p:spPr>
          <a:xfrm>
            <a:off x="1002743" y="4258356"/>
            <a:ext cx="3143299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Caveat Brush</a:t>
            </a:r>
            <a:endParaRPr/>
          </a:p>
        </p:txBody>
      </p:sp>
      <p:sp>
        <p:nvSpPr>
          <p:cNvPr id="544" name="Google Shape;544;p27"/>
          <p:cNvSpPr txBox="1"/>
          <p:nvPr/>
        </p:nvSpPr>
        <p:spPr>
          <a:xfrm>
            <a:off x="1002743" y="5143849"/>
            <a:ext cx="3805306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545" name="Google Shape;545;p27"/>
          <p:cNvSpPr txBox="1"/>
          <p:nvPr/>
        </p:nvSpPr>
        <p:spPr>
          <a:xfrm>
            <a:off x="1002743" y="6029342"/>
            <a:ext cx="4293101" cy="430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67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grpSp>
        <p:nvGrpSpPr>
          <p:cNvPr id="546" name="Google Shape;546;p27"/>
          <p:cNvGrpSpPr/>
          <p:nvPr/>
        </p:nvGrpSpPr>
        <p:grpSpPr>
          <a:xfrm>
            <a:off x="1207462" y="8034027"/>
            <a:ext cx="715003" cy="715003"/>
            <a:chOff x="0" y="0"/>
            <a:chExt cx="812800" cy="812800"/>
          </a:xfrm>
        </p:grpSpPr>
        <p:sp>
          <p:nvSpPr>
            <p:cNvPr id="547" name="Google Shape;547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cap="rnd" cmpd="sng" w="38100">
              <a:solidFill>
                <a:srgbClr val="220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025" lIns="40025" spcFirstLastPara="1" rIns="40025" wrap="square" tIns="40025">
              <a:noAutofit/>
            </a:bodyPr>
            <a:lstStyle/>
            <a:p>
              <a:pPr indent="0" lvl="0" marL="0" marR="0" rtl="0" algn="ctr">
                <a:lnSpc>
                  <a:spcPct val="17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7"/>
          <p:cNvSpPr txBox="1"/>
          <p:nvPr/>
        </p:nvSpPr>
        <p:spPr>
          <a:xfrm>
            <a:off x="907493" y="8863330"/>
            <a:ext cx="1314941" cy="394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#FFE57C</a:t>
            </a:r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14526516" y="2907128"/>
            <a:ext cx="1434063" cy="1184894"/>
          </a:xfrm>
          <a:custGeom>
            <a:rect b="b" l="l" r="r" t="t"/>
            <a:pathLst>
              <a:path extrusionOk="0" h="1184894" w="1434063">
                <a:moveTo>
                  <a:pt x="0" y="0"/>
                </a:moveTo>
                <a:lnTo>
                  <a:pt x="1434063" y="0"/>
                </a:lnTo>
                <a:lnTo>
                  <a:pt x="1434063" y="1184895"/>
                </a:lnTo>
                <a:lnTo>
                  <a:pt x="0" y="1184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27"/>
          <p:cNvSpPr/>
          <p:nvPr/>
        </p:nvSpPr>
        <p:spPr>
          <a:xfrm flipH="1">
            <a:off x="8687690" y="2847916"/>
            <a:ext cx="1119225" cy="1303319"/>
          </a:xfrm>
          <a:custGeom>
            <a:rect b="b" l="l" r="r" t="t"/>
            <a:pathLst>
              <a:path extrusionOk="0" h="1303319" w="1119225">
                <a:moveTo>
                  <a:pt x="1119225" y="0"/>
                </a:moveTo>
                <a:lnTo>
                  <a:pt x="0" y="0"/>
                </a:lnTo>
                <a:lnTo>
                  <a:pt x="0" y="1303319"/>
                </a:lnTo>
                <a:lnTo>
                  <a:pt x="1119225" y="1303319"/>
                </a:lnTo>
                <a:lnTo>
                  <a:pt x="111922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7"/>
          <p:cNvSpPr/>
          <p:nvPr/>
        </p:nvSpPr>
        <p:spPr>
          <a:xfrm>
            <a:off x="7500911" y="2826976"/>
            <a:ext cx="939958" cy="1345199"/>
          </a:xfrm>
          <a:custGeom>
            <a:rect b="b" l="l" r="r" t="t"/>
            <a:pathLst>
              <a:path extrusionOk="0" h="1345199" w="939958">
                <a:moveTo>
                  <a:pt x="0" y="0"/>
                </a:moveTo>
                <a:lnTo>
                  <a:pt x="939958" y="0"/>
                </a:lnTo>
                <a:lnTo>
                  <a:pt x="939958" y="1345199"/>
                </a:lnTo>
                <a:lnTo>
                  <a:pt x="0" y="1345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27"/>
          <p:cNvSpPr/>
          <p:nvPr/>
        </p:nvSpPr>
        <p:spPr>
          <a:xfrm>
            <a:off x="5981713" y="3080487"/>
            <a:ext cx="1272376" cy="838178"/>
          </a:xfrm>
          <a:custGeom>
            <a:rect b="b" l="l" r="r" t="t"/>
            <a:pathLst>
              <a:path extrusionOk="0" h="838178" w="1272376">
                <a:moveTo>
                  <a:pt x="0" y="0"/>
                </a:moveTo>
                <a:lnTo>
                  <a:pt x="1272377" y="0"/>
                </a:lnTo>
                <a:lnTo>
                  <a:pt x="1272377" y="838178"/>
                </a:lnTo>
                <a:lnTo>
                  <a:pt x="0" y="838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27"/>
          <p:cNvSpPr/>
          <p:nvPr/>
        </p:nvSpPr>
        <p:spPr>
          <a:xfrm>
            <a:off x="6083516" y="4675227"/>
            <a:ext cx="1068772" cy="1110412"/>
          </a:xfrm>
          <a:custGeom>
            <a:rect b="b" l="l" r="r" t="t"/>
            <a:pathLst>
              <a:path extrusionOk="0" h="1110412" w="1068772">
                <a:moveTo>
                  <a:pt x="0" y="0"/>
                </a:moveTo>
                <a:lnTo>
                  <a:pt x="1068771" y="0"/>
                </a:lnTo>
                <a:lnTo>
                  <a:pt x="1068771" y="1110412"/>
                </a:lnTo>
                <a:lnTo>
                  <a:pt x="0" y="1110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27"/>
          <p:cNvSpPr/>
          <p:nvPr/>
        </p:nvSpPr>
        <p:spPr>
          <a:xfrm flipH="1">
            <a:off x="12780330" y="2902641"/>
            <a:ext cx="1499364" cy="1193869"/>
          </a:xfrm>
          <a:custGeom>
            <a:rect b="b" l="l" r="r" t="t"/>
            <a:pathLst>
              <a:path extrusionOk="0" h="1193869" w="1499364">
                <a:moveTo>
                  <a:pt x="1499365" y="0"/>
                </a:moveTo>
                <a:lnTo>
                  <a:pt x="0" y="0"/>
                </a:lnTo>
                <a:lnTo>
                  <a:pt x="0" y="1193869"/>
                </a:lnTo>
                <a:lnTo>
                  <a:pt x="1499365" y="1193869"/>
                </a:lnTo>
                <a:lnTo>
                  <a:pt x="1499365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27"/>
          <p:cNvSpPr/>
          <p:nvPr/>
        </p:nvSpPr>
        <p:spPr>
          <a:xfrm>
            <a:off x="11394625" y="2944370"/>
            <a:ext cx="1138884" cy="1110412"/>
          </a:xfrm>
          <a:custGeom>
            <a:rect b="b" l="l" r="r" t="t"/>
            <a:pathLst>
              <a:path extrusionOk="0" h="1110412" w="1138884">
                <a:moveTo>
                  <a:pt x="0" y="0"/>
                </a:moveTo>
                <a:lnTo>
                  <a:pt x="1138884" y="0"/>
                </a:lnTo>
                <a:lnTo>
                  <a:pt x="1138884" y="1110412"/>
                </a:lnTo>
                <a:lnTo>
                  <a:pt x="0" y="1110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27"/>
          <p:cNvSpPr/>
          <p:nvPr/>
        </p:nvSpPr>
        <p:spPr>
          <a:xfrm>
            <a:off x="10053736" y="2905781"/>
            <a:ext cx="1094067" cy="1187590"/>
          </a:xfrm>
          <a:custGeom>
            <a:rect b="b" l="l" r="r" t="t"/>
            <a:pathLst>
              <a:path extrusionOk="0" h="1187590" w="1094067">
                <a:moveTo>
                  <a:pt x="0" y="0"/>
                </a:moveTo>
                <a:lnTo>
                  <a:pt x="1094067" y="0"/>
                </a:lnTo>
                <a:lnTo>
                  <a:pt x="1094067" y="1187590"/>
                </a:lnTo>
                <a:lnTo>
                  <a:pt x="0" y="1187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27"/>
          <p:cNvSpPr/>
          <p:nvPr/>
        </p:nvSpPr>
        <p:spPr>
          <a:xfrm>
            <a:off x="16207400" y="3011412"/>
            <a:ext cx="1230018" cy="976327"/>
          </a:xfrm>
          <a:custGeom>
            <a:rect b="b" l="l" r="r" t="t"/>
            <a:pathLst>
              <a:path extrusionOk="0" h="976327" w="1230018">
                <a:moveTo>
                  <a:pt x="0" y="0"/>
                </a:moveTo>
                <a:lnTo>
                  <a:pt x="1230019" y="0"/>
                </a:lnTo>
                <a:lnTo>
                  <a:pt x="1230019" y="976327"/>
                </a:lnTo>
                <a:lnTo>
                  <a:pt x="0" y="9763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27"/>
          <p:cNvSpPr/>
          <p:nvPr/>
        </p:nvSpPr>
        <p:spPr>
          <a:xfrm>
            <a:off x="11602929" y="4852594"/>
            <a:ext cx="1171595" cy="755679"/>
          </a:xfrm>
          <a:custGeom>
            <a:rect b="b" l="l" r="r" t="t"/>
            <a:pathLst>
              <a:path extrusionOk="0" h="755679" w="1171595">
                <a:moveTo>
                  <a:pt x="0" y="0"/>
                </a:moveTo>
                <a:lnTo>
                  <a:pt x="1171595" y="0"/>
                </a:lnTo>
                <a:lnTo>
                  <a:pt x="1171595" y="755679"/>
                </a:lnTo>
                <a:lnTo>
                  <a:pt x="0" y="755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27"/>
          <p:cNvSpPr/>
          <p:nvPr/>
        </p:nvSpPr>
        <p:spPr>
          <a:xfrm>
            <a:off x="16224124" y="4909603"/>
            <a:ext cx="1196570" cy="641661"/>
          </a:xfrm>
          <a:custGeom>
            <a:rect b="b" l="l" r="r" t="t"/>
            <a:pathLst>
              <a:path extrusionOk="0" h="641661" w="1196570">
                <a:moveTo>
                  <a:pt x="0" y="0"/>
                </a:moveTo>
                <a:lnTo>
                  <a:pt x="1196570" y="0"/>
                </a:lnTo>
                <a:lnTo>
                  <a:pt x="1196570" y="641661"/>
                </a:lnTo>
                <a:lnTo>
                  <a:pt x="0" y="641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27"/>
          <p:cNvSpPr/>
          <p:nvPr/>
        </p:nvSpPr>
        <p:spPr>
          <a:xfrm>
            <a:off x="10189273" y="4852594"/>
            <a:ext cx="1134437" cy="755679"/>
          </a:xfrm>
          <a:custGeom>
            <a:rect b="b" l="l" r="r" t="t"/>
            <a:pathLst>
              <a:path extrusionOk="0" h="755679" w="1134437">
                <a:moveTo>
                  <a:pt x="0" y="0"/>
                </a:moveTo>
                <a:lnTo>
                  <a:pt x="1134437" y="0"/>
                </a:lnTo>
                <a:lnTo>
                  <a:pt x="1134437" y="755679"/>
                </a:lnTo>
                <a:lnTo>
                  <a:pt x="0" y="755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-476" l="0" r="0" t="-476"/>
            </a:stretch>
          </a:blipFill>
          <a:ln>
            <a:noFill/>
          </a:ln>
        </p:spPr>
      </p:sp>
      <p:sp>
        <p:nvSpPr>
          <p:cNvPr id="562" name="Google Shape;562;p27"/>
          <p:cNvSpPr/>
          <p:nvPr/>
        </p:nvSpPr>
        <p:spPr>
          <a:xfrm>
            <a:off x="13120485" y="6316830"/>
            <a:ext cx="913173" cy="913173"/>
          </a:xfrm>
          <a:custGeom>
            <a:rect b="b" l="l" r="r" t="t"/>
            <a:pathLst>
              <a:path extrusionOk="0" h="913173" w="913173">
                <a:moveTo>
                  <a:pt x="0" y="0"/>
                </a:moveTo>
                <a:lnTo>
                  <a:pt x="913174" y="0"/>
                </a:lnTo>
                <a:lnTo>
                  <a:pt x="913174" y="913173"/>
                </a:lnTo>
                <a:lnTo>
                  <a:pt x="0" y="913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3" name="Google Shape;563;p27"/>
          <p:cNvSpPr/>
          <p:nvPr/>
        </p:nvSpPr>
        <p:spPr>
          <a:xfrm>
            <a:off x="13053744" y="4820696"/>
            <a:ext cx="1243984" cy="819474"/>
          </a:xfrm>
          <a:custGeom>
            <a:rect b="b" l="l" r="r" t="t"/>
            <a:pathLst>
              <a:path extrusionOk="0" h="819474" w="1243984">
                <a:moveTo>
                  <a:pt x="0" y="0"/>
                </a:moveTo>
                <a:lnTo>
                  <a:pt x="1243984" y="0"/>
                </a:lnTo>
                <a:lnTo>
                  <a:pt x="1243984" y="819474"/>
                </a:lnTo>
                <a:lnTo>
                  <a:pt x="0" y="819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4" name="Google Shape;564;p27"/>
          <p:cNvSpPr/>
          <p:nvPr/>
        </p:nvSpPr>
        <p:spPr>
          <a:xfrm>
            <a:off x="7431507" y="4832433"/>
            <a:ext cx="1359379" cy="796000"/>
          </a:xfrm>
          <a:custGeom>
            <a:rect b="b" l="l" r="r" t="t"/>
            <a:pathLst>
              <a:path extrusionOk="0" h="796000" w="1359379">
                <a:moveTo>
                  <a:pt x="0" y="0"/>
                </a:moveTo>
                <a:lnTo>
                  <a:pt x="1359378" y="0"/>
                </a:lnTo>
                <a:lnTo>
                  <a:pt x="1359378" y="796000"/>
                </a:lnTo>
                <a:lnTo>
                  <a:pt x="0" y="79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p27"/>
          <p:cNvSpPr/>
          <p:nvPr/>
        </p:nvSpPr>
        <p:spPr>
          <a:xfrm>
            <a:off x="9070105" y="4799138"/>
            <a:ext cx="839948" cy="862591"/>
          </a:xfrm>
          <a:custGeom>
            <a:rect b="b" l="l" r="r" t="t"/>
            <a:pathLst>
              <a:path extrusionOk="0" h="862591" w="839948">
                <a:moveTo>
                  <a:pt x="0" y="0"/>
                </a:moveTo>
                <a:lnTo>
                  <a:pt x="839948" y="0"/>
                </a:lnTo>
                <a:lnTo>
                  <a:pt x="839948" y="862591"/>
                </a:lnTo>
                <a:lnTo>
                  <a:pt x="0" y="862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27"/>
          <p:cNvSpPr/>
          <p:nvPr/>
        </p:nvSpPr>
        <p:spPr>
          <a:xfrm>
            <a:off x="14576947" y="4852535"/>
            <a:ext cx="1367957" cy="755796"/>
          </a:xfrm>
          <a:custGeom>
            <a:rect b="b" l="l" r="r" t="t"/>
            <a:pathLst>
              <a:path extrusionOk="0" h="755796" w="1367957">
                <a:moveTo>
                  <a:pt x="0" y="0"/>
                </a:moveTo>
                <a:lnTo>
                  <a:pt x="1367958" y="0"/>
                </a:lnTo>
                <a:lnTo>
                  <a:pt x="1367958" y="755796"/>
                </a:lnTo>
                <a:lnTo>
                  <a:pt x="0" y="755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27"/>
          <p:cNvSpPr/>
          <p:nvPr/>
        </p:nvSpPr>
        <p:spPr>
          <a:xfrm>
            <a:off x="10535684" y="6295063"/>
            <a:ext cx="985026" cy="956707"/>
          </a:xfrm>
          <a:custGeom>
            <a:rect b="b" l="l" r="r" t="t"/>
            <a:pathLst>
              <a:path extrusionOk="0" h="956707" w="985026">
                <a:moveTo>
                  <a:pt x="0" y="0"/>
                </a:moveTo>
                <a:lnTo>
                  <a:pt x="985026" y="0"/>
                </a:lnTo>
                <a:lnTo>
                  <a:pt x="985026" y="956707"/>
                </a:lnTo>
                <a:lnTo>
                  <a:pt x="0" y="956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27"/>
          <p:cNvSpPr/>
          <p:nvPr/>
        </p:nvSpPr>
        <p:spPr>
          <a:xfrm>
            <a:off x="11761942" y="6494089"/>
            <a:ext cx="1117312" cy="558656"/>
          </a:xfrm>
          <a:custGeom>
            <a:rect b="b" l="l" r="r" t="t"/>
            <a:pathLst>
              <a:path extrusionOk="0" h="558656" w="1117312">
                <a:moveTo>
                  <a:pt x="0" y="0"/>
                </a:moveTo>
                <a:lnTo>
                  <a:pt x="1117312" y="0"/>
                </a:lnTo>
                <a:lnTo>
                  <a:pt x="1117312" y="558656"/>
                </a:lnTo>
                <a:lnTo>
                  <a:pt x="0" y="558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9" name="Google Shape;569;p27"/>
          <p:cNvSpPr/>
          <p:nvPr/>
        </p:nvSpPr>
        <p:spPr>
          <a:xfrm>
            <a:off x="9402580" y="6275922"/>
            <a:ext cx="891873" cy="994990"/>
          </a:xfrm>
          <a:custGeom>
            <a:rect b="b" l="l" r="r" t="t"/>
            <a:pathLst>
              <a:path extrusionOk="0" h="994990" w="891873">
                <a:moveTo>
                  <a:pt x="0" y="0"/>
                </a:moveTo>
                <a:lnTo>
                  <a:pt x="891872" y="0"/>
                </a:lnTo>
                <a:lnTo>
                  <a:pt x="891872" y="994989"/>
                </a:lnTo>
                <a:lnTo>
                  <a:pt x="0" y="994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0" name="Google Shape;570;p27"/>
          <p:cNvSpPr/>
          <p:nvPr/>
        </p:nvSpPr>
        <p:spPr>
          <a:xfrm>
            <a:off x="7180513" y="6391487"/>
            <a:ext cx="616817" cy="763860"/>
          </a:xfrm>
          <a:custGeom>
            <a:rect b="b" l="l" r="r" t="t"/>
            <a:pathLst>
              <a:path extrusionOk="0" h="763860" w="616817">
                <a:moveTo>
                  <a:pt x="0" y="0"/>
                </a:moveTo>
                <a:lnTo>
                  <a:pt x="616817" y="0"/>
                </a:lnTo>
                <a:lnTo>
                  <a:pt x="616817" y="763860"/>
                </a:lnTo>
                <a:lnTo>
                  <a:pt x="0" y="76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1" name="Google Shape;571;p27"/>
          <p:cNvSpPr/>
          <p:nvPr/>
        </p:nvSpPr>
        <p:spPr>
          <a:xfrm>
            <a:off x="6072428" y="6368360"/>
            <a:ext cx="866853" cy="810114"/>
          </a:xfrm>
          <a:custGeom>
            <a:rect b="b" l="l" r="r" t="t"/>
            <a:pathLst>
              <a:path extrusionOk="0" h="810114" w="866853">
                <a:moveTo>
                  <a:pt x="0" y="0"/>
                </a:moveTo>
                <a:lnTo>
                  <a:pt x="866853" y="0"/>
                </a:lnTo>
                <a:lnTo>
                  <a:pt x="866853" y="810113"/>
                </a:lnTo>
                <a:lnTo>
                  <a:pt x="0" y="810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27"/>
          <p:cNvSpPr/>
          <p:nvPr/>
        </p:nvSpPr>
        <p:spPr>
          <a:xfrm>
            <a:off x="8038561" y="6381143"/>
            <a:ext cx="1122787" cy="784547"/>
          </a:xfrm>
          <a:custGeom>
            <a:rect b="b" l="l" r="r" t="t"/>
            <a:pathLst>
              <a:path extrusionOk="0" h="784547" w="1122787">
                <a:moveTo>
                  <a:pt x="0" y="0"/>
                </a:moveTo>
                <a:lnTo>
                  <a:pt x="1122787" y="0"/>
                </a:lnTo>
                <a:lnTo>
                  <a:pt x="1122787" y="784547"/>
                </a:lnTo>
                <a:lnTo>
                  <a:pt x="0" y="784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27"/>
          <p:cNvSpPr/>
          <p:nvPr/>
        </p:nvSpPr>
        <p:spPr>
          <a:xfrm>
            <a:off x="15408781" y="6451265"/>
            <a:ext cx="843729" cy="644302"/>
          </a:xfrm>
          <a:custGeom>
            <a:rect b="b" l="l" r="r" t="t"/>
            <a:pathLst>
              <a:path extrusionOk="0" h="644302" w="843729">
                <a:moveTo>
                  <a:pt x="0" y="0"/>
                </a:moveTo>
                <a:lnTo>
                  <a:pt x="843729" y="0"/>
                </a:lnTo>
                <a:lnTo>
                  <a:pt x="843729" y="644303"/>
                </a:lnTo>
                <a:lnTo>
                  <a:pt x="0" y="644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27"/>
          <p:cNvSpPr/>
          <p:nvPr/>
        </p:nvSpPr>
        <p:spPr>
          <a:xfrm flipH="1" rot="10800000">
            <a:off x="14274890" y="6417165"/>
            <a:ext cx="892659" cy="712504"/>
          </a:xfrm>
          <a:custGeom>
            <a:rect b="b" l="l" r="r" t="t"/>
            <a:pathLst>
              <a:path extrusionOk="0" h="712504" w="892659">
                <a:moveTo>
                  <a:pt x="0" y="712504"/>
                </a:moveTo>
                <a:lnTo>
                  <a:pt x="892659" y="712504"/>
                </a:lnTo>
                <a:lnTo>
                  <a:pt x="892659" y="0"/>
                </a:lnTo>
                <a:lnTo>
                  <a:pt x="0" y="0"/>
                </a:lnTo>
                <a:lnTo>
                  <a:pt x="0" y="712504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27"/>
          <p:cNvSpPr/>
          <p:nvPr/>
        </p:nvSpPr>
        <p:spPr>
          <a:xfrm>
            <a:off x="16493742" y="6220129"/>
            <a:ext cx="810818" cy="1106576"/>
          </a:xfrm>
          <a:custGeom>
            <a:rect b="b" l="l" r="r" t="t"/>
            <a:pathLst>
              <a:path extrusionOk="0" h="1106576" w="810818">
                <a:moveTo>
                  <a:pt x="0" y="0"/>
                </a:moveTo>
                <a:lnTo>
                  <a:pt x="810818" y="0"/>
                </a:lnTo>
                <a:lnTo>
                  <a:pt x="810818" y="1106576"/>
                </a:lnTo>
                <a:lnTo>
                  <a:pt x="0" y="11065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27"/>
          <p:cNvSpPr/>
          <p:nvPr/>
        </p:nvSpPr>
        <p:spPr>
          <a:xfrm>
            <a:off x="5978147" y="7937652"/>
            <a:ext cx="859281" cy="962535"/>
          </a:xfrm>
          <a:custGeom>
            <a:rect b="b" l="l" r="r" t="t"/>
            <a:pathLst>
              <a:path extrusionOk="0" h="962535" w="859281">
                <a:moveTo>
                  <a:pt x="0" y="0"/>
                </a:moveTo>
                <a:lnTo>
                  <a:pt x="859281" y="0"/>
                </a:lnTo>
                <a:lnTo>
                  <a:pt x="859281" y="962535"/>
                </a:lnTo>
                <a:lnTo>
                  <a:pt x="0" y="962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p27"/>
          <p:cNvSpPr/>
          <p:nvPr/>
        </p:nvSpPr>
        <p:spPr>
          <a:xfrm>
            <a:off x="6985807" y="7962072"/>
            <a:ext cx="845584" cy="913696"/>
          </a:xfrm>
          <a:custGeom>
            <a:rect b="b" l="l" r="r" t="t"/>
            <a:pathLst>
              <a:path extrusionOk="0" h="913696" w="845584">
                <a:moveTo>
                  <a:pt x="0" y="0"/>
                </a:moveTo>
                <a:lnTo>
                  <a:pt x="845583" y="0"/>
                </a:lnTo>
                <a:lnTo>
                  <a:pt x="845583" y="913696"/>
                </a:lnTo>
                <a:lnTo>
                  <a:pt x="0" y="913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27"/>
          <p:cNvSpPr/>
          <p:nvPr/>
        </p:nvSpPr>
        <p:spPr>
          <a:xfrm>
            <a:off x="7979769" y="7957278"/>
            <a:ext cx="871243" cy="923283"/>
          </a:xfrm>
          <a:custGeom>
            <a:rect b="b" l="l" r="r" t="t"/>
            <a:pathLst>
              <a:path extrusionOk="0" h="923283" w="871243">
                <a:moveTo>
                  <a:pt x="0" y="0"/>
                </a:moveTo>
                <a:lnTo>
                  <a:pt x="871243" y="0"/>
                </a:lnTo>
                <a:lnTo>
                  <a:pt x="871243" y="923283"/>
                </a:lnTo>
                <a:lnTo>
                  <a:pt x="0" y="923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27"/>
          <p:cNvSpPr/>
          <p:nvPr/>
        </p:nvSpPr>
        <p:spPr>
          <a:xfrm>
            <a:off x="10160136" y="8034027"/>
            <a:ext cx="1088386" cy="769786"/>
          </a:xfrm>
          <a:custGeom>
            <a:rect b="b" l="l" r="r" t="t"/>
            <a:pathLst>
              <a:path extrusionOk="0" h="769786" w="1088386">
                <a:moveTo>
                  <a:pt x="0" y="0"/>
                </a:moveTo>
                <a:lnTo>
                  <a:pt x="1088386" y="0"/>
                </a:lnTo>
                <a:lnTo>
                  <a:pt x="1088386" y="769786"/>
                </a:lnTo>
                <a:lnTo>
                  <a:pt x="0" y="769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80" name="Google Shape;580;p27"/>
          <p:cNvGrpSpPr/>
          <p:nvPr/>
        </p:nvGrpSpPr>
        <p:grpSpPr>
          <a:xfrm>
            <a:off x="11396901" y="7938777"/>
            <a:ext cx="965552" cy="960286"/>
            <a:chOff x="0" y="0"/>
            <a:chExt cx="1287403" cy="1280381"/>
          </a:xfrm>
        </p:grpSpPr>
        <p:sp>
          <p:nvSpPr>
            <p:cNvPr id="581" name="Google Shape;581;p27"/>
            <p:cNvSpPr/>
            <p:nvPr/>
          </p:nvSpPr>
          <p:spPr>
            <a:xfrm>
              <a:off x="0" y="0"/>
              <a:ext cx="1287403" cy="1280381"/>
            </a:xfrm>
            <a:custGeom>
              <a:rect b="b" l="l" r="r" t="t"/>
              <a:pathLst>
                <a:path extrusionOk="0" h="1280381" w="1287403">
                  <a:moveTo>
                    <a:pt x="0" y="0"/>
                  </a:moveTo>
                  <a:lnTo>
                    <a:pt x="1287403" y="0"/>
                  </a:lnTo>
                  <a:lnTo>
                    <a:pt x="1287403" y="1280381"/>
                  </a:lnTo>
                  <a:lnTo>
                    <a:pt x="0" y="12803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582" name="Google Shape;582;p27"/>
            <p:cNvGrpSpPr/>
            <p:nvPr/>
          </p:nvGrpSpPr>
          <p:grpSpPr>
            <a:xfrm>
              <a:off x="110828" y="210391"/>
              <a:ext cx="1035179" cy="958693"/>
              <a:chOff x="0" y="-11210"/>
              <a:chExt cx="980044" cy="907632"/>
            </a:xfrm>
          </p:grpSpPr>
          <p:sp>
            <p:nvSpPr>
              <p:cNvPr id="583" name="Google Shape;583;p27"/>
              <p:cNvSpPr/>
              <p:nvPr/>
            </p:nvSpPr>
            <p:spPr>
              <a:xfrm>
                <a:off x="0" y="0"/>
                <a:ext cx="980044" cy="896422"/>
              </a:xfrm>
              <a:custGeom>
                <a:rect b="b" l="l" r="r" t="t"/>
                <a:pathLst>
                  <a:path extrusionOk="0" h="896422" w="980044">
                    <a:moveTo>
                      <a:pt x="490022" y="0"/>
                    </a:moveTo>
                    <a:cubicBezTo>
                      <a:pt x="219390" y="0"/>
                      <a:pt x="0" y="200671"/>
                      <a:pt x="0" y="448211"/>
                    </a:cubicBezTo>
                    <a:cubicBezTo>
                      <a:pt x="0" y="695751"/>
                      <a:pt x="219390" y="896422"/>
                      <a:pt x="490022" y="896422"/>
                    </a:cubicBezTo>
                    <a:cubicBezTo>
                      <a:pt x="760654" y="896422"/>
                      <a:pt x="980044" y="695751"/>
                      <a:pt x="980044" y="448211"/>
                    </a:cubicBezTo>
                    <a:cubicBezTo>
                      <a:pt x="980044" y="200671"/>
                      <a:pt x="760654" y="0"/>
                      <a:pt x="49002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7"/>
              <p:cNvSpPr txBox="1"/>
              <p:nvPr/>
            </p:nvSpPr>
            <p:spPr>
              <a:xfrm>
                <a:off x="91879" y="-11210"/>
                <a:ext cx="796286" cy="823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5" name="Google Shape;585;p27"/>
          <p:cNvSpPr/>
          <p:nvPr/>
        </p:nvSpPr>
        <p:spPr>
          <a:xfrm>
            <a:off x="8999391" y="7893697"/>
            <a:ext cx="1012367" cy="1050446"/>
          </a:xfrm>
          <a:custGeom>
            <a:rect b="b" l="l" r="r" t="t"/>
            <a:pathLst>
              <a:path extrusionOk="0" h="1050446" w="1012367">
                <a:moveTo>
                  <a:pt x="0" y="0"/>
                </a:moveTo>
                <a:lnTo>
                  <a:pt x="1012367" y="0"/>
                </a:lnTo>
                <a:lnTo>
                  <a:pt x="1012367" y="1050446"/>
                </a:lnTo>
                <a:lnTo>
                  <a:pt x="0" y="1050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27"/>
          <p:cNvSpPr/>
          <p:nvPr/>
        </p:nvSpPr>
        <p:spPr>
          <a:xfrm>
            <a:off x="14464407" y="7968181"/>
            <a:ext cx="901478" cy="901478"/>
          </a:xfrm>
          <a:custGeom>
            <a:rect b="b" l="l" r="r" t="t"/>
            <a:pathLst>
              <a:path extrusionOk="0" h="901478" w="901478">
                <a:moveTo>
                  <a:pt x="0" y="0"/>
                </a:moveTo>
                <a:lnTo>
                  <a:pt x="901479" y="0"/>
                </a:lnTo>
                <a:lnTo>
                  <a:pt x="901479" y="901478"/>
                </a:lnTo>
                <a:lnTo>
                  <a:pt x="0" y="901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7" name="Google Shape;587;p27"/>
          <p:cNvSpPr/>
          <p:nvPr/>
        </p:nvSpPr>
        <p:spPr>
          <a:xfrm>
            <a:off x="12510832" y="8068729"/>
            <a:ext cx="828409" cy="700382"/>
          </a:xfrm>
          <a:custGeom>
            <a:rect b="b" l="l" r="r" t="t"/>
            <a:pathLst>
              <a:path extrusionOk="0" h="700382" w="828409">
                <a:moveTo>
                  <a:pt x="0" y="0"/>
                </a:moveTo>
                <a:lnTo>
                  <a:pt x="828409" y="0"/>
                </a:lnTo>
                <a:lnTo>
                  <a:pt x="828409" y="700382"/>
                </a:lnTo>
                <a:lnTo>
                  <a:pt x="0" y="700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27"/>
          <p:cNvSpPr/>
          <p:nvPr/>
        </p:nvSpPr>
        <p:spPr>
          <a:xfrm>
            <a:off x="13487620" y="8006222"/>
            <a:ext cx="828409" cy="825397"/>
          </a:xfrm>
          <a:custGeom>
            <a:rect b="b" l="l" r="r" t="t"/>
            <a:pathLst>
              <a:path extrusionOk="0" h="825397" w="828409">
                <a:moveTo>
                  <a:pt x="0" y="0"/>
                </a:moveTo>
                <a:lnTo>
                  <a:pt x="828409" y="0"/>
                </a:lnTo>
                <a:lnTo>
                  <a:pt x="828409" y="825396"/>
                </a:lnTo>
                <a:lnTo>
                  <a:pt x="0" y="825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27"/>
          <p:cNvSpPr/>
          <p:nvPr/>
        </p:nvSpPr>
        <p:spPr>
          <a:xfrm rot="-5400000">
            <a:off x="16260059" y="7513555"/>
            <a:ext cx="319141" cy="1810730"/>
          </a:xfrm>
          <a:custGeom>
            <a:rect b="b" l="l" r="r" t="t"/>
            <a:pathLst>
              <a:path extrusionOk="0" h="1810730" w="319141">
                <a:moveTo>
                  <a:pt x="0" y="0"/>
                </a:moveTo>
                <a:lnTo>
                  <a:pt x="319141" y="0"/>
                </a:lnTo>
                <a:lnTo>
                  <a:pt x="319141" y="1810730"/>
                </a:lnTo>
                <a:lnTo>
                  <a:pt x="0" y="1810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/>
          <p:nvPr/>
        </p:nvSpPr>
        <p:spPr>
          <a:xfrm>
            <a:off x="1338493" y="1216574"/>
            <a:ext cx="112740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53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Table of Contents</a:t>
            </a:r>
            <a:endParaRPr/>
          </a:p>
        </p:txBody>
      </p:sp>
      <p:sp>
        <p:nvSpPr>
          <p:cNvPr id="135" name="Google Shape;135;p10"/>
          <p:cNvSpPr txBox="1"/>
          <p:nvPr/>
        </p:nvSpPr>
        <p:spPr>
          <a:xfrm>
            <a:off x="3184748" y="3912825"/>
            <a:ext cx="7467958" cy="571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3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Introduction to Genetics</a:t>
            </a:r>
            <a:endParaRPr/>
          </a:p>
        </p:txBody>
      </p:sp>
      <p:sp>
        <p:nvSpPr>
          <p:cNvPr id="136" name="Google Shape;136;p10"/>
          <p:cNvSpPr/>
          <p:nvPr/>
        </p:nvSpPr>
        <p:spPr>
          <a:xfrm flipH="1">
            <a:off x="10192131" y="1125374"/>
            <a:ext cx="7067169" cy="8229600"/>
          </a:xfrm>
          <a:custGeom>
            <a:rect b="b" l="l" r="r" t="t"/>
            <a:pathLst>
              <a:path extrusionOk="0" h="8229600" w="7067169">
                <a:moveTo>
                  <a:pt x="7067169" y="0"/>
                </a:moveTo>
                <a:lnTo>
                  <a:pt x="0" y="0"/>
                </a:lnTo>
                <a:lnTo>
                  <a:pt x="0" y="8229600"/>
                </a:lnTo>
                <a:lnTo>
                  <a:pt x="7067169" y="8229600"/>
                </a:lnTo>
                <a:lnTo>
                  <a:pt x="70671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7" name="Google Shape;137;p10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138" name="Google Shape;138;p10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0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0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0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143" name="Google Shape;143;p10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0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0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0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147" name="Google Shape;147;p10"/>
          <p:cNvSpPr/>
          <p:nvPr/>
        </p:nvSpPr>
        <p:spPr>
          <a:xfrm>
            <a:off x="1338493" y="3477433"/>
            <a:ext cx="1268603" cy="1421042"/>
          </a:xfrm>
          <a:custGeom>
            <a:rect b="b" l="l" r="r" t="t"/>
            <a:pathLst>
              <a:path extrusionOk="0" h="1421042" w="1268603">
                <a:moveTo>
                  <a:pt x="0" y="0"/>
                </a:moveTo>
                <a:lnTo>
                  <a:pt x="1268602" y="0"/>
                </a:lnTo>
                <a:lnTo>
                  <a:pt x="1268602" y="1421041"/>
                </a:lnTo>
                <a:lnTo>
                  <a:pt x="0" y="1421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0"/>
          <p:cNvSpPr/>
          <p:nvPr/>
        </p:nvSpPr>
        <p:spPr>
          <a:xfrm>
            <a:off x="1348604" y="5592971"/>
            <a:ext cx="1248380" cy="1348938"/>
          </a:xfrm>
          <a:custGeom>
            <a:rect b="b" l="l" r="r" t="t"/>
            <a:pathLst>
              <a:path extrusionOk="0" h="1348938" w="1248380">
                <a:moveTo>
                  <a:pt x="0" y="0"/>
                </a:moveTo>
                <a:lnTo>
                  <a:pt x="1248380" y="0"/>
                </a:lnTo>
                <a:lnTo>
                  <a:pt x="1248380" y="1348938"/>
                </a:lnTo>
                <a:lnTo>
                  <a:pt x="0" y="1348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0"/>
          <p:cNvSpPr/>
          <p:nvPr/>
        </p:nvSpPr>
        <p:spPr>
          <a:xfrm>
            <a:off x="1310721" y="7561034"/>
            <a:ext cx="1286263" cy="1363092"/>
          </a:xfrm>
          <a:custGeom>
            <a:rect b="b" l="l" r="r" t="t"/>
            <a:pathLst>
              <a:path extrusionOk="0" h="1363092" w="1286263">
                <a:moveTo>
                  <a:pt x="0" y="0"/>
                </a:moveTo>
                <a:lnTo>
                  <a:pt x="1286263" y="0"/>
                </a:lnTo>
                <a:lnTo>
                  <a:pt x="1286263" y="1363091"/>
                </a:lnTo>
                <a:lnTo>
                  <a:pt x="0" y="1363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0"/>
          <p:cNvSpPr txBox="1"/>
          <p:nvPr/>
        </p:nvSpPr>
        <p:spPr>
          <a:xfrm>
            <a:off x="3184748" y="5948859"/>
            <a:ext cx="4445293" cy="571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3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Inheritance Patterns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3184748" y="8033602"/>
            <a:ext cx="4445293" cy="571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3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Modern Genetics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8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595" name="Google Shape;595;p28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6" name="Google Shape;596;p28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7" name="Google Shape;597;p28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8" name="Google Shape;598;p28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599" name="Google Shape;599;p28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600" name="Google Shape;600;p28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1" name="Google Shape;601;p28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2" name="Google Shape;602;p28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3" name="Google Shape;603;p28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604" name="Google Shape;604;p28"/>
          <p:cNvSpPr txBox="1"/>
          <p:nvPr/>
        </p:nvSpPr>
        <p:spPr>
          <a:xfrm>
            <a:off x="5632520" y="7573856"/>
            <a:ext cx="7022959" cy="920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94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PEXELS &amp; PIXABAY</a:t>
            </a:r>
            <a:endParaRPr/>
          </a:p>
        </p:txBody>
      </p:sp>
      <p:sp>
        <p:nvSpPr>
          <p:cNvPr id="605" name="Google Shape;605;p28"/>
          <p:cNvSpPr txBox="1"/>
          <p:nvPr/>
        </p:nvSpPr>
        <p:spPr>
          <a:xfrm>
            <a:off x="6094486" y="8533148"/>
            <a:ext cx="6099028" cy="556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606" name="Google Shape;606;p28"/>
          <p:cNvSpPr txBox="1"/>
          <p:nvPr/>
        </p:nvSpPr>
        <p:spPr>
          <a:xfrm>
            <a:off x="5856289" y="6290789"/>
            <a:ext cx="6575421" cy="556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607" name="Google Shape;607;p28"/>
          <p:cNvSpPr txBox="1"/>
          <p:nvPr/>
        </p:nvSpPr>
        <p:spPr>
          <a:xfrm>
            <a:off x="5609645" y="3026711"/>
            <a:ext cx="7068710" cy="1121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</a:t>
            </a:r>
            <a:endParaRPr/>
          </a:p>
          <a:p>
            <a:pPr indent="0" lvl="1" marL="0" marR="0" rtl="0" algn="ctr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everyone to use thanks to the following:</a:t>
            </a:r>
            <a:endParaRPr/>
          </a:p>
        </p:txBody>
      </p:sp>
      <p:sp>
        <p:nvSpPr>
          <p:cNvPr id="608" name="Google Shape;608;p28"/>
          <p:cNvSpPr txBox="1"/>
          <p:nvPr/>
        </p:nvSpPr>
        <p:spPr>
          <a:xfrm>
            <a:off x="5609645" y="885061"/>
            <a:ext cx="70686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405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Credits</a:t>
            </a:r>
            <a:endParaRPr/>
          </a:p>
        </p:txBody>
      </p:sp>
      <p:pic>
        <p:nvPicPr>
          <p:cNvPr id="609" name="Google Shape;6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372" y="4737375"/>
            <a:ext cx="5445180" cy="13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15423215" y="1300195"/>
            <a:ext cx="3264928" cy="3171062"/>
          </a:xfrm>
          <a:custGeom>
            <a:rect b="b" l="l" r="r" t="t"/>
            <a:pathLst>
              <a:path extrusionOk="0" h="3171062" w="3264928">
                <a:moveTo>
                  <a:pt x="0" y="0"/>
                </a:moveTo>
                <a:lnTo>
                  <a:pt x="3264928" y="0"/>
                </a:lnTo>
                <a:lnTo>
                  <a:pt x="3264928" y="3171062"/>
                </a:lnTo>
                <a:lnTo>
                  <a:pt x="0" y="317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1"/>
          <p:cNvSpPr/>
          <p:nvPr/>
        </p:nvSpPr>
        <p:spPr>
          <a:xfrm rot="-5924561">
            <a:off x="-173079" y="4424493"/>
            <a:ext cx="3264928" cy="3171062"/>
          </a:xfrm>
          <a:custGeom>
            <a:rect b="b" l="l" r="r" t="t"/>
            <a:pathLst>
              <a:path extrusionOk="0" h="3171062" w="3264928">
                <a:moveTo>
                  <a:pt x="0" y="0"/>
                </a:moveTo>
                <a:lnTo>
                  <a:pt x="3264929" y="0"/>
                </a:lnTo>
                <a:lnTo>
                  <a:pt x="3264929" y="3171062"/>
                </a:lnTo>
                <a:lnTo>
                  <a:pt x="0" y="317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1"/>
          <p:cNvSpPr/>
          <p:nvPr/>
        </p:nvSpPr>
        <p:spPr>
          <a:xfrm>
            <a:off x="3274624" y="1028700"/>
            <a:ext cx="12759070" cy="8229600"/>
          </a:xfrm>
          <a:custGeom>
            <a:rect b="b" l="l" r="r" t="t"/>
            <a:pathLst>
              <a:path extrusionOk="0" h="8229600" w="12759070">
                <a:moveTo>
                  <a:pt x="0" y="0"/>
                </a:moveTo>
                <a:lnTo>
                  <a:pt x="12759070" y="0"/>
                </a:lnTo>
                <a:lnTo>
                  <a:pt x="127590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1"/>
          <p:cNvSpPr txBox="1"/>
          <p:nvPr/>
        </p:nvSpPr>
        <p:spPr>
          <a:xfrm rot="332312">
            <a:off x="5342930" y="2653148"/>
            <a:ext cx="7177106" cy="4657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77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In this lesson, we'll explore how traits are passed from parents to offspring, how genes work, and how genetic variation shapes all living organisms.</a:t>
            </a:r>
            <a:endParaRPr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161" name="Google Shape;161;p11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1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1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1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165" name="Google Shape;165;p11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166" name="Google Shape;166;p11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1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1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/>
          <p:nvPr/>
        </p:nvSpPr>
        <p:spPr>
          <a:xfrm>
            <a:off x="1756463" y="1028700"/>
            <a:ext cx="15346573" cy="8229600"/>
          </a:xfrm>
          <a:custGeom>
            <a:rect b="b" l="l" r="r" t="t"/>
            <a:pathLst>
              <a:path extrusionOk="0" h="8229600" w="15346573">
                <a:moveTo>
                  <a:pt x="0" y="0"/>
                </a:moveTo>
                <a:lnTo>
                  <a:pt x="15346574" y="0"/>
                </a:lnTo>
                <a:lnTo>
                  <a:pt x="153465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2"/>
          <p:cNvSpPr txBox="1"/>
          <p:nvPr/>
        </p:nvSpPr>
        <p:spPr>
          <a:xfrm>
            <a:off x="5512929" y="3899973"/>
            <a:ext cx="72621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41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Introduction to Genetics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7948572" y="2266270"/>
            <a:ext cx="2390857" cy="1547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53" u="none" cap="none" strike="noStrike">
                <a:solidFill>
                  <a:srgbClr val="F4F4F4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/>
          </a:p>
        </p:txBody>
      </p:sp>
      <p:sp>
        <p:nvSpPr>
          <p:cNvPr id="177" name="Google Shape;177;p12"/>
          <p:cNvSpPr/>
          <p:nvPr/>
        </p:nvSpPr>
        <p:spPr>
          <a:xfrm>
            <a:off x="12425798" y="3813860"/>
            <a:ext cx="6402800" cy="9163220"/>
          </a:xfrm>
          <a:custGeom>
            <a:rect b="b" l="l" r="r" t="t"/>
            <a:pathLst>
              <a:path extrusionOk="0" h="9163220" w="6402800">
                <a:moveTo>
                  <a:pt x="0" y="0"/>
                </a:moveTo>
                <a:lnTo>
                  <a:pt x="6402799" y="0"/>
                </a:lnTo>
                <a:lnTo>
                  <a:pt x="6402799" y="9163220"/>
                </a:lnTo>
                <a:lnTo>
                  <a:pt x="0" y="9163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3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183" name="Google Shape;183;p13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3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3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3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187" name="Google Shape;187;p13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188" name="Google Shape;188;p13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3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3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3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192" name="Google Shape;192;p13"/>
          <p:cNvSpPr txBox="1"/>
          <p:nvPr/>
        </p:nvSpPr>
        <p:spPr>
          <a:xfrm>
            <a:off x="2659711" y="823834"/>
            <a:ext cx="12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Lesson Overview</a:t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 rot="5400000">
            <a:off x="6978658" y="3134287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3"/>
          <p:cNvSpPr/>
          <p:nvPr/>
        </p:nvSpPr>
        <p:spPr>
          <a:xfrm rot="5400000">
            <a:off x="6978658" y="5533323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3"/>
          <p:cNvSpPr/>
          <p:nvPr/>
        </p:nvSpPr>
        <p:spPr>
          <a:xfrm rot="5400000">
            <a:off x="6978658" y="7954102"/>
            <a:ext cx="607202" cy="539858"/>
          </a:xfrm>
          <a:custGeom>
            <a:rect b="b" l="l" r="r" t="t"/>
            <a:pathLst>
              <a:path extrusionOk="0" h="539858" w="607202">
                <a:moveTo>
                  <a:pt x="0" y="0"/>
                </a:moveTo>
                <a:lnTo>
                  <a:pt x="607203" y="0"/>
                </a:lnTo>
                <a:lnTo>
                  <a:pt x="607203" y="539858"/>
                </a:lnTo>
                <a:lnTo>
                  <a:pt x="0" y="539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3"/>
          <p:cNvSpPr txBox="1"/>
          <p:nvPr/>
        </p:nvSpPr>
        <p:spPr>
          <a:xfrm>
            <a:off x="8481853" y="5391137"/>
            <a:ext cx="2742321" cy="77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Role of Genes and DNA in Heredity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8481853" y="3052990"/>
            <a:ext cx="2742321" cy="77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Understanding Heredity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8481853" y="7795089"/>
            <a:ext cx="3100885" cy="772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Importance of</a:t>
            </a:r>
            <a:endParaRPr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heredity in genetics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11886327" y="2967265"/>
            <a:ext cx="518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11886327" y="5309222"/>
            <a:ext cx="5038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11886327" y="7651179"/>
            <a:ext cx="5182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 rot="494049">
            <a:off x="-1928538" y="2012957"/>
            <a:ext cx="6861030" cy="4570313"/>
          </a:xfrm>
          <a:custGeom>
            <a:rect b="b" l="l" r="r" t="t"/>
            <a:pathLst>
              <a:path extrusionOk="0" h="4570313" w="6861030">
                <a:moveTo>
                  <a:pt x="0" y="0"/>
                </a:moveTo>
                <a:lnTo>
                  <a:pt x="6861030" y="0"/>
                </a:lnTo>
                <a:lnTo>
                  <a:pt x="6861030" y="4570313"/>
                </a:lnTo>
                <a:lnTo>
                  <a:pt x="0" y="4570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6" l="0" r="0" t="-476"/>
            </a:stretch>
          </a:blipFill>
          <a:ln>
            <a:noFill/>
          </a:ln>
        </p:spPr>
      </p:sp>
      <p:sp>
        <p:nvSpPr>
          <p:cNvPr id="203" name="Google Shape;203;p13"/>
          <p:cNvSpPr/>
          <p:nvPr/>
        </p:nvSpPr>
        <p:spPr>
          <a:xfrm>
            <a:off x="-1752221" y="7115881"/>
            <a:ext cx="4990341" cy="4990341"/>
          </a:xfrm>
          <a:custGeom>
            <a:rect b="b" l="l" r="r" t="t"/>
            <a:pathLst>
              <a:path extrusionOk="0" h="4990341" w="4990341">
                <a:moveTo>
                  <a:pt x="0" y="0"/>
                </a:moveTo>
                <a:lnTo>
                  <a:pt x="4990342" y="0"/>
                </a:lnTo>
                <a:lnTo>
                  <a:pt x="4990342" y="4990342"/>
                </a:lnTo>
                <a:lnTo>
                  <a:pt x="0" y="4990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4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209" name="Google Shape;209;p14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14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14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14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213" name="Google Shape;213;p14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214" name="Google Shape;214;p14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14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14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7" name="Google Shape;217;p14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218" name="Google Shape;218;p14"/>
          <p:cNvSpPr txBox="1"/>
          <p:nvPr/>
        </p:nvSpPr>
        <p:spPr>
          <a:xfrm>
            <a:off x="12481598" y="7229475"/>
            <a:ext cx="3703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grpSp>
        <p:nvGrpSpPr>
          <p:cNvPr id="219" name="Google Shape;219;p14"/>
          <p:cNvGrpSpPr/>
          <p:nvPr/>
        </p:nvGrpSpPr>
        <p:grpSpPr>
          <a:xfrm rot="9732568">
            <a:off x="12481598" y="3163895"/>
            <a:ext cx="3703396" cy="3417389"/>
            <a:chOff x="0" y="0"/>
            <a:chExt cx="4937861" cy="4556518"/>
          </a:xfrm>
        </p:grpSpPr>
        <p:sp>
          <p:nvSpPr>
            <p:cNvPr id="220" name="Google Shape;220;p14"/>
            <p:cNvSpPr/>
            <p:nvPr/>
          </p:nvSpPr>
          <p:spPr>
            <a:xfrm>
              <a:off x="0" y="0"/>
              <a:ext cx="4937861" cy="2271428"/>
            </a:xfrm>
            <a:custGeom>
              <a:rect b="b" l="l" r="r" t="t"/>
              <a:pathLst>
                <a:path extrusionOk="0" h="2271428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71428"/>
                  </a:lnTo>
                  <a:lnTo>
                    <a:pt x="0" y="2271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8693" l="0" r="0" t="0"/>
              </a:stretch>
            </a:blipFill>
            <a:ln>
              <a:noFill/>
            </a:ln>
          </p:spPr>
        </p:sp>
        <p:sp>
          <p:nvSpPr>
            <p:cNvPr id="221" name="Google Shape;221;p14"/>
            <p:cNvSpPr/>
            <p:nvPr/>
          </p:nvSpPr>
          <p:spPr>
            <a:xfrm rot="10800000">
              <a:off x="0" y="2271428"/>
              <a:ext cx="4937861" cy="2285090"/>
            </a:xfrm>
            <a:custGeom>
              <a:rect b="b" l="l" r="r" t="t"/>
              <a:pathLst>
                <a:path extrusionOk="0" h="2285090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85089"/>
                  </a:lnTo>
                  <a:lnTo>
                    <a:pt x="0" y="22850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8043" l="0" r="0" t="0"/>
              </a:stretch>
            </a:blipFill>
            <a:ln>
              <a:noFill/>
            </a:ln>
          </p:spPr>
        </p:sp>
      </p:grpSp>
      <p:sp>
        <p:nvSpPr>
          <p:cNvPr id="222" name="Google Shape;222;p14"/>
          <p:cNvSpPr/>
          <p:nvPr/>
        </p:nvSpPr>
        <p:spPr>
          <a:xfrm rot="-788131">
            <a:off x="15401452" y="3687343"/>
            <a:ext cx="6930970" cy="4565777"/>
          </a:xfrm>
          <a:custGeom>
            <a:rect b="b" l="l" r="r" t="t"/>
            <a:pathLst>
              <a:path extrusionOk="0" h="4565777" w="6930970">
                <a:moveTo>
                  <a:pt x="0" y="0"/>
                </a:moveTo>
                <a:lnTo>
                  <a:pt x="6930970" y="0"/>
                </a:lnTo>
                <a:lnTo>
                  <a:pt x="6930970" y="4565777"/>
                </a:lnTo>
                <a:lnTo>
                  <a:pt x="0" y="4565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14"/>
          <p:cNvGrpSpPr/>
          <p:nvPr/>
        </p:nvGrpSpPr>
        <p:grpSpPr>
          <a:xfrm rot="-1713779">
            <a:off x="2104909" y="3163896"/>
            <a:ext cx="3703396" cy="3417389"/>
            <a:chOff x="0" y="0"/>
            <a:chExt cx="4937861" cy="4556518"/>
          </a:xfrm>
        </p:grpSpPr>
        <p:sp>
          <p:nvSpPr>
            <p:cNvPr id="224" name="Google Shape;224;p14"/>
            <p:cNvSpPr/>
            <p:nvPr/>
          </p:nvSpPr>
          <p:spPr>
            <a:xfrm>
              <a:off x="0" y="0"/>
              <a:ext cx="4937861" cy="2271428"/>
            </a:xfrm>
            <a:custGeom>
              <a:rect b="b" l="l" r="r" t="t"/>
              <a:pathLst>
                <a:path extrusionOk="0" h="2271428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71428"/>
                  </a:lnTo>
                  <a:lnTo>
                    <a:pt x="0" y="2271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8693" l="0" r="0" t="0"/>
              </a:stretch>
            </a:blipFill>
            <a:ln>
              <a:noFill/>
            </a:ln>
          </p:spPr>
        </p:sp>
        <p:sp>
          <p:nvSpPr>
            <p:cNvPr id="225" name="Google Shape;225;p14"/>
            <p:cNvSpPr/>
            <p:nvPr/>
          </p:nvSpPr>
          <p:spPr>
            <a:xfrm rot="10800000">
              <a:off x="0" y="2271428"/>
              <a:ext cx="4937861" cy="2285090"/>
            </a:xfrm>
            <a:custGeom>
              <a:rect b="b" l="l" r="r" t="t"/>
              <a:pathLst>
                <a:path extrusionOk="0" h="2285090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85089"/>
                  </a:lnTo>
                  <a:lnTo>
                    <a:pt x="0" y="22850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8043" l="0" r="0" t="0"/>
              </a:stretch>
            </a:blipFill>
            <a:ln>
              <a:noFill/>
            </a:ln>
          </p:spPr>
        </p:sp>
      </p:grpSp>
      <p:grpSp>
        <p:nvGrpSpPr>
          <p:cNvPr id="226" name="Google Shape;226;p14"/>
          <p:cNvGrpSpPr/>
          <p:nvPr/>
        </p:nvGrpSpPr>
        <p:grpSpPr>
          <a:xfrm rot="6617848">
            <a:off x="7292302" y="3163895"/>
            <a:ext cx="3703396" cy="3417389"/>
            <a:chOff x="0" y="0"/>
            <a:chExt cx="4937861" cy="4556518"/>
          </a:xfrm>
        </p:grpSpPr>
        <p:sp>
          <p:nvSpPr>
            <p:cNvPr id="227" name="Google Shape;227;p14"/>
            <p:cNvSpPr/>
            <p:nvPr/>
          </p:nvSpPr>
          <p:spPr>
            <a:xfrm>
              <a:off x="0" y="0"/>
              <a:ext cx="4937861" cy="2271428"/>
            </a:xfrm>
            <a:custGeom>
              <a:rect b="b" l="l" r="r" t="t"/>
              <a:pathLst>
                <a:path extrusionOk="0" h="2271428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71428"/>
                  </a:lnTo>
                  <a:lnTo>
                    <a:pt x="0" y="22714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8693" l="0" r="0" t="0"/>
              </a:stretch>
            </a:blipFill>
            <a:ln>
              <a:noFill/>
            </a:ln>
          </p:spPr>
        </p:sp>
        <p:sp>
          <p:nvSpPr>
            <p:cNvPr id="228" name="Google Shape;228;p14"/>
            <p:cNvSpPr/>
            <p:nvPr/>
          </p:nvSpPr>
          <p:spPr>
            <a:xfrm rot="10800000">
              <a:off x="0" y="2271428"/>
              <a:ext cx="4937861" cy="2285090"/>
            </a:xfrm>
            <a:custGeom>
              <a:rect b="b" l="l" r="r" t="t"/>
              <a:pathLst>
                <a:path extrusionOk="0" h="2285090" w="4937861">
                  <a:moveTo>
                    <a:pt x="0" y="0"/>
                  </a:moveTo>
                  <a:lnTo>
                    <a:pt x="4937861" y="0"/>
                  </a:lnTo>
                  <a:lnTo>
                    <a:pt x="4937861" y="2285089"/>
                  </a:lnTo>
                  <a:lnTo>
                    <a:pt x="0" y="22850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8043" l="0" r="0" t="0"/>
              </a:stretch>
            </a:blipFill>
            <a:ln>
              <a:noFill/>
            </a:ln>
          </p:spPr>
        </p:sp>
      </p:grpSp>
      <p:sp>
        <p:nvSpPr>
          <p:cNvPr id="229" name="Google Shape;229;p14"/>
          <p:cNvSpPr/>
          <p:nvPr/>
        </p:nvSpPr>
        <p:spPr>
          <a:xfrm>
            <a:off x="2927907" y="3843890"/>
            <a:ext cx="2057400" cy="2057400"/>
          </a:xfrm>
          <a:custGeom>
            <a:rect b="b" l="l" r="r" t="t"/>
            <a:pathLst>
              <a:path extrusionOk="0"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4"/>
          <p:cNvSpPr/>
          <p:nvPr/>
        </p:nvSpPr>
        <p:spPr>
          <a:xfrm>
            <a:off x="8198681" y="4073366"/>
            <a:ext cx="1890638" cy="1598448"/>
          </a:xfrm>
          <a:custGeom>
            <a:rect b="b" l="l" r="r" t="t"/>
            <a:pathLst>
              <a:path extrusionOk="0" h="1598448" w="1890638">
                <a:moveTo>
                  <a:pt x="0" y="0"/>
                </a:moveTo>
                <a:lnTo>
                  <a:pt x="1890638" y="0"/>
                </a:lnTo>
                <a:lnTo>
                  <a:pt x="1890638" y="1598448"/>
                </a:lnTo>
                <a:lnTo>
                  <a:pt x="0" y="1598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4"/>
          <p:cNvSpPr/>
          <p:nvPr/>
        </p:nvSpPr>
        <p:spPr>
          <a:xfrm>
            <a:off x="13387977" y="3930709"/>
            <a:ext cx="1890638" cy="1883763"/>
          </a:xfrm>
          <a:custGeom>
            <a:rect b="b" l="l" r="r" t="t"/>
            <a:pathLst>
              <a:path extrusionOk="0" h="1883763" w="1890638">
                <a:moveTo>
                  <a:pt x="0" y="0"/>
                </a:moveTo>
                <a:lnTo>
                  <a:pt x="1890637" y="0"/>
                </a:lnTo>
                <a:lnTo>
                  <a:pt x="1890637" y="1883762"/>
                </a:lnTo>
                <a:lnTo>
                  <a:pt x="0" y="188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4"/>
          <p:cNvSpPr txBox="1"/>
          <p:nvPr/>
        </p:nvSpPr>
        <p:spPr>
          <a:xfrm>
            <a:off x="2659711" y="931462"/>
            <a:ext cx="12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Basics of Genetics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2104909" y="7229475"/>
            <a:ext cx="3703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7292302" y="7229475"/>
            <a:ext cx="3703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/>
          <p:nvPr/>
        </p:nvSpPr>
        <p:spPr>
          <a:xfrm>
            <a:off x="676806" y="2552361"/>
            <a:ext cx="6877843" cy="3376396"/>
          </a:xfrm>
          <a:custGeom>
            <a:rect b="b" l="l" r="r" t="t"/>
            <a:pathLst>
              <a:path extrusionOk="0" h="3376396" w="6877843">
                <a:moveTo>
                  <a:pt x="0" y="0"/>
                </a:moveTo>
                <a:lnTo>
                  <a:pt x="6877843" y="0"/>
                </a:lnTo>
                <a:lnTo>
                  <a:pt x="6877843" y="3376396"/>
                </a:lnTo>
                <a:lnTo>
                  <a:pt x="0" y="3376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 b="30837" l="0" r="0" t="0"/>
          <a:stretch/>
        </p:blipFill>
        <p:spPr>
          <a:xfrm>
            <a:off x="849737" y="2709579"/>
            <a:ext cx="6538857" cy="3014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5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3" name="Google Shape;243;p15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4" name="Google Shape;244;p15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5" name="Google Shape;245;p15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246" name="Google Shape;246;p15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247" name="Google Shape;247;p15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8" name="Google Shape;248;p15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9" name="Google Shape;249;p15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0" name="Google Shape;250;p15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sp>
        <p:nvSpPr>
          <p:cNvPr id="251" name="Google Shape;251;p15"/>
          <p:cNvSpPr/>
          <p:nvPr/>
        </p:nvSpPr>
        <p:spPr>
          <a:xfrm>
            <a:off x="10733351" y="5485498"/>
            <a:ext cx="6877843" cy="3376396"/>
          </a:xfrm>
          <a:custGeom>
            <a:rect b="b" l="l" r="r" t="t"/>
            <a:pathLst>
              <a:path extrusionOk="0" h="3376396" w="6877843">
                <a:moveTo>
                  <a:pt x="0" y="0"/>
                </a:moveTo>
                <a:lnTo>
                  <a:pt x="6877843" y="0"/>
                </a:lnTo>
                <a:lnTo>
                  <a:pt x="6877843" y="3376396"/>
                </a:lnTo>
                <a:lnTo>
                  <a:pt x="0" y="3376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2" name="Google Shape;252;p15"/>
          <p:cNvPicPr preferRelativeResize="0"/>
          <p:nvPr/>
        </p:nvPicPr>
        <p:blipFill rotWithShape="1">
          <a:blip r:embed="rId6">
            <a:alphaModFix/>
          </a:blip>
          <a:srcRect b="16275" l="0" r="0" t="16275"/>
          <a:stretch/>
        </p:blipFill>
        <p:spPr>
          <a:xfrm>
            <a:off x="10921894" y="5666235"/>
            <a:ext cx="6538857" cy="30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/>
          <p:nvPr/>
        </p:nvSpPr>
        <p:spPr>
          <a:xfrm>
            <a:off x="14861000" y="7454392"/>
            <a:ext cx="1354607" cy="1677532"/>
          </a:xfrm>
          <a:custGeom>
            <a:rect b="b" l="l" r="r" t="t"/>
            <a:pathLst>
              <a:path extrusionOk="0" h="1677532" w="1354607">
                <a:moveTo>
                  <a:pt x="0" y="0"/>
                </a:moveTo>
                <a:lnTo>
                  <a:pt x="1354607" y="0"/>
                </a:lnTo>
                <a:lnTo>
                  <a:pt x="1354607" y="1677532"/>
                </a:lnTo>
                <a:lnTo>
                  <a:pt x="0" y="1677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5"/>
          <p:cNvSpPr/>
          <p:nvPr/>
        </p:nvSpPr>
        <p:spPr>
          <a:xfrm>
            <a:off x="14005348" y="8368906"/>
            <a:ext cx="7211693" cy="4750703"/>
          </a:xfrm>
          <a:custGeom>
            <a:rect b="b" l="l" r="r" t="t"/>
            <a:pathLst>
              <a:path extrusionOk="0" h="4750703" w="7211693">
                <a:moveTo>
                  <a:pt x="0" y="0"/>
                </a:moveTo>
                <a:lnTo>
                  <a:pt x="7211693" y="0"/>
                </a:lnTo>
                <a:lnTo>
                  <a:pt x="7211693" y="4750702"/>
                </a:lnTo>
                <a:lnTo>
                  <a:pt x="0" y="4750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5"/>
          <p:cNvSpPr/>
          <p:nvPr/>
        </p:nvSpPr>
        <p:spPr>
          <a:xfrm rot="1162754">
            <a:off x="6536544" y="3789428"/>
            <a:ext cx="2427482" cy="2708144"/>
          </a:xfrm>
          <a:custGeom>
            <a:rect b="b" l="l" r="r" t="t"/>
            <a:pathLst>
              <a:path extrusionOk="0" h="2708144" w="2427482">
                <a:moveTo>
                  <a:pt x="0" y="0"/>
                </a:moveTo>
                <a:lnTo>
                  <a:pt x="2427482" y="0"/>
                </a:lnTo>
                <a:lnTo>
                  <a:pt x="2427482" y="2708144"/>
                </a:lnTo>
                <a:lnTo>
                  <a:pt x="0" y="2708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5"/>
          <p:cNvSpPr txBox="1"/>
          <p:nvPr/>
        </p:nvSpPr>
        <p:spPr>
          <a:xfrm>
            <a:off x="2659711" y="912595"/>
            <a:ext cx="12968577" cy="132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Mendelian Genetics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1623475" y="7078450"/>
            <a:ext cx="4984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11596425" y="3427675"/>
            <a:ext cx="5151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</a:t>
            </a:r>
            <a:endParaRPr/>
          </a:p>
        </p:txBody>
      </p:sp>
      <p:sp>
        <p:nvSpPr>
          <p:cNvPr id="259" name="Google Shape;259;p15"/>
          <p:cNvSpPr txBox="1"/>
          <p:nvPr/>
        </p:nvSpPr>
        <p:spPr>
          <a:xfrm>
            <a:off x="1812287" y="6342437"/>
            <a:ext cx="4606880" cy="550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11868833" y="2719017"/>
            <a:ext cx="4606880" cy="550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>
            <a:off x="676806" y="390198"/>
            <a:ext cx="16934389" cy="113137"/>
            <a:chOff x="0" y="0"/>
            <a:chExt cx="22579185" cy="150849"/>
          </a:xfrm>
        </p:grpSpPr>
        <p:sp>
          <p:nvSpPr>
            <p:cNvPr id="266" name="Google Shape;266;p16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16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8" name="Google Shape;268;p16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16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270" name="Google Shape;270;p16"/>
          <p:cNvGrpSpPr/>
          <p:nvPr/>
        </p:nvGrpSpPr>
        <p:grpSpPr>
          <a:xfrm>
            <a:off x="676806" y="9783665"/>
            <a:ext cx="16934389" cy="113137"/>
            <a:chOff x="0" y="0"/>
            <a:chExt cx="22579185" cy="150849"/>
          </a:xfrm>
        </p:grpSpPr>
        <p:sp>
          <p:nvSpPr>
            <p:cNvPr id="271" name="Google Shape;271;p16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16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16"/>
            <p:cNvSpPr/>
            <p:nvPr/>
          </p:nvSpPr>
          <p:spPr>
            <a:xfrm>
              <a:off x="12874764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16"/>
            <p:cNvSpPr/>
            <p:nvPr/>
          </p:nvSpPr>
          <p:spPr>
            <a:xfrm>
              <a:off x="19029106" y="0"/>
              <a:ext cx="3550079" cy="150849"/>
            </a:xfrm>
            <a:custGeom>
              <a:rect b="b" l="l" r="r" t="t"/>
              <a:pathLst>
                <a:path extrusionOk="0" h="150849" w="3550079">
                  <a:moveTo>
                    <a:pt x="0" y="0"/>
                  </a:moveTo>
                  <a:lnTo>
                    <a:pt x="3550079" y="0"/>
                  </a:lnTo>
                  <a:lnTo>
                    <a:pt x="3550079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-94749" t="0"/>
              </a:stretch>
            </a:blipFill>
            <a:ln>
              <a:noFill/>
            </a:ln>
          </p:spPr>
        </p:sp>
      </p:grpSp>
      <p:grpSp>
        <p:nvGrpSpPr>
          <p:cNvPr id="275" name="Google Shape;275;p16"/>
          <p:cNvGrpSpPr/>
          <p:nvPr/>
        </p:nvGrpSpPr>
        <p:grpSpPr>
          <a:xfrm>
            <a:off x="676806" y="8776846"/>
            <a:ext cx="13993715" cy="113137"/>
            <a:chOff x="0" y="0"/>
            <a:chExt cx="18658287" cy="150849"/>
          </a:xfrm>
        </p:grpSpPr>
        <p:sp>
          <p:nvSpPr>
            <p:cNvPr id="276" name="Google Shape;276;p16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7" name="Google Shape;277;p16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8" name="Google Shape;278;p16"/>
            <p:cNvSpPr/>
            <p:nvPr/>
          </p:nvSpPr>
          <p:spPr>
            <a:xfrm>
              <a:off x="12874764" y="0"/>
              <a:ext cx="5783523" cy="150849"/>
            </a:xfrm>
            <a:custGeom>
              <a:rect b="b" l="l" r="r" t="t"/>
              <a:pathLst>
                <a:path extrusionOk="0" h="150849" w="5783523">
                  <a:moveTo>
                    <a:pt x="0" y="0"/>
                  </a:moveTo>
                  <a:lnTo>
                    <a:pt x="5783523" y="0"/>
                  </a:lnTo>
                  <a:lnTo>
                    <a:pt x="5783523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9542" r="0" t="0"/>
              </a:stretch>
            </a:blipFill>
            <a:ln>
              <a:noFill/>
            </a:ln>
          </p:spPr>
        </p:sp>
      </p:grpSp>
      <p:graphicFrame>
        <p:nvGraphicFramePr>
          <p:cNvPr id="279" name="Google Shape;279;p16"/>
          <p:cNvGraphicFramePr/>
          <p:nvPr/>
        </p:nvGraphicFramePr>
        <p:xfrm>
          <a:off x="817718" y="28643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{4167C02A-D873-4A51-BB6E-531CC85F8D8B}</a:tableStyleId>
              </a:tblPr>
              <a:tblGrid>
                <a:gridCol w="3466625"/>
                <a:gridCol w="3463575"/>
                <a:gridCol w="3436700"/>
                <a:gridCol w="3493500"/>
              </a:tblGrid>
              <a:tr h="81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99" u="none" cap="none" strike="noStrike">
                          <a:solidFill>
                            <a:srgbClr val="9386F6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Inheritance Pattern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99" u="none" cap="none" strike="noStrike">
                          <a:solidFill>
                            <a:srgbClr val="9386F6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Definition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99" u="none" cap="none" strike="noStrike">
                          <a:solidFill>
                            <a:srgbClr val="9386F6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Example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499" u="none" cap="none" strike="noStrike">
                          <a:solidFill>
                            <a:srgbClr val="9386F6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Key Features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Dominant Inheritance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 single dominant allele is sufficient for trait expression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Huntington’s Disease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Trait expressed with just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one dominant allele</a:t>
                      </a:r>
                      <a:endParaRPr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Recessive Inheritance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Two recessive alleles are required for trait expression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Cystic Fibrosis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Trait only expressed if both alleles are recessive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Codominance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Both alleles are fully expressed in the phenotype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AB Blood Type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Both alleles contribute equally to the phenotype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Incomplete Dominance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Heterozygous phenotype is a blend of the two alleles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Pink Flowers from Red and White Parents</a:t>
                      </a:r>
                      <a:endParaRPr sz="1100" u="none" cap="none" strike="noStrike"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Phenotype is a mix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3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of both alleles</a:t>
                      </a:r>
                      <a:endParaRPr/>
                    </a:p>
                  </a:txBody>
                  <a:tcPr marT="85725" marB="85725" marR="85725" marL="8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0" name="Google Shape;280;p16"/>
          <p:cNvSpPr/>
          <p:nvPr/>
        </p:nvSpPr>
        <p:spPr>
          <a:xfrm>
            <a:off x="13892604" y="3733227"/>
            <a:ext cx="5978280" cy="6211200"/>
          </a:xfrm>
          <a:custGeom>
            <a:rect b="b" l="l" r="r" t="t"/>
            <a:pathLst>
              <a:path extrusionOk="0" h="6211200" w="5978280">
                <a:moveTo>
                  <a:pt x="0" y="0"/>
                </a:moveTo>
                <a:lnTo>
                  <a:pt x="5978280" y="0"/>
                </a:lnTo>
                <a:lnTo>
                  <a:pt x="5978280" y="6211200"/>
                </a:lnTo>
                <a:lnTo>
                  <a:pt x="0" y="621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1" name="Google Shape;281;p16"/>
          <p:cNvGrpSpPr/>
          <p:nvPr/>
        </p:nvGrpSpPr>
        <p:grpSpPr>
          <a:xfrm>
            <a:off x="676806" y="3787647"/>
            <a:ext cx="13993715" cy="113137"/>
            <a:chOff x="0" y="0"/>
            <a:chExt cx="18658287" cy="150849"/>
          </a:xfrm>
        </p:grpSpPr>
        <p:sp>
          <p:nvSpPr>
            <p:cNvPr id="282" name="Google Shape;282;p16"/>
            <p:cNvSpPr/>
            <p:nvPr/>
          </p:nvSpPr>
          <p:spPr>
            <a:xfrm>
              <a:off x="0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8" y="0"/>
                  </a:lnTo>
                  <a:lnTo>
                    <a:pt x="6913898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6"/>
            <p:cNvSpPr/>
            <p:nvPr/>
          </p:nvSpPr>
          <p:spPr>
            <a:xfrm>
              <a:off x="6484716" y="0"/>
              <a:ext cx="6913898" cy="150849"/>
            </a:xfrm>
            <a:custGeom>
              <a:rect b="b" l="l" r="r" t="t"/>
              <a:pathLst>
                <a:path extrusionOk="0" h="150849" w="6913898">
                  <a:moveTo>
                    <a:pt x="0" y="0"/>
                  </a:moveTo>
                  <a:lnTo>
                    <a:pt x="6913897" y="0"/>
                  </a:lnTo>
                  <a:lnTo>
                    <a:pt x="6913897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16"/>
            <p:cNvSpPr/>
            <p:nvPr/>
          </p:nvSpPr>
          <p:spPr>
            <a:xfrm>
              <a:off x="12874764" y="0"/>
              <a:ext cx="5783523" cy="150849"/>
            </a:xfrm>
            <a:custGeom>
              <a:rect b="b" l="l" r="r" t="t"/>
              <a:pathLst>
                <a:path extrusionOk="0" h="150849" w="5783523">
                  <a:moveTo>
                    <a:pt x="0" y="0"/>
                  </a:moveTo>
                  <a:lnTo>
                    <a:pt x="5783523" y="0"/>
                  </a:lnTo>
                  <a:lnTo>
                    <a:pt x="5783523" y="150849"/>
                  </a:lnTo>
                  <a:lnTo>
                    <a:pt x="0" y="1508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9542" r="0" t="0"/>
              </a:stretch>
            </a:blipFill>
            <a:ln>
              <a:noFill/>
            </a:ln>
          </p:spPr>
        </p:sp>
      </p:grpSp>
      <p:sp>
        <p:nvSpPr>
          <p:cNvPr id="285" name="Google Shape;285;p16"/>
          <p:cNvSpPr txBox="1"/>
          <p:nvPr/>
        </p:nvSpPr>
        <p:spPr>
          <a:xfrm>
            <a:off x="2659711" y="828039"/>
            <a:ext cx="12968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99" u="none" cap="none" strike="noStrike">
                <a:solidFill>
                  <a:srgbClr val="9386F6"/>
                </a:solidFill>
                <a:latin typeface="Caveat Brush"/>
                <a:ea typeface="Caveat Brush"/>
                <a:cs typeface="Caveat Brush"/>
                <a:sym typeface="Caveat Brush"/>
              </a:rPr>
              <a:t>Types of Inheritance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15344530" y="1028700"/>
            <a:ext cx="3264928" cy="3171062"/>
          </a:xfrm>
          <a:custGeom>
            <a:rect b="b" l="l" r="r" t="t"/>
            <a:pathLst>
              <a:path extrusionOk="0" h="3171062" w="3264928">
                <a:moveTo>
                  <a:pt x="0" y="0"/>
                </a:moveTo>
                <a:lnTo>
                  <a:pt x="3264928" y="0"/>
                </a:lnTo>
                <a:lnTo>
                  <a:pt x="3264928" y="3171062"/>
                </a:lnTo>
                <a:lnTo>
                  <a:pt x="0" y="317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/>
          <p:nvPr/>
        </p:nvSpPr>
        <p:spPr>
          <a:xfrm>
            <a:off x="1756463" y="1028700"/>
            <a:ext cx="15346573" cy="8229600"/>
          </a:xfrm>
          <a:custGeom>
            <a:rect b="b" l="l" r="r" t="t"/>
            <a:pathLst>
              <a:path extrusionOk="0" h="8229600" w="15346573">
                <a:moveTo>
                  <a:pt x="0" y="0"/>
                </a:moveTo>
                <a:lnTo>
                  <a:pt x="15346574" y="0"/>
                </a:lnTo>
                <a:lnTo>
                  <a:pt x="153465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7"/>
          <p:cNvSpPr txBox="1"/>
          <p:nvPr/>
        </p:nvSpPr>
        <p:spPr>
          <a:xfrm>
            <a:off x="5512929" y="3939661"/>
            <a:ext cx="7262100" cy="29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41" u="none" cap="none" strike="noStrik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Inheritance Patterns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7948572" y="2266270"/>
            <a:ext cx="2390857" cy="1547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53" u="none" cap="none" strike="noStrike">
                <a:solidFill>
                  <a:srgbClr val="F4F4F4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/>
          </a:p>
        </p:txBody>
      </p:sp>
      <p:sp>
        <p:nvSpPr>
          <p:cNvPr id="294" name="Google Shape;294;p17"/>
          <p:cNvSpPr/>
          <p:nvPr/>
        </p:nvSpPr>
        <p:spPr>
          <a:xfrm flipH="1">
            <a:off x="-1026539" y="4246986"/>
            <a:ext cx="8587675" cy="6837936"/>
          </a:xfrm>
          <a:custGeom>
            <a:rect b="b" l="l" r="r" t="t"/>
            <a:pathLst>
              <a:path extrusionOk="0" h="6837936" w="8587675">
                <a:moveTo>
                  <a:pt x="8587675" y="0"/>
                </a:moveTo>
                <a:lnTo>
                  <a:pt x="0" y="0"/>
                </a:lnTo>
                <a:lnTo>
                  <a:pt x="0" y="6837936"/>
                </a:lnTo>
                <a:lnTo>
                  <a:pt x="8587675" y="6837936"/>
                </a:lnTo>
                <a:lnTo>
                  <a:pt x="85876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