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10287000" cx="18288000"/>
  <p:notesSz cx="6858000" cy="9144000"/>
  <p:embeddedFontLst>
    <p:embeddedFont>
      <p:font typeface="Overpass Thin"/>
      <p:regular r:id="rId26"/>
      <p:bold r:id="rId27"/>
      <p:italic r:id="rId28"/>
      <p:boldItalic r:id="rId29"/>
    </p:embeddedFont>
    <p:embeddedFont>
      <p:font typeface="Overpass Black"/>
      <p:bold r:id="rId30"/>
      <p:boldItalic r:id="rId31"/>
    </p:embeddedFont>
    <p:embeddedFont>
      <p:font typeface="Overpass"/>
      <p:regular r:id="rId32"/>
      <p:bold r:id="rId33"/>
      <p:italic r:id="rId34"/>
      <p:boldItalic r:id="rId35"/>
    </p:embeddedFont>
    <p:embeddedFont>
      <p:font typeface="Overpass ExtraLight"/>
      <p:regular r:id="rId36"/>
      <p:bold r:id="rId37"/>
      <p:italic r:id="rId38"/>
      <p:boldItalic r:id="rId39"/>
    </p:embeddedFont>
    <p:embeddedFont>
      <p:font typeface="Overpass Light"/>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30CB14B-0FEA-4691-96BD-1C8BD4BF406D}">
  <a:tblStyle styleId="{830CB14B-0FEA-4691-96BD-1C8BD4BF406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verpassLight-regular.fntdata"/><Relationship Id="rId20" Type="http://schemas.openxmlformats.org/officeDocument/2006/relationships/slide" Target="slides/slide14.xml"/><Relationship Id="rId42" Type="http://schemas.openxmlformats.org/officeDocument/2006/relationships/font" Target="fonts/OverpassLight-italic.fntdata"/><Relationship Id="rId41" Type="http://schemas.openxmlformats.org/officeDocument/2006/relationships/font" Target="fonts/OverpassLight-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OverpassLight-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verpassThin-regular.fntdata"/><Relationship Id="rId25" Type="http://schemas.openxmlformats.org/officeDocument/2006/relationships/slide" Target="slides/slide19.xml"/><Relationship Id="rId28" Type="http://schemas.openxmlformats.org/officeDocument/2006/relationships/font" Target="fonts/OverpassThin-italic.fntdata"/><Relationship Id="rId27" Type="http://schemas.openxmlformats.org/officeDocument/2006/relationships/font" Target="fonts/OverpassThin-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verpassThin-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verpassBlack-boldItalic.fntdata"/><Relationship Id="rId30" Type="http://schemas.openxmlformats.org/officeDocument/2006/relationships/font" Target="fonts/OverpassBlack-bold.fntdata"/><Relationship Id="rId11" Type="http://schemas.openxmlformats.org/officeDocument/2006/relationships/slide" Target="slides/slide5.xml"/><Relationship Id="rId33" Type="http://schemas.openxmlformats.org/officeDocument/2006/relationships/font" Target="fonts/Overpass-bold.fntdata"/><Relationship Id="rId10" Type="http://schemas.openxmlformats.org/officeDocument/2006/relationships/slide" Target="slides/slide4.xml"/><Relationship Id="rId32" Type="http://schemas.openxmlformats.org/officeDocument/2006/relationships/font" Target="fonts/Overpass-regular.fntdata"/><Relationship Id="rId13" Type="http://schemas.openxmlformats.org/officeDocument/2006/relationships/slide" Target="slides/slide7.xml"/><Relationship Id="rId35" Type="http://schemas.openxmlformats.org/officeDocument/2006/relationships/font" Target="fonts/Overpass-boldItalic.fntdata"/><Relationship Id="rId12" Type="http://schemas.openxmlformats.org/officeDocument/2006/relationships/slide" Target="slides/slide6.xml"/><Relationship Id="rId34" Type="http://schemas.openxmlformats.org/officeDocument/2006/relationships/font" Target="fonts/Overpass-italic.fntdata"/><Relationship Id="rId15" Type="http://schemas.openxmlformats.org/officeDocument/2006/relationships/slide" Target="slides/slide9.xml"/><Relationship Id="rId37" Type="http://schemas.openxmlformats.org/officeDocument/2006/relationships/font" Target="fonts/OverpassExtraLight-bold.fntdata"/><Relationship Id="rId14" Type="http://schemas.openxmlformats.org/officeDocument/2006/relationships/slide" Target="slides/slide8.xml"/><Relationship Id="rId36" Type="http://schemas.openxmlformats.org/officeDocument/2006/relationships/font" Target="fonts/OverpassExtraLight-regular.fntdata"/><Relationship Id="rId17" Type="http://schemas.openxmlformats.org/officeDocument/2006/relationships/slide" Target="slides/slide11.xml"/><Relationship Id="rId39" Type="http://schemas.openxmlformats.org/officeDocument/2006/relationships/font" Target="fonts/OverpassExtraLight-boldItalic.fntdata"/><Relationship Id="rId16" Type="http://schemas.openxmlformats.org/officeDocument/2006/relationships/slide" Target="slides/slide10.xml"/><Relationship Id="rId38" Type="http://schemas.openxmlformats.org/officeDocument/2006/relationships/font" Target="fonts/OverpassExtraLight-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9"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b="57191" l="0" r="0" t="0"/>
          <a:stretch/>
        </p:blipFill>
        <p:spPr>
          <a:xfrm>
            <a:off x="8043225" y="8050373"/>
            <a:ext cx="5288125" cy="2236624"/>
          </a:xfrm>
          <a:prstGeom prst="rect">
            <a:avLst/>
          </a:prstGeom>
          <a:noFill/>
          <a:ln>
            <a:noFill/>
          </a:ln>
          <a:effectLst>
            <a:outerShdw blurRad="57150" rotWithShape="0" algn="bl" dir="5400000" dist="19050">
              <a:srgbClr val="000000">
                <a:alpha val="50000"/>
              </a:srgbClr>
            </a:outerShdw>
          </a:effectLst>
        </p:spPr>
      </p:pic>
      <p:pic>
        <p:nvPicPr>
          <p:cNvPr id="11" name="Google Shape;11;p3"/>
          <p:cNvPicPr preferRelativeResize="0"/>
          <p:nvPr/>
        </p:nvPicPr>
        <p:blipFill rotWithShape="1">
          <a:blip r:embed="rId3">
            <a:alphaModFix/>
          </a:blip>
          <a:srcRect b="0" l="0" r="67425" t="0"/>
          <a:stretch/>
        </p:blipFill>
        <p:spPr>
          <a:xfrm>
            <a:off x="16928850" y="1954050"/>
            <a:ext cx="1359150" cy="3894300"/>
          </a:xfrm>
          <a:prstGeom prst="rect">
            <a:avLst/>
          </a:prstGeom>
          <a:noFill/>
          <a:ln>
            <a:noFill/>
          </a:ln>
          <a:effectLst>
            <a:outerShdw blurRad="57150" rotWithShape="0" algn="bl" dir="5400000" dist="19050">
              <a:srgbClr val="000000">
                <a:alpha val="50000"/>
              </a:srgbClr>
            </a:outerShdw>
          </a:effectLst>
        </p:spPr>
      </p:pic>
      <p:pic>
        <p:nvPicPr>
          <p:cNvPr id="12" name="Google Shape;12;p3"/>
          <p:cNvPicPr preferRelativeResize="0"/>
          <p:nvPr/>
        </p:nvPicPr>
        <p:blipFill rotWithShape="1">
          <a:blip r:embed="rId4">
            <a:alphaModFix/>
          </a:blip>
          <a:srcRect b="36058" l="0" r="31422" t="9652"/>
          <a:stretch/>
        </p:blipFill>
        <p:spPr>
          <a:xfrm>
            <a:off x="5286800" y="0"/>
            <a:ext cx="13001201" cy="10286999"/>
          </a:xfrm>
          <a:prstGeom prst="rect">
            <a:avLst/>
          </a:prstGeom>
          <a:noFill/>
          <a:ln>
            <a:noFill/>
          </a:ln>
          <a:effectLst>
            <a:outerShdw blurRad="57150" rotWithShape="0" algn="bl" dir="5400000" dist="19050">
              <a:srgbClr val="000000">
                <a:alpha val="50000"/>
              </a:srgbClr>
            </a:outerShdw>
          </a:effectLst>
        </p:spPr>
      </p:pic>
      <p:cxnSp>
        <p:nvCxnSpPr>
          <p:cNvPr id="13" name="Google Shape;13;p3"/>
          <p:cNvCxnSpPr/>
          <p:nvPr/>
        </p:nvCxnSpPr>
        <p:spPr>
          <a:xfrm>
            <a:off x="1206630" y="2376865"/>
            <a:ext cx="10547700" cy="0"/>
          </a:xfrm>
          <a:prstGeom prst="straightConnector1">
            <a:avLst/>
          </a:prstGeom>
          <a:noFill/>
          <a:ln cap="flat" cmpd="sng" w="38100">
            <a:solidFill>
              <a:srgbClr val="73B5FE"/>
            </a:solidFill>
            <a:prstDash val="solid"/>
            <a:round/>
            <a:headEnd len="sm" w="sm" type="none"/>
            <a:tailEnd len="sm" w="sm" type="none"/>
          </a:ln>
          <a:effectLst>
            <a:outerShdw blurRad="57150" rotWithShape="0" algn="bl" dir="5400000" dist="19050">
              <a:srgbClr val="000000">
                <a:alpha val="50000"/>
              </a:srgbClr>
            </a:outerShdw>
          </a:effectLst>
        </p:spPr>
      </p:cxnSp>
      <p:cxnSp>
        <p:nvCxnSpPr>
          <p:cNvPr id="14" name="Google Shape;14;p3"/>
          <p:cNvCxnSpPr/>
          <p:nvPr/>
        </p:nvCxnSpPr>
        <p:spPr>
          <a:xfrm>
            <a:off x="1206630" y="7850667"/>
            <a:ext cx="10547700" cy="0"/>
          </a:xfrm>
          <a:prstGeom prst="straightConnector1">
            <a:avLst/>
          </a:prstGeom>
          <a:noFill/>
          <a:ln cap="flat" cmpd="sng" w="38100">
            <a:solidFill>
              <a:srgbClr val="73B5FE"/>
            </a:solidFill>
            <a:prstDash val="solid"/>
            <a:round/>
            <a:headEnd len="sm" w="sm" type="none"/>
            <a:tailEnd len="sm" w="sm" type="none"/>
          </a:ln>
          <a:effectLst>
            <a:outerShdw blurRad="57150" rotWithShape="0" algn="bl" dir="5400000" dist="19050">
              <a:srgbClr val="000000">
                <a:alpha val="50000"/>
              </a:srgbClr>
            </a:outerShdw>
          </a:effectLst>
        </p:spPr>
      </p:cxnSp>
      <p:sp>
        <p:nvSpPr>
          <p:cNvPr id="15" name="Google Shape;15;p3"/>
          <p:cNvSpPr txBox="1"/>
          <p:nvPr>
            <p:ph type="title"/>
          </p:nvPr>
        </p:nvSpPr>
        <p:spPr>
          <a:xfrm>
            <a:off x="1206625" y="3097309"/>
            <a:ext cx="9530700" cy="3981900"/>
          </a:xfrm>
          <a:prstGeom prst="rect">
            <a:avLst/>
          </a:prstGeom>
          <a:no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lvl1pPr lvl="0" marR="0" algn="l">
              <a:spcBef>
                <a:spcPts val="0"/>
              </a:spcBef>
              <a:spcAft>
                <a:spcPts val="0"/>
              </a:spcAft>
              <a:buClr>
                <a:schemeClr val="lt1"/>
              </a:buClr>
              <a:buSzPts val="10200"/>
              <a:buNone/>
              <a:defRPr i="0" sz="10200" u="none" cap="none" strike="noStrike">
                <a:solidFill>
                  <a:schemeClr val="lt1"/>
                </a:solidFill>
              </a:defRPr>
            </a:lvl1pPr>
            <a:lvl2pPr lvl="1">
              <a:spcBef>
                <a:spcPts val="0"/>
              </a:spcBef>
              <a:spcAft>
                <a:spcPts val="0"/>
              </a:spcAft>
              <a:buSzPts val="10200"/>
              <a:buNone/>
              <a:defRPr sz="10200"/>
            </a:lvl2pPr>
            <a:lvl3pPr lvl="2">
              <a:spcBef>
                <a:spcPts val="0"/>
              </a:spcBef>
              <a:spcAft>
                <a:spcPts val="0"/>
              </a:spcAft>
              <a:buSzPts val="10200"/>
              <a:buNone/>
              <a:defRPr sz="10200"/>
            </a:lvl3pPr>
            <a:lvl4pPr lvl="3">
              <a:spcBef>
                <a:spcPts val="0"/>
              </a:spcBef>
              <a:spcAft>
                <a:spcPts val="0"/>
              </a:spcAft>
              <a:buSzPts val="10200"/>
              <a:buNone/>
              <a:defRPr sz="10200"/>
            </a:lvl4pPr>
            <a:lvl5pPr lvl="4">
              <a:spcBef>
                <a:spcPts val="0"/>
              </a:spcBef>
              <a:spcAft>
                <a:spcPts val="0"/>
              </a:spcAft>
              <a:buSzPts val="10200"/>
              <a:buNone/>
              <a:defRPr sz="10200"/>
            </a:lvl5pPr>
            <a:lvl6pPr lvl="5">
              <a:spcBef>
                <a:spcPts val="0"/>
              </a:spcBef>
              <a:spcAft>
                <a:spcPts val="0"/>
              </a:spcAft>
              <a:buSzPts val="10200"/>
              <a:buNone/>
              <a:defRPr sz="10200"/>
            </a:lvl6pPr>
            <a:lvl7pPr lvl="6">
              <a:spcBef>
                <a:spcPts val="0"/>
              </a:spcBef>
              <a:spcAft>
                <a:spcPts val="0"/>
              </a:spcAft>
              <a:buSzPts val="10200"/>
              <a:buNone/>
              <a:defRPr sz="10200"/>
            </a:lvl7pPr>
            <a:lvl8pPr lvl="7">
              <a:spcBef>
                <a:spcPts val="0"/>
              </a:spcBef>
              <a:spcAft>
                <a:spcPts val="0"/>
              </a:spcAft>
              <a:buSzPts val="10200"/>
              <a:buNone/>
              <a:defRPr sz="10200"/>
            </a:lvl8pPr>
            <a:lvl9pPr lvl="8">
              <a:spcBef>
                <a:spcPts val="0"/>
              </a:spcBef>
              <a:spcAft>
                <a:spcPts val="0"/>
              </a:spcAft>
              <a:buSzPts val="10200"/>
              <a:buNone/>
              <a:defRPr sz="10200"/>
            </a:lvl9pPr>
          </a:lstStyle>
          <a:p/>
        </p:txBody>
      </p:sp>
      <p:sp>
        <p:nvSpPr>
          <p:cNvPr id="16" name="Google Shape;16;p3"/>
          <p:cNvSpPr txBox="1"/>
          <p:nvPr>
            <p:ph idx="1" type="subTitle"/>
          </p:nvPr>
        </p:nvSpPr>
        <p:spPr>
          <a:xfrm>
            <a:off x="1206625" y="8279823"/>
            <a:ext cx="7490100" cy="498000"/>
          </a:xfrm>
          <a:prstGeom prst="rect">
            <a:avLst/>
          </a:prstGeom>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lvl1pPr lvl="0" algn="l">
              <a:spcBef>
                <a:spcPts val="640"/>
              </a:spcBef>
              <a:spcAft>
                <a:spcPts val="0"/>
              </a:spcAft>
              <a:buSzPts val="2350"/>
              <a:buNone/>
              <a:defRPr sz="235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17" name="Google Shape;17;p3"/>
          <p:cNvSpPr txBox="1"/>
          <p:nvPr>
            <p:ph idx="2" type="subTitle"/>
          </p:nvPr>
        </p:nvSpPr>
        <p:spPr>
          <a:xfrm>
            <a:off x="1180275" y="355950"/>
            <a:ext cx="2702100" cy="498000"/>
          </a:xfrm>
          <a:prstGeom prst="rect">
            <a:avLst/>
          </a:prstGeom>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lvl1pPr lvl="0" rtl="0" algn="l">
              <a:spcBef>
                <a:spcPts val="640"/>
              </a:spcBef>
              <a:spcAft>
                <a:spcPts val="0"/>
              </a:spcAft>
              <a:buSzPts val="2200"/>
              <a:buNone/>
              <a:defRPr sz="220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8" name="Google Shape;18;p3"/>
          <p:cNvSpPr txBox="1"/>
          <p:nvPr>
            <p:ph idx="3" type="subTitle"/>
          </p:nvPr>
        </p:nvSpPr>
        <p:spPr>
          <a:xfrm>
            <a:off x="5615075" y="355950"/>
            <a:ext cx="2702100" cy="498000"/>
          </a:xfrm>
          <a:prstGeom prst="rect">
            <a:avLst/>
          </a:prstGeom>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lvl1pPr lvl="0" rtl="0">
              <a:spcBef>
                <a:spcPts val="640"/>
              </a:spcBef>
              <a:spcAft>
                <a:spcPts val="0"/>
              </a:spcAft>
              <a:buSzPts val="2200"/>
              <a:buNone/>
              <a:defRPr sz="220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9" name="Google Shape;19;p3"/>
          <p:cNvSpPr txBox="1"/>
          <p:nvPr>
            <p:ph idx="4" type="subTitle"/>
          </p:nvPr>
        </p:nvSpPr>
        <p:spPr>
          <a:xfrm>
            <a:off x="10023525" y="355950"/>
            <a:ext cx="2702100" cy="498000"/>
          </a:xfrm>
          <a:prstGeom prst="rect">
            <a:avLst/>
          </a:prstGeom>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lvl1pPr lvl="0" rtl="0">
              <a:spcBef>
                <a:spcPts val="640"/>
              </a:spcBef>
              <a:spcAft>
                <a:spcPts val="0"/>
              </a:spcAft>
              <a:buSzPts val="2200"/>
              <a:buNone/>
              <a:defRPr sz="220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20" name="Google Shape;20;p3"/>
          <p:cNvSpPr txBox="1"/>
          <p:nvPr>
            <p:ph idx="5" type="subTitle"/>
          </p:nvPr>
        </p:nvSpPr>
        <p:spPr>
          <a:xfrm>
            <a:off x="14405625" y="355950"/>
            <a:ext cx="2702100" cy="498000"/>
          </a:xfrm>
          <a:prstGeom prst="rect">
            <a:avLst/>
          </a:prstGeom>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lvl1pPr lvl="0" rtl="0" algn="r">
              <a:spcBef>
                <a:spcPts val="640"/>
              </a:spcBef>
              <a:spcAft>
                <a:spcPts val="0"/>
              </a:spcAft>
              <a:buSzPts val="2200"/>
              <a:buNone/>
              <a:defRPr sz="2200"/>
            </a:lvl1pPr>
            <a:lvl2pPr lvl="1" rtl="0" algn="r">
              <a:spcBef>
                <a:spcPts val="560"/>
              </a:spcBef>
              <a:spcAft>
                <a:spcPts val="0"/>
              </a:spcAft>
              <a:buSzPts val="2000"/>
              <a:buNone/>
              <a:defRPr/>
            </a:lvl2pPr>
            <a:lvl3pPr lvl="2" rtl="0" algn="r">
              <a:spcBef>
                <a:spcPts val="480"/>
              </a:spcBef>
              <a:spcAft>
                <a:spcPts val="0"/>
              </a:spcAft>
              <a:buSzPts val="2000"/>
              <a:buNone/>
              <a:defRPr/>
            </a:lvl3pPr>
            <a:lvl4pPr lvl="3" rtl="0" algn="r">
              <a:spcBef>
                <a:spcPts val="400"/>
              </a:spcBef>
              <a:spcAft>
                <a:spcPts val="0"/>
              </a:spcAft>
              <a:buSzPts val="2000"/>
              <a:buNone/>
              <a:defRPr/>
            </a:lvl4pPr>
            <a:lvl5pPr lvl="4" rtl="0" algn="r">
              <a:spcBef>
                <a:spcPts val="400"/>
              </a:spcBef>
              <a:spcAft>
                <a:spcPts val="0"/>
              </a:spcAft>
              <a:buSzPts val="2000"/>
              <a:buNone/>
              <a:defRPr/>
            </a:lvl5pPr>
            <a:lvl6pPr lvl="5" rtl="0" algn="r">
              <a:spcBef>
                <a:spcPts val="400"/>
              </a:spcBef>
              <a:spcAft>
                <a:spcPts val="0"/>
              </a:spcAft>
              <a:buSzPts val="2000"/>
              <a:buNone/>
              <a:defRPr/>
            </a:lvl6pPr>
            <a:lvl7pPr lvl="6" rtl="0" algn="r">
              <a:spcBef>
                <a:spcPts val="400"/>
              </a:spcBef>
              <a:spcAft>
                <a:spcPts val="0"/>
              </a:spcAft>
              <a:buSzPts val="2000"/>
              <a:buNone/>
              <a:defRPr/>
            </a:lvl7pPr>
            <a:lvl8pPr lvl="7" rtl="0" algn="r">
              <a:spcBef>
                <a:spcPts val="400"/>
              </a:spcBef>
              <a:spcAft>
                <a:spcPts val="0"/>
              </a:spcAft>
              <a:buSzPts val="2000"/>
              <a:buNone/>
              <a:defRPr/>
            </a:lvl8pPr>
            <a:lvl9pPr lvl="8" rtl="0" algn="r">
              <a:spcBef>
                <a:spcPts val="400"/>
              </a:spcBef>
              <a:spcAft>
                <a:spcPts val="0"/>
              </a:spcAft>
              <a:buSzPts val="20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b="49761" l="0" r="0" t="0"/>
          <a:stretch/>
        </p:blipFill>
        <p:spPr>
          <a:xfrm>
            <a:off x="-227725" y="8472749"/>
            <a:ext cx="3915426" cy="1814250"/>
          </a:xfrm>
          <a:prstGeom prst="rect">
            <a:avLst/>
          </a:prstGeom>
          <a:noFill/>
          <a:ln>
            <a:noFill/>
          </a:ln>
        </p:spPr>
      </p:pic>
      <p:sp>
        <p:nvSpPr>
          <p:cNvPr id="23" name="Google Shape;23;p4"/>
          <p:cNvSpPr/>
          <p:nvPr/>
        </p:nvSpPr>
        <p:spPr>
          <a:xfrm>
            <a:off x="14984951" y="4046904"/>
            <a:ext cx="3915412" cy="3623536"/>
          </a:xfrm>
          <a:custGeom>
            <a:rect b="b" l="l" r="r" t="t"/>
            <a:pathLst>
              <a:path extrusionOk="0" h="3623536" w="3915412">
                <a:moveTo>
                  <a:pt x="0" y="0"/>
                </a:moveTo>
                <a:lnTo>
                  <a:pt x="3915412" y="0"/>
                </a:lnTo>
                <a:lnTo>
                  <a:pt x="3915412" y="3623536"/>
                </a:lnTo>
                <a:lnTo>
                  <a:pt x="0" y="3623536"/>
                </a:lnTo>
                <a:lnTo>
                  <a:pt x="0" y="0"/>
                </a:lnTo>
                <a:close/>
              </a:path>
            </a:pathLst>
          </a:custGeom>
          <a:blipFill rotWithShape="1">
            <a:blip r:embed="rId3">
              <a:alphaModFix amt="39000"/>
            </a:blip>
            <a:stretch>
              <a:fillRect b="0" l="0" r="0" t="0"/>
            </a:stretch>
          </a:blipFill>
          <a:ln>
            <a:noFill/>
          </a:ln>
        </p:spPr>
      </p:sp>
      <p:sp>
        <p:nvSpPr>
          <p:cNvPr id="24" name="Google Shape;24;p4"/>
          <p:cNvSpPr txBox="1"/>
          <p:nvPr/>
        </p:nvSpPr>
        <p:spPr>
          <a:xfrm>
            <a:off x="1028700" y="3729761"/>
            <a:ext cx="2220900" cy="1908000"/>
          </a:xfrm>
          <a:prstGeom prst="rect">
            <a:avLst/>
          </a:prstGeom>
          <a:noFill/>
          <a:ln>
            <a:noFill/>
          </a:ln>
        </p:spPr>
        <p:txBody>
          <a:bodyPr anchorCtr="0" anchor="t" bIns="0" lIns="0" spcFirstLastPara="1" rIns="0" wrap="square" tIns="0">
            <a:spAutoFit/>
          </a:bodyPr>
          <a:lstStyle/>
          <a:p>
            <a:pPr indent="0" lvl="0" marL="0" marR="0" rtl="0" algn="l">
              <a:lnSpc>
                <a:spcPct val="126000"/>
              </a:lnSpc>
              <a:spcBef>
                <a:spcPts val="0"/>
              </a:spcBef>
              <a:spcAft>
                <a:spcPts val="0"/>
              </a:spcAft>
              <a:buNone/>
            </a:pPr>
            <a:r>
              <a:rPr b="0" i="0" lang="en-US" sz="12396" u="none" cap="none" strike="noStrike">
                <a:solidFill>
                  <a:srgbClr val="FFFFFF"/>
                </a:solidFill>
                <a:latin typeface="Overpass Thin"/>
                <a:ea typeface="Overpass Thin"/>
                <a:cs typeface="Overpass Thin"/>
                <a:sym typeface="Overpass Thin"/>
              </a:rPr>
              <a:t>01</a:t>
            </a:r>
            <a:endParaRPr/>
          </a:p>
        </p:txBody>
      </p:sp>
      <p:sp>
        <p:nvSpPr>
          <p:cNvPr id="25" name="Google Shape;25;p4"/>
          <p:cNvSpPr txBox="1"/>
          <p:nvPr/>
        </p:nvSpPr>
        <p:spPr>
          <a:xfrm>
            <a:off x="7792799" y="3729761"/>
            <a:ext cx="2265300" cy="1908000"/>
          </a:xfrm>
          <a:prstGeom prst="rect">
            <a:avLst/>
          </a:prstGeom>
          <a:noFill/>
          <a:ln>
            <a:noFill/>
          </a:ln>
        </p:spPr>
        <p:txBody>
          <a:bodyPr anchorCtr="0" anchor="t" bIns="0" lIns="0" spcFirstLastPara="1" rIns="0" wrap="square" tIns="0">
            <a:spAutoFit/>
          </a:bodyPr>
          <a:lstStyle/>
          <a:p>
            <a:pPr indent="0" lvl="0" marL="0" marR="0" rtl="0" algn="l">
              <a:lnSpc>
                <a:spcPct val="126000"/>
              </a:lnSpc>
              <a:spcBef>
                <a:spcPts val="0"/>
              </a:spcBef>
              <a:spcAft>
                <a:spcPts val="0"/>
              </a:spcAft>
              <a:buNone/>
            </a:pPr>
            <a:r>
              <a:rPr b="0" i="0" lang="en-US" sz="12396" u="none" cap="none" strike="noStrike">
                <a:solidFill>
                  <a:srgbClr val="FFFFFF"/>
                </a:solidFill>
                <a:latin typeface="Overpass Thin"/>
                <a:ea typeface="Overpass Thin"/>
                <a:cs typeface="Overpass Thin"/>
                <a:sym typeface="Overpass Thin"/>
              </a:rPr>
              <a:t>02</a:t>
            </a:r>
            <a:endParaRPr/>
          </a:p>
        </p:txBody>
      </p:sp>
      <p:sp>
        <p:nvSpPr>
          <p:cNvPr id="26" name="Google Shape;26;p4"/>
          <p:cNvSpPr txBox="1"/>
          <p:nvPr/>
        </p:nvSpPr>
        <p:spPr>
          <a:xfrm>
            <a:off x="1028700" y="6042373"/>
            <a:ext cx="2024400" cy="1908000"/>
          </a:xfrm>
          <a:prstGeom prst="rect">
            <a:avLst/>
          </a:prstGeom>
          <a:noFill/>
          <a:ln>
            <a:noFill/>
          </a:ln>
        </p:spPr>
        <p:txBody>
          <a:bodyPr anchorCtr="0" anchor="t" bIns="0" lIns="0" spcFirstLastPara="1" rIns="0" wrap="square" tIns="0">
            <a:spAutoFit/>
          </a:bodyPr>
          <a:lstStyle/>
          <a:p>
            <a:pPr indent="0" lvl="0" marL="0" marR="0" rtl="0" algn="l">
              <a:lnSpc>
                <a:spcPct val="126000"/>
              </a:lnSpc>
              <a:spcBef>
                <a:spcPts val="0"/>
              </a:spcBef>
              <a:spcAft>
                <a:spcPts val="0"/>
              </a:spcAft>
              <a:buNone/>
            </a:pPr>
            <a:r>
              <a:rPr b="0" i="0" lang="en-US" sz="12396" u="none" cap="none" strike="noStrike">
                <a:solidFill>
                  <a:srgbClr val="FFFFFF"/>
                </a:solidFill>
                <a:latin typeface="Overpass Thin"/>
                <a:ea typeface="Overpass Thin"/>
                <a:cs typeface="Overpass Thin"/>
                <a:sym typeface="Overpass Thin"/>
              </a:rPr>
              <a:t>03</a:t>
            </a:r>
            <a:endParaRPr/>
          </a:p>
        </p:txBody>
      </p:sp>
      <p:sp>
        <p:nvSpPr>
          <p:cNvPr id="27" name="Google Shape;27;p4"/>
          <p:cNvSpPr txBox="1"/>
          <p:nvPr/>
        </p:nvSpPr>
        <p:spPr>
          <a:xfrm>
            <a:off x="7792799" y="6042373"/>
            <a:ext cx="2024400" cy="1908000"/>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b="0" i="0" lang="en-US" sz="12396" u="none" cap="none" strike="noStrike">
                <a:solidFill>
                  <a:srgbClr val="FFFFFF"/>
                </a:solidFill>
                <a:latin typeface="Overpass Thin"/>
                <a:ea typeface="Overpass Thin"/>
                <a:cs typeface="Overpass Thin"/>
                <a:sym typeface="Overpass Thin"/>
              </a:rPr>
              <a:t>04</a:t>
            </a:r>
            <a:endParaRPr/>
          </a:p>
        </p:txBody>
      </p:sp>
      <p:cxnSp>
        <p:nvCxnSpPr>
          <p:cNvPr id="28" name="Google Shape;28;p4"/>
          <p:cNvCxnSpPr/>
          <p:nvPr/>
        </p:nvCxnSpPr>
        <p:spPr>
          <a:xfrm>
            <a:off x="2986360" y="4137165"/>
            <a:ext cx="0" cy="1220700"/>
          </a:xfrm>
          <a:prstGeom prst="straightConnector1">
            <a:avLst/>
          </a:prstGeom>
          <a:noFill/>
          <a:ln cap="flat" cmpd="sng" w="38100">
            <a:solidFill>
              <a:srgbClr val="73B5FE"/>
            </a:solidFill>
            <a:prstDash val="solid"/>
            <a:round/>
            <a:headEnd len="sm" w="sm" type="none"/>
            <a:tailEnd len="sm" w="sm" type="none"/>
          </a:ln>
        </p:spPr>
      </p:cxnSp>
      <p:cxnSp>
        <p:nvCxnSpPr>
          <p:cNvPr id="29" name="Google Shape;29;p4"/>
          <p:cNvCxnSpPr/>
          <p:nvPr/>
        </p:nvCxnSpPr>
        <p:spPr>
          <a:xfrm>
            <a:off x="2986360" y="6406059"/>
            <a:ext cx="0" cy="1220700"/>
          </a:xfrm>
          <a:prstGeom prst="straightConnector1">
            <a:avLst/>
          </a:prstGeom>
          <a:noFill/>
          <a:ln cap="flat" cmpd="sng" w="38100">
            <a:solidFill>
              <a:srgbClr val="73B5FE"/>
            </a:solidFill>
            <a:prstDash val="solid"/>
            <a:round/>
            <a:headEnd len="sm" w="sm" type="none"/>
            <a:tailEnd len="sm" w="sm" type="none"/>
          </a:ln>
        </p:spPr>
      </p:cxnSp>
      <p:cxnSp>
        <p:nvCxnSpPr>
          <p:cNvPr id="30" name="Google Shape;30;p4"/>
          <p:cNvCxnSpPr/>
          <p:nvPr/>
        </p:nvCxnSpPr>
        <p:spPr>
          <a:xfrm>
            <a:off x="9883809" y="4137165"/>
            <a:ext cx="0" cy="1220700"/>
          </a:xfrm>
          <a:prstGeom prst="straightConnector1">
            <a:avLst/>
          </a:prstGeom>
          <a:noFill/>
          <a:ln cap="flat" cmpd="sng" w="38100">
            <a:solidFill>
              <a:srgbClr val="73B5FE"/>
            </a:solidFill>
            <a:prstDash val="solid"/>
            <a:round/>
            <a:headEnd len="sm" w="sm" type="none"/>
            <a:tailEnd len="sm" w="sm" type="none"/>
          </a:ln>
        </p:spPr>
      </p:cxnSp>
      <p:cxnSp>
        <p:nvCxnSpPr>
          <p:cNvPr id="31" name="Google Shape;31;p4"/>
          <p:cNvCxnSpPr/>
          <p:nvPr/>
        </p:nvCxnSpPr>
        <p:spPr>
          <a:xfrm>
            <a:off x="9883809" y="6406059"/>
            <a:ext cx="0" cy="1220700"/>
          </a:xfrm>
          <a:prstGeom prst="straightConnector1">
            <a:avLst/>
          </a:prstGeom>
          <a:noFill/>
          <a:ln cap="flat" cmpd="sng" w="38100">
            <a:solidFill>
              <a:srgbClr val="73B5FE"/>
            </a:solidFill>
            <a:prstDash val="solid"/>
            <a:round/>
            <a:headEnd len="sm" w="sm" type="none"/>
            <a:tailEnd len="sm" w="sm" type="none"/>
          </a:ln>
        </p:spPr>
      </p:cxnSp>
      <p:sp>
        <p:nvSpPr>
          <p:cNvPr id="32" name="Google Shape;32;p4"/>
          <p:cNvSpPr txBox="1"/>
          <p:nvPr>
            <p:ph idx="1" type="subTitle"/>
          </p:nvPr>
        </p:nvSpPr>
        <p:spPr>
          <a:xfrm>
            <a:off x="1180275" y="355950"/>
            <a:ext cx="2702100" cy="498000"/>
          </a:xfrm>
          <a:prstGeom prst="rect">
            <a:avLst/>
          </a:prstGeom>
        </p:spPr>
        <p:txBody>
          <a:bodyPr anchorCtr="0" anchor="t" bIns="45700" lIns="91425" spcFirstLastPara="1" rIns="91425" wrap="square" tIns="45700">
            <a:noAutofit/>
          </a:bodyPr>
          <a:lstStyle>
            <a:lvl1pPr lvl="0" algn="l">
              <a:spcBef>
                <a:spcPts val="640"/>
              </a:spcBef>
              <a:spcAft>
                <a:spcPts val="0"/>
              </a:spcAft>
              <a:buSzPts val="2200"/>
              <a:buNone/>
              <a:defRPr sz="22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33" name="Google Shape;33;p4"/>
          <p:cNvSpPr txBox="1"/>
          <p:nvPr>
            <p:ph idx="2" type="subTitle"/>
          </p:nvPr>
        </p:nvSpPr>
        <p:spPr>
          <a:xfrm>
            <a:off x="5615075" y="355950"/>
            <a:ext cx="2702100" cy="498000"/>
          </a:xfrm>
          <a:prstGeom prst="rect">
            <a:avLst/>
          </a:prstGeom>
        </p:spPr>
        <p:txBody>
          <a:bodyPr anchorCtr="0" anchor="t" bIns="45700" lIns="91425" spcFirstLastPara="1" rIns="91425" wrap="square" tIns="45700">
            <a:noAutofit/>
          </a:bodyPr>
          <a:lstStyle>
            <a:lvl1pPr lvl="0">
              <a:spcBef>
                <a:spcPts val="640"/>
              </a:spcBef>
              <a:spcAft>
                <a:spcPts val="0"/>
              </a:spcAft>
              <a:buSzPts val="2200"/>
              <a:buNone/>
              <a:defRPr sz="22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34" name="Google Shape;34;p4"/>
          <p:cNvSpPr txBox="1"/>
          <p:nvPr>
            <p:ph idx="3" type="subTitle"/>
          </p:nvPr>
        </p:nvSpPr>
        <p:spPr>
          <a:xfrm>
            <a:off x="10023525" y="355950"/>
            <a:ext cx="2702100" cy="498000"/>
          </a:xfrm>
          <a:prstGeom prst="rect">
            <a:avLst/>
          </a:prstGeom>
        </p:spPr>
        <p:txBody>
          <a:bodyPr anchorCtr="0" anchor="t" bIns="45700" lIns="91425" spcFirstLastPara="1" rIns="91425" wrap="square" tIns="45700">
            <a:noAutofit/>
          </a:bodyPr>
          <a:lstStyle>
            <a:lvl1pPr lvl="0">
              <a:spcBef>
                <a:spcPts val="640"/>
              </a:spcBef>
              <a:spcAft>
                <a:spcPts val="0"/>
              </a:spcAft>
              <a:buSzPts val="2200"/>
              <a:buNone/>
              <a:defRPr sz="22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35" name="Google Shape;35;p4"/>
          <p:cNvSpPr txBox="1"/>
          <p:nvPr>
            <p:ph idx="4" type="subTitle"/>
          </p:nvPr>
        </p:nvSpPr>
        <p:spPr>
          <a:xfrm>
            <a:off x="14405625" y="355950"/>
            <a:ext cx="2702100" cy="498000"/>
          </a:xfrm>
          <a:prstGeom prst="rect">
            <a:avLst/>
          </a:prstGeom>
        </p:spPr>
        <p:txBody>
          <a:bodyPr anchorCtr="0" anchor="t" bIns="45700" lIns="91425" spcFirstLastPara="1" rIns="91425" wrap="square" tIns="45700">
            <a:noAutofit/>
          </a:bodyPr>
          <a:lstStyle>
            <a:lvl1pPr lvl="0" algn="r">
              <a:spcBef>
                <a:spcPts val="640"/>
              </a:spcBef>
              <a:spcAft>
                <a:spcPts val="0"/>
              </a:spcAft>
              <a:buSzPts val="2200"/>
              <a:buNone/>
              <a:defRPr sz="2200"/>
            </a:lvl1pPr>
            <a:lvl2pPr lvl="1" algn="r">
              <a:spcBef>
                <a:spcPts val="560"/>
              </a:spcBef>
              <a:spcAft>
                <a:spcPts val="0"/>
              </a:spcAft>
              <a:buSzPts val="2000"/>
              <a:buNone/>
              <a:defRPr/>
            </a:lvl2pPr>
            <a:lvl3pPr lvl="2" algn="r">
              <a:spcBef>
                <a:spcPts val="480"/>
              </a:spcBef>
              <a:spcAft>
                <a:spcPts val="0"/>
              </a:spcAft>
              <a:buSzPts val="2000"/>
              <a:buNone/>
              <a:defRPr/>
            </a:lvl3pPr>
            <a:lvl4pPr lvl="3" algn="r">
              <a:spcBef>
                <a:spcPts val="400"/>
              </a:spcBef>
              <a:spcAft>
                <a:spcPts val="0"/>
              </a:spcAft>
              <a:buSzPts val="2000"/>
              <a:buNone/>
              <a:defRPr/>
            </a:lvl4pPr>
            <a:lvl5pPr lvl="4" algn="r">
              <a:spcBef>
                <a:spcPts val="400"/>
              </a:spcBef>
              <a:spcAft>
                <a:spcPts val="0"/>
              </a:spcAft>
              <a:buSzPts val="2000"/>
              <a:buNone/>
              <a:defRPr/>
            </a:lvl5pPr>
            <a:lvl6pPr lvl="5" algn="r">
              <a:spcBef>
                <a:spcPts val="400"/>
              </a:spcBef>
              <a:spcAft>
                <a:spcPts val="0"/>
              </a:spcAft>
              <a:buSzPts val="2000"/>
              <a:buNone/>
              <a:defRPr/>
            </a:lvl6pPr>
            <a:lvl7pPr lvl="6" algn="r">
              <a:spcBef>
                <a:spcPts val="400"/>
              </a:spcBef>
              <a:spcAft>
                <a:spcPts val="0"/>
              </a:spcAft>
              <a:buSzPts val="2000"/>
              <a:buNone/>
              <a:defRPr/>
            </a:lvl7pPr>
            <a:lvl8pPr lvl="7" algn="r">
              <a:spcBef>
                <a:spcPts val="400"/>
              </a:spcBef>
              <a:spcAft>
                <a:spcPts val="0"/>
              </a:spcAft>
              <a:buSzPts val="2000"/>
              <a:buNone/>
              <a:defRPr/>
            </a:lvl8pPr>
            <a:lvl9pPr lvl="8" algn="r">
              <a:spcBef>
                <a:spcPts val="400"/>
              </a:spcBef>
              <a:spcAft>
                <a:spcPts val="0"/>
              </a:spcAft>
              <a:buSzPts val="2000"/>
              <a:buNone/>
              <a:defRPr/>
            </a:lvl9pPr>
          </a:lstStyle>
          <a:p/>
        </p:txBody>
      </p:sp>
      <p:sp>
        <p:nvSpPr>
          <p:cNvPr id="36" name="Google Shape;36;p4"/>
          <p:cNvSpPr txBox="1"/>
          <p:nvPr>
            <p:ph type="title"/>
          </p:nvPr>
        </p:nvSpPr>
        <p:spPr>
          <a:xfrm>
            <a:off x="1180275" y="1769325"/>
            <a:ext cx="14136000" cy="1457100"/>
          </a:xfrm>
          <a:prstGeom prst="rect">
            <a:avLst/>
          </a:prstGeom>
        </p:spPr>
        <p:txBody>
          <a:bodyPr anchorCtr="0" anchor="t" bIns="45700" lIns="91425" spcFirstLastPara="1" rIns="91425" wrap="square" tIns="45700">
            <a:noAutofit/>
          </a:bodyPr>
          <a:lstStyle>
            <a:lvl1pPr lvl="0" algn="l">
              <a:spcBef>
                <a:spcPts val="0"/>
              </a:spcBef>
              <a:spcAft>
                <a:spcPts val="0"/>
              </a:spcAft>
              <a:buSzPts val="86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
          <p:cNvSpPr txBox="1"/>
          <p:nvPr>
            <p:ph idx="5" type="subTitle"/>
          </p:nvPr>
        </p:nvSpPr>
        <p:spPr>
          <a:xfrm>
            <a:off x="3365800" y="4058523"/>
            <a:ext cx="3701700" cy="498000"/>
          </a:xfrm>
          <a:prstGeom prst="rect">
            <a:avLst/>
          </a:prstGeom>
        </p:spPr>
        <p:txBody>
          <a:bodyPr anchorCtr="0" anchor="t" bIns="45700" lIns="91425" spcFirstLastPara="1" rIns="91425" wrap="square" tIns="45700">
            <a:noAutofit/>
          </a:bodyPr>
          <a:lstStyle>
            <a:lvl1pPr lvl="0" algn="l">
              <a:spcBef>
                <a:spcPts val="640"/>
              </a:spcBef>
              <a:spcAft>
                <a:spcPts val="0"/>
              </a:spcAft>
              <a:buSzPts val="2600"/>
              <a:buNone/>
              <a:defRPr b="1" sz="26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38" name="Google Shape;38;p4"/>
          <p:cNvSpPr txBox="1"/>
          <p:nvPr>
            <p:ph idx="6" type="body"/>
          </p:nvPr>
        </p:nvSpPr>
        <p:spPr>
          <a:xfrm>
            <a:off x="3365800" y="4597848"/>
            <a:ext cx="4134300" cy="677400"/>
          </a:xfrm>
          <a:prstGeom prst="rect">
            <a:avLst/>
          </a:prstGeom>
        </p:spPr>
        <p:txBody>
          <a:bodyPr anchorCtr="0" anchor="t" bIns="45700" lIns="91425" spcFirstLastPara="1" rIns="91425" wrap="square" tIns="45700">
            <a:noAutofit/>
          </a:bodyPr>
          <a:lstStyle>
            <a:lvl1pPr indent="-355600" lvl="0" marL="457200" algn="l">
              <a:spcBef>
                <a:spcPts val="640"/>
              </a:spcBef>
              <a:spcAft>
                <a:spcPts val="0"/>
              </a:spcAft>
              <a:buSzPts val="2000"/>
              <a:buChar char="•"/>
              <a:defRPr/>
            </a:lvl1pPr>
            <a:lvl2pPr indent="-355600" lvl="1" marL="914400" algn="l">
              <a:spcBef>
                <a:spcPts val="560"/>
              </a:spcBef>
              <a:spcAft>
                <a:spcPts val="0"/>
              </a:spcAft>
              <a:buSzPts val="2000"/>
              <a:buChar char="–"/>
              <a:defRPr/>
            </a:lvl2pPr>
            <a:lvl3pPr indent="-355600" lvl="2" marL="1371600" algn="l">
              <a:spcBef>
                <a:spcPts val="480"/>
              </a:spcBef>
              <a:spcAft>
                <a:spcPts val="0"/>
              </a:spcAft>
              <a:buSzPts val="2000"/>
              <a:buChar char="•"/>
              <a:defRPr/>
            </a:lvl3pPr>
            <a:lvl4pPr indent="-355600" lvl="3" marL="1828800" algn="l">
              <a:spcBef>
                <a:spcPts val="400"/>
              </a:spcBef>
              <a:spcAft>
                <a:spcPts val="0"/>
              </a:spcAft>
              <a:buSzPts val="2000"/>
              <a:buChar char="–"/>
              <a:defRPr/>
            </a:lvl4pPr>
            <a:lvl5pPr indent="-355600" lvl="4" marL="2286000" algn="l">
              <a:spcBef>
                <a:spcPts val="400"/>
              </a:spcBef>
              <a:spcAft>
                <a:spcPts val="0"/>
              </a:spcAft>
              <a:buSzPts val="2000"/>
              <a:buChar char="»"/>
              <a:defRPr/>
            </a:lvl5pPr>
            <a:lvl6pPr indent="-355600" lvl="5" marL="2743200" algn="l">
              <a:spcBef>
                <a:spcPts val="400"/>
              </a:spcBef>
              <a:spcAft>
                <a:spcPts val="0"/>
              </a:spcAft>
              <a:buSzPts val="2000"/>
              <a:buChar char="•"/>
              <a:defRPr/>
            </a:lvl6pPr>
            <a:lvl7pPr indent="-355600" lvl="6" marL="3200400" algn="l">
              <a:spcBef>
                <a:spcPts val="400"/>
              </a:spcBef>
              <a:spcAft>
                <a:spcPts val="0"/>
              </a:spcAft>
              <a:buSzPts val="2000"/>
              <a:buChar char="•"/>
              <a:defRPr/>
            </a:lvl7pPr>
            <a:lvl8pPr indent="-355600" lvl="7" marL="3657600" algn="l">
              <a:spcBef>
                <a:spcPts val="400"/>
              </a:spcBef>
              <a:spcAft>
                <a:spcPts val="0"/>
              </a:spcAft>
              <a:buSzPts val="2000"/>
              <a:buChar char="•"/>
              <a:defRPr/>
            </a:lvl8pPr>
            <a:lvl9pPr indent="-355600" lvl="8" marL="4114800" algn="l">
              <a:spcBef>
                <a:spcPts val="400"/>
              </a:spcBef>
              <a:spcAft>
                <a:spcPts val="0"/>
              </a:spcAft>
              <a:buSzPts val="2000"/>
              <a:buChar char="•"/>
              <a:defRPr/>
            </a:lvl9pPr>
          </a:lstStyle>
          <a:p/>
        </p:txBody>
      </p:sp>
      <p:sp>
        <p:nvSpPr>
          <p:cNvPr id="39" name="Google Shape;39;p4"/>
          <p:cNvSpPr txBox="1"/>
          <p:nvPr>
            <p:ph idx="7" type="subTitle"/>
          </p:nvPr>
        </p:nvSpPr>
        <p:spPr>
          <a:xfrm>
            <a:off x="3365800" y="6388010"/>
            <a:ext cx="3701700" cy="498000"/>
          </a:xfrm>
          <a:prstGeom prst="rect">
            <a:avLst/>
          </a:prstGeom>
        </p:spPr>
        <p:txBody>
          <a:bodyPr anchorCtr="0" anchor="t" bIns="45700" lIns="91425" spcFirstLastPara="1" rIns="91425" wrap="square" tIns="45700">
            <a:noAutofit/>
          </a:bodyPr>
          <a:lstStyle>
            <a:lvl1pPr lvl="0" rtl="0" algn="l">
              <a:spcBef>
                <a:spcPts val="640"/>
              </a:spcBef>
              <a:spcAft>
                <a:spcPts val="0"/>
              </a:spcAft>
              <a:buSzPts val="2600"/>
              <a:buNone/>
              <a:defRPr b="1" sz="260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40" name="Google Shape;40;p4"/>
          <p:cNvSpPr txBox="1"/>
          <p:nvPr>
            <p:ph idx="8" type="body"/>
          </p:nvPr>
        </p:nvSpPr>
        <p:spPr>
          <a:xfrm>
            <a:off x="3365800" y="6927335"/>
            <a:ext cx="4134300" cy="677400"/>
          </a:xfrm>
          <a:prstGeom prst="rect">
            <a:avLst/>
          </a:prstGeom>
        </p:spPr>
        <p:txBody>
          <a:bodyPr anchorCtr="0" anchor="t" bIns="45700" lIns="91425" spcFirstLastPara="1" rIns="91425" wrap="square" tIns="45700">
            <a:noAutofit/>
          </a:bodyPr>
          <a:lstStyle>
            <a:lvl1pPr indent="-355600" lvl="0" marL="457200" rtl="0" algn="l">
              <a:spcBef>
                <a:spcPts val="640"/>
              </a:spcBef>
              <a:spcAft>
                <a:spcPts val="0"/>
              </a:spcAft>
              <a:buSzPts val="2000"/>
              <a:buChar char="•"/>
              <a:defRPr/>
            </a:lvl1pPr>
            <a:lvl2pPr indent="-355600" lvl="1" marL="914400" rtl="0" algn="l">
              <a:spcBef>
                <a:spcPts val="560"/>
              </a:spcBef>
              <a:spcAft>
                <a:spcPts val="0"/>
              </a:spcAft>
              <a:buSzPts val="2000"/>
              <a:buChar char="–"/>
              <a:defRPr/>
            </a:lvl2pPr>
            <a:lvl3pPr indent="-355600" lvl="2" marL="1371600" rtl="0" algn="l">
              <a:spcBef>
                <a:spcPts val="480"/>
              </a:spcBef>
              <a:spcAft>
                <a:spcPts val="0"/>
              </a:spcAft>
              <a:buSzPts val="2000"/>
              <a:buChar char="•"/>
              <a:defRPr/>
            </a:lvl3pPr>
            <a:lvl4pPr indent="-355600" lvl="3" marL="1828800" rtl="0" algn="l">
              <a:spcBef>
                <a:spcPts val="400"/>
              </a:spcBef>
              <a:spcAft>
                <a:spcPts val="0"/>
              </a:spcAft>
              <a:buSzPts val="2000"/>
              <a:buChar char="–"/>
              <a:defRPr/>
            </a:lvl4pPr>
            <a:lvl5pPr indent="-355600" lvl="4" marL="2286000" rtl="0" algn="l">
              <a:spcBef>
                <a:spcPts val="400"/>
              </a:spcBef>
              <a:spcAft>
                <a:spcPts val="0"/>
              </a:spcAft>
              <a:buSzPts val="2000"/>
              <a:buChar char="»"/>
              <a:defRPr/>
            </a:lvl5pPr>
            <a:lvl6pPr indent="-355600" lvl="5" marL="2743200" rtl="0" algn="l">
              <a:spcBef>
                <a:spcPts val="400"/>
              </a:spcBef>
              <a:spcAft>
                <a:spcPts val="0"/>
              </a:spcAft>
              <a:buSzPts val="2000"/>
              <a:buChar char="•"/>
              <a:defRPr/>
            </a:lvl6pPr>
            <a:lvl7pPr indent="-355600" lvl="6" marL="3200400" rtl="0" algn="l">
              <a:spcBef>
                <a:spcPts val="400"/>
              </a:spcBef>
              <a:spcAft>
                <a:spcPts val="0"/>
              </a:spcAft>
              <a:buSzPts val="2000"/>
              <a:buChar char="•"/>
              <a:defRPr/>
            </a:lvl7pPr>
            <a:lvl8pPr indent="-355600" lvl="7" marL="3657600" rtl="0" algn="l">
              <a:spcBef>
                <a:spcPts val="400"/>
              </a:spcBef>
              <a:spcAft>
                <a:spcPts val="0"/>
              </a:spcAft>
              <a:buSzPts val="2000"/>
              <a:buChar char="•"/>
              <a:defRPr/>
            </a:lvl8pPr>
            <a:lvl9pPr indent="-355600" lvl="8" marL="4114800" rtl="0" algn="l">
              <a:spcBef>
                <a:spcPts val="400"/>
              </a:spcBef>
              <a:spcAft>
                <a:spcPts val="0"/>
              </a:spcAft>
              <a:buSzPts val="2000"/>
              <a:buChar char="•"/>
              <a:defRPr/>
            </a:lvl9pPr>
          </a:lstStyle>
          <a:p/>
        </p:txBody>
      </p:sp>
      <p:sp>
        <p:nvSpPr>
          <p:cNvPr id="41" name="Google Shape;41;p4"/>
          <p:cNvSpPr txBox="1"/>
          <p:nvPr>
            <p:ph idx="9" type="subTitle"/>
          </p:nvPr>
        </p:nvSpPr>
        <p:spPr>
          <a:xfrm>
            <a:off x="10251043" y="4058523"/>
            <a:ext cx="3701700" cy="498000"/>
          </a:xfrm>
          <a:prstGeom prst="rect">
            <a:avLst/>
          </a:prstGeom>
        </p:spPr>
        <p:txBody>
          <a:bodyPr anchorCtr="0" anchor="t" bIns="45700" lIns="91425" spcFirstLastPara="1" rIns="91425" wrap="square" tIns="45700">
            <a:noAutofit/>
          </a:bodyPr>
          <a:lstStyle>
            <a:lvl1pPr lvl="0" rtl="0" algn="l">
              <a:spcBef>
                <a:spcPts val="640"/>
              </a:spcBef>
              <a:spcAft>
                <a:spcPts val="0"/>
              </a:spcAft>
              <a:buSzPts val="2600"/>
              <a:buNone/>
              <a:defRPr b="1" sz="260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42" name="Google Shape;42;p4"/>
          <p:cNvSpPr txBox="1"/>
          <p:nvPr>
            <p:ph idx="13" type="body"/>
          </p:nvPr>
        </p:nvSpPr>
        <p:spPr>
          <a:xfrm>
            <a:off x="10251043" y="4597848"/>
            <a:ext cx="4134300" cy="677400"/>
          </a:xfrm>
          <a:prstGeom prst="rect">
            <a:avLst/>
          </a:prstGeom>
        </p:spPr>
        <p:txBody>
          <a:bodyPr anchorCtr="0" anchor="t" bIns="45700" lIns="91425" spcFirstLastPara="1" rIns="91425" wrap="square" tIns="45700">
            <a:noAutofit/>
          </a:bodyPr>
          <a:lstStyle>
            <a:lvl1pPr indent="-355600" lvl="0" marL="457200" rtl="0" algn="l">
              <a:spcBef>
                <a:spcPts val="640"/>
              </a:spcBef>
              <a:spcAft>
                <a:spcPts val="0"/>
              </a:spcAft>
              <a:buSzPts val="2000"/>
              <a:buChar char="•"/>
              <a:defRPr/>
            </a:lvl1pPr>
            <a:lvl2pPr indent="-355600" lvl="1" marL="914400" rtl="0" algn="l">
              <a:spcBef>
                <a:spcPts val="560"/>
              </a:spcBef>
              <a:spcAft>
                <a:spcPts val="0"/>
              </a:spcAft>
              <a:buSzPts val="2000"/>
              <a:buChar char="–"/>
              <a:defRPr/>
            </a:lvl2pPr>
            <a:lvl3pPr indent="-355600" lvl="2" marL="1371600" rtl="0" algn="l">
              <a:spcBef>
                <a:spcPts val="480"/>
              </a:spcBef>
              <a:spcAft>
                <a:spcPts val="0"/>
              </a:spcAft>
              <a:buSzPts val="2000"/>
              <a:buChar char="•"/>
              <a:defRPr/>
            </a:lvl3pPr>
            <a:lvl4pPr indent="-355600" lvl="3" marL="1828800" rtl="0" algn="l">
              <a:spcBef>
                <a:spcPts val="400"/>
              </a:spcBef>
              <a:spcAft>
                <a:spcPts val="0"/>
              </a:spcAft>
              <a:buSzPts val="2000"/>
              <a:buChar char="–"/>
              <a:defRPr/>
            </a:lvl4pPr>
            <a:lvl5pPr indent="-355600" lvl="4" marL="2286000" rtl="0" algn="l">
              <a:spcBef>
                <a:spcPts val="400"/>
              </a:spcBef>
              <a:spcAft>
                <a:spcPts val="0"/>
              </a:spcAft>
              <a:buSzPts val="2000"/>
              <a:buChar char="»"/>
              <a:defRPr/>
            </a:lvl5pPr>
            <a:lvl6pPr indent="-355600" lvl="5" marL="2743200" rtl="0" algn="l">
              <a:spcBef>
                <a:spcPts val="400"/>
              </a:spcBef>
              <a:spcAft>
                <a:spcPts val="0"/>
              </a:spcAft>
              <a:buSzPts val="2000"/>
              <a:buChar char="•"/>
              <a:defRPr/>
            </a:lvl6pPr>
            <a:lvl7pPr indent="-355600" lvl="6" marL="3200400" rtl="0" algn="l">
              <a:spcBef>
                <a:spcPts val="400"/>
              </a:spcBef>
              <a:spcAft>
                <a:spcPts val="0"/>
              </a:spcAft>
              <a:buSzPts val="2000"/>
              <a:buChar char="•"/>
              <a:defRPr/>
            </a:lvl7pPr>
            <a:lvl8pPr indent="-355600" lvl="7" marL="3657600" rtl="0" algn="l">
              <a:spcBef>
                <a:spcPts val="400"/>
              </a:spcBef>
              <a:spcAft>
                <a:spcPts val="0"/>
              </a:spcAft>
              <a:buSzPts val="2000"/>
              <a:buChar char="•"/>
              <a:defRPr/>
            </a:lvl8pPr>
            <a:lvl9pPr indent="-355600" lvl="8" marL="4114800" rtl="0" algn="l">
              <a:spcBef>
                <a:spcPts val="400"/>
              </a:spcBef>
              <a:spcAft>
                <a:spcPts val="0"/>
              </a:spcAft>
              <a:buSzPts val="2000"/>
              <a:buChar char="•"/>
              <a:defRPr/>
            </a:lvl9pPr>
          </a:lstStyle>
          <a:p/>
        </p:txBody>
      </p:sp>
      <p:sp>
        <p:nvSpPr>
          <p:cNvPr id="43" name="Google Shape;43;p4"/>
          <p:cNvSpPr txBox="1"/>
          <p:nvPr>
            <p:ph idx="14" type="subTitle"/>
          </p:nvPr>
        </p:nvSpPr>
        <p:spPr>
          <a:xfrm>
            <a:off x="10251043" y="6388010"/>
            <a:ext cx="3701700" cy="498000"/>
          </a:xfrm>
          <a:prstGeom prst="rect">
            <a:avLst/>
          </a:prstGeom>
        </p:spPr>
        <p:txBody>
          <a:bodyPr anchorCtr="0" anchor="t" bIns="45700" lIns="91425" spcFirstLastPara="1" rIns="91425" wrap="square" tIns="45700">
            <a:noAutofit/>
          </a:bodyPr>
          <a:lstStyle>
            <a:lvl1pPr lvl="0" rtl="0" algn="l">
              <a:spcBef>
                <a:spcPts val="640"/>
              </a:spcBef>
              <a:spcAft>
                <a:spcPts val="0"/>
              </a:spcAft>
              <a:buSzPts val="2600"/>
              <a:buNone/>
              <a:defRPr b="1" sz="260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44" name="Google Shape;44;p4"/>
          <p:cNvSpPr txBox="1"/>
          <p:nvPr>
            <p:ph idx="15" type="body"/>
          </p:nvPr>
        </p:nvSpPr>
        <p:spPr>
          <a:xfrm>
            <a:off x="10251043" y="6927335"/>
            <a:ext cx="4134300" cy="677400"/>
          </a:xfrm>
          <a:prstGeom prst="rect">
            <a:avLst/>
          </a:prstGeom>
        </p:spPr>
        <p:txBody>
          <a:bodyPr anchorCtr="0" anchor="t" bIns="45700" lIns="91425" spcFirstLastPara="1" rIns="91425" wrap="square" tIns="45700">
            <a:noAutofit/>
          </a:bodyPr>
          <a:lstStyle>
            <a:lvl1pPr indent="-355600" lvl="0" marL="457200" rtl="0" algn="l">
              <a:spcBef>
                <a:spcPts val="640"/>
              </a:spcBef>
              <a:spcAft>
                <a:spcPts val="0"/>
              </a:spcAft>
              <a:buSzPts val="2000"/>
              <a:buChar char="•"/>
              <a:defRPr/>
            </a:lvl1pPr>
            <a:lvl2pPr indent="-355600" lvl="1" marL="914400" rtl="0" algn="l">
              <a:spcBef>
                <a:spcPts val="560"/>
              </a:spcBef>
              <a:spcAft>
                <a:spcPts val="0"/>
              </a:spcAft>
              <a:buSzPts val="2000"/>
              <a:buChar char="–"/>
              <a:defRPr/>
            </a:lvl2pPr>
            <a:lvl3pPr indent="-355600" lvl="2" marL="1371600" rtl="0" algn="l">
              <a:spcBef>
                <a:spcPts val="480"/>
              </a:spcBef>
              <a:spcAft>
                <a:spcPts val="0"/>
              </a:spcAft>
              <a:buSzPts val="2000"/>
              <a:buChar char="•"/>
              <a:defRPr/>
            </a:lvl3pPr>
            <a:lvl4pPr indent="-355600" lvl="3" marL="1828800" rtl="0" algn="l">
              <a:spcBef>
                <a:spcPts val="400"/>
              </a:spcBef>
              <a:spcAft>
                <a:spcPts val="0"/>
              </a:spcAft>
              <a:buSzPts val="2000"/>
              <a:buChar char="–"/>
              <a:defRPr/>
            </a:lvl4pPr>
            <a:lvl5pPr indent="-355600" lvl="4" marL="2286000" rtl="0" algn="l">
              <a:spcBef>
                <a:spcPts val="400"/>
              </a:spcBef>
              <a:spcAft>
                <a:spcPts val="0"/>
              </a:spcAft>
              <a:buSzPts val="2000"/>
              <a:buChar char="»"/>
              <a:defRPr/>
            </a:lvl5pPr>
            <a:lvl6pPr indent="-355600" lvl="5" marL="2743200" rtl="0" algn="l">
              <a:spcBef>
                <a:spcPts val="400"/>
              </a:spcBef>
              <a:spcAft>
                <a:spcPts val="0"/>
              </a:spcAft>
              <a:buSzPts val="2000"/>
              <a:buChar char="•"/>
              <a:defRPr/>
            </a:lvl6pPr>
            <a:lvl7pPr indent="-355600" lvl="6" marL="3200400" rtl="0" algn="l">
              <a:spcBef>
                <a:spcPts val="400"/>
              </a:spcBef>
              <a:spcAft>
                <a:spcPts val="0"/>
              </a:spcAft>
              <a:buSzPts val="2000"/>
              <a:buChar char="•"/>
              <a:defRPr/>
            </a:lvl7pPr>
            <a:lvl8pPr indent="-355600" lvl="7" marL="3657600" rtl="0" algn="l">
              <a:spcBef>
                <a:spcPts val="400"/>
              </a:spcBef>
              <a:spcAft>
                <a:spcPts val="0"/>
              </a:spcAft>
              <a:buSzPts val="2000"/>
              <a:buChar char="•"/>
              <a:defRPr/>
            </a:lvl8pPr>
            <a:lvl9pPr indent="-355600" lvl="8" marL="4114800" rtl="0" algn="l">
              <a:spcBef>
                <a:spcPts val="400"/>
              </a:spcBef>
              <a:spcAft>
                <a:spcPts val="0"/>
              </a:spcAft>
              <a:buSzPts val="20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45" name="Shape 45"/>
        <p:cNvGrpSpPr/>
        <p:nvPr/>
      </p:nvGrpSpPr>
      <p:grpSpPr>
        <a:xfrm>
          <a:off x="0" y="0"/>
          <a:ext cx="0" cy="0"/>
          <a:chOff x="0" y="0"/>
          <a:chExt cx="0" cy="0"/>
        </a:xfrm>
      </p:grpSpPr>
      <p:sp>
        <p:nvSpPr>
          <p:cNvPr id="46" name="Google Shape;46;p5"/>
          <p:cNvSpPr txBox="1"/>
          <p:nvPr>
            <p:ph type="title"/>
          </p:nvPr>
        </p:nvSpPr>
        <p:spPr>
          <a:xfrm>
            <a:off x="1121350" y="2352825"/>
            <a:ext cx="16045200" cy="4616100"/>
          </a:xfrm>
          <a:prstGeom prst="rect">
            <a:avLst/>
          </a:prstGeom>
        </p:spPr>
        <p:txBody>
          <a:bodyPr anchorCtr="0" anchor="ctr" bIns="45700" lIns="91425" spcFirstLastPara="1" rIns="91425" wrap="square" tIns="45700">
            <a:noAutofit/>
          </a:bodyPr>
          <a:lstStyle>
            <a:lvl1pPr lvl="0">
              <a:lnSpc>
                <a:spcPct val="90000"/>
              </a:lnSpc>
              <a:spcBef>
                <a:spcPts val="0"/>
              </a:spcBef>
              <a:spcAft>
                <a:spcPts val="0"/>
              </a:spcAft>
              <a:buSzPts val="15600"/>
              <a:buNone/>
              <a:defRPr sz="15600"/>
            </a:lvl1pPr>
            <a:lvl2pPr lvl="1">
              <a:spcBef>
                <a:spcPts val="0"/>
              </a:spcBef>
              <a:spcAft>
                <a:spcPts val="0"/>
              </a:spcAft>
              <a:buSzPts val="15600"/>
              <a:buNone/>
              <a:defRPr sz="15600"/>
            </a:lvl2pPr>
            <a:lvl3pPr lvl="2">
              <a:spcBef>
                <a:spcPts val="0"/>
              </a:spcBef>
              <a:spcAft>
                <a:spcPts val="0"/>
              </a:spcAft>
              <a:buSzPts val="15600"/>
              <a:buNone/>
              <a:defRPr sz="15600"/>
            </a:lvl3pPr>
            <a:lvl4pPr lvl="3">
              <a:spcBef>
                <a:spcPts val="0"/>
              </a:spcBef>
              <a:spcAft>
                <a:spcPts val="0"/>
              </a:spcAft>
              <a:buSzPts val="15600"/>
              <a:buNone/>
              <a:defRPr sz="15600"/>
            </a:lvl4pPr>
            <a:lvl5pPr lvl="4">
              <a:spcBef>
                <a:spcPts val="0"/>
              </a:spcBef>
              <a:spcAft>
                <a:spcPts val="0"/>
              </a:spcAft>
              <a:buSzPts val="15600"/>
              <a:buNone/>
              <a:defRPr sz="15600"/>
            </a:lvl5pPr>
            <a:lvl6pPr lvl="5">
              <a:spcBef>
                <a:spcPts val="0"/>
              </a:spcBef>
              <a:spcAft>
                <a:spcPts val="0"/>
              </a:spcAft>
              <a:buSzPts val="15600"/>
              <a:buNone/>
              <a:defRPr sz="15600"/>
            </a:lvl6pPr>
            <a:lvl7pPr lvl="6">
              <a:spcBef>
                <a:spcPts val="0"/>
              </a:spcBef>
              <a:spcAft>
                <a:spcPts val="0"/>
              </a:spcAft>
              <a:buSzPts val="15600"/>
              <a:buNone/>
              <a:defRPr sz="15600"/>
            </a:lvl7pPr>
            <a:lvl8pPr lvl="7">
              <a:spcBef>
                <a:spcPts val="0"/>
              </a:spcBef>
              <a:spcAft>
                <a:spcPts val="0"/>
              </a:spcAft>
              <a:buSzPts val="15600"/>
              <a:buNone/>
              <a:defRPr sz="15600"/>
            </a:lvl8pPr>
            <a:lvl9pPr lvl="8">
              <a:spcBef>
                <a:spcPts val="0"/>
              </a:spcBef>
              <a:spcAft>
                <a:spcPts val="0"/>
              </a:spcAft>
              <a:buSzPts val="15600"/>
              <a:buNone/>
              <a:defRPr sz="15600"/>
            </a:lvl9pPr>
          </a:lstStyle>
          <a:p/>
        </p:txBody>
      </p:sp>
      <p:cxnSp>
        <p:nvCxnSpPr>
          <p:cNvPr id="47" name="Google Shape;47;p5"/>
          <p:cNvCxnSpPr/>
          <p:nvPr/>
        </p:nvCxnSpPr>
        <p:spPr>
          <a:xfrm>
            <a:off x="2286598" y="2089981"/>
            <a:ext cx="13714800" cy="0"/>
          </a:xfrm>
          <a:prstGeom prst="straightConnector1">
            <a:avLst/>
          </a:prstGeom>
          <a:noFill/>
          <a:ln cap="flat" cmpd="sng" w="38100">
            <a:solidFill>
              <a:srgbClr val="73B5FE"/>
            </a:solidFill>
            <a:prstDash val="solid"/>
            <a:round/>
            <a:headEnd len="sm" w="sm" type="none"/>
            <a:tailEnd len="sm" w="sm" type="none"/>
          </a:ln>
        </p:spPr>
      </p:cxnSp>
      <p:cxnSp>
        <p:nvCxnSpPr>
          <p:cNvPr id="48" name="Google Shape;48;p5"/>
          <p:cNvCxnSpPr/>
          <p:nvPr/>
        </p:nvCxnSpPr>
        <p:spPr>
          <a:xfrm>
            <a:off x="2286598" y="7186726"/>
            <a:ext cx="13714800" cy="0"/>
          </a:xfrm>
          <a:prstGeom prst="straightConnector1">
            <a:avLst/>
          </a:prstGeom>
          <a:noFill/>
          <a:ln cap="flat" cmpd="sng" w="38100">
            <a:solidFill>
              <a:srgbClr val="73B5FE"/>
            </a:solidFill>
            <a:prstDash val="solid"/>
            <a:round/>
            <a:headEnd len="sm" w="sm" type="none"/>
            <a:tailEnd len="sm" w="sm" type="none"/>
          </a:ln>
        </p:spPr>
      </p:cxnSp>
      <p:sp>
        <p:nvSpPr>
          <p:cNvPr id="49" name="Google Shape;49;p5"/>
          <p:cNvSpPr/>
          <p:nvPr/>
        </p:nvSpPr>
        <p:spPr>
          <a:xfrm rot="2040450">
            <a:off x="12889913" y="341975"/>
            <a:ext cx="7629289" cy="11480263"/>
          </a:xfrm>
          <a:custGeom>
            <a:rect b="b" l="l" r="r" t="t"/>
            <a:pathLst>
              <a:path extrusionOk="0" h="11465940" w="7619770">
                <a:moveTo>
                  <a:pt x="0" y="0"/>
                </a:moveTo>
                <a:lnTo>
                  <a:pt x="7619770" y="0"/>
                </a:lnTo>
                <a:lnTo>
                  <a:pt x="7619770" y="11465940"/>
                </a:lnTo>
                <a:lnTo>
                  <a:pt x="0" y="11465940"/>
                </a:lnTo>
                <a:lnTo>
                  <a:pt x="0" y="0"/>
                </a:lnTo>
                <a:close/>
              </a:path>
            </a:pathLst>
          </a:custGeom>
          <a:blipFill rotWithShape="1">
            <a:blip r:embed="rId2">
              <a:alphaModFix/>
            </a:blip>
            <a:stretch>
              <a:fillRect b="0" l="0" r="0" t="0"/>
            </a:stretch>
          </a:blipFill>
          <a:ln>
            <a:noFill/>
          </a:ln>
        </p:spPr>
      </p:sp>
      <p:sp>
        <p:nvSpPr>
          <p:cNvPr id="50" name="Google Shape;50;p5"/>
          <p:cNvSpPr/>
          <p:nvPr/>
        </p:nvSpPr>
        <p:spPr>
          <a:xfrm>
            <a:off x="751086" y="7672501"/>
            <a:ext cx="3071023" cy="1943120"/>
          </a:xfrm>
          <a:custGeom>
            <a:rect b="b" l="l" r="r" t="t"/>
            <a:pathLst>
              <a:path extrusionOk="0" h="1943120" w="3071023">
                <a:moveTo>
                  <a:pt x="0" y="0"/>
                </a:moveTo>
                <a:lnTo>
                  <a:pt x="3071024" y="0"/>
                </a:lnTo>
                <a:lnTo>
                  <a:pt x="3071024" y="1943120"/>
                </a:lnTo>
                <a:lnTo>
                  <a:pt x="0" y="1943120"/>
                </a:lnTo>
                <a:lnTo>
                  <a:pt x="0" y="0"/>
                </a:lnTo>
                <a:close/>
              </a:path>
            </a:pathLst>
          </a:custGeom>
          <a:blipFill rotWithShape="1">
            <a:blip r:embed="rId3">
              <a:alphaModFix amt="39000"/>
            </a:blip>
            <a:stretch>
              <a:fillRect b="0" l="0" r="0" t="0"/>
            </a:stretch>
          </a:blipFill>
          <a:ln>
            <a:noFill/>
          </a:ln>
        </p:spPr>
      </p:sp>
      <p:sp>
        <p:nvSpPr>
          <p:cNvPr id="51" name="Google Shape;51;p5"/>
          <p:cNvSpPr txBox="1"/>
          <p:nvPr>
            <p:ph idx="1" type="subTitle"/>
          </p:nvPr>
        </p:nvSpPr>
        <p:spPr>
          <a:xfrm>
            <a:off x="1180275" y="355950"/>
            <a:ext cx="2702100" cy="498000"/>
          </a:xfrm>
          <a:prstGeom prst="rect">
            <a:avLst/>
          </a:prstGeom>
        </p:spPr>
        <p:txBody>
          <a:bodyPr anchorCtr="0" anchor="t" bIns="45700" lIns="91425" spcFirstLastPara="1" rIns="91425" wrap="square" tIns="45700">
            <a:noAutofit/>
          </a:bodyPr>
          <a:lstStyle>
            <a:lvl1pPr lvl="0" algn="l">
              <a:spcBef>
                <a:spcPts val="640"/>
              </a:spcBef>
              <a:spcAft>
                <a:spcPts val="0"/>
              </a:spcAft>
              <a:buSzPts val="2200"/>
              <a:buNone/>
              <a:defRPr sz="22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52" name="Google Shape;52;p5"/>
          <p:cNvSpPr txBox="1"/>
          <p:nvPr>
            <p:ph idx="2" type="subTitle"/>
          </p:nvPr>
        </p:nvSpPr>
        <p:spPr>
          <a:xfrm>
            <a:off x="5615075" y="355950"/>
            <a:ext cx="2702100" cy="498000"/>
          </a:xfrm>
          <a:prstGeom prst="rect">
            <a:avLst/>
          </a:prstGeom>
        </p:spPr>
        <p:txBody>
          <a:bodyPr anchorCtr="0" anchor="t" bIns="45700" lIns="91425" spcFirstLastPara="1" rIns="91425" wrap="square" tIns="45700">
            <a:noAutofit/>
          </a:bodyPr>
          <a:lstStyle>
            <a:lvl1pPr lvl="0">
              <a:spcBef>
                <a:spcPts val="640"/>
              </a:spcBef>
              <a:spcAft>
                <a:spcPts val="0"/>
              </a:spcAft>
              <a:buSzPts val="2200"/>
              <a:buNone/>
              <a:defRPr sz="22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53" name="Google Shape;53;p5"/>
          <p:cNvSpPr txBox="1"/>
          <p:nvPr>
            <p:ph idx="3" type="subTitle"/>
          </p:nvPr>
        </p:nvSpPr>
        <p:spPr>
          <a:xfrm>
            <a:off x="10023525" y="355950"/>
            <a:ext cx="2702100" cy="498000"/>
          </a:xfrm>
          <a:prstGeom prst="rect">
            <a:avLst/>
          </a:prstGeom>
        </p:spPr>
        <p:txBody>
          <a:bodyPr anchorCtr="0" anchor="t" bIns="45700" lIns="91425" spcFirstLastPara="1" rIns="91425" wrap="square" tIns="45700">
            <a:noAutofit/>
          </a:bodyPr>
          <a:lstStyle>
            <a:lvl1pPr lvl="0">
              <a:spcBef>
                <a:spcPts val="640"/>
              </a:spcBef>
              <a:spcAft>
                <a:spcPts val="0"/>
              </a:spcAft>
              <a:buSzPts val="2200"/>
              <a:buNone/>
              <a:defRPr sz="22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54" name="Google Shape;54;p5"/>
          <p:cNvSpPr txBox="1"/>
          <p:nvPr>
            <p:ph idx="4" type="subTitle"/>
          </p:nvPr>
        </p:nvSpPr>
        <p:spPr>
          <a:xfrm>
            <a:off x="14405625" y="355950"/>
            <a:ext cx="2702100" cy="498000"/>
          </a:xfrm>
          <a:prstGeom prst="rect">
            <a:avLst/>
          </a:prstGeom>
        </p:spPr>
        <p:txBody>
          <a:bodyPr anchorCtr="0" anchor="t" bIns="45700" lIns="91425" spcFirstLastPara="1" rIns="91425" wrap="square" tIns="45700">
            <a:noAutofit/>
          </a:bodyPr>
          <a:lstStyle>
            <a:lvl1pPr lvl="0" algn="r">
              <a:spcBef>
                <a:spcPts val="640"/>
              </a:spcBef>
              <a:spcAft>
                <a:spcPts val="0"/>
              </a:spcAft>
              <a:buSzPts val="2200"/>
              <a:buNone/>
              <a:defRPr sz="2200"/>
            </a:lvl1pPr>
            <a:lvl2pPr lvl="1" algn="r">
              <a:spcBef>
                <a:spcPts val="560"/>
              </a:spcBef>
              <a:spcAft>
                <a:spcPts val="0"/>
              </a:spcAft>
              <a:buSzPts val="2000"/>
              <a:buNone/>
              <a:defRPr/>
            </a:lvl2pPr>
            <a:lvl3pPr lvl="2" algn="r">
              <a:spcBef>
                <a:spcPts val="480"/>
              </a:spcBef>
              <a:spcAft>
                <a:spcPts val="0"/>
              </a:spcAft>
              <a:buSzPts val="2000"/>
              <a:buNone/>
              <a:defRPr/>
            </a:lvl3pPr>
            <a:lvl4pPr lvl="3" algn="r">
              <a:spcBef>
                <a:spcPts val="400"/>
              </a:spcBef>
              <a:spcAft>
                <a:spcPts val="0"/>
              </a:spcAft>
              <a:buSzPts val="2000"/>
              <a:buNone/>
              <a:defRPr/>
            </a:lvl4pPr>
            <a:lvl5pPr lvl="4" algn="r">
              <a:spcBef>
                <a:spcPts val="400"/>
              </a:spcBef>
              <a:spcAft>
                <a:spcPts val="0"/>
              </a:spcAft>
              <a:buSzPts val="2000"/>
              <a:buNone/>
              <a:defRPr/>
            </a:lvl5pPr>
            <a:lvl6pPr lvl="5" algn="r">
              <a:spcBef>
                <a:spcPts val="400"/>
              </a:spcBef>
              <a:spcAft>
                <a:spcPts val="0"/>
              </a:spcAft>
              <a:buSzPts val="2000"/>
              <a:buNone/>
              <a:defRPr/>
            </a:lvl6pPr>
            <a:lvl7pPr lvl="6" algn="r">
              <a:spcBef>
                <a:spcPts val="400"/>
              </a:spcBef>
              <a:spcAft>
                <a:spcPts val="0"/>
              </a:spcAft>
              <a:buSzPts val="2000"/>
              <a:buNone/>
              <a:defRPr/>
            </a:lvl7pPr>
            <a:lvl8pPr lvl="7" algn="r">
              <a:spcBef>
                <a:spcPts val="400"/>
              </a:spcBef>
              <a:spcAft>
                <a:spcPts val="0"/>
              </a:spcAft>
              <a:buSzPts val="2000"/>
              <a:buNone/>
              <a:defRPr/>
            </a:lvl8pPr>
            <a:lvl9pPr lvl="8" algn="r">
              <a:spcBef>
                <a:spcPts val="400"/>
              </a:spcBef>
              <a:spcAft>
                <a:spcPts val="0"/>
              </a:spcAft>
              <a:buSzPts val="2000"/>
              <a:buNone/>
              <a:defRPr/>
            </a:lvl9pPr>
          </a:lstStyle>
          <a:p/>
        </p:txBody>
      </p:sp>
      <p:sp>
        <p:nvSpPr>
          <p:cNvPr id="55" name="Google Shape;55;p5"/>
          <p:cNvSpPr txBox="1"/>
          <p:nvPr>
            <p:ph idx="5" type="body"/>
          </p:nvPr>
        </p:nvSpPr>
        <p:spPr>
          <a:xfrm>
            <a:off x="5961750" y="7749025"/>
            <a:ext cx="6364500" cy="2056500"/>
          </a:xfrm>
          <a:prstGeom prst="rect">
            <a:avLst/>
          </a:prstGeom>
        </p:spPr>
        <p:txBody>
          <a:bodyPr anchorCtr="0" anchor="t" bIns="45700" lIns="91425" spcFirstLastPara="1" rIns="91425" wrap="square" tIns="45700">
            <a:noAutofit/>
          </a:bodyPr>
          <a:lstStyle>
            <a:lvl1pPr indent="-355600" lvl="0" marL="457200">
              <a:spcBef>
                <a:spcPts val="640"/>
              </a:spcBef>
              <a:spcAft>
                <a:spcPts val="0"/>
              </a:spcAft>
              <a:buSzPts val="2000"/>
              <a:buChar char="•"/>
              <a:defRPr/>
            </a:lvl1pPr>
            <a:lvl2pPr indent="-355600" lvl="1" marL="914400">
              <a:spcBef>
                <a:spcPts val="560"/>
              </a:spcBef>
              <a:spcAft>
                <a:spcPts val="0"/>
              </a:spcAft>
              <a:buSzPts val="2000"/>
              <a:buChar char="–"/>
              <a:defRPr/>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56" name="Shape 56"/>
        <p:cNvGrpSpPr/>
        <p:nvPr/>
      </p:nvGrpSpPr>
      <p:grpSpPr>
        <a:xfrm>
          <a:off x="0" y="0"/>
          <a:ext cx="0" cy="0"/>
          <a:chOff x="0" y="0"/>
          <a:chExt cx="0" cy="0"/>
        </a:xfrm>
      </p:grpSpPr>
      <p:sp>
        <p:nvSpPr>
          <p:cNvPr id="57" name="Google Shape;57;p6"/>
          <p:cNvSpPr/>
          <p:nvPr>
            <p:ph idx="2" type="pic"/>
          </p:nvPr>
        </p:nvSpPr>
        <p:spPr>
          <a:xfrm>
            <a:off x="1206725" y="3275050"/>
            <a:ext cx="4948500" cy="4240800"/>
          </a:xfrm>
          <a:prstGeom prst="rect">
            <a:avLst/>
          </a:prstGeom>
          <a:noFill/>
          <a:ln>
            <a:noFill/>
          </a:ln>
        </p:spPr>
      </p:sp>
      <p:sp>
        <p:nvSpPr>
          <p:cNvPr id="58" name="Google Shape;58;p6"/>
          <p:cNvSpPr/>
          <p:nvPr>
            <p:ph idx="3" type="pic"/>
          </p:nvPr>
        </p:nvSpPr>
        <p:spPr>
          <a:xfrm>
            <a:off x="6669750" y="3275050"/>
            <a:ext cx="4948500" cy="4240800"/>
          </a:xfrm>
          <a:prstGeom prst="rect">
            <a:avLst/>
          </a:prstGeom>
          <a:noFill/>
          <a:ln>
            <a:noFill/>
          </a:ln>
        </p:spPr>
      </p:sp>
      <p:sp>
        <p:nvSpPr>
          <p:cNvPr id="59" name="Google Shape;59;p6"/>
          <p:cNvSpPr/>
          <p:nvPr>
            <p:ph idx="4" type="pic"/>
          </p:nvPr>
        </p:nvSpPr>
        <p:spPr>
          <a:xfrm>
            <a:off x="12310875" y="3275050"/>
            <a:ext cx="4948500" cy="4240800"/>
          </a:xfrm>
          <a:prstGeom prst="rect">
            <a:avLst/>
          </a:prstGeom>
          <a:noFill/>
          <a:ln>
            <a:noFill/>
          </a:ln>
        </p:spPr>
      </p:sp>
      <p:sp>
        <p:nvSpPr>
          <p:cNvPr id="60" name="Google Shape;60;p6"/>
          <p:cNvSpPr txBox="1"/>
          <p:nvPr>
            <p:ph type="title"/>
          </p:nvPr>
        </p:nvSpPr>
        <p:spPr>
          <a:xfrm>
            <a:off x="1180275" y="1335975"/>
            <a:ext cx="18094800" cy="1457100"/>
          </a:xfrm>
          <a:prstGeom prst="rect">
            <a:avLst/>
          </a:prstGeom>
        </p:spPr>
        <p:txBody>
          <a:bodyPr anchorCtr="0" anchor="t" bIns="45700" lIns="91425" spcFirstLastPara="1" rIns="91425" wrap="square" tIns="45700">
            <a:noAutofit/>
          </a:bodyPr>
          <a:lstStyle>
            <a:lvl1pPr lvl="0" algn="l">
              <a:spcBef>
                <a:spcPts val="0"/>
              </a:spcBef>
              <a:spcAft>
                <a:spcPts val="0"/>
              </a:spcAft>
              <a:buSzPts val="86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61" name="Google Shape;61;p6"/>
          <p:cNvCxnSpPr/>
          <p:nvPr/>
        </p:nvCxnSpPr>
        <p:spPr>
          <a:xfrm>
            <a:off x="1123950" y="3075081"/>
            <a:ext cx="5031300" cy="0"/>
          </a:xfrm>
          <a:prstGeom prst="straightConnector1">
            <a:avLst/>
          </a:prstGeom>
          <a:noFill/>
          <a:ln cap="flat" cmpd="sng" w="38100">
            <a:solidFill>
              <a:srgbClr val="73B5FE"/>
            </a:solidFill>
            <a:prstDash val="solid"/>
            <a:round/>
            <a:headEnd len="sm" w="sm" type="none"/>
            <a:tailEnd len="sm" w="sm" type="none"/>
          </a:ln>
        </p:spPr>
      </p:cxnSp>
      <p:cxnSp>
        <p:nvCxnSpPr>
          <p:cNvPr id="62" name="Google Shape;62;p6"/>
          <p:cNvCxnSpPr/>
          <p:nvPr/>
        </p:nvCxnSpPr>
        <p:spPr>
          <a:xfrm>
            <a:off x="6587074" y="3075081"/>
            <a:ext cx="5031300" cy="0"/>
          </a:xfrm>
          <a:prstGeom prst="straightConnector1">
            <a:avLst/>
          </a:prstGeom>
          <a:noFill/>
          <a:ln cap="flat" cmpd="sng" w="38100">
            <a:solidFill>
              <a:srgbClr val="73B5FE"/>
            </a:solidFill>
            <a:prstDash val="solid"/>
            <a:round/>
            <a:headEnd len="sm" w="sm" type="none"/>
            <a:tailEnd len="sm" w="sm" type="none"/>
          </a:ln>
        </p:spPr>
      </p:cxnSp>
      <p:cxnSp>
        <p:nvCxnSpPr>
          <p:cNvPr id="63" name="Google Shape;63;p6"/>
          <p:cNvCxnSpPr/>
          <p:nvPr/>
        </p:nvCxnSpPr>
        <p:spPr>
          <a:xfrm>
            <a:off x="12269469" y="3056031"/>
            <a:ext cx="5031300" cy="0"/>
          </a:xfrm>
          <a:prstGeom prst="straightConnector1">
            <a:avLst/>
          </a:prstGeom>
          <a:noFill/>
          <a:ln cap="flat" cmpd="sng" w="38100">
            <a:solidFill>
              <a:srgbClr val="73B5FE"/>
            </a:solidFill>
            <a:prstDash val="solid"/>
            <a:round/>
            <a:headEnd len="sm" w="sm" type="none"/>
            <a:tailEnd len="sm" w="sm" type="none"/>
          </a:ln>
        </p:spPr>
      </p:cxnSp>
      <p:sp>
        <p:nvSpPr>
          <p:cNvPr id="64" name="Google Shape;64;p6"/>
          <p:cNvSpPr txBox="1"/>
          <p:nvPr>
            <p:ph idx="1" type="subTitle"/>
          </p:nvPr>
        </p:nvSpPr>
        <p:spPr>
          <a:xfrm>
            <a:off x="1180275" y="355950"/>
            <a:ext cx="2702100" cy="498000"/>
          </a:xfrm>
          <a:prstGeom prst="rect">
            <a:avLst/>
          </a:prstGeom>
        </p:spPr>
        <p:txBody>
          <a:bodyPr anchorCtr="0" anchor="t" bIns="45700" lIns="91425" spcFirstLastPara="1" rIns="91425" wrap="square" tIns="45700">
            <a:noAutofit/>
          </a:bodyPr>
          <a:lstStyle>
            <a:lvl1pPr lvl="0" algn="l">
              <a:spcBef>
                <a:spcPts val="640"/>
              </a:spcBef>
              <a:spcAft>
                <a:spcPts val="0"/>
              </a:spcAft>
              <a:buSzPts val="2200"/>
              <a:buNone/>
              <a:defRPr sz="22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65" name="Google Shape;65;p6"/>
          <p:cNvSpPr txBox="1"/>
          <p:nvPr>
            <p:ph idx="5" type="subTitle"/>
          </p:nvPr>
        </p:nvSpPr>
        <p:spPr>
          <a:xfrm>
            <a:off x="5615075" y="355950"/>
            <a:ext cx="2702100" cy="498000"/>
          </a:xfrm>
          <a:prstGeom prst="rect">
            <a:avLst/>
          </a:prstGeom>
        </p:spPr>
        <p:txBody>
          <a:bodyPr anchorCtr="0" anchor="t" bIns="45700" lIns="91425" spcFirstLastPara="1" rIns="91425" wrap="square" tIns="45700">
            <a:noAutofit/>
          </a:bodyPr>
          <a:lstStyle>
            <a:lvl1pPr lvl="0">
              <a:spcBef>
                <a:spcPts val="640"/>
              </a:spcBef>
              <a:spcAft>
                <a:spcPts val="0"/>
              </a:spcAft>
              <a:buSzPts val="2200"/>
              <a:buNone/>
              <a:defRPr sz="22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66" name="Google Shape;66;p6"/>
          <p:cNvSpPr txBox="1"/>
          <p:nvPr>
            <p:ph idx="6" type="subTitle"/>
          </p:nvPr>
        </p:nvSpPr>
        <p:spPr>
          <a:xfrm>
            <a:off x="10023525" y="355950"/>
            <a:ext cx="2702100" cy="498000"/>
          </a:xfrm>
          <a:prstGeom prst="rect">
            <a:avLst/>
          </a:prstGeom>
        </p:spPr>
        <p:txBody>
          <a:bodyPr anchorCtr="0" anchor="t" bIns="45700" lIns="91425" spcFirstLastPara="1" rIns="91425" wrap="square" tIns="45700">
            <a:noAutofit/>
          </a:bodyPr>
          <a:lstStyle>
            <a:lvl1pPr lvl="0">
              <a:spcBef>
                <a:spcPts val="640"/>
              </a:spcBef>
              <a:spcAft>
                <a:spcPts val="0"/>
              </a:spcAft>
              <a:buSzPts val="2200"/>
              <a:buNone/>
              <a:defRPr sz="22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67" name="Google Shape;67;p6"/>
          <p:cNvSpPr txBox="1"/>
          <p:nvPr>
            <p:ph idx="7" type="subTitle"/>
          </p:nvPr>
        </p:nvSpPr>
        <p:spPr>
          <a:xfrm>
            <a:off x="14405625" y="355950"/>
            <a:ext cx="2702100" cy="498000"/>
          </a:xfrm>
          <a:prstGeom prst="rect">
            <a:avLst/>
          </a:prstGeom>
        </p:spPr>
        <p:txBody>
          <a:bodyPr anchorCtr="0" anchor="t" bIns="45700" lIns="91425" spcFirstLastPara="1" rIns="91425" wrap="square" tIns="45700">
            <a:noAutofit/>
          </a:bodyPr>
          <a:lstStyle>
            <a:lvl1pPr lvl="0" algn="r">
              <a:spcBef>
                <a:spcPts val="640"/>
              </a:spcBef>
              <a:spcAft>
                <a:spcPts val="0"/>
              </a:spcAft>
              <a:buSzPts val="2200"/>
              <a:buNone/>
              <a:defRPr sz="2200"/>
            </a:lvl1pPr>
            <a:lvl2pPr lvl="1" algn="r">
              <a:spcBef>
                <a:spcPts val="560"/>
              </a:spcBef>
              <a:spcAft>
                <a:spcPts val="0"/>
              </a:spcAft>
              <a:buSzPts val="2000"/>
              <a:buNone/>
              <a:defRPr/>
            </a:lvl2pPr>
            <a:lvl3pPr lvl="2" algn="r">
              <a:spcBef>
                <a:spcPts val="480"/>
              </a:spcBef>
              <a:spcAft>
                <a:spcPts val="0"/>
              </a:spcAft>
              <a:buSzPts val="2000"/>
              <a:buNone/>
              <a:defRPr/>
            </a:lvl3pPr>
            <a:lvl4pPr lvl="3" algn="r">
              <a:spcBef>
                <a:spcPts val="400"/>
              </a:spcBef>
              <a:spcAft>
                <a:spcPts val="0"/>
              </a:spcAft>
              <a:buSzPts val="2000"/>
              <a:buNone/>
              <a:defRPr/>
            </a:lvl4pPr>
            <a:lvl5pPr lvl="4" algn="r">
              <a:spcBef>
                <a:spcPts val="400"/>
              </a:spcBef>
              <a:spcAft>
                <a:spcPts val="0"/>
              </a:spcAft>
              <a:buSzPts val="2000"/>
              <a:buNone/>
              <a:defRPr/>
            </a:lvl5pPr>
            <a:lvl6pPr lvl="5" algn="r">
              <a:spcBef>
                <a:spcPts val="400"/>
              </a:spcBef>
              <a:spcAft>
                <a:spcPts val="0"/>
              </a:spcAft>
              <a:buSzPts val="2000"/>
              <a:buNone/>
              <a:defRPr/>
            </a:lvl6pPr>
            <a:lvl7pPr lvl="6" algn="r">
              <a:spcBef>
                <a:spcPts val="400"/>
              </a:spcBef>
              <a:spcAft>
                <a:spcPts val="0"/>
              </a:spcAft>
              <a:buSzPts val="2000"/>
              <a:buNone/>
              <a:defRPr/>
            </a:lvl7pPr>
            <a:lvl8pPr lvl="7" algn="r">
              <a:spcBef>
                <a:spcPts val="400"/>
              </a:spcBef>
              <a:spcAft>
                <a:spcPts val="0"/>
              </a:spcAft>
              <a:buSzPts val="2000"/>
              <a:buNone/>
              <a:defRPr/>
            </a:lvl8pPr>
            <a:lvl9pPr lvl="8" algn="r">
              <a:spcBef>
                <a:spcPts val="400"/>
              </a:spcBef>
              <a:spcAft>
                <a:spcPts val="0"/>
              </a:spcAft>
              <a:buSzPts val="2000"/>
              <a:buNone/>
              <a:defRPr/>
            </a:lvl9pPr>
          </a:lstStyle>
          <a:p/>
        </p:txBody>
      </p:sp>
      <p:sp>
        <p:nvSpPr>
          <p:cNvPr id="68" name="Google Shape;68;p6"/>
          <p:cNvSpPr txBox="1"/>
          <p:nvPr>
            <p:ph idx="8" type="subTitle"/>
          </p:nvPr>
        </p:nvSpPr>
        <p:spPr>
          <a:xfrm>
            <a:off x="1165350" y="7792075"/>
            <a:ext cx="4948500" cy="498000"/>
          </a:xfrm>
          <a:prstGeom prst="rect">
            <a:avLst/>
          </a:prstGeom>
        </p:spPr>
        <p:txBody>
          <a:bodyPr anchorCtr="0" anchor="t" bIns="45700" lIns="91425" spcFirstLastPara="1" rIns="91425" wrap="square" tIns="45700">
            <a:noAutofit/>
          </a:bodyPr>
          <a:lstStyle>
            <a:lvl1pPr lvl="0">
              <a:spcBef>
                <a:spcPts val="640"/>
              </a:spcBef>
              <a:spcAft>
                <a:spcPts val="0"/>
              </a:spcAft>
              <a:buSzPts val="2200"/>
              <a:buNone/>
              <a:defRPr b="1" sz="22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69" name="Google Shape;69;p6"/>
          <p:cNvSpPr txBox="1"/>
          <p:nvPr>
            <p:ph idx="9" type="body"/>
          </p:nvPr>
        </p:nvSpPr>
        <p:spPr>
          <a:xfrm>
            <a:off x="1453200" y="8291650"/>
            <a:ext cx="4372800" cy="909300"/>
          </a:xfrm>
          <a:prstGeom prst="rect">
            <a:avLst/>
          </a:prstGeom>
        </p:spPr>
        <p:txBody>
          <a:bodyPr anchorCtr="0" anchor="t" bIns="45700" lIns="91425" spcFirstLastPara="1" rIns="91425" wrap="square" tIns="45700">
            <a:noAutofit/>
          </a:bodyPr>
          <a:lstStyle>
            <a:lvl1pPr indent="-355600" lvl="0" marL="457200">
              <a:spcBef>
                <a:spcPts val="640"/>
              </a:spcBef>
              <a:spcAft>
                <a:spcPts val="0"/>
              </a:spcAft>
              <a:buSzPts val="2000"/>
              <a:buChar char="•"/>
              <a:defRPr/>
            </a:lvl1pPr>
            <a:lvl2pPr indent="-355600" lvl="1" marL="914400">
              <a:spcBef>
                <a:spcPts val="560"/>
              </a:spcBef>
              <a:spcAft>
                <a:spcPts val="0"/>
              </a:spcAft>
              <a:buSzPts val="2000"/>
              <a:buChar char="–"/>
              <a:defRPr/>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70" name="Google Shape;70;p6"/>
          <p:cNvSpPr txBox="1"/>
          <p:nvPr>
            <p:ph idx="13" type="subTitle"/>
          </p:nvPr>
        </p:nvSpPr>
        <p:spPr>
          <a:xfrm>
            <a:off x="6628475" y="7792075"/>
            <a:ext cx="4948500" cy="498000"/>
          </a:xfrm>
          <a:prstGeom prst="rect">
            <a:avLst/>
          </a:prstGeom>
        </p:spPr>
        <p:txBody>
          <a:bodyPr anchorCtr="0" anchor="t" bIns="45700" lIns="91425" spcFirstLastPara="1" rIns="91425" wrap="square" tIns="45700">
            <a:noAutofit/>
          </a:bodyPr>
          <a:lstStyle>
            <a:lvl1pPr lvl="0" rtl="0">
              <a:spcBef>
                <a:spcPts val="640"/>
              </a:spcBef>
              <a:spcAft>
                <a:spcPts val="0"/>
              </a:spcAft>
              <a:buSzPts val="2200"/>
              <a:buNone/>
              <a:defRPr b="1" sz="220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71" name="Google Shape;71;p6"/>
          <p:cNvSpPr txBox="1"/>
          <p:nvPr>
            <p:ph idx="14" type="body"/>
          </p:nvPr>
        </p:nvSpPr>
        <p:spPr>
          <a:xfrm>
            <a:off x="6916325" y="8291650"/>
            <a:ext cx="4372800" cy="9093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72" name="Google Shape;72;p6"/>
          <p:cNvSpPr txBox="1"/>
          <p:nvPr>
            <p:ph idx="15" type="subTitle"/>
          </p:nvPr>
        </p:nvSpPr>
        <p:spPr>
          <a:xfrm>
            <a:off x="12310875" y="7792075"/>
            <a:ext cx="4948500" cy="498000"/>
          </a:xfrm>
          <a:prstGeom prst="rect">
            <a:avLst/>
          </a:prstGeom>
        </p:spPr>
        <p:txBody>
          <a:bodyPr anchorCtr="0" anchor="t" bIns="45700" lIns="91425" spcFirstLastPara="1" rIns="91425" wrap="square" tIns="45700">
            <a:noAutofit/>
          </a:bodyPr>
          <a:lstStyle>
            <a:lvl1pPr lvl="0" rtl="0">
              <a:spcBef>
                <a:spcPts val="640"/>
              </a:spcBef>
              <a:spcAft>
                <a:spcPts val="0"/>
              </a:spcAft>
              <a:buSzPts val="2200"/>
              <a:buNone/>
              <a:defRPr b="1" sz="220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73" name="Google Shape;73;p6"/>
          <p:cNvSpPr txBox="1"/>
          <p:nvPr>
            <p:ph idx="16" type="body"/>
          </p:nvPr>
        </p:nvSpPr>
        <p:spPr>
          <a:xfrm>
            <a:off x="12598725" y="8291650"/>
            <a:ext cx="4372800" cy="9093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74" name="Shape 74"/>
        <p:cNvGrpSpPr/>
        <p:nvPr/>
      </p:nvGrpSpPr>
      <p:grpSpPr>
        <a:xfrm>
          <a:off x="0" y="0"/>
          <a:ext cx="0" cy="0"/>
          <a:chOff x="0" y="0"/>
          <a:chExt cx="0" cy="0"/>
        </a:xfrm>
      </p:grpSpPr>
      <p:grpSp>
        <p:nvGrpSpPr>
          <p:cNvPr id="75" name="Google Shape;75;p7"/>
          <p:cNvGrpSpPr/>
          <p:nvPr/>
        </p:nvGrpSpPr>
        <p:grpSpPr>
          <a:xfrm>
            <a:off x="2341426" y="3641093"/>
            <a:ext cx="2579827" cy="2519521"/>
            <a:chOff x="0" y="-95250"/>
            <a:chExt cx="812800" cy="793800"/>
          </a:xfrm>
        </p:grpSpPr>
        <p:sp>
          <p:nvSpPr>
            <p:cNvPr id="76" name="Google Shape;76;p7"/>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2E6297"/>
                </a:gs>
                <a:gs pos="50000">
                  <a:srgbClr val="184471"/>
                </a:gs>
                <a:gs pos="100000">
                  <a:srgbClr val="061627"/>
                </a:gs>
              </a:gsLst>
              <a:path path="circle">
                <a:fillToRect b="50%" l="50%" r="50%" t="50%"/>
              </a:path>
              <a:tileRect/>
            </a:gradFill>
            <a:ln cap="sq" cmpd="sng" w="38100">
              <a:solidFill>
                <a:srgbClr val="FFFFFF"/>
              </a:solidFill>
              <a:prstDash val="solid"/>
              <a:miter lim="8000"/>
              <a:headEnd len="sm" w="sm" type="none"/>
              <a:tailEnd len="sm" w="sm" type="none"/>
            </a:ln>
          </p:spPr>
        </p:sp>
        <p:sp>
          <p:nvSpPr>
            <p:cNvPr id="77" name="Google Shape;77;p7"/>
            <p:cNvSpPr txBox="1"/>
            <p:nvPr/>
          </p:nvSpPr>
          <p:spPr>
            <a:xfrm>
              <a:off x="114300" y="-95250"/>
              <a:ext cx="584100" cy="793800"/>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 name="Google Shape;78;p7"/>
          <p:cNvGrpSpPr/>
          <p:nvPr/>
        </p:nvGrpSpPr>
        <p:grpSpPr>
          <a:xfrm>
            <a:off x="7854084" y="3641093"/>
            <a:ext cx="2579827" cy="2519521"/>
            <a:chOff x="0" y="-95250"/>
            <a:chExt cx="812800" cy="793800"/>
          </a:xfrm>
        </p:grpSpPr>
        <p:sp>
          <p:nvSpPr>
            <p:cNvPr id="79" name="Google Shape;79;p7"/>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2E6297"/>
                </a:gs>
                <a:gs pos="50000">
                  <a:srgbClr val="184471"/>
                </a:gs>
                <a:gs pos="100000">
                  <a:srgbClr val="061627"/>
                </a:gs>
              </a:gsLst>
              <a:path path="circle">
                <a:fillToRect b="50%" l="50%" r="50%" t="50%"/>
              </a:path>
              <a:tileRect/>
            </a:gradFill>
            <a:ln cap="sq" cmpd="sng" w="38100">
              <a:solidFill>
                <a:srgbClr val="FFFFFF"/>
              </a:solidFill>
              <a:prstDash val="solid"/>
              <a:miter lim="8000"/>
              <a:headEnd len="sm" w="sm" type="none"/>
              <a:tailEnd len="sm" w="sm" type="none"/>
            </a:ln>
          </p:spPr>
        </p:sp>
        <p:sp>
          <p:nvSpPr>
            <p:cNvPr id="80" name="Google Shape;80;p7"/>
            <p:cNvSpPr txBox="1"/>
            <p:nvPr/>
          </p:nvSpPr>
          <p:spPr>
            <a:xfrm>
              <a:off x="114300" y="-95250"/>
              <a:ext cx="584100" cy="793800"/>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1" name="Google Shape;81;p7"/>
          <p:cNvGrpSpPr/>
          <p:nvPr/>
        </p:nvGrpSpPr>
        <p:grpSpPr>
          <a:xfrm>
            <a:off x="13366743" y="3641093"/>
            <a:ext cx="2579827" cy="2519521"/>
            <a:chOff x="0" y="-95250"/>
            <a:chExt cx="812800" cy="793800"/>
          </a:xfrm>
        </p:grpSpPr>
        <p:sp>
          <p:nvSpPr>
            <p:cNvPr id="82" name="Google Shape;82;p7"/>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2E6297"/>
                </a:gs>
                <a:gs pos="50000">
                  <a:srgbClr val="184471"/>
                </a:gs>
                <a:gs pos="100000">
                  <a:srgbClr val="061627"/>
                </a:gs>
              </a:gsLst>
              <a:path path="circle">
                <a:fillToRect b="50%" l="50%" r="50%" t="50%"/>
              </a:path>
              <a:tileRect/>
            </a:gradFill>
            <a:ln cap="sq" cmpd="sng" w="38100">
              <a:solidFill>
                <a:srgbClr val="FFFFFF"/>
              </a:solidFill>
              <a:prstDash val="solid"/>
              <a:miter lim="8000"/>
              <a:headEnd len="sm" w="sm" type="none"/>
              <a:tailEnd len="sm" w="sm" type="none"/>
            </a:ln>
          </p:spPr>
        </p:sp>
        <p:sp>
          <p:nvSpPr>
            <p:cNvPr id="83" name="Google Shape;83;p7"/>
            <p:cNvSpPr txBox="1"/>
            <p:nvPr/>
          </p:nvSpPr>
          <p:spPr>
            <a:xfrm>
              <a:off x="114300" y="-95250"/>
              <a:ext cx="584100" cy="793800"/>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4" name="Google Shape;84;p7"/>
          <p:cNvSpPr txBox="1"/>
          <p:nvPr/>
        </p:nvSpPr>
        <p:spPr>
          <a:xfrm>
            <a:off x="2694992" y="4433823"/>
            <a:ext cx="1829400" cy="1333200"/>
          </a:xfrm>
          <a:prstGeom prst="rect">
            <a:avLst/>
          </a:prstGeom>
          <a:noFill/>
          <a:ln>
            <a:noFill/>
          </a:ln>
        </p:spPr>
        <p:txBody>
          <a:bodyPr anchorCtr="0" anchor="t" bIns="0" lIns="0" spcFirstLastPara="1" rIns="0" wrap="square" tIns="0">
            <a:spAutoFit/>
          </a:bodyPr>
          <a:lstStyle/>
          <a:p>
            <a:pPr indent="0" lvl="0" marL="0" marR="0" rtl="0" algn="ctr">
              <a:lnSpc>
                <a:spcPct val="126001"/>
              </a:lnSpc>
              <a:spcBef>
                <a:spcPts val="0"/>
              </a:spcBef>
              <a:spcAft>
                <a:spcPts val="0"/>
              </a:spcAft>
              <a:buNone/>
            </a:pPr>
            <a:r>
              <a:rPr b="0" i="0" lang="en-US" sz="8661" u="none" cap="none" strike="noStrike">
                <a:solidFill>
                  <a:srgbClr val="FFFFFF"/>
                </a:solidFill>
                <a:latin typeface="Overpass ExtraLight"/>
                <a:ea typeface="Overpass ExtraLight"/>
                <a:cs typeface="Overpass ExtraLight"/>
                <a:sym typeface="Overpass ExtraLight"/>
              </a:rPr>
              <a:t>01</a:t>
            </a:r>
            <a:endParaRPr/>
          </a:p>
        </p:txBody>
      </p:sp>
      <p:sp>
        <p:nvSpPr>
          <p:cNvPr id="85" name="Google Shape;85;p7"/>
          <p:cNvSpPr txBox="1"/>
          <p:nvPr/>
        </p:nvSpPr>
        <p:spPr>
          <a:xfrm>
            <a:off x="8207650" y="4433823"/>
            <a:ext cx="1829400" cy="1333200"/>
          </a:xfrm>
          <a:prstGeom prst="rect">
            <a:avLst/>
          </a:prstGeom>
          <a:noFill/>
          <a:ln>
            <a:noFill/>
          </a:ln>
        </p:spPr>
        <p:txBody>
          <a:bodyPr anchorCtr="0" anchor="t" bIns="0" lIns="0" spcFirstLastPara="1" rIns="0" wrap="square" tIns="0">
            <a:spAutoFit/>
          </a:bodyPr>
          <a:lstStyle/>
          <a:p>
            <a:pPr indent="0" lvl="0" marL="0" marR="0" rtl="0" algn="ctr">
              <a:lnSpc>
                <a:spcPct val="126001"/>
              </a:lnSpc>
              <a:spcBef>
                <a:spcPts val="0"/>
              </a:spcBef>
              <a:spcAft>
                <a:spcPts val="0"/>
              </a:spcAft>
              <a:buNone/>
            </a:pPr>
            <a:r>
              <a:rPr b="0" i="0" lang="en-US" sz="8661" u="none" cap="none" strike="noStrike">
                <a:solidFill>
                  <a:srgbClr val="FFFFFF"/>
                </a:solidFill>
                <a:latin typeface="Overpass ExtraLight"/>
                <a:ea typeface="Overpass ExtraLight"/>
                <a:cs typeface="Overpass ExtraLight"/>
                <a:sym typeface="Overpass ExtraLight"/>
              </a:rPr>
              <a:t>02</a:t>
            </a:r>
            <a:endParaRPr/>
          </a:p>
        </p:txBody>
      </p:sp>
      <p:sp>
        <p:nvSpPr>
          <p:cNvPr id="86" name="Google Shape;86;p7"/>
          <p:cNvSpPr txBox="1"/>
          <p:nvPr/>
        </p:nvSpPr>
        <p:spPr>
          <a:xfrm>
            <a:off x="13720309" y="4433823"/>
            <a:ext cx="1829400" cy="1333200"/>
          </a:xfrm>
          <a:prstGeom prst="rect">
            <a:avLst/>
          </a:prstGeom>
          <a:noFill/>
          <a:ln>
            <a:noFill/>
          </a:ln>
        </p:spPr>
        <p:txBody>
          <a:bodyPr anchorCtr="0" anchor="t" bIns="0" lIns="0" spcFirstLastPara="1" rIns="0" wrap="square" tIns="0">
            <a:spAutoFit/>
          </a:bodyPr>
          <a:lstStyle/>
          <a:p>
            <a:pPr indent="0" lvl="0" marL="0" marR="0" rtl="0" algn="ctr">
              <a:lnSpc>
                <a:spcPct val="126001"/>
              </a:lnSpc>
              <a:spcBef>
                <a:spcPts val="0"/>
              </a:spcBef>
              <a:spcAft>
                <a:spcPts val="0"/>
              </a:spcAft>
              <a:buNone/>
            </a:pPr>
            <a:r>
              <a:rPr b="0" i="0" lang="en-US" sz="8661" u="none" cap="none" strike="noStrike">
                <a:solidFill>
                  <a:srgbClr val="FFFFFF"/>
                </a:solidFill>
                <a:latin typeface="Overpass ExtraLight"/>
                <a:ea typeface="Overpass ExtraLight"/>
                <a:cs typeface="Overpass ExtraLight"/>
                <a:sym typeface="Overpass ExtraLight"/>
              </a:rPr>
              <a:t>03</a:t>
            </a:r>
            <a:endParaRPr/>
          </a:p>
        </p:txBody>
      </p:sp>
      <p:sp>
        <p:nvSpPr>
          <p:cNvPr id="87" name="Google Shape;87;p7"/>
          <p:cNvSpPr/>
          <p:nvPr/>
        </p:nvSpPr>
        <p:spPr>
          <a:xfrm>
            <a:off x="15571360" y="1513162"/>
            <a:ext cx="3737374" cy="3112213"/>
          </a:xfrm>
          <a:custGeom>
            <a:rect b="b" l="l" r="r" t="t"/>
            <a:pathLst>
              <a:path extrusionOk="0" h="3112213" w="3737374">
                <a:moveTo>
                  <a:pt x="0" y="0"/>
                </a:moveTo>
                <a:lnTo>
                  <a:pt x="3737374" y="0"/>
                </a:lnTo>
                <a:lnTo>
                  <a:pt x="3737374" y="3112213"/>
                </a:lnTo>
                <a:lnTo>
                  <a:pt x="0" y="3112213"/>
                </a:lnTo>
                <a:lnTo>
                  <a:pt x="0" y="0"/>
                </a:lnTo>
                <a:close/>
              </a:path>
            </a:pathLst>
          </a:custGeom>
          <a:blipFill rotWithShape="1">
            <a:blip r:embed="rId2">
              <a:alphaModFix amt="39000"/>
            </a:blip>
            <a:stretch>
              <a:fillRect b="0" l="0" r="0" t="0"/>
            </a:stretch>
          </a:blipFill>
          <a:ln>
            <a:noFill/>
          </a:ln>
        </p:spPr>
      </p:sp>
      <p:cxnSp>
        <p:nvCxnSpPr>
          <p:cNvPr id="88" name="Google Shape;88;p7"/>
          <p:cNvCxnSpPr/>
          <p:nvPr/>
        </p:nvCxnSpPr>
        <p:spPr>
          <a:xfrm>
            <a:off x="4921257" y="5032887"/>
            <a:ext cx="2932800" cy="0"/>
          </a:xfrm>
          <a:prstGeom prst="straightConnector1">
            <a:avLst/>
          </a:prstGeom>
          <a:noFill/>
          <a:ln cap="flat" cmpd="sng" w="38100">
            <a:solidFill>
              <a:srgbClr val="FFFFFF"/>
            </a:solidFill>
            <a:prstDash val="solid"/>
            <a:round/>
            <a:headEnd len="sm" w="sm" type="none"/>
            <a:tailEnd len="sm" w="sm" type="none"/>
          </a:ln>
        </p:spPr>
      </p:cxnSp>
      <p:cxnSp>
        <p:nvCxnSpPr>
          <p:cNvPr id="89" name="Google Shape;89;p7"/>
          <p:cNvCxnSpPr/>
          <p:nvPr/>
        </p:nvCxnSpPr>
        <p:spPr>
          <a:xfrm>
            <a:off x="-591401" y="5032887"/>
            <a:ext cx="2932800" cy="0"/>
          </a:xfrm>
          <a:prstGeom prst="straightConnector1">
            <a:avLst/>
          </a:prstGeom>
          <a:noFill/>
          <a:ln cap="flat" cmpd="sng" w="38100">
            <a:solidFill>
              <a:srgbClr val="FFFFFF"/>
            </a:solidFill>
            <a:prstDash val="solid"/>
            <a:round/>
            <a:headEnd len="sm" w="sm" type="none"/>
            <a:tailEnd len="sm" w="sm" type="none"/>
          </a:ln>
        </p:spPr>
      </p:cxnSp>
      <p:cxnSp>
        <p:nvCxnSpPr>
          <p:cNvPr id="90" name="Google Shape;90;p7"/>
          <p:cNvCxnSpPr/>
          <p:nvPr/>
        </p:nvCxnSpPr>
        <p:spPr>
          <a:xfrm>
            <a:off x="15946574" y="5032887"/>
            <a:ext cx="2932800" cy="0"/>
          </a:xfrm>
          <a:prstGeom prst="straightConnector1">
            <a:avLst/>
          </a:prstGeom>
          <a:noFill/>
          <a:ln cap="flat" cmpd="sng" w="38100">
            <a:solidFill>
              <a:srgbClr val="FFFFFF"/>
            </a:solidFill>
            <a:prstDash val="solid"/>
            <a:round/>
            <a:headEnd len="sm" w="sm" type="none"/>
            <a:tailEnd len="sm" w="sm" type="none"/>
          </a:ln>
        </p:spPr>
      </p:cxnSp>
      <p:cxnSp>
        <p:nvCxnSpPr>
          <p:cNvPr id="91" name="Google Shape;91;p7"/>
          <p:cNvCxnSpPr/>
          <p:nvPr/>
        </p:nvCxnSpPr>
        <p:spPr>
          <a:xfrm>
            <a:off x="10433916" y="5032887"/>
            <a:ext cx="2932800" cy="0"/>
          </a:xfrm>
          <a:prstGeom prst="straightConnector1">
            <a:avLst/>
          </a:prstGeom>
          <a:noFill/>
          <a:ln cap="flat" cmpd="sng" w="38100">
            <a:solidFill>
              <a:srgbClr val="FFFFFF"/>
            </a:solidFill>
            <a:prstDash val="solid"/>
            <a:round/>
            <a:headEnd len="sm" w="sm" type="none"/>
            <a:tailEnd len="sm" w="sm" type="none"/>
          </a:ln>
        </p:spPr>
      </p:cxnSp>
      <p:sp>
        <p:nvSpPr>
          <p:cNvPr id="92" name="Google Shape;92;p7"/>
          <p:cNvSpPr txBox="1"/>
          <p:nvPr>
            <p:ph type="title"/>
          </p:nvPr>
        </p:nvSpPr>
        <p:spPr>
          <a:xfrm>
            <a:off x="1180275" y="1335975"/>
            <a:ext cx="18094800" cy="1457100"/>
          </a:xfrm>
          <a:prstGeom prst="rect">
            <a:avLst/>
          </a:prstGeom>
        </p:spPr>
        <p:txBody>
          <a:bodyPr anchorCtr="0" anchor="t" bIns="45700" lIns="91425" spcFirstLastPara="1" rIns="91425" wrap="square" tIns="45700">
            <a:noAutofit/>
          </a:bodyPr>
          <a:lstStyle>
            <a:lvl1pPr lvl="0" algn="l">
              <a:spcBef>
                <a:spcPts val="0"/>
              </a:spcBef>
              <a:spcAft>
                <a:spcPts val="0"/>
              </a:spcAft>
              <a:buSzPts val="86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7"/>
          <p:cNvSpPr txBox="1"/>
          <p:nvPr>
            <p:ph idx="1" type="subTitle"/>
          </p:nvPr>
        </p:nvSpPr>
        <p:spPr>
          <a:xfrm>
            <a:off x="1180275" y="355950"/>
            <a:ext cx="2702100" cy="498000"/>
          </a:xfrm>
          <a:prstGeom prst="rect">
            <a:avLst/>
          </a:prstGeom>
        </p:spPr>
        <p:txBody>
          <a:bodyPr anchorCtr="0" anchor="t" bIns="45700" lIns="91425" spcFirstLastPara="1" rIns="91425" wrap="square" tIns="45700">
            <a:noAutofit/>
          </a:bodyPr>
          <a:lstStyle>
            <a:lvl1pPr lvl="0" algn="l">
              <a:spcBef>
                <a:spcPts val="640"/>
              </a:spcBef>
              <a:spcAft>
                <a:spcPts val="0"/>
              </a:spcAft>
              <a:buSzPts val="2200"/>
              <a:buNone/>
              <a:defRPr sz="22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94" name="Google Shape;94;p7"/>
          <p:cNvSpPr txBox="1"/>
          <p:nvPr>
            <p:ph idx="2" type="subTitle"/>
          </p:nvPr>
        </p:nvSpPr>
        <p:spPr>
          <a:xfrm>
            <a:off x="5615075" y="355950"/>
            <a:ext cx="2702100" cy="498000"/>
          </a:xfrm>
          <a:prstGeom prst="rect">
            <a:avLst/>
          </a:prstGeom>
        </p:spPr>
        <p:txBody>
          <a:bodyPr anchorCtr="0" anchor="t" bIns="45700" lIns="91425" spcFirstLastPara="1" rIns="91425" wrap="square" tIns="45700">
            <a:noAutofit/>
          </a:bodyPr>
          <a:lstStyle>
            <a:lvl1pPr lvl="0">
              <a:spcBef>
                <a:spcPts val="640"/>
              </a:spcBef>
              <a:spcAft>
                <a:spcPts val="0"/>
              </a:spcAft>
              <a:buSzPts val="2200"/>
              <a:buNone/>
              <a:defRPr sz="22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95" name="Google Shape;95;p7"/>
          <p:cNvSpPr txBox="1"/>
          <p:nvPr>
            <p:ph idx="3" type="subTitle"/>
          </p:nvPr>
        </p:nvSpPr>
        <p:spPr>
          <a:xfrm>
            <a:off x="10023525" y="355950"/>
            <a:ext cx="2702100" cy="498000"/>
          </a:xfrm>
          <a:prstGeom prst="rect">
            <a:avLst/>
          </a:prstGeom>
        </p:spPr>
        <p:txBody>
          <a:bodyPr anchorCtr="0" anchor="t" bIns="45700" lIns="91425" spcFirstLastPara="1" rIns="91425" wrap="square" tIns="45700">
            <a:noAutofit/>
          </a:bodyPr>
          <a:lstStyle>
            <a:lvl1pPr lvl="0">
              <a:spcBef>
                <a:spcPts val="640"/>
              </a:spcBef>
              <a:spcAft>
                <a:spcPts val="0"/>
              </a:spcAft>
              <a:buSzPts val="2200"/>
              <a:buNone/>
              <a:defRPr sz="22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96" name="Google Shape;96;p7"/>
          <p:cNvSpPr txBox="1"/>
          <p:nvPr>
            <p:ph idx="4" type="subTitle"/>
          </p:nvPr>
        </p:nvSpPr>
        <p:spPr>
          <a:xfrm>
            <a:off x="14405625" y="355950"/>
            <a:ext cx="2702100" cy="498000"/>
          </a:xfrm>
          <a:prstGeom prst="rect">
            <a:avLst/>
          </a:prstGeom>
        </p:spPr>
        <p:txBody>
          <a:bodyPr anchorCtr="0" anchor="t" bIns="45700" lIns="91425" spcFirstLastPara="1" rIns="91425" wrap="square" tIns="45700">
            <a:noAutofit/>
          </a:bodyPr>
          <a:lstStyle>
            <a:lvl1pPr lvl="0" algn="r">
              <a:spcBef>
                <a:spcPts val="640"/>
              </a:spcBef>
              <a:spcAft>
                <a:spcPts val="0"/>
              </a:spcAft>
              <a:buSzPts val="2200"/>
              <a:buNone/>
              <a:defRPr sz="2200"/>
            </a:lvl1pPr>
            <a:lvl2pPr lvl="1" algn="r">
              <a:spcBef>
                <a:spcPts val="560"/>
              </a:spcBef>
              <a:spcAft>
                <a:spcPts val="0"/>
              </a:spcAft>
              <a:buSzPts val="2000"/>
              <a:buNone/>
              <a:defRPr/>
            </a:lvl2pPr>
            <a:lvl3pPr lvl="2" algn="r">
              <a:spcBef>
                <a:spcPts val="480"/>
              </a:spcBef>
              <a:spcAft>
                <a:spcPts val="0"/>
              </a:spcAft>
              <a:buSzPts val="2000"/>
              <a:buNone/>
              <a:defRPr/>
            </a:lvl3pPr>
            <a:lvl4pPr lvl="3" algn="r">
              <a:spcBef>
                <a:spcPts val="400"/>
              </a:spcBef>
              <a:spcAft>
                <a:spcPts val="0"/>
              </a:spcAft>
              <a:buSzPts val="2000"/>
              <a:buNone/>
              <a:defRPr/>
            </a:lvl4pPr>
            <a:lvl5pPr lvl="4" algn="r">
              <a:spcBef>
                <a:spcPts val="400"/>
              </a:spcBef>
              <a:spcAft>
                <a:spcPts val="0"/>
              </a:spcAft>
              <a:buSzPts val="2000"/>
              <a:buNone/>
              <a:defRPr/>
            </a:lvl5pPr>
            <a:lvl6pPr lvl="5" algn="r">
              <a:spcBef>
                <a:spcPts val="400"/>
              </a:spcBef>
              <a:spcAft>
                <a:spcPts val="0"/>
              </a:spcAft>
              <a:buSzPts val="2000"/>
              <a:buNone/>
              <a:defRPr/>
            </a:lvl6pPr>
            <a:lvl7pPr lvl="6" algn="r">
              <a:spcBef>
                <a:spcPts val="400"/>
              </a:spcBef>
              <a:spcAft>
                <a:spcPts val="0"/>
              </a:spcAft>
              <a:buSzPts val="2000"/>
              <a:buNone/>
              <a:defRPr/>
            </a:lvl7pPr>
            <a:lvl8pPr lvl="7" algn="r">
              <a:spcBef>
                <a:spcPts val="400"/>
              </a:spcBef>
              <a:spcAft>
                <a:spcPts val="0"/>
              </a:spcAft>
              <a:buSzPts val="2000"/>
              <a:buNone/>
              <a:defRPr/>
            </a:lvl8pPr>
            <a:lvl9pPr lvl="8" algn="r">
              <a:spcBef>
                <a:spcPts val="400"/>
              </a:spcBef>
              <a:spcAft>
                <a:spcPts val="0"/>
              </a:spcAft>
              <a:buSzPts val="2000"/>
              <a:buNone/>
              <a:defRPr/>
            </a:lvl9pPr>
          </a:lstStyle>
          <a:p/>
        </p:txBody>
      </p:sp>
      <p:sp>
        <p:nvSpPr>
          <p:cNvPr id="97" name="Google Shape;97;p7"/>
          <p:cNvSpPr txBox="1"/>
          <p:nvPr>
            <p:ph idx="5" type="subTitle"/>
          </p:nvPr>
        </p:nvSpPr>
        <p:spPr>
          <a:xfrm>
            <a:off x="1980625" y="6666375"/>
            <a:ext cx="3301500" cy="498000"/>
          </a:xfrm>
          <a:prstGeom prst="rect">
            <a:avLst/>
          </a:prstGeom>
        </p:spPr>
        <p:txBody>
          <a:bodyPr anchorCtr="0" anchor="t" bIns="45700" lIns="91425" spcFirstLastPara="1" rIns="91425" wrap="square" tIns="45700">
            <a:noAutofit/>
          </a:bodyPr>
          <a:lstStyle>
            <a:lvl1pPr lvl="0">
              <a:spcBef>
                <a:spcPts val="640"/>
              </a:spcBef>
              <a:spcAft>
                <a:spcPts val="0"/>
              </a:spcAft>
              <a:buSzPts val="2600"/>
              <a:buNone/>
              <a:defRPr b="1" sz="26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98" name="Google Shape;98;p7"/>
          <p:cNvSpPr txBox="1"/>
          <p:nvPr>
            <p:ph idx="6" type="body"/>
          </p:nvPr>
        </p:nvSpPr>
        <p:spPr>
          <a:xfrm>
            <a:off x="1444938" y="7165950"/>
            <a:ext cx="4372800" cy="909300"/>
          </a:xfrm>
          <a:prstGeom prst="rect">
            <a:avLst/>
          </a:prstGeom>
        </p:spPr>
        <p:txBody>
          <a:bodyPr anchorCtr="0" anchor="t" bIns="45700" lIns="91425" spcFirstLastPara="1" rIns="91425" wrap="square" tIns="45700">
            <a:noAutofit/>
          </a:bodyPr>
          <a:lstStyle>
            <a:lvl1pPr indent="-355600" lvl="0" marL="457200">
              <a:spcBef>
                <a:spcPts val="640"/>
              </a:spcBef>
              <a:spcAft>
                <a:spcPts val="0"/>
              </a:spcAft>
              <a:buSzPts val="2000"/>
              <a:buChar char="•"/>
              <a:defRPr/>
            </a:lvl1pPr>
            <a:lvl2pPr indent="-355600" lvl="1" marL="914400">
              <a:spcBef>
                <a:spcPts val="560"/>
              </a:spcBef>
              <a:spcAft>
                <a:spcPts val="0"/>
              </a:spcAft>
              <a:buSzPts val="2000"/>
              <a:buChar char="–"/>
              <a:defRPr/>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99" name="Google Shape;99;p7"/>
          <p:cNvSpPr txBox="1"/>
          <p:nvPr>
            <p:ph idx="7" type="subTitle"/>
          </p:nvPr>
        </p:nvSpPr>
        <p:spPr>
          <a:xfrm>
            <a:off x="7471625" y="6666375"/>
            <a:ext cx="3301500" cy="498000"/>
          </a:xfrm>
          <a:prstGeom prst="rect">
            <a:avLst/>
          </a:prstGeom>
        </p:spPr>
        <p:txBody>
          <a:bodyPr anchorCtr="0" anchor="t" bIns="45700" lIns="91425" spcFirstLastPara="1" rIns="91425" wrap="square" tIns="45700">
            <a:noAutofit/>
          </a:bodyPr>
          <a:lstStyle>
            <a:lvl1pPr lvl="0" rtl="0">
              <a:spcBef>
                <a:spcPts val="640"/>
              </a:spcBef>
              <a:spcAft>
                <a:spcPts val="0"/>
              </a:spcAft>
              <a:buSzPts val="2600"/>
              <a:buNone/>
              <a:defRPr b="1" sz="260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00" name="Google Shape;100;p7"/>
          <p:cNvSpPr txBox="1"/>
          <p:nvPr>
            <p:ph idx="8" type="body"/>
          </p:nvPr>
        </p:nvSpPr>
        <p:spPr>
          <a:xfrm>
            <a:off x="6935938" y="7165950"/>
            <a:ext cx="4372800" cy="9093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01" name="Google Shape;101;p7"/>
          <p:cNvSpPr txBox="1"/>
          <p:nvPr>
            <p:ph idx="9" type="subTitle"/>
          </p:nvPr>
        </p:nvSpPr>
        <p:spPr>
          <a:xfrm>
            <a:off x="13005938" y="6666375"/>
            <a:ext cx="3301500" cy="498000"/>
          </a:xfrm>
          <a:prstGeom prst="rect">
            <a:avLst/>
          </a:prstGeom>
        </p:spPr>
        <p:txBody>
          <a:bodyPr anchorCtr="0" anchor="t" bIns="45700" lIns="91425" spcFirstLastPara="1" rIns="91425" wrap="square" tIns="45700">
            <a:noAutofit/>
          </a:bodyPr>
          <a:lstStyle>
            <a:lvl1pPr lvl="0" rtl="0">
              <a:spcBef>
                <a:spcPts val="640"/>
              </a:spcBef>
              <a:spcAft>
                <a:spcPts val="0"/>
              </a:spcAft>
              <a:buSzPts val="2600"/>
              <a:buNone/>
              <a:defRPr b="1" sz="260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02" name="Google Shape;102;p7"/>
          <p:cNvSpPr txBox="1"/>
          <p:nvPr>
            <p:ph idx="13" type="body"/>
          </p:nvPr>
        </p:nvSpPr>
        <p:spPr>
          <a:xfrm>
            <a:off x="12470250" y="7165950"/>
            <a:ext cx="4372800" cy="9093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103" name="Shape 103"/>
        <p:cNvGrpSpPr/>
        <p:nvPr/>
      </p:nvGrpSpPr>
      <p:grpSpPr>
        <a:xfrm>
          <a:off x="0" y="0"/>
          <a:ext cx="0" cy="0"/>
          <a:chOff x="0" y="0"/>
          <a:chExt cx="0" cy="0"/>
        </a:xfrm>
      </p:grpSpPr>
      <p:sp>
        <p:nvSpPr>
          <p:cNvPr id="104" name="Google Shape;104;p8"/>
          <p:cNvSpPr/>
          <p:nvPr>
            <p:ph idx="2" type="pic"/>
          </p:nvPr>
        </p:nvSpPr>
        <p:spPr>
          <a:xfrm>
            <a:off x="7979700" y="6529475"/>
            <a:ext cx="10308300" cy="2732100"/>
          </a:xfrm>
          <a:prstGeom prst="rect">
            <a:avLst/>
          </a:prstGeom>
          <a:noFill/>
          <a:ln>
            <a:noFill/>
          </a:ln>
        </p:spPr>
      </p:sp>
      <p:sp>
        <p:nvSpPr>
          <p:cNvPr id="105" name="Google Shape;105;p8"/>
          <p:cNvSpPr/>
          <p:nvPr>
            <p:ph idx="3" type="pic"/>
          </p:nvPr>
        </p:nvSpPr>
        <p:spPr>
          <a:xfrm>
            <a:off x="-25" y="3295225"/>
            <a:ext cx="10308300" cy="2732100"/>
          </a:xfrm>
          <a:prstGeom prst="rect">
            <a:avLst/>
          </a:prstGeom>
          <a:noFill/>
          <a:ln>
            <a:noFill/>
          </a:ln>
        </p:spPr>
      </p:sp>
      <p:sp>
        <p:nvSpPr>
          <p:cNvPr id="106" name="Google Shape;106;p8"/>
          <p:cNvSpPr/>
          <p:nvPr/>
        </p:nvSpPr>
        <p:spPr>
          <a:xfrm rot="7844469">
            <a:off x="16889683" y="1480376"/>
            <a:ext cx="1757560" cy="3020806"/>
          </a:xfrm>
          <a:custGeom>
            <a:rect b="b" l="l" r="r" t="t"/>
            <a:pathLst>
              <a:path extrusionOk="0" h="3021467" w="1757945">
                <a:moveTo>
                  <a:pt x="0" y="0"/>
                </a:moveTo>
                <a:lnTo>
                  <a:pt x="1757945" y="0"/>
                </a:lnTo>
                <a:lnTo>
                  <a:pt x="1757945" y="3021467"/>
                </a:lnTo>
                <a:lnTo>
                  <a:pt x="0" y="3021467"/>
                </a:lnTo>
                <a:lnTo>
                  <a:pt x="0" y="0"/>
                </a:lnTo>
                <a:close/>
              </a:path>
            </a:pathLst>
          </a:custGeom>
          <a:blipFill rotWithShape="1">
            <a:blip r:embed="rId2">
              <a:alphaModFix amt="72000"/>
            </a:blip>
            <a:stretch>
              <a:fillRect b="0" l="0" r="0" t="0"/>
            </a:stretch>
          </a:blipFill>
          <a:ln>
            <a:noFill/>
          </a:ln>
        </p:spPr>
      </p:sp>
      <p:cxnSp>
        <p:nvCxnSpPr>
          <p:cNvPr id="107" name="Google Shape;107;p8"/>
          <p:cNvCxnSpPr/>
          <p:nvPr/>
        </p:nvCxnSpPr>
        <p:spPr>
          <a:xfrm>
            <a:off x="0" y="3075081"/>
            <a:ext cx="10308300" cy="0"/>
          </a:xfrm>
          <a:prstGeom prst="straightConnector1">
            <a:avLst/>
          </a:prstGeom>
          <a:noFill/>
          <a:ln cap="flat" cmpd="sng" w="38100">
            <a:solidFill>
              <a:srgbClr val="73B5FE"/>
            </a:solidFill>
            <a:prstDash val="solid"/>
            <a:round/>
            <a:headEnd len="sm" w="sm" type="none"/>
            <a:tailEnd len="sm" w="sm" type="none"/>
          </a:ln>
        </p:spPr>
      </p:cxnSp>
      <p:cxnSp>
        <p:nvCxnSpPr>
          <p:cNvPr id="108" name="Google Shape;108;p8"/>
          <p:cNvCxnSpPr/>
          <p:nvPr/>
        </p:nvCxnSpPr>
        <p:spPr>
          <a:xfrm rot="10800000">
            <a:off x="7979700" y="9491191"/>
            <a:ext cx="10308300" cy="0"/>
          </a:xfrm>
          <a:prstGeom prst="straightConnector1">
            <a:avLst/>
          </a:prstGeom>
          <a:noFill/>
          <a:ln cap="flat" cmpd="sng" w="38100">
            <a:solidFill>
              <a:srgbClr val="73B5FE"/>
            </a:solidFill>
            <a:prstDash val="solid"/>
            <a:round/>
            <a:headEnd len="sm" w="sm" type="none"/>
            <a:tailEnd len="sm" w="sm" type="none"/>
          </a:ln>
        </p:spPr>
      </p:cxnSp>
      <p:sp>
        <p:nvSpPr>
          <p:cNvPr id="109" name="Google Shape;109;p8"/>
          <p:cNvSpPr txBox="1"/>
          <p:nvPr>
            <p:ph type="title"/>
          </p:nvPr>
        </p:nvSpPr>
        <p:spPr>
          <a:xfrm>
            <a:off x="1180275" y="1335975"/>
            <a:ext cx="18094800" cy="1457100"/>
          </a:xfrm>
          <a:prstGeom prst="rect">
            <a:avLst/>
          </a:prstGeom>
        </p:spPr>
        <p:txBody>
          <a:bodyPr anchorCtr="0" anchor="t" bIns="45700" lIns="91425" spcFirstLastPara="1" rIns="91425" wrap="square" tIns="45700">
            <a:noAutofit/>
          </a:bodyPr>
          <a:lstStyle>
            <a:lvl1pPr lvl="0" algn="l">
              <a:spcBef>
                <a:spcPts val="0"/>
              </a:spcBef>
              <a:spcAft>
                <a:spcPts val="0"/>
              </a:spcAft>
              <a:buSzPts val="86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8"/>
          <p:cNvSpPr txBox="1"/>
          <p:nvPr>
            <p:ph idx="1" type="subTitle"/>
          </p:nvPr>
        </p:nvSpPr>
        <p:spPr>
          <a:xfrm>
            <a:off x="1180275" y="355950"/>
            <a:ext cx="2702100" cy="498000"/>
          </a:xfrm>
          <a:prstGeom prst="rect">
            <a:avLst/>
          </a:prstGeom>
        </p:spPr>
        <p:txBody>
          <a:bodyPr anchorCtr="0" anchor="t" bIns="45700" lIns="91425" spcFirstLastPara="1" rIns="91425" wrap="square" tIns="45700">
            <a:noAutofit/>
          </a:bodyPr>
          <a:lstStyle>
            <a:lvl1pPr lvl="0" algn="l">
              <a:spcBef>
                <a:spcPts val="640"/>
              </a:spcBef>
              <a:spcAft>
                <a:spcPts val="0"/>
              </a:spcAft>
              <a:buSzPts val="2200"/>
              <a:buNone/>
              <a:defRPr sz="22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111" name="Google Shape;111;p8"/>
          <p:cNvSpPr txBox="1"/>
          <p:nvPr>
            <p:ph idx="4" type="subTitle"/>
          </p:nvPr>
        </p:nvSpPr>
        <p:spPr>
          <a:xfrm>
            <a:off x="5615075" y="355950"/>
            <a:ext cx="2702100" cy="498000"/>
          </a:xfrm>
          <a:prstGeom prst="rect">
            <a:avLst/>
          </a:prstGeom>
        </p:spPr>
        <p:txBody>
          <a:bodyPr anchorCtr="0" anchor="t" bIns="45700" lIns="91425" spcFirstLastPara="1" rIns="91425" wrap="square" tIns="45700">
            <a:noAutofit/>
          </a:bodyPr>
          <a:lstStyle>
            <a:lvl1pPr lvl="0">
              <a:spcBef>
                <a:spcPts val="640"/>
              </a:spcBef>
              <a:spcAft>
                <a:spcPts val="0"/>
              </a:spcAft>
              <a:buSzPts val="2200"/>
              <a:buNone/>
              <a:defRPr sz="22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112" name="Google Shape;112;p8"/>
          <p:cNvSpPr txBox="1"/>
          <p:nvPr>
            <p:ph idx="5" type="subTitle"/>
          </p:nvPr>
        </p:nvSpPr>
        <p:spPr>
          <a:xfrm>
            <a:off x="10023525" y="355950"/>
            <a:ext cx="2702100" cy="498000"/>
          </a:xfrm>
          <a:prstGeom prst="rect">
            <a:avLst/>
          </a:prstGeom>
        </p:spPr>
        <p:txBody>
          <a:bodyPr anchorCtr="0" anchor="t" bIns="45700" lIns="91425" spcFirstLastPara="1" rIns="91425" wrap="square" tIns="45700">
            <a:noAutofit/>
          </a:bodyPr>
          <a:lstStyle>
            <a:lvl1pPr lvl="0">
              <a:spcBef>
                <a:spcPts val="640"/>
              </a:spcBef>
              <a:spcAft>
                <a:spcPts val="0"/>
              </a:spcAft>
              <a:buSzPts val="2200"/>
              <a:buNone/>
              <a:defRPr sz="22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113" name="Google Shape;113;p8"/>
          <p:cNvSpPr txBox="1"/>
          <p:nvPr>
            <p:ph idx="6" type="subTitle"/>
          </p:nvPr>
        </p:nvSpPr>
        <p:spPr>
          <a:xfrm>
            <a:off x="14405625" y="355950"/>
            <a:ext cx="2702100" cy="498000"/>
          </a:xfrm>
          <a:prstGeom prst="rect">
            <a:avLst/>
          </a:prstGeom>
        </p:spPr>
        <p:txBody>
          <a:bodyPr anchorCtr="0" anchor="t" bIns="45700" lIns="91425" spcFirstLastPara="1" rIns="91425" wrap="square" tIns="45700">
            <a:noAutofit/>
          </a:bodyPr>
          <a:lstStyle>
            <a:lvl1pPr lvl="0" algn="r">
              <a:spcBef>
                <a:spcPts val="640"/>
              </a:spcBef>
              <a:spcAft>
                <a:spcPts val="0"/>
              </a:spcAft>
              <a:buSzPts val="2200"/>
              <a:buNone/>
              <a:defRPr sz="2200"/>
            </a:lvl1pPr>
            <a:lvl2pPr lvl="1" algn="r">
              <a:spcBef>
                <a:spcPts val="560"/>
              </a:spcBef>
              <a:spcAft>
                <a:spcPts val="0"/>
              </a:spcAft>
              <a:buSzPts val="2000"/>
              <a:buNone/>
              <a:defRPr/>
            </a:lvl2pPr>
            <a:lvl3pPr lvl="2" algn="r">
              <a:spcBef>
                <a:spcPts val="480"/>
              </a:spcBef>
              <a:spcAft>
                <a:spcPts val="0"/>
              </a:spcAft>
              <a:buSzPts val="2000"/>
              <a:buNone/>
              <a:defRPr/>
            </a:lvl3pPr>
            <a:lvl4pPr lvl="3" algn="r">
              <a:spcBef>
                <a:spcPts val="400"/>
              </a:spcBef>
              <a:spcAft>
                <a:spcPts val="0"/>
              </a:spcAft>
              <a:buSzPts val="2000"/>
              <a:buNone/>
              <a:defRPr/>
            </a:lvl4pPr>
            <a:lvl5pPr lvl="4" algn="r">
              <a:spcBef>
                <a:spcPts val="400"/>
              </a:spcBef>
              <a:spcAft>
                <a:spcPts val="0"/>
              </a:spcAft>
              <a:buSzPts val="2000"/>
              <a:buNone/>
              <a:defRPr/>
            </a:lvl5pPr>
            <a:lvl6pPr lvl="5" algn="r">
              <a:spcBef>
                <a:spcPts val="400"/>
              </a:spcBef>
              <a:spcAft>
                <a:spcPts val="0"/>
              </a:spcAft>
              <a:buSzPts val="2000"/>
              <a:buNone/>
              <a:defRPr/>
            </a:lvl6pPr>
            <a:lvl7pPr lvl="6" algn="r">
              <a:spcBef>
                <a:spcPts val="400"/>
              </a:spcBef>
              <a:spcAft>
                <a:spcPts val="0"/>
              </a:spcAft>
              <a:buSzPts val="2000"/>
              <a:buNone/>
              <a:defRPr/>
            </a:lvl7pPr>
            <a:lvl8pPr lvl="7" algn="r">
              <a:spcBef>
                <a:spcPts val="400"/>
              </a:spcBef>
              <a:spcAft>
                <a:spcPts val="0"/>
              </a:spcAft>
              <a:buSzPts val="2000"/>
              <a:buNone/>
              <a:defRPr/>
            </a:lvl8pPr>
            <a:lvl9pPr lvl="8" algn="r">
              <a:spcBef>
                <a:spcPts val="400"/>
              </a:spcBef>
              <a:spcAft>
                <a:spcPts val="0"/>
              </a:spcAft>
              <a:buSzPts val="2000"/>
              <a:buNone/>
              <a:defRPr/>
            </a:lvl9pPr>
          </a:lstStyle>
          <a:p/>
        </p:txBody>
      </p:sp>
      <p:sp>
        <p:nvSpPr>
          <p:cNvPr id="114" name="Google Shape;114;p8"/>
          <p:cNvSpPr txBox="1"/>
          <p:nvPr>
            <p:ph idx="7" type="body"/>
          </p:nvPr>
        </p:nvSpPr>
        <p:spPr>
          <a:xfrm>
            <a:off x="779325" y="6529150"/>
            <a:ext cx="6299400" cy="2731800"/>
          </a:xfrm>
          <a:prstGeom prst="rect">
            <a:avLst/>
          </a:prstGeom>
        </p:spPr>
        <p:txBody>
          <a:bodyPr anchorCtr="0" anchor="ctr" bIns="45700" lIns="91425" spcFirstLastPara="1" rIns="91425" wrap="square" tIns="45700">
            <a:noAutofit/>
          </a:bodyPr>
          <a:lstStyle>
            <a:lvl1pPr indent="-355600" lvl="0" marL="457200" algn="l">
              <a:spcBef>
                <a:spcPts val="640"/>
              </a:spcBef>
              <a:spcAft>
                <a:spcPts val="0"/>
              </a:spcAft>
              <a:buSzPts val="2000"/>
              <a:buChar char="•"/>
              <a:defRPr/>
            </a:lvl1pPr>
            <a:lvl2pPr indent="-355600" lvl="1" marL="914400" algn="l">
              <a:spcBef>
                <a:spcPts val="560"/>
              </a:spcBef>
              <a:spcAft>
                <a:spcPts val="0"/>
              </a:spcAft>
              <a:buSzPts val="2000"/>
              <a:buChar char="–"/>
              <a:defRPr/>
            </a:lvl2pPr>
            <a:lvl3pPr indent="-355600" lvl="2" marL="1371600" algn="l">
              <a:spcBef>
                <a:spcPts val="480"/>
              </a:spcBef>
              <a:spcAft>
                <a:spcPts val="0"/>
              </a:spcAft>
              <a:buSzPts val="2000"/>
              <a:buChar char="•"/>
              <a:defRPr/>
            </a:lvl3pPr>
            <a:lvl4pPr indent="-355600" lvl="3" marL="1828800" algn="l">
              <a:spcBef>
                <a:spcPts val="400"/>
              </a:spcBef>
              <a:spcAft>
                <a:spcPts val="0"/>
              </a:spcAft>
              <a:buSzPts val="2000"/>
              <a:buChar char="–"/>
              <a:defRPr/>
            </a:lvl4pPr>
            <a:lvl5pPr indent="-355600" lvl="4" marL="2286000" algn="l">
              <a:spcBef>
                <a:spcPts val="400"/>
              </a:spcBef>
              <a:spcAft>
                <a:spcPts val="0"/>
              </a:spcAft>
              <a:buSzPts val="2000"/>
              <a:buChar char="»"/>
              <a:defRPr/>
            </a:lvl5pPr>
            <a:lvl6pPr indent="-355600" lvl="5" marL="2743200" algn="l">
              <a:spcBef>
                <a:spcPts val="400"/>
              </a:spcBef>
              <a:spcAft>
                <a:spcPts val="0"/>
              </a:spcAft>
              <a:buSzPts val="2000"/>
              <a:buChar char="•"/>
              <a:defRPr/>
            </a:lvl6pPr>
            <a:lvl7pPr indent="-355600" lvl="6" marL="3200400" algn="l">
              <a:spcBef>
                <a:spcPts val="400"/>
              </a:spcBef>
              <a:spcAft>
                <a:spcPts val="0"/>
              </a:spcAft>
              <a:buSzPts val="2000"/>
              <a:buChar char="•"/>
              <a:defRPr/>
            </a:lvl7pPr>
            <a:lvl8pPr indent="-355600" lvl="7" marL="3657600" algn="l">
              <a:spcBef>
                <a:spcPts val="400"/>
              </a:spcBef>
              <a:spcAft>
                <a:spcPts val="0"/>
              </a:spcAft>
              <a:buSzPts val="2000"/>
              <a:buChar char="•"/>
              <a:defRPr/>
            </a:lvl8pPr>
            <a:lvl9pPr indent="-355600" lvl="8" marL="4114800" algn="l">
              <a:spcBef>
                <a:spcPts val="400"/>
              </a:spcBef>
              <a:spcAft>
                <a:spcPts val="0"/>
              </a:spcAft>
              <a:buSzPts val="2000"/>
              <a:buChar char="•"/>
              <a:defRPr/>
            </a:lvl9pPr>
          </a:lstStyle>
          <a:p/>
        </p:txBody>
      </p:sp>
      <p:sp>
        <p:nvSpPr>
          <p:cNvPr id="115" name="Google Shape;115;p8"/>
          <p:cNvSpPr txBox="1"/>
          <p:nvPr>
            <p:ph idx="8" type="body"/>
          </p:nvPr>
        </p:nvSpPr>
        <p:spPr>
          <a:xfrm>
            <a:off x="11040325" y="3075075"/>
            <a:ext cx="6299400" cy="2731800"/>
          </a:xfrm>
          <a:prstGeom prst="rect">
            <a:avLst/>
          </a:prstGeom>
        </p:spPr>
        <p:txBody>
          <a:bodyPr anchorCtr="0" anchor="ctr" bIns="45700" lIns="91425" spcFirstLastPara="1" rIns="91425" wrap="square" tIns="45700">
            <a:noAutofit/>
          </a:bodyPr>
          <a:lstStyle>
            <a:lvl1pPr indent="-355600" lvl="0" marL="457200" rtl="0" algn="r">
              <a:spcBef>
                <a:spcPts val="640"/>
              </a:spcBef>
              <a:spcAft>
                <a:spcPts val="0"/>
              </a:spcAft>
              <a:buSzPts val="2000"/>
              <a:buChar char="•"/>
              <a:defRPr/>
            </a:lvl1pPr>
            <a:lvl2pPr indent="-355600" lvl="1" marL="914400" rtl="0" algn="r">
              <a:spcBef>
                <a:spcPts val="560"/>
              </a:spcBef>
              <a:spcAft>
                <a:spcPts val="0"/>
              </a:spcAft>
              <a:buSzPts val="2000"/>
              <a:buChar char="–"/>
              <a:defRPr/>
            </a:lvl2pPr>
            <a:lvl3pPr indent="-355600" lvl="2" marL="1371600" rtl="0" algn="r">
              <a:spcBef>
                <a:spcPts val="480"/>
              </a:spcBef>
              <a:spcAft>
                <a:spcPts val="0"/>
              </a:spcAft>
              <a:buSzPts val="2000"/>
              <a:buChar char="•"/>
              <a:defRPr/>
            </a:lvl3pPr>
            <a:lvl4pPr indent="-355600" lvl="3" marL="1828800" rtl="0" algn="r">
              <a:spcBef>
                <a:spcPts val="400"/>
              </a:spcBef>
              <a:spcAft>
                <a:spcPts val="0"/>
              </a:spcAft>
              <a:buSzPts val="2000"/>
              <a:buChar char="–"/>
              <a:defRPr/>
            </a:lvl4pPr>
            <a:lvl5pPr indent="-355600" lvl="4" marL="2286000" rtl="0" algn="r">
              <a:spcBef>
                <a:spcPts val="400"/>
              </a:spcBef>
              <a:spcAft>
                <a:spcPts val="0"/>
              </a:spcAft>
              <a:buSzPts val="2000"/>
              <a:buChar char="»"/>
              <a:defRPr/>
            </a:lvl5pPr>
            <a:lvl6pPr indent="-355600" lvl="5" marL="2743200" rtl="0" algn="r">
              <a:spcBef>
                <a:spcPts val="400"/>
              </a:spcBef>
              <a:spcAft>
                <a:spcPts val="0"/>
              </a:spcAft>
              <a:buSzPts val="2000"/>
              <a:buChar char="•"/>
              <a:defRPr/>
            </a:lvl6pPr>
            <a:lvl7pPr indent="-355600" lvl="6" marL="3200400" rtl="0" algn="r">
              <a:spcBef>
                <a:spcPts val="400"/>
              </a:spcBef>
              <a:spcAft>
                <a:spcPts val="0"/>
              </a:spcAft>
              <a:buSzPts val="2000"/>
              <a:buChar char="•"/>
              <a:defRPr/>
            </a:lvl7pPr>
            <a:lvl8pPr indent="-355600" lvl="7" marL="3657600" rtl="0" algn="r">
              <a:spcBef>
                <a:spcPts val="400"/>
              </a:spcBef>
              <a:spcAft>
                <a:spcPts val="0"/>
              </a:spcAft>
              <a:buSzPts val="2000"/>
              <a:buChar char="•"/>
              <a:defRPr/>
            </a:lvl8pPr>
            <a:lvl9pPr indent="-355600" lvl="8" marL="4114800" rtl="0" algn="r">
              <a:spcBef>
                <a:spcPts val="400"/>
              </a:spcBef>
              <a:spcAft>
                <a:spcPts val="0"/>
              </a:spcAft>
              <a:buSzPts val="20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E6297"/>
            </a:gs>
            <a:gs pos="50000">
              <a:srgbClr val="184471"/>
            </a:gs>
            <a:gs pos="100000">
              <a:srgbClr val="061627"/>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6600" y="274650"/>
            <a:ext cx="18094800" cy="1457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8650"/>
              <a:buFont typeface="Overpass Light"/>
              <a:buNone/>
              <a:defRPr i="0" sz="8650" u="none" cap="none" strike="noStrike">
                <a:solidFill>
                  <a:schemeClr val="lt1"/>
                </a:solidFill>
                <a:latin typeface="Overpass Light"/>
                <a:ea typeface="Overpass Light"/>
                <a:cs typeface="Overpass Light"/>
                <a:sym typeface="Overpas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200" y="2249625"/>
            <a:ext cx="8229600" cy="4526100"/>
          </a:xfrm>
          <a:prstGeom prst="rect">
            <a:avLst/>
          </a:prstGeom>
          <a:noFill/>
          <a:ln>
            <a:noFill/>
          </a:ln>
        </p:spPr>
        <p:txBody>
          <a:bodyPr anchorCtr="0" anchor="t" bIns="45700" lIns="91425" spcFirstLastPara="1" rIns="91425" wrap="square" tIns="45700">
            <a:noAutofit/>
          </a:bodyPr>
          <a:lstStyle>
            <a:lvl1pPr indent="-355600" lvl="0" marL="457200" marR="0" algn="ctr">
              <a:spcBef>
                <a:spcPts val="640"/>
              </a:spcBef>
              <a:spcAft>
                <a:spcPts val="0"/>
              </a:spcAft>
              <a:buClr>
                <a:schemeClr val="lt1"/>
              </a:buClr>
              <a:buSzPts val="2000"/>
              <a:buFont typeface="Overpass"/>
              <a:buChar char="•"/>
              <a:defRPr i="0" sz="2000" u="none" cap="none" strike="noStrike">
                <a:solidFill>
                  <a:schemeClr val="lt1"/>
                </a:solidFill>
                <a:latin typeface="Overpass"/>
                <a:ea typeface="Overpass"/>
                <a:cs typeface="Overpass"/>
                <a:sym typeface="Overpass"/>
              </a:defRPr>
            </a:lvl1pPr>
            <a:lvl2pPr indent="-355600" lvl="1" marL="914400" marR="0" algn="ctr">
              <a:spcBef>
                <a:spcPts val="560"/>
              </a:spcBef>
              <a:spcAft>
                <a:spcPts val="0"/>
              </a:spcAft>
              <a:buClr>
                <a:schemeClr val="lt1"/>
              </a:buClr>
              <a:buSzPts val="2000"/>
              <a:buFont typeface="Overpass"/>
              <a:buChar char="–"/>
              <a:defRPr i="0" sz="2000" u="none" cap="none" strike="noStrike">
                <a:solidFill>
                  <a:schemeClr val="lt1"/>
                </a:solidFill>
                <a:latin typeface="Overpass"/>
                <a:ea typeface="Overpass"/>
                <a:cs typeface="Overpass"/>
                <a:sym typeface="Overpass"/>
              </a:defRPr>
            </a:lvl2pPr>
            <a:lvl3pPr indent="-355600" lvl="2" marL="1371600" marR="0" algn="ctr">
              <a:spcBef>
                <a:spcPts val="480"/>
              </a:spcBef>
              <a:spcAft>
                <a:spcPts val="0"/>
              </a:spcAft>
              <a:buClr>
                <a:schemeClr val="lt1"/>
              </a:buClr>
              <a:buSzPts val="2000"/>
              <a:buFont typeface="Overpass"/>
              <a:buChar char="•"/>
              <a:defRPr i="0" sz="2000" u="none" cap="none" strike="noStrike">
                <a:solidFill>
                  <a:schemeClr val="lt1"/>
                </a:solidFill>
                <a:latin typeface="Overpass"/>
                <a:ea typeface="Overpass"/>
                <a:cs typeface="Overpass"/>
                <a:sym typeface="Overpass"/>
              </a:defRPr>
            </a:lvl3pPr>
            <a:lvl4pPr indent="-355600" lvl="3" marL="1828800" marR="0" algn="ctr">
              <a:spcBef>
                <a:spcPts val="400"/>
              </a:spcBef>
              <a:spcAft>
                <a:spcPts val="0"/>
              </a:spcAft>
              <a:buClr>
                <a:schemeClr val="lt1"/>
              </a:buClr>
              <a:buSzPts val="2000"/>
              <a:buFont typeface="Overpass"/>
              <a:buChar char="–"/>
              <a:defRPr i="0" sz="2000" u="none" cap="none" strike="noStrike">
                <a:solidFill>
                  <a:schemeClr val="lt1"/>
                </a:solidFill>
                <a:latin typeface="Overpass"/>
                <a:ea typeface="Overpass"/>
                <a:cs typeface="Overpass"/>
                <a:sym typeface="Overpass"/>
              </a:defRPr>
            </a:lvl4pPr>
            <a:lvl5pPr indent="-355600" lvl="4" marL="2286000" marR="0" algn="ctr">
              <a:spcBef>
                <a:spcPts val="400"/>
              </a:spcBef>
              <a:spcAft>
                <a:spcPts val="0"/>
              </a:spcAft>
              <a:buClr>
                <a:schemeClr val="lt1"/>
              </a:buClr>
              <a:buSzPts val="2000"/>
              <a:buFont typeface="Overpass"/>
              <a:buChar char="»"/>
              <a:defRPr i="0" sz="2000" u="none" cap="none" strike="noStrike">
                <a:solidFill>
                  <a:schemeClr val="lt1"/>
                </a:solidFill>
                <a:latin typeface="Overpass"/>
                <a:ea typeface="Overpass"/>
                <a:cs typeface="Overpass"/>
                <a:sym typeface="Overpass"/>
              </a:defRPr>
            </a:lvl5pPr>
            <a:lvl6pPr indent="-355600" lvl="5" marL="2743200" marR="0" algn="ctr">
              <a:spcBef>
                <a:spcPts val="400"/>
              </a:spcBef>
              <a:spcAft>
                <a:spcPts val="0"/>
              </a:spcAft>
              <a:buClr>
                <a:schemeClr val="lt1"/>
              </a:buClr>
              <a:buSzPts val="2000"/>
              <a:buFont typeface="Overpass"/>
              <a:buChar char="•"/>
              <a:defRPr i="0" sz="2000" u="none" cap="none" strike="noStrike">
                <a:solidFill>
                  <a:schemeClr val="lt1"/>
                </a:solidFill>
                <a:latin typeface="Overpass"/>
                <a:ea typeface="Overpass"/>
                <a:cs typeface="Overpass"/>
                <a:sym typeface="Overpass"/>
              </a:defRPr>
            </a:lvl6pPr>
            <a:lvl7pPr indent="-355600" lvl="6" marL="3200400" marR="0" algn="ctr">
              <a:spcBef>
                <a:spcPts val="400"/>
              </a:spcBef>
              <a:spcAft>
                <a:spcPts val="0"/>
              </a:spcAft>
              <a:buClr>
                <a:schemeClr val="lt1"/>
              </a:buClr>
              <a:buSzPts val="2000"/>
              <a:buFont typeface="Overpass"/>
              <a:buChar char="•"/>
              <a:defRPr i="0" sz="2000" u="none" cap="none" strike="noStrike">
                <a:solidFill>
                  <a:schemeClr val="lt1"/>
                </a:solidFill>
                <a:latin typeface="Overpass"/>
                <a:ea typeface="Overpass"/>
                <a:cs typeface="Overpass"/>
                <a:sym typeface="Overpass"/>
              </a:defRPr>
            </a:lvl7pPr>
            <a:lvl8pPr indent="-355600" lvl="7" marL="3657600" marR="0" algn="ctr">
              <a:spcBef>
                <a:spcPts val="400"/>
              </a:spcBef>
              <a:spcAft>
                <a:spcPts val="0"/>
              </a:spcAft>
              <a:buClr>
                <a:schemeClr val="lt1"/>
              </a:buClr>
              <a:buSzPts val="2000"/>
              <a:buFont typeface="Overpass"/>
              <a:buChar char="•"/>
              <a:defRPr i="0" sz="2000" u="none" cap="none" strike="noStrike">
                <a:solidFill>
                  <a:schemeClr val="lt1"/>
                </a:solidFill>
                <a:latin typeface="Overpass"/>
                <a:ea typeface="Overpass"/>
                <a:cs typeface="Overpass"/>
                <a:sym typeface="Overpass"/>
              </a:defRPr>
            </a:lvl8pPr>
            <a:lvl9pPr indent="-355600" lvl="8" marL="4114800" marR="0" algn="ctr">
              <a:spcBef>
                <a:spcPts val="400"/>
              </a:spcBef>
              <a:spcAft>
                <a:spcPts val="0"/>
              </a:spcAft>
              <a:buClr>
                <a:schemeClr val="lt1"/>
              </a:buClr>
              <a:buSzPts val="2000"/>
              <a:buFont typeface="Overpass"/>
              <a:buChar char="•"/>
              <a:defRPr i="0" sz="2000" u="none" cap="none" strike="noStrike">
                <a:solidFill>
                  <a:schemeClr val="lt1"/>
                </a:solidFill>
                <a:latin typeface="Overpass"/>
                <a:ea typeface="Overpass"/>
                <a:cs typeface="Overpass"/>
                <a:sym typeface="Overpas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8.jpg"/><Relationship Id="rId4" Type="http://schemas.openxmlformats.org/officeDocument/2006/relationships/image" Target="../media/image22.jpg"/><Relationship Id="rId5" Type="http://schemas.openxmlformats.org/officeDocument/2006/relationships/image" Target="../media/image24.jpg"/><Relationship Id="rId6" Type="http://schemas.openxmlformats.org/officeDocument/2006/relationships/image" Target="../media/image3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0.jpg"/><Relationship Id="rId4" Type="http://schemas.openxmlformats.org/officeDocument/2006/relationships/image" Target="../media/image33.jpg"/><Relationship Id="rId5" Type="http://schemas.openxmlformats.org/officeDocument/2006/relationships/image" Target="../media/image35.png"/><Relationship Id="rId6" Type="http://schemas.openxmlformats.org/officeDocument/2006/relationships/image" Target="../media/image28.png"/><Relationship Id="rId7" Type="http://schemas.openxmlformats.org/officeDocument/2006/relationships/image" Target="../media/image5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7.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9.png"/><Relationship Id="rId4" Type="http://schemas.openxmlformats.org/officeDocument/2006/relationships/image" Target="../media/image53.png"/><Relationship Id="rId9" Type="http://schemas.openxmlformats.org/officeDocument/2006/relationships/image" Target="../media/image43.png"/><Relationship Id="rId5" Type="http://schemas.openxmlformats.org/officeDocument/2006/relationships/image" Target="../media/image64.png"/><Relationship Id="rId6" Type="http://schemas.openxmlformats.org/officeDocument/2006/relationships/image" Target="../media/image60.png"/><Relationship Id="rId7" Type="http://schemas.openxmlformats.org/officeDocument/2006/relationships/image" Target="../media/image49.png"/><Relationship Id="rId8" Type="http://schemas.openxmlformats.org/officeDocument/2006/relationships/image" Target="../media/image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6.jpg"/><Relationship Id="rId4" Type="http://schemas.openxmlformats.org/officeDocument/2006/relationships/image" Target="../media/image69.jpg"/><Relationship Id="rId5" Type="http://schemas.openxmlformats.org/officeDocument/2006/relationships/image" Target="../media/image71.jpg"/><Relationship Id="rId6" Type="http://schemas.openxmlformats.org/officeDocument/2006/relationships/image" Target="../media/image70.jpg"/></Relationships>
</file>

<file path=ppt/slides/_rels/slide18.xml.rels><?xml version="1.0" encoding="UTF-8" standalone="yes"?><Relationships xmlns="http://schemas.openxmlformats.org/package/2006/relationships"><Relationship Id="rId20" Type="http://schemas.openxmlformats.org/officeDocument/2006/relationships/image" Target="../media/image49.png"/><Relationship Id="rId11" Type="http://schemas.openxmlformats.org/officeDocument/2006/relationships/image" Target="../media/image43.png"/><Relationship Id="rId10" Type="http://schemas.openxmlformats.org/officeDocument/2006/relationships/image" Target="../media/image31.png"/><Relationship Id="rId21" Type="http://schemas.openxmlformats.org/officeDocument/2006/relationships/image" Target="../media/image56.png"/><Relationship Id="rId13" Type="http://schemas.openxmlformats.org/officeDocument/2006/relationships/image" Target="../media/image3.png"/><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10.png"/><Relationship Id="rId15" Type="http://schemas.openxmlformats.org/officeDocument/2006/relationships/image" Target="../media/image29.png"/><Relationship Id="rId14" Type="http://schemas.openxmlformats.org/officeDocument/2006/relationships/image" Target="../media/image67.png"/><Relationship Id="rId17" Type="http://schemas.openxmlformats.org/officeDocument/2006/relationships/image" Target="../media/image53.png"/><Relationship Id="rId16" Type="http://schemas.openxmlformats.org/officeDocument/2006/relationships/image" Target="../media/image39.png"/><Relationship Id="rId5" Type="http://schemas.openxmlformats.org/officeDocument/2006/relationships/image" Target="../media/image19.png"/><Relationship Id="rId19" Type="http://schemas.openxmlformats.org/officeDocument/2006/relationships/image" Target="../media/image60.png"/><Relationship Id="rId6" Type="http://schemas.openxmlformats.org/officeDocument/2006/relationships/image" Target="../media/image35.png"/><Relationship Id="rId18" Type="http://schemas.openxmlformats.org/officeDocument/2006/relationships/image" Target="../media/image64.png"/><Relationship Id="rId7" Type="http://schemas.openxmlformats.org/officeDocument/2006/relationships/image" Target="../media/image28.png"/><Relationship Id="rId8" Type="http://schemas.openxmlformats.org/officeDocument/2006/relationships/image" Target="../media/image5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5.jpg"/><Relationship Id="rId5"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27.jp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25.png"/><Relationship Id="rId9"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14.png"/><Relationship Id="rId7" Type="http://schemas.openxmlformats.org/officeDocument/2006/relationships/image" Target="../media/image29.png"/><Relationship Id="rId8"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E6297"/>
            </a:gs>
            <a:gs pos="50000">
              <a:srgbClr val="184471"/>
            </a:gs>
            <a:gs pos="100000">
              <a:srgbClr val="061627"/>
            </a:gs>
          </a:gsLst>
          <a:path path="circle">
            <a:fillToRect b="50%" l="50%" r="50%" t="50%"/>
          </a:path>
          <a:tileRect/>
        </a:gradFill>
      </p:bgPr>
    </p:bg>
    <p:spTree>
      <p:nvGrpSpPr>
        <p:cNvPr id="119" name="Shape 119"/>
        <p:cNvGrpSpPr/>
        <p:nvPr/>
      </p:nvGrpSpPr>
      <p:grpSpPr>
        <a:xfrm>
          <a:off x="0" y="0"/>
          <a:ext cx="0" cy="0"/>
          <a:chOff x="0" y="0"/>
          <a:chExt cx="0" cy="0"/>
        </a:xfrm>
      </p:grpSpPr>
      <p:pic>
        <p:nvPicPr>
          <p:cNvPr id="120" name="Google Shape;120;p9"/>
          <p:cNvPicPr preferRelativeResize="0"/>
          <p:nvPr/>
        </p:nvPicPr>
        <p:blipFill rotWithShape="1">
          <a:blip r:embed="rId3">
            <a:alphaModFix/>
          </a:blip>
          <a:srcRect b="57191" l="0" r="0" t="0"/>
          <a:stretch/>
        </p:blipFill>
        <p:spPr>
          <a:xfrm>
            <a:off x="8043225" y="8050373"/>
            <a:ext cx="5288125" cy="2236624"/>
          </a:xfrm>
          <a:prstGeom prst="rect">
            <a:avLst/>
          </a:prstGeom>
          <a:noFill/>
          <a:ln>
            <a:noFill/>
          </a:ln>
        </p:spPr>
      </p:pic>
      <p:pic>
        <p:nvPicPr>
          <p:cNvPr id="121" name="Google Shape;121;p9"/>
          <p:cNvPicPr preferRelativeResize="0"/>
          <p:nvPr/>
        </p:nvPicPr>
        <p:blipFill rotWithShape="1">
          <a:blip r:embed="rId4">
            <a:alphaModFix/>
          </a:blip>
          <a:srcRect b="0" l="0" r="67425" t="0"/>
          <a:stretch/>
        </p:blipFill>
        <p:spPr>
          <a:xfrm>
            <a:off x="16928850" y="1954050"/>
            <a:ext cx="1359150" cy="3894300"/>
          </a:xfrm>
          <a:prstGeom prst="rect">
            <a:avLst/>
          </a:prstGeom>
          <a:noFill/>
          <a:ln>
            <a:noFill/>
          </a:ln>
        </p:spPr>
      </p:pic>
      <p:pic>
        <p:nvPicPr>
          <p:cNvPr id="122" name="Google Shape;122;p9"/>
          <p:cNvPicPr preferRelativeResize="0"/>
          <p:nvPr/>
        </p:nvPicPr>
        <p:blipFill rotWithShape="1">
          <a:blip r:embed="rId5">
            <a:alphaModFix/>
          </a:blip>
          <a:srcRect b="36058" l="0" r="31422" t="9652"/>
          <a:stretch/>
        </p:blipFill>
        <p:spPr>
          <a:xfrm>
            <a:off x="5286800" y="0"/>
            <a:ext cx="13001201" cy="10286999"/>
          </a:xfrm>
          <a:prstGeom prst="rect">
            <a:avLst/>
          </a:prstGeom>
          <a:noFill/>
          <a:ln>
            <a:noFill/>
          </a:ln>
        </p:spPr>
      </p:pic>
      <p:cxnSp>
        <p:nvCxnSpPr>
          <p:cNvPr id="123" name="Google Shape;123;p9"/>
          <p:cNvCxnSpPr/>
          <p:nvPr/>
        </p:nvCxnSpPr>
        <p:spPr>
          <a:xfrm>
            <a:off x="1206630" y="2376865"/>
            <a:ext cx="10547575" cy="0"/>
          </a:xfrm>
          <a:prstGeom prst="straightConnector1">
            <a:avLst/>
          </a:prstGeom>
          <a:noFill/>
          <a:ln cap="flat" cmpd="sng" w="38100">
            <a:solidFill>
              <a:srgbClr val="73B5FE"/>
            </a:solidFill>
            <a:prstDash val="solid"/>
            <a:round/>
            <a:headEnd len="sm" w="sm" type="none"/>
            <a:tailEnd len="sm" w="sm" type="none"/>
          </a:ln>
        </p:spPr>
      </p:cxnSp>
      <p:cxnSp>
        <p:nvCxnSpPr>
          <p:cNvPr id="124" name="Google Shape;124;p9"/>
          <p:cNvCxnSpPr/>
          <p:nvPr/>
        </p:nvCxnSpPr>
        <p:spPr>
          <a:xfrm>
            <a:off x="1206630" y="7850667"/>
            <a:ext cx="10547575" cy="0"/>
          </a:xfrm>
          <a:prstGeom prst="straightConnector1">
            <a:avLst/>
          </a:prstGeom>
          <a:noFill/>
          <a:ln cap="flat" cmpd="sng" w="38100">
            <a:solidFill>
              <a:srgbClr val="73B5FE"/>
            </a:solidFill>
            <a:prstDash val="solid"/>
            <a:round/>
            <a:headEnd len="sm" w="sm" type="none"/>
            <a:tailEnd len="sm" w="sm" type="none"/>
          </a:ln>
        </p:spPr>
      </p:cxnSp>
      <p:sp>
        <p:nvSpPr>
          <p:cNvPr id="125" name="Google Shape;125;p9"/>
          <p:cNvSpPr txBox="1"/>
          <p:nvPr/>
        </p:nvSpPr>
        <p:spPr>
          <a:xfrm>
            <a:off x="1206630" y="2750085"/>
            <a:ext cx="9116400" cy="471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0206" u="none" cap="none" strike="noStrike">
                <a:solidFill>
                  <a:srgbClr val="FFFFFF"/>
                </a:solidFill>
                <a:latin typeface="Overpass Light"/>
                <a:ea typeface="Overpass Light"/>
                <a:cs typeface="Overpass Light"/>
                <a:sym typeface="Overpass Light"/>
              </a:rPr>
              <a:t>GENETICS OF</a:t>
            </a:r>
            <a:endParaRPr/>
          </a:p>
          <a:p>
            <a:pPr indent="0" lvl="0" marL="0" marR="0" rtl="0" algn="l">
              <a:lnSpc>
                <a:spcPct val="100000"/>
              </a:lnSpc>
              <a:spcBef>
                <a:spcPts val="0"/>
              </a:spcBef>
              <a:spcAft>
                <a:spcPts val="0"/>
              </a:spcAft>
              <a:buNone/>
            </a:pPr>
            <a:r>
              <a:rPr b="0" i="0" lang="en-US" sz="10206" u="none" cap="none" strike="noStrike">
                <a:solidFill>
                  <a:srgbClr val="FFFFFF"/>
                </a:solidFill>
                <a:latin typeface="Overpass Light"/>
                <a:ea typeface="Overpass Light"/>
                <a:cs typeface="Overpass Light"/>
                <a:sym typeface="Overpass Light"/>
              </a:rPr>
              <a:t>CYSTIC FIBROSIS </a:t>
            </a:r>
            <a:endParaRPr/>
          </a:p>
        </p:txBody>
      </p:sp>
      <p:sp>
        <p:nvSpPr>
          <p:cNvPr id="126" name="Google Shape;126;p9"/>
          <p:cNvSpPr txBox="1"/>
          <p:nvPr/>
        </p:nvSpPr>
        <p:spPr>
          <a:xfrm>
            <a:off x="14557056" y="435610"/>
            <a:ext cx="2702244" cy="42989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Research &amp; Future</a:t>
            </a:r>
            <a:endParaRPr/>
          </a:p>
        </p:txBody>
      </p:sp>
      <p:sp>
        <p:nvSpPr>
          <p:cNvPr id="127" name="Google Shape;127;p9"/>
          <p:cNvSpPr txBox="1"/>
          <p:nvPr/>
        </p:nvSpPr>
        <p:spPr>
          <a:xfrm>
            <a:off x="1206630" y="435610"/>
            <a:ext cx="1521613" cy="429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Overview</a:t>
            </a:r>
            <a:endParaRPr/>
          </a:p>
        </p:txBody>
      </p:sp>
      <p:sp>
        <p:nvSpPr>
          <p:cNvPr id="128" name="Google Shape;128;p9"/>
          <p:cNvSpPr txBox="1"/>
          <p:nvPr/>
        </p:nvSpPr>
        <p:spPr>
          <a:xfrm>
            <a:off x="4606944"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Symptoms &amp; Diagnosis</a:t>
            </a:r>
            <a:endParaRPr/>
          </a:p>
        </p:txBody>
      </p:sp>
      <p:sp>
        <p:nvSpPr>
          <p:cNvPr id="129" name="Google Shape;129;p9"/>
          <p:cNvSpPr txBox="1"/>
          <p:nvPr/>
        </p:nvSpPr>
        <p:spPr>
          <a:xfrm>
            <a:off x="9582000"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Treatment Options</a:t>
            </a:r>
            <a:endParaRPr/>
          </a:p>
        </p:txBody>
      </p:sp>
      <p:sp>
        <p:nvSpPr>
          <p:cNvPr id="130" name="Google Shape;130;p9"/>
          <p:cNvSpPr txBox="1"/>
          <p:nvPr/>
        </p:nvSpPr>
        <p:spPr>
          <a:xfrm>
            <a:off x="1206630" y="8245939"/>
            <a:ext cx="6509245" cy="47244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FFFFFF"/>
                </a:solidFill>
                <a:latin typeface="Overpass"/>
                <a:ea typeface="Overpass"/>
                <a:cs typeface="Overpass"/>
                <a:sym typeface="Overpass"/>
              </a:rPr>
              <a:t>Write a subtitle of this presentation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E6297"/>
            </a:gs>
            <a:gs pos="50000">
              <a:srgbClr val="184471"/>
            </a:gs>
            <a:gs pos="100000">
              <a:srgbClr val="061627"/>
            </a:gs>
          </a:gsLst>
          <a:path path="circle">
            <a:fillToRect b="50%" l="50%" r="50%" t="50%"/>
          </a:path>
          <a:tileRect/>
        </a:gradFill>
      </p:bgPr>
    </p:bg>
    <p:spTree>
      <p:nvGrpSpPr>
        <p:cNvPr id="322" name="Shape 322"/>
        <p:cNvGrpSpPr/>
        <p:nvPr/>
      </p:nvGrpSpPr>
      <p:grpSpPr>
        <a:xfrm>
          <a:off x="0" y="0"/>
          <a:ext cx="0" cy="0"/>
          <a:chOff x="0" y="0"/>
          <a:chExt cx="0" cy="0"/>
        </a:xfrm>
      </p:grpSpPr>
      <p:pic>
        <p:nvPicPr>
          <p:cNvPr id="323" name="Google Shape;323;p18"/>
          <p:cNvPicPr preferRelativeResize="0"/>
          <p:nvPr/>
        </p:nvPicPr>
        <p:blipFill rotWithShape="1">
          <a:blip r:embed="rId3">
            <a:alphaModFix/>
          </a:blip>
          <a:srcRect b="0" l="0" r="0" t="0"/>
          <a:stretch/>
        </p:blipFill>
        <p:spPr>
          <a:xfrm>
            <a:off x="8153208" y="1356927"/>
            <a:ext cx="9411548" cy="8358903"/>
          </a:xfrm>
          <a:prstGeom prst="rect">
            <a:avLst/>
          </a:prstGeom>
          <a:noFill/>
          <a:ln>
            <a:noFill/>
          </a:ln>
        </p:spPr>
      </p:pic>
      <p:sp>
        <p:nvSpPr>
          <p:cNvPr id="324" name="Google Shape;324;p18"/>
          <p:cNvSpPr/>
          <p:nvPr/>
        </p:nvSpPr>
        <p:spPr>
          <a:xfrm>
            <a:off x="17259300" y="1843316"/>
            <a:ext cx="1428202" cy="1797508"/>
          </a:xfrm>
          <a:custGeom>
            <a:rect b="b" l="l" r="r" t="t"/>
            <a:pathLst>
              <a:path extrusionOk="0" h="1797508" w="1428202">
                <a:moveTo>
                  <a:pt x="0" y="0"/>
                </a:moveTo>
                <a:lnTo>
                  <a:pt x="1428202" y="0"/>
                </a:lnTo>
                <a:lnTo>
                  <a:pt x="1428202" y="1797507"/>
                </a:lnTo>
                <a:lnTo>
                  <a:pt x="0" y="1797507"/>
                </a:lnTo>
                <a:lnTo>
                  <a:pt x="0" y="0"/>
                </a:lnTo>
                <a:close/>
              </a:path>
            </a:pathLst>
          </a:custGeom>
          <a:blipFill rotWithShape="1">
            <a:blip r:embed="rId4">
              <a:alphaModFix/>
            </a:blip>
            <a:stretch>
              <a:fillRect b="0" l="0" r="0" t="0"/>
            </a:stretch>
          </a:blipFill>
          <a:ln>
            <a:noFill/>
          </a:ln>
        </p:spPr>
      </p:sp>
      <p:sp>
        <p:nvSpPr>
          <p:cNvPr id="325" name="Google Shape;325;p18"/>
          <p:cNvSpPr/>
          <p:nvPr/>
        </p:nvSpPr>
        <p:spPr>
          <a:xfrm rot="-1989313">
            <a:off x="7488580" y="7121602"/>
            <a:ext cx="1153543" cy="1982652"/>
          </a:xfrm>
          <a:custGeom>
            <a:rect b="b" l="l" r="r" t="t"/>
            <a:pathLst>
              <a:path extrusionOk="0" h="1982652" w="1153543">
                <a:moveTo>
                  <a:pt x="0" y="0"/>
                </a:moveTo>
                <a:lnTo>
                  <a:pt x="1153543" y="0"/>
                </a:lnTo>
                <a:lnTo>
                  <a:pt x="1153543" y="1982652"/>
                </a:lnTo>
                <a:lnTo>
                  <a:pt x="0" y="1982652"/>
                </a:lnTo>
                <a:lnTo>
                  <a:pt x="0" y="0"/>
                </a:lnTo>
                <a:close/>
              </a:path>
            </a:pathLst>
          </a:custGeom>
          <a:blipFill rotWithShape="1">
            <a:blip r:embed="rId5">
              <a:alphaModFix amt="51000"/>
            </a:blip>
            <a:stretch>
              <a:fillRect b="0" l="0" r="0" t="0"/>
            </a:stretch>
          </a:blipFill>
          <a:ln>
            <a:noFill/>
          </a:ln>
        </p:spPr>
      </p:sp>
      <p:sp>
        <p:nvSpPr>
          <p:cNvPr id="326" name="Google Shape;326;p18"/>
          <p:cNvSpPr txBox="1"/>
          <p:nvPr/>
        </p:nvSpPr>
        <p:spPr>
          <a:xfrm>
            <a:off x="14557056" y="435610"/>
            <a:ext cx="2702244" cy="42989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Research &amp; Future</a:t>
            </a:r>
            <a:endParaRPr/>
          </a:p>
        </p:txBody>
      </p:sp>
      <p:sp>
        <p:nvSpPr>
          <p:cNvPr id="327" name="Google Shape;327;p18"/>
          <p:cNvSpPr txBox="1"/>
          <p:nvPr/>
        </p:nvSpPr>
        <p:spPr>
          <a:xfrm>
            <a:off x="1206630" y="435610"/>
            <a:ext cx="1521613" cy="429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Overview</a:t>
            </a:r>
            <a:endParaRPr/>
          </a:p>
        </p:txBody>
      </p:sp>
      <p:sp>
        <p:nvSpPr>
          <p:cNvPr id="328" name="Google Shape;328;p18"/>
          <p:cNvSpPr txBox="1"/>
          <p:nvPr/>
        </p:nvSpPr>
        <p:spPr>
          <a:xfrm>
            <a:off x="4606944"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Symptoms &amp; Diagnosis</a:t>
            </a:r>
            <a:endParaRPr/>
          </a:p>
        </p:txBody>
      </p:sp>
      <p:sp>
        <p:nvSpPr>
          <p:cNvPr id="329" name="Google Shape;329;p18"/>
          <p:cNvSpPr txBox="1"/>
          <p:nvPr/>
        </p:nvSpPr>
        <p:spPr>
          <a:xfrm>
            <a:off x="9582000"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Treatment Options</a:t>
            </a:r>
            <a:endParaRPr/>
          </a:p>
        </p:txBody>
      </p:sp>
      <p:sp>
        <p:nvSpPr>
          <p:cNvPr id="330" name="Google Shape;330;p18"/>
          <p:cNvSpPr txBox="1"/>
          <p:nvPr/>
        </p:nvSpPr>
        <p:spPr>
          <a:xfrm>
            <a:off x="1028700" y="1698398"/>
            <a:ext cx="7036800" cy="399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661" u="none" cap="none" strike="noStrike">
                <a:solidFill>
                  <a:srgbClr val="FFFFFF"/>
                </a:solidFill>
                <a:latin typeface="Overpass Light"/>
                <a:ea typeface="Overpass Light"/>
                <a:cs typeface="Overpass Light"/>
                <a:sym typeface="Overpass Light"/>
              </a:rPr>
              <a:t>COMMON CFTR MUTATIONS</a:t>
            </a:r>
            <a:endParaRPr/>
          </a:p>
        </p:txBody>
      </p:sp>
      <p:sp>
        <p:nvSpPr>
          <p:cNvPr id="331" name="Google Shape;331;p18"/>
          <p:cNvSpPr txBox="1"/>
          <p:nvPr/>
        </p:nvSpPr>
        <p:spPr>
          <a:xfrm>
            <a:off x="1028700" y="6335916"/>
            <a:ext cx="5126422" cy="2317496"/>
          </a:xfrm>
          <a:prstGeom prst="rect">
            <a:avLst/>
          </a:prstGeom>
          <a:noFill/>
          <a:ln>
            <a:noFill/>
          </a:ln>
        </p:spPr>
        <p:txBody>
          <a:bodyPr anchorCtr="0" anchor="t" bIns="0" lIns="0" spcFirstLastPara="1" rIns="0" wrap="square" tIns="0">
            <a:spAutoFit/>
          </a:bodyPr>
          <a:lstStyle/>
          <a:p>
            <a:pPr indent="0" lvl="0" marL="0" marR="0" rtl="0" algn="l">
              <a:lnSpc>
                <a:spcPct val="211050"/>
              </a:lnSpc>
              <a:spcBef>
                <a:spcPts val="0"/>
              </a:spcBef>
              <a:spcAft>
                <a:spcPts val="0"/>
              </a:spcAft>
              <a:buNone/>
            </a:pPr>
            <a:r>
              <a:rPr b="0" i="0" lang="en-US" sz="2199" u="none" cap="none" strike="noStrike">
                <a:solidFill>
                  <a:srgbClr val="FFFFFF"/>
                </a:solidFill>
                <a:latin typeface="Overpass"/>
                <a:ea typeface="Overpass"/>
                <a:cs typeface="Overpass"/>
                <a:sym typeface="Overpass"/>
              </a:rPr>
              <a:t>Lorem ipsum dolor sit amet, consectetur adipiscing elit, sed do eiusmod tempor incididunt ut labore et dolore magna aliqua. Ut enim ad minim veniam.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E6297"/>
            </a:gs>
            <a:gs pos="50000">
              <a:srgbClr val="184471"/>
            </a:gs>
            <a:gs pos="100000">
              <a:srgbClr val="061627"/>
            </a:gs>
          </a:gsLst>
          <a:path path="circle">
            <a:fillToRect b="50%" l="50%" r="50%" t="50%"/>
          </a:path>
          <a:tileRect/>
        </a:gradFill>
      </p:bgPr>
    </p:bg>
    <p:spTree>
      <p:nvGrpSpPr>
        <p:cNvPr id="335" name="Shape 335"/>
        <p:cNvGrpSpPr/>
        <p:nvPr/>
      </p:nvGrpSpPr>
      <p:grpSpPr>
        <a:xfrm>
          <a:off x="0" y="0"/>
          <a:ext cx="0" cy="0"/>
          <a:chOff x="0" y="0"/>
          <a:chExt cx="0" cy="0"/>
        </a:xfrm>
      </p:grpSpPr>
      <p:sp>
        <p:nvSpPr>
          <p:cNvPr id="336" name="Google Shape;336;p19"/>
          <p:cNvSpPr txBox="1"/>
          <p:nvPr/>
        </p:nvSpPr>
        <p:spPr>
          <a:xfrm>
            <a:off x="1028700" y="1574573"/>
            <a:ext cx="9836700" cy="266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661" u="none" cap="none" strike="noStrike">
                <a:solidFill>
                  <a:srgbClr val="FFFFFF"/>
                </a:solidFill>
                <a:latin typeface="Overpass Light"/>
                <a:ea typeface="Overpass Light"/>
                <a:cs typeface="Overpass Light"/>
                <a:sym typeface="Overpass Light"/>
              </a:rPr>
              <a:t>DIGESTIVE COMPLICATIONS</a:t>
            </a:r>
            <a:endParaRPr/>
          </a:p>
        </p:txBody>
      </p:sp>
      <p:pic>
        <p:nvPicPr>
          <p:cNvPr id="337" name="Google Shape;337;p19"/>
          <p:cNvPicPr preferRelativeResize="0"/>
          <p:nvPr/>
        </p:nvPicPr>
        <p:blipFill rotWithShape="1">
          <a:blip r:embed="rId3">
            <a:alphaModFix/>
          </a:blip>
          <a:srcRect b="0" l="3091" r="3090" t="0"/>
          <a:stretch/>
        </p:blipFill>
        <p:spPr>
          <a:xfrm>
            <a:off x="10363190" y="1974623"/>
            <a:ext cx="3169549" cy="3378439"/>
          </a:xfrm>
          <a:prstGeom prst="rect">
            <a:avLst/>
          </a:prstGeom>
          <a:noFill/>
          <a:ln>
            <a:noFill/>
          </a:ln>
        </p:spPr>
      </p:pic>
      <p:pic>
        <p:nvPicPr>
          <p:cNvPr id="338" name="Google Shape;338;p19"/>
          <p:cNvPicPr preferRelativeResize="0"/>
          <p:nvPr/>
        </p:nvPicPr>
        <p:blipFill rotWithShape="1">
          <a:blip r:embed="rId4">
            <a:alphaModFix/>
          </a:blip>
          <a:srcRect b="0" l="18727" r="18726" t="0"/>
          <a:stretch/>
        </p:blipFill>
        <p:spPr>
          <a:xfrm>
            <a:off x="10363190" y="5879861"/>
            <a:ext cx="3169549" cy="3378439"/>
          </a:xfrm>
          <a:prstGeom prst="rect">
            <a:avLst/>
          </a:prstGeom>
          <a:noFill/>
          <a:ln>
            <a:noFill/>
          </a:ln>
        </p:spPr>
      </p:pic>
      <p:pic>
        <p:nvPicPr>
          <p:cNvPr id="339" name="Google Shape;339;p19"/>
          <p:cNvPicPr preferRelativeResize="0"/>
          <p:nvPr/>
        </p:nvPicPr>
        <p:blipFill rotWithShape="1">
          <a:blip r:embed="rId5">
            <a:alphaModFix/>
          </a:blip>
          <a:srcRect b="0" l="17904" r="17904" t="0"/>
          <a:stretch/>
        </p:blipFill>
        <p:spPr>
          <a:xfrm>
            <a:off x="14089751" y="1974623"/>
            <a:ext cx="3169549" cy="3378439"/>
          </a:xfrm>
          <a:prstGeom prst="rect">
            <a:avLst/>
          </a:prstGeom>
          <a:noFill/>
          <a:ln>
            <a:noFill/>
          </a:ln>
        </p:spPr>
      </p:pic>
      <p:pic>
        <p:nvPicPr>
          <p:cNvPr id="340" name="Google Shape;340;p19"/>
          <p:cNvPicPr preferRelativeResize="0"/>
          <p:nvPr/>
        </p:nvPicPr>
        <p:blipFill rotWithShape="1">
          <a:blip r:embed="rId6">
            <a:alphaModFix/>
          </a:blip>
          <a:srcRect b="0" l="17904" r="17904" t="0"/>
          <a:stretch/>
        </p:blipFill>
        <p:spPr>
          <a:xfrm>
            <a:off x="14089751" y="5879861"/>
            <a:ext cx="3169549" cy="3378439"/>
          </a:xfrm>
          <a:prstGeom prst="rect">
            <a:avLst/>
          </a:prstGeom>
          <a:noFill/>
          <a:ln>
            <a:noFill/>
          </a:ln>
        </p:spPr>
      </p:pic>
      <p:sp>
        <p:nvSpPr>
          <p:cNvPr id="341" name="Google Shape;341;p19"/>
          <p:cNvSpPr txBox="1"/>
          <p:nvPr/>
        </p:nvSpPr>
        <p:spPr>
          <a:xfrm>
            <a:off x="14557056" y="435610"/>
            <a:ext cx="2702244" cy="42989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Research &amp; Future</a:t>
            </a:r>
            <a:endParaRPr/>
          </a:p>
        </p:txBody>
      </p:sp>
      <p:sp>
        <p:nvSpPr>
          <p:cNvPr id="342" name="Google Shape;342;p19"/>
          <p:cNvSpPr txBox="1"/>
          <p:nvPr/>
        </p:nvSpPr>
        <p:spPr>
          <a:xfrm>
            <a:off x="1206630" y="435610"/>
            <a:ext cx="1521613" cy="429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Overview</a:t>
            </a:r>
            <a:endParaRPr/>
          </a:p>
        </p:txBody>
      </p:sp>
      <p:sp>
        <p:nvSpPr>
          <p:cNvPr id="343" name="Google Shape;343;p19"/>
          <p:cNvSpPr txBox="1"/>
          <p:nvPr/>
        </p:nvSpPr>
        <p:spPr>
          <a:xfrm>
            <a:off x="4606944"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Symptoms &amp; Diagnosis</a:t>
            </a:r>
            <a:endParaRPr/>
          </a:p>
        </p:txBody>
      </p:sp>
      <p:sp>
        <p:nvSpPr>
          <p:cNvPr id="344" name="Google Shape;344;p19"/>
          <p:cNvSpPr txBox="1"/>
          <p:nvPr/>
        </p:nvSpPr>
        <p:spPr>
          <a:xfrm>
            <a:off x="9582000"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Treatment Options</a:t>
            </a:r>
            <a:endParaRPr/>
          </a:p>
        </p:txBody>
      </p:sp>
      <p:sp>
        <p:nvSpPr>
          <p:cNvPr id="345" name="Google Shape;345;p19"/>
          <p:cNvSpPr txBox="1"/>
          <p:nvPr/>
        </p:nvSpPr>
        <p:spPr>
          <a:xfrm>
            <a:off x="1052735" y="4669293"/>
            <a:ext cx="1829404" cy="1591350"/>
          </a:xfrm>
          <a:prstGeom prst="rect">
            <a:avLst/>
          </a:prstGeom>
          <a:noFill/>
          <a:ln>
            <a:noFill/>
          </a:ln>
        </p:spPr>
        <p:txBody>
          <a:bodyPr anchorCtr="0" anchor="t" bIns="0" lIns="0" spcFirstLastPara="1" rIns="0" wrap="square" tIns="0">
            <a:spAutoFit/>
          </a:bodyPr>
          <a:lstStyle/>
          <a:p>
            <a:pPr indent="0" lvl="0" marL="0" marR="0" rtl="0" algn="l">
              <a:lnSpc>
                <a:spcPct val="126001"/>
              </a:lnSpc>
              <a:spcBef>
                <a:spcPts val="0"/>
              </a:spcBef>
              <a:spcAft>
                <a:spcPts val="0"/>
              </a:spcAft>
              <a:buNone/>
            </a:pPr>
            <a:r>
              <a:rPr b="0" i="0" lang="en-US" sz="8661" u="none" cap="none" strike="noStrike">
                <a:solidFill>
                  <a:srgbClr val="FFFFFF"/>
                </a:solidFill>
                <a:latin typeface="Overpass ExtraLight"/>
                <a:ea typeface="Overpass ExtraLight"/>
                <a:cs typeface="Overpass ExtraLight"/>
                <a:sym typeface="Overpass ExtraLight"/>
              </a:rPr>
              <a:t>01</a:t>
            </a:r>
            <a:endParaRPr/>
          </a:p>
        </p:txBody>
      </p:sp>
      <p:sp>
        <p:nvSpPr>
          <p:cNvPr id="346" name="Google Shape;346;p19"/>
          <p:cNvSpPr txBox="1"/>
          <p:nvPr/>
        </p:nvSpPr>
        <p:spPr>
          <a:xfrm>
            <a:off x="1052735" y="6315276"/>
            <a:ext cx="1829404" cy="1591350"/>
          </a:xfrm>
          <a:prstGeom prst="rect">
            <a:avLst/>
          </a:prstGeom>
          <a:noFill/>
          <a:ln>
            <a:noFill/>
          </a:ln>
        </p:spPr>
        <p:txBody>
          <a:bodyPr anchorCtr="0" anchor="t" bIns="0" lIns="0" spcFirstLastPara="1" rIns="0" wrap="square" tIns="0">
            <a:spAutoFit/>
          </a:bodyPr>
          <a:lstStyle/>
          <a:p>
            <a:pPr indent="0" lvl="0" marL="0" marR="0" rtl="0" algn="l">
              <a:lnSpc>
                <a:spcPct val="126001"/>
              </a:lnSpc>
              <a:spcBef>
                <a:spcPts val="0"/>
              </a:spcBef>
              <a:spcAft>
                <a:spcPts val="0"/>
              </a:spcAft>
              <a:buNone/>
            </a:pPr>
            <a:r>
              <a:rPr b="0" i="0" lang="en-US" sz="8661" u="none" cap="none" strike="noStrike">
                <a:solidFill>
                  <a:srgbClr val="FFFFFF"/>
                </a:solidFill>
                <a:latin typeface="Overpass ExtraLight"/>
                <a:ea typeface="Overpass ExtraLight"/>
                <a:cs typeface="Overpass ExtraLight"/>
                <a:sym typeface="Overpass ExtraLight"/>
              </a:rPr>
              <a:t>02</a:t>
            </a:r>
            <a:endParaRPr/>
          </a:p>
        </p:txBody>
      </p:sp>
      <p:sp>
        <p:nvSpPr>
          <p:cNvPr id="347" name="Google Shape;347;p19"/>
          <p:cNvSpPr txBox="1"/>
          <p:nvPr/>
        </p:nvSpPr>
        <p:spPr>
          <a:xfrm>
            <a:off x="1052735" y="7963776"/>
            <a:ext cx="1829404" cy="1591350"/>
          </a:xfrm>
          <a:prstGeom prst="rect">
            <a:avLst/>
          </a:prstGeom>
          <a:noFill/>
          <a:ln>
            <a:noFill/>
          </a:ln>
        </p:spPr>
        <p:txBody>
          <a:bodyPr anchorCtr="0" anchor="t" bIns="0" lIns="0" spcFirstLastPara="1" rIns="0" wrap="square" tIns="0">
            <a:spAutoFit/>
          </a:bodyPr>
          <a:lstStyle/>
          <a:p>
            <a:pPr indent="0" lvl="0" marL="0" marR="0" rtl="0" algn="l">
              <a:lnSpc>
                <a:spcPct val="126001"/>
              </a:lnSpc>
              <a:spcBef>
                <a:spcPts val="0"/>
              </a:spcBef>
              <a:spcAft>
                <a:spcPts val="0"/>
              </a:spcAft>
              <a:buNone/>
            </a:pPr>
            <a:r>
              <a:rPr b="0" i="0" lang="en-US" sz="8661" u="none" cap="none" strike="noStrike">
                <a:solidFill>
                  <a:srgbClr val="FFFFFF"/>
                </a:solidFill>
                <a:latin typeface="Overpass ExtraLight"/>
                <a:ea typeface="Overpass ExtraLight"/>
                <a:cs typeface="Overpass ExtraLight"/>
                <a:sym typeface="Overpass ExtraLight"/>
              </a:rPr>
              <a:t>03</a:t>
            </a:r>
            <a:endParaRPr/>
          </a:p>
        </p:txBody>
      </p:sp>
      <p:sp>
        <p:nvSpPr>
          <p:cNvPr id="348" name="Google Shape;348;p19"/>
          <p:cNvSpPr txBox="1"/>
          <p:nvPr/>
        </p:nvSpPr>
        <p:spPr>
          <a:xfrm>
            <a:off x="2728252" y="4831225"/>
            <a:ext cx="4975200" cy="400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600" u="none" cap="none" strike="noStrike">
                <a:solidFill>
                  <a:srgbClr val="FFFFFF"/>
                </a:solidFill>
                <a:latin typeface="Overpass Black"/>
                <a:ea typeface="Overpass Black"/>
                <a:cs typeface="Overpass Black"/>
                <a:sym typeface="Overpass Black"/>
              </a:rPr>
              <a:t>Pancreatic insufficiency</a:t>
            </a:r>
            <a:endParaRPr/>
          </a:p>
        </p:txBody>
      </p:sp>
      <p:sp>
        <p:nvSpPr>
          <p:cNvPr id="349" name="Google Shape;349;p19"/>
          <p:cNvSpPr txBox="1"/>
          <p:nvPr/>
        </p:nvSpPr>
        <p:spPr>
          <a:xfrm>
            <a:off x="2728243" y="6477201"/>
            <a:ext cx="3844928" cy="5054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600" u="none" cap="none" strike="noStrike">
                <a:solidFill>
                  <a:srgbClr val="FFFFFF"/>
                </a:solidFill>
                <a:latin typeface="Overpass Black"/>
                <a:ea typeface="Overpass Black"/>
                <a:cs typeface="Overpass Black"/>
                <a:sym typeface="Overpass Black"/>
              </a:rPr>
              <a:t>Nutrient malabsorption</a:t>
            </a:r>
            <a:endParaRPr/>
          </a:p>
        </p:txBody>
      </p:sp>
      <p:sp>
        <p:nvSpPr>
          <p:cNvPr id="350" name="Google Shape;350;p19"/>
          <p:cNvSpPr txBox="1"/>
          <p:nvPr/>
        </p:nvSpPr>
        <p:spPr>
          <a:xfrm>
            <a:off x="2728243" y="8125701"/>
            <a:ext cx="5149675" cy="5054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600" u="none" cap="none" strike="noStrike">
                <a:solidFill>
                  <a:srgbClr val="FFFFFF"/>
                </a:solidFill>
                <a:latin typeface="Overpass Black"/>
                <a:ea typeface="Overpass Black"/>
                <a:cs typeface="Overpass Black"/>
                <a:sym typeface="Overpass Black"/>
              </a:rPr>
              <a:t>Liver &amp; intestinal complications</a:t>
            </a:r>
            <a:endParaRPr/>
          </a:p>
        </p:txBody>
      </p:sp>
      <p:sp>
        <p:nvSpPr>
          <p:cNvPr id="351" name="Google Shape;351;p19"/>
          <p:cNvSpPr txBox="1"/>
          <p:nvPr/>
        </p:nvSpPr>
        <p:spPr>
          <a:xfrm>
            <a:off x="2728243" y="5346203"/>
            <a:ext cx="3908700" cy="708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FFFFFF"/>
                </a:solidFill>
                <a:latin typeface="Overpass"/>
                <a:ea typeface="Overpass"/>
                <a:cs typeface="Overpass"/>
                <a:sym typeface="Overpass"/>
              </a:rPr>
              <a:t>Lorem ipsum dolor sit amet, consectetur adipiscing elit.</a:t>
            </a:r>
            <a:endParaRPr/>
          </a:p>
        </p:txBody>
      </p:sp>
      <p:sp>
        <p:nvSpPr>
          <p:cNvPr id="352" name="Google Shape;352;p19"/>
          <p:cNvSpPr txBox="1"/>
          <p:nvPr/>
        </p:nvSpPr>
        <p:spPr>
          <a:xfrm>
            <a:off x="2728243" y="6992186"/>
            <a:ext cx="3908700" cy="708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FFFFFF"/>
                </a:solidFill>
                <a:latin typeface="Overpass"/>
                <a:ea typeface="Overpass"/>
                <a:cs typeface="Overpass"/>
                <a:sym typeface="Overpass"/>
              </a:rPr>
              <a:t>Lorem ipsum dolor sit amet, consectetur adipiscing elit.</a:t>
            </a:r>
            <a:endParaRPr/>
          </a:p>
        </p:txBody>
      </p:sp>
      <p:sp>
        <p:nvSpPr>
          <p:cNvPr id="353" name="Google Shape;353;p19"/>
          <p:cNvSpPr txBox="1"/>
          <p:nvPr/>
        </p:nvSpPr>
        <p:spPr>
          <a:xfrm>
            <a:off x="2728243" y="8640686"/>
            <a:ext cx="3908700" cy="708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FFFFFF"/>
                </a:solidFill>
                <a:latin typeface="Overpass"/>
                <a:ea typeface="Overpass"/>
                <a:cs typeface="Overpass"/>
                <a:sym typeface="Overpass"/>
              </a:rPr>
              <a:t>Lorem ipsum dolor sit amet, consectetur adipiscing elit.</a:t>
            </a:r>
            <a:endParaRPr/>
          </a:p>
        </p:txBody>
      </p:sp>
      <p:cxnSp>
        <p:nvCxnSpPr>
          <p:cNvPr id="354" name="Google Shape;354;p19"/>
          <p:cNvCxnSpPr/>
          <p:nvPr/>
        </p:nvCxnSpPr>
        <p:spPr>
          <a:xfrm>
            <a:off x="10363190" y="1681239"/>
            <a:ext cx="3169549" cy="0"/>
          </a:xfrm>
          <a:prstGeom prst="straightConnector1">
            <a:avLst/>
          </a:prstGeom>
          <a:noFill/>
          <a:ln cap="flat" cmpd="sng" w="38100">
            <a:solidFill>
              <a:srgbClr val="73B5FE"/>
            </a:solidFill>
            <a:prstDash val="solid"/>
            <a:round/>
            <a:headEnd len="sm" w="sm" type="none"/>
            <a:tailEnd len="sm" w="sm" type="none"/>
          </a:ln>
        </p:spPr>
      </p:cxnSp>
      <p:cxnSp>
        <p:nvCxnSpPr>
          <p:cNvPr id="355" name="Google Shape;355;p19"/>
          <p:cNvCxnSpPr/>
          <p:nvPr/>
        </p:nvCxnSpPr>
        <p:spPr>
          <a:xfrm>
            <a:off x="14089751" y="1681239"/>
            <a:ext cx="3169549" cy="0"/>
          </a:xfrm>
          <a:prstGeom prst="straightConnector1">
            <a:avLst/>
          </a:prstGeom>
          <a:noFill/>
          <a:ln cap="flat" cmpd="sng" w="38100">
            <a:solidFill>
              <a:srgbClr val="73B5FE"/>
            </a:solidFill>
            <a:prstDash val="solid"/>
            <a:round/>
            <a:headEnd len="sm" w="sm" type="none"/>
            <a:tailEnd len="sm" w="sm" type="none"/>
          </a:ln>
        </p:spPr>
      </p:cxnSp>
      <p:cxnSp>
        <p:nvCxnSpPr>
          <p:cNvPr id="356" name="Google Shape;356;p19"/>
          <p:cNvCxnSpPr/>
          <p:nvPr/>
        </p:nvCxnSpPr>
        <p:spPr>
          <a:xfrm>
            <a:off x="10363190" y="9555126"/>
            <a:ext cx="3169549" cy="0"/>
          </a:xfrm>
          <a:prstGeom prst="straightConnector1">
            <a:avLst/>
          </a:prstGeom>
          <a:noFill/>
          <a:ln cap="flat" cmpd="sng" w="38100">
            <a:solidFill>
              <a:srgbClr val="73B5FE"/>
            </a:solidFill>
            <a:prstDash val="solid"/>
            <a:round/>
            <a:headEnd len="sm" w="sm" type="none"/>
            <a:tailEnd len="sm" w="sm" type="none"/>
          </a:ln>
        </p:spPr>
      </p:cxnSp>
      <p:cxnSp>
        <p:nvCxnSpPr>
          <p:cNvPr id="357" name="Google Shape;357;p19"/>
          <p:cNvCxnSpPr/>
          <p:nvPr/>
        </p:nvCxnSpPr>
        <p:spPr>
          <a:xfrm>
            <a:off x="14089751" y="9555126"/>
            <a:ext cx="3169549" cy="0"/>
          </a:xfrm>
          <a:prstGeom prst="straightConnector1">
            <a:avLst/>
          </a:prstGeom>
          <a:noFill/>
          <a:ln cap="flat" cmpd="sng" w="38100">
            <a:solidFill>
              <a:srgbClr val="73B5FE"/>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E6297"/>
            </a:gs>
            <a:gs pos="50000">
              <a:srgbClr val="184471"/>
            </a:gs>
            <a:gs pos="100000">
              <a:srgbClr val="061627"/>
            </a:gs>
          </a:gsLst>
          <a:path path="circle">
            <a:fillToRect b="50%" l="50%" r="50%" t="50%"/>
          </a:path>
          <a:tileRect/>
        </a:gradFill>
      </p:bgPr>
    </p:bg>
    <p:spTree>
      <p:nvGrpSpPr>
        <p:cNvPr id="361" name="Shape 361"/>
        <p:cNvGrpSpPr/>
        <p:nvPr/>
      </p:nvGrpSpPr>
      <p:grpSpPr>
        <a:xfrm>
          <a:off x="0" y="0"/>
          <a:ext cx="0" cy="0"/>
          <a:chOff x="0" y="0"/>
          <a:chExt cx="0" cy="0"/>
        </a:xfrm>
      </p:grpSpPr>
      <p:sp>
        <p:nvSpPr>
          <p:cNvPr id="362" name="Google Shape;362;p20"/>
          <p:cNvSpPr/>
          <p:nvPr/>
        </p:nvSpPr>
        <p:spPr>
          <a:xfrm>
            <a:off x="10938866" y="865505"/>
            <a:ext cx="7595170" cy="4272283"/>
          </a:xfrm>
          <a:custGeom>
            <a:rect b="b" l="l" r="r" t="t"/>
            <a:pathLst>
              <a:path extrusionOk="0" h="4272283" w="7595170">
                <a:moveTo>
                  <a:pt x="0" y="0"/>
                </a:moveTo>
                <a:lnTo>
                  <a:pt x="7595170" y="0"/>
                </a:lnTo>
                <a:lnTo>
                  <a:pt x="7595170" y="4272283"/>
                </a:lnTo>
                <a:lnTo>
                  <a:pt x="0" y="4272283"/>
                </a:lnTo>
                <a:lnTo>
                  <a:pt x="0" y="0"/>
                </a:lnTo>
                <a:close/>
              </a:path>
            </a:pathLst>
          </a:custGeom>
          <a:blipFill rotWithShape="1">
            <a:blip r:embed="rId3">
              <a:alphaModFix amt="40000"/>
            </a:blip>
            <a:stretch>
              <a:fillRect b="0" l="0" r="0" t="0"/>
            </a:stretch>
          </a:blipFill>
          <a:ln>
            <a:noFill/>
          </a:ln>
        </p:spPr>
      </p:sp>
      <p:graphicFrame>
        <p:nvGraphicFramePr>
          <p:cNvPr id="363" name="Google Shape;363;p20"/>
          <p:cNvGraphicFramePr/>
          <p:nvPr/>
        </p:nvGraphicFramePr>
        <p:xfrm>
          <a:off x="1028700" y="4818510"/>
          <a:ext cx="3000000" cy="3000000"/>
        </p:xfrm>
        <a:graphic>
          <a:graphicData uri="http://schemas.openxmlformats.org/drawingml/2006/table">
            <a:tbl>
              <a:tblPr>
                <a:noFill/>
                <a:tableStyleId>{830CB14B-0FEA-4691-96BD-1C8BD4BF406D}</a:tableStyleId>
              </a:tblPr>
              <a:tblGrid>
                <a:gridCol w="4057650"/>
                <a:gridCol w="4057650"/>
                <a:gridCol w="4057650"/>
                <a:gridCol w="4057650"/>
              </a:tblGrid>
              <a:tr h="720300">
                <a:tc>
                  <a:txBody>
                    <a:bodyPr/>
                    <a:lstStyle/>
                    <a:p>
                      <a:pPr indent="0" lvl="0" marL="0" marR="0" rtl="0" algn="l">
                        <a:lnSpc>
                          <a:spcPct val="140016"/>
                        </a:lnSpc>
                        <a:spcBef>
                          <a:spcPts val="0"/>
                        </a:spcBef>
                        <a:spcAft>
                          <a:spcPts val="0"/>
                        </a:spcAft>
                        <a:buNone/>
                      </a:pPr>
                      <a:r>
                        <a:rPr b="1" lang="en-US" sz="2399" u="none" cap="none" strike="noStrike">
                          <a:solidFill>
                            <a:srgbClr val="FFFFFF"/>
                          </a:solidFill>
                          <a:latin typeface="Overpass Black"/>
                          <a:ea typeface="Overpass Black"/>
                          <a:cs typeface="Overpass Black"/>
                          <a:sym typeface="Overpass Black"/>
                        </a:rPr>
                        <a:t>Mutation</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16"/>
                        </a:lnSpc>
                        <a:spcBef>
                          <a:spcPts val="0"/>
                        </a:spcBef>
                        <a:spcAft>
                          <a:spcPts val="0"/>
                        </a:spcAft>
                        <a:buNone/>
                      </a:pPr>
                      <a:r>
                        <a:rPr b="1" lang="en-US" sz="2399" u="none" cap="none" strike="noStrike">
                          <a:solidFill>
                            <a:srgbClr val="FFFFFF"/>
                          </a:solidFill>
                          <a:latin typeface="Overpass Black"/>
                          <a:ea typeface="Overpass Black"/>
                          <a:cs typeface="Overpass Black"/>
                          <a:sym typeface="Overpass Black"/>
                        </a:rPr>
                        <a:t>Prevalence (%)</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16"/>
                        </a:lnSpc>
                        <a:spcBef>
                          <a:spcPts val="0"/>
                        </a:spcBef>
                        <a:spcAft>
                          <a:spcPts val="0"/>
                        </a:spcAft>
                        <a:buNone/>
                      </a:pPr>
                      <a:r>
                        <a:rPr b="1" lang="en-US" sz="2399" u="none" cap="none" strike="noStrike">
                          <a:solidFill>
                            <a:srgbClr val="FFFFFF"/>
                          </a:solidFill>
                          <a:latin typeface="Overpass Black"/>
                          <a:ea typeface="Overpass Black"/>
                          <a:cs typeface="Overpass Black"/>
                          <a:sym typeface="Overpass Black"/>
                        </a:rPr>
                        <a:t>Effect on CFTR Protein</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16"/>
                        </a:lnSpc>
                        <a:spcBef>
                          <a:spcPts val="0"/>
                        </a:spcBef>
                        <a:spcAft>
                          <a:spcPts val="0"/>
                        </a:spcAft>
                        <a:buNone/>
                      </a:pPr>
                      <a:r>
                        <a:rPr b="1" lang="en-US" sz="2399" u="none" cap="none" strike="noStrike">
                          <a:solidFill>
                            <a:srgbClr val="FFFFFF"/>
                          </a:solidFill>
                          <a:latin typeface="Overpass Black"/>
                          <a:ea typeface="Overpass Black"/>
                          <a:cs typeface="Overpass Black"/>
                          <a:sym typeface="Overpass Black"/>
                        </a:rPr>
                        <a:t>Treatment Options</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19050">
                      <a:solidFill>
                        <a:srgbClr val="FFFFFF"/>
                      </a:solidFill>
                      <a:prstDash val="solid"/>
                      <a:round/>
                      <a:headEnd len="sm" w="sm" type="none"/>
                      <a:tailEnd len="sm" w="sm" type="none"/>
                    </a:lnB>
                  </a:tcPr>
                </a:tc>
              </a:tr>
              <a:tr h="914625">
                <a:tc>
                  <a:txBody>
                    <a:bodyPr/>
                    <a:lstStyle/>
                    <a:p>
                      <a:pPr indent="0" lvl="0" marL="0" marR="0" rtl="0" algn="l">
                        <a:lnSpc>
                          <a:spcPct val="140020"/>
                        </a:lnSpc>
                        <a:spcBef>
                          <a:spcPts val="0"/>
                        </a:spcBef>
                        <a:spcAft>
                          <a:spcPts val="0"/>
                        </a:spcAft>
                        <a:buNone/>
                      </a:pPr>
                      <a:r>
                        <a:rPr lang="en-US" sz="1999" u="none" cap="none" strike="noStrike">
                          <a:solidFill>
                            <a:srgbClr val="FFFFFF"/>
                          </a:solidFill>
                          <a:latin typeface="Overpass"/>
                          <a:ea typeface="Overpass"/>
                          <a:cs typeface="Overpass"/>
                          <a:sym typeface="Overpass"/>
                        </a:rPr>
                        <a:t>ΔF508</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FFFFFF"/>
                          </a:solidFill>
                          <a:latin typeface="Overpass"/>
                          <a:ea typeface="Overpass"/>
                          <a:cs typeface="Overpass"/>
                          <a:sym typeface="Overpass"/>
                        </a:rPr>
                        <a:t>70%</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FFFFFF"/>
                          </a:solidFill>
                          <a:latin typeface="Overpass"/>
                          <a:ea typeface="Overpass"/>
                          <a:cs typeface="Overpass"/>
                          <a:sym typeface="Overpass"/>
                        </a:rPr>
                        <a:t>Misfolded protein, degraded</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FFFFFF"/>
                          </a:solidFill>
                          <a:latin typeface="Overpass"/>
                          <a:ea typeface="Overpass"/>
                          <a:cs typeface="Overpass"/>
                          <a:sym typeface="Overpass"/>
                        </a:rPr>
                        <a:t>CFTR modulators (Ivacaftor/Lumacaftor)</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720300">
                <a:tc>
                  <a:txBody>
                    <a:bodyPr/>
                    <a:lstStyle/>
                    <a:p>
                      <a:pPr indent="0" lvl="0" marL="0" marR="0" rtl="0" algn="l">
                        <a:lnSpc>
                          <a:spcPct val="140020"/>
                        </a:lnSpc>
                        <a:spcBef>
                          <a:spcPts val="0"/>
                        </a:spcBef>
                        <a:spcAft>
                          <a:spcPts val="0"/>
                        </a:spcAft>
                        <a:buNone/>
                      </a:pPr>
                      <a:r>
                        <a:rPr lang="en-US" sz="1999" u="none" cap="none" strike="noStrike">
                          <a:solidFill>
                            <a:srgbClr val="FFFFFF"/>
                          </a:solidFill>
                          <a:latin typeface="Overpass"/>
                          <a:ea typeface="Overpass"/>
                          <a:cs typeface="Overpass"/>
                          <a:sym typeface="Overpass"/>
                        </a:rPr>
                        <a:t>G542X</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FFFFFF"/>
                          </a:solidFill>
                          <a:latin typeface="Overpass"/>
                          <a:ea typeface="Overpass"/>
                          <a:cs typeface="Overpass"/>
                          <a:sym typeface="Overpass"/>
                        </a:rPr>
                        <a:t>5%</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FFFFFF"/>
                          </a:solidFill>
                          <a:latin typeface="Overpass"/>
                          <a:ea typeface="Overpass"/>
                          <a:cs typeface="Overpass"/>
                          <a:sym typeface="Overpass"/>
                        </a:rPr>
                        <a:t>Premature stop codon, no protein</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FFFFFF"/>
                          </a:solidFill>
                          <a:latin typeface="Overpass"/>
                          <a:ea typeface="Overpass"/>
                          <a:cs typeface="Overpass"/>
                          <a:sym typeface="Overpass"/>
                        </a:rPr>
                        <a:t>Gene therapy (future potential)</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720300">
                <a:tc>
                  <a:txBody>
                    <a:bodyPr/>
                    <a:lstStyle/>
                    <a:p>
                      <a:pPr indent="0" lvl="0" marL="0" marR="0" rtl="0" algn="l">
                        <a:lnSpc>
                          <a:spcPct val="140020"/>
                        </a:lnSpc>
                        <a:spcBef>
                          <a:spcPts val="0"/>
                        </a:spcBef>
                        <a:spcAft>
                          <a:spcPts val="0"/>
                        </a:spcAft>
                        <a:buNone/>
                      </a:pPr>
                      <a:r>
                        <a:rPr lang="en-US" sz="1999" u="none" cap="none" strike="noStrike">
                          <a:solidFill>
                            <a:srgbClr val="FFFFFF"/>
                          </a:solidFill>
                          <a:latin typeface="Overpass"/>
                          <a:ea typeface="Overpass"/>
                          <a:cs typeface="Overpass"/>
                          <a:sym typeface="Overpass"/>
                        </a:rPr>
                        <a:t>G551D</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FFFFFF"/>
                          </a:solidFill>
                          <a:latin typeface="Overpass"/>
                          <a:ea typeface="Overpass"/>
                          <a:cs typeface="Overpass"/>
                          <a:sym typeface="Overpass"/>
                        </a:rPr>
                        <a:t>4%</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FFFFFF"/>
                          </a:solidFill>
                          <a:latin typeface="Overpass"/>
                          <a:ea typeface="Overpass"/>
                          <a:cs typeface="Overpass"/>
                          <a:sym typeface="Overpass"/>
                        </a:rPr>
                        <a:t>Gating defect</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FFFFFF"/>
                          </a:solidFill>
                          <a:latin typeface="Overpass"/>
                          <a:ea typeface="Overpass"/>
                          <a:cs typeface="Overpass"/>
                          <a:sym typeface="Overpass"/>
                        </a:rPr>
                        <a:t>Ivacaftor (Kalydeco)</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720300">
                <a:tc>
                  <a:txBody>
                    <a:bodyPr/>
                    <a:lstStyle/>
                    <a:p>
                      <a:pPr indent="0" lvl="0" marL="0" marR="0" rtl="0" algn="l">
                        <a:lnSpc>
                          <a:spcPct val="140020"/>
                        </a:lnSpc>
                        <a:spcBef>
                          <a:spcPts val="0"/>
                        </a:spcBef>
                        <a:spcAft>
                          <a:spcPts val="0"/>
                        </a:spcAft>
                        <a:buNone/>
                      </a:pPr>
                      <a:r>
                        <a:rPr lang="en-US" sz="1999" u="none" cap="none" strike="noStrike">
                          <a:solidFill>
                            <a:srgbClr val="FFFFFF"/>
                          </a:solidFill>
                          <a:latin typeface="Overpass"/>
                          <a:ea typeface="Overpass"/>
                          <a:cs typeface="Overpass"/>
                          <a:sym typeface="Overpass"/>
                        </a:rPr>
                        <a:t>R117H</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FFFFFF"/>
                          </a:solidFill>
                          <a:latin typeface="Overpass"/>
                          <a:ea typeface="Overpass"/>
                          <a:cs typeface="Overpass"/>
                          <a:sym typeface="Overpass"/>
                        </a:rPr>
                        <a:t>3%</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FFFFFF"/>
                          </a:solidFill>
                          <a:latin typeface="Overpass"/>
                          <a:ea typeface="Overpass"/>
                          <a:cs typeface="Overpass"/>
                          <a:sym typeface="Overpass"/>
                        </a:rPr>
                        <a:t>Reduced channel activity</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FFFFFF"/>
                          </a:solidFill>
                          <a:latin typeface="Overpass"/>
                          <a:ea typeface="Overpass"/>
                          <a:cs typeface="Overpass"/>
                          <a:sym typeface="Overpass"/>
                        </a:rPr>
                        <a:t>Ivacaftor (Kalydeco)</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904575">
                <a:tc>
                  <a:txBody>
                    <a:bodyPr/>
                    <a:lstStyle/>
                    <a:p>
                      <a:pPr indent="0" lvl="0" marL="0" marR="0" rtl="0" algn="l">
                        <a:lnSpc>
                          <a:spcPct val="140020"/>
                        </a:lnSpc>
                        <a:spcBef>
                          <a:spcPts val="0"/>
                        </a:spcBef>
                        <a:spcAft>
                          <a:spcPts val="0"/>
                        </a:spcAft>
                        <a:buNone/>
                      </a:pPr>
                      <a:r>
                        <a:rPr lang="en-US" sz="1999" u="none" cap="none" strike="noStrike">
                          <a:solidFill>
                            <a:srgbClr val="FFFFFF"/>
                          </a:solidFill>
                          <a:latin typeface="Overpass"/>
                          <a:ea typeface="Overpass"/>
                          <a:cs typeface="Overpass"/>
                          <a:sym typeface="Overpass"/>
                        </a:rPr>
                        <a:t>Other Mutations</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FFFFFF"/>
                          </a:solidFill>
                          <a:latin typeface="Overpass"/>
                          <a:ea typeface="Overpass"/>
                          <a:cs typeface="Overpass"/>
                          <a:sym typeface="Overpass"/>
                        </a:rPr>
                        <a:t>18%</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FFFFFF"/>
                          </a:solidFill>
                          <a:latin typeface="Overpass"/>
                          <a:ea typeface="Overpass"/>
                          <a:cs typeface="Overpass"/>
                          <a:sym typeface="Overpass"/>
                        </a:rPr>
                        <a:t>Various effects</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FFFFFF"/>
                          </a:solidFill>
                          <a:latin typeface="Overpass"/>
                          <a:ea typeface="Overpass"/>
                          <a:cs typeface="Overpass"/>
                          <a:sym typeface="Overpass"/>
                        </a:rPr>
                        <a:t>Depends on mutation, some ineligible for modulators</a:t>
                      </a:r>
                      <a:endParaRPr sz="1100" u="none" cap="none" strike="noStrike"/>
                    </a:p>
                  </a:txBody>
                  <a:tcPr marT="38100" marB="38100" marR="38100" marL="381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bl>
          </a:graphicData>
        </a:graphic>
      </p:graphicFrame>
      <p:sp>
        <p:nvSpPr>
          <p:cNvPr id="364" name="Google Shape;364;p20"/>
          <p:cNvSpPr txBox="1"/>
          <p:nvPr/>
        </p:nvSpPr>
        <p:spPr>
          <a:xfrm>
            <a:off x="1028700" y="1504423"/>
            <a:ext cx="11043600" cy="266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661" u="none" cap="none" strike="noStrike">
                <a:solidFill>
                  <a:srgbClr val="FFFFFF"/>
                </a:solidFill>
                <a:latin typeface="Overpass Light"/>
                <a:ea typeface="Overpass Light"/>
                <a:cs typeface="Overpass Light"/>
                <a:sym typeface="Overpass Light"/>
              </a:rPr>
              <a:t>CFTR MUTATIONS</a:t>
            </a:r>
            <a:endParaRPr/>
          </a:p>
          <a:p>
            <a:pPr indent="0" lvl="0" marL="0" marR="0" rtl="0" algn="l">
              <a:lnSpc>
                <a:spcPct val="100000"/>
              </a:lnSpc>
              <a:spcBef>
                <a:spcPts val="0"/>
              </a:spcBef>
              <a:spcAft>
                <a:spcPts val="0"/>
              </a:spcAft>
              <a:buNone/>
            </a:pPr>
            <a:r>
              <a:rPr b="0" i="0" lang="en-US" sz="8661" u="none" cap="none" strike="noStrike">
                <a:solidFill>
                  <a:srgbClr val="FFFFFF"/>
                </a:solidFill>
                <a:latin typeface="Overpass Light"/>
                <a:ea typeface="Overpass Light"/>
                <a:cs typeface="Overpass Light"/>
                <a:sym typeface="Overpass Light"/>
              </a:rPr>
              <a:t>&amp; THEIR IMPACT</a:t>
            </a:r>
            <a:endParaRPr/>
          </a:p>
        </p:txBody>
      </p:sp>
      <p:sp>
        <p:nvSpPr>
          <p:cNvPr id="365" name="Google Shape;365;p20"/>
          <p:cNvSpPr txBox="1"/>
          <p:nvPr/>
        </p:nvSpPr>
        <p:spPr>
          <a:xfrm>
            <a:off x="14557056" y="435610"/>
            <a:ext cx="2702244" cy="42989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Research &amp; Future</a:t>
            </a:r>
            <a:endParaRPr/>
          </a:p>
        </p:txBody>
      </p:sp>
      <p:sp>
        <p:nvSpPr>
          <p:cNvPr id="366" name="Google Shape;366;p20"/>
          <p:cNvSpPr txBox="1"/>
          <p:nvPr/>
        </p:nvSpPr>
        <p:spPr>
          <a:xfrm>
            <a:off x="1206630" y="435610"/>
            <a:ext cx="1521613" cy="429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Overview</a:t>
            </a:r>
            <a:endParaRPr/>
          </a:p>
        </p:txBody>
      </p:sp>
      <p:sp>
        <p:nvSpPr>
          <p:cNvPr id="367" name="Google Shape;367;p20"/>
          <p:cNvSpPr txBox="1"/>
          <p:nvPr/>
        </p:nvSpPr>
        <p:spPr>
          <a:xfrm>
            <a:off x="4606944"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Symptoms &amp; Diagnosis</a:t>
            </a:r>
            <a:endParaRPr/>
          </a:p>
        </p:txBody>
      </p:sp>
      <p:sp>
        <p:nvSpPr>
          <p:cNvPr id="368" name="Google Shape;368;p20"/>
          <p:cNvSpPr txBox="1"/>
          <p:nvPr/>
        </p:nvSpPr>
        <p:spPr>
          <a:xfrm>
            <a:off x="9582000"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Treatment Options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1428"/>
            </a:gs>
            <a:gs pos="50000">
              <a:srgbClr val="082B4C"/>
            </a:gs>
            <a:gs pos="100000">
              <a:srgbClr val="073663"/>
            </a:gs>
          </a:gsLst>
          <a:path path="circle">
            <a:fillToRect b="50%" l="50%" r="50%" t="50%"/>
          </a:path>
          <a:tileRect/>
        </a:gradFill>
      </p:bgPr>
    </p:bg>
    <p:spTree>
      <p:nvGrpSpPr>
        <p:cNvPr id="372" name="Shape 372"/>
        <p:cNvGrpSpPr/>
        <p:nvPr/>
      </p:nvGrpSpPr>
      <p:grpSpPr>
        <a:xfrm>
          <a:off x="0" y="0"/>
          <a:ext cx="0" cy="0"/>
          <a:chOff x="0" y="0"/>
          <a:chExt cx="0" cy="0"/>
        </a:xfrm>
      </p:grpSpPr>
      <p:sp>
        <p:nvSpPr>
          <p:cNvPr id="373" name="Google Shape;373;p21"/>
          <p:cNvSpPr txBox="1"/>
          <p:nvPr/>
        </p:nvSpPr>
        <p:spPr>
          <a:xfrm>
            <a:off x="3295057" y="2501357"/>
            <a:ext cx="11697900" cy="43290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5625" u="none" cap="none" strike="noStrike">
                <a:solidFill>
                  <a:srgbClr val="FFFFFF"/>
                </a:solidFill>
                <a:latin typeface="Overpass Light"/>
                <a:ea typeface="Overpass Light"/>
                <a:cs typeface="Overpass Light"/>
                <a:sym typeface="Overpass Light"/>
              </a:rPr>
              <a:t>TREATMENT OPTIONS</a:t>
            </a:r>
            <a:endParaRPr/>
          </a:p>
        </p:txBody>
      </p:sp>
      <p:sp>
        <p:nvSpPr>
          <p:cNvPr id="374" name="Google Shape;374;p21"/>
          <p:cNvSpPr/>
          <p:nvPr/>
        </p:nvSpPr>
        <p:spPr>
          <a:xfrm>
            <a:off x="-5622630" y="5362357"/>
            <a:ext cx="11245260" cy="5866277"/>
          </a:xfrm>
          <a:custGeom>
            <a:rect b="b" l="l" r="r" t="t"/>
            <a:pathLst>
              <a:path extrusionOk="0" h="5866277" w="11245260">
                <a:moveTo>
                  <a:pt x="0" y="0"/>
                </a:moveTo>
                <a:lnTo>
                  <a:pt x="11245260" y="0"/>
                </a:lnTo>
                <a:lnTo>
                  <a:pt x="11245260" y="5866277"/>
                </a:lnTo>
                <a:lnTo>
                  <a:pt x="0" y="5866277"/>
                </a:lnTo>
                <a:lnTo>
                  <a:pt x="0" y="0"/>
                </a:lnTo>
                <a:close/>
              </a:path>
            </a:pathLst>
          </a:custGeom>
          <a:blipFill rotWithShape="1">
            <a:blip r:embed="rId3">
              <a:alphaModFix/>
            </a:blip>
            <a:stretch>
              <a:fillRect b="0" l="0" r="0" t="0"/>
            </a:stretch>
          </a:blipFill>
          <a:ln>
            <a:noFill/>
          </a:ln>
        </p:spPr>
      </p:sp>
      <p:cxnSp>
        <p:nvCxnSpPr>
          <p:cNvPr id="375" name="Google Shape;375;p21"/>
          <p:cNvCxnSpPr/>
          <p:nvPr/>
        </p:nvCxnSpPr>
        <p:spPr>
          <a:xfrm>
            <a:off x="2286598" y="2089981"/>
            <a:ext cx="13714804" cy="0"/>
          </a:xfrm>
          <a:prstGeom prst="straightConnector1">
            <a:avLst/>
          </a:prstGeom>
          <a:noFill/>
          <a:ln cap="flat" cmpd="sng" w="38100">
            <a:solidFill>
              <a:srgbClr val="73B5FE"/>
            </a:solidFill>
            <a:prstDash val="solid"/>
            <a:round/>
            <a:headEnd len="sm" w="sm" type="none"/>
            <a:tailEnd len="sm" w="sm" type="none"/>
          </a:ln>
        </p:spPr>
      </p:cxnSp>
      <p:cxnSp>
        <p:nvCxnSpPr>
          <p:cNvPr id="376" name="Google Shape;376;p21"/>
          <p:cNvCxnSpPr/>
          <p:nvPr/>
        </p:nvCxnSpPr>
        <p:spPr>
          <a:xfrm>
            <a:off x="2286598" y="7186726"/>
            <a:ext cx="13714804" cy="0"/>
          </a:xfrm>
          <a:prstGeom prst="straightConnector1">
            <a:avLst/>
          </a:prstGeom>
          <a:noFill/>
          <a:ln cap="flat" cmpd="sng" w="38100">
            <a:solidFill>
              <a:srgbClr val="73B5FE"/>
            </a:solidFill>
            <a:prstDash val="solid"/>
            <a:round/>
            <a:headEnd len="sm" w="sm" type="none"/>
            <a:tailEnd len="sm" w="sm" type="none"/>
          </a:ln>
        </p:spPr>
      </p:cxnSp>
      <p:sp>
        <p:nvSpPr>
          <p:cNvPr id="377" name="Google Shape;377;p21"/>
          <p:cNvSpPr/>
          <p:nvPr/>
        </p:nvSpPr>
        <p:spPr>
          <a:xfrm>
            <a:off x="13432818" y="4872867"/>
            <a:ext cx="12037520" cy="6279573"/>
          </a:xfrm>
          <a:custGeom>
            <a:rect b="b" l="l" r="r" t="t"/>
            <a:pathLst>
              <a:path extrusionOk="0" h="6279573" w="12037520">
                <a:moveTo>
                  <a:pt x="0" y="0"/>
                </a:moveTo>
                <a:lnTo>
                  <a:pt x="12037519" y="0"/>
                </a:lnTo>
                <a:lnTo>
                  <a:pt x="12037519" y="6279573"/>
                </a:lnTo>
                <a:lnTo>
                  <a:pt x="0" y="6279573"/>
                </a:lnTo>
                <a:lnTo>
                  <a:pt x="0" y="0"/>
                </a:lnTo>
                <a:close/>
              </a:path>
            </a:pathLst>
          </a:custGeom>
          <a:blipFill rotWithShape="1">
            <a:blip r:embed="rId4">
              <a:alphaModFix/>
            </a:blip>
            <a:stretch>
              <a:fillRect b="0" l="0" r="0" t="0"/>
            </a:stretch>
          </a:blipFill>
          <a:ln>
            <a:noFill/>
          </a:ln>
        </p:spPr>
      </p:sp>
      <p:sp>
        <p:nvSpPr>
          <p:cNvPr id="378" name="Google Shape;378;p21"/>
          <p:cNvSpPr txBox="1"/>
          <p:nvPr/>
        </p:nvSpPr>
        <p:spPr>
          <a:xfrm>
            <a:off x="14557056" y="435610"/>
            <a:ext cx="2702244" cy="42989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Research &amp; Future</a:t>
            </a:r>
            <a:endParaRPr/>
          </a:p>
        </p:txBody>
      </p:sp>
      <p:sp>
        <p:nvSpPr>
          <p:cNvPr id="379" name="Google Shape;379;p21"/>
          <p:cNvSpPr txBox="1"/>
          <p:nvPr/>
        </p:nvSpPr>
        <p:spPr>
          <a:xfrm>
            <a:off x="1206630" y="435610"/>
            <a:ext cx="1521613" cy="429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Overview</a:t>
            </a:r>
            <a:endParaRPr/>
          </a:p>
        </p:txBody>
      </p:sp>
      <p:sp>
        <p:nvSpPr>
          <p:cNvPr id="380" name="Google Shape;380;p21"/>
          <p:cNvSpPr txBox="1"/>
          <p:nvPr/>
        </p:nvSpPr>
        <p:spPr>
          <a:xfrm>
            <a:off x="4606944"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Symptoms &amp; Diagnosis</a:t>
            </a:r>
            <a:endParaRPr/>
          </a:p>
        </p:txBody>
      </p:sp>
      <p:sp>
        <p:nvSpPr>
          <p:cNvPr id="381" name="Google Shape;381;p21"/>
          <p:cNvSpPr txBox="1"/>
          <p:nvPr/>
        </p:nvSpPr>
        <p:spPr>
          <a:xfrm>
            <a:off x="9582000"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Treatment Options</a:t>
            </a:r>
            <a:endParaRPr/>
          </a:p>
        </p:txBody>
      </p:sp>
      <p:sp>
        <p:nvSpPr>
          <p:cNvPr id="382" name="Google Shape;382;p21"/>
          <p:cNvSpPr txBox="1"/>
          <p:nvPr/>
        </p:nvSpPr>
        <p:spPr>
          <a:xfrm>
            <a:off x="6647799" y="7832725"/>
            <a:ext cx="4992402" cy="1425575"/>
          </a:xfrm>
          <a:prstGeom prst="rect">
            <a:avLst/>
          </a:prstGeom>
          <a:noFill/>
          <a:ln>
            <a:noFill/>
          </a:ln>
        </p:spPr>
        <p:txBody>
          <a:bodyPr anchorCtr="0" anchor="t" bIns="0" lIns="0" spcFirstLastPara="1" rIns="0" wrap="square" tIns="0">
            <a:spAutoFit/>
          </a:bodyPr>
          <a:lstStyle/>
          <a:p>
            <a:pPr indent="0" lvl="0" marL="0" marR="0" rtl="0" algn="ctr">
              <a:lnSpc>
                <a:spcPct val="185000"/>
              </a:lnSpc>
              <a:spcBef>
                <a:spcPts val="0"/>
              </a:spcBef>
              <a:spcAft>
                <a:spcPts val="0"/>
              </a:spcAft>
              <a:buNone/>
            </a:pPr>
            <a:r>
              <a:rPr b="0" i="0" lang="en-US" sz="2000" u="none" cap="none" strike="noStrike">
                <a:solidFill>
                  <a:srgbClr val="FFFFFF"/>
                </a:solidFill>
                <a:latin typeface="Overpass"/>
                <a:ea typeface="Overpass"/>
                <a:cs typeface="Overpass"/>
                <a:sym typeface="Overpass"/>
              </a:rPr>
              <a:t>Lorem ipsum dolor sit amet, consectetur adipiscing elit, sed do eiusmod tempor incididunt ut labore et dolore magna aliqua.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E6297"/>
            </a:gs>
            <a:gs pos="50000">
              <a:srgbClr val="184471"/>
            </a:gs>
            <a:gs pos="100000">
              <a:srgbClr val="061627"/>
            </a:gs>
          </a:gsLst>
          <a:path path="circle">
            <a:fillToRect b="50%" l="50%" r="50%" t="50%"/>
          </a:path>
          <a:tileRect/>
        </a:gradFill>
      </p:bgPr>
    </p:bg>
    <p:spTree>
      <p:nvGrpSpPr>
        <p:cNvPr id="386" name="Shape 386"/>
        <p:cNvGrpSpPr/>
        <p:nvPr/>
      </p:nvGrpSpPr>
      <p:grpSpPr>
        <a:xfrm>
          <a:off x="0" y="0"/>
          <a:ext cx="0" cy="0"/>
          <a:chOff x="0" y="0"/>
          <a:chExt cx="0" cy="0"/>
        </a:xfrm>
      </p:grpSpPr>
      <p:grpSp>
        <p:nvGrpSpPr>
          <p:cNvPr id="387" name="Google Shape;387;p22"/>
          <p:cNvGrpSpPr/>
          <p:nvPr/>
        </p:nvGrpSpPr>
        <p:grpSpPr>
          <a:xfrm>
            <a:off x="1185193" y="4781848"/>
            <a:ext cx="4917958" cy="4137088"/>
            <a:chOff x="0" y="-95250"/>
            <a:chExt cx="1295265" cy="1089604"/>
          </a:xfrm>
        </p:grpSpPr>
        <p:sp>
          <p:nvSpPr>
            <p:cNvPr id="388" name="Google Shape;388;p22"/>
            <p:cNvSpPr/>
            <p:nvPr/>
          </p:nvSpPr>
          <p:spPr>
            <a:xfrm>
              <a:off x="0" y="0"/>
              <a:ext cx="1295265" cy="994354"/>
            </a:xfrm>
            <a:custGeom>
              <a:rect b="b" l="l" r="r" t="t"/>
              <a:pathLst>
                <a:path extrusionOk="0" h="994354" w="1295265">
                  <a:moveTo>
                    <a:pt x="0" y="0"/>
                  </a:moveTo>
                  <a:lnTo>
                    <a:pt x="1295265" y="0"/>
                  </a:lnTo>
                  <a:lnTo>
                    <a:pt x="1295265" y="994354"/>
                  </a:lnTo>
                  <a:lnTo>
                    <a:pt x="0" y="994354"/>
                  </a:lnTo>
                  <a:close/>
                </a:path>
              </a:pathLst>
            </a:custGeom>
            <a:solidFill>
              <a:srgbClr val="0C2B4A"/>
            </a:solidFill>
            <a:ln>
              <a:noFill/>
            </a:ln>
          </p:spPr>
        </p:sp>
        <p:sp>
          <p:nvSpPr>
            <p:cNvPr id="389" name="Google Shape;389;p22"/>
            <p:cNvSpPr txBox="1"/>
            <p:nvPr/>
          </p:nvSpPr>
          <p:spPr>
            <a:xfrm>
              <a:off x="0" y="-95250"/>
              <a:ext cx="1295265" cy="1089604"/>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90" name="Google Shape;390;p22"/>
          <p:cNvPicPr preferRelativeResize="0"/>
          <p:nvPr/>
        </p:nvPicPr>
        <p:blipFill rotWithShape="1">
          <a:blip r:embed="rId3">
            <a:alphaModFix/>
          </a:blip>
          <a:srcRect b="0" l="5436" r="5435" t="0"/>
          <a:stretch/>
        </p:blipFill>
        <p:spPr>
          <a:xfrm>
            <a:off x="1185193" y="5143500"/>
            <a:ext cx="4917958" cy="3775436"/>
          </a:xfrm>
          <a:prstGeom prst="rect">
            <a:avLst/>
          </a:prstGeom>
          <a:noFill/>
          <a:ln>
            <a:noFill/>
          </a:ln>
        </p:spPr>
      </p:pic>
      <p:pic>
        <p:nvPicPr>
          <p:cNvPr id="391" name="Google Shape;391;p22"/>
          <p:cNvPicPr preferRelativeResize="0"/>
          <p:nvPr/>
        </p:nvPicPr>
        <p:blipFill rotWithShape="1">
          <a:blip r:embed="rId4">
            <a:alphaModFix/>
          </a:blip>
          <a:srcRect b="0" l="5436" r="5435" t="0"/>
          <a:stretch/>
        </p:blipFill>
        <p:spPr>
          <a:xfrm>
            <a:off x="6763268" y="5143500"/>
            <a:ext cx="4917958" cy="3775436"/>
          </a:xfrm>
          <a:prstGeom prst="rect">
            <a:avLst/>
          </a:prstGeom>
          <a:noFill/>
          <a:ln>
            <a:noFill/>
          </a:ln>
        </p:spPr>
      </p:pic>
      <p:grpSp>
        <p:nvGrpSpPr>
          <p:cNvPr id="392" name="Google Shape;392;p22"/>
          <p:cNvGrpSpPr/>
          <p:nvPr/>
        </p:nvGrpSpPr>
        <p:grpSpPr>
          <a:xfrm rot="10800000">
            <a:off x="12237110" y="5143237"/>
            <a:ext cx="4917958" cy="4137088"/>
            <a:chOff x="0" y="-95250"/>
            <a:chExt cx="1295265" cy="1089604"/>
          </a:xfrm>
        </p:grpSpPr>
        <p:sp>
          <p:nvSpPr>
            <p:cNvPr id="393" name="Google Shape;393;p22"/>
            <p:cNvSpPr/>
            <p:nvPr/>
          </p:nvSpPr>
          <p:spPr>
            <a:xfrm>
              <a:off x="0" y="0"/>
              <a:ext cx="1295265" cy="994354"/>
            </a:xfrm>
            <a:custGeom>
              <a:rect b="b" l="l" r="r" t="t"/>
              <a:pathLst>
                <a:path extrusionOk="0" h="994354" w="1295265">
                  <a:moveTo>
                    <a:pt x="0" y="0"/>
                  </a:moveTo>
                  <a:lnTo>
                    <a:pt x="1295265" y="0"/>
                  </a:lnTo>
                  <a:lnTo>
                    <a:pt x="1295265" y="994354"/>
                  </a:lnTo>
                  <a:lnTo>
                    <a:pt x="0" y="994354"/>
                  </a:lnTo>
                  <a:close/>
                </a:path>
              </a:pathLst>
            </a:custGeom>
            <a:gradFill>
              <a:gsLst>
                <a:gs pos="0">
                  <a:srgbClr val="91D3E0"/>
                </a:gs>
                <a:gs pos="100000">
                  <a:srgbClr val="406788"/>
                </a:gs>
              </a:gsLst>
              <a:lin ang="5400000" scaled="0"/>
            </a:gradFill>
            <a:ln>
              <a:noFill/>
            </a:ln>
          </p:spPr>
        </p:sp>
        <p:sp>
          <p:nvSpPr>
            <p:cNvPr id="394" name="Google Shape;394;p22"/>
            <p:cNvSpPr txBox="1"/>
            <p:nvPr/>
          </p:nvSpPr>
          <p:spPr>
            <a:xfrm>
              <a:off x="0" y="-95250"/>
              <a:ext cx="1295265" cy="1089604"/>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5" name="Google Shape;395;p22"/>
          <p:cNvSpPr/>
          <p:nvPr/>
        </p:nvSpPr>
        <p:spPr>
          <a:xfrm>
            <a:off x="12678355" y="5143237"/>
            <a:ext cx="2940212" cy="3775173"/>
          </a:xfrm>
          <a:custGeom>
            <a:rect b="b" l="l" r="r" t="t"/>
            <a:pathLst>
              <a:path extrusionOk="0" h="3775173" w="2940212">
                <a:moveTo>
                  <a:pt x="0" y="0"/>
                </a:moveTo>
                <a:lnTo>
                  <a:pt x="2940212" y="0"/>
                </a:lnTo>
                <a:lnTo>
                  <a:pt x="2940212" y="3775174"/>
                </a:lnTo>
                <a:lnTo>
                  <a:pt x="0" y="3775174"/>
                </a:lnTo>
                <a:lnTo>
                  <a:pt x="0" y="0"/>
                </a:lnTo>
                <a:close/>
              </a:path>
            </a:pathLst>
          </a:custGeom>
          <a:blipFill rotWithShape="1">
            <a:blip r:embed="rId5">
              <a:alphaModFix/>
            </a:blip>
            <a:stretch>
              <a:fillRect b="-8995" l="0" r="0" t="0"/>
            </a:stretch>
          </a:blipFill>
          <a:ln>
            <a:noFill/>
          </a:ln>
        </p:spPr>
      </p:sp>
      <p:sp>
        <p:nvSpPr>
          <p:cNvPr id="396" name="Google Shape;396;p22"/>
          <p:cNvSpPr/>
          <p:nvPr/>
        </p:nvSpPr>
        <p:spPr>
          <a:xfrm flipH="1">
            <a:off x="15133483" y="5143500"/>
            <a:ext cx="2021585" cy="1378757"/>
          </a:xfrm>
          <a:custGeom>
            <a:rect b="b" l="l" r="r" t="t"/>
            <a:pathLst>
              <a:path extrusionOk="0" h="1378757" w="2021585">
                <a:moveTo>
                  <a:pt x="2021585" y="0"/>
                </a:moveTo>
                <a:lnTo>
                  <a:pt x="0" y="0"/>
                </a:lnTo>
                <a:lnTo>
                  <a:pt x="0" y="1378757"/>
                </a:lnTo>
                <a:lnTo>
                  <a:pt x="2021585" y="1378757"/>
                </a:lnTo>
                <a:lnTo>
                  <a:pt x="2021585" y="0"/>
                </a:lnTo>
                <a:close/>
              </a:path>
            </a:pathLst>
          </a:custGeom>
          <a:blipFill rotWithShape="1">
            <a:blip r:embed="rId6">
              <a:alphaModFix/>
            </a:blip>
            <a:stretch>
              <a:fillRect b="0" l="-17139" r="0" t="-39903"/>
            </a:stretch>
          </a:blipFill>
          <a:ln>
            <a:noFill/>
          </a:ln>
        </p:spPr>
      </p:sp>
      <p:sp>
        <p:nvSpPr>
          <p:cNvPr id="397" name="Google Shape;397;p22"/>
          <p:cNvSpPr/>
          <p:nvPr/>
        </p:nvSpPr>
        <p:spPr>
          <a:xfrm flipH="1" rot="-4592769">
            <a:off x="15756293" y="5177840"/>
            <a:ext cx="814066" cy="1271978"/>
          </a:xfrm>
          <a:custGeom>
            <a:rect b="b" l="l" r="r" t="t"/>
            <a:pathLst>
              <a:path extrusionOk="0" h="1271978" w="814066">
                <a:moveTo>
                  <a:pt x="814066" y="0"/>
                </a:moveTo>
                <a:lnTo>
                  <a:pt x="0" y="0"/>
                </a:lnTo>
                <a:lnTo>
                  <a:pt x="0" y="1271978"/>
                </a:lnTo>
                <a:lnTo>
                  <a:pt x="814066" y="1271978"/>
                </a:lnTo>
                <a:lnTo>
                  <a:pt x="814066" y="0"/>
                </a:lnTo>
                <a:close/>
              </a:path>
            </a:pathLst>
          </a:custGeom>
          <a:blipFill rotWithShape="1">
            <a:blip r:embed="rId7">
              <a:alphaModFix/>
            </a:blip>
            <a:stretch>
              <a:fillRect b="0" l="0" r="0" t="0"/>
            </a:stretch>
          </a:blipFill>
          <a:ln>
            <a:noFill/>
          </a:ln>
        </p:spPr>
      </p:sp>
      <p:sp>
        <p:nvSpPr>
          <p:cNvPr id="398" name="Google Shape;398;p22"/>
          <p:cNvSpPr txBox="1"/>
          <p:nvPr/>
        </p:nvSpPr>
        <p:spPr>
          <a:xfrm>
            <a:off x="14557056" y="435610"/>
            <a:ext cx="2702244" cy="42989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Research &amp; Future</a:t>
            </a:r>
            <a:endParaRPr/>
          </a:p>
        </p:txBody>
      </p:sp>
      <p:sp>
        <p:nvSpPr>
          <p:cNvPr id="399" name="Google Shape;399;p22"/>
          <p:cNvSpPr txBox="1"/>
          <p:nvPr/>
        </p:nvSpPr>
        <p:spPr>
          <a:xfrm>
            <a:off x="1206630" y="435610"/>
            <a:ext cx="1521613" cy="429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Overview</a:t>
            </a:r>
            <a:endParaRPr/>
          </a:p>
        </p:txBody>
      </p:sp>
      <p:sp>
        <p:nvSpPr>
          <p:cNvPr id="400" name="Google Shape;400;p22"/>
          <p:cNvSpPr txBox="1"/>
          <p:nvPr/>
        </p:nvSpPr>
        <p:spPr>
          <a:xfrm>
            <a:off x="4606944"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Symptoms &amp; Diagnosis</a:t>
            </a:r>
            <a:endParaRPr/>
          </a:p>
        </p:txBody>
      </p:sp>
      <p:sp>
        <p:nvSpPr>
          <p:cNvPr id="401" name="Google Shape;401;p22"/>
          <p:cNvSpPr txBox="1"/>
          <p:nvPr/>
        </p:nvSpPr>
        <p:spPr>
          <a:xfrm>
            <a:off x="9582000"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Treatment Options</a:t>
            </a:r>
            <a:endParaRPr/>
          </a:p>
        </p:txBody>
      </p:sp>
      <p:sp>
        <p:nvSpPr>
          <p:cNvPr id="402" name="Google Shape;402;p22"/>
          <p:cNvSpPr txBox="1"/>
          <p:nvPr/>
        </p:nvSpPr>
        <p:spPr>
          <a:xfrm>
            <a:off x="1028700" y="1698398"/>
            <a:ext cx="9836700" cy="266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661" u="none" cap="none" strike="noStrike">
                <a:solidFill>
                  <a:srgbClr val="FFFFFF"/>
                </a:solidFill>
                <a:latin typeface="Overpass Light"/>
                <a:ea typeface="Overpass Light"/>
                <a:cs typeface="Overpass Light"/>
                <a:sym typeface="Overpass Light"/>
              </a:rPr>
              <a:t>DIAGNOSIS OF CYSTIC FIBROSIS</a:t>
            </a:r>
            <a:endParaRPr/>
          </a:p>
        </p:txBody>
      </p:sp>
      <p:sp>
        <p:nvSpPr>
          <p:cNvPr id="403" name="Google Shape;403;p22"/>
          <p:cNvSpPr txBox="1"/>
          <p:nvPr/>
        </p:nvSpPr>
        <p:spPr>
          <a:xfrm>
            <a:off x="1854255" y="9163050"/>
            <a:ext cx="357983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Light"/>
                <a:ea typeface="Overpass Light"/>
                <a:cs typeface="Overpass Light"/>
                <a:sym typeface="Overpass Light"/>
              </a:rPr>
              <a:t>Genetic testing</a:t>
            </a:r>
            <a:endParaRPr/>
          </a:p>
        </p:txBody>
      </p:sp>
      <p:sp>
        <p:nvSpPr>
          <p:cNvPr id="404" name="Google Shape;404;p22"/>
          <p:cNvSpPr txBox="1"/>
          <p:nvPr/>
        </p:nvSpPr>
        <p:spPr>
          <a:xfrm>
            <a:off x="7429920" y="9163050"/>
            <a:ext cx="357983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Light"/>
                <a:ea typeface="Overpass Light"/>
                <a:cs typeface="Overpass Light"/>
                <a:sym typeface="Overpass Light"/>
              </a:rPr>
              <a:t>Sweat test</a:t>
            </a:r>
            <a:endParaRPr/>
          </a:p>
        </p:txBody>
      </p:sp>
      <p:sp>
        <p:nvSpPr>
          <p:cNvPr id="405" name="Google Shape;405;p22"/>
          <p:cNvSpPr txBox="1"/>
          <p:nvPr/>
        </p:nvSpPr>
        <p:spPr>
          <a:xfrm>
            <a:off x="13010404" y="9163050"/>
            <a:ext cx="357983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Light"/>
                <a:ea typeface="Overpass Light"/>
                <a:cs typeface="Overpass Light"/>
                <a:sym typeface="Overpass Light"/>
              </a:rPr>
              <a:t>Newborn screening</a:t>
            </a:r>
            <a:endParaRPr/>
          </a:p>
        </p:txBody>
      </p:sp>
      <p:sp>
        <p:nvSpPr>
          <p:cNvPr id="406" name="Google Shape;406;p22"/>
          <p:cNvSpPr txBox="1"/>
          <p:nvPr/>
        </p:nvSpPr>
        <p:spPr>
          <a:xfrm>
            <a:off x="12132878" y="1994774"/>
            <a:ext cx="5126400" cy="2166300"/>
          </a:xfrm>
          <a:prstGeom prst="rect">
            <a:avLst/>
          </a:prstGeom>
          <a:noFill/>
          <a:ln>
            <a:noFill/>
          </a:ln>
        </p:spPr>
        <p:txBody>
          <a:bodyPr anchorCtr="0" anchor="t" bIns="0" lIns="0" spcFirstLastPara="1" rIns="0" wrap="square" tIns="0">
            <a:spAutoFit/>
          </a:bodyPr>
          <a:lstStyle/>
          <a:p>
            <a:pPr indent="0" lvl="0" marL="0" marR="0" rtl="0" algn="r">
              <a:lnSpc>
                <a:spcPct val="180000"/>
              </a:lnSpc>
              <a:spcBef>
                <a:spcPts val="0"/>
              </a:spcBef>
              <a:spcAft>
                <a:spcPts val="0"/>
              </a:spcAft>
              <a:buNone/>
            </a:pPr>
            <a:r>
              <a:rPr b="0" i="0" lang="en-US" sz="2199" u="none" cap="none" strike="noStrike">
                <a:solidFill>
                  <a:srgbClr val="FFFFFF"/>
                </a:solidFill>
                <a:latin typeface="Overpass"/>
                <a:ea typeface="Overpass"/>
                <a:cs typeface="Overpass"/>
                <a:sym typeface="Overpass"/>
              </a:rPr>
              <a:t>Lorem ipsum dolor sit amet, consectetur adipiscing elit, sed do eiusmod tempor incididunt ut labore et dolore magna aliqua. Ut enim ad minim veniam.</a:t>
            </a:r>
            <a:endParaRPr/>
          </a:p>
        </p:txBody>
      </p:sp>
      <p:cxnSp>
        <p:nvCxnSpPr>
          <p:cNvPr id="407" name="Google Shape;407;p22"/>
          <p:cNvCxnSpPr/>
          <p:nvPr/>
        </p:nvCxnSpPr>
        <p:spPr>
          <a:xfrm>
            <a:off x="1206630" y="4905781"/>
            <a:ext cx="4896521" cy="0"/>
          </a:xfrm>
          <a:prstGeom prst="straightConnector1">
            <a:avLst/>
          </a:prstGeom>
          <a:noFill/>
          <a:ln cap="flat" cmpd="sng" w="38100">
            <a:solidFill>
              <a:srgbClr val="73B5FE"/>
            </a:solidFill>
            <a:prstDash val="solid"/>
            <a:round/>
            <a:headEnd len="sm" w="sm" type="none"/>
            <a:tailEnd len="sm" w="sm" type="none"/>
          </a:ln>
        </p:spPr>
      </p:cxnSp>
      <p:cxnSp>
        <p:nvCxnSpPr>
          <p:cNvPr id="408" name="Google Shape;408;p22"/>
          <p:cNvCxnSpPr/>
          <p:nvPr/>
        </p:nvCxnSpPr>
        <p:spPr>
          <a:xfrm>
            <a:off x="6695740" y="4905781"/>
            <a:ext cx="4896521" cy="0"/>
          </a:xfrm>
          <a:prstGeom prst="straightConnector1">
            <a:avLst/>
          </a:prstGeom>
          <a:noFill/>
          <a:ln cap="flat" cmpd="sng" w="38100">
            <a:solidFill>
              <a:srgbClr val="73B5FE"/>
            </a:solidFill>
            <a:prstDash val="solid"/>
            <a:round/>
            <a:headEnd len="sm" w="sm" type="none"/>
            <a:tailEnd len="sm" w="sm" type="none"/>
          </a:ln>
        </p:spPr>
      </p:cxnSp>
      <p:cxnSp>
        <p:nvCxnSpPr>
          <p:cNvPr id="409" name="Google Shape;409;p22"/>
          <p:cNvCxnSpPr/>
          <p:nvPr/>
        </p:nvCxnSpPr>
        <p:spPr>
          <a:xfrm>
            <a:off x="12237110" y="4905781"/>
            <a:ext cx="4896521" cy="0"/>
          </a:xfrm>
          <a:prstGeom prst="straightConnector1">
            <a:avLst/>
          </a:prstGeom>
          <a:noFill/>
          <a:ln cap="flat" cmpd="sng" w="38100">
            <a:solidFill>
              <a:srgbClr val="73B5FE"/>
            </a:solidFill>
            <a:prstDash val="solid"/>
            <a:round/>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E6297"/>
            </a:gs>
            <a:gs pos="50000">
              <a:srgbClr val="184471"/>
            </a:gs>
            <a:gs pos="100000">
              <a:srgbClr val="061627"/>
            </a:gs>
          </a:gsLst>
          <a:path path="circle">
            <a:fillToRect b="50%" l="50%" r="50%" t="50%"/>
          </a:path>
          <a:tileRect/>
        </a:gradFill>
      </p:bgPr>
    </p:bg>
    <p:spTree>
      <p:nvGrpSpPr>
        <p:cNvPr id="413" name="Shape 413"/>
        <p:cNvGrpSpPr/>
        <p:nvPr/>
      </p:nvGrpSpPr>
      <p:grpSpPr>
        <a:xfrm>
          <a:off x="0" y="0"/>
          <a:ext cx="0" cy="0"/>
          <a:chOff x="0" y="0"/>
          <a:chExt cx="0" cy="0"/>
        </a:xfrm>
      </p:grpSpPr>
      <p:pic>
        <p:nvPicPr>
          <p:cNvPr id="414" name="Google Shape;414;p23"/>
          <p:cNvPicPr preferRelativeResize="0"/>
          <p:nvPr/>
        </p:nvPicPr>
        <p:blipFill rotWithShape="1">
          <a:blip r:embed="rId3">
            <a:alphaModFix/>
          </a:blip>
          <a:srcRect b="0" l="0" r="0" t="0"/>
          <a:stretch/>
        </p:blipFill>
        <p:spPr>
          <a:xfrm>
            <a:off x="7855409" y="1430540"/>
            <a:ext cx="10258790" cy="8389511"/>
          </a:xfrm>
          <a:prstGeom prst="rect">
            <a:avLst/>
          </a:prstGeom>
          <a:noFill/>
          <a:ln>
            <a:noFill/>
          </a:ln>
        </p:spPr>
      </p:pic>
      <p:sp>
        <p:nvSpPr>
          <p:cNvPr id="415" name="Google Shape;415;p23"/>
          <p:cNvSpPr/>
          <p:nvPr/>
        </p:nvSpPr>
        <p:spPr>
          <a:xfrm rot="-2476651">
            <a:off x="5102934" y="7943215"/>
            <a:ext cx="2104375" cy="2043875"/>
          </a:xfrm>
          <a:custGeom>
            <a:rect b="b" l="l" r="r" t="t"/>
            <a:pathLst>
              <a:path extrusionOk="0" h="2043875" w="2104375">
                <a:moveTo>
                  <a:pt x="0" y="0"/>
                </a:moveTo>
                <a:lnTo>
                  <a:pt x="2104375" y="0"/>
                </a:lnTo>
                <a:lnTo>
                  <a:pt x="2104375" y="2043875"/>
                </a:lnTo>
                <a:lnTo>
                  <a:pt x="0" y="2043875"/>
                </a:lnTo>
                <a:lnTo>
                  <a:pt x="0" y="0"/>
                </a:lnTo>
                <a:close/>
              </a:path>
            </a:pathLst>
          </a:custGeom>
          <a:blipFill rotWithShape="1">
            <a:blip r:embed="rId4">
              <a:alphaModFix amt="31000"/>
            </a:blip>
            <a:stretch>
              <a:fillRect b="0" l="0" r="0" t="0"/>
            </a:stretch>
          </a:blipFill>
          <a:ln>
            <a:noFill/>
          </a:ln>
        </p:spPr>
      </p:sp>
      <p:sp>
        <p:nvSpPr>
          <p:cNvPr id="416" name="Google Shape;416;p23"/>
          <p:cNvSpPr txBox="1"/>
          <p:nvPr/>
        </p:nvSpPr>
        <p:spPr>
          <a:xfrm>
            <a:off x="14557056" y="435610"/>
            <a:ext cx="2702244" cy="42989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Research &amp; Future</a:t>
            </a:r>
            <a:endParaRPr/>
          </a:p>
        </p:txBody>
      </p:sp>
      <p:sp>
        <p:nvSpPr>
          <p:cNvPr id="417" name="Google Shape;417;p23"/>
          <p:cNvSpPr txBox="1"/>
          <p:nvPr/>
        </p:nvSpPr>
        <p:spPr>
          <a:xfrm>
            <a:off x="1206630" y="435610"/>
            <a:ext cx="1521613" cy="429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Overview</a:t>
            </a:r>
            <a:endParaRPr/>
          </a:p>
        </p:txBody>
      </p:sp>
      <p:sp>
        <p:nvSpPr>
          <p:cNvPr id="418" name="Google Shape;418;p23"/>
          <p:cNvSpPr txBox="1"/>
          <p:nvPr/>
        </p:nvSpPr>
        <p:spPr>
          <a:xfrm>
            <a:off x="4606944"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Symptoms &amp; Diagnosis</a:t>
            </a:r>
            <a:endParaRPr/>
          </a:p>
        </p:txBody>
      </p:sp>
      <p:sp>
        <p:nvSpPr>
          <p:cNvPr id="419" name="Google Shape;419;p23"/>
          <p:cNvSpPr txBox="1"/>
          <p:nvPr/>
        </p:nvSpPr>
        <p:spPr>
          <a:xfrm>
            <a:off x="9582000"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Treatment Options</a:t>
            </a:r>
            <a:endParaRPr/>
          </a:p>
        </p:txBody>
      </p:sp>
      <p:sp>
        <p:nvSpPr>
          <p:cNvPr id="420" name="Google Shape;420;p23"/>
          <p:cNvSpPr txBox="1"/>
          <p:nvPr/>
        </p:nvSpPr>
        <p:spPr>
          <a:xfrm>
            <a:off x="1028700" y="2415358"/>
            <a:ext cx="7436100" cy="266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661" u="none" cap="none" strike="noStrike">
                <a:solidFill>
                  <a:srgbClr val="FFFFFF"/>
                </a:solidFill>
                <a:latin typeface="Overpass Light"/>
                <a:ea typeface="Overpass Light"/>
                <a:cs typeface="Overpass Light"/>
                <a:sym typeface="Overpass Light"/>
              </a:rPr>
              <a:t>CURRENT TREATMENTS</a:t>
            </a:r>
            <a:endParaRPr/>
          </a:p>
        </p:txBody>
      </p:sp>
      <p:sp>
        <p:nvSpPr>
          <p:cNvPr id="421" name="Google Shape;421;p23"/>
          <p:cNvSpPr txBox="1"/>
          <p:nvPr/>
        </p:nvSpPr>
        <p:spPr>
          <a:xfrm>
            <a:off x="1028700" y="5651094"/>
            <a:ext cx="5126400" cy="2369400"/>
          </a:xfrm>
          <a:prstGeom prst="rect">
            <a:avLst/>
          </a:prstGeom>
          <a:noFill/>
          <a:ln>
            <a:noFill/>
          </a:ln>
        </p:spPr>
        <p:txBody>
          <a:bodyPr anchorCtr="0" anchor="t" bIns="0" lIns="0" spcFirstLastPara="1" rIns="0" wrap="square" tIns="0">
            <a:spAutoFit/>
          </a:bodyPr>
          <a:lstStyle/>
          <a:p>
            <a:pPr indent="0" lvl="0" marL="0" marR="0" rtl="0" algn="l">
              <a:lnSpc>
                <a:spcPct val="200000"/>
              </a:lnSpc>
              <a:spcBef>
                <a:spcPts val="0"/>
              </a:spcBef>
              <a:spcAft>
                <a:spcPts val="0"/>
              </a:spcAft>
              <a:buNone/>
            </a:pPr>
            <a:r>
              <a:rPr b="0" i="0" lang="en-US" sz="2199" u="none" cap="none" strike="noStrike">
                <a:solidFill>
                  <a:srgbClr val="FFFFFF"/>
                </a:solidFill>
                <a:latin typeface="Overpass"/>
                <a:ea typeface="Overpass"/>
                <a:cs typeface="Overpass"/>
                <a:sym typeface="Overpass"/>
              </a:rPr>
              <a:t>Lorem ipsum dolor sit amet, consectetur adipiscing elit, sed do eiusmod tempor incididunt ut labore et dolore magna aliqua. Ut enim ad minim veniam.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E6297"/>
            </a:gs>
            <a:gs pos="50000">
              <a:srgbClr val="184471"/>
            </a:gs>
            <a:gs pos="100000">
              <a:srgbClr val="061627"/>
            </a:gs>
          </a:gsLst>
          <a:path path="circle">
            <a:fillToRect b="50%" l="50%" r="50%" t="50%"/>
          </a:path>
          <a:tileRect/>
        </a:gradFill>
      </p:bgPr>
    </p:bg>
    <p:spTree>
      <p:nvGrpSpPr>
        <p:cNvPr id="425" name="Shape 425"/>
        <p:cNvGrpSpPr/>
        <p:nvPr/>
      </p:nvGrpSpPr>
      <p:grpSpPr>
        <a:xfrm>
          <a:off x="0" y="0"/>
          <a:ext cx="0" cy="0"/>
          <a:chOff x="0" y="0"/>
          <a:chExt cx="0" cy="0"/>
        </a:xfrm>
      </p:grpSpPr>
      <p:sp>
        <p:nvSpPr>
          <p:cNvPr id="426" name="Google Shape;426;p24"/>
          <p:cNvSpPr/>
          <p:nvPr/>
        </p:nvSpPr>
        <p:spPr>
          <a:xfrm>
            <a:off x="1179147" y="4512476"/>
            <a:ext cx="874680" cy="874680"/>
          </a:xfrm>
          <a:custGeom>
            <a:rect b="b" l="l" r="r" t="t"/>
            <a:pathLst>
              <a:path extrusionOk="0" h="874680" w="874680">
                <a:moveTo>
                  <a:pt x="0" y="0"/>
                </a:moveTo>
                <a:lnTo>
                  <a:pt x="874679" y="0"/>
                </a:lnTo>
                <a:lnTo>
                  <a:pt x="874679" y="874679"/>
                </a:lnTo>
                <a:lnTo>
                  <a:pt x="0" y="874679"/>
                </a:lnTo>
                <a:lnTo>
                  <a:pt x="0" y="0"/>
                </a:lnTo>
                <a:close/>
              </a:path>
            </a:pathLst>
          </a:custGeom>
          <a:blipFill rotWithShape="1">
            <a:blip r:embed="rId3">
              <a:alphaModFix/>
            </a:blip>
            <a:stretch>
              <a:fillRect b="0" l="0" r="0" t="0"/>
            </a:stretch>
          </a:blipFill>
          <a:ln>
            <a:noFill/>
          </a:ln>
        </p:spPr>
      </p:sp>
      <p:sp>
        <p:nvSpPr>
          <p:cNvPr id="427" name="Google Shape;427;p24"/>
          <p:cNvSpPr/>
          <p:nvPr/>
        </p:nvSpPr>
        <p:spPr>
          <a:xfrm>
            <a:off x="6591555" y="7842889"/>
            <a:ext cx="712927" cy="549602"/>
          </a:xfrm>
          <a:custGeom>
            <a:rect b="b" l="l" r="r" t="t"/>
            <a:pathLst>
              <a:path extrusionOk="0" h="549602" w="712927">
                <a:moveTo>
                  <a:pt x="0" y="0"/>
                </a:moveTo>
                <a:lnTo>
                  <a:pt x="712927" y="0"/>
                </a:lnTo>
                <a:lnTo>
                  <a:pt x="712927" y="549602"/>
                </a:lnTo>
                <a:lnTo>
                  <a:pt x="0" y="549602"/>
                </a:lnTo>
                <a:lnTo>
                  <a:pt x="0" y="0"/>
                </a:lnTo>
                <a:close/>
              </a:path>
            </a:pathLst>
          </a:custGeom>
          <a:blipFill rotWithShape="1">
            <a:blip r:embed="rId4">
              <a:alphaModFix/>
            </a:blip>
            <a:stretch>
              <a:fillRect b="0" l="0" r="0" t="0"/>
            </a:stretch>
          </a:blipFill>
          <a:ln>
            <a:noFill/>
          </a:ln>
        </p:spPr>
      </p:sp>
      <p:sp>
        <p:nvSpPr>
          <p:cNvPr id="428" name="Google Shape;428;p24"/>
          <p:cNvSpPr/>
          <p:nvPr/>
        </p:nvSpPr>
        <p:spPr>
          <a:xfrm>
            <a:off x="6392850" y="4394647"/>
            <a:ext cx="1110336" cy="1110336"/>
          </a:xfrm>
          <a:custGeom>
            <a:rect b="b" l="l" r="r" t="t"/>
            <a:pathLst>
              <a:path extrusionOk="0" h="1110336" w="1110336">
                <a:moveTo>
                  <a:pt x="0" y="0"/>
                </a:moveTo>
                <a:lnTo>
                  <a:pt x="1110336" y="0"/>
                </a:lnTo>
                <a:lnTo>
                  <a:pt x="1110336" y="1110336"/>
                </a:lnTo>
                <a:lnTo>
                  <a:pt x="0" y="1110336"/>
                </a:lnTo>
                <a:lnTo>
                  <a:pt x="0" y="0"/>
                </a:lnTo>
                <a:close/>
              </a:path>
            </a:pathLst>
          </a:custGeom>
          <a:blipFill rotWithShape="1">
            <a:blip r:embed="rId5">
              <a:alphaModFix/>
            </a:blip>
            <a:stretch>
              <a:fillRect b="0" l="0" r="0" t="0"/>
            </a:stretch>
          </a:blipFill>
          <a:ln>
            <a:noFill/>
          </a:ln>
        </p:spPr>
      </p:sp>
      <p:sp>
        <p:nvSpPr>
          <p:cNvPr id="429" name="Google Shape;429;p24"/>
          <p:cNvSpPr/>
          <p:nvPr/>
        </p:nvSpPr>
        <p:spPr>
          <a:xfrm>
            <a:off x="1028700" y="7656948"/>
            <a:ext cx="935851" cy="951419"/>
          </a:xfrm>
          <a:custGeom>
            <a:rect b="b" l="l" r="r" t="t"/>
            <a:pathLst>
              <a:path extrusionOk="0" h="951419" w="935851">
                <a:moveTo>
                  <a:pt x="0" y="0"/>
                </a:moveTo>
                <a:lnTo>
                  <a:pt x="935851" y="0"/>
                </a:lnTo>
                <a:lnTo>
                  <a:pt x="935851" y="951420"/>
                </a:lnTo>
                <a:lnTo>
                  <a:pt x="0" y="951420"/>
                </a:lnTo>
                <a:lnTo>
                  <a:pt x="0" y="0"/>
                </a:lnTo>
                <a:close/>
              </a:path>
            </a:pathLst>
          </a:custGeom>
          <a:blipFill rotWithShape="1">
            <a:blip r:embed="rId6">
              <a:alphaModFix/>
            </a:blip>
            <a:stretch>
              <a:fillRect b="0" l="0" r="0" t="0"/>
            </a:stretch>
          </a:blipFill>
          <a:ln>
            <a:noFill/>
          </a:ln>
        </p:spPr>
      </p:sp>
      <p:sp>
        <p:nvSpPr>
          <p:cNvPr id="430" name="Google Shape;430;p24"/>
          <p:cNvSpPr/>
          <p:nvPr/>
        </p:nvSpPr>
        <p:spPr>
          <a:xfrm>
            <a:off x="11947982" y="4394647"/>
            <a:ext cx="1240802" cy="1256798"/>
          </a:xfrm>
          <a:custGeom>
            <a:rect b="b" l="l" r="r" t="t"/>
            <a:pathLst>
              <a:path extrusionOk="0" h="1256798" w="1240802">
                <a:moveTo>
                  <a:pt x="0" y="0"/>
                </a:moveTo>
                <a:lnTo>
                  <a:pt x="1240802" y="0"/>
                </a:lnTo>
                <a:lnTo>
                  <a:pt x="1240802" y="1256798"/>
                </a:lnTo>
                <a:lnTo>
                  <a:pt x="0" y="1256798"/>
                </a:lnTo>
                <a:lnTo>
                  <a:pt x="0" y="0"/>
                </a:lnTo>
                <a:close/>
              </a:path>
            </a:pathLst>
          </a:custGeom>
          <a:blipFill rotWithShape="1">
            <a:blip r:embed="rId7">
              <a:alphaModFix/>
            </a:blip>
            <a:stretch>
              <a:fillRect b="0" l="0" r="0" t="0"/>
            </a:stretch>
          </a:blipFill>
          <a:ln>
            <a:noFill/>
          </a:ln>
        </p:spPr>
      </p:sp>
      <p:sp>
        <p:nvSpPr>
          <p:cNvPr id="431" name="Google Shape;431;p24"/>
          <p:cNvSpPr/>
          <p:nvPr/>
        </p:nvSpPr>
        <p:spPr>
          <a:xfrm>
            <a:off x="12031240" y="7547767"/>
            <a:ext cx="1157545" cy="1354574"/>
          </a:xfrm>
          <a:custGeom>
            <a:rect b="b" l="l" r="r" t="t"/>
            <a:pathLst>
              <a:path extrusionOk="0" h="1354574" w="1157545">
                <a:moveTo>
                  <a:pt x="0" y="0"/>
                </a:moveTo>
                <a:lnTo>
                  <a:pt x="1157544" y="0"/>
                </a:lnTo>
                <a:lnTo>
                  <a:pt x="1157544" y="1354573"/>
                </a:lnTo>
                <a:lnTo>
                  <a:pt x="0" y="1354573"/>
                </a:lnTo>
                <a:lnTo>
                  <a:pt x="0" y="0"/>
                </a:lnTo>
                <a:close/>
              </a:path>
            </a:pathLst>
          </a:custGeom>
          <a:blipFill rotWithShape="1">
            <a:blip r:embed="rId8">
              <a:alphaModFix/>
            </a:blip>
            <a:stretch>
              <a:fillRect b="0" l="0" r="0" t="0"/>
            </a:stretch>
          </a:blipFill>
          <a:ln>
            <a:noFill/>
          </a:ln>
        </p:spPr>
      </p:sp>
      <p:sp>
        <p:nvSpPr>
          <p:cNvPr id="432" name="Google Shape;432;p24"/>
          <p:cNvSpPr txBox="1"/>
          <p:nvPr/>
        </p:nvSpPr>
        <p:spPr>
          <a:xfrm>
            <a:off x="14557056" y="435610"/>
            <a:ext cx="2702244" cy="42989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Research &amp; Future</a:t>
            </a:r>
            <a:endParaRPr/>
          </a:p>
        </p:txBody>
      </p:sp>
      <p:sp>
        <p:nvSpPr>
          <p:cNvPr id="433" name="Google Shape;433;p24"/>
          <p:cNvSpPr txBox="1"/>
          <p:nvPr/>
        </p:nvSpPr>
        <p:spPr>
          <a:xfrm>
            <a:off x="1206630" y="435610"/>
            <a:ext cx="1521613" cy="429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Overview</a:t>
            </a:r>
            <a:endParaRPr/>
          </a:p>
        </p:txBody>
      </p:sp>
      <p:sp>
        <p:nvSpPr>
          <p:cNvPr id="434" name="Google Shape;434;p24"/>
          <p:cNvSpPr txBox="1"/>
          <p:nvPr/>
        </p:nvSpPr>
        <p:spPr>
          <a:xfrm>
            <a:off x="4606944"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Symptoms &amp; Diagnosis</a:t>
            </a:r>
            <a:endParaRPr/>
          </a:p>
        </p:txBody>
      </p:sp>
      <p:sp>
        <p:nvSpPr>
          <p:cNvPr id="435" name="Google Shape;435;p24"/>
          <p:cNvSpPr txBox="1"/>
          <p:nvPr/>
        </p:nvSpPr>
        <p:spPr>
          <a:xfrm>
            <a:off x="9582000"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Treatment Options</a:t>
            </a:r>
            <a:endParaRPr/>
          </a:p>
        </p:txBody>
      </p:sp>
      <p:sp>
        <p:nvSpPr>
          <p:cNvPr id="436" name="Google Shape;436;p24"/>
          <p:cNvSpPr txBox="1"/>
          <p:nvPr/>
        </p:nvSpPr>
        <p:spPr>
          <a:xfrm>
            <a:off x="1028700" y="1698398"/>
            <a:ext cx="9836576" cy="1591350"/>
          </a:xfrm>
          <a:prstGeom prst="rect">
            <a:avLst/>
          </a:prstGeom>
          <a:noFill/>
          <a:ln>
            <a:noFill/>
          </a:ln>
        </p:spPr>
        <p:txBody>
          <a:bodyPr anchorCtr="0" anchor="t" bIns="0" lIns="0" spcFirstLastPara="1" rIns="0" wrap="square" tIns="0">
            <a:spAutoFit/>
          </a:bodyPr>
          <a:lstStyle/>
          <a:p>
            <a:pPr indent="0" lvl="0" marL="0" marR="0" rtl="0" algn="l">
              <a:lnSpc>
                <a:spcPct val="126001"/>
              </a:lnSpc>
              <a:spcBef>
                <a:spcPts val="0"/>
              </a:spcBef>
              <a:spcAft>
                <a:spcPts val="0"/>
              </a:spcAft>
              <a:buNone/>
            </a:pPr>
            <a:r>
              <a:rPr b="0" i="0" lang="en-US" sz="8661" u="none" cap="none" strike="noStrike">
                <a:solidFill>
                  <a:srgbClr val="FFFFFF"/>
                </a:solidFill>
                <a:latin typeface="Overpass Light"/>
                <a:ea typeface="Overpass Light"/>
                <a:cs typeface="Overpass Light"/>
                <a:sym typeface="Overpass Light"/>
              </a:rPr>
              <a:t>RESEARCH</a:t>
            </a:r>
            <a:endParaRPr/>
          </a:p>
        </p:txBody>
      </p:sp>
      <p:sp>
        <p:nvSpPr>
          <p:cNvPr id="437" name="Google Shape;437;p24"/>
          <p:cNvSpPr txBox="1"/>
          <p:nvPr/>
        </p:nvSpPr>
        <p:spPr>
          <a:xfrm>
            <a:off x="7846086" y="7982215"/>
            <a:ext cx="3756900" cy="778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99" u="none" cap="none" strike="noStrike">
                <a:solidFill>
                  <a:srgbClr val="FFFFFF"/>
                </a:solidFill>
                <a:latin typeface="Overpass"/>
                <a:ea typeface="Overpass"/>
                <a:cs typeface="Overpass"/>
                <a:sym typeface="Overpass"/>
              </a:rPr>
              <a:t>Lorem ipsum dolor sit amet, consectetur adipiscing elit.</a:t>
            </a:r>
            <a:endParaRPr/>
          </a:p>
        </p:txBody>
      </p:sp>
      <p:sp>
        <p:nvSpPr>
          <p:cNvPr id="438" name="Google Shape;438;p24"/>
          <p:cNvSpPr txBox="1"/>
          <p:nvPr/>
        </p:nvSpPr>
        <p:spPr>
          <a:xfrm>
            <a:off x="7846086" y="7340598"/>
            <a:ext cx="3756900" cy="369300"/>
          </a:xfrm>
          <a:prstGeom prst="rect">
            <a:avLst/>
          </a:prstGeom>
          <a:noFill/>
          <a:ln>
            <a:noFill/>
          </a:ln>
        </p:spPr>
        <p:txBody>
          <a:bodyPr anchorCtr="0" anchor="t" bIns="0" lIns="0" spcFirstLastPara="1" rIns="0" wrap="square" tIns="0">
            <a:spAutoFit/>
          </a:bodyPr>
          <a:lstStyle/>
          <a:p>
            <a:pPr indent="0" lvl="0" marL="0" marR="0" rtl="0" algn="l">
              <a:lnSpc>
                <a:spcPct val="211046"/>
              </a:lnSpc>
              <a:spcBef>
                <a:spcPts val="0"/>
              </a:spcBef>
              <a:spcAft>
                <a:spcPts val="0"/>
              </a:spcAft>
              <a:buNone/>
            </a:pPr>
            <a:r>
              <a:rPr b="1" i="0" lang="en-US" sz="2399" u="none" cap="none" strike="noStrike">
                <a:solidFill>
                  <a:srgbClr val="FFFFFF"/>
                </a:solidFill>
                <a:latin typeface="Overpass Black"/>
                <a:ea typeface="Overpass Black"/>
                <a:cs typeface="Overpass Black"/>
                <a:sym typeface="Overpass Black"/>
              </a:rPr>
              <a:t>Write a main idea here</a:t>
            </a:r>
            <a:endParaRPr/>
          </a:p>
        </p:txBody>
      </p:sp>
      <p:sp>
        <p:nvSpPr>
          <p:cNvPr id="439" name="Google Shape;439;p24"/>
          <p:cNvSpPr txBox="1"/>
          <p:nvPr/>
        </p:nvSpPr>
        <p:spPr>
          <a:xfrm>
            <a:off x="7846086" y="4829095"/>
            <a:ext cx="3756900" cy="778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99" u="none" cap="none" strike="noStrike">
                <a:solidFill>
                  <a:srgbClr val="FFFFFF"/>
                </a:solidFill>
                <a:latin typeface="Overpass"/>
                <a:ea typeface="Overpass"/>
                <a:cs typeface="Overpass"/>
                <a:sym typeface="Overpass"/>
              </a:rPr>
              <a:t>Lorem ipsum dolor sit amet, consectetur adipiscing elit.</a:t>
            </a:r>
            <a:endParaRPr/>
          </a:p>
        </p:txBody>
      </p:sp>
      <p:sp>
        <p:nvSpPr>
          <p:cNvPr id="440" name="Google Shape;440;p24"/>
          <p:cNvSpPr txBox="1"/>
          <p:nvPr/>
        </p:nvSpPr>
        <p:spPr>
          <a:xfrm>
            <a:off x="7846086" y="4187478"/>
            <a:ext cx="3756900" cy="369300"/>
          </a:xfrm>
          <a:prstGeom prst="rect">
            <a:avLst/>
          </a:prstGeom>
          <a:noFill/>
          <a:ln>
            <a:noFill/>
          </a:ln>
        </p:spPr>
        <p:txBody>
          <a:bodyPr anchorCtr="0" anchor="t" bIns="0" lIns="0" spcFirstLastPara="1" rIns="0" wrap="square" tIns="0">
            <a:spAutoFit/>
          </a:bodyPr>
          <a:lstStyle/>
          <a:p>
            <a:pPr indent="0" lvl="0" marL="0" marR="0" rtl="0" algn="l">
              <a:lnSpc>
                <a:spcPct val="211046"/>
              </a:lnSpc>
              <a:spcBef>
                <a:spcPts val="0"/>
              </a:spcBef>
              <a:spcAft>
                <a:spcPts val="0"/>
              </a:spcAft>
              <a:buNone/>
            </a:pPr>
            <a:r>
              <a:rPr b="1" i="0" lang="en-US" sz="2399" u="none" cap="none" strike="noStrike">
                <a:solidFill>
                  <a:srgbClr val="FFFFFF"/>
                </a:solidFill>
                <a:latin typeface="Overpass Black"/>
                <a:ea typeface="Overpass Black"/>
                <a:cs typeface="Overpass Black"/>
                <a:sym typeface="Overpass Black"/>
              </a:rPr>
              <a:t>Write a main idea here</a:t>
            </a:r>
            <a:endParaRPr/>
          </a:p>
        </p:txBody>
      </p:sp>
      <p:sp>
        <p:nvSpPr>
          <p:cNvPr id="441" name="Google Shape;441;p24"/>
          <p:cNvSpPr txBox="1"/>
          <p:nvPr/>
        </p:nvSpPr>
        <p:spPr>
          <a:xfrm>
            <a:off x="2290954" y="4829095"/>
            <a:ext cx="3756900" cy="778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99" u="none" cap="none" strike="noStrike">
                <a:solidFill>
                  <a:srgbClr val="FFFFFF"/>
                </a:solidFill>
                <a:latin typeface="Overpass"/>
                <a:ea typeface="Overpass"/>
                <a:cs typeface="Overpass"/>
                <a:sym typeface="Overpass"/>
              </a:rPr>
              <a:t>Lorem ipsum dolor sit amet, consectetur adipiscing elit.</a:t>
            </a:r>
            <a:endParaRPr/>
          </a:p>
        </p:txBody>
      </p:sp>
      <p:sp>
        <p:nvSpPr>
          <p:cNvPr id="442" name="Google Shape;442;p24"/>
          <p:cNvSpPr txBox="1"/>
          <p:nvPr/>
        </p:nvSpPr>
        <p:spPr>
          <a:xfrm>
            <a:off x="2290954" y="4187478"/>
            <a:ext cx="3756900" cy="369300"/>
          </a:xfrm>
          <a:prstGeom prst="rect">
            <a:avLst/>
          </a:prstGeom>
          <a:noFill/>
          <a:ln>
            <a:noFill/>
          </a:ln>
        </p:spPr>
        <p:txBody>
          <a:bodyPr anchorCtr="0" anchor="t" bIns="0" lIns="0" spcFirstLastPara="1" rIns="0" wrap="square" tIns="0">
            <a:spAutoFit/>
          </a:bodyPr>
          <a:lstStyle/>
          <a:p>
            <a:pPr indent="0" lvl="0" marL="0" marR="0" rtl="0" algn="l">
              <a:lnSpc>
                <a:spcPct val="211046"/>
              </a:lnSpc>
              <a:spcBef>
                <a:spcPts val="0"/>
              </a:spcBef>
              <a:spcAft>
                <a:spcPts val="0"/>
              </a:spcAft>
              <a:buNone/>
            </a:pPr>
            <a:r>
              <a:rPr b="1" i="0" lang="en-US" sz="2399" u="none" cap="none" strike="noStrike">
                <a:solidFill>
                  <a:srgbClr val="FFFFFF"/>
                </a:solidFill>
                <a:latin typeface="Overpass Black"/>
                <a:ea typeface="Overpass Black"/>
                <a:cs typeface="Overpass Black"/>
                <a:sym typeface="Overpass Black"/>
              </a:rPr>
              <a:t>Write a main idea here</a:t>
            </a:r>
            <a:endParaRPr/>
          </a:p>
        </p:txBody>
      </p:sp>
      <p:sp>
        <p:nvSpPr>
          <p:cNvPr id="443" name="Google Shape;443;p24"/>
          <p:cNvSpPr txBox="1"/>
          <p:nvPr/>
        </p:nvSpPr>
        <p:spPr>
          <a:xfrm>
            <a:off x="13502520" y="4829095"/>
            <a:ext cx="3756900" cy="778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99" u="none" cap="none" strike="noStrike">
                <a:solidFill>
                  <a:srgbClr val="FFFFFF"/>
                </a:solidFill>
                <a:latin typeface="Overpass"/>
                <a:ea typeface="Overpass"/>
                <a:cs typeface="Overpass"/>
                <a:sym typeface="Overpass"/>
              </a:rPr>
              <a:t>Lorem ipsum dolor sit amet, consectetur adipiscing elit.</a:t>
            </a:r>
            <a:endParaRPr/>
          </a:p>
        </p:txBody>
      </p:sp>
      <p:sp>
        <p:nvSpPr>
          <p:cNvPr id="444" name="Google Shape;444;p24"/>
          <p:cNvSpPr txBox="1"/>
          <p:nvPr/>
        </p:nvSpPr>
        <p:spPr>
          <a:xfrm>
            <a:off x="13502520" y="4187478"/>
            <a:ext cx="3756900" cy="369300"/>
          </a:xfrm>
          <a:prstGeom prst="rect">
            <a:avLst/>
          </a:prstGeom>
          <a:noFill/>
          <a:ln>
            <a:noFill/>
          </a:ln>
        </p:spPr>
        <p:txBody>
          <a:bodyPr anchorCtr="0" anchor="t" bIns="0" lIns="0" spcFirstLastPara="1" rIns="0" wrap="square" tIns="0">
            <a:spAutoFit/>
          </a:bodyPr>
          <a:lstStyle/>
          <a:p>
            <a:pPr indent="0" lvl="0" marL="0" marR="0" rtl="0" algn="l">
              <a:lnSpc>
                <a:spcPct val="211046"/>
              </a:lnSpc>
              <a:spcBef>
                <a:spcPts val="0"/>
              </a:spcBef>
              <a:spcAft>
                <a:spcPts val="0"/>
              </a:spcAft>
              <a:buNone/>
            </a:pPr>
            <a:r>
              <a:rPr b="1" i="0" lang="en-US" sz="2399" u="none" cap="none" strike="noStrike">
                <a:solidFill>
                  <a:srgbClr val="FFFFFF"/>
                </a:solidFill>
                <a:latin typeface="Overpass Black"/>
                <a:ea typeface="Overpass Black"/>
                <a:cs typeface="Overpass Black"/>
                <a:sym typeface="Overpass Black"/>
              </a:rPr>
              <a:t>Write a main idea here</a:t>
            </a:r>
            <a:endParaRPr/>
          </a:p>
        </p:txBody>
      </p:sp>
      <p:sp>
        <p:nvSpPr>
          <p:cNvPr id="445" name="Google Shape;445;p24"/>
          <p:cNvSpPr txBox="1"/>
          <p:nvPr/>
        </p:nvSpPr>
        <p:spPr>
          <a:xfrm>
            <a:off x="2290954" y="7982215"/>
            <a:ext cx="3756900" cy="778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99" u="none" cap="none" strike="noStrike">
                <a:solidFill>
                  <a:srgbClr val="FFFFFF"/>
                </a:solidFill>
                <a:latin typeface="Overpass"/>
                <a:ea typeface="Overpass"/>
                <a:cs typeface="Overpass"/>
                <a:sym typeface="Overpass"/>
              </a:rPr>
              <a:t>Lorem ipsum dolor sit amet, consectetur adipiscing elit.</a:t>
            </a:r>
            <a:endParaRPr/>
          </a:p>
        </p:txBody>
      </p:sp>
      <p:sp>
        <p:nvSpPr>
          <p:cNvPr id="446" name="Google Shape;446;p24"/>
          <p:cNvSpPr txBox="1"/>
          <p:nvPr/>
        </p:nvSpPr>
        <p:spPr>
          <a:xfrm>
            <a:off x="2290954" y="7340598"/>
            <a:ext cx="3756900" cy="369300"/>
          </a:xfrm>
          <a:prstGeom prst="rect">
            <a:avLst/>
          </a:prstGeom>
          <a:noFill/>
          <a:ln>
            <a:noFill/>
          </a:ln>
        </p:spPr>
        <p:txBody>
          <a:bodyPr anchorCtr="0" anchor="t" bIns="0" lIns="0" spcFirstLastPara="1" rIns="0" wrap="square" tIns="0">
            <a:spAutoFit/>
          </a:bodyPr>
          <a:lstStyle/>
          <a:p>
            <a:pPr indent="0" lvl="0" marL="0" marR="0" rtl="0" algn="l">
              <a:lnSpc>
                <a:spcPct val="211046"/>
              </a:lnSpc>
              <a:spcBef>
                <a:spcPts val="0"/>
              </a:spcBef>
              <a:spcAft>
                <a:spcPts val="0"/>
              </a:spcAft>
              <a:buNone/>
            </a:pPr>
            <a:r>
              <a:rPr b="1" i="0" lang="en-US" sz="2399" u="none" cap="none" strike="noStrike">
                <a:solidFill>
                  <a:srgbClr val="FFFFFF"/>
                </a:solidFill>
                <a:latin typeface="Overpass Black"/>
                <a:ea typeface="Overpass Black"/>
                <a:cs typeface="Overpass Black"/>
                <a:sym typeface="Overpass Black"/>
              </a:rPr>
              <a:t>Write a main idea here</a:t>
            </a:r>
            <a:endParaRPr/>
          </a:p>
        </p:txBody>
      </p:sp>
      <p:sp>
        <p:nvSpPr>
          <p:cNvPr id="447" name="Google Shape;447;p24"/>
          <p:cNvSpPr txBox="1"/>
          <p:nvPr/>
        </p:nvSpPr>
        <p:spPr>
          <a:xfrm>
            <a:off x="13502520" y="7982215"/>
            <a:ext cx="3756900" cy="778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99" u="none" cap="none" strike="noStrike">
                <a:solidFill>
                  <a:srgbClr val="FFFFFF"/>
                </a:solidFill>
                <a:latin typeface="Overpass"/>
                <a:ea typeface="Overpass"/>
                <a:cs typeface="Overpass"/>
                <a:sym typeface="Overpass"/>
              </a:rPr>
              <a:t>Lorem ipsum dolor sit amet, consectetur adipiscing elit.</a:t>
            </a:r>
            <a:endParaRPr/>
          </a:p>
        </p:txBody>
      </p:sp>
      <p:sp>
        <p:nvSpPr>
          <p:cNvPr id="448" name="Google Shape;448;p24"/>
          <p:cNvSpPr txBox="1"/>
          <p:nvPr/>
        </p:nvSpPr>
        <p:spPr>
          <a:xfrm>
            <a:off x="13502520" y="7340598"/>
            <a:ext cx="3756900" cy="369300"/>
          </a:xfrm>
          <a:prstGeom prst="rect">
            <a:avLst/>
          </a:prstGeom>
          <a:noFill/>
          <a:ln>
            <a:noFill/>
          </a:ln>
        </p:spPr>
        <p:txBody>
          <a:bodyPr anchorCtr="0" anchor="t" bIns="0" lIns="0" spcFirstLastPara="1" rIns="0" wrap="square" tIns="0">
            <a:spAutoFit/>
          </a:bodyPr>
          <a:lstStyle/>
          <a:p>
            <a:pPr indent="0" lvl="0" marL="0" marR="0" rtl="0" algn="l">
              <a:lnSpc>
                <a:spcPct val="211046"/>
              </a:lnSpc>
              <a:spcBef>
                <a:spcPts val="0"/>
              </a:spcBef>
              <a:spcAft>
                <a:spcPts val="0"/>
              </a:spcAft>
              <a:buNone/>
            </a:pPr>
            <a:r>
              <a:rPr b="1" i="0" lang="en-US" sz="2399" u="none" cap="none" strike="noStrike">
                <a:solidFill>
                  <a:srgbClr val="FFFFFF"/>
                </a:solidFill>
                <a:latin typeface="Overpass Black"/>
                <a:ea typeface="Overpass Black"/>
                <a:cs typeface="Overpass Black"/>
                <a:sym typeface="Overpass Black"/>
              </a:rPr>
              <a:t>Write a main idea here</a:t>
            </a:r>
            <a:endParaRPr/>
          </a:p>
        </p:txBody>
      </p:sp>
      <p:sp>
        <p:nvSpPr>
          <p:cNvPr id="449" name="Google Shape;449;p24"/>
          <p:cNvSpPr/>
          <p:nvPr/>
        </p:nvSpPr>
        <p:spPr>
          <a:xfrm rot="613529">
            <a:off x="15572245" y="1405441"/>
            <a:ext cx="3282103" cy="2449269"/>
          </a:xfrm>
          <a:custGeom>
            <a:rect b="b" l="l" r="r" t="t"/>
            <a:pathLst>
              <a:path extrusionOk="0" h="2449269" w="3282103">
                <a:moveTo>
                  <a:pt x="0" y="0"/>
                </a:moveTo>
                <a:lnTo>
                  <a:pt x="3282103" y="0"/>
                </a:lnTo>
                <a:lnTo>
                  <a:pt x="3282103" y="2449270"/>
                </a:lnTo>
                <a:lnTo>
                  <a:pt x="0" y="2449270"/>
                </a:lnTo>
                <a:lnTo>
                  <a:pt x="0" y="0"/>
                </a:lnTo>
                <a:close/>
              </a:path>
            </a:pathLst>
          </a:custGeom>
          <a:blipFill rotWithShape="1">
            <a:blip r:embed="rId9">
              <a:alphaModFix amt="28000"/>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E6297"/>
            </a:gs>
            <a:gs pos="50000">
              <a:srgbClr val="184471"/>
            </a:gs>
            <a:gs pos="100000">
              <a:srgbClr val="061627"/>
            </a:gs>
          </a:gsLst>
          <a:path path="circle">
            <a:fillToRect b="50%" l="50%" r="50%" t="50%"/>
          </a:path>
          <a:tileRect/>
        </a:gradFill>
      </p:bgPr>
    </p:bg>
    <p:spTree>
      <p:nvGrpSpPr>
        <p:cNvPr id="453" name="Shape 453"/>
        <p:cNvGrpSpPr/>
        <p:nvPr/>
      </p:nvGrpSpPr>
      <p:grpSpPr>
        <a:xfrm>
          <a:off x="0" y="0"/>
          <a:ext cx="0" cy="0"/>
          <a:chOff x="0" y="0"/>
          <a:chExt cx="0" cy="0"/>
        </a:xfrm>
      </p:grpSpPr>
      <p:pic>
        <p:nvPicPr>
          <p:cNvPr id="454" name="Google Shape;454;p25"/>
          <p:cNvPicPr preferRelativeResize="0"/>
          <p:nvPr/>
        </p:nvPicPr>
        <p:blipFill rotWithShape="1">
          <a:blip r:embed="rId3">
            <a:alphaModFix/>
          </a:blip>
          <a:srcRect b="0" l="20817" r="8025" t="0"/>
          <a:stretch/>
        </p:blipFill>
        <p:spPr>
          <a:xfrm>
            <a:off x="7992307" y="4544587"/>
            <a:ext cx="4433888" cy="4154079"/>
          </a:xfrm>
          <a:prstGeom prst="rect">
            <a:avLst/>
          </a:prstGeom>
          <a:noFill/>
          <a:ln>
            <a:noFill/>
          </a:ln>
        </p:spPr>
      </p:pic>
      <p:pic>
        <p:nvPicPr>
          <p:cNvPr id="455" name="Google Shape;455;p25"/>
          <p:cNvPicPr preferRelativeResize="0"/>
          <p:nvPr/>
        </p:nvPicPr>
        <p:blipFill rotWithShape="1">
          <a:blip r:embed="rId4">
            <a:alphaModFix/>
          </a:blip>
          <a:srcRect b="5040" l="0" r="0" t="5041"/>
          <a:stretch/>
        </p:blipFill>
        <p:spPr>
          <a:xfrm>
            <a:off x="7992307" y="1411100"/>
            <a:ext cx="4433888" cy="2657905"/>
          </a:xfrm>
          <a:prstGeom prst="rect">
            <a:avLst/>
          </a:prstGeom>
          <a:noFill/>
          <a:ln>
            <a:noFill/>
          </a:ln>
        </p:spPr>
      </p:pic>
      <p:pic>
        <p:nvPicPr>
          <p:cNvPr id="456" name="Google Shape;456;p25"/>
          <p:cNvPicPr preferRelativeResize="0"/>
          <p:nvPr/>
        </p:nvPicPr>
        <p:blipFill rotWithShape="1">
          <a:blip r:embed="rId5">
            <a:alphaModFix/>
          </a:blip>
          <a:srcRect b="0" l="8155" r="8154" t="0"/>
          <a:stretch/>
        </p:blipFill>
        <p:spPr>
          <a:xfrm>
            <a:off x="1206630" y="3665861"/>
            <a:ext cx="6317833" cy="5032804"/>
          </a:xfrm>
          <a:prstGeom prst="rect">
            <a:avLst/>
          </a:prstGeom>
          <a:noFill/>
          <a:ln>
            <a:noFill/>
          </a:ln>
        </p:spPr>
      </p:pic>
      <p:pic>
        <p:nvPicPr>
          <p:cNvPr id="457" name="Google Shape;457;p25"/>
          <p:cNvPicPr preferRelativeResize="0"/>
          <p:nvPr/>
        </p:nvPicPr>
        <p:blipFill rotWithShape="1">
          <a:blip r:embed="rId6">
            <a:alphaModFix/>
          </a:blip>
          <a:srcRect b="0" l="4368" r="4368" t="0"/>
          <a:stretch/>
        </p:blipFill>
        <p:spPr>
          <a:xfrm>
            <a:off x="12825412" y="1411100"/>
            <a:ext cx="4433888" cy="7287566"/>
          </a:xfrm>
          <a:prstGeom prst="rect">
            <a:avLst/>
          </a:prstGeom>
          <a:noFill/>
          <a:ln>
            <a:noFill/>
          </a:ln>
        </p:spPr>
      </p:pic>
      <p:sp>
        <p:nvSpPr>
          <p:cNvPr id="458" name="Google Shape;458;p25"/>
          <p:cNvSpPr txBox="1"/>
          <p:nvPr/>
        </p:nvSpPr>
        <p:spPr>
          <a:xfrm>
            <a:off x="1028700" y="1698398"/>
            <a:ext cx="6674599" cy="1591350"/>
          </a:xfrm>
          <a:prstGeom prst="rect">
            <a:avLst/>
          </a:prstGeom>
          <a:noFill/>
          <a:ln>
            <a:noFill/>
          </a:ln>
        </p:spPr>
        <p:txBody>
          <a:bodyPr anchorCtr="0" anchor="t" bIns="0" lIns="0" spcFirstLastPara="1" rIns="0" wrap="square" tIns="0">
            <a:spAutoFit/>
          </a:bodyPr>
          <a:lstStyle/>
          <a:p>
            <a:pPr indent="0" lvl="0" marL="0" marR="0" rtl="0" algn="l">
              <a:lnSpc>
                <a:spcPct val="126001"/>
              </a:lnSpc>
              <a:spcBef>
                <a:spcPts val="0"/>
              </a:spcBef>
              <a:spcAft>
                <a:spcPts val="0"/>
              </a:spcAft>
              <a:buNone/>
            </a:pPr>
            <a:r>
              <a:rPr b="0" i="0" lang="en-US" sz="8661" u="none" cap="none" strike="noStrike">
                <a:solidFill>
                  <a:srgbClr val="FFFFFF"/>
                </a:solidFill>
                <a:latin typeface="Overpass Light"/>
                <a:ea typeface="Overpass Light"/>
                <a:cs typeface="Overpass Light"/>
                <a:sym typeface="Overpass Light"/>
              </a:rPr>
              <a:t>THANK YOU</a:t>
            </a:r>
            <a:endParaRPr/>
          </a:p>
        </p:txBody>
      </p:sp>
      <p:sp>
        <p:nvSpPr>
          <p:cNvPr id="459" name="Google Shape;459;p25"/>
          <p:cNvSpPr txBox="1"/>
          <p:nvPr/>
        </p:nvSpPr>
        <p:spPr>
          <a:xfrm>
            <a:off x="14557056" y="435610"/>
            <a:ext cx="2702244" cy="42989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Research &amp; Future</a:t>
            </a:r>
            <a:endParaRPr/>
          </a:p>
        </p:txBody>
      </p:sp>
      <p:sp>
        <p:nvSpPr>
          <p:cNvPr id="460" name="Google Shape;460;p25"/>
          <p:cNvSpPr txBox="1"/>
          <p:nvPr/>
        </p:nvSpPr>
        <p:spPr>
          <a:xfrm>
            <a:off x="1206630" y="435610"/>
            <a:ext cx="1521613" cy="429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Overview</a:t>
            </a:r>
            <a:endParaRPr/>
          </a:p>
        </p:txBody>
      </p:sp>
      <p:sp>
        <p:nvSpPr>
          <p:cNvPr id="461" name="Google Shape;461;p25"/>
          <p:cNvSpPr txBox="1"/>
          <p:nvPr/>
        </p:nvSpPr>
        <p:spPr>
          <a:xfrm>
            <a:off x="4606944"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Symptoms &amp; Diagnosis</a:t>
            </a:r>
            <a:endParaRPr/>
          </a:p>
        </p:txBody>
      </p:sp>
      <p:sp>
        <p:nvSpPr>
          <p:cNvPr id="462" name="Google Shape;462;p25"/>
          <p:cNvSpPr txBox="1"/>
          <p:nvPr/>
        </p:nvSpPr>
        <p:spPr>
          <a:xfrm>
            <a:off x="9582000"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Treatment Options</a:t>
            </a:r>
            <a:endParaRPr/>
          </a:p>
        </p:txBody>
      </p:sp>
      <p:sp>
        <p:nvSpPr>
          <p:cNvPr id="463" name="Google Shape;463;p25"/>
          <p:cNvSpPr txBox="1"/>
          <p:nvPr/>
        </p:nvSpPr>
        <p:spPr>
          <a:xfrm>
            <a:off x="1206630" y="9163050"/>
            <a:ext cx="2291746" cy="429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123-456-7890</a:t>
            </a:r>
            <a:endParaRPr/>
          </a:p>
        </p:txBody>
      </p:sp>
      <p:sp>
        <p:nvSpPr>
          <p:cNvPr id="464" name="Google Shape;464;p25"/>
          <p:cNvSpPr txBox="1"/>
          <p:nvPr/>
        </p:nvSpPr>
        <p:spPr>
          <a:xfrm>
            <a:off x="5307519" y="9163050"/>
            <a:ext cx="3648204"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hello@reallygreatsite.com</a:t>
            </a:r>
            <a:endParaRPr/>
          </a:p>
        </p:txBody>
      </p:sp>
      <p:sp>
        <p:nvSpPr>
          <p:cNvPr id="465" name="Google Shape;465;p25"/>
          <p:cNvSpPr txBox="1"/>
          <p:nvPr/>
        </p:nvSpPr>
        <p:spPr>
          <a:xfrm>
            <a:off x="14557056" y="9163050"/>
            <a:ext cx="2702244" cy="42989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reallygreatsite.com</a:t>
            </a:r>
            <a:endParaRPr/>
          </a:p>
        </p:txBody>
      </p:sp>
      <p:sp>
        <p:nvSpPr>
          <p:cNvPr id="466" name="Google Shape;466;p25"/>
          <p:cNvSpPr txBox="1"/>
          <p:nvPr/>
        </p:nvSpPr>
        <p:spPr>
          <a:xfrm>
            <a:off x="10291350" y="9163050"/>
            <a:ext cx="2930079"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@reallygreatsite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E6297"/>
            </a:gs>
            <a:gs pos="50000">
              <a:srgbClr val="184471"/>
            </a:gs>
            <a:gs pos="100000">
              <a:srgbClr val="061627"/>
            </a:gs>
          </a:gsLst>
          <a:path path="circle">
            <a:fillToRect b="50%" l="50%" r="50%" t="50%"/>
          </a:path>
          <a:tileRect/>
        </a:gradFill>
      </p:bgPr>
    </p:bg>
    <p:spTree>
      <p:nvGrpSpPr>
        <p:cNvPr id="470" name="Shape 470"/>
        <p:cNvGrpSpPr/>
        <p:nvPr/>
      </p:nvGrpSpPr>
      <p:grpSpPr>
        <a:xfrm>
          <a:off x="0" y="0"/>
          <a:ext cx="0" cy="0"/>
          <a:chOff x="0" y="0"/>
          <a:chExt cx="0" cy="0"/>
        </a:xfrm>
      </p:grpSpPr>
      <p:sp>
        <p:nvSpPr>
          <p:cNvPr id="471" name="Google Shape;471;p26"/>
          <p:cNvSpPr txBox="1"/>
          <p:nvPr/>
        </p:nvSpPr>
        <p:spPr>
          <a:xfrm>
            <a:off x="4225712" y="437947"/>
            <a:ext cx="9836576" cy="1591350"/>
          </a:xfrm>
          <a:prstGeom prst="rect">
            <a:avLst/>
          </a:prstGeom>
          <a:noFill/>
          <a:ln>
            <a:noFill/>
          </a:ln>
        </p:spPr>
        <p:txBody>
          <a:bodyPr anchorCtr="0" anchor="t" bIns="0" lIns="0" spcFirstLastPara="1" rIns="0" wrap="square" tIns="0">
            <a:spAutoFit/>
          </a:bodyPr>
          <a:lstStyle/>
          <a:p>
            <a:pPr indent="0" lvl="0" marL="0" marR="0" rtl="0" algn="ctr">
              <a:lnSpc>
                <a:spcPct val="126001"/>
              </a:lnSpc>
              <a:spcBef>
                <a:spcPts val="0"/>
              </a:spcBef>
              <a:spcAft>
                <a:spcPts val="0"/>
              </a:spcAft>
              <a:buNone/>
            </a:pPr>
            <a:r>
              <a:rPr b="0" i="0" lang="en-US" sz="8661" u="none" cap="none" strike="noStrike">
                <a:solidFill>
                  <a:srgbClr val="FFFFFF"/>
                </a:solidFill>
                <a:latin typeface="Overpass Light"/>
                <a:ea typeface="Overpass Light"/>
                <a:cs typeface="Overpass Light"/>
                <a:sym typeface="Overpass Light"/>
              </a:rPr>
              <a:t>RESOURCE PAGE</a:t>
            </a:r>
            <a:endParaRPr/>
          </a:p>
        </p:txBody>
      </p:sp>
      <p:sp>
        <p:nvSpPr>
          <p:cNvPr id="472" name="Google Shape;472;p26"/>
          <p:cNvSpPr txBox="1"/>
          <p:nvPr/>
        </p:nvSpPr>
        <p:spPr>
          <a:xfrm>
            <a:off x="1219200" y="6998794"/>
            <a:ext cx="3654929" cy="891114"/>
          </a:xfrm>
          <a:prstGeom prst="rect">
            <a:avLst/>
          </a:prstGeom>
          <a:noFill/>
          <a:ln>
            <a:noFill/>
          </a:ln>
        </p:spPr>
        <p:txBody>
          <a:bodyPr anchorCtr="0" anchor="t" bIns="0" lIns="0" spcFirstLastPara="1" rIns="0" wrap="square" tIns="0">
            <a:spAutoFit/>
          </a:bodyPr>
          <a:lstStyle/>
          <a:p>
            <a:pPr indent="0" lvl="0" marL="0" marR="0" rtl="0" algn="l">
              <a:lnSpc>
                <a:spcPct val="167036"/>
              </a:lnSpc>
              <a:spcBef>
                <a:spcPts val="0"/>
              </a:spcBef>
              <a:spcAft>
                <a:spcPts val="0"/>
              </a:spcAft>
              <a:buNone/>
            </a:pPr>
            <a:r>
              <a:rPr b="1" i="0" lang="en-US" sz="4059" u="none" cap="none" strike="noStrike">
                <a:solidFill>
                  <a:srgbClr val="FFFFFF"/>
                </a:solidFill>
                <a:latin typeface="Overpass Black"/>
                <a:ea typeface="Overpass Black"/>
                <a:cs typeface="Overpass Black"/>
                <a:sym typeface="Overpass Black"/>
              </a:rPr>
              <a:t>COLORS</a:t>
            </a:r>
            <a:endParaRPr/>
          </a:p>
        </p:txBody>
      </p:sp>
      <p:sp>
        <p:nvSpPr>
          <p:cNvPr id="473" name="Google Shape;473;p26"/>
          <p:cNvSpPr txBox="1"/>
          <p:nvPr/>
        </p:nvSpPr>
        <p:spPr>
          <a:xfrm>
            <a:off x="1219200" y="6330012"/>
            <a:ext cx="4727788" cy="478282"/>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0" i="0" lang="en-US" sz="2199" u="none" cap="none" strike="noStrike">
                <a:solidFill>
                  <a:srgbClr val="FFFFFF"/>
                </a:solidFill>
                <a:latin typeface="Overpass"/>
                <a:ea typeface="Overpass"/>
                <a:cs typeface="Overpass"/>
                <a:sym typeface="Overpass"/>
              </a:rPr>
              <a:t>You can find these fonts online too.</a:t>
            </a:r>
            <a:endParaRPr/>
          </a:p>
        </p:txBody>
      </p:sp>
      <p:sp>
        <p:nvSpPr>
          <p:cNvPr id="474" name="Google Shape;474;p26"/>
          <p:cNvSpPr txBox="1"/>
          <p:nvPr/>
        </p:nvSpPr>
        <p:spPr>
          <a:xfrm>
            <a:off x="1219200" y="2580799"/>
            <a:ext cx="4055845" cy="935482"/>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1" i="0" lang="en-US" sz="2199" u="none" cap="none" strike="noStrike">
                <a:solidFill>
                  <a:srgbClr val="FFFFFF"/>
                </a:solidFill>
                <a:latin typeface="Overpass Black"/>
                <a:ea typeface="Overpass Black"/>
                <a:cs typeface="Overpass Black"/>
                <a:sym typeface="Overpass Black"/>
              </a:rPr>
              <a:t>This presentation template uses the following free fonts:</a:t>
            </a:r>
            <a:endParaRPr/>
          </a:p>
        </p:txBody>
      </p:sp>
      <p:sp>
        <p:nvSpPr>
          <p:cNvPr id="475" name="Google Shape;475;p26"/>
          <p:cNvSpPr txBox="1"/>
          <p:nvPr/>
        </p:nvSpPr>
        <p:spPr>
          <a:xfrm>
            <a:off x="1219200" y="3614885"/>
            <a:ext cx="3143299" cy="478282"/>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1" i="0" lang="en-US" sz="2199" u="none" cap="none" strike="noStrike">
                <a:solidFill>
                  <a:srgbClr val="FFFFFF"/>
                </a:solidFill>
                <a:latin typeface="Overpass Black"/>
                <a:ea typeface="Overpass Black"/>
                <a:cs typeface="Overpass Black"/>
                <a:sym typeface="Overpass Black"/>
              </a:rPr>
              <a:t>Titles :</a:t>
            </a:r>
            <a:endParaRPr/>
          </a:p>
        </p:txBody>
      </p:sp>
      <p:sp>
        <p:nvSpPr>
          <p:cNvPr id="476" name="Google Shape;476;p26"/>
          <p:cNvSpPr txBox="1"/>
          <p:nvPr/>
        </p:nvSpPr>
        <p:spPr>
          <a:xfrm>
            <a:off x="1219200" y="4500378"/>
            <a:ext cx="3143299" cy="47828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1" i="0" lang="en-US" sz="2199" u="none" cap="none" strike="noStrike">
                <a:solidFill>
                  <a:srgbClr val="FFFFFF"/>
                </a:solidFill>
                <a:latin typeface="Overpass Black"/>
                <a:ea typeface="Overpass Black"/>
                <a:cs typeface="Overpass Black"/>
                <a:sym typeface="Overpass Black"/>
              </a:rPr>
              <a:t>Headers :</a:t>
            </a:r>
            <a:endParaRPr/>
          </a:p>
        </p:txBody>
      </p:sp>
      <p:sp>
        <p:nvSpPr>
          <p:cNvPr id="477" name="Google Shape;477;p26"/>
          <p:cNvSpPr txBox="1"/>
          <p:nvPr/>
        </p:nvSpPr>
        <p:spPr>
          <a:xfrm>
            <a:off x="1219200" y="5385871"/>
            <a:ext cx="3143299" cy="47828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1" i="0" lang="en-US" sz="2199" u="none" cap="none" strike="noStrike">
                <a:solidFill>
                  <a:srgbClr val="FFFFFF"/>
                </a:solidFill>
                <a:latin typeface="Overpass Black"/>
                <a:ea typeface="Overpass Black"/>
                <a:cs typeface="Overpass Black"/>
                <a:sym typeface="Overpass Black"/>
              </a:rPr>
              <a:t>Body Copy :</a:t>
            </a:r>
            <a:endParaRPr/>
          </a:p>
        </p:txBody>
      </p:sp>
      <p:sp>
        <p:nvSpPr>
          <p:cNvPr id="478" name="Google Shape;478;p26"/>
          <p:cNvSpPr txBox="1"/>
          <p:nvPr/>
        </p:nvSpPr>
        <p:spPr>
          <a:xfrm>
            <a:off x="1219200" y="4020088"/>
            <a:ext cx="3143299" cy="47828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FFFFFF"/>
                </a:solidFill>
                <a:latin typeface="Overpass"/>
                <a:ea typeface="Overpass"/>
                <a:cs typeface="Overpass"/>
                <a:sym typeface="Overpass"/>
              </a:rPr>
              <a:t>Overpass</a:t>
            </a:r>
            <a:endParaRPr/>
          </a:p>
        </p:txBody>
      </p:sp>
      <p:sp>
        <p:nvSpPr>
          <p:cNvPr id="479" name="Google Shape;479;p26"/>
          <p:cNvSpPr txBox="1"/>
          <p:nvPr/>
        </p:nvSpPr>
        <p:spPr>
          <a:xfrm>
            <a:off x="1219200" y="4905581"/>
            <a:ext cx="3805306" cy="47828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FFFFFF"/>
                </a:solidFill>
                <a:latin typeface="Overpass"/>
                <a:ea typeface="Overpass"/>
                <a:cs typeface="Overpass"/>
                <a:sym typeface="Overpass"/>
              </a:rPr>
              <a:t>Overpass</a:t>
            </a:r>
            <a:endParaRPr/>
          </a:p>
        </p:txBody>
      </p:sp>
      <p:sp>
        <p:nvSpPr>
          <p:cNvPr id="480" name="Google Shape;480;p26"/>
          <p:cNvSpPr txBox="1"/>
          <p:nvPr/>
        </p:nvSpPr>
        <p:spPr>
          <a:xfrm>
            <a:off x="1219200" y="5791074"/>
            <a:ext cx="4293101" cy="47828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FFFFFF"/>
                </a:solidFill>
                <a:latin typeface="Overpass"/>
                <a:ea typeface="Overpass"/>
                <a:cs typeface="Overpass"/>
                <a:sym typeface="Overpass"/>
              </a:rPr>
              <a:t>Overpass</a:t>
            </a:r>
            <a:endParaRPr/>
          </a:p>
        </p:txBody>
      </p:sp>
      <p:grpSp>
        <p:nvGrpSpPr>
          <p:cNvPr id="481" name="Google Shape;481;p26"/>
          <p:cNvGrpSpPr/>
          <p:nvPr/>
        </p:nvGrpSpPr>
        <p:grpSpPr>
          <a:xfrm>
            <a:off x="1431740" y="8200385"/>
            <a:ext cx="508861" cy="514824"/>
            <a:chOff x="0" y="-9525"/>
            <a:chExt cx="812800" cy="822325"/>
          </a:xfrm>
        </p:grpSpPr>
        <p:sp>
          <p:nvSpPr>
            <p:cNvPr id="482" name="Google Shape;482;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B5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6"/>
            <p:cNvSpPr txBox="1"/>
            <p:nvPr/>
          </p:nvSpPr>
          <p:spPr>
            <a:xfrm>
              <a:off x="76200" y="-9525"/>
              <a:ext cx="660400" cy="746125"/>
            </a:xfrm>
            <a:prstGeom prst="rect">
              <a:avLst/>
            </a:prstGeom>
            <a:noFill/>
            <a:ln>
              <a:noFill/>
            </a:ln>
          </p:spPr>
          <p:txBody>
            <a:bodyPr anchorCtr="0" anchor="ctr" bIns="40025" lIns="40025" spcFirstLastPara="1" rIns="40025" wrap="square" tIns="4002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4" name="Google Shape;484;p26"/>
          <p:cNvGrpSpPr/>
          <p:nvPr/>
        </p:nvGrpSpPr>
        <p:grpSpPr>
          <a:xfrm>
            <a:off x="2867423" y="8200385"/>
            <a:ext cx="508861" cy="514824"/>
            <a:chOff x="0" y="-9525"/>
            <a:chExt cx="812800" cy="822325"/>
          </a:xfrm>
        </p:grpSpPr>
        <p:sp>
          <p:nvSpPr>
            <p:cNvPr id="485" name="Google Shape;485;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B4A"/>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6"/>
            <p:cNvSpPr txBox="1"/>
            <p:nvPr/>
          </p:nvSpPr>
          <p:spPr>
            <a:xfrm>
              <a:off x="76200" y="-9525"/>
              <a:ext cx="660400" cy="746125"/>
            </a:xfrm>
            <a:prstGeom prst="rect">
              <a:avLst/>
            </a:prstGeom>
            <a:noFill/>
            <a:ln>
              <a:noFill/>
            </a:ln>
          </p:spPr>
          <p:txBody>
            <a:bodyPr anchorCtr="0" anchor="ctr" bIns="40025" lIns="40025" spcFirstLastPara="1" rIns="40025" wrap="square" tIns="4002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7" name="Google Shape;487;p26"/>
          <p:cNvSpPr txBox="1"/>
          <p:nvPr/>
        </p:nvSpPr>
        <p:spPr>
          <a:xfrm>
            <a:off x="1028700" y="8720455"/>
            <a:ext cx="1314941" cy="452120"/>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FFFFFF"/>
                </a:solidFill>
                <a:latin typeface="Overpass"/>
                <a:ea typeface="Overpass"/>
                <a:cs typeface="Overpass"/>
                <a:sym typeface="Overpass"/>
              </a:rPr>
              <a:t>#73B5FE</a:t>
            </a:r>
            <a:endParaRPr/>
          </a:p>
        </p:txBody>
      </p:sp>
      <p:sp>
        <p:nvSpPr>
          <p:cNvPr id="488" name="Google Shape;488;p26"/>
          <p:cNvSpPr txBox="1"/>
          <p:nvPr/>
        </p:nvSpPr>
        <p:spPr>
          <a:xfrm>
            <a:off x="2464383" y="8720455"/>
            <a:ext cx="1314941" cy="452120"/>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FFFFFF"/>
                </a:solidFill>
                <a:latin typeface="Overpass"/>
                <a:ea typeface="Overpass"/>
                <a:cs typeface="Overpass"/>
                <a:sym typeface="Overpass"/>
              </a:rPr>
              <a:t>#0C2B4A</a:t>
            </a:r>
            <a:endParaRPr/>
          </a:p>
        </p:txBody>
      </p:sp>
      <p:sp>
        <p:nvSpPr>
          <p:cNvPr id="489" name="Google Shape;489;p26"/>
          <p:cNvSpPr/>
          <p:nvPr/>
        </p:nvSpPr>
        <p:spPr>
          <a:xfrm>
            <a:off x="9542270" y="2549703"/>
            <a:ext cx="754874" cy="1297440"/>
          </a:xfrm>
          <a:custGeom>
            <a:rect b="b" l="l" r="r" t="t"/>
            <a:pathLst>
              <a:path extrusionOk="0" h="1297440" w="754874">
                <a:moveTo>
                  <a:pt x="0" y="0"/>
                </a:moveTo>
                <a:lnTo>
                  <a:pt x="754874" y="0"/>
                </a:lnTo>
                <a:lnTo>
                  <a:pt x="754874" y="1297440"/>
                </a:lnTo>
                <a:lnTo>
                  <a:pt x="0" y="1297440"/>
                </a:lnTo>
                <a:lnTo>
                  <a:pt x="0" y="0"/>
                </a:lnTo>
                <a:close/>
              </a:path>
            </a:pathLst>
          </a:custGeom>
          <a:blipFill rotWithShape="1">
            <a:blip r:embed="rId3">
              <a:alphaModFix amt="72000"/>
            </a:blip>
            <a:stretch>
              <a:fillRect b="0" l="0" r="0" t="0"/>
            </a:stretch>
          </a:blipFill>
          <a:ln>
            <a:noFill/>
          </a:ln>
        </p:spPr>
      </p:sp>
      <p:sp>
        <p:nvSpPr>
          <p:cNvPr id="490" name="Google Shape;490;p26"/>
          <p:cNvSpPr/>
          <p:nvPr/>
        </p:nvSpPr>
        <p:spPr>
          <a:xfrm>
            <a:off x="11711762" y="2400772"/>
            <a:ext cx="884667" cy="1595302"/>
          </a:xfrm>
          <a:custGeom>
            <a:rect b="b" l="l" r="r" t="t"/>
            <a:pathLst>
              <a:path extrusionOk="0" h="1595302" w="884667">
                <a:moveTo>
                  <a:pt x="0" y="0"/>
                </a:moveTo>
                <a:lnTo>
                  <a:pt x="884668" y="0"/>
                </a:lnTo>
                <a:lnTo>
                  <a:pt x="884668" y="1595302"/>
                </a:lnTo>
                <a:lnTo>
                  <a:pt x="0" y="1595302"/>
                </a:lnTo>
                <a:lnTo>
                  <a:pt x="0" y="0"/>
                </a:lnTo>
                <a:close/>
              </a:path>
            </a:pathLst>
          </a:custGeom>
          <a:blipFill rotWithShape="1">
            <a:blip r:embed="rId4">
              <a:alphaModFix/>
            </a:blip>
            <a:stretch>
              <a:fillRect b="0" l="0" r="0" t="0"/>
            </a:stretch>
          </a:blipFill>
          <a:ln>
            <a:noFill/>
          </a:ln>
        </p:spPr>
      </p:sp>
      <p:sp>
        <p:nvSpPr>
          <p:cNvPr id="491" name="Google Shape;491;p26"/>
          <p:cNvSpPr/>
          <p:nvPr/>
        </p:nvSpPr>
        <p:spPr>
          <a:xfrm>
            <a:off x="16359386" y="4598462"/>
            <a:ext cx="989146" cy="1244921"/>
          </a:xfrm>
          <a:custGeom>
            <a:rect b="b" l="l" r="r" t="t"/>
            <a:pathLst>
              <a:path extrusionOk="0" h="1244921" w="989146">
                <a:moveTo>
                  <a:pt x="0" y="0"/>
                </a:moveTo>
                <a:lnTo>
                  <a:pt x="989147" y="0"/>
                </a:lnTo>
                <a:lnTo>
                  <a:pt x="989147" y="1244921"/>
                </a:lnTo>
                <a:lnTo>
                  <a:pt x="0" y="1244921"/>
                </a:lnTo>
                <a:lnTo>
                  <a:pt x="0" y="0"/>
                </a:lnTo>
                <a:close/>
              </a:path>
            </a:pathLst>
          </a:custGeom>
          <a:blipFill rotWithShape="1">
            <a:blip r:embed="rId5">
              <a:alphaModFix/>
            </a:blip>
            <a:stretch>
              <a:fillRect b="0" l="0" r="0" t="0"/>
            </a:stretch>
          </a:blipFill>
          <a:ln>
            <a:noFill/>
          </a:ln>
        </p:spPr>
      </p:sp>
      <p:sp>
        <p:nvSpPr>
          <p:cNvPr id="492" name="Google Shape;492;p26"/>
          <p:cNvSpPr/>
          <p:nvPr/>
        </p:nvSpPr>
        <p:spPr>
          <a:xfrm>
            <a:off x="16256028" y="2430690"/>
            <a:ext cx="1195864" cy="1535466"/>
          </a:xfrm>
          <a:custGeom>
            <a:rect b="b" l="l" r="r" t="t"/>
            <a:pathLst>
              <a:path extrusionOk="0" h="1535466" w="1195864">
                <a:moveTo>
                  <a:pt x="0" y="0"/>
                </a:moveTo>
                <a:lnTo>
                  <a:pt x="1195864" y="0"/>
                </a:lnTo>
                <a:lnTo>
                  <a:pt x="1195864" y="1535466"/>
                </a:lnTo>
                <a:lnTo>
                  <a:pt x="0" y="1535466"/>
                </a:lnTo>
                <a:lnTo>
                  <a:pt x="0" y="0"/>
                </a:lnTo>
                <a:close/>
              </a:path>
            </a:pathLst>
          </a:custGeom>
          <a:blipFill rotWithShape="1">
            <a:blip r:embed="rId6">
              <a:alphaModFix/>
            </a:blip>
            <a:stretch>
              <a:fillRect b="-8995" l="0" r="0" t="0"/>
            </a:stretch>
          </a:blipFill>
          <a:ln>
            <a:noFill/>
          </a:ln>
        </p:spPr>
      </p:sp>
      <p:sp>
        <p:nvSpPr>
          <p:cNvPr id="493" name="Google Shape;493;p26"/>
          <p:cNvSpPr/>
          <p:nvPr/>
        </p:nvSpPr>
        <p:spPr>
          <a:xfrm>
            <a:off x="6737660" y="2632317"/>
            <a:ext cx="1389992" cy="1132212"/>
          </a:xfrm>
          <a:custGeom>
            <a:rect b="b" l="l" r="r" t="t"/>
            <a:pathLst>
              <a:path extrusionOk="0" h="1132212" w="1389992">
                <a:moveTo>
                  <a:pt x="0" y="0"/>
                </a:moveTo>
                <a:lnTo>
                  <a:pt x="1389992" y="0"/>
                </a:lnTo>
                <a:lnTo>
                  <a:pt x="1389992" y="1132212"/>
                </a:lnTo>
                <a:lnTo>
                  <a:pt x="0" y="1132212"/>
                </a:lnTo>
                <a:lnTo>
                  <a:pt x="0" y="0"/>
                </a:lnTo>
                <a:close/>
              </a:path>
            </a:pathLst>
          </a:custGeom>
          <a:blipFill rotWithShape="1">
            <a:blip r:embed="rId7">
              <a:alphaModFix/>
            </a:blip>
            <a:stretch>
              <a:fillRect b="0" l="0" r="0" t="0"/>
            </a:stretch>
          </a:blipFill>
          <a:ln>
            <a:noFill/>
          </a:ln>
        </p:spPr>
      </p:sp>
      <p:sp>
        <p:nvSpPr>
          <p:cNvPr id="494" name="Google Shape;494;p26"/>
          <p:cNvSpPr/>
          <p:nvPr/>
        </p:nvSpPr>
        <p:spPr>
          <a:xfrm flipH="1">
            <a:off x="14011048" y="2549703"/>
            <a:ext cx="830362" cy="1297440"/>
          </a:xfrm>
          <a:custGeom>
            <a:rect b="b" l="l" r="r" t="t"/>
            <a:pathLst>
              <a:path extrusionOk="0" h="1297440" w="830362">
                <a:moveTo>
                  <a:pt x="830361" y="0"/>
                </a:moveTo>
                <a:lnTo>
                  <a:pt x="0" y="0"/>
                </a:lnTo>
                <a:lnTo>
                  <a:pt x="0" y="1297440"/>
                </a:lnTo>
                <a:lnTo>
                  <a:pt x="830361" y="1297440"/>
                </a:lnTo>
                <a:lnTo>
                  <a:pt x="830361" y="0"/>
                </a:lnTo>
                <a:close/>
              </a:path>
            </a:pathLst>
          </a:custGeom>
          <a:blipFill rotWithShape="1">
            <a:blip r:embed="rId8">
              <a:alphaModFix/>
            </a:blip>
            <a:stretch>
              <a:fillRect b="0" l="0" r="0" t="0"/>
            </a:stretch>
          </a:blipFill>
          <a:ln>
            <a:noFill/>
          </a:ln>
        </p:spPr>
      </p:sp>
      <p:sp>
        <p:nvSpPr>
          <p:cNvPr id="495" name="Google Shape;495;p26"/>
          <p:cNvSpPr/>
          <p:nvPr/>
        </p:nvSpPr>
        <p:spPr>
          <a:xfrm>
            <a:off x="6467672" y="4552748"/>
            <a:ext cx="2112046" cy="1336349"/>
          </a:xfrm>
          <a:custGeom>
            <a:rect b="b" l="l" r="r" t="t"/>
            <a:pathLst>
              <a:path extrusionOk="0" h="1336349" w="2112046">
                <a:moveTo>
                  <a:pt x="0" y="0"/>
                </a:moveTo>
                <a:lnTo>
                  <a:pt x="2112046" y="0"/>
                </a:lnTo>
                <a:lnTo>
                  <a:pt x="2112046" y="1336349"/>
                </a:lnTo>
                <a:lnTo>
                  <a:pt x="0" y="1336349"/>
                </a:lnTo>
                <a:lnTo>
                  <a:pt x="0" y="0"/>
                </a:lnTo>
                <a:close/>
              </a:path>
            </a:pathLst>
          </a:custGeom>
          <a:blipFill rotWithShape="1">
            <a:blip r:embed="rId9">
              <a:alphaModFix/>
            </a:blip>
            <a:stretch>
              <a:fillRect b="0" l="0" r="0" t="0"/>
            </a:stretch>
          </a:blipFill>
          <a:ln>
            <a:noFill/>
          </a:ln>
        </p:spPr>
      </p:sp>
      <p:sp>
        <p:nvSpPr>
          <p:cNvPr id="496" name="Google Shape;496;p26"/>
          <p:cNvSpPr/>
          <p:nvPr/>
        </p:nvSpPr>
        <p:spPr>
          <a:xfrm>
            <a:off x="10023949" y="4518102"/>
            <a:ext cx="1447250" cy="1405641"/>
          </a:xfrm>
          <a:custGeom>
            <a:rect b="b" l="l" r="r" t="t"/>
            <a:pathLst>
              <a:path extrusionOk="0" h="1405641" w="1447250">
                <a:moveTo>
                  <a:pt x="0" y="0"/>
                </a:moveTo>
                <a:lnTo>
                  <a:pt x="1447250" y="0"/>
                </a:lnTo>
                <a:lnTo>
                  <a:pt x="1447250" y="1405641"/>
                </a:lnTo>
                <a:lnTo>
                  <a:pt x="0" y="1405641"/>
                </a:lnTo>
                <a:lnTo>
                  <a:pt x="0" y="0"/>
                </a:lnTo>
                <a:close/>
              </a:path>
            </a:pathLst>
          </a:custGeom>
          <a:blipFill rotWithShape="1">
            <a:blip r:embed="rId10">
              <a:alphaModFix/>
            </a:blip>
            <a:stretch>
              <a:fillRect b="0" l="0" r="0" t="0"/>
            </a:stretch>
          </a:blipFill>
          <a:ln>
            <a:noFill/>
          </a:ln>
        </p:spPr>
      </p:sp>
      <p:sp>
        <p:nvSpPr>
          <p:cNvPr id="497" name="Google Shape;497;p26"/>
          <p:cNvSpPr/>
          <p:nvPr/>
        </p:nvSpPr>
        <p:spPr>
          <a:xfrm>
            <a:off x="12915430" y="4474775"/>
            <a:ext cx="1999725" cy="1492295"/>
          </a:xfrm>
          <a:custGeom>
            <a:rect b="b" l="l" r="r" t="t"/>
            <a:pathLst>
              <a:path extrusionOk="0" h="1492295" w="1999725">
                <a:moveTo>
                  <a:pt x="0" y="0"/>
                </a:moveTo>
                <a:lnTo>
                  <a:pt x="1999725" y="0"/>
                </a:lnTo>
                <a:lnTo>
                  <a:pt x="1999725" y="1492295"/>
                </a:lnTo>
                <a:lnTo>
                  <a:pt x="0" y="1492295"/>
                </a:lnTo>
                <a:lnTo>
                  <a:pt x="0" y="0"/>
                </a:lnTo>
                <a:close/>
              </a:path>
            </a:pathLst>
          </a:custGeom>
          <a:blipFill rotWithShape="1">
            <a:blip r:embed="rId11">
              <a:alphaModFix/>
            </a:blip>
            <a:stretch>
              <a:fillRect b="0" l="0" r="0" t="0"/>
            </a:stretch>
          </a:blipFill>
          <a:ln>
            <a:noFill/>
          </a:ln>
        </p:spPr>
      </p:sp>
      <p:sp>
        <p:nvSpPr>
          <p:cNvPr id="498" name="Google Shape;498;p26"/>
          <p:cNvSpPr/>
          <p:nvPr/>
        </p:nvSpPr>
        <p:spPr>
          <a:xfrm>
            <a:off x="10055413" y="6075998"/>
            <a:ext cx="1892470" cy="1751395"/>
          </a:xfrm>
          <a:custGeom>
            <a:rect b="b" l="l" r="r" t="t"/>
            <a:pathLst>
              <a:path extrusionOk="0" h="1751395" w="1892470">
                <a:moveTo>
                  <a:pt x="0" y="0"/>
                </a:moveTo>
                <a:lnTo>
                  <a:pt x="1892470" y="0"/>
                </a:lnTo>
                <a:lnTo>
                  <a:pt x="1892470" y="1751396"/>
                </a:lnTo>
                <a:lnTo>
                  <a:pt x="0" y="1751396"/>
                </a:lnTo>
                <a:lnTo>
                  <a:pt x="0" y="0"/>
                </a:lnTo>
                <a:close/>
              </a:path>
            </a:pathLst>
          </a:custGeom>
          <a:blipFill rotWithShape="1">
            <a:blip r:embed="rId12">
              <a:alphaModFix amt="39000"/>
            </a:blip>
            <a:stretch>
              <a:fillRect b="0" l="0" r="0" t="0"/>
            </a:stretch>
          </a:blipFill>
          <a:ln>
            <a:noFill/>
          </a:ln>
        </p:spPr>
      </p:sp>
      <p:sp>
        <p:nvSpPr>
          <p:cNvPr id="499" name="Google Shape;499;p26"/>
          <p:cNvSpPr/>
          <p:nvPr/>
        </p:nvSpPr>
        <p:spPr>
          <a:xfrm>
            <a:off x="6305982" y="6013484"/>
            <a:ext cx="2253348" cy="1876424"/>
          </a:xfrm>
          <a:custGeom>
            <a:rect b="b" l="l" r="r" t="t"/>
            <a:pathLst>
              <a:path extrusionOk="0" h="1876424" w="2253348">
                <a:moveTo>
                  <a:pt x="0" y="0"/>
                </a:moveTo>
                <a:lnTo>
                  <a:pt x="2253348" y="0"/>
                </a:lnTo>
                <a:lnTo>
                  <a:pt x="2253348" y="1876424"/>
                </a:lnTo>
                <a:lnTo>
                  <a:pt x="0" y="1876424"/>
                </a:lnTo>
                <a:lnTo>
                  <a:pt x="0" y="0"/>
                </a:lnTo>
                <a:close/>
              </a:path>
            </a:pathLst>
          </a:custGeom>
          <a:blipFill rotWithShape="1">
            <a:blip r:embed="rId13">
              <a:alphaModFix amt="39000"/>
            </a:blip>
            <a:stretch>
              <a:fillRect b="0" l="0" r="0" t="0"/>
            </a:stretch>
          </a:blipFill>
          <a:ln>
            <a:noFill/>
          </a:ln>
        </p:spPr>
      </p:sp>
      <p:sp>
        <p:nvSpPr>
          <p:cNvPr id="500" name="Google Shape;500;p26"/>
          <p:cNvSpPr/>
          <p:nvPr/>
        </p:nvSpPr>
        <p:spPr>
          <a:xfrm>
            <a:off x="13443966" y="6318830"/>
            <a:ext cx="1315978" cy="1265732"/>
          </a:xfrm>
          <a:custGeom>
            <a:rect b="b" l="l" r="r" t="t"/>
            <a:pathLst>
              <a:path extrusionOk="0" h="1265732" w="1315978">
                <a:moveTo>
                  <a:pt x="0" y="0"/>
                </a:moveTo>
                <a:lnTo>
                  <a:pt x="1315979" y="0"/>
                </a:lnTo>
                <a:lnTo>
                  <a:pt x="1315979" y="1265732"/>
                </a:lnTo>
                <a:lnTo>
                  <a:pt x="0" y="1265732"/>
                </a:lnTo>
                <a:lnTo>
                  <a:pt x="0" y="0"/>
                </a:lnTo>
                <a:close/>
              </a:path>
            </a:pathLst>
          </a:custGeom>
          <a:blipFill rotWithShape="1">
            <a:blip r:embed="rId14">
              <a:alphaModFix/>
            </a:blip>
            <a:stretch>
              <a:fillRect b="0" l="0" r="0" t="0"/>
            </a:stretch>
          </a:blipFill>
          <a:ln>
            <a:noFill/>
          </a:ln>
        </p:spPr>
      </p:sp>
      <p:sp>
        <p:nvSpPr>
          <p:cNvPr id="501" name="Google Shape;501;p26"/>
          <p:cNvSpPr/>
          <p:nvPr/>
        </p:nvSpPr>
        <p:spPr>
          <a:xfrm>
            <a:off x="16256028" y="6401870"/>
            <a:ext cx="1226792" cy="1099652"/>
          </a:xfrm>
          <a:custGeom>
            <a:rect b="b" l="l" r="r" t="t"/>
            <a:pathLst>
              <a:path extrusionOk="0" h="1099652" w="1226792">
                <a:moveTo>
                  <a:pt x="0" y="0"/>
                </a:moveTo>
                <a:lnTo>
                  <a:pt x="1226792" y="0"/>
                </a:lnTo>
                <a:lnTo>
                  <a:pt x="1226792" y="1099652"/>
                </a:lnTo>
                <a:lnTo>
                  <a:pt x="0" y="1099652"/>
                </a:lnTo>
                <a:lnTo>
                  <a:pt x="0" y="0"/>
                </a:lnTo>
                <a:close/>
              </a:path>
            </a:pathLst>
          </a:custGeom>
          <a:blipFill rotWithShape="1">
            <a:blip r:embed="rId15">
              <a:alphaModFix/>
            </a:blip>
            <a:stretch>
              <a:fillRect b="0" l="0" r="0" t="0"/>
            </a:stretch>
          </a:blipFill>
          <a:ln>
            <a:noFill/>
          </a:ln>
        </p:spPr>
      </p:sp>
      <p:sp>
        <p:nvSpPr>
          <p:cNvPr id="502" name="Google Shape;502;p26"/>
          <p:cNvSpPr/>
          <p:nvPr/>
        </p:nvSpPr>
        <p:spPr>
          <a:xfrm>
            <a:off x="10519902" y="8489142"/>
            <a:ext cx="760807" cy="760807"/>
          </a:xfrm>
          <a:custGeom>
            <a:rect b="b" l="l" r="r" t="t"/>
            <a:pathLst>
              <a:path extrusionOk="0" h="760807" w="760807">
                <a:moveTo>
                  <a:pt x="0" y="0"/>
                </a:moveTo>
                <a:lnTo>
                  <a:pt x="760807" y="0"/>
                </a:lnTo>
                <a:lnTo>
                  <a:pt x="760807" y="760807"/>
                </a:lnTo>
                <a:lnTo>
                  <a:pt x="0" y="760807"/>
                </a:lnTo>
                <a:lnTo>
                  <a:pt x="0" y="0"/>
                </a:lnTo>
                <a:close/>
              </a:path>
            </a:pathLst>
          </a:custGeom>
          <a:blipFill rotWithShape="1">
            <a:blip r:embed="rId16">
              <a:alphaModFix/>
            </a:blip>
            <a:stretch>
              <a:fillRect b="0" l="0" r="0" t="0"/>
            </a:stretch>
          </a:blipFill>
          <a:ln>
            <a:noFill/>
          </a:ln>
        </p:spPr>
      </p:sp>
      <p:sp>
        <p:nvSpPr>
          <p:cNvPr id="503" name="Google Shape;503;p26"/>
          <p:cNvSpPr/>
          <p:nvPr/>
        </p:nvSpPr>
        <p:spPr>
          <a:xfrm>
            <a:off x="8797958" y="8630520"/>
            <a:ext cx="620113" cy="478051"/>
          </a:xfrm>
          <a:custGeom>
            <a:rect b="b" l="l" r="r" t="t"/>
            <a:pathLst>
              <a:path extrusionOk="0" h="478051" w="620113">
                <a:moveTo>
                  <a:pt x="0" y="0"/>
                </a:moveTo>
                <a:lnTo>
                  <a:pt x="620113" y="0"/>
                </a:lnTo>
                <a:lnTo>
                  <a:pt x="620113" y="478051"/>
                </a:lnTo>
                <a:lnTo>
                  <a:pt x="0" y="478051"/>
                </a:lnTo>
                <a:lnTo>
                  <a:pt x="0" y="0"/>
                </a:lnTo>
                <a:close/>
              </a:path>
            </a:pathLst>
          </a:custGeom>
          <a:blipFill rotWithShape="1">
            <a:blip r:embed="rId17">
              <a:alphaModFix/>
            </a:blip>
            <a:stretch>
              <a:fillRect b="0" l="0" r="0" t="0"/>
            </a:stretch>
          </a:blipFill>
          <a:ln>
            <a:noFill/>
          </a:ln>
        </p:spPr>
      </p:sp>
      <p:sp>
        <p:nvSpPr>
          <p:cNvPr id="504" name="Google Shape;504;p26"/>
          <p:cNvSpPr/>
          <p:nvPr/>
        </p:nvSpPr>
        <p:spPr>
          <a:xfrm>
            <a:off x="14298386" y="8386654"/>
            <a:ext cx="965784" cy="965784"/>
          </a:xfrm>
          <a:custGeom>
            <a:rect b="b" l="l" r="r" t="t"/>
            <a:pathLst>
              <a:path extrusionOk="0" h="965784" w="965784">
                <a:moveTo>
                  <a:pt x="0" y="0"/>
                </a:moveTo>
                <a:lnTo>
                  <a:pt x="965783" y="0"/>
                </a:lnTo>
                <a:lnTo>
                  <a:pt x="965783" y="965783"/>
                </a:lnTo>
                <a:lnTo>
                  <a:pt x="0" y="965783"/>
                </a:lnTo>
                <a:lnTo>
                  <a:pt x="0" y="0"/>
                </a:lnTo>
                <a:close/>
              </a:path>
            </a:pathLst>
          </a:custGeom>
          <a:blipFill rotWithShape="1">
            <a:blip r:embed="rId18">
              <a:alphaModFix/>
            </a:blip>
            <a:stretch>
              <a:fillRect b="0" l="0" r="0" t="0"/>
            </a:stretch>
          </a:blipFill>
          <a:ln>
            <a:noFill/>
          </a:ln>
        </p:spPr>
      </p:sp>
      <p:sp>
        <p:nvSpPr>
          <p:cNvPr id="505" name="Google Shape;505;p26"/>
          <p:cNvSpPr/>
          <p:nvPr/>
        </p:nvSpPr>
        <p:spPr>
          <a:xfrm>
            <a:off x="12382540" y="8455767"/>
            <a:ext cx="814014" cy="827556"/>
          </a:xfrm>
          <a:custGeom>
            <a:rect b="b" l="l" r="r" t="t"/>
            <a:pathLst>
              <a:path extrusionOk="0" h="827556" w="814014">
                <a:moveTo>
                  <a:pt x="0" y="0"/>
                </a:moveTo>
                <a:lnTo>
                  <a:pt x="814015" y="0"/>
                </a:lnTo>
                <a:lnTo>
                  <a:pt x="814015" y="827557"/>
                </a:lnTo>
                <a:lnTo>
                  <a:pt x="0" y="827557"/>
                </a:lnTo>
                <a:lnTo>
                  <a:pt x="0" y="0"/>
                </a:lnTo>
                <a:close/>
              </a:path>
            </a:pathLst>
          </a:custGeom>
          <a:blipFill rotWithShape="1">
            <a:blip r:embed="rId19">
              <a:alphaModFix/>
            </a:blip>
            <a:stretch>
              <a:fillRect b="0" l="0" r="0" t="0"/>
            </a:stretch>
          </a:blipFill>
          <a:ln>
            <a:noFill/>
          </a:ln>
        </p:spPr>
      </p:sp>
      <p:sp>
        <p:nvSpPr>
          <p:cNvPr id="506" name="Google Shape;506;p26"/>
          <p:cNvSpPr/>
          <p:nvPr/>
        </p:nvSpPr>
        <p:spPr>
          <a:xfrm>
            <a:off x="6616862" y="8322956"/>
            <a:ext cx="1079265" cy="1093178"/>
          </a:xfrm>
          <a:custGeom>
            <a:rect b="b" l="l" r="r" t="t"/>
            <a:pathLst>
              <a:path extrusionOk="0" h="1093178" w="1079265">
                <a:moveTo>
                  <a:pt x="0" y="0"/>
                </a:moveTo>
                <a:lnTo>
                  <a:pt x="1079265" y="0"/>
                </a:lnTo>
                <a:lnTo>
                  <a:pt x="1079265" y="1093179"/>
                </a:lnTo>
                <a:lnTo>
                  <a:pt x="0" y="1093179"/>
                </a:lnTo>
                <a:lnTo>
                  <a:pt x="0" y="0"/>
                </a:lnTo>
                <a:close/>
              </a:path>
            </a:pathLst>
          </a:custGeom>
          <a:blipFill rotWithShape="1">
            <a:blip r:embed="rId20">
              <a:alphaModFix/>
            </a:blip>
            <a:stretch>
              <a:fillRect b="0" l="0" r="0" t="0"/>
            </a:stretch>
          </a:blipFill>
          <a:ln>
            <a:noFill/>
          </a:ln>
        </p:spPr>
      </p:sp>
      <p:sp>
        <p:nvSpPr>
          <p:cNvPr id="507" name="Google Shape;507;p26"/>
          <p:cNvSpPr/>
          <p:nvPr/>
        </p:nvSpPr>
        <p:spPr>
          <a:xfrm>
            <a:off x="16366001" y="8280433"/>
            <a:ext cx="1006847" cy="1178225"/>
          </a:xfrm>
          <a:custGeom>
            <a:rect b="b" l="l" r="r" t="t"/>
            <a:pathLst>
              <a:path extrusionOk="0" h="1178225" w="1006847">
                <a:moveTo>
                  <a:pt x="0" y="0"/>
                </a:moveTo>
                <a:lnTo>
                  <a:pt x="1006846" y="0"/>
                </a:lnTo>
                <a:lnTo>
                  <a:pt x="1006846" y="1178225"/>
                </a:lnTo>
                <a:lnTo>
                  <a:pt x="0" y="1178225"/>
                </a:lnTo>
                <a:lnTo>
                  <a:pt x="0" y="0"/>
                </a:lnTo>
                <a:close/>
              </a:path>
            </a:pathLst>
          </a:custGeom>
          <a:blipFill rotWithShape="1">
            <a:blip r:embed="rId21">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E6297"/>
            </a:gs>
            <a:gs pos="50000">
              <a:srgbClr val="184471"/>
            </a:gs>
            <a:gs pos="100000">
              <a:srgbClr val="061627"/>
            </a:gs>
          </a:gsLst>
          <a:path path="circle">
            <a:fillToRect b="50%" l="50%" r="50%" t="50%"/>
          </a:path>
          <a:tileRect/>
        </a:gradFill>
      </p:bgPr>
    </p:bg>
    <p:spTree>
      <p:nvGrpSpPr>
        <p:cNvPr id="511" name="Shape 511"/>
        <p:cNvGrpSpPr/>
        <p:nvPr/>
      </p:nvGrpSpPr>
      <p:grpSpPr>
        <a:xfrm>
          <a:off x="0" y="0"/>
          <a:ext cx="0" cy="0"/>
          <a:chOff x="0" y="0"/>
          <a:chExt cx="0" cy="0"/>
        </a:xfrm>
      </p:grpSpPr>
      <p:sp>
        <p:nvSpPr>
          <p:cNvPr id="512" name="Google Shape;512;p27"/>
          <p:cNvSpPr txBox="1"/>
          <p:nvPr/>
        </p:nvSpPr>
        <p:spPr>
          <a:xfrm>
            <a:off x="3849371" y="638830"/>
            <a:ext cx="10589400" cy="1807800"/>
          </a:xfrm>
          <a:prstGeom prst="rect">
            <a:avLst/>
          </a:prstGeom>
          <a:noFill/>
          <a:ln>
            <a:noFill/>
          </a:ln>
        </p:spPr>
        <p:txBody>
          <a:bodyPr anchorCtr="0" anchor="t" bIns="0" lIns="0" spcFirstLastPara="1" rIns="0" wrap="square" tIns="0">
            <a:spAutoFit/>
          </a:bodyPr>
          <a:lstStyle/>
          <a:p>
            <a:pPr indent="0" lvl="0" marL="0" marR="0" rtl="0" algn="ctr">
              <a:lnSpc>
                <a:spcPct val="126002"/>
              </a:lnSpc>
              <a:spcBef>
                <a:spcPts val="0"/>
              </a:spcBef>
              <a:spcAft>
                <a:spcPts val="0"/>
              </a:spcAft>
              <a:buNone/>
            </a:pPr>
            <a:r>
              <a:rPr b="0" i="0" lang="en-US" sz="11745" u="none" cap="none" strike="noStrike">
                <a:solidFill>
                  <a:srgbClr val="FFFFFF"/>
                </a:solidFill>
                <a:latin typeface="Overpass Light"/>
                <a:ea typeface="Overpass Light"/>
                <a:cs typeface="Overpass Light"/>
                <a:sym typeface="Overpass Light"/>
              </a:rPr>
              <a:t>CREDITS</a:t>
            </a:r>
            <a:endParaRPr/>
          </a:p>
        </p:txBody>
      </p:sp>
      <p:sp>
        <p:nvSpPr>
          <p:cNvPr id="513" name="Google Shape;513;p27"/>
          <p:cNvSpPr txBox="1"/>
          <p:nvPr/>
        </p:nvSpPr>
        <p:spPr>
          <a:xfrm>
            <a:off x="5632520" y="7450031"/>
            <a:ext cx="7022959" cy="104416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5094" u="none" cap="none" strike="noStrike">
                <a:solidFill>
                  <a:srgbClr val="FFFFFF"/>
                </a:solidFill>
                <a:latin typeface="Overpass"/>
                <a:ea typeface="Overpass"/>
                <a:cs typeface="Overpass"/>
                <a:sym typeface="Overpass"/>
              </a:rPr>
              <a:t>Pexels &amp; Pixabay</a:t>
            </a:r>
            <a:endParaRPr/>
          </a:p>
        </p:txBody>
      </p:sp>
      <p:sp>
        <p:nvSpPr>
          <p:cNvPr id="514" name="Google Shape;514;p27"/>
          <p:cNvSpPr txBox="1"/>
          <p:nvPr/>
        </p:nvSpPr>
        <p:spPr>
          <a:xfrm>
            <a:off x="6094486" y="8466473"/>
            <a:ext cx="6099028" cy="623444"/>
          </a:xfrm>
          <a:prstGeom prst="rect">
            <a:avLst/>
          </a:prstGeom>
          <a:noFill/>
          <a:ln>
            <a:noFill/>
          </a:ln>
        </p:spPr>
        <p:txBody>
          <a:bodyPr anchorCtr="0" anchor="t" bIns="0" lIns="0" spcFirstLastPara="1" rIns="0" wrap="square" tIns="0">
            <a:spAutoFit/>
          </a:bodyPr>
          <a:lstStyle/>
          <a:p>
            <a:pPr indent="0" lvl="1" marL="0" marR="0" rtl="0" algn="ctr">
              <a:lnSpc>
                <a:spcPct val="167023"/>
              </a:lnSpc>
              <a:spcBef>
                <a:spcPts val="0"/>
              </a:spcBef>
              <a:spcAft>
                <a:spcPts val="0"/>
              </a:spcAft>
              <a:buNone/>
            </a:pPr>
            <a:r>
              <a:rPr b="0" i="0" lang="en-US" sz="2799" u="none" cap="none" strike="noStrike">
                <a:solidFill>
                  <a:srgbClr val="FFFFFF"/>
                </a:solidFill>
                <a:latin typeface="Overpass"/>
                <a:ea typeface="Overpass"/>
                <a:cs typeface="Overpass"/>
                <a:sym typeface="Overpass"/>
              </a:rPr>
              <a:t>for the photos</a:t>
            </a:r>
            <a:endParaRPr/>
          </a:p>
        </p:txBody>
      </p:sp>
      <p:sp>
        <p:nvSpPr>
          <p:cNvPr id="515" name="Google Shape;515;p27"/>
          <p:cNvSpPr txBox="1"/>
          <p:nvPr/>
        </p:nvSpPr>
        <p:spPr>
          <a:xfrm>
            <a:off x="5856289" y="6224114"/>
            <a:ext cx="6575421" cy="623444"/>
          </a:xfrm>
          <a:prstGeom prst="rect">
            <a:avLst/>
          </a:prstGeom>
          <a:noFill/>
          <a:ln>
            <a:noFill/>
          </a:ln>
        </p:spPr>
        <p:txBody>
          <a:bodyPr anchorCtr="0" anchor="t" bIns="0" lIns="0" spcFirstLastPara="1" rIns="0" wrap="square" tIns="0">
            <a:spAutoFit/>
          </a:bodyPr>
          <a:lstStyle/>
          <a:p>
            <a:pPr indent="0" lvl="1" marL="0" marR="0" rtl="0" algn="ctr">
              <a:lnSpc>
                <a:spcPct val="167023"/>
              </a:lnSpc>
              <a:spcBef>
                <a:spcPts val="0"/>
              </a:spcBef>
              <a:spcAft>
                <a:spcPts val="0"/>
              </a:spcAft>
              <a:buNone/>
            </a:pPr>
            <a:r>
              <a:rPr b="0" i="0" lang="en-US" sz="2799" u="none" cap="none" strike="noStrike">
                <a:solidFill>
                  <a:srgbClr val="FFFFFF"/>
                </a:solidFill>
                <a:latin typeface="Overpass"/>
                <a:ea typeface="Overpass"/>
                <a:cs typeface="Overpass"/>
                <a:sym typeface="Overpass"/>
              </a:rPr>
              <a:t>for the presentation template</a:t>
            </a:r>
            <a:endParaRPr/>
          </a:p>
        </p:txBody>
      </p:sp>
      <p:sp>
        <p:nvSpPr>
          <p:cNvPr id="516" name="Google Shape;516;p27"/>
          <p:cNvSpPr txBox="1"/>
          <p:nvPr/>
        </p:nvSpPr>
        <p:spPr>
          <a:xfrm>
            <a:off x="5609645" y="2960036"/>
            <a:ext cx="7068710" cy="1179073"/>
          </a:xfrm>
          <a:prstGeom prst="rect">
            <a:avLst/>
          </a:prstGeom>
          <a:noFill/>
          <a:ln>
            <a:noFill/>
          </a:ln>
        </p:spPr>
        <p:txBody>
          <a:bodyPr anchorCtr="0" anchor="t" bIns="0" lIns="0" spcFirstLastPara="1" rIns="0" wrap="square" tIns="0">
            <a:spAutoFit/>
          </a:bodyPr>
          <a:lstStyle/>
          <a:p>
            <a:pPr indent="0" lvl="0" marL="0" marR="0" rtl="0" algn="ctr">
              <a:lnSpc>
                <a:spcPct val="167018"/>
              </a:lnSpc>
              <a:spcBef>
                <a:spcPts val="0"/>
              </a:spcBef>
              <a:spcAft>
                <a:spcPts val="0"/>
              </a:spcAft>
              <a:buNone/>
            </a:pPr>
            <a:r>
              <a:rPr b="1" i="0" lang="en-US" sz="2750" u="none" cap="none" strike="noStrike">
                <a:solidFill>
                  <a:srgbClr val="FFFFFF"/>
                </a:solidFill>
                <a:latin typeface="Overpass Black"/>
                <a:ea typeface="Overpass Black"/>
                <a:cs typeface="Overpass Black"/>
                <a:sym typeface="Overpass Black"/>
              </a:rPr>
              <a:t>This presentation template is free for</a:t>
            </a:r>
            <a:endParaRPr/>
          </a:p>
          <a:p>
            <a:pPr indent="0" lvl="1" marL="0" marR="0" rtl="0" algn="ctr">
              <a:lnSpc>
                <a:spcPct val="167018"/>
              </a:lnSpc>
              <a:spcBef>
                <a:spcPts val="0"/>
              </a:spcBef>
              <a:spcAft>
                <a:spcPts val="0"/>
              </a:spcAft>
              <a:buNone/>
            </a:pPr>
            <a:r>
              <a:rPr b="1" i="0" lang="en-US" sz="2750" u="none" cap="none" strike="noStrike">
                <a:solidFill>
                  <a:srgbClr val="FFFFFF"/>
                </a:solidFill>
                <a:latin typeface="Overpass Black"/>
                <a:ea typeface="Overpass Black"/>
                <a:cs typeface="Overpass Black"/>
                <a:sym typeface="Overpass Black"/>
              </a:rPr>
              <a:t>everyone to use thanks to the following:</a:t>
            </a:r>
            <a:endParaRPr/>
          </a:p>
        </p:txBody>
      </p:sp>
      <p:pic>
        <p:nvPicPr>
          <p:cNvPr id="517" name="Google Shape;517;p27"/>
          <p:cNvPicPr preferRelativeResize="0"/>
          <p:nvPr/>
        </p:nvPicPr>
        <p:blipFill>
          <a:blip r:embed="rId3">
            <a:alphaModFix/>
          </a:blip>
          <a:stretch>
            <a:fillRect/>
          </a:stretch>
        </p:blipFill>
        <p:spPr>
          <a:xfrm>
            <a:off x="6785850" y="4820675"/>
            <a:ext cx="4716300" cy="1179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E6297"/>
            </a:gs>
            <a:gs pos="50000">
              <a:srgbClr val="184471"/>
            </a:gs>
            <a:gs pos="100000">
              <a:srgbClr val="061627"/>
            </a:gs>
          </a:gsLst>
          <a:path path="circle">
            <a:fillToRect b="50%" l="50%" r="50%" t="50%"/>
          </a:path>
          <a:tileRect/>
        </a:gradFill>
      </p:bgPr>
    </p:bg>
    <p:spTree>
      <p:nvGrpSpPr>
        <p:cNvPr id="134" name="Shape 134"/>
        <p:cNvGrpSpPr/>
        <p:nvPr/>
      </p:nvGrpSpPr>
      <p:grpSpPr>
        <a:xfrm>
          <a:off x="0" y="0"/>
          <a:ext cx="0" cy="0"/>
          <a:chOff x="0" y="0"/>
          <a:chExt cx="0" cy="0"/>
        </a:xfrm>
      </p:grpSpPr>
      <p:pic>
        <p:nvPicPr>
          <p:cNvPr id="135" name="Google Shape;135;p10"/>
          <p:cNvPicPr preferRelativeResize="0"/>
          <p:nvPr/>
        </p:nvPicPr>
        <p:blipFill rotWithShape="1">
          <a:blip r:embed="rId3">
            <a:alphaModFix/>
          </a:blip>
          <a:srcRect b="49761" l="0" r="0" t="0"/>
          <a:stretch/>
        </p:blipFill>
        <p:spPr>
          <a:xfrm>
            <a:off x="-227725" y="8472749"/>
            <a:ext cx="3915426" cy="1814250"/>
          </a:xfrm>
          <a:prstGeom prst="rect">
            <a:avLst/>
          </a:prstGeom>
          <a:noFill/>
          <a:ln>
            <a:noFill/>
          </a:ln>
        </p:spPr>
      </p:pic>
      <p:sp>
        <p:nvSpPr>
          <p:cNvPr id="136" name="Google Shape;136;p10"/>
          <p:cNvSpPr/>
          <p:nvPr/>
        </p:nvSpPr>
        <p:spPr>
          <a:xfrm>
            <a:off x="14984951" y="4046904"/>
            <a:ext cx="3915412" cy="3623536"/>
          </a:xfrm>
          <a:custGeom>
            <a:rect b="b" l="l" r="r" t="t"/>
            <a:pathLst>
              <a:path extrusionOk="0" h="3623536" w="3915412">
                <a:moveTo>
                  <a:pt x="0" y="0"/>
                </a:moveTo>
                <a:lnTo>
                  <a:pt x="3915412" y="0"/>
                </a:lnTo>
                <a:lnTo>
                  <a:pt x="3915412" y="3623536"/>
                </a:lnTo>
                <a:lnTo>
                  <a:pt x="0" y="3623536"/>
                </a:lnTo>
                <a:lnTo>
                  <a:pt x="0" y="0"/>
                </a:lnTo>
                <a:close/>
              </a:path>
            </a:pathLst>
          </a:custGeom>
          <a:blipFill rotWithShape="1">
            <a:blip r:embed="rId4">
              <a:alphaModFix amt="39000"/>
            </a:blip>
            <a:stretch>
              <a:fillRect b="0" l="0" r="0" t="0"/>
            </a:stretch>
          </a:blipFill>
          <a:ln>
            <a:noFill/>
          </a:ln>
        </p:spPr>
      </p:sp>
      <p:sp>
        <p:nvSpPr>
          <p:cNvPr id="137" name="Google Shape;137;p10"/>
          <p:cNvSpPr txBox="1"/>
          <p:nvPr/>
        </p:nvSpPr>
        <p:spPr>
          <a:xfrm>
            <a:off x="1123950" y="1588506"/>
            <a:ext cx="11957240" cy="1591350"/>
          </a:xfrm>
          <a:prstGeom prst="rect">
            <a:avLst/>
          </a:prstGeom>
          <a:noFill/>
          <a:ln>
            <a:noFill/>
          </a:ln>
        </p:spPr>
        <p:txBody>
          <a:bodyPr anchorCtr="0" anchor="t" bIns="0" lIns="0" spcFirstLastPara="1" rIns="0" wrap="square" tIns="0">
            <a:spAutoFit/>
          </a:bodyPr>
          <a:lstStyle/>
          <a:p>
            <a:pPr indent="0" lvl="0" marL="0" marR="0" rtl="0" algn="l">
              <a:lnSpc>
                <a:spcPct val="126001"/>
              </a:lnSpc>
              <a:spcBef>
                <a:spcPts val="0"/>
              </a:spcBef>
              <a:spcAft>
                <a:spcPts val="0"/>
              </a:spcAft>
              <a:buNone/>
            </a:pPr>
            <a:r>
              <a:rPr b="0" i="0" lang="en-US" sz="8661" u="none" cap="none" strike="noStrike">
                <a:solidFill>
                  <a:srgbClr val="FFFFFF"/>
                </a:solidFill>
                <a:latin typeface="Overpass Light"/>
                <a:ea typeface="Overpass Light"/>
                <a:cs typeface="Overpass Light"/>
                <a:sym typeface="Overpass Light"/>
              </a:rPr>
              <a:t>TABLE OF CONTENTS</a:t>
            </a:r>
            <a:endParaRPr/>
          </a:p>
        </p:txBody>
      </p:sp>
      <p:sp>
        <p:nvSpPr>
          <p:cNvPr id="138" name="Google Shape;138;p10"/>
          <p:cNvSpPr txBox="1"/>
          <p:nvPr/>
        </p:nvSpPr>
        <p:spPr>
          <a:xfrm>
            <a:off x="1028700" y="3729761"/>
            <a:ext cx="2220900" cy="1908000"/>
          </a:xfrm>
          <a:prstGeom prst="rect">
            <a:avLst/>
          </a:prstGeom>
          <a:noFill/>
          <a:ln>
            <a:noFill/>
          </a:ln>
        </p:spPr>
        <p:txBody>
          <a:bodyPr anchorCtr="0" anchor="t" bIns="0" lIns="0" spcFirstLastPara="1" rIns="0" wrap="square" tIns="0">
            <a:spAutoFit/>
          </a:bodyPr>
          <a:lstStyle/>
          <a:p>
            <a:pPr indent="0" lvl="0" marL="0" marR="0" rtl="0" algn="l">
              <a:lnSpc>
                <a:spcPct val="126000"/>
              </a:lnSpc>
              <a:spcBef>
                <a:spcPts val="0"/>
              </a:spcBef>
              <a:spcAft>
                <a:spcPts val="0"/>
              </a:spcAft>
              <a:buNone/>
            </a:pPr>
            <a:r>
              <a:rPr b="0" i="0" lang="en-US" sz="12396" u="none" cap="none" strike="noStrike">
                <a:solidFill>
                  <a:srgbClr val="FFFFFF"/>
                </a:solidFill>
                <a:latin typeface="Overpass Thin"/>
                <a:ea typeface="Overpass Thin"/>
                <a:cs typeface="Overpass Thin"/>
                <a:sym typeface="Overpass Thin"/>
              </a:rPr>
              <a:t>01</a:t>
            </a:r>
            <a:endParaRPr/>
          </a:p>
        </p:txBody>
      </p:sp>
      <p:sp>
        <p:nvSpPr>
          <p:cNvPr id="139" name="Google Shape;139;p10"/>
          <p:cNvSpPr txBox="1"/>
          <p:nvPr/>
        </p:nvSpPr>
        <p:spPr>
          <a:xfrm>
            <a:off x="7792799" y="3729761"/>
            <a:ext cx="2265300" cy="1908000"/>
          </a:xfrm>
          <a:prstGeom prst="rect">
            <a:avLst/>
          </a:prstGeom>
          <a:noFill/>
          <a:ln>
            <a:noFill/>
          </a:ln>
        </p:spPr>
        <p:txBody>
          <a:bodyPr anchorCtr="0" anchor="t" bIns="0" lIns="0" spcFirstLastPara="1" rIns="0" wrap="square" tIns="0">
            <a:spAutoFit/>
          </a:bodyPr>
          <a:lstStyle/>
          <a:p>
            <a:pPr indent="0" lvl="0" marL="0" marR="0" rtl="0" algn="l">
              <a:lnSpc>
                <a:spcPct val="126000"/>
              </a:lnSpc>
              <a:spcBef>
                <a:spcPts val="0"/>
              </a:spcBef>
              <a:spcAft>
                <a:spcPts val="0"/>
              </a:spcAft>
              <a:buNone/>
            </a:pPr>
            <a:r>
              <a:rPr b="0" i="0" lang="en-US" sz="12396" u="none" cap="none" strike="noStrike">
                <a:solidFill>
                  <a:srgbClr val="FFFFFF"/>
                </a:solidFill>
                <a:latin typeface="Overpass Thin"/>
                <a:ea typeface="Overpass Thin"/>
                <a:cs typeface="Overpass Thin"/>
                <a:sym typeface="Overpass Thin"/>
              </a:rPr>
              <a:t>02</a:t>
            </a:r>
            <a:endParaRPr/>
          </a:p>
        </p:txBody>
      </p:sp>
      <p:sp>
        <p:nvSpPr>
          <p:cNvPr id="140" name="Google Shape;140;p10"/>
          <p:cNvSpPr txBox="1"/>
          <p:nvPr/>
        </p:nvSpPr>
        <p:spPr>
          <a:xfrm>
            <a:off x="1028700" y="6042373"/>
            <a:ext cx="2024400" cy="1908000"/>
          </a:xfrm>
          <a:prstGeom prst="rect">
            <a:avLst/>
          </a:prstGeom>
          <a:noFill/>
          <a:ln>
            <a:noFill/>
          </a:ln>
        </p:spPr>
        <p:txBody>
          <a:bodyPr anchorCtr="0" anchor="t" bIns="0" lIns="0" spcFirstLastPara="1" rIns="0" wrap="square" tIns="0">
            <a:spAutoFit/>
          </a:bodyPr>
          <a:lstStyle/>
          <a:p>
            <a:pPr indent="0" lvl="0" marL="0" marR="0" rtl="0" algn="l">
              <a:lnSpc>
                <a:spcPct val="126000"/>
              </a:lnSpc>
              <a:spcBef>
                <a:spcPts val="0"/>
              </a:spcBef>
              <a:spcAft>
                <a:spcPts val="0"/>
              </a:spcAft>
              <a:buNone/>
            </a:pPr>
            <a:r>
              <a:rPr b="0" i="0" lang="en-US" sz="12396" u="none" cap="none" strike="noStrike">
                <a:solidFill>
                  <a:srgbClr val="FFFFFF"/>
                </a:solidFill>
                <a:latin typeface="Overpass Thin"/>
                <a:ea typeface="Overpass Thin"/>
                <a:cs typeface="Overpass Thin"/>
                <a:sym typeface="Overpass Thin"/>
              </a:rPr>
              <a:t>03</a:t>
            </a:r>
            <a:endParaRPr/>
          </a:p>
        </p:txBody>
      </p:sp>
      <p:sp>
        <p:nvSpPr>
          <p:cNvPr id="141" name="Google Shape;141;p10"/>
          <p:cNvSpPr txBox="1"/>
          <p:nvPr/>
        </p:nvSpPr>
        <p:spPr>
          <a:xfrm>
            <a:off x="7792799" y="6042373"/>
            <a:ext cx="2024400" cy="1908000"/>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b="0" i="0" lang="en-US" sz="12396" u="none" cap="none" strike="noStrike">
                <a:solidFill>
                  <a:srgbClr val="FFFFFF"/>
                </a:solidFill>
                <a:latin typeface="Overpass Thin"/>
                <a:ea typeface="Overpass Thin"/>
                <a:cs typeface="Overpass Thin"/>
                <a:sym typeface="Overpass Thin"/>
              </a:rPr>
              <a:t>04</a:t>
            </a:r>
            <a:endParaRPr/>
          </a:p>
        </p:txBody>
      </p:sp>
      <p:sp>
        <p:nvSpPr>
          <p:cNvPr id="142" name="Google Shape;142;p10"/>
          <p:cNvSpPr txBox="1"/>
          <p:nvPr/>
        </p:nvSpPr>
        <p:spPr>
          <a:xfrm>
            <a:off x="3249500" y="4045685"/>
            <a:ext cx="3844928" cy="5054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600" u="none" cap="none" strike="noStrike">
                <a:solidFill>
                  <a:srgbClr val="FFFFFF"/>
                </a:solidFill>
                <a:latin typeface="Overpass Black"/>
                <a:ea typeface="Overpass Black"/>
                <a:cs typeface="Overpass Black"/>
                <a:sym typeface="Overpass Black"/>
              </a:rPr>
              <a:t>About Cystic Fibrosis</a:t>
            </a:r>
            <a:endParaRPr/>
          </a:p>
        </p:txBody>
      </p:sp>
      <p:sp>
        <p:nvSpPr>
          <p:cNvPr id="143" name="Google Shape;143;p10"/>
          <p:cNvSpPr txBox="1"/>
          <p:nvPr/>
        </p:nvSpPr>
        <p:spPr>
          <a:xfrm>
            <a:off x="10202977" y="4045685"/>
            <a:ext cx="3844928" cy="5054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600" u="none" cap="none" strike="noStrike">
                <a:solidFill>
                  <a:srgbClr val="FFFFFF"/>
                </a:solidFill>
                <a:latin typeface="Overpass Black"/>
                <a:ea typeface="Overpass Black"/>
                <a:cs typeface="Overpass Black"/>
                <a:sym typeface="Overpass Black"/>
              </a:rPr>
              <a:t>Symptoms &amp; Diagnosis</a:t>
            </a:r>
            <a:endParaRPr/>
          </a:p>
        </p:txBody>
      </p:sp>
      <p:sp>
        <p:nvSpPr>
          <p:cNvPr id="144" name="Google Shape;144;p10"/>
          <p:cNvSpPr txBox="1"/>
          <p:nvPr/>
        </p:nvSpPr>
        <p:spPr>
          <a:xfrm>
            <a:off x="10159214" y="6358297"/>
            <a:ext cx="3844928" cy="5054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600" u="none" cap="none" strike="noStrike">
                <a:solidFill>
                  <a:srgbClr val="FFFFFF"/>
                </a:solidFill>
                <a:latin typeface="Overpass Black"/>
                <a:ea typeface="Overpass Black"/>
                <a:cs typeface="Overpass Black"/>
                <a:sym typeface="Overpass Black"/>
              </a:rPr>
              <a:t>Research &amp; Future</a:t>
            </a:r>
            <a:endParaRPr/>
          </a:p>
        </p:txBody>
      </p:sp>
      <p:sp>
        <p:nvSpPr>
          <p:cNvPr id="145" name="Google Shape;145;p10"/>
          <p:cNvSpPr txBox="1"/>
          <p:nvPr/>
        </p:nvSpPr>
        <p:spPr>
          <a:xfrm>
            <a:off x="3293263" y="6358297"/>
            <a:ext cx="3844928" cy="5054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600" u="none" cap="none" strike="noStrike">
                <a:solidFill>
                  <a:srgbClr val="FFFFFF"/>
                </a:solidFill>
                <a:latin typeface="Overpass Black"/>
                <a:ea typeface="Overpass Black"/>
                <a:cs typeface="Overpass Black"/>
                <a:sym typeface="Overpass Black"/>
              </a:rPr>
              <a:t>Treatment Options</a:t>
            </a:r>
            <a:endParaRPr/>
          </a:p>
        </p:txBody>
      </p:sp>
      <p:sp>
        <p:nvSpPr>
          <p:cNvPr id="146" name="Google Shape;146;p10"/>
          <p:cNvSpPr txBox="1"/>
          <p:nvPr/>
        </p:nvSpPr>
        <p:spPr>
          <a:xfrm>
            <a:off x="14557056" y="435610"/>
            <a:ext cx="2702244" cy="42989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Research &amp; Future</a:t>
            </a:r>
            <a:endParaRPr/>
          </a:p>
        </p:txBody>
      </p:sp>
      <p:sp>
        <p:nvSpPr>
          <p:cNvPr id="147" name="Google Shape;147;p10"/>
          <p:cNvSpPr txBox="1"/>
          <p:nvPr/>
        </p:nvSpPr>
        <p:spPr>
          <a:xfrm>
            <a:off x="1206630" y="435610"/>
            <a:ext cx="1521613" cy="429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Overview</a:t>
            </a:r>
            <a:endParaRPr/>
          </a:p>
        </p:txBody>
      </p:sp>
      <p:sp>
        <p:nvSpPr>
          <p:cNvPr id="148" name="Google Shape;148;p10"/>
          <p:cNvSpPr txBox="1"/>
          <p:nvPr/>
        </p:nvSpPr>
        <p:spPr>
          <a:xfrm>
            <a:off x="4606944"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Symptoms &amp; Diagnosis</a:t>
            </a:r>
            <a:endParaRPr/>
          </a:p>
        </p:txBody>
      </p:sp>
      <p:sp>
        <p:nvSpPr>
          <p:cNvPr id="149" name="Google Shape;149;p10"/>
          <p:cNvSpPr txBox="1"/>
          <p:nvPr/>
        </p:nvSpPr>
        <p:spPr>
          <a:xfrm>
            <a:off x="9582000"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Treatment Options</a:t>
            </a:r>
            <a:endParaRPr/>
          </a:p>
        </p:txBody>
      </p:sp>
      <p:sp>
        <p:nvSpPr>
          <p:cNvPr id="150" name="Google Shape;150;p10"/>
          <p:cNvSpPr txBox="1"/>
          <p:nvPr/>
        </p:nvSpPr>
        <p:spPr>
          <a:xfrm>
            <a:off x="3293263" y="4599003"/>
            <a:ext cx="39087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FFFFFF"/>
                </a:solidFill>
                <a:latin typeface="Overpass"/>
                <a:ea typeface="Overpass"/>
                <a:cs typeface="Overpass"/>
                <a:sym typeface="Overpass"/>
              </a:rPr>
              <a:t>Lorem ipsum dolor sit amet, consectetur adipiscing elit.</a:t>
            </a:r>
            <a:endParaRPr/>
          </a:p>
        </p:txBody>
      </p:sp>
      <p:sp>
        <p:nvSpPr>
          <p:cNvPr id="151" name="Google Shape;151;p10"/>
          <p:cNvSpPr txBox="1"/>
          <p:nvPr/>
        </p:nvSpPr>
        <p:spPr>
          <a:xfrm>
            <a:off x="10202977" y="4599003"/>
            <a:ext cx="39087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FFFFFF"/>
                </a:solidFill>
                <a:latin typeface="Overpass"/>
                <a:ea typeface="Overpass"/>
                <a:cs typeface="Overpass"/>
                <a:sym typeface="Overpass"/>
              </a:rPr>
              <a:t>Lorem ipsum dolor sit amet, consectetur adipiscing elit.</a:t>
            </a:r>
            <a:endParaRPr/>
          </a:p>
        </p:txBody>
      </p:sp>
      <p:sp>
        <p:nvSpPr>
          <p:cNvPr id="152" name="Google Shape;152;p10"/>
          <p:cNvSpPr txBox="1"/>
          <p:nvPr/>
        </p:nvSpPr>
        <p:spPr>
          <a:xfrm>
            <a:off x="3293263" y="6911615"/>
            <a:ext cx="39087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FFFFFF"/>
                </a:solidFill>
                <a:latin typeface="Overpass"/>
                <a:ea typeface="Overpass"/>
                <a:cs typeface="Overpass"/>
                <a:sym typeface="Overpass"/>
              </a:rPr>
              <a:t>Lorem ipsum dolor sit amet, consectetur adipiscing elit.</a:t>
            </a:r>
            <a:endParaRPr/>
          </a:p>
        </p:txBody>
      </p:sp>
      <p:sp>
        <p:nvSpPr>
          <p:cNvPr id="153" name="Google Shape;153;p10"/>
          <p:cNvSpPr txBox="1"/>
          <p:nvPr/>
        </p:nvSpPr>
        <p:spPr>
          <a:xfrm>
            <a:off x="10202977" y="6911615"/>
            <a:ext cx="39087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FFFFFF"/>
                </a:solidFill>
                <a:latin typeface="Overpass"/>
                <a:ea typeface="Overpass"/>
                <a:cs typeface="Overpass"/>
                <a:sym typeface="Overpass"/>
              </a:rPr>
              <a:t>Lorem ipsum dolor sit amet, consectetur adipiscing elit.</a:t>
            </a:r>
            <a:endParaRPr/>
          </a:p>
        </p:txBody>
      </p:sp>
      <p:cxnSp>
        <p:nvCxnSpPr>
          <p:cNvPr id="154" name="Google Shape;154;p10"/>
          <p:cNvCxnSpPr/>
          <p:nvPr/>
        </p:nvCxnSpPr>
        <p:spPr>
          <a:xfrm>
            <a:off x="2986360" y="4137165"/>
            <a:ext cx="0" cy="1220663"/>
          </a:xfrm>
          <a:prstGeom prst="straightConnector1">
            <a:avLst/>
          </a:prstGeom>
          <a:noFill/>
          <a:ln cap="flat" cmpd="sng" w="38100">
            <a:solidFill>
              <a:srgbClr val="73B5FE"/>
            </a:solidFill>
            <a:prstDash val="solid"/>
            <a:round/>
            <a:headEnd len="sm" w="sm" type="none"/>
            <a:tailEnd len="sm" w="sm" type="none"/>
          </a:ln>
        </p:spPr>
      </p:cxnSp>
      <p:cxnSp>
        <p:nvCxnSpPr>
          <p:cNvPr id="155" name="Google Shape;155;p10"/>
          <p:cNvCxnSpPr/>
          <p:nvPr/>
        </p:nvCxnSpPr>
        <p:spPr>
          <a:xfrm>
            <a:off x="2986360" y="6406059"/>
            <a:ext cx="0" cy="1220663"/>
          </a:xfrm>
          <a:prstGeom prst="straightConnector1">
            <a:avLst/>
          </a:prstGeom>
          <a:noFill/>
          <a:ln cap="flat" cmpd="sng" w="38100">
            <a:solidFill>
              <a:srgbClr val="73B5FE"/>
            </a:solidFill>
            <a:prstDash val="solid"/>
            <a:round/>
            <a:headEnd len="sm" w="sm" type="none"/>
            <a:tailEnd len="sm" w="sm" type="none"/>
          </a:ln>
        </p:spPr>
      </p:cxnSp>
      <p:cxnSp>
        <p:nvCxnSpPr>
          <p:cNvPr id="156" name="Google Shape;156;p10"/>
          <p:cNvCxnSpPr/>
          <p:nvPr/>
        </p:nvCxnSpPr>
        <p:spPr>
          <a:xfrm>
            <a:off x="9883809" y="4137165"/>
            <a:ext cx="0" cy="1220663"/>
          </a:xfrm>
          <a:prstGeom prst="straightConnector1">
            <a:avLst/>
          </a:prstGeom>
          <a:noFill/>
          <a:ln cap="flat" cmpd="sng" w="38100">
            <a:solidFill>
              <a:srgbClr val="73B5FE"/>
            </a:solidFill>
            <a:prstDash val="solid"/>
            <a:round/>
            <a:headEnd len="sm" w="sm" type="none"/>
            <a:tailEnd len="sm" w="sm" type="none"/>
          </a:ln>
        </p:spPr>
      </p:cxnSp>
      <p:cxnSp>
        <p:nvCxnSpPr>
          <p:cNvPr id="157" name="Google Shape;157;p10"/>
          <p:cNvCxnSpPr/>
          <p:nvPr/>
        </p:nvCxnSpPr>
        <p:spPr>
          <a:xfrm>
            <a:off x="9883809" y="6406059"/>
            <a:ext cx="0" cy="1220663"/>
          </a:xfrm>
          <a:prstGeom prst="straightConnector1">
            <a:avLst/>
          </a:prstGeom>
          <a:noFill/>
          <a:ln cap="flat" cmpd="sng" w="38100">
            <a:solidFill>
              <a:srgbClr val="73B5FE"/>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1428"/>
            </a:gs>
            <a:gs pos="50000">
              <a:srgbClr val="082B4C"/>
            </a:gs>
            <a:gs pos="100000">
              <a:srgbClr val="073663"/>
            </a:gs>
          </a:gsLst>
          <a:path path="circle">
            <a:fillToRect b="50%" l="50%" r="50%" t="50%"/>
          </a:path>
          <a:tileRect/>
        </a:gradFill>
      </p:bgPr>
    </p:bg>
    <p:spTree>
      <p:nvGrpSpPr>
        <p:cNvPr id="161" name="Shape 161"/>
        <p:cNvGrpSpPr/>
        <p:nvPr/>
      </p:nvGrpSpPr>
      <p:grpSpPr>
        <a:xfrm>
          <a:off x="0" y="0"/>
          <a:ext cx="0" cy="0"/>
          <a:chOff x="0" y="0"/>
          <a:chExt cx="0" cy="0"/>
        </a:xfrm>
      </p:grpSpPr>
      <p:cxnSp>
        <p:nvCxnSpPr>
          <p:cNvPr id="162" name="Google Shape;162;p11"/>
          <p:cNvCxnSpPr/>
          <p:nvPr/>
        </p:nvCxnSpPr>
        <p:spPr>
          <a:xfrm>
            <a:off x="2286598" y="2089981"/>
            <a:ext cx="13714804" cy="0"/>
          </a:xfrm>
          <a:prstGeom prst="straightConnector1">
            <a:avLst/>
          </a:prstGeom>
          <a:noFill/>
          <a:ln cap="flat" cmpd="sng" w="38100">
            <a:solidFill>
              <a:srgbClr val="73B5FE"/>
            </a:solidFill>
            <a:prstDash val="solid"/>
            <a:round/>
            <a:headEnd len="sm" w="sm" type="none"/>
            <a:tailEnd len="sm" w="sm" type="none"/>
          </a:ln>
        </p:spPr>
      </p:cxnSp>
      <p:cxnSp>
        <p:nvCxnSpPr>
          <p:cNvPr id="163" name="Google Shape;163;p11"/>
          <p:cNvCxnSpPr/>
          <p:nvPr/>
        </p:nvCxnSpPr>
        <p:spPr>
          <a:xfrm>
            <a:off x="2286598" y="7186726"/>
            <a:ext cx="13714804" cy="0"/>
          </a:xfrm>
          <a:prstGeom prst="straightConnector1">
            <a:avLst/>
          </a:prstGeom>
          <a:noFill/>
          <a:ln cap="flat" cmpd="sng" w="38100">
            <a:solidFill>
              <a:srgbClr val="73B5FE"/>
            </a:solidFill>
            <a:prstDash val="solid"/>
            <a:round/>
            <a:headEnd len="sm" w="sm" type="none"/>
            <a:tailEnd len="sm" w="sm" type="none"/>
          </a:ln>
        </p:spPr>
      </p:cxnSp>
      <p:sp>
        <p:nvSpPr>
          <p:cNvPr id="164" name="Google Shape;164;p11"/>
          <p:cNvSpPr txBox="1"/>
          <p:nvPr/>
        </p:nvSpPr>
        <p:spPr>
          <a:xfrm>
            <a:off x="1713938" y="2495660"/>
            <a:ext cx="14860200" cy="43290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5625" u="none" cap="none" strike="noStrike">
                <a:solidFill>
                  <a:srgbClr val="FFFFFF"/>
                </a:solidFill>
                <a:latin typeface="Overpass Light"/>
                <a:ea typeface="Overpass Light"/>
                <a:cs typeface="Overpass Light"/>
                <a:sym typeface="Overpass Light"/>
              </a:rPr>
              <a:t>ABOUT CYSTIC FIBROSIS</a:t>
            </a:r>
            <a:endParaRPr/>
          </a:p>
        </p:txBody>
      </p:sp>
      <p:sp>
        <p:nvSpPr>
          <p:cNvPr id="165" name="Google Shape;165;p11"/>
          <p:cNvSpPr/>
          <p:nvPr/>
        </p:nvSpPr>
        <p:spPr>
          <a:xfrm rot="2039790">
            <a:off x="12896053" y="340547"/>
            <a:ext cx="7619770" cy="11465940"/>
          </a:xfrm>
          <a:custGeom>
            <a:rect b="b" l="l" r="r" t="t"/>
            <a:pathLst>
              <a:path extrusionOk="0" h="11465940" w="7619770">
                <a:moveTo>
                  <a:pt x="0" y="0"/>
                </a:moveTo>
                <a:lnTo>
                  <a:pt x="7619770" y="0"/>
                </a:lnTo>
                <a:lnTo>
                  <a:pt x="7619770" y="11465940"/>
                </a:lnTo>
                <a:lnTo>
                  <a:pt x="0" y="11465940"/>
                </a:lnTo>
                <a:lnTo>
                  <a:pt x="0" y="0"/>
                </a:lnTo>
                <a:close/>
              </a:path>
            </a:pathLst>
          </a:custGeom>
          <a:blipFill rotWithShape="1">
            <a:blip r:embed="rId3">
              <a:alphaModFix/>
            </a:blip>
            <a:stretch>
              <a:fillRect b="0" l="0" r="0" t="0"/>
            </a:stretch>
          </a:blipFill>
          <a:ln>
            <a:noFill/>
          </a:ln>
        </p:spPr>
      </p:sp>
      <p:sp>
        <p:nvSpPr>
          <p:cNvPr id="166" name="Google Shape;166;p11"/>
          <p:cNvSpPr/>
          <p:nvPr/>
        </p:nvSpPr>
        <p:spPr>
          <a:xfrm>
            <a:off x="751086" y="7672501"/>
            <a:ext cx="3071023" cy="1943120"/>
          </a:xfrm>
          <a:custGeom>
            <a:rect b="b" l="l" r="r" t="t"/>
            <a:pathLst>
              <a:path extrusionOk="0" h="1943120" w="3071023">
                <a:moveTo>
                  <a:pt x="0" y="0"/>
                </a:moveTo>
                <a:lnTo>
                  <a:pt x="3071024" y="0"/>
                </a:lnTo>
                <a:lnTo>
                  <a:pt x="3071024" y="1943120"/>
                </a:lnTo>
                <a:lnTo>
                  <a:pt x="0" y="1943120"/>
                </a:lnTo>
                <a:lnTo>
                  <a:pt x="0" y="0"/>
                </a:lnTo>
                <a:close/>
              </a:path>
            </a:pathLst>
          </a:custGeom>
          <a:blipFill rotWithShape="1">
            <a:blip r:embed="rId4">
              <a:alphaModFix amt="39000"/>
            </a:blip>
            <a:stretch>
              <a:fillRect b="0" l="0" r="0" t="0"/>
            </a:stretch>
          </a:blipFill>
          <a:ln>
            <a:noFill/>
          </a:ln>
        </p:spPr>
      </p:sp>
      <p:sp>
        <p:nvSpPr>
          <p:cNvPr id="167" name="Google Shape;167;p11"/>
          <p:cNvSpPr txBox="1"/>
          <p:nvPr/>
        </p:nvSpPr>
        <p:spPr>
          <a:xfrm>
            <a:off x="14557056" y="435610"/>
            <a:ext cx="2702244" cy="42989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Research &amp; Future</a:t>
            </a:r>
            <a:endParaRPr/>
          </a:p>
        </p:txBody>
      </p:sp>
      <p:sp>
        <p:nvSpPr>
          <p:cNvPr id="168" name="Google Shape;168;p11"/>
          <p:cNvSpPr txBox="1"/>
          <p:nvPr/>
        </p:nvSpPr>
        <p:spPr>
          <a:xfrm>
            <a:off x="1206630" y="435610"/>
            <a:ext cx="1521613" cy="429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Overview</a:t>
            </a:r>
            <a:endParaRPr/>
          </a:p>
        </p:txBody>
      </p:sp>
      <p:sp>
        <p:nvSpPr>
          <p:cNvPr id="169" name="Google Shape;169;p11"/>
          <p:cNvSpPr txBox="1"/>
          <p:nvPr/>
        </p:nvSpPr>
        <p:spPr>
          <a:xfrm>
            <a:off x="4606944"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Symptoms &amp; Diagnosis</a:t>
            </a:r>
            <a:endParaRPr/>
          </a:p>
        </p:txBody>
      </p:sp>
      <p:sp>
        <p:nvSpPr>
          <p:cNvPr id="170" name="Google Shape;170;p11"/>
          <p:cNvSpPr txBox="1"/>
          <p:nvPr/>
        </p:nvSpPr>
        <p:spPr>
          <a:xfrm>
            <a:off x="9582000"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Treatment Options</a:t>
            </a:r>
            <a:endParaRPr/>
          </a:p>
        </p:txBody>
      </p:sp>
      <p:sp>
        <p:nvSpPr>
          <p:cNvPr id="171" name="Google Shape;171;p11"/>
          <p:cNvSpPr txBox="1"/>
          <p:nvPr/>
        </p:nvSpPr>
        <p:spPr>
          <a:xfrm>
            <a:off x="6647799" y="7832725"/>
            <a:ext cx="4992402" cy="1425575"/>
          </a:xfrm>
          <a:prstGeom prst="rect">
            <a:avLst/>
          </a:prstGeom>
          <a:noFill/>
          <a:ln>
            <a:noFill/>
          </a:ln>
        </p:spPr>
        <p:txBody>
          <a:bodyPr anchorCtr="0" anchor="t" bIns="0" lIns="0" spcFirstLastPara="1" rIns="0" wrap="square" tIns="0">
            <a:spAutoFit/>
          </a:bodyPr>
          <a:lstStyle/>
          <a:p>
            <a:pPr indent="0" lvl="0" marL="0" marR="0" rtl="0" algn="ctr">
              <a:lnSpc>
                <a:spcPct val="185000"/>
              </a:lnSpc>
              <a:spcBef>
                <a:spcPts val="0"/>
              </a:spcBef>
              <a:spcAft>
                <a:spcPts val="0"/>
              </a:spcAft>
              <a:buNone/>
            </a:pPr>
            <a:r>
              <a:rPr b="0" i="0" lang="en-US" sz="2000" u="none" cap="none" strike="noStrike">
                <a:solidFill>
                  <a:srgbClr val="FFFFFF"/>
                </a:solidFill>
                <a:latin typeface="Overpass"/>
                <a:ea typeface="Overpass"/>
                <a:cs typeface="Overpass"/>
                <a:sym typeface="Overpass"/>
              </a:rPr>
              <a:t>Lorem ipsum dolor sit amet, consectetur adipiscing elit, sed do eiusmod tempor incididunt ut labore et dolore magna aliqua.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E6297"/>
            </a:gs>
            <a:gs pos="50000">
              <a:srgbClr val="184471"/>
            </a:gs>
            <a:gs pos="100000">
              <a:srgbClr val="061627"/>
            </a:gs>
          </a:gsLst>
          <a:path path="circle">
            <a:fillToRect b="50%" l="50%" r="50%" t="50%"/>
          </a:path>
          <a:tileRect/>
        </a:gradFill>
      </p:bgPr>
    </p:bg>
    <p:spTree>
      <p:nvGrpSpPr>
        <p:cNvPr id="175" name="Shape 175"/>
        <p:cNvGrpSpPr/>
        <p:nvPr/>
      </p:nvGrpSpPr>
      <p:grpSpPr>
        <a:xfrm>
          <a:off x="0" y="0"/>
          <a:ext cx="0" cy="0"/>
          <a:chOff x="0" y="0"/>
          <a:chExt cx="0" cy="0"/>
        </a:xfrm>
      </p:grpSpPr>
      <p:pic>
        <p:nvPicPr>
          <p:cNvPr id="176" name="Google Shape;176;p12"/>
          <p:cNvPicPr preferRelativeResize="0"/>
          <p:nvPr/>
        </p:nvPicPr>
        <p:blipFill rotWithShape="1">
          <a:blip r:embed="rId3">
            <a:alphaModFix/>
          </a:blip>
          <a:srcRect b="7151" l="0" r="0" t="7151"/>
          <a:stretch/>
        </p:blipFill>
        <p:spPr>
          <a:xfrm>
            <a:off x="1206630" y="3275106"/>
            <a:ext cx="4948491" cy="4240738"/>
          </a:xfrm>
          <a:prstGeom prst="rect">
            <a:avLst/>
          </a:prstGeom>
          <a:noFill/>
          <a:ln>
            <a:noFill/>
          </a:ln>
        </p:spPr>
      </p:pic>
      <p:pic>
        <p:nvPicPr>
          <p:cNvPr id="177" name="Google Shape;177;p12"/>
          <p:cNvPicPr preferRelativeResize="0"/>
          <p:nvPr/>
        </p:nvPicPr>
        <p:blipFill rotWithShape="1">
          <a:blip r:embed="rId4">
            <a:alphaModFix/>
          </a:blip>
          <a:srcRect b="7151" l="0" r="0" t="7151"/>
          <a:stretch/>
        </p:blipFill>
        <p:spPr>
          <a:xfrm>
            <a:off x="6669754" y="3275106"/>
            <a:ext cx="4948491" cy="4240738"/>
          </a:xfrm>
          <a:prstGeom prst="rect">
            <a:avLst/>
          </a:prstGeom>
          <a:noFill/>
          <a:ln>
            <a:noFill/>
          </a:ln>
        </p:spPr>
      </p:pic>
      <p:pic>
        <p:nvPicPr>
          <p:cNvPr id="178" name="Google Shape;178;p12"/>
          <p:cNvPicPr preferRelativeResize="0"/>
          <p:nvPr/>
        </p:nvPicPr>
        <p:blipFill rotWithShape="1">
          <a:blip r:embed="rId5">
            <a:alphaModFix/>
          </a:blip>
          <a:srcRect b="0" l="11103" r="11103" t="0"/>
          <a:stretch/>
        </p:blipFill>
        <p:spPr>
          <a:xfrm>
            <a:off x="12310809" y="3275106"/>
            <a:ext cx="4948491" cy="4240738"/>
          </a:xfrm>
          <a:prstGeom prst="rect">
            <a:avLst/>
          </a:prstGeom>
          <a:noFill/>
          <a:ln>
            <a:noFill/>
          </a:ln>
        </p:spPr>
      </p:pic>
      <p:sp>
        <p:nvSpPr>
          <p:cNvPr id="179" name="Google Shape;179;p12"/>
          <p:cNvSpPr txBox="1"/>
          <p:nvPr/>
        </p:nvSpPr>
        <p:spPr>
          <a:xfrm>
            <a:off x="14557056" y="435610"/>
            <a:ext cx="2702244" cy="42989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Research &amp; Future</a:t>
            </a:r>
            <a:endParaRPr/>
          </a:p>
        </p:txBody>
      </p:sp>
      <p:sp>
        <p:nvSpPr>
          <p:cNvPr id="180" name="Google Shape;180;p12"/>
          <p:cNvSpPr txBox="1"/>
          <p:nvPr/>
        </p:nvSpPr>
        <p:spPr>
          <a:xfrm>
            <a:off x="1206630" y="435610"/>
            <a:ext cx="1521613" cy="429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Overview</a:t>
            </a:r>
            <a:endParaRPr/>
          </a:p>
        </p:txBody>
      </p:sp>
      <p:sp>
        <p:nvSpPr>
          <p:cNvPr id="181" name="Google Shape;181;p12"/>
          <p:cNvSpPr txBox="1"/>
          <p:nvPr/>
        </p:nvSpPr>
        <p:spPr>
          <a:xfrm>
            <a:off x="4606944"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Symptoms &amp; Diagnosis</a:t>
            </a:r>
            <a:endParaRPr/>
          </a:p>
        </p:txBody>
      </p:sp>
      <p:sp>
        <p:nvSpPr>
          <p:cNvPr id="182" name="Google Shape;182;p12"/>
          <p:cNvSpPr txBox="1"/>
          <p:nvPr/>
        </p:nvSpPr>
        <p:spPr>
          <a:xfrm>
            <a:off x="9582000"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Treatment Options</a:t>
            </a:r>
            <a:endParaRPr/>
          </a:p>
        </p:txBody>
      </p:sp>
      <p:sp>
        <p:nvSpPr>
          <p:cNvPr id="183" name="Google Shape;183;p12"/>
          <p:cNvSpPr txBox="1"/>
          <p:nvPr/>
        </p:nvSpPr>
        <p:spPr>
          <a:xfrm>
            <a:off x="1123950" y="1226556"/>
            <a:ext cx="11957240" cy="1591350"/>
          </a:xfrm>
          <a:prstGeom prst="rect">
            <a:avLst/>
          </a:prstGeom>
          <a:noFill/>
          <a:ln>
            <a:noFill/>
          </a:ln>
        </p:spPr>
        <p:txBody>
          <a:bodyPr anchorCtr="0" anchor="t" bIns="0" lIns="0" spcFirstLastPara="1" rIns="0" wrap="square" tIns="0">
            <a:spAutoFit/>
          </a:bodyPr>
          <a:lstStyle/>
          <a:p>
            <a:pPr indent="0" lvl="0" marL="0" marR="0" rtl="0" algn="l">
              <a:lnSpc>
                <a:spcPct val="126001"/>
              </a:lnSpc>
              <a:spcBef>
                <a:spcPts val="0"/>
              </a:spcBef>
              <a:spcAft>
                <a:spcPts val="0"/>
              </a:spcAft>
              <a:buNone/>
            </a:pPr>
            <a:r>
              <a:rPr b="0" i="0" lang="en-US" sz="8661" u="none" cap="none" strike="noStrike">
                <a:solidFill>
                  <a:srgbClr val="FFFFFF"/>
                </a:solidFill>
                <a:latin typeface="Overpass Light"/>
                <a:ea typeface="Overpass Light"/>
                <a:cs typeface="Overpass Light"/>
                <a:sym typeface="Overpass Light"/>
              </a:rPr>
              <a:t>INTRODUCTION</a:t>
            </a:r>
            <a:endParaRPr/>
          </a:p>
        </p:txBody>
      </p:sp>
      <p:sp>
        <p:nvSpPr>
          <p:cNvPr id="184" name="Google Shape;184;p12"/>
          <p:cNvSpPr txBox="1"/>
          <p:nvPr/>
        </p:nvSpPr>
        <p:spPr>
          <a:xfrm>
            <a:off x="1083900" y="7868275"/>
            <a:ext cx="5193900" cy="33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200" u="none" cap="none" strike="noStrike">
                <a:solidFill>
                  <a:srgbClr val="FFFFFF"/>
                </a:solidFill>
                <a:latin typeface="Overpass Black"/>
                <a:ea typeface="Overpass Black"/>
                <a:cs typeface="Overpass Black"/>
                <a:sym typeface="Overpass Black"/>
              </a:rPr>
              <a:t>Definition of Cystic Fibrosis (CF)</a:t>
            </a:r>
            <a:endParaRPr/>
          </a:p>
        </p:txBody>
      </p:sp>
      <p:sp>
        <p:nvSpPr>
          <p:cNvPr id="185" name="Google Shape;185;p12"/>
          <p:cNvSpPr txBox="1"/>
          <p:nvPr/>
        </p:nvSpPr>
        <p:spPr>
          <a:xfrm>
            <a:off x="6628413" y="7868275"/>
            <a:ext cx="5031300" cy="33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200" u="none" cap="none" strike="noStrike">
                <a:solidFill>
                  <a:srgbClr val="FFFFFF"/>
                </a:solidFill>
                <a:latin typeface="Overpass Black"/>
                <a:ea typeface="Overpass Black"/>
                <a:cs typeface="Overpass Black"/>
                <a:sym typeface="Overpass Black"/>
              </a:rPr>
              <a:t>Prevalence and Importance</a:t>
            </a:r>
            <a:endParaRPr/>
          </a:p>
        </p:txBody>
      </p:sp>
      <p:sp>
        <p:nvSpPr>
          <p:cNvPr id="186" name="Google Shape;186;p12"/>
          <p:cNvSpPr txBox="1"/>
          <p:nvPr/>
        </p:nvSpPr>
        <p:spPr>
          <a:xfrm>
            <a:off x="12310799" y="7868275"/>
            <a:ext cx="4948500" cy="33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200" u="none" cap="none" strike="noStrike">
                <a:solidFill>
                  <a:srgbClr val="FFFFFF"/>
                </a:solidFill>
                <a:latin typeface="Overpass Black"/>
                <a:ea typeface="Overpass Black"/>
                <a:cs typeface="Overpass Black"/>
                <a:sym typeface="Overpass Black"/>
              </a:rPr>
              <a:t>Early symptoms and diagnosis</a:t>
            </a:r>
            <a:endParaRPr/>
          </a:p>
        </p:txBody>
      </p:sp>
      <p:sp>
        <p:nvSpPr>
          <p:cNvPr id="187" name="Google Shape;187;p12"/>
          <p:cNvSpPr txBox="1"/>
          <p:nvPr/>
        </p:nvSpPr>
        <p:spPr>
          <a:xfrm>
            <a:off x="1726516" y="8444049"/>
            <a:ext cx="3908719" cy="7588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FFFFFF"/>
                </a:solidFill>
                <a:latin typeface="Overpass"/>
                <a:ea typeface="Overpass"/>
                <a:cs typeface="Overpass"/>
                <a:sym typeface="Overpass"/>
              </a:rPr>
              <a:t>Lorem ipsum dolor sit amet, consectetur adipiscing elit.</a:t>
            </a:r>
            <a:endParaRPr/>
          </a:p>
        </p:txBody>
      </p:sp>
      <p:sp>
        <p:nvSpPr>
          <p:cNvPr id="188" name="Google Shape;188;p12"/>
          <p:cNvSpPr txBox="1"/>
          <p:nvPr/>
        </p:nvSpPr>
        <p:spPr>
          <a:xfrm>
            <a:off x="7189641" y="8444049"/>
            <a:ext cx="3908719" cy="7588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FFFFFF"/>
                </a:solidFill>
                <a:latin typeface="Overpass"/>
                <a:ea typeface="Overpass"/>
                <a:cs typeface="Overpass"/>
                <a:sym typeface="Overpass"/>
              </a:rPr>
              <a:t>Lorem ipsum dolor sit amet, consectetur adipiscing elit.</a:t>
            </a:r>
            <a:endParaRPr/>
          </a:p>
        </p:txBody>
      </p:sp>
      <p:sp>
        <p:nvSpPr>
          <p:cNvPr id="189" name="Google Shape;189;p12"/>
          <p:cNvSpPr txBox="1"/>
          <p:nvPr/>
        </p:nvSpPr>
        <p:spPr>
          <a:xfrm>
            <a:off x="12830695" y="8444049"/>
            <a:ext cx="3908719" cy="7588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FFFFFF"/>
                </a:solidFill>
                <a:latin typeface="Overpass"/>
                <a:ea typeface="Overpass"/>
                <a:cs typeface="Overpass"/>
                <a:sym typeface="Overpass"/>
              </a:rPr>
              <a:t>Lorem ipsum dolor sit amet, consectetur adipiscing elit.</a:t>
            </a:r>
            <a:endParaRPr/>
          </a:p>
        </p:txBody>
      </p:sp>
      <p:cxnSp>
        <p:nvCxnSpPr>
          <p:cNvPr id="190" name="Google Shape;190;p12"/>
          <p:cNvCxnSpPr/>
          <p:nvPr/>
        </p:nvCxnSpPr>
        <p:spPr>
          <a:xfrm>
            <a:off x="1123950" y="3075081"/>
            <a:ext cx="5031172" cy="0"/>
          </a:xfrm>
          <a:prstGeom prst="straightConnector1">
            <a:avLst/>
          </a:prstGeom>
          <a:noFill/>
          <a:ln cap="flat" cmpd="sng" w="38100">
            <a:solidFill>
              <a:srgbClr val="73B5FE"/>
            </a:solidFill>
            <a:prstDash val="solid"/>
            <a:round/>
            <a:headEnd len="sm" w="sm" type="none"/>
            <a:tailEnd len="sm" w="sm" type="none"/>
          </a:ln>
        </p:spPr>
      </p:cxnSp>
      <p:cxnSp>
        <p:nvCxnSpPr>
          <p:cNvPr id="191" name="Google Shape;191;p12"/>
          <p:cNvCxnSpPr/>
          <p:nvPr/>
        </p:nvCxnSpPr>
        <p:spPr>
          <a:xfrm>
            <a:off x="6587074" y="3075081"/>
            <a:ext cx="5031172" cy="0"/>
          </a:xfrm>
          <a:prstGeom prst="straightConnector1">
            <a:avLst/>
          </a:prstGeom>
          <a:noFill/>
          <a:ln cap="flat" cmpd="sng" w="38100">
            <a:solidFill>
              <a:srgbClr val="73B5FE"/>
            </a:solidFill>
            <a:prstDash val="solid"/>
            <a:round/>
            <a:headEnd len="sm" w="sm" type="none"/>
            <a:tailEnd len="sm" w="sm" type="none"/>
          </a:ln>
        </p:spPr>
      </p:cxnSp>
      <p:cxnSp>
        <p:nvCxnSpPr>
          <p:cNvPr id="192" name="Google Shape;192;p12"/>
          <p:cNvCxnSpPr/>
          <p:nvPr/>
        </p:nvCxnSpPr>
        <p:spPr>
          <a:xfrm>
            <a:off x="12269469" y="3056031"/>
            <a:ext cx="5031172" cy="0"/>
          </a:xfrm>
          <a:prstGeom prst="straightConnector1">
            <a:avLst/>
          </a:prstGeom>
          <a:noFill/>
          <a:ln cap="flat" cmpd="sng" w="38100">
            <a:solidFill>
              <a:srgbClr val="73B5FE"/>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E6297"/>
            </a:gs>
            <a:gs pos="50000">
              <a:srgbClr val="184471"/>
            </a:gs>
            <a:gs pos="100000">
              <a:srgbClr val="061627"/>
            </a:gs>
          </a:gsLst>
          <a:path path="circle">
            <a:fillToRect b="50%" l="50%" r="50%" t="50%"/>
          </a:path>
          <a:tileRect/>
        </a:gradFill>
      </p:bgPr>
    </p:bg>
    <p:spTree>
      <p:nvGrpSpPr>
        <p:cNvPr id="196" name="Shape 196"/>
        <p:cNvGrpSpPr/>
        <p:nvPr/>
      </p:nvGrpSpPr>
      <p:grpSpPr>
        <a:xfrm>
          <a:off x="0" y="0"/>
          <a:ext cx="0" cy="0"/>
          <a:chOff x="0" y="0"/>
          <a:chExt cx="0" cy="0"/>
        </a:xfrm>
      </p:grpSpPr>
      <p:grpSp>
        <p:nvGrpSpPr>
          <p:cNvPr id="197" name="Google Shape;197;p13"/>
          <p:cNvGrpSpPr/>
          <p:nvPr/>
        </p:nvGrpSpPr>
        <p:grpSpPr>
          <a:xfrm>
            <a:off x="2341426" y="3641092"/>
            <a:ext cx="2579831" cy="2519366"/>
            <a:chOff x="0" y="-95250"/>
            <a:chExt cx="812800" cy="793750"/>
          </a:xfrm>
        </p:grpSpPr>
        <p:sp>
          <p:nvSpPr>
            <p:cNvPr id="198" name="Google Shape;198;p1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2E6297"/>
                </a:gs>
                <a:gs pos="50000">
                  <a:srgbClr val="184471"/>
                </a:gs>
                <a:gs pos="100000">
                  <a:srgbClr val="061627"/>
                </a:gs>
              </a:gsLst>
              <a:path path="circle">
                <a:fillToRect b="50%" l="50%" r="50%" t="50%"/>
              </a:path>
              <a:tileRect/>
            </a:gradFill>
            <a:ln cap="sq" cmpd="sng" w="38100">
              <a:solidFill>
                <a:srgbClr val="FFFFFF"/>
              </a:solidFill>
              <a:prstDash val="solid"/>
              <a:miter lim="8000"/>
              <a:headEnd len="sm" w="sm" type="none"/>
              <a:tailEnd len="sm" w="sm" type="none"/>
            </a:ln>
          </p:spPr>
        </p:sp>
        <p:sp>
          <p:nvSpPr>
            <p:cNvPr id="199" name="Google Shape;199;p13"/>
            <p:cNvSpPr txBox="1"/>
            <p:nvPr/>
          </p:nvSpPr>
          <p:spPr>
            <a:xfrm>
              <a:off x="114300" y="-95250"/>
              <a:ext cx="584200" cy="793750"/>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0" name="Google Shape;200;p13"/>
          <p:cNvGrpSpPr/>
          <p:nvPr/>
        </p:nvGrpSpPr>
        <p:grpSpPr>
          <a:xfrm>
            <a:off x="7854084" y="3641092"/>
            <a:ext cx="2579831" cy="2519366"/>
            <a:chOff x="0" y="-95250"/>
            <a:chExt cx="812800" cy="793750"/>
          </a:xfrm>
        </p:grpSpPr>
        <p:sp>
          <p:nvSpPr>
            <p:cNvPr id="201" name="Google Shape;201;p1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2E6297"/>
                </a:gs>
                <a:gs pos="50000">
                  <a:srgbClr val="184471"/>
                </a:gs>
                <a:gs pos="100000">
                  <a:srgbClr val="061627"/>
                </a:gs>
              </a:gsLst>
              <a:path path="circle">
                <a:fillToRect b="50%" l="50%" r="50%" t="50%"/>
              </a:path>
              <a:tileRect/>
            </a:gradFill>
            <a:ln cap="sq" cmpd="sng" w="38100">
              <a:solidFill>
                <a:srgbClr val="FFFFFF"/>
              </a:solidFill>
              <a:prstDash val="solid"/>
              <a:miter lim="8000"/>
              <a:headEnd len="sm" w="sm" type="none"/>
              <a:tailEnd len="sm" w="sm" type="none"/>
            </a:ln>
          </p:spPr>
        </p:sp>
        <p:sp>
          <p:nvSpPr>
            <p:cNvPr id="202" name="Google Shape;202;p13"/>
            <p:cNvSpPr txBox="1"/>
            <p:nvPr/>
          </p:nvSpPr>
          <p:spPr>
            <a:xfrm>
              <a:off x="114300" y="-95250"/>
              <a:ext cx="584200" cy="793750"/>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3" name="Google Shape;203;p13"/>
          <p:cNvGrpSpPr/>
          <p:nvPr/>
        </p:nvGrpSpPr>
        <p:grpSpPr>
          <a:xfrm>
            <a:off x="13366743" y="3641092"/>
            <a:ext cx="2579831" cy="2519366"/>
            <a:chOff x="0" y="-95250"/>
            <a:chExt cx="812800" cy="793750"/>
          </a:xfrm>
        </p:grpSpPr>
        <p:sp>
          <p:nvSpPr>
            <p:cNvPr id="204" name="Google Shape;204;p1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gradFill>
              <a:gsLst>
                <a:gs pos="0">
                  <a:srgbClr val="2E6297"/>
                </a:gs>
                <a:gs pos="50000">
                  <a:srgbClr val="184471"/>
                </a:gs>
                <a:gs pos="100000">
                  <a:srgbClr val="061627"/>
                </a:gs>
              </a:gsLst>
              <a:path path="circle">
                <a:fillToRect b="50%" l="50%" r="50%" t="50%"/>
              </a:path>
              <a:tileRect/>
            </a:gradFill>
            <a:ln cap="sq" cmpd="sng" w="38100">
              <a:solidFill>
                <a:srgbClr val="FFFFFF"/>
              </a:solidFill>
              <a:prstDash val="solid"/>
              <a:miter lim="8000"/>
              <a:headEnd len="sm" w="sm" type="none"/>
              <a:tailEnd len="sm" w="sm" type="none"/>
            </a:ln>
          </p:spPr>
        </p:sp>
        <p:sp>
          <p:nvSpPr>
            <p:cNvPr id="205" name="Google Shape;205;p13"/>
            <p:cNvSpPr txBox="1"/>
            <p:nvPr/>
          </p:nvSpPr>
          <p:spPr>
            <a:xfrm>
              <a:off x="114300" y="-95250"/>
              <a:ext cx="584200" cy="793750"/>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6" name="Google Shape;206;p13"/>
          <p:cNvSpPr txBox="1"/>
          <p:nvPr/>
        </p:nvSpPr>
        <p:spPr>
          <a:xfrm>
            <a:off x="14557056" y="435610"/>
            <a:ext cx="2702244" cy="42989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Research &amp; Future</a:t>
            </a:r>
            <a:endParaRPr/>
          </a:p>
        </p:txBody>
      </p:sp>
      <p:sp>
        <p:nvSpPr>
          <p:cNvPr id="207" name="Google Shape;207;p13"/>
          <p:cNvSpPr txBox="1"/>
          <p:nvPr/>
        </p:nvSpPr>
        <p:spPr>
          <a:xfrm>
            <a:off x="1206630" y="435610"/>
            <a:ext cx="1521613" cy="429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Overview</a:t>
            </a:r>
            <a:endParaRPr/>
          </a:p>
        </p:txBody>
      </p:sp>
      <p:sp>
        <p:nvSpPr>
          <p:cNvPr id="208" name="Google Shape;208;p13"/>
          <p:cNvSpPr txBox="1"/>
          <p:nvPr/>
        </p:nvSpPr>
        <p:spPr>
          <a:xfrm>
            <a:off x="4606944"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Symptoms &amp; Diagnosis</a:t>
            </a:r>
            <a:endParaRPr/>
          </a:p>
        </p:txBody>
      </p:sp>
      <p:sp>
        <p:nvSpPr>
          <p:cNvPr id="209" name="Google Shape;209;p13"/>
          <p:cNvSpPr txBox="1"/>
          <p:nvPr/>
        </p:nvSpPr>
        <p:spPr>
          <a:xfrm>
            <a:off x="9582000"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Treatment Options</a:t>
            </a:r>
            <a:endParaRPr/>
          </a:p>
        </p:txBody>
      </p:sp>
      <p:sp>
        <p:nvSpPr>
          <p:cNvPr id="210" name="Google Shape;210;p13"/>
          <p:cNvSpPr txBox="1"/>
          <p:nvPr/>
        </p:nvSpPr>
        <p:spPr>
          <a:xfrm>
            <a:off x="1206630" y="1749697"/>
            <a:ext cx="7608522" cy="1591350"/>
          </a:xfrm>
          <a:prstGeom prst="rect">
            <a:avLst/>
          </a:prstGeom>
          <a:noFill/>
          <a:ln>
            <a:noFill/>
          </a:ln>
        </p:spPr>
        <p:txBody>
          <a:bodyPr anchorCtr="0" anchor="t" bIns="0" lIns="0" spcFirstLastPara="1" rIns="0" wrap="square" tIns="0">
            <a:spAutoFit/>
          </a:bodyPr>
          <a:lstStyle/>
          <a:p>
            <a:pPr indent="0" lvl="0" marL="0" marR="0" rtl="0" algn="l">
              <a:lnSpc>
                <a:spcPct val="126001"/>
              </a:lnSpc>
              <a:spcBef>
                <a:spcPts val="0"/>
              </a:spcBef>
              <a:spcAft>
                <a:spcPts val="0"/>
              </a:spcAft>
              <a:buNone/>
            </a:pPr>
            <a:r>
              <a:rPr b="0" i="0" lang="en-US" sz="8661" u="none" cap="none" strike="noStrike">
                <a:solidFill>
                  <a:srgbClr val="FFFFFF"/>
                </a:solidFill>
                <a:latin typeface="Overpass Light"/>
                <a:ea typeface="Overpass Light"/>
                <a:cs typeface="Overpass Light"/>
                <a:sym typeface="Overpass Light"/>
              </a:rPr>
              <a:t>KEY POINTS</a:t>
            </a:r>
            <a:endParaRPr/>
          </a:p>
        </p:txBody>
      </p:sp>
      <p:sp>
        <p:nvSpPr>
          <p:cNvPr id="211" name="Google Shape;211;p13"/>
          <p:cNvSpPr txBox="1"/>
          <p:nvPr/>
        </p:nvSpPr>
        <p:spPr>
          <a:xfrm>
            <a:off x="2694992" y="4433823"/>
            <a:ext cx="1829400" cy="1333200"/>
          </a:xfrm>
          <a:prstGeom prst="rect">
            <a:avLst/>
          </a:prstGeom>
          <a:noFill/>
          <a:ln>
            <a:noFill/>
          </a:ln>
        </p:spPr>
        <p:txBody>
          <a:bodyPr anchorCtr="0" anchor="t" bIns="0" lIns="0" spcFirstLastPara="1" rIns="0" wrap="square" tIns="0">
            <a:spAutoFit/>
          </a:bodyPr>
          <a:lstStyle/>
          <a:p>
            <a:pPr indent="0" lvl="0" marL="0" marR="0" rtl="0" algn="ctr">
              <a:lnSpc>
                <a:spcPct val="126001"/>
              </a:lnSpc>
              <a:spcBef>
                <a:spcPts val="0"/>
              </a:spcBef>
              <a:spcAft>
                <a:spcPts val="0"/>
              </a:spcAft>
              <a:buNone/>
            </a:pPr>
            <a:r>
              <a:rPr b="0" i="0" lang="en-US" sz="8661" u="none" cap="none" strike="noStrike">
                <a:solidFill>
                  <a:srgbClr val="FFFFFF"/>
                </a:solidFill>
                <a:latin typeface="Overpass ExtraLight"/>
                <a:ea typeface="Overpass ExtraLight"/>
                <a:cs typeface="Overpass ExtraLight"/>
                <a:sym typeface="Overpass ExtraLight"/>
              </a:rPr>
              <a:t>01</a:t>
            </a:r>
            <a:endParaRPr/>
          </a:p>
        </p:txBody>
      </p:sp>
      <p:sp>
        <p:nvSpPr>
          <p:cNvPr id="212" name="Google Shape;212;p13"/>
          <p:cNvSpPr txBox="1"/>
          <p:nvPr/>
        </p:nvSpPr>
        <p:spPr>
          <a:xfrm>
            <a:off x="8207650" y="4433823"/>
            <a:ext cx="1829400" cy="1333200"/>
          </a:xfrm>
          <a:prstGeom prst="rect">
            <a:avLst/>
          </a:prstGeom>
          <a:noFill/>
          <a:ln>
            <a:noFill/>
          </a:ln>
        </p:spPr>
        <p:txBody>
          <a:bodyPr anchorCtr="0" anchor="t" bIns="0" lIns="0" spcFirstLastPara="1" rIns="0" wrap="square" tIns="0">
            <a:spAutoFit/>
          </a:bodyPr>
          <a:lstStyle/>
          <a:p>
            <a:pPr indent="0" lvl="0" marL="0" marR="0" rtl="0" algn="ctr">
              <a:lnSpc>
                <a:spcPct val="126001"/>
              </a:lnSpc>
              <a:spcBef>
                <a:spcPts val="0"/>
              </a:spcBef>
              <a:spcAft>
                <a:spcPts val="0"/>
              </a:spcAft>
              <a:buNone/>
            </a:pPr>
            <a:r>
              <a:rPr b="0" i="0" lang="en-US" sz="8661" u="none" cap="none" strike="noStrike">
                <a:solidFill>
                  <a:srgbClr val="FFFFFF"/>
                </a:solidFill>
                <a:latin typeface="Overpass ExtraLight"/>
                <a:ea typeface="Overpass ExtraLight"/>
                <a:cs typeface="Overpass ExtraLight"/>
                <a:sym typeface="Overpass ExtraLight"/>
              </a:rPr>
              <a:t>02</a:t>
            </a:r>
            <a:endParaRPr/>
          </a:p>
        </p:txBody>
      </p:sp>
      <p:sp>
        <p:nvSpPr>
          <p:cNvPr id="213" name="Google Shape;213;p13"/>
          <p:cNvSpPr txBox="1"/>
          <p:nvPr/>
        </p:nvSpPr>
        <p:spPr>
          <a:xfrm>
            <a:off x="13720309" y="4433823"/>
            <a:ext cx="1829400" cy="1333200"/>
          </a:xfrm>
          <a:prstGeom prst="rect">
            <a:avLst/>
          </a:prstGeom>
          <a:noFill/>
          <a:ln>
            <a:noFill/>
          </a:ln>
        </p:spPr>
        <p:txBody>
          <a:bodyPr anchorCtr="0" anchor="t" bIns="0" lIns="0" spcFirstLastPara="1" rIns="0" wrap="square" tIns="0">
            <a:spAutoFit/>
          </a:bodyPr>
          <a:lstStyle/>
          <a:p>
            <a:pPr indent="0" lvl="0" marL="0" marR="0" rtl="0" algn="ctr">
              <a:lnSpc>
                <a:spcPct val="126001"/>
              </a:lnSpc>
              <a:spcBef>
                <a:spcPts val="0"/>
              </a:spcBef>
              <a:spcAft>
                <a:spcPts val="0"/>
              </a:spcAft>
              <a:buNone/>
            </a:pPr>
            <a:r>
              <a:rPr b="0" i="0" lang="en-US" sz="8661" u="none" cap="none" strike="noStrike">
                <a:solidFill>
                  <a:srgbClr val="FFFFFF"/>
                </a:solidFill>
                <a:latin typeface="Overpass ExtraLight"/>
                <a:ea typeface="Overpass ExtraLight"/>
                <a:cs typeface="Overpass ExtraLight"/>
                <a:sym typeface="Overpass ExtraLight"/>
              </a:rPr>
              <a:t>03</a:t>
            </a:r>
            <a:endParaRPr/>
          </a:p>
        </p:txBody>
      </p:sp>
      <p:sp>
        <p:nvSpPr>
          <p:cNvPr id="214" name="Google Shape;214;p13"/>
          <p:cNvSpPr txBox="1"/>
          <p:nvPr/>
        </p:nvSpPr>
        <p:spPr>
          <a:xfrm>
            <a:off x="1655101" y="6555966"/>
            <a:ext cx="3844928" cy="5054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600" u="none" cap="none" strike="noStrike">
                <a:solidFill>
                  <a:srgbClr val="FFFFFF"/>
                </a:solidFill>
                <a:latin typeface="Overpass Black"/>
                <a:ea typeface="Overpass Black"/>
                <a:cs typeface="Overpass Black"/>
                <a:sym typeface="Overpass Black"/>
              </a:rPr>
              <a:t>Write a main point here</a:t>
            </a:r>
            <a:endParaRPr/>
          </a:p>
        </p:txBody>
      </p:sp>
      <p:sp>
        <p:nvSpPr>
          <p:cNvPr id="215" name="Google Shape;215;p13"/>
          <p:cNvSpPr txBox="1"/>
          <p:nvPr/>
        </p:nvSpPr>
        <p:spPr>
          <a:xfrm>
            <a:off x="7167759" y="6555966"/>
            <a:ext cx="3844928" cy="5054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600" u="none" cap="none" strike="noStrike">
                <a:solidFill>
                  <a:srgbClr val="FFFFFF"/>
                </a:solidFill>
                <a:latin typeface="Overpass Black"/>
                <a:ea typeface="Overpass Black"/>
                <a:cs typeface="Overpass Black"/>
                <a:sym typeface="Overpass Black"/>
              </a:rPr>
              <a:t>Write a main point here</a:t>
            </a:r>
            <a:endParaRPr/>
          </a:p>
        </p:txBody>
      </p:sp>
      <p:sp>
        <p:nvSpPr>
          <p:cNvPr id="216" name="Google Shape;216;p13"/>
          <p:cNvSpPr txBox="1"/>
          <p:nvPr/>
        </p:nvSpPr>
        <p:spPr>
          <a:xfrm>
            <a:off x="12580815" y="6555966"/>
            <a:ext cx="3844928" cy="5054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600" u="none" cap="none" strike="noStrike">
                <a:solidFill>
                  <a:srgbClr val="FFFFFF"/>
                </a:solidFill>
                <a:latin typeface="Overpass Black"/>
                <a:ea typeface="Overpass Black"/>
                <a:cs typeface="Overpass Black"/>
                <a:sym typeface="Overpass Black"/>
              </a:rPr>
              <a:t>Write a main point here</a:t>
            </a:r>
            <a:endParaRPr/>
          </a:p>
        </p:txBody>
      </p:sp>
      <p:sp>
        <p:nvSpPr>
          <p:cNvPr id="217" name="Google Shape;217;p13"/>
          <p:cNvSpPr txBox="1"/>
          <p:nvPr/>
        </p:nvSpPr>
        <p:spPr>
          <a:xfrm>
            <a:off x="1698864" y="7280734"/>
            <a:ext cx="39087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FFFFFF"/>
                </a:solidFill>
                <a:latin typeface="Overpass"/>
                <a:ea typeface="Overpass"/>
                <a:cs typeface="Overpass"/>
                <a:sym typeface="Overpass"/>
              </a:rPr>
              <a:t>Lorem ipsum dolor sit amet, consectetur adipiscing elit, sed do eiusmod tempor incididunt ut labore et dolore magna aliqua.</a:t>
            </a:r>
            <a:endParaRPr/>
          </a:p>
        </p:txBody>
      </p:sp>
      <p:sp>
        <p:nvSpPr>
          <p:cNvPr id="218" name="Google Shape;218;p13"/>
          <p:cNvSpPr txBox="1"/>
          <p:nvPr/>
        </p:nvSpPr>
        <p:spPr>
          <a:xfrm>
            <a:off x="7189641" y="7280734"/>
            <a:ext cx="39087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FFFFFF"/>
                </a:solidFill>
                <a:latin typeface="Overpass"/>
                <a:ea typeface="Overpass"/>
                <a:cs typeface="Overpass"/>
                <a:sym typeface="Overpass"/>
              </a:rPr>
              <a:t>Lorem ipsum dolor sit amet, consectetur adipiscing elit, sed do eiusmod tempor incididunt ut labore et dolore magna aliqua.</a:t>
            </a:r>
            <a:endParaRPr/>
          </a:p>
        </p:txBody>
      </p:sp>
      <p:sp>
        <p:nvSpPr>
          <p:cNvPr id="219" name="Google Shape;219;p13"/>
          <p:cNvSpPr txBox="1"/>
          <p:nvPr/>
        </p:nvSpPr>
        <p:spPr>
          <a:xfrm>
            <a:off x="12602697" y="7280734"/>
            <a:ext cx="39087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FFFFFF"/>
                </a:solidFill>
                <a:latin typeface="Overpass"/>
                <a:ea typeface="Overpass"/>
                <a:cs typeface="Overpass"/>
                <a:sym typeface="Overpass"/>
              </a:rPr>
              <a:t>Lorem ipsum dolor sit amet, consectetur adipiscing elit, sed do eiusmod tempor incididunt ut labore et dolore magna aliqua.</a:t>
            </a:r>
            <a:endParaRPr/>
          </a:p>
        </p:txBody>
      </p:sp>
      <p:sp>
        <p:nvSpPr>
          <p:cNvPr id="220" name="Google Shape;220;p13"/>
          <p:cNvSpPr/>
          <p:nvPr/>
        </p:nvSpPr>
        <p:spPr>
          <a:xfrm>
            <a:off x="15571360" y="1513162"/>
            <a:ext cx="3737374" cy="3112213"/>
          </a:xfrm>
          <a:custGeom>
            <a:rect b="b" l="l" r="r" t="t"/>
            <a:pathLst>
              <a:path extrusionOk="0" h="3112213" w="3737374">
                <a:moveTo>
                  <a:pt x="0" y="0"/>
                </a:moveTo>
                <a:lnTo>
                  <a:pt x="3737374" y="0"/>
                </a:lnTo>
                <a:lnTo>
                  <a:pt x="3737374" y="3112213"/>
                </a:lnTo>
                <a:lnTo>
                  <a:pt x="0" y="3112213"/>
                </a:lnTo>
                <a:lnTo>
                  <a:pt x="0" y="0"/>
                </a:lnTo>
                <a:close/>
              </a:path>
            </a:pathLst>
          </a:custGeom>
          <a:blipFill rotWithShape="1">
            <a:blip r:embed="rId3">
              <a:alphaModFix amt="39000"/>
            </a:blip>
            <a:stretch>
              <a:fillRect b="0" l="0" r="0" t="0"/>
            </a:stretch>
          </a:blipFill>
          <a:ln>
            <a:noFill/>
          </a:ln>
        </p:spPr>
      </p:sp>
      <p:cxnSp>
        <p:nvCxnSpPr>
          <p:cNvPr id="221" name="Google Shape;221;p13"/>
          <p:cNvCxnSpPr/>
          <p:nvPr/>
        </p:nvCxnSpPr>
        <p:spPr>
          <a:xfrm>
            <a:off x="4921257" y="5032887"/>
            <a:ext cx="2932827" cy="0"/>
          </a:xfrm>
          <a:prstGeom prst="straightConnector1">
            <a:avLst/>
          </a:prstGeom>
          <a:noFill/>
          <a:ln cap="flat" cmpd="sng" w="38100">
            <a:solidFill>
              <a:srgbClr val="FFFFFF"/>
            </a:solidFill>
            <a:prstDash val="solid"/>
            <a:round/>
            <a:headEnd len="sm" w="sm" type="none"/>
            <a:tailEnd len="sm" w="sm" type="none"/>
          </a:ln>
        </p:spPr>
      </p:cxnSp>
      <p:cxnSp>
        <p:nvCxnSpPr>
          <p:cNvPr id="222" name="Google Shape;222;p13"/>
          <p:cNvCxnSpPr/>
          <p:nvPr/>
        </p:nvCxnSpPr>
        <p:spPr>
          <a:xfrm>
            <a:off x="-591401" y="5032887"/>
            <a:ext cx="2932827" cy="0"/>
          </a:xfrm>
          <a:prstGeom prst="straightConnector1">
            <a:avLst/>
          </a:prstGeom>
          <a:noFill/>
          <a:ln cap="flat" cmpd="sng" w="38100">
            <a:solidFill>
              <a:srgbClr val="FFFFFF"/>
            </a:solidFill>
            <a:prstDash val="solid"/>
            <a:round/>
            <a:headEnd len="sm" w="sm" type="none"/>
            <a:tailEnd len="sm" w="sm" type="none"/>
          </a:ln>
        </p:spPr>
      </p:cxnSp>
      <p:cxnSp>
        <p:nvCxnSpPr>
          <p:cNvPr id="223" name="Google Shape;223;p13"/>
          <p:cNvCxnSpPr/>
          <p:nvPr/>
        </p:nvCxnSpPr>
        <p:spPr>
          <a:xfrm>
            <a:off x="15946574" y="5032887"/>
            <a:ext cx="2932827" cy="0"/>
          </a:xfrm>
          <a:prstGeom prst="straightConnector1">
            <a:avLst/>
          </a:prstGeom>
          <a:noFill/>
          <a:ln cap="flat" cmpd="sng" w="38100">
            <a:solidFill>
              <a:srgbClr val="FFFFFF"/>
            </a:solidFill>
            <a:prstDash val="solid"/>
            <a:round/>
            <a:headEnd len="sm" w="sm" type="none"/>
            <a:tailEnd len="sm" w="sm" type="none"/>
          </a:ln>
        </p:spPr>
      </p:cxnSp>
      <p:cxnSp>
        <p:nvCxnSpPr>
          <p:cNvPr id="224" name="Google Shape;224;p13"/>
          <p:cNvCxnSpPr/>
          <p:nvPr/>
        </p:nvCxnSpPr>
        <p:spPr>
          <a:xfrm>
            <a:off x="10433916" y="5032887"/>
            <a:ext cx="2932827" cy="0"/>
          </a:xfrm>
          <a:prstGeom prst="straightConnector1">
            <a:avLst/>
          </a:prstGeom>
          <a:noFill/>
          <a:ln cap="flat" cmpd="sng" w="38100">
            <a:solidFill>
              <a:srgbClr val="FFFFFF"/>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E6297"/>
            </a:gs>
            <a:gs pos="50000">
              <a:srgbClr val="184471"/>
            </a:gs>
            <a:gs pos="100000">
              <a:srgbClr val="061627"/>
            </a:gs>
          </a:gsLst>
          <a:path path="circle">
            <a:fillToRect b="50%" l="50%" r="50%" t="50%"/>
          </a:path>
          <a:tileRect/>
        </a:gradFill>
      </p:bgPr>
    </p:bg>
    <p:spTree>
      <p:nvGrpSpPr>
        <p:cNvPr id="228" name="Shape 228"/>
        <p:cNvGrpSpPr/>
        <p:nvPr/>
      </p:nvGrpSpPr>
      <p:grpSpPr>
        <a:xfrm>
          <a:off x="0" y="0"/>
          <a:ext cx="0" cy="0"/>
          <a:chOff x="0" y="0"/>
          <a:chExt cx="0" cy="0"/>
        </a:xfrm>
      </p:grpSpPr>
      <p:pic>
        <p:nvPicPr>
          <p:cNvPr id="229" name="Google Shape;229;p14"/>
          <p:cNvPicPr preferRelativeResize="0"/>
          <p:nvPr/>
        </p:nvPicPr>
        <p:blipFill rotWithShape="1">
          <a:blip r:embed="rId3">
            <a:alphaModFix/>
          </a:blip>
          <a:srcRect b="24598" l="0" r="0" t="24598"/>
          <a:stretch/>
        </p:blipFill>
        <p:spPr>
          <a:xfrm>
            <a:off x="7979840" y="6504328"/>
            <a:ext cx="10308160" cy="2731934"/>
          </a:xfrm>
          <a:prstGeom prst="rect">
            <a:avLst/>
          </a:prstGeom>
          <a:noFill/>
          <a:ln>
            <a:noFill/>
          </a:ln>
        </p:spPr>
      </p:pic>
      <p:pic>
        <p:nvPicPr>
          <p:cNvPr id="230" name="Google Shape;230;p14"/>
          <p:cNvPicPr preferRelativeResize="0"/>
          <p:nvPr/>
        </p:nvPicPr>
        <p:blipFill rotWithShape="1">
          <a:blip r:embed="rId4">
            <a:alphaModFix/>
          </a:blip>
          <a:srcRect b="19359" l="0" r="8608" t="44307"/>
          <a:stretch/>
        </p:blipFill>
        <p:spPr>
          <a:xfrm>
            <a:off x="0" y="3295150"/>
            <a:ext cx="10308160" cy="2731934"/>
          </a:xfrm>
          <a:prstGeom prst="rect">
            <a:avLst/>
          </a:prstGeom>
          <a:noFill/>
          <a:ln>
            <a:noFill/>
          </a:ln>
        </p:spPr>
      </p:pic>
      <p:sp>
        <p:nvSpPr>
          <p:cNvPr id="231" name="Google Shape;231;p14"/>
          <p:cNvSpPr/>
          <p:nvPr/>
        </p:nvSpPr>
        <p:spPr>
          <a:xfrm rot="7845053">
            <a:off x="16889169" y="1479684"/>
            <a:ext cx="1757945" cy="3021467"/>
          </a:xfrm>
          <a:custGeom>
            <a:rect b="b" l="l" r="r" t="t"/>
            <a:pathLst>
              <a:path extrusionOk="0" h="3021467" w="1757945">
                <a:moveTo>
                  <a:pt x="0" y="0"/>
                </a:moveTo>
                <a:lnTo>
                  <a:pt x="1757945" y="0"/>
                </a:lnTo>
                <a:lnTo>
                  <a:pt x="1757945" y="3021467"/>
                </a:lnTo>
                <a:lnTo>
                  <a:pt x="0" y="3021467"/>
                </a:lnTo>
                <a:lnTo>
                  <a:pt x="0" y="0"/>
                </a:lnTo>
                <a:close/>
              </a:path>
            </a:pathLst>
          </a:custGeom>
          <a:blipFill rotWithShape="1">
            <a:blip r:embed="rId5">
              <a:alphaModFix amt="72000"/>
            </a:blip>
            <a:stretch>
              <a:fillRect b="0" l="0" r="0" t="0"/>
            </a:stretch>
          </a:blipFill>
          <a:ln>
            <a:noFill/>
          </a:ln>
        </p:spPr>
      </p:sp>
      <p:sp>
        <p:nvSpPr>
          <p:cNvPr id="232" name="Google Shape;232;p14"/>
          <p:cNvSpPr txBox="1"/>
          <p:nvPr/>
        </p:nvSpPr>
        <p:spPr>
          <a:xfrm>
            <a:off x="14557056" y="435610"/>
            <a:ext cx="2702244" cy="42989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Research &amp; Future</a:t>
            </a:r>
            <a:endParaRPr/>
          </a:p>
        </p:txBody>
      </p:sp>
      <p:sp>
        <p:nvSpPr>
          <p:cNvPr id="233" name="Google Shape;233;p14"/>
          <p:cNvSpPr txBox="1"/>
          <p:nvPr/>
        </p:nvSpPr>
        <p:spPr>
          <a:xfrm>
            <a:off x="1206630" y="435610"/>
            <a:ext cx="1521613" cy="429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Overview</a:t>
            </a:r>
            <a:endParaRPr/>
          </a:p>
        </p:txBody>
      </p:sp>
      <p:sp>
        <p:nvSpPr>
          <p:cNvPr id="234" name="Google Shape;234;p14"/>
          <p:cNvSpPr txBox="1"/>
          <p:nvPr/>
        </p:nvSpPr>
        <p:spPr>
          <a:xfrm>
            <a:off x="4606944"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Symptoms &amp; Diagnosis</a:t>
            </a:r>
            <a:endParaRPr/>
          </a:p>
        </p:txBody>
      </p:sp>
      <p:sp>
        <p:nvSpPr>
          <p:cNvPr id="235" name="Google Shape;235;p14"/>
          <p:cNvSpPr txBox="1"/>
          <p:nvPr/>
        </p:nvSpPr>
        <p:spPr>
          <a:xfrm>
            <a:off x="9582000"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Treatment Options</a:t>
            </a:r>
            <a:endParaRPr/>
          </a:p>
        </p:txBody>
      </p:sp>
      <p:sp>
        <p:nvSpPr>
          <p:cNvPr id="236" name="Google Shape;236;p14"/>
          <p:cNvSpPr txBox="1"/>
          <p:nvPr/>
        </p:nvSpPr>
        <p:spPr>
          <a:xfrm>
            <a:off x="1028700" y="6735106"/>
            <a:ext cx="5752500" cy="22782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000" u="none" cap="none" strike="noStrike">
                <a:solidFill>
                  <a:srgbClr val="FFFFFF"/>
                </a:solidFill>
                <a:latin typeface="Overpass"/>
                <a:ea typeface="Overpass"/>
                <a:cs typeface="Overpass"/>
                <a:sym typeface="Overpass"/>
              </a:rPr>
              <a:t>The primary genetic cause of CF is a mutation in the CFTR gene, located on chromosome 7. CFTR is responsible for regulating the movement of salt and water in and out of cells, which affects the production of mucus in organs.</a:t>
            </a:r>
            <a:endParaRPr/>
          </a:p>
        </p:txBody>
      </p:sp>
      <p:sp>
        <p:nvSpPr>
          <p:cNvPr id="237" name="Google Shape;237;p14"/>
          <p:cNvSpPr txBox="1"/>
          <p:nvPr/>
        </p:nvSpPr>
        <p:spPr>
          <a:xfrm>
            <a:off x="11686707" y="3507262"/>
            <a:ext cx="5572500" cy="2278200"/>
          </a:xfrm>
          <a:prstGeom prst="rect">
            <a:avLst/>
          </a:prstGeom>
          <a:noFill/>
          <a:ln>
            <a:noFill/>
          </a:ln>
        </p:spPr>
        <p:txBody>
          <a:bodyPr anchorCtr="0" anchor="t" bIns="0" lIns="0" spcFirstLastPara="1" rIns="0" wrap="square" tIns="0">
            <a:spAutoFit/>
          </a:bodyPr>
          <a:lstStyle/>
          <a:p>
            <a:pPr indent="0" lvl="0" marL="0" marR="0" rtl="0" algn="r">
              <a:lnSpc>
                <a:spcPct val="160000"/>
              </a:lnSpc>
              <a:spcBef>
                <a:spcPts val="0"/>
              </a:spcBef>
              <a:spcAft>
                <a:spcPts val="0"/>
              </a:spcAft>
              <a:buNone/>
            </a:pPr>
            <a:r>
              <a:rPr b="0" i="0" lang="en-US" sz="2000" u="none" cap="none" strike="noStrike">
                <a:solidFill>
                  <a:srgbClr val="FFFFFF"/>
                </a:solidFill>
                <a:latin typeface="Overpass"/>
                <a:ea typeface="Overpass"/>
                <a:cs typeface="Overpass"/>
                <a:sym typeface="Overpass"/>
              </a:rPr>
              <a:t>The primary genetic cause of CF is a mutation in the CFTR gene, located on chromosome 7. CFTR is responsible for regulating the movement of salt and water in and out of cells, which affects the production of mucus in organs.</a:t>
            </a:r>
            <a:endParaRPr/>
          </a:p>
        </p:txBody>
      </p:sp>
      <p:sp>
        <p:nvSpPr>
          <p:cNvPr id="238" name="Google Shape;238;p14"/>
          <p:cNvSpPr txBox="1"/>
          <p:nvPr/>
        </p:nvSpPr>
        <p:spPr>
          <a:xfrm>
            <a:off x="1028700" y="1226556"/>
            <a:ext cx="11957240" cy="1591350"/>
          </a:xfrm>
          <a:prstGeom prst="rect">
            <a:avLst/>
          </a:prstGeom>
          <a:noFill/>
          <a:ln>
            <a:noFill/>
          </a:ln>
        </p:spPr>
        <p:txBody>
          <a:bodyPr anchorCtr="0" anchor="t" bIns="0" lIns="0" spcFirstLastPara="1" rIns="0" wrap="square" tIns="0">
            <a:spAutoFit/>
          </a:bodyPr>
          <a:lstStyle/>
          <a:p>
            <a:pPr indent="0" lvl="0" marL="0" marR="0" rtl="0" algn="l">
              <a:lnSpc>
                <a:spcPct val="126001"/>
              </a:lnSpc>
              <a:spcBef>
                <a:spcPts val="0"/>
              </a:spcBef>
              <a:spcAft>
                <a:spcPts val="0"/>
              </a:spcAft>
              <a:buNone/>
            </a:pPr>
            <a:r>
              <a:rPr b="0" i="0" lang="en-US" sz="8661" u="none" cap="none" strike="noStrike">
                <a:solidFill>
                  <a:srgbClr val="FFFFFF"/>
                </a:solidFill>
                <a:latin typeface="Overpass Light"/>
                <a:ea typeface="Overpass Light"/>
                <a:cs typeface="Overpass Light"/>
                <a:sym typeface="Overpass Light"/>
              </a:rPr>
              <a:t>GENETIC BASIS</a:t>
            </a:r>
            <a:endParaRPr/>
          </a:p>
        </p:txBody>
      </p:sp>
      <p:cxnSp>
        <p:nvCxnSpPr>
          <p:cNvPr id="239" name="Google Shape;239;p14"/>
          <p:cNvCxnSpPr/>
          <p:nvPr/>
        </p:nvCxnSpPr>
        <p:spPr>
          <a:xfrm>
            <a:off x="0" y="3075081"/>
            <a:ext cx="10308160" cy="0"/>
          </a:xfrm>
          <a:prstGeom prst="straightConnector1">
            <a:avLst/>
          </a:prstGeom>
          <a:noFill/>
          <a:ln cap="flat" cmpd="sng" w="38100">
            <a:solidFill>
              <a:srgbClr val="73B5FE"/>
            </a:solidFill>
            <a:prstDash val="solid"/>
            <a:round/>
            <a:headEnd len="sm" w="sm" type="none"/>
            <a:tailEnd len="sm" w="sm" type="none"/>
          </a:ln>
        </p:spPr>
      </p:cxnSp>
      <p:cxnSp>
        <p:nvCxnSpPr>
          <p:cNvPr id="240" name="Google Shape;240;p14"/>
          <p:cNvCxnSpPr/>
          <p:nvPr/>
        </p:nvCxnSpPr>
        <p:spPr>
          <a:xfrm rot="10800000">
            <a:off x="7979840" y="9491191"/>
            <a:ext cx="10308160" cy="0"/>
          </a:xfrm>
          <a:prstGeom prst="straightConnector1">
            <a:avLst/>
          </a:prstGeom>
          <a:noFill/>
          <a:ln cap="flat" cmpd="sng" w="38100">
            <a:solidFill>
              <a:srgbClr val="73B5FE"/>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E6297"/>
            </a:gs>
            <a:gs pos="50000">
              <a:srgbClr val="184471"/>
            </a:gs>
            <a:gs pos="100000">
              <a:srgbClr val="061627"/>
            </a:gs>
          </a:gsLst>
          <a:path path="circle">
            <a:fillToRect b="50%" l="50%" r="50%" t="50%"/>
          </a:path>
          <a:tileRect/>
        </a:gradFill>
      </p:bgPr>
    </p:bg>
    <p:spTree>
      <p:nvGrpSpPr>
        <p:cNvPr id="244" name="Shape 244"/>
        <p:cNvGrpSpPr/>
        <p:nvPr/>
      </p:nvGrpSpPr>
      <p:grpSpPr>
        <a:xfrm>
          <a:off x="0" y="0"/>
          <a:ext cx="0" cy="0"/>
          <a:chOff x="0" y="0"/>
          <a:chExt cx="0" cy="0"/>
        </a:xfrm>
      </p:grpSpPr>
      <p:grpSp>
        <p:nvGrpSpPr>
          <p:cNvPr id="245" name="Google Shape;245;p15"/>
          <p:cNvGrpSpPr/>
          <p:nvPr/>
        </p:nvGrpSpPr>
        <p:grpSpPr>
          <a:xfrm>
            <a:off x="9319910" y="1595734"/>
            <a:ext cx="6780777" cy="4564038"/>
            <a:chOff x="25400" y="0"/>
            <a:chExt cx="9041037" cy="6085384"/>
          </a:xfrm>
        </p:grpSpPr>
        <p:cxnSp>
          <p:nvCxnSpPr>
            <p:cNvPr id="246" name="Google Shape;246;p15"/>
            <p:cNvCxnSpPr/>
            <p:nvPr/>
          </p:nvCxnSpPr>
          <p:spPr>
            <a:xfrm>
              <a:off x="25400" y="5355742"/>
              <a:ext cx="9041037" cy="0"/>
            </a:xfrm>
            <a:prstGeom prst="straightConnector1">
              <a:avLst/>
            </a:prstGeom>
            <a:noFill/>
            <a:ln cap="flat" cmpd="sng" w="50800">
              <a:solidFill>
                <a:srgbClr val="73B5FE"/>
              </a:solidFill>
              <a:prstDash val="solid"/>
              <a:round/>
              <a:headEnd len="sm" w="sm" type="none"/>
              <a:tailEnd len="sm" w="sm" type="none"/>
            </a:ln>
          </p:spPr>
        </p:cxnSp>
        <p:cxnSp>
          <p:nvCxnSpPr>
            <p:cNvPr id="247" name="Google Shape;247;p15"/>
            <p:cNvCxnSpPr/>
            <p:nvPr/>
          </p:nvCxnSpPr>
          <p:spPr>
            <a:xfrm rot="10800000">
              <a:off x="25400" y="5330342"/>
              <a:ext cx="0" cy="755042"/>
            </a:xfrm>
            <a:prstGeom prst="straightConnector1">
              <a:avLst/>
            </a:prstGeom>
            <a:noFill/>
            <a:ln cap="flat" cmpd="sng" w="50800">
              <a:solidFill>
                <a:srgbClr val="73B5FE"/>
              </a:solidFill>
              <a:prstDash val="solid"/>
              <a:round/>
              <a:headEnd len="sm" w="sm" type="none"/>
              <a:tailEnd len="sm" w="sm" type="none"/>
            </a:ln>
          </p:spPr>
        </p:cxnSp>
        <p:cxnSp>
          <p:nvCxnSpPr>
            <p:cNvPr id="248" name="Google Shape;248;p15"/>
            <p:cNvCxnSpPr/>
            <p:nvPr/>
          </p:nvCxnSpPr>
          <p:spPr>
            <a:xfrm rot="10800000">
              <a:off x="9066437" y="5330342"/>
              <a:ext cx="0" cy="755042"/>
            </a:xfrm>
            <a:prstGeom prst="straightConnector1">
              <a:avLst/>
            </a:prstGeom>
            <a:noFill/>
            <a:ln cap="flat" cmpd="sng" w="50800">
              <a:solidFill>
                <a:srgbClr val="73B5FE"/>
              </a:solidFill>
              <a:prstDash val="solid"/>
              <a:round/>
              <a:headEnd len="sm" w="sm" type="none"/>
              <a:tailEnd len="sm" w="sm" type="none"/>
            </a:ln>
          </p:spPr>
        </p:cxnSp>
        <p:cxnSp>
          <p:nvCxnSpPr>
            <p:cNvPr id="249" name="Google Shape;249;p15"/>
            <p:cNvCxnSpPr/>
            <p:nvPr/>
          </p:nvCxnSpPr>
          <p:spPr>
            <a:xfrm rot="10800000">
              <a:off x="6080610" y="5330342"/>
              <a:ext cx="0" cy="755042"/>
            </a:xfrm>
            <a:prstGeom prst="straightConnector1">
              <a:avLst/>
            </a:prstGeom>
            <a:noFill/>
            <a:ln cap="flat" cmpd="sng" w="50800">
              <a:solidFill>
                <a:srgbClr val="73B5FE"/>
              </a:solidFill>
              <a:prstDash val="solid"/>
              <a:round/>
              <a:headEnd len="sm" w="sm" type="none"/>
              <a:tailEnd len="sm" w="sm" type="none"/>
            </a:ln>
          </p:spPr>
        </p:cxnSp>
        <p:cxnSp>
          <p:nvCxnSpPr>
            <p:cNvPr id="250" name="Google Shape;250;p15"/>
            <p:cNvCxnSpPr/>
            <p:nvPr/>
          </p:nvCxnSpPr>
          <p:spPr>
            <a:xfrm rot="10800000">
              <a:off x="3062027" y="5330342"/>
              <a:ext cx="0" cy="755042"/>
            </a:xfrm>
            <a:prstGeom prst="straightConnector1">
              <a:avLst/>
            </a:prstGeom>
            <a:noFill/>
            <a:ln cap="flat" cmpd="sng" w="50800">
              <a:solidFill>
                <a:srgbClr val="73B5FE"/>
              </a:solidFill>
              <a:prstDash val="solid"/>
              <a:round/>
              <a:headEnd len="sm" w="sm" type="none"/>
              <a:tailEnd len="sm" w="sm" type="none"/>
            </a:ln>
          </p:spPr>
        </p:cxnSp>
        <p:cxnSp>
          <p:nvCxnSpPr>
            <p:cNvPr id="251" name="Google Shape;251;p15"/>
            <p:cNvCxnSpPr/>
            <p:nvPr/>
          </p:nvCxnSpPr>
          <p:spPr>
            <a:xfrm rot="10800000">
              <a:off x="4459254" y="0"/>
              <a:ext cx="0" cy="5330342"/>
            </a:xfrm>
            <a:prstGeom prst="straightConnector1">
              <a:avLst/>
            </a:prstGeom>
            <a:noFill/>
            <a:ln cap="flat" cmpd="sng" w="50800">
              <a:solidFill>
                <a:srgbClr val="73B5FE"/>
              </a:solidFill>
              <a:prstDash val="solid"/>
              <a:round/>
              <a:headEnd len="sm" w="sm" type="none"/>
              <a:tailEnd len="sm" w="sm" type="none"/>
            </a:ln>
          </p:spPr>
        </p:cxnSp>
      </p:grpSp>
      <p:grpSp>
        <p:nvGrpSpPr>
          <p:cNvPr id="252" name="Google Shape;252;p15"/>
          <p:cNvGrpSpPr/>
          <p:nvPr/>
        </p:nvGrpSpPr>
        <p:grpSpPr>
          <a:xfrm>
            <a:off x="10073964" y="1595734"/>
            <a:ext cx="1218293" cy="2891616"/>
            <a:chOff x="0" y="0"/>
            <a:chExt cx="1624391" cy="3855488"/>
          </a:xfrm>
        </p:grpSpPr>
        <p:sp>
          <p:nvSpPr>
            <p:cNvPr id="253" name="Google Shape;253;p15"/>
            <p:cNvSpPr/>
            <p:nvPr/>
          </p:nvSpPr>
          <p:spPr>
            <a:xfrm>
              <a:off x="0" y="0"/>
              <a:ext cx="765192" cy="3855488"/>
            </a:xfrm>
            <a:custGeom>
              <a:rect b="b" l="l" r="r" t="t"/>
              <a:pathLst>
                <a:path extrusionOk="0" h="3855488" w="765192">
                  <a:moveTo>
                    <a:pt x="0" y="0"/>
                  </a:moveTo>
                  <a:lnTo>
                    <a:pt x="765192" y="0"/>
                  </a:lnTo>
                  <a:lnTo>
                    <a:pt x="765192" y="3855488"/>
                  </a:lnTo>
                  <a:lnTo>
                    <a:pt x="0" y="3855488"/>
                  </a:lnTo>
                  <a:lnTo>
                    <a:pt x="0" y="0"/>
                  </a:lnTo>
                  <a:close/>
                </a:path>
              </a:pathLst>
            </a:custGeom>
            <a:blipFill rotWithShape="1">
              <a:blip r:embed="rId3">
                <a:alphaModFix/>
              </a:blip>
              <a:stretch>
                <a:fillRect b="0" l="0" r="-423834" t="0"/>
              </a:stretch>
            </a:blipFill>
            <a:ln>
              <a:noFill/>
            </a:ln>
          </p:spPr>
        </p:sp>
        <p:sp>
          <p:nvSpPr>
            <p:cNvPr id="254" name="Google Shape;254;p15"/>
            <p:cNvSpPr/>
            <p:nvPr/>
          </p:nvSpPr>
          <p:spPr>
            <a:xfrm>
              <a:off x="765192" y="0"/>
              <a:ext cx="859199" cy="3855488"/>
            </a:xfrm>
            <a:custGeom>
              <a:rect b="b" l="l" r="r" t="t"/>
              <a:pathLst>
                <a:path extrusionOk="0" h="3855488" w="859199">
                  <a:moveTo>
                    <a:pt x="0" y="0"/>
                  </a:moveTo>
                  <a:lnTo>
                    <a:pt x="859199" y="0"/>
                  </a:lnTo>
                  <a:lnTo>
                    <a:pt x="859199" y="3855488"/>
                  </a:lnTo>
                  <a:lnTo>
                    <a:pt x="0" y="3855488"/>
                  </a:lnTo>
                  <a:lnTo>
                    <a:pt x="0" y="0"/>
                  </a:lnTo>
                  <a:close/>
                </a:path>
              </a:pathLst>
            </a:custGeom>
            <a:blipFill rotWithShape="1">
              <a:blip r:embed="rId4">
                <a:alphaModFix/>
              </a:blip>
              <a:stretch>
                <a:fillRect b="0" l="-90175" r="-276329" t="0"/>
              </a:stretch>
            </a:blipFill>
            <a:ln>
              <a:noFill/>
            </a:ln>
          </p:spPr>
        </p:sp>
      </p:grpSp>
      <p:grpSp>
        <p:nvGrpSpPr>
          <p:cNvPr id="255" name="Google Shape;255;p15"/>
          <p:cNvGrpSpPr/>
          <p:nvPr/>
        </p:nvGrpSpPr>
        <p:grpSpPr>
          <a:xfrm>
            <a:off x="14028938" y="1595734"/>
            <a:ext cx="1534782" cy="2891616"/>
            <a:chOff x="0" y="0"/>
            <a:chExt cx="2046377" cy="3855488"/>
          </a:xfrm>
        </p:grpSpPr>
        <p:sp>
          <p:nvSpPr>
            <p:cNvPr id="256" name="Google Shape;256;p15"/>
            <p:cNvSpPr/>
            <p:nvPr/>
          </p:nvSpPr>
          <p:spPr>
            <a:xfrm>
              <a:off x="0" y="0"/>
              <a:ext cx="1079558" cy="3855488"/>
            </a:xfrm>
            <a:custGeom>
              <a:rect b="b" l="l" r="r" t="t"/>
              <a:pathLst>
                <a:path extrusionOk="0" h="3855488" w="1079558">
                  <a:moveTo>
                    <a:pt x="0" y="0"/>
                  </a:moveTo>
                  <a:lnTo>
                    <a:pt x="1079558" y="0"/>
                  </a:lnTo>
                  <a:lnTo>
                    <a:pt x="1079558" y="3855488"/>
                  </a:lnTo>
                  <a:lnTo>
                    <a:pt x="0" y="3855488"/>
                  </a:lnTo>
                  <a:lnTo>
                    <a:pt x="0" y="0"/>
                  </a:lnTo>
                  <a:close/>
                </a:path>
              </a:pathLst>
            </a:custGeom>
            <a:blipFill rotWithShape="1">
              <a:blip r:embed="rId5">
                <a:alphaModFix/>
              </a:blip>
              <a:stretch>
                <a:fillRect b="0" l="-184442" r="-86848" t="0"/>
              </a:stretch>
            </a:blipFill>
            <a:ln>
              <a:noFill/>
            </a:ln>
          </p:spPr>
        </p:sp>
        <p:sp>
          <p:nvSpPr>
            <p:cNvPr id="257" name="Google Shape;257;p15"/>
            <p:cNvSpPr/>
            <p:nvPr/>
          </p:nvSpPr>
          <p:spPr>
            <a:xfrm>
              <a:off x="1079558" y="0"/>
              <a:ext cx="966819" cy="3855488"/>
            </a:xfrm>
            <a:custGeom>
              <a:rect b="b" l="l" r="r" t="t"/>
              <a:pathLst>
                <a:path extrusionOk="0" h="3855488" w="966819">
                  <a:moveTo>
                    <a:pt x="0" y="0"/>
                  </a:moveTo>
                  <a:lnTo>
                    <a:pt x="966820" y="0"/>
                  </a:lnTo>
                  <a:lnTo>
                    <a:pt x="966820" y="3855488"/>
                  </a:lnTo>
                  <a:lnTo>
                    <a:pt x="0" y="3855488"/>
                  </a:lnTo>
                  <a:lnTo>
                    <a:pt x="0" y="0"/>
                  </a:lnTo>
                  <a:close/>
                </a:path>
              </a:pathLst>
            </a:custGeom>
            <a:blipFill rotWithShape="1">
              <a:blip r:embed="rId6">
                <a:alphaModFix/>
              </a:blip>
              <a:stretch>
                <a:fillRect b="0" l="-314610" r="0" t="0"/>
              </a:stretch>
            </a:blipFill>
            <a:ln>
              <a:noFill/>
            </a:ln>
          </p:spPr>
        </p:sp>
      </p:grpSp>
      <p:sp>
        <p:nvSpPr>
          <p:cNvPr id="258" name="Google Shape;258;p15"/>
          <p:cNvSpPr/>
          <p:nvPr/>
        </p:nvSpPr>
        <p:spPr>
          <a:xfrm>
            <a:off x="8637548" y="6243754"/>
            <a:ext cx="1364725" cy="1223290"/>
          </a:xfrm>
          <a:custGeom>
            <a:rect b="b" l="l" r="r" t="t"/>
            <a:pathLst>
              <a:path extrusionOk="0" h="1223290" w="1364725">
                <a:moveTo>
                  <a:pt x="0" y="0"/>
                </a:moveTo>
                <a:lnTo>
                  <a:pt x="1364725" y="0"/>
                </a:lnTo>
                <a:lnTo>
                  <a:pt x="1364725" y="1223289"/>
                </a:lnTo>
                <a:lnTo>
                  <a:pt x="0" y="1223289"/>
                </a:lnTo>
                <a:lnTo>
                  <a:pt x="0" y="0"/>
                </a:lnTo>
                <a:close/>
              </a:path>
            </a:pathLst>
          </a:custGeom>
          <a:blipFill rotWithShape="1">
            <a:blip r:embed="rId7">
              <a:alphaModFix/>
            </a:blip>
            <a:stretch>
              <a:fillRect b="0" l="0" r="0" t="0"/>
            </a:stretch>
          </a:blipFill>
          <a:ln>
            <a:noFill/>
          </a:ln>
        </p:spPr>
      </p:sp>
      <p:sp>
        <p:nvSpPr>
          <p:cNvPr id="259" name="Google Shape;259;p15"/>
          <p:cNvSpPr/>
          <p:nvPr/>
        </p:nvSpPr>
        <p:spPr>
          <a:xfrm>
            <a:off x="15418325" y="6243754"/>
            <a:ext cx="1364725" cy="1223290"/>
          </a:xfrm>
          <a:custGeom>
            <a:rect b="b" l="l" r="r" t="t"/>
            <a:pathLst>
              <a:path extrusionOk="0" h="1223290" w="1364725">
                <a:moveTo>
                  <a:pt x="0" y="0"/>
                </a:moveTo>
                <a:lnTo>
                  <a:pt x="1364725" y="0"/>
                </a:lnTo>
                <a:lnTo>
                  <a:pt x="1364725" y="1223289"/>
                </a:lnTo>
                <a:lnTo>
                  <a:pt x="0" y="1223289"/>
                </a:lnTo>
                <a:lnTo>
                  <a:pt x="0" y="0"/>
                </a:lnTo>
                <a:close/>
              </a:path>
            </a:pathLst>
          </a:custGeom>
          <a:blipFill rotWithShape="1">
            <a:blip r:embed="rId8">
              <a:alphaModFix/>
            </a:blip>
            <a:stretch>
              <a:fillRect b="0" l="0" r="0" t="0"/>
            </a:stretch>
          </a:blipFill>
          <a:ln>
            <a:noFill/>
          </a:ln>
        </p:spPr>
      </p:sp>
      <p:grpSp>
        <p:nvGrpSpPr>
          <p:cNvPr id="260" name="Google Shape;260;p15"/>
          <p:cNvGrpSpPr/>
          <p:nvPr/>
        </p:nvGrpSpPr>
        <p:grpSpPr>
          <a:xfrm>
            <a:off x="10890451" y="6243754"/>
            <a:ext cx="1375759" cy="1223290"/>
            <a:chOff x="0" y="0"/>
            <a:chExt cx="1834345" cy="1631053"/>
          </a:xfrm>
        </p:grpSpPr>
        <p:sp>
          <p:nvSpPr>
            <p:cNvPr id="261" name="Google Shape;261;p15"/>
            <p:cNvSpPr/>
            <p:nvPr/>
          </p:nvSpPr>
          <p:spPr>
            <a:xfrm>
              <a:off x="0" y="0"/>
              <a:ext cx="924529" cy="1631053"/>
            </a:xfrm>
            <a:custGeom>
              <a:rect b="b" l="l" r="r" t="t"/>
              <a:pathLst>
                <a:path extrusionOk="0" h="1631053" w="924529">
                  <a:moveTo>
                    <a:pt x="0" y="0"/>
                  </a:moveTo>
                  <a:lnTo>
                    <a:pt x="924529" y="0"/>
                  </a:lnTo>
                  <a:lnTo>
                    <a:pt x="924529" y="1631053"/>
                  </a:lnTo>
                  <a:lnTo>
                    <a:pt x="0" y="1631053"/>
                  </a:lnTo>
                  <a:lnTo>
                    <a:pt x="0" y="0"/>
                  </a:lnTo>
                  <a:close/>
                </a:path>
              </a:pathLst>
            </a:custGeom>
            <a:blipFill rotWithShape="1">
              <a:blip r:embed="rId9">
                <a:alphaModFix/>
              </a:blip>
              <a:stretch>
                <a:fillRect b="0" l="0" r="-96815" t="0"/>
              </a:stretch>
            </a:blipFill>
            <a:ln>
              <a:noFill/>
            </a:ln>
          </p:spPr>
        </p:sp>
        <p:sp>
          <p:nvSpPr>
            <p:cNvPr id="262" name="Google Shape;262;p15"/>
            <p:cNvSpPr/>
            <p:nvPr/>
          </p:nvSpPr>
          <p:spPr>
            <a:xfrm>
              <a:off x="909816" y="0"/>
              <a:ext cx="924529" cy="1631053"/>
            </a:xfrm>
            <a:custGeom>
              <a:rect b="b" l="l" r="r" t="t"/>
              <a:pathLst>
                <a:path extrusionOk="0" h="1631053" w="924529">
                  <a:moveTo>
                    <a:pt x="0" y="0"/>
                  </a:moveTo>
                  <a:lnTo>
                    <a:pt x="924529" y="0"/>
                  </a:lnTo>
                  <a:lnTo>
                    <a:pt x="924529" y="1631053"/>
                  </a:lnTo>
                  <a:lnTo>
                    <a:pt x="0" y="1631053"/>
                  </a:lnTo>
                  <a:lnTo>
                    <a:pt x="0" y="0"/>
                  </a:lnTo>
                  <a:close/>
                </a:path>
              </a:pathLst>
            </a:custGeom>
            <a:blipFill rotWithShape="1">
              <a:blip r:embed="rId7">
                <a:alphaModFix/>
              </a:blip>
              <a:stretch>
                <a:fillRect b="0" l="-96815" r="0" t="0"/>
              </a:stretch>
            </a:blipFill>
            <a:ln>
              <a:noFill/>
            </a:ln>
          </p:spPr>
        </p:sp>
      </p:grpSp>
      <p:grpSp>
        <p:nvGrpSpPr>
          <p:cNvPr id="263" name="Google Shape;263;p15"/>
          <p:cNvGrpSpPr/>
          <p:nvPr/>
        </p:nvGrpSpPr>
        <p:grpSpPr>
          <a:xfrm>
            <a:off x="13154388" y="6243754"/>
            <a:ext cx="1375759" cy="1223290"/>
            <a:chOff x="0" y="0"/>
            <a:chExt cx="1834345" cy="1631053"/>
          </a:xfrm>
        </p:grpSpPr>
        <p:sp>
          <p:nvSpPr>
            <p:cNvPr id="264" name="Google Shape;264;p15"/>
            <p:cNvSpPr/>
            <p:nvPr/>
          </p:nvSpPr>
          <p:spPr>
            <a:xfrm>
              <a:off x="0" y="0"/>
              <a:ext cx="924529" cy="1631053"/>
            </a:xfrm>
            <a:custGeom>
              <a:rect b="b" l="l" r="r" t="t"/>
              <a:pathLst>
                <a:path extrusionOk="0" h="1631053" w="924529">
                  <a:moveTo>
                    <a:pt x="0" y="0"/>
                  </a:moveTo>
                  <a:lnTo>
                    <a:pt x="924529" y="0"/>
                  </a:lnTo>
                  <a:lnTo>
                    <a:pt x="924529" y="1631053"/>
                  </a:lnTo>
                  <a:lnTo>
                    <a:pt x="0" y="1631053"/>
                  </a:lnTo>
                  <a:lnTo>
                    <a:pt x="0" y="0"/>
                  </a:lnTo>
                  <a:close/>
                </a:path>
              </a:pathLst>
            </a:custGeom>
            <a:blipFill rotWithShape="1">
              <a:blip r:embed="rId9">
                <a:alphaModFix/>
              </a:blip>
              <a:stretch>
                <a:fillRect b="0" l="0" r="-96815" t="0"/>
              </a:stretch>
            </a:blipFill>
            <a:ln>
              <a:noFill/>
            </a:ln>
          </p:spPr>
        </p:sp>
        <p:sp>
          <p:nvSpPr>
            <p:cNvPr id="265" name="Google Shape;265;p15"/>
            <p:cNvSpPr/>
            <p:nvPr/>
          </p:nvSpPr>
          <p:spPr>
            <a:xfrm>
              <a:off x="909816" y="0"/>
              <a:ext cx="924529" cy="1631053"/>
            </a:xfrm>
            <a:custGeom>
              <a:rect b="b" l="l" r="r" t="t"/>
              <a:pathLst>
                <a:path extrusionOk="0" h="1631053" w="924529">
                  <a:moveTo>
                    <a:pt x="0" y="0"/>
                  </a:moveTo>
                  <a:lnTo>
                    <a:pt x="924529" y="0"/>
                  </a:lnTo>
                  <a:lnTo>
                    <a:pt x="924529" y="1631053"/>
                  </a:lnTo>
                  <a:lnTo>
                    <a:pt x="0" y="1631053"/>
                  </a:lnTo>
                  <a:lnTo>
                    <a:pt x="0" y="0"/>
                  </a:lnTo>
                  <a:close/>
                </a:path>
              </a:pathLst>
            </a:custGeom>
            <a:blipFill rotWithShape="1">
              <a:blip r:embed="rId7">
                <a:alphaModFix/>
              </a:blip>
              <a:stretch>
                <a:fillRect b="0" l="-96815" r="0" t="0"/>
              </a:stretch>
            </a:blipFill>
            <a:ln>
              <a:noFill/>
            </a:ln>
          </p:spPr>
        </p:sp>
      </p:grpSp>
      <p:grpSp>
        <p:nvGrpSpPr>
          <p:cNvPr id="266" name="Google Shape;266;p15"/>
          <p:cNvGrpSpPr/>
          <p:nvPr/>
        </p:nvGrpSpPr>
        <p:grpSpPr>
          <a:xfrm>
            <a:off x="11578330" y="8511445"/>
            <a:ext cx="2263937" cy="243196"/>
            <a:chOff x="0" y="0"/>
            <a:chExt cx="3018583" cy="324262"/>
          </a:xfrm>
        </p:grpSpPr>
        <p:cxnSp>
          <p:nvCxnSpPr>
            <p:cNvPr id="267" name="Google Shape;267;p15"/>
            <p:cNvCxnSpPr/>
            <p:nvPr/>
          </p:nvCxnSpPr>
          <p:spPr>
            <a:xfrm>
              <a:off x="0" y="311562"/>
              <a:ext cx="3018583" cy="0"/>
            </a:xfrm>
            <a:prstGeom prst="straightConnector1">
              <a:avLst/>
            </a:prstGeom>
            <a:noFill/>
            <a:ln cap="flat" cmpd="sng" w="50800">
              <a:solidFill>
                <a:srgbClr val="73B5FE"/>
              </a:solidFill>
              <a:prstDash val="solid"/>
              <a:round/>
              <a:headEnd len="sm" w="sm" type="none"/>
              <a:tailEnd len="sm" w="sm" type="none"/>
            </a:ln>
          </p:spPr>
        </p:cxnSp>
        <p:cxnSp>
          <p:nvCxnSpPr>
            <p:cNvPr id="268" name="Google Shape;268;p15"/>
            <p:cNvCxnSpPr/>
            <p:nvPr/>
          </p:nvCxnSpPr>
          <p:spPr>
            <a:xfrm rot="10800000">
              <a:off x="25400" y="0"/>
              <a:ext cx="0" cy="324262"/>
            </a:xfrm>
            <a:prstGeom prst="straightConnector1">
              <a:avLst/>
            </a:prstGeom>
            <a:noFill/>
            <a:ln cap="flat" cmpd="sng" w="50800">
              <a:solidFill>
                <a:srgbClr val="73B5FE"/>
              </a:solidFill>
              <a:prstDash val="solid"/>
              <a:round/>
              <a:headEnd len="sm" w="sm" type="none"/>
              <a:tailEnd len="sm" w="sm" type="none"/>
            </a:ln>
          </p:spPr>
        </p:cxnSp>
        <p:cxnSp>
          <p:nvCxnSpPr>
            <p:cNvPr id="269" name="Google Shape;269;p15"/>
            <p:cNvCxnSpPr/>
            <p:nvPr/>
          </p:nvCxnSpPr>
          <p:spPr>
            <a:xfrm rot="10800000">
              <a:off x="2993183" y="0"/>
              <a:ext cx="0" cy="324262"/>
            </a:xfrm>
            <a:prstGeom prst="straightConnector1">
              <a:avLst/>
            </a:prstGeom>
            <a:noFill/>
            <a:ln cap="flat" cmpd="sng" w="50800">
              <a:solidFill>
                <a:srgbClr val="73B5FE"/>
              </a:solidFill>
              <a:prstDash val="solid"/>
              <a:round/>
              <a:headEnd len="sm" w="sm" type="none"/>
              <a:tailEnd len="sm" w="sm" type="none"/>
            </a:ln>
          </p:spPr>
        </p:cxnSp>
      </p:grpSp>
      <p:sp>
        <p:nvSpPr>
          <p:cNvPr id="270" name="Google Shape;270;p15"/>
          <p:cNvSpPr txBox="1"/>
          <p:nvPr/>
        </p:nvSpPr>
        <p:spPr>
          <a:xfrm>
            <a:off x="1206630" y="2090543"/>
            <a:ext cx="6496800" cy="27996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8661">
                <a:solidFill>
                  <a:srgbClr val="FFFFFF"/>
                </a:solidFill>
                <a:latin typeface="Overpass Light"/>
                <a:ea typeface="Overpass Light"/>
                <a:cs typeface="Overpass Light"/>
                <a:sym typeface="Overpass Light"/>
              </a:rPr>
              <a:t>IMPORTANT DIAGRAM</a:t>
            </a:r>
            <a:endParaRPr/>
          </a:p>
        </p:txBody>
      </p:sp>
      <p:sp>
        <p:nvSpPr>
          <p:cNvPr id="271" name="Google Shape;271;p15"/>
          <p:cNvSpPr txBox="1"/>
          <p:nvPr/>
        </p:nvSpPr>
        <p:spPr>
          <a:xfrm>
            <a:off x="1206630" y="5247545"/>
            <a:ext cx="5126400" cy="3232500"/>
          </a:xfrm>
          <a:prstGeom prst="rect">
            <a:avLst/>
          </a:prstGeom>
          <a:noFill/>
          <a:ln>
            <a:noFill/>
          </a:ln>
        </p:spPr>
        <p:txBody>
          <a:bodyPr anchorCtr="0" anchor="t" bIns="0" lIns="0" spcFirstLastPara="1" rIns="0" wrap="square" tIns="0">
            <a:spAutoFit/>
          </a:bodyPr>
          <a:lstStyle/>
          <a:p>
            <a:pPr indent="0" lvl="0" marL="0" marR="0" rtl="0" algn="l">
              <a:lnSpc>
                <a:spcPct val="190000"/>
              </a:lnSpc>
              <a:spcBef>
                <a:spcPts val="0"/>
              </a:spcBef>
              <a:spcAft>
                <a:spcPts val="0"/>
              </a:spcAft>
              <a:buNone/>
            </a:pPr>
            <a:r>
              <a:rPr b="0" i="0" lang="en-US" sz="2000" u="none" cap="none" strike="noStrike">
                <a:solidFill>
                  <a:srgbClr val="FFFFFF"/>
                </a:solidFill>
                <a:latin typeface="Overpass"/>
                <a:ea typeface="Overpass"/>
                <a:cs typeface="Overpass"/>
                <a:sym typeface="Overpass"/>
              </a:rPr>
              <a:t>Lorem ipsum dolor sit amet, consectetur adipiscing elit, sed do eiusmod tempor incididunt ut labore et dolore magna aliqua. Ut enim ad minim veniam, quis nostrud exercitation ullamco laboris nisi ut aliquip ex ea commodo consequat. </a:t>
            </a:r>
            <a:endParaRPr/>
          </a:p>
        </p:txBody>
      </p:sp>
      <p:sp>
        <p:nvSpPr>
          <p:cNvPr id="272" name="Google Shape;272;p15"/>
          <p:cNvSpPr txBox="1"/>
          <p:nvPr/>
        </p:nvSpPr>
        <p:spPr>
          <a:xfrm>
            <a:off x="14557056" y="435610"/>
            <a:ext cx="2702244" cy="42989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Research &amp; Future</a:t>
            </a:r>
            <a:endParaRPr/>
          </a:p>
        </p:txBody>
      </p:sp>
      <p:sp>
        <p:nvSpPr>
          <p:cNvPr id="273" name="Google Shape;273;p15"/>
          <p:cNvSpPr txBox="1"/>
          <p:nvPr/>
        </p:nvSpPr>
        <p:spPr>
          <a:xfrm>
            <a:off x="1206630" y="435610"/>
            <a:ext cx="1521613" cy="429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Overview</a:t>
            </a:r>
            <a:endParaRPr/>
          </a:p>
        </p:txBody>
      </p:sp>
      <p:sp>
        <p:nvSpPr>
          <p:cNvPr id="274" name="Google Shape;274;p15"/>
          <p:cNvSpPr txBox="1"/>
          <p:nvPr/>
        </p:nvSpPr>
        <p:spPr>
          <a:xfrm>
            <a:off x="4606944"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Symptoms &amp; Diagnosis</a:t>
            </a:r>
            <a:endParaRPr/>
          </a:p>
        </p:txBody>
      </p:sp>
      <p:sp>
        <p:nvSpPr>
          <p:cNvPr id="275" name="Google Shape;275;p15"/>
          <p:cNvSpPr txBox="1"/>
          <p:nvPr/>
        </p:nvSpPr>
        <p:spPr>
          <a:xfrm>
            <a:off x="9241219" y="4694030"/>
            <a:ext cx="2883900" cy="338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200" u="none" cap="none" strike="noStrike">
                <a:solidFill>
                  <a:srgbClr val="FFFFFF"/>
                </a:solidFill>
                <a:latin typeface="Overpass Black"/>
                <a:ea typeface="Overpass Black"/>
                <a:cs typeface="Overpass Black"/>
                <a:sym typeface="Overpass Black"/>
              </a:rPr>
              <a:t>CARRIER FATHER</a:t>
            </a:r>
            <a:endParaRPr/>
          </a:p>
        </p:txBody>
      </p:sp>
      <p:sp>
        <p:nvSpPr>
          <p:cNvPr id="276" name="Google Shape;276;p15"/>
          <p:cNvSpPr txBox="1"/>
          <p:nvPr/>
        </p:nvSpPr>
        <p:spPr>
          <a:xfrm>
            <a:off x="8271990" y="7667893"/>
            <a:ext cx="20958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200" u="none" cap="none" strike="noStrike">
                <a:solidFill>
                  <a:srgbClr val="FFFFFF"/>
                </a:solidFill>
                <a:latin typeface="Overpass Black"/>
                <a:ea typeface="Overpass Black"/>
                <a:cs typeface="Overpass Black"/>
                <a:sym typeface="Overpass Black"/>
              </a:rPr>
              <a:t>UNAFFECTED</a:t>
            </a:r>
            <a:endParaRPr/>
          </a:p>
          <a:p>
            <a:pPr indent="0" lvl="0" marL="0" marR="0" rtl="0" algn="ctr">
              <a:lnSpc>
                <a:spcPct val="120000"/>
              </a:lnSpc>
              <a:spcBef>
                <a:spcPts val="0"/>
              </a:spcBef>
              <a:spcAft>
                <a:spcPts val="0"/>
              </a:spcAft>
              <a:buNone/>
            </a:pPr>
            <a:r>
              <a:rPr b="1" i="0" lang="en-US" sz="2200" u="none" cap="none" strike="noStrike">
                <a:solidFill>
                  <a:srgbClr val="FFFFFF"/>
                </a:solidFill>
                <a:latin typeface="Overpass Black"/>
                <a:ea typeface="Overpass Black"/>
                <a:cs typeface="Overpass Black"/>
                <a:sym typeface="Overpass Black"/>
              </a:rPr>
              <a:t>CHILD</a:t>
            </a:r>
            <a:endParaRPr/>
          </a:p>
        </p:txBody>
      </p:sp>
      <p:sp>
        <p:nvSpPr>
          <p:cNvPr id="277" name="Google Shape;277;p15"/>
          <p:cNvSpPr txBox="1"/>
          <p:nvPr/>
        </p:nvSpPr>
        <p:spPr>
          <a:xfrm>
            <a:off x="8818661" y="8904605"/>
            <a:ext cx="1002498" cy="4889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500" u="none" cap="none" strike="noStrike">
                <a:solidFill>
                  <a:srgbClr val="FFFFFF"/>
                </a:solidFill>
                <a:latin typeface="Overpass Black"/>
                <a:ea typeface="Overpass Black"/>
                <a:cs typeface="Overpass Black"/>
                <a:sym typeface="Overpass Black"/>
              </a:rPr>
              <a:t>25%</a:t>
            </a:r>
            <a:endParaRPr/>
          </a:p>
        </p:txBody>
      </p:sp>
      <p:sp>
        <p:nvSpPr>
          <p:cNvPr id="278" name="Google Shape;278;p15"/>
          <p:cNvSpPr txBox="1"/>
          <p:nvPr/>
        </p:nvSpPr>
        <p:spPr>
          <a:xfrm>
            <a:off x="15599439" y="8904605"/>
            <a:ext cx="1002498" cy="4889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500" u="none" cap="none" strike="noStrike">
                <a:solidFill>
                  <a:srgbClr val="FFFFFF"/>
                </a:solidFill>
                <a:latin typeface="Overpass Black"/>
                <a:ea typeface="Overpass Black"/>
                <a:cs typeface="Overpass Black"/>
                <a:sym typeface="Overpass Black"/>
              </a:rPr>
              <a:t>25%</a:t>
            </a:r>
            <a:endParaRPr/>
          </a:p>
        </p:txBody>
      </p:sp>
      <p:sp>
        <p:nvSpPr>
          <p:cNvPr id="279" name="Google Shape;279;p15"/>
          <p:cNvSpPr txBox="1"/>
          <p:nvPr/>
        </p:nvSpPr>
        <p:spPr>
          <a:xfrm>
            <a:off x="12125002" y="8904605"/>
            <a:ext cx="1002498" cy="4889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500" u="none" cap="none" strike="noStrike">
                <a:solidFill>
                  <a:srgbClr val="FFFFFF"/>
                </a:solidFill>
                <a:latin typeface="Overpass Black"/>
                <a:ea typeface="Overpass Black"/>
                <a:cs typeface="Overpass Black"/>
                <a:sym typeface="Overpass Black"/>
              </a:rPr>
              <a:t>50%</a:t>
            </a:r>
            <a:endParaRPr/>
          </a:p>
        </p:txBody>
      </p:sp>
      <p:sp>
        <p:nvSpPr>
          <p:cNvPr id="280" name="Google Shape;280;p15"/>
          <p:cNvSpPr txBox="1"/>
          <p:nvPr/>
        </p:nvSpPr>
        <p:spPr>
          <a:xfrm>
            <a:off x="10530410" y="7667893"/>
            <a:ext cx="20958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200" u="none" cap="none" strike="noStrike">
                <a:solidFill>
                  <a:srgbClr val="FFFFFF"/>
                </a:solidFill>
                <a:latin typeface="Overpass Black"/>
                <a:ea typeface="Overpass Black"/>
                <a:cs typeface="Overpass Black"/>
                <a:sym typeface="Overpass Black"/>
              </a:rPr>
              <a:t>CHILD</a:t>
            </a:r>
            <a:endParaRPr/>
          </a:p>
          <a:p>
            <a:pPr indent="0" lvl="0" marL="0" marR="0" rtl="0" algn="ctr">
              <a:lnSpc>
                <a:spcPct val="120000"/>
              </a:lnSpc>
              <a:spcBef>
                <a:spcPts val="0"/>
              </a:spcBef>
              <a:spcAft>
                <a:spcPts val="0"/>
              </a:spcAft>
              <a:buNone/>
            </a:pPr>
            <a:r>
              <a:rPr b="1" i="0" lang="en-US" sz="2200" u="none" cap="none" strike="noStrike">
                <a:solidFill>
                  <a:srgbClr val="FFFFFF"/>
                </a:solidFill>
                <a:latin typeface="Overpass Black"/>
                <a:ea typeface="Overpass Black"/>
                <a:cs typeface="Overpass Black"/>
                <a:sym typeface="Overpass Black"/>
              </a:rPr>
              <a:t>CARRIER</a:t>
            </a:r>
            <a:endParaRPr/>
          </a:p>
        </p:txBody>
      </p:sp>
      <p:sp>
        <p:nvSpPr>
          <p:cNvPr id="281" name="Google Shape;281;p15"/>
          <p:cNvSpPr txBox="1"/>
          <p:nvPr/>
        </p:nvSpPr>
        <p:spPr>
          <a:xfrm>
            <a:off x="12788176" y="7667893"/>
            <a:ext cx="20958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200" u="none" cap="none" strike="noStrike">
                <a:solidFill>
                  <a:srgbClr val="FFFFFF"/>
                </a:solidFill>
                <a:latin typeface="Overpass Black"/>
                <a:ea typeface="Overpass Black"/>
                <a:cs typeface="Overpass Black"/>
                <a:sym typeface="Overpass Black"/>
              </a:rPr>
              <a:t>CHILD</a:t>
            </a:r>
            <a:endParaRPr/>
          </a:p>
          <a:p>
            <a:pPr indent="0" lvl="0" marL="0" marR="0" rtl="0" algn="ctr">
              <a:lnSpc>
                <a:spcPct val="120000"/>
              </a:lnSpc>
              <a:spcBef>
                <a:spcPts val="0"/>
              </a:spcBef>
              <a:spcAft>
                <a:spcPts val="0"/>
              </a:spcAft>
              <a:buNone/>
            </a:pPr>
            <a:r>
              <a:rPr b="1" i="0" lang="en-US" sz="2200" u="none" cap="none" strike="noStrike">
                <a:solidFill>
                  <a:srgbClr val="FFFFFF"/>
                </a:solidFill>
                <a:latin typeface="Overpass Black"/>
                <a:ea typeface="Overpass Black"/>
                <a:cs typeface="Overpass Black"/>
                <a:sym typeface="Overpass Black"/>
              </a:rPr>
              <a:t>CARRIER</a:t>
            </a:r>
            <a:endParaRPr/>
          </a:p>
        </p:txBody>
      </p:sp>
      <p:sp>
        <p:nvSpPr>
          <p:cNvPr id="282" name="Google Shape;282;p15"/>
          <p:cNvSpPr txBox="1"/>
          <p:nvPr/>
        </p:nvSpPr>
        <p:spPr>
          <a:xfrm>
            <a:off x="15052767" y="7667893"/>
            <a:ext cx="20958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200" u="none" cap="none" strike="noStrike">
                <a:solidFill>
                  <a:srgbClr val="FFFFFF"/>
                </a:solidFill>
                <a:latin typeface="Overpass Black"/>
                <a:ea typeface="Overpass Black"/>
                <a:cs typeface="Overpass Black"/>
                <a:sym typeface="Overpass Black"/>
              </a:rPr>
              <a:t>CHILD</a:t>
            </a:r>
            <a:endParaRPr/>
          </a:p>
          <a:p>
            <a:pPr indent="0" lvl="0" marL="0" marR="0" rtl="0" algn="ctr">
              <a:lnSpc>
                <a:spcPct val="120000"/>
              </a:lnSpc>
              <a:spcBef>
                <a:spcPts val="0"/>
              </a:spcBef>
              <a:spcAft>
                <a:spcPts val="0"/>
              </a:spcAft>
              <a:buNone/>
            </a:pPr>
            <a:r>
              <a:rPr b="1" i="0" lang="en-US" sz="2200" u="none" cap="none" strike="noStrike">
                <a:solidFill>
                  <a:srgbClr val="FFFFFF"/>
                </a:solidFill>
                <a:latin typeface="Overpass Black"/>
                <a:ea typeface="Overpass Black"/>
                <a:cs typeface="Overpass Black"/>
                <a:sym typeface="Overpass Black"/>
              </a:rPr>
              <a:t>WITH CF</a:t>
            </a:r>
            <a:endParaRPr/>
          </a:p>
        </p:txBody>
      </p:sp>
      <p:sp>
        <p:nvSpPr>
          <p:cNvPr id="283" name="Google Shape;283;p15"/>
          <p:cNvSpPr txBox="1"/>
          <p:nvPr/>
        </p:nvSpPr>
        <p:spPr>
          <a:xfrm>
            <a:off x="13576526" y="4694030"/>
            <a:ext cx="2524200" cy="338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200" u="none" cap="none" strike="noStrike">
                <a:solidFill>
                  <a:srgbClr val="FFFFFF"/>
                </a:solidFill>
                <a:latin typeface="Overpass Black"/>
                <a:ea typeface="Overpass Black"/>
                <a:cs typeface="Overpass Black"/>
                <a:sym typeface="Overpass Black"/>
              </a:rPr>
              <a:t>CARRIER MOTHER</a:t>
            </a:r>
            <a:endParaRPr/>
          </a:p>
        </p:txBody>
      </p:sp>
      <p:sp>
        <p:nvSpPr>
          <p:cNvPr id="284" name="Google Shape;284;p15"/>
          <p:cNvSpPr txBox="1"/>
          <p:nvPr/>
        </p:nvSpPr>
        <p:spPr>
          <a:xfrm>
            <a:off x="9582000"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Treatment Options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1428"/>
            </a:gs>
            <a:gs pos="50000">
              <a:srgbClr val="082B4C"/>
            </a:gs>
            <a:gs pos="100000">
              <a:srgbClr val="073663"/>
            </a:gs>
          </a:gsLst>
          <a:path path="circle">
            <a:fillToRect b="50%" l="50%" r="50%" t="50%"/>
          </a:path>
          <a:tileRect/>
        </a:gradFill>
      </p:bgPr>
    </p:bg>
    <p:spTree>
      <p:nvGrpSpPr>
        <p:cNvPr id="288" name="Shape 288"/>
        <p:cNvGrpSpPr/>
        <p:nvPr/>
      </p:nvGrpSpPr>
      <p:grpSpPr>
        <a:xfrm>
          <a:off x="0" y="0"/>
          <a:ext cx="0" cy="0"/>
          <a:chOff x="0" y="0"/>
          <a:chExt cx="0" cy="0"/>
        </a:xfrm>
      </p:grpSpPr>
      <p:sp>
        <p:nvSpPr>
          <p:cNvPr id="289" name="Google Shape;289;p16"/>
          <p:cNvSpPr txBox="1"/>
          <p:nvPr/>
        </p:nvSpPr>
        <p:spPr>
          <a:xfrm>
            <a:off x="2707389" y="2523004"/>
            <a:ext cx="12873300" cy="43290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5625" u="none" cap="none" strike="noStrike">
                <a:solidFill>
                  <a:srgbClr val="FFFFFF"/>
                </a:solidFill>
                <a:latin typeface="Overpass Light"/>
                <a:ea typeface="Overpass Light"/>
                <a:cs typeface="Overpass Light"/>
                <a:sym typeface="Overpass Light"/>
              </a:rPr>
              <a:t>SYMPTOMS &amp; DIAGNOSIS</a:t>
            </a:r>
            <a:endParaRPr/>
          </a:p>
        </p:txBody>
      </p:sp>
      <p:sp>
        <p:nvSpPr>
          <p:cNvPr id="290" name="Google Shape;290;p16"/>
          <p:cNvSpPr/>
          <p:nvPr/>
        </p:nvSpPr>
        <p:spPr>
          <a:xfrm rot="1933459">
            <a:off x="15976646" y="-293640"/>
            <a:ext cx="6866876" cy="10333013"/>
          </a:xfrm>
          <a:custGeom>
            <a:rect b="b" l="l" r="r" t="t"/>
            <a:pathLst>
              <a:path extrusionOk="0" h="10333013" w="6866876">
                <a:moveTo>
                  <a:pt x="0" y="0"/>
                </a:moveTo>
                <a:lnTo>
                  <a:pt x="6866876" y="0"/>
                </a:lnTo>
                <a:lnTo>
                  <a:pt x="6866876" y="10333014"/>
                </a:lnTo>
                <a:lnTo>
                  <a:pt x="0" y="10333014"/>
                </a:lnTo>
                <a:lnTo>
                  <a:pt x="0" y="0"/>
                </a:lnTo>
                <a:close/>
              </a:path>
            </a:pathLst>
          </a:custGeom>
          <a:blipFill rotWithShape="1">
            <a:blip r:embed="rId3">
              <a:alphaModFix/>
            </a:blip>
            <a:stretch>
              <a:fillRect b="0" l="0" r="0" t="0"/>
            </a:stretch>
          </a:blipFill>
          <a:ln>
            <a:noFill/>
          </a:ln>
        </p:spPr>
      </p:sp>
      <p:cxnSp>
        <p:nvCxnSpPr>
          <p:cNvPr id="291" name="Google Shape;291;p16"/>
          <p:cNvCxnSpPr/>
          <p:nvPr/>
        </p:nvCxnSpPr>
        <p:spPr>
          <a:xfrm>
            <a:off x="2286598" y="2089981"/>
            <a:ext cx="13714804" cy="0"/>
          </a:xfrm>
          <a:prstGeom prst="straightConnector1">
            <a:avLst/>
          </a:prstGeom>
          <a:noFill/>
          <a:ln cap="flat" cmpd="sng" w="38100">
            <a:solidFill>
              <a:srgbClr val="73B5FE"/>
            </a:solidFill>
            <a:prstDash val="solid"/>
            <a:round/>
            <a:headEnd len="sm" w="sm" type="none"/>
            <a:tailEnd len="sm" w="sm" type="none"/>
          </a:ln>
        </p:spPr>
      </p:cxnSp>
      <p:cxnSp>
        <p:nvCxnSpPr>
          <p:cNvPr id="292" name="Google Shape;292;p16"/>
          <p:cNvCxnSpPr/>
          <p:nvPr/>
        </p:nvCxnSpPr>
        <p:spPr>
          <a:xfrm>
            <a:off x="2286598" y="7186726"/>
            <a:ext cx="13714804" cy="0"/>
          </a:xfrm>
          <a:prstGeom prst="straightConnector1">
            <a:avLst/>
          </a:prstGeom>
          <a:noFill/>
          <a:ln cap="flat" cmpd="sng" w="38100">
            <a:solidFill>
              <a:srgbClr val="73B5FE"/>
            </a:solidFill>
            <a:prstDash val="solid"/>
            <a:round/>
            <a:headEnd len="sm" w="sm" type="none"/>
            <a:tailEnd len="sm" w="sm" type="none"/>
          </a:ln>
        </p:spPr>
      </p:cxnSp>
      <p:sp>
        <p:nvSpPr>
          <p:cNvPr id="293" name="Google Shape;293;p16"/>
          <p:cNvSpPr/>
          <p:nvPr/>
        </p:nvSpPr>
        <p:spPr>
          <a:xfrm rot="1933459">
            <a:off x="-2582821" y="4676478"/>
            <a:ext cx="6866876" cy="10333013"/>
          </a:xfrm>
          <a:custGeom>
            <a:rect b="b" l="l" r="r" t="t"/>
            <a:pathLst>
              <a:path extrusionOk="0" h="10333013" w="6866876">
                <a:moveTo>
                  <a:pt x="0" y="0"/>
                </a:moveTo>
                <a:lnTo>
                  <a:pt x="6866876" y="0"/>
                </a:lnTo>
                <a:lnTo>
                  <a:pt x="6866876" y="10333013"/>
                </a:lnTo>
                <a:lnTo>
                  <a:pt x="0" y="10333013"/>
                </a:lnTo>
                <a:lnTo>
                  <a:pt x="0" y="0"/>
                </a:lnTo>
                <a:close/>
              </a:path>
            </a:pathLst>
          </a:custGeom>
          <a:blipFill rotWithShape="1">
            <a:blip r:embed="rId3">
              <a:alphaModFix/>
            </a:blip>
            <a:stretch>
              <a:fillRect b="0" l="0" r="0" t="0"/>
            </a:stretch>
          </a:blipFill>
          <a:ln>
            <a:noFill/>
          </a:ln>
        </p:spPr>
      </p:sp>
      <p:sp>
        <p:nvSpPr>
          <p:cNvPr id="294" name="Google Shape;294;p16"/>
          <p:cNvSpPr/>
          <p:nvPr/>
        </p:nvSpPr>
        <p:spPr>
          <a:xfrm>
            <a:off x="13021544" y="7899864"/>
            <a:ext cx="3071023" cy="1943120"/>
          </a:xfrm>
          <a:custGeom>
            <a:rect b="b" l="l" r="r" t="t"/>
            <a:pathLst>
              <a:path extrusionOk="0" h="1943120" w="3071023">
                <a:moveTo>
                  <a:pt x="0" y="0"/>
                </a:moveTo>
                <a:lnTo>
                  <a:pt x="3071024" y="0"/>
                </a:lnTo>
                <a:lnTo>
                  <a:pt x="3071024" y="1943121"/>
                </a:lnTo>
                <a:lnTo>
                  <a:pt x="0" y="1943121"/>
                </a:lnTo>
                <a:lnTo>
                  <a:pt x="0" y="0"/>
                </a:lnTo>
                <a:close/>
              </a:path>
            </a:pathLst>
          </a:custGeom>
          <a:blipFill rotWithShape="1">
            <a:blip r:embed="rId4">
              <a:alphaModFix amt="39000"/>
            </a:blip>
            <a:stretch>
              <a:fillRect b="0" l="0" r="0" t="0"/>
            </a:stretch>
          </a:blipFill>
          <a:ln>
            <a:noFill/>
          </a:ln>
        </p:spPr>
      </p:sp>
      <p:sp>
        <p:nvSpPr>
          <p:cNvPr id="295" name="Google Shape;295;p16"/>
          <p:cNvSpPr txBox="1"/>
          <p:nvPr/>
        </p:nvSpPr>
        <p:spPr>
          <a:xfrm>
            <a:off x="14557056" y="435610"/>
            <a:ext cx="2702244" cy="42989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Research &amp; Future</a:t>
            </a:r>
            <a:endParaRPr/>
          </a:p>
        </p:txBody>
      </p:sp>
      <p:sp>
        <p:nvSpPr>
          <p:cNvPr id="296" name="Google Shape;296;p16"/>
          <p:cNvSpPr txBox="1"/>
          <p:nvPr/>
        </p:nvSpPr>
        <p:spPr>
          <a:xfrm>
            <a:off x="1206630" y="435610"/>
            <a:ext cx="1521613" cy="429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Overview</a:t>
            </a:r>
            <a:endParaRPr/>
          </a:p>
        </p:txBody>
      </p:sp>
      <p:sp>
        <p:nvSpPr>
          <p:cNvPr id="297" name="Google Shape;297;p16"/>
          <p:cNvSpPr txBox="1"/>
          <p:nvPr/>
        </p:nvSpPr>
        <p:spPr>
          <a:xfrm>
            <a:off x="4606944"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Symptoms &amp; Diagnosis</a:t>
            </a:r>
            <a:endParaRPr/>
          </a:p>
        </p:txBody>
      </p:sp>
      <p:sp>
        <p:nvSpPr>
          <p:cNvPr id="298" name="Google Shape;298;p16"/>
          <p:cNvSpPr txBox="1"/>
          <p:nvPr/>
        </p:nvSpPr>
        <p:spPr>
          <a:xfrm>
            <a:off x="9582000"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Treatment Options</a:t>
            </a:r>
            <a:endParaRPr/>
          </a:p>
        </p:txBody>
      </p:sp>
      <p:sp>
        <p:nvSpPr>
          <p:cNvPr id="299" name="Google Shape;299;p16"/>
          <p:cNvSpPr txBox="1"/>
          <p:nvPr/>
        </p:nvSpPr>
        <p:spPr>
          <a:xfrm>
            <a:off x="6647799" y="7832725"/>
            <a:ext cx="4992402" cy="1425575"/>
          </a:xfrm>
          <a:prstGeom prst="rect">
            <a:avLst/>
          </a:prstGeom>
          <a:noFill/>
          <a:ln>
            <a:noFill/>
          </a:ln>
        </p:spPr>
        <p:txBody>
          <a:bodyPr anchorCtr="0" anchor="t" bIns="0" lIns="0" spcFirstLastPara="1" rIns="0" wrap="square" tIns="0">
            <a:spAutoFit/>
          </a:bodyPr>
          <a:lstStyle/>
          <a:p>
            <a:pPr indent="0" lvl="0" marL="0" marR="0" rtl="0" algn="ctr">
              <a:lnSpc>
                <a:spcPct val="185000"/>
              </a:lnSpc>
              <a:spcBef>
                <a:spcPts val="0"/>
              </a:spcBef>
              <a:spcAft>
                <a:spcPts val="0"/>
              </a:spcAft>
              <a:buNone/>
            </a:pPr>
            <a:r>
              <a:rPr b="0" i="0" lang="en-US" sz="2000" u="none" cap="none" strike="noStrike">
                <a:solidFill>
                  <a:srgbClr val="FFFFFF"/>
                </a:solidFill>
                <a:latin typeface="Overpass"/>
                <a:ea typeface="Overpass"/>
                <a:cs typeface="Overpass"/>
                <a:sym typeface="Overpass"/>
              </a:rPr>
              <a:t>Lorem ipsum dolor sit amet, consectetur adipiscing elit, sed do eiusmod tempor incididunt ut labore et dolore magna aliqua.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E6297"/>
            </a:gs>
            <a:gs pos="50000">
              <a:srgbClr val="184471"/>
            </a:gs>
            <a:gs pos="100000">
              <a:srgbClr val="061627"/>
            </a:gs>
          </a:gsLst>
          <a:path path="circle">
            <a:fillToRect b="50%" l="50%" r="50%" t="50%"/>
          </a:path>
          <a:tileRect/>
        </a:gradFill>
      </p:bgPr>
    </p:bg>
    <p:spTree>
      <p:nvGrpSpPr>
        <p:cNvPr id="303" name="Shape 303"/>
        <p:cNvGrpSpPr/>
        <p:nvPr/>
      </p:nvGrpSpPr>
      <p:grpSpPr>
        <a:xfrm>
          <a:off x="0" y="0"/>
          <a:ext cx="0" cy="0"/>
          <a:chOff x="0" y="0"/>
          <a:chExt cx="0" cy="0"/>
        </a:xfrm>
      </p:grpSpPr>
      <p:grpSp>
        <p:nvGrpSpPr>
          <p:cNvPr id="304" name="Google Shape;304;p17"/>
          <p:cNvGrpSpPr/>
          <p:nvPr/>
        </p:nvGrpSpPr>
        <p:grpSpPr>
          <a:xfrm>
            <a:off x="9328276" y="1371685"/>
            <a:ext cx="7161263" cy="7967408"/>
            <a:chOff x="0" y="0"/>
            <a:chExt cx="660400" cy="734741"/>
          </a:xfrm>
        </p:grpSpPr>
        <p:sp>
          <p:nvSpPr>
            <p:cNvPr id="305" name="Google Shape;305;p17"/>
            <p:cNvSpPr/>
            <p:nvPr/>
          </p:nvSpPr>
          <p:spPr>
            <a:xfrm>
              <a:off x="0" y="0"/>
              <a:ext cx="660400" cy="734741"/>
            </a:xfrm>
            <a:custGeom>
              <a:rect b="b" l="l" r="r" t="t"/>
              <a:pathLst>
                <a:path extrusionOk="0" h="734741"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6768"/>
                  </a:cubicBezTo>
                  <a:lnTo>
                    <a:pt x="660400" y="734741"/>
                  </a:lnTo>
                  <a:lnTo>
                    <a:pt x="0" y="734741"/>
                  </a:lnTo>
                  <a:lnTo>
                    <a:pt x="0" y="327071"/>
                  </a:lnTo>
                  <a:cubicBezTo>
                    <a:pt x="1782" y="185660"/>
                    <a:pt x="93019" y="64045"/>
                    <a:pt x="220252" y="19070"/>
                  </a:cubicBezTo>
                  <a:close/>
                </a:path>
              </a:pathLst>
            </a:custGeom>
            <a:gradFill>
              <a:gsLst>
                <a:gs pos="0">
                  <a:srgbClr val="001428"/>
                </a:gs>
                <a:gs pos="50000">
                  <a:srgbClr val="082B4C"/>
                </a:gs>
                <a:gs pos="100000">
                  <a:srgbClr val="073663"/>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7"/>
            <p:cNvSpPr txBox="1"/>
            <p:nvPr/>
          </p:nvSpPr>
          <p:spPr>
            <a:xfrm>
              <a:off x="0" y="31750"/>
              <a:ext cx="660400" cy="702991"/>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7" name="Google Shape;307;p17"/>
          <p:cNvSpPr/>
          <p:nvPr/>
        </p:nvSpPr>
        <p:spPr>
          <a:xfrm>
            <a:off x="11477614" y="2328082"/>
            <a:ext cx="3532564" cy="6370197"/>
          </a:xfrm>
          <a:custGeom>
            <a:rect b="b" l="l" r="r" t="t"/>
            <a:pathLst>
              <a:path extrusionOk="0" h="6370197" w="3532564">
                <a:moveTo>
                  <a:pt x="0" y="0"/>
                </a:moveTo>
                <a:lnTo>
                  <a:pt x="3532564" y="0"/>
                </a:lnTo>
                <a:lnTo>
                  <a:pt x="3532564" y="6370197"/>
                </a:lnTo>
                <a:lnTo>
                  <a:pt x="0" y="6370197"/>
                </a:lnTo>
                <a:lnTo>
                  <a:pt x="0" y="0"/>
                </a:lnTo>
                <a:close/>
              </a:path>
            </a:pathLst>
          </a:custGeom>
          <a:blipFill rotWithShape="1">
            <a:blip r:embed="rId3">
              <a:alphaModFix/>
            </a:blip>
            <a:stretch>
              <a:fillRect b="0" l="0" r="0" t="0"/>
            </a:stretch>
          </a:blipFill>
          <a:ln>
            <a:noFill/>
          </a:ln>
        </p:spPr>
      </p:sp>
      <p:sp>
        <p:nvSpPr>
          <p:cNvPr id="308" name="Google Shape;308;p17"/>
          <p:cNvSpPr txBox="1"/>
          <p:nvPr/>
        </p:nvSpPr>
        <p:spPr>
          <a:xfrm>
            <a:off x="14557056" y="435610"/>
            <a:ext cx="2702244" cy="42989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Research &amp; Future</a:t>
            </a:r>
            <a:endParaRPr/>
          </a:p>
        </p:txBody>
      </p:sp>
      <p:sp>
        <p:nvSpPr>
          <p:cNvPr id="309" name="Google Shape;309;p17"/>
          <p:cNvSpPr txBox="1"/>
          <p:nvPr/>
        </p:nvSpPr>
        <p:spPr>
          <a:xfrm>
            <a:off x="1206630" y="435610"/>
            <a:ext cx="1521613" cy="429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Overview</a:t>
            </a:r>
            <a:endParaRPr/>
          </a:p>
        </p:txBody>
      </p:sp>
      <p:sp>
        <p:nvSpPr>
          <p:cNvPr id="310" name="Google Shape;310;p17"/>
          <p:cNvSpPr txBox="1"/>
          <p:nvPr/>
        </p:nvSpPr>
        <p:spPr>
          <a:xfrm>
            <a:off x="4606944"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Symptoms &amp; Diagnosis</a:t>
            </a:r>
            <a:endParaRPr/>
          </a:p>
        </p:txBody>
      </p:sp>
      <p:sp>
        <p:nvSpPr>
          <p:cNvPr id="311" name="Google Shape;311;p17"/>
          <p:cNvSpPr txBox="1"/>
          <p:nvPr/>
        </p:nvSpPr>
        <p:spPr>
          <a:xfrm>
            <a:off x="9582000" y="435610"/>
            <a:ext cx="30963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FFF"/>
                </a:solidFill>
                <a:latin typeface="Overpass"/>
                <a:ea typeface="Overpass"/>
                <a:cs typeface="Overpass"/>
                <a:sym typeface="Overpass"/>
              </a:rPr>
              <a:t>Treatment Options</a:t>
            </a:r>
            <a:endParaRPr/>
          </a:p>
        </p:txBody>
      </p:sp>
      <p:sp>
        <p:nvSpPr>
          <p:cNvPr id="312" name="Google Shape;312;p17"/>
          <p:cNvSpPr txBox="1"/>
          <p:nvPr/>
        </p:nvSpPr>
        <p:spPr>
          <a:xfrm>
            <a:off x="1206630" y="2051857"/>
            <a:ext cx="7028700" cy="266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661" u="none" cap="none" strike="noStrike">
                <a:solidFill>
                  <a:srgbClr val="FFFFFF"/>
                </a:solidFill>
                <a:latin typeface="Overpass Light"/>
                <a:ea typeface="Overpass Light"/>
                <a:cs typeface="Overpass Light"/>
                <a:sym typeface="Overpass Light"/>
              </a:rPr>
              <a:t>STRUCTURE &amp; FUNCTION</a:t>
            </a:r>
            <a:endParaRPr/>
          </a:p>
        </p:txBody>
      </p:sp>
      <p:sp>
        <p:nvSpPr>
          <p:cNvPr id="313" name="Google Shape;313;p17"/>
          <p:cNvSpPr txBox="1"/>
          <p:nvPr/>
        </p:nvSpPr>
        <p:spPr>
          <a:xfrm>
            <a:off x="1206630" y="5220933"/>
            <a:ext cx="5126400" cy="3384900"/>
          </a:xfrm>
          <a:prstGeom prst="rect">
            <a:avLst/>
          </a:prstGeom>
          <a:noFill/>
          <a:ln>
            <a:noFill/>
          </a:ln>
        </p:spPr>
        <p:txBody>
          <a:bodyPr anchorCtr="0" anchor="t" bIns="0" lIns="0" spcFirstLastPara="1" rIns="0" wrap="square" tIns="0">
            <a:spAutoFit/>
          </a:bodyPr>
          <a:lstStyle/>
          <a:p>
            <a:pPr indent="0" lvl="0" marL="0" marR="0" rtl="0" algn="l">
              <a:lnSpc>
                <a:spcPct val="180000"/>
              </a:lnSpc>
              <a:spcBef>
                <a:spcPts val="0"/>
              </a:spcBef>
              <a:spcAft>
                <a:spcPts val="0"/>
              </a:spcAft>
              <a:buNone/>
            </a:pPr>
            <a:r>
              <a:rPr b="0" i="0" lang="en-US" sz="2199" u="none" cap="none" strike="noStrike">
                <a:solidFill>
                  <a:srgbClr val="FFFFFF"/>
                </a:solidFill>
                <a:latin typeface="Overpass"/>
                <a:ea typeface="Overpass"/>
                <a:cs typeface="Overpass"/>
                <a:sym typeface="Overpass"/>
              </a:rPr>
              <a:t>Lorem ipsum dolor sit amet, consectetur adipiscing elit, sed do eiusmod tempor incididunt ut labore et dolore magna aliqua. Ut enim ad minim veniam, quis nostrud exercitation ullamco laboris nisi ut aliquip ex ea commodo consequat. </a:t>
            </a:r>
            <a:endParaRPr/>
          </a:p>
        </p:txBody>
      </p:sp>
      <p:cxnSp>
        <p:nvCxnSpPr>
          <p:cNvPr id="314" name="Google Shape;314;p17"/>
          <p:cNvCxnSpPr/>
          <p:nvPr/>
        </p:nvCxnSpPr>
        <p:spPr>
          <a:xfrm>
            <a:off x="9328276" y="9603718"/>
            <a:ext cx="7161263" cy="0"/>
          </a:xfrm>
          <a:prstGeom prst="straightConnector1">
            <a:avLst/>
          </a:prstGeom>
          <a:noFill/>
          <a:ln cap="flat" cmpd="sng" w="38100">
            <a:solidFill>
              <a:srgbClr val="73B5FE"/>
            </a:solidFill>
            <a:prstDash val="solid"/>
            <a:round/>
            <a:headEnd len="sm" w="sm" type="none"/>
            <a:tailEnd len="sm" w="sm" type="none"/>
          </a:ln>
        </p:spPr>
      </p:cxnSp>
      <p:sp>
        <p:nvSpPr>
          <p:cNvPr id="315" name="Google Shape;315;p17"/>
          <p:cNvSpPr txBox="1"/>
          <p:nvPr/>
        </p:nvSpPr>
        <p:spPr>
          <a:xfrm>
            <a:off x="10280651" y="3868217"/>
            <a:ext cx="108205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200" u="none" cap="none" strike="noStrike">
                <a:solidFill>
                  <a:srgbClr val="0C2B4A"/>
                </a:solidFill>
                <a:latin typeface="Overpass Black"/>
                <a:ea typeface="Overpass Black"/>
                <a:cs typeface="Overpass Black"/>
                <a:sym typeface="Overpass Black"/>
              </a:rPr>
              <a:t>Label 01</a:t>
            </a:r>
            <a:endParaRPr/>
          </a:p>
        </p:txBody>
      </p:sp>
      <p:sp>
        <p:nvSpPr>
          <p:cNvPr id="316" name="Google Shape;316;p17"/>
          <p:cNvSpPr txBox="1"/>
          <p:nvPr/>
        </p:nvSpPr>
        <p:spPr>
          <a:xfrm>
            <a:off x="14019881" y="3088552"/>
            <a:ext cx="1138163"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200" u="none" cap="none" strike="noStrike">
                <a:solidFill>
                  <a:srgbClr val="0C2B4A"/>
                </a:solidFill>
                <a:latin typeface="Overpass Black"/>
                <a:ea typeface="Overpass Black"/>
                <a:cs typeface="Overpass Black"/>
                <a:sym typeface="Overpass Black"/>
              </a:rPr>
              <a:t>Label 02</a:t>
            </a:r>
            <a:endParaRPr/>
          </a:p>
        </p:txBody>
      </p:sp>
      <p:sp>
        <p:nvSpPr>
          <p:cNvPr id="317" name="Google Shape;317;p17"/>
          <p:cNvSpPr txBox="1"/>
          <p:nvPr/>
        </p:nvSpPr>
        <p:spPr>
          <a:xfrm>
            <a:off x="9925587" y="6012345"/>
            <a:ext cx="1134814"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200" u="none" cap="none" strike="noStrike">
                <a:solidFill>
                  <a:srgbClr val="0C2B4A"/>
                </a:solidFill>
                <a:latin typeface="Overpass Black"/>
                <a:ea typeface="Overpass Black"/>
                <a:cs typeface="Overpass Black"/>
                <a:sym typeface="Overpass Black"/>
              </a:rPr>
              <a:t>Label 03</a:t>
            </a:r>
            <a:endParaRPr/>
          </a:p>
        </p:txBody>
      </p:sp>
      <p:sp>
        <p:nvSpPr>
          <p:cNvPr id="318" name="Google Shape;318;p17"/>
          <p:cNvSpPr txBox="1"/>
          <p:nvPr/>
        </p:nvSpPr>
        <p:spPr>
          <a:xfrm>
            <a:off x="14976543" y="4880928"/>
            <a:ext cx="1149325" cy="429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200" u="none" cap="none" strike="noStrike">
                <a:solidFill>
                  <a:srgbClr val="0C2B4A"/>
                </a:solidFill>
                <a:latin typeface="Overpass Black"/>
                <a:ea typeface="Overpass Black"/>
                <a:cs typeface="Overpass Black"/>
                <a:sym typeface="Overpass Black"/>
              </a:rPr>
              <a:t>Label 04</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