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Montserrat Medium"/>
      <p:regular r:id="rId37"/>
      <p:bold r:id="rId38"/>
      <p:italic r:id="rId39"/>
      <p:boldItalic r:id="rId40"/>
    </p:embeddedFont>
    <p:embeddedFont>
      <p:font typeface="Lilita One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Italic.fntdata"/><Relationship Id="rId20" Type="http://schemas.openxmlformats.org/officeDocument/2006/relationships/slide" Target="slides/slide14.xml"/><Relationship Id="rId41" Type="http://schemas.openxmlformats.org/officeDocument/2006/relationships/font" Target="fonts/LilitaOne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bold.fntdata"/><Relationship Id="rId15" Type="http://schemas.openxmlformats.org/officeDocument/2006/relationships/slide" Target="slides/slide9.xml"/><Relationship Id="rId37" Type="http://schemas.openxmlformats.org/officeDocument/2006/relationships/font" Target="fonts/MontserratMedium-regular.fntdata"/><Relationship Id="rId14" Type="http://schemas.openxmlformats.org/officeDocument/2006/relationships/slide" Target="slides/slide8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1.xml"/><Relationship Id="rId39" Type="http://schemas.openxmlformats.org/officeDocument/2006/relationships/font" Target="fonts/MontserratMedium-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Medium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a2b75ace1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4a2b75ace1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a2b75ace1_2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4a2b75ace1_2_1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a2b75ace1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4a2b75ace1_2_2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a2b75ace1_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4a2b75ace1_2_2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a2b75ace1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4a2b75ace1_2_2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a2b75ace1_2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4a2b75ace1_2_2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a2b75ace1_2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24a2b75ace1_2_2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4a2b75ace1_2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4a2b75ace1_2_2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4a2b75ace1_2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4a2b75ace1_2_2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4a2b75ace1_2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24a2b75ace1_2_3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4a2b75ace1_2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24a2b75ace1_2_3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a2b75ace1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4a2b75ace1_2_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4a2b75ace1_2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24a2b75ace1_2_3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4a2b75ace1_2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24a2b75ace1_2_4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4a2b75ace1_2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24a2b75ace1_2_4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4a2b75ace1_2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24a2b75ace1_2_4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4a2b75ace1_2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24a2b75ace1_2_4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a2b75ace1_2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24a2b75ace1_2_4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4a2b75ace1_2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g24a2b75ace1_2_5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a2b75ace1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4a2b75ace1_2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a2b75ace1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4a2b75ace1_2_1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a2b75ace1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4a2b75ace1_2_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a2b75ace1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4a2b75ace1_2_1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a2b75ace1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4a2b75ace1_2_1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a2b75ace1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4a2b75ace1_2_1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4a2b75ace1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4a2b75ace1_2_1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197245"/>
            <a:ext cx="3696749" cy="10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28301" y="362270"/>
            <a:ext cx="3696749" cy="10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912" y="3096466"/>
            <a:ext cx="1034625" cy="138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578" y="362281"/>
            <a:ext cx="1034625" cy="11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06" name="Google Shape;106;p17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07" name="Google Shape;107;p17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20" name="Google Shape;120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5" name="Google Shape;125;p20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27" name="Google Shape;127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893125">
            <a:off x="7679199" y="2965806"/>
            <a:ext cx="1056914" cy="135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30764">
            <a:off x="399685" y="3161358"/>
            <a:ext cx="1279062" cy="151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39497">
            <a:off x="1325508" y="361628"/>
            <a:ext cx="1019339" cy="132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153010">
            <a:off x="6671294" y="395551"/>
            <a:ext cx="1242976" cy="1468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184" y="333583"/>
            <a:ext cx="2223675" cy="438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4194" y="3568343"/>
            <a:ext cx="3417963" cy="100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70580">
            <a:off x="-62777" y="2546744"/>
            <a:ext cx="1736518" cy="17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4194" y="3568343"/>
            <a:ext cx="3417963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796" y="320053"/>
            <a:ext cx="3417963" cy="100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85244" y="1805966"/>
            <a:ext cx="4287198" cy="297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645843">
            <a:off x="7230654" y="2481800"/>
            <a:ext cx="1932312" cy="209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45842">
            <a:off x="6672199" y="3629192"/>
            <a:ext cx="1855144" cy="200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45842">
            <a:off x="6260418" y="2628115"/>
            <a:ext cx="1777319" cy="194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9076" y="4215854"/>
            <a:ext cx="4362752" cy="10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17880" y="1878780"/>
            <a:ext cx="3992625" cy="18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5253" y="3484372"/>
            <a:ext cx="737200" cy="9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601" y="308949"/>
            <a:ext cx="548700" cy="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5340" y="191525"/>
            <a:ext cx="452310" cy="6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0668" y="300612"/>
            <a:ext cx="3417963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89051" y="3739470"/>
            <a:ext cx="3417963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194" y="-880686"/>
            <a:ext cx="2217870" cy="218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Char char="●"/>
              <a:defRPr sz="18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lita One"/>
              <a:buChar char="○"/>
              <a:defRPr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9" Type="http://schemas.openxmlformats.org/officeDocument/2006/relationships/image" Target="../media/image28.png"/><Relationship Id="rId5" Type="http://schemas.openxmlformats.org/officeDocument/2006/relationships/image" Target="../media/image21.png"/><Relationship Id="rId6" Type="http://schemas.openxmlformats.org/officeDocument/2006/relationships/image" Target="../media/image3.png"/><Relationship Id="rId7" Type="http://schemas.openxmlformats.org/officeDocument/2006/relationships/image" Target="../media/image31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83.png"/><Relationship Id="rId5" Type="http://schemas.openxmlformats.org/officeDocument/2006/relationships/image" Target="../media/image5.png"/><Relationship Id="rId6" Type="http://schemas.openxmlformats.org/officeDocument/2006/relationships/image" Target="../media/image5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1.png"/><Relationship Id="rId4" Type="http://schemas.openxmlformats.org/officeDocument/2006/relationships/image" Target="../media/image3.png"/><Relationship Id="rId5" Type="http://schemas.openxmlformats.org/officeDocument/2006/relationships/image" Target="../media/image51.jpg"/><Relationship Id="rId6" Type="http://schemas.openxmlformats.org/officeDocument/2006/relationships/image" Target="../media/image56.jpg"/><Relationship Id="rId7" Type="http://schemas.openxmlformats.org/officeDocument/2006/relationships/image" Target="../media/image94.jpg"/><Relationship Id="rId8" Type="http://schemas.openxmlformats.org/officeDocument/2006/relationships/image" Target="../media/image4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3.png"/><Relationship Id="rId9" Type="http://schemas.openxmlformats.org/officeDocument/2006/relationships/image" Target="../media/image62.png"/><Relationship Id="rId5" Type="http://schemas.openxmlformats.org/officeDocument/2006/relationships/image" Target="../media/image2.png"/><Relationship Id="rId6" Type="http://schemas.openxmlformats.org/officeDocument/2006/relationships/image" Target="../media/image57.png"/><Relationship Id="rId7" Type="http://schemas.openxmlformats.org/officeDocument/2006/relationships/image" Target="../media/image64.png"/><Relationship Id="rId8" Type="http://schemas.openxmlformats.org/officeDocument/2006/relationships/image" Target="../media/image6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0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84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98.png"/><Relationship Id="rId6" Type="http://schemas.openxmlformats.org/officeDocument/2006/relationships/image" Target="../media/image5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7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2.png"/><Relationship Id="rId4" Type="http://schemas.openxmlformats.org/officeDocument/2006/relationships/image" Target="../media/image7.png"/><Relationship Id="rId5" Type="http://schemas.openxmlformats.org/officeDocument/2006/relationships/image" Target="../media/image112.png"/><Relationship Id="rId6" Type="http://schemas.openxmlformats.org/officeDocument/2006/relationships/image" Target="../media/image14.png"/><Relationship Id="rId7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0.jpg"/><Relationship Id="rId4" Type="http://schemas.openxmlformats.org/officeDocument/2006/relationships/image" Target="../media/image94.jpg"/><Relationship Id="rId11" Type="http://schemas.openxmlformats.org/officeDocument/2006/relationships/image" Target="../media/image2.png"/><Relationship Id="rId10" Type="http://schemas.openxmlformats.org/officeDocument/2006/relationships/image" Target="../media/image88.png"/><Relationship Id="rId12" Type="http://schemas.openxmlformats.org/officeDocument/2006/relationships/image" Target="../media/image13.png"/><Relationship Id="rId9" Type="http://schemas.openxmlformats.org/officeDocument/2006/relationships/image" Target="../media/image49.jpg"/><Relationship Id="rId5" Type="http://schemas.openxmlformats.org/officeDocument/2006/relationships/image" Target="../media/image56.jpg"/><Relationship Id="rId6" Type="http://schemas.openxmlformats.org/officeDocument/2006/relationships/image" Target="../media/image85.jpg"/><Relationship Id="rId7" Type="http://schemas.openxmlformats.org/officeDocument/2006/relationships/image" Target="../media/image73.jpg"/><Relationship Id="rId8" Type="http://schemas.openxmlformats.org/officeDocument/2006/relationships/image" Target="../media/image5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98.png"/><Relationship Id="rId5" Type="http://schemas.openxmlformats.org/officeDocument/2006/relationships/image" Target="../media/image103.png"/><Relationship Id="rId6" Type="http://schemas.openxmlformats.org/officeDocument/2006/relationships/image" Target="../media/image9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4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22" Type="http://schemas.openxmlformats.org/officeDocument/2006/relationships/image" Target="../media/image55.png"/><Relationship Id="rId21" Type="http://schemas.openxmlformats.org/officeDocument/2006/relationships/image" Target="../media/image57.png"/><Relationship Id="rId24" Type="http://schemas.openxmlformats.org/officeDocument/2006/relationships/image" Target="../media/image62.png"/><Relationship Id="rId23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Relationship Id="rId26" Type="http://schemas.openxmlformats.org/officeDocument/2006/relationships/image" Target="../media/image115.png"/><Relationship Id="rId25" Type="http://schemas.openxmlformats.org/officeDocument/2006/relationships/image" Target="../media/image13.png"/><Relationship Id="rId27" Type="http://schemas.openxmlformats.org/officeDocument/2006/relationships/image" Target="../media/image32.png"/><Relationship Id="rId5" Type="http://schemas.openxmlformats.org/officeDocument/2006/relationships/image" Target="../media/image6.png"/><Relationship Id="rId6" Type="http://schemas.openxmlformats.org/officeDocument/2006/relationships/image" Target="../media/image36.png"/><Relationship Id="rId7" Type="http://schemas.openxmlformats.org/officeDocument/2006/relationships/image" Target="../media/image25.png"/><Relationship Id="rId8" Type="http://schemas.openxmlformats.org/officeDocument/2006/relationships/image" Target="../media/image59.png"/><Relationship Id="rId11" Type="http://schemas.openxmlformats.org/officeDocument/2006/relationships/image" Target="../media/image41.png"/><Relationship Id="rId10" Type="http://schemas.openxmlformats.org/officeDocument/2006/relationships/image" Target="../media/image7.png"/><Relationship Id="rId13" Type="http://schemas.openxmlformats.org/officeDocument/2006/relationships/image" Target="../media/image54.png"/><Relationship Id="rId12" Type="http://schemas.openxmlformats.org/officeDocument/2006/relationships/image" Target="../media/image65.png"/><Relationship Id="rId15" Type="http://schemas.openxmlformats.org/officeDocument/2006/relationships/image" Target="../media/image14.png"/><Relationship Id="rId14" Type="http://schemas.openxmlformats.org/officeDocument/2006/relationships/image" Target="../media/image112.png"/><Relationship Id="rId17" Type="http://schemas.openxmlformats.org/officeDocument/2006/relationships/image" Target="../media/image58.png"/><Relationship Id="rId16" Type="http://schemas.openxmlformats.org/officeDocument/2006/relationships/image" Target="../media/image83.png"/><Relationship Id="rId19" Type="http://schemas.openxmlformats.org/officeDocument/2006/relationships/image" Target="../media/image1.png"/><Relationship Id="rId18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45.png"/><Relationship Id="rId9" Type="http://schemas.openxmlformats.org/officeDocument/2006/relationships/image" Target="../media/image24.png"/><Relationship Id="rId5" Type="http://schemas.openxmlformats.org/officeDocument/2006/relationships/image" Target="../media/image69.png"/><Relationship Id="rId6" Type="http://schemas.openxmlformats.org/officeDocument/2006/relationships/image" Target="../media/image9.png"/><Relationship Id="rId7" Type="http://schemas.openxmlformats.org/officeDocument/2006/relationships/image" Target="../media/image34.png"/><Relationship Id="rId8" Type="http://schemas.openxmlformats.org/officeDocument/2006/relationships/image" Target="../media/image28.png"/><Relationship Id="rId11" Type="http://schemas.openxmlformats.org/officeDocument/2006/relationships/image" Target="../media/image88.png"/><Relationship Id="rId10" Type="http://schemas.openxmlformats.org/officeDocument/2006/relationships/image" Target="../media/image21.png"/><Relationship Id="rId13" Type="http://schemas.openxmlformats.org/officeDocument/2006/relationships/image" Target="../media/image35.png"/><Relationship Id="rId12" Type="http://schemas.openxmlformats.org/officeDocument/2006/relationships/image" Target="../media/image31.png"/><Relationship Id="rId15" Type="http://schemas.openxmlformats.org/officeDocument/2006/relationships/image" Target="../media/image3.png"/><Relationship Id="rId14" Type="http://schemas.openxmlformats.org/officeDocument/2006/relationships/image" Target="../media/image79.png"/><Relationship Id="rId16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Relationship Id="rId4" Type="http://schemas.openxmlformats.org/officeDocument/2006/relationships/image" Target="../media/image12.png"/><Relationship Id="rId5" Type="http://schemas.openxmlformats.org/officeDocument/2006/relationships/image" Target="../media/image27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36.png"/><Relationship Id="rId6" Type="http://schemas.openxmlformats.org/officeDocument/2006/relationships/image" Target="../media/image25.png"/><Relationship Id="rId7" Type="http://schemas.openxmlformats.org/officeDocument/2006/relationships/image" Target="../media/image5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g"/><Relationship Id="rId4" Type="http://schemas.openxmlformats.org/officeDocument/2006/relationships/image" Target="../media/image4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jpg"/><Relationship Id="rId4" Type="http://schemas.openxmlformats.org/officeDocument/2006/relationships/image" Target="../media/image43.jpg"/><Relationship Id="rId5" Type="http://schemas.openxmlformats.org/officeDocument/2006/relationships/image" Target="../media/image40.jpg"/><Relationship Id="rId6" Type="http://schemas.openxmlformats.org/officeDocument/2006/relationships/image" Target="../media/image41.png"/><Relationship Id="rId7" Type="http://schemas.openxmlformats.org/officeDocument/2006/relationships/image" Target="../media/image65.png"/><Relationship Id="rId8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13" y="4360260"/>
            <a:ext cx="3657600" cy="88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6926" y="2537858"/>
            <a:ext cx="3657600" cy="889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2333809" y="1575664"/>
            <a:ext cx="4476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500" u="none" cap="none" strike="noStrike">
                <a:solidFill>
                  <a:srgbClr val="FAD02B"/>
                </a:solidFill>
                <a:latin typeface="Lilita One"/>
                <a:ea typeface="Lilita One"/>
                <a:cs typeface="Lilita One"/>
                <a:sym typeface="Lilita One"/>
              </a:rPr>
              <a:t>Cities of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500" u="none" cap="none" strike="noStrike">
                <a:solidFill>
                  <a:srgbClr val="FAD02B"/>
                </a:solidFill>
                <a:latin typeface="Lilita One"/>
                <a:ea typeface="Lilita One"/>
                <a:cs typeface="Lilita One"/>
                <a:sym typeface="Lilita One"/>
              </a:rPr>
              <a:t>the World </a:t>
            </a:r>
            <a:endParaRPr sz="700"/>
          </a:p>
        </p:txBody>
      </p:sp>
      <p:sp>
        <p:nvSpPr>
          <p:cNvPr id="149" name="Google Shape;149;p23"/>
          <p:cNvSpPr txBox="1"/>
          <p:nvPr/>
        </p:nvSpPr>
        <p:spPr>
          <a:xfrm>
            <a:off x="3910013" y="3837851"/>
            <a:ext cx="132397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Lesson</a:t>
            </a:r>
            <a:endParaRPr sz="700"/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634553">
            <a:off x="-117068" y="-589984"/>
            <a:ext cx="2528507" cy="283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83872" y="2423328"/>
            <a:ext cx="2225387" cy="373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9265409">
            <a:off x="7280242" y="-827888"/>
            <a:ext cx="1933092" cy="381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9246070">
            <a:off x="3377638" y="-762422"/>
            <a:ext cx="2113696" cy="230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41161" y="275571"/>
            <a:ext cx="1026750" cy="13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56652">
            <a:off x="6591269" y="2453262"/>
            <a:ext cx="2977176" cy="305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/>
        </p:nvSpPr>
        <p:spPr>
          <a:xfrm>
            <a:off x="1035132" y="1248571"/>
            <a:ext cx="43956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an original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statement or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inspiring quote</a:t>
            </a:r>
            <a:endParaRPr sz="700"/>
          </a:p>
        </p:txBody>
      </p:sp>
      <p:sp>
        <p:nvSpPr>
          <p:cNvPr id="272" name="Google Shape;272;p32"/>
          <p:cNvSpPr txBox="1"/>
          <p:nvPr/>
        </p:nvSpPr>
        <p:spPr>
          <a:xfrm>
            <a:off x="1035132" y="3582192"/>
            <a:ext cx="481191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4696C"/>
                </a:solidFill>
                <a:latin typeface="Lilita One"/>
                <a:ea typeface="Lilita One"/>
                <a:cs typeface="Lilita One"/>
                <a:sym typeface="Lilita One"/>
              </a:rPr>
              <a:t>Include a credit, citation, or supporting message</a:t>
            </a:r>
            <a:endParaRPr sz="700"/>
          </a:p>
        </p:txBody>
      </p:sp>
      <p:pic>
        <p:nvPicPr>
          <p:cNvPr id="273" name="Google Shape;2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0539" y="1504545"/>
            <a:ext cx="3865784" cy="42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53576" y="-2132235"/>
            <a:ext cx="5167724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26" y="141705"/>
            <a:ext cx="3417964" cy="1000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32"/>
          <p:cNvGrpSpPr/>
          <p:nvPr/>
        </p:nvGrpSpPr>
        <p:grpSpPr>
          <a:xfrm>
            <a:off x="-161129" y="4074516"/>
            <a:ext cx="11291042" cy="1640290"/>
            <a:chOff x="0" y="0"/>
            <a:chExt cx="30109444" cy="4374106"/>
          </a:xfrm>
        </p:grpSpPr>
        <p:pic>
          <p:nvPicPr>
            <p:cNvPr id="277" name="Google Shape;277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173470"/>
              <a:ext cx="10185612" cy="4200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31386" y="53050"/>
              <a:ext cx="10185612" cy="4200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923832" y="0"/>
              <a:ext cx="10185612" cy="42006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ADBAA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37167" y="1530398"/>
            <a:ext cx="2225387" cy="373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5384" y="703333"/>
            <a:ext cx="2223675" cy="4383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33"/>
          <p:cNvGrpSpPr/>
          <p:nvPr/>
        </p:nvGrpSpPr>
        <p:grpSpPr>
          <a:xfrm>
            <a:off x="1085842" y="510778"/>
            <a:ext cx="6972316" cy="1071963"/>
            <a:chOff x="0" y="-9525"/>
            <a:chExt cx="18592843" cy="2858567"/>
          </a:xfrm>
        </p:grpSpPr>
        <p:sp>
          <p:nvSpPr>
            <p:cNvPr id="287" name="Google Shape;287;p33"/>
            <p:cNvSpPr txBox="1"/>
            <p:nvPr/>
          </p:nvSpPr>
          <p:spPr>
            <a:xfrm>
              <a:off x="0" y="-9525"/>
              <a:ext cx="18592843" cy="183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ED784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 Team Members Page</a:t>
              </a:r>
              <a:endParaRPr sz="700"/>
            </a:p>
          </p:txBody>
        </p:sp>
        <p:sp>
          <p:nvSpPr>
            <p:cNvPr id="288" name="Google Shape;288;p33"/>
            <p:cNvSpPr txBox="1"/>
            <p:nvPr/>
          </p:nvSpPr>
          <p:spPr>
            <a:xfrm>
              <a:off x="1081493" y="2098684"/>
              <a:ext cx="16429858" cy="750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289" name="Google Shape;289;p33"/>
          <p:cNvGrpSpPr/>
          <p:nvPr/>
        </p:nvGrpSpPr>
        <p:grpSpPr>
          <a:xfrm>
            <a:off x="1848616" y="1801117"/>
            <a:ext cx="5446769" cy="3010149"/>
            <a:chOff x="0" y="0"/>
            <a:chExt cx="14524716" cy="8027062"/>
          </a:xfrm>
        </p:grpSpPr>
        <p:pic>
          <p:nvPicPr>
            <p:cNvPr id="290" name="Google Shape;290;p33"/>
            <p:cNvPicPr preferRelativeResize="0"/>
            <p:nvPr/>
          </p:nvPicPr>
          <p:blipFill rotWithShape="1">
            <a:blip r:embed="rId5">
              <a:alphaModFix/>
            </a:blip>
            <a:srcRect b="27442" l="40024" r="32145" t="25623"/>
            <a:stretch/>
          </p:blipFill>
          <p:spPr>
            <a:xfrm>
              <a:off x="148015" y="2849847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33"/>
            <p:cNvSpPr txBox="1"/>
            <p:nvPr/>
          </p:nvSpPr>
          <p:spPr>
            <a:xfrm>
              <a:off x="148015" y="6706665"/>
              <a:ext cx="3239636" cy="730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ED784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Name</a:t>
              </a:r>
              <a:endParaRPr sz="700"/>
            </a:p>
          </p:txBody>
        </p:sp>
        <p:sp>
          <p:nvSpPr>
            <p:cNvPr id="292" name="Google Shape;292;p33"/>
            <p:cNvSpPr txBox="1"/>
            <p:nvPr/>
          </p:nvSpPr>
          <p:spPr>
            <a:xfrm>
              <a:off x="0" y="7562454"/>
              <a:ext cx="3535667" cy="46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 sz="700"/>
            </a:p>
          </p:txBody>
        </p:sp>
        <p:pic>
          <p:nvPicPr>
            <p:cNvPr id="293" name="Google Shape;293;p33"/>
            <p:cNvPicPr preferRelativeResize="0"/>
            <p:nvPr/>
          </p:nvPicPr>
          <p:blipFill rotWithShape="1">
            <a:blip r:embed="rId6">
              <a:alphaModFix/>
            </a:blip>
            <a:srcRect b="0" l="23607" r="17097" t="0"/>
            <a:stretch/>
          </p:blipFill>
          <p:spPr>
            <a:xfrm>
              <a:off x="3809323" y="0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33"/>
            <p:cNvSpPr txBox="1"/>
            <p:nvPr/>
          </p:nvSpPr>
          <p:spPr>
            <a:xfrm>
              <a:off x="3809323" y="3856819"/>
              <a:ext cx="3239636" cy="730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ED784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Name</a:t>
              </a:r>
              <a:endParaRPr sz="700"/>
            </a:p>
          </p:txBody>
        </p:sp>
        <p:sp>
          <p:nvSpPr>
            <p:cNvPr id="295" name="Google Shape;295;p33"/>
            <p:cNvSpPr txBox="1"/>
            <p:nvPr/>
          </p:nvSpPr>
          <p:spPr>
            <a:xfrm>
              <a:off x="3675404" y="4712607"/>
              <a:ext cx="3507474" cy="46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 sz="700"/>
            </a:p>
          </p:txBody>
        </p:sp>
        <p:pic>
          <p:nvPicPr>
            <p:cNvPr id="296" name="Google Shape;296;p33"/>
            <p:cNvPicPr preferRelativeResize="0"/>
            <p:nvPr/>
          </p:nvPicPr>
          <p:blipFill rotWithShape="1">
            <a:blip r:embed="rId7">
              <a:alphaModFix/>
            </a:blip>
            <a:srcRect b="0" l="23573" r="17055" t="0"/>
            <a:stretch/>
          </p:blipFill>
          <p:spPr>
            <a:xfrm>
              <a:off x="7463581" y="2849847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33"/>
            <p:cNvSpPr txBox="1"/>
            <p:nvPr/>
          </p:nvSpPr>
          <p:spPr>
            <a:xfrm>
              <a:off x="7463581" y="6706665"/>
              <a:ext cx="3239636" cy="730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ED784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Name</a:t>
              </a:r>
              <a:endParaRPr sz="700"/>
            </a:p>
          </p:txBody>
        </p:sp>
        <p:sp>
          <p:nvSpPr>
            <p:cNvPr id="298" name="Google Shape;298;p33"/>
            <p:cNvSpPr txBox="1"/>
            <p:nvPr/>
          </p:nvSpPr>
          <p:spPr>
            <a:xfrm>
              <a:off x="7322614" y="7562454"/>
              <a:ext cx="3521570" cy="46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 sz="700"/>
            </a:p>
          </p:txBody>
        </p:sp>
        <p:pic>
          <p:nvPicPr>
            <p:cNvPr id="299" name="Google Shape;299;p33"/>
            <p:cNvPicPr preferRelativeResize="0"/>
            <p:nvPr/>
          </p:nvPicPr>
          <p:blipFill rotWithShape="1">
            <a:blip r:embed="rId8">
              <a:alphaModFix/>
            </a:blip>
            <a:srcRect b="28566" l="34571" r="23377" t="517"/>
            <a:stretch/>
          </p:blipFill>
          <p:spPr>
            <a:xfrm>
              <a:off x="11134500" y="100583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33"/>
            <p:cNvSpPr txBox="1"/>
            <p:nvPr/>
          </p:nvSpPr>
          <p:spPr>
            <a:xfrm>
              <a:off x="11134500" y="3957401"/>
              <a:ext cx="3239636" cy="730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ED784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Name</a:t>
              </a:r>
              <a:endParaRPr sz="700"/>
            </a:p>
          </p:txBody>
        </p:sp>
        <p:sp>
          <p:nvSpPr>
            <p:cNvPr id="301" name="Google Shape;301;p33"/>
            <p:cNvSpPr txBox="1"/>
            <p:nvPr/>
          </p:nvSpPr>
          <p:spPr>
            <a:xfrm>
              <a:off x="10983922" y="4813190"/>
              <a:ext cx="3540794" cy="46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 sz="7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0DD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470252" y="14085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8350" y="86725"/>
            <a:ext cx="1808299" cy="235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231" y="459621"/>
            <a:ext cx="1026750" cy="13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3332" y="396757"/>
            <a:ext cx="954377" cy="10126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/>
        </p:nvSpPr>
        <p:spPr>
          <a:xfrm>
            <a:off x="888607" y="1994343"/>
            <a:ext cx="354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523C"/>
                </a:solidFill>
                <a:latin typeface="Lilita One"/>
                <a:ea typeface="Lilita One"/>
                <a:cs typeface="Lilita One"/>
                <a:sym typeface="Lilita One"/>
              </a:rPr>
              <a:t>Add a Section Header</a:t>
            </a:r>
            <a:endParaRPr sz="700"/>
          </a:p>
        </p:txBody>
      </p:sp>
      <p:pic>
        <p:nvPicPr>
          <p:cNvPr id="311" name="Google Shape;311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00409" y="4326378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95927" y="1833200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32396" y="1409358"/>
            <a:ext cx="4475712" cy="330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0144" y="1833200"/>
            <a:ext cx="2260754" cy="3270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0DD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0668" y="300612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1404" y="955777"/>
            <a:ext cx="3371643" cy="378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89051" y="3739470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194" y="-880686"/>
            <a:ext cx="2217870" cy="21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/>
          <p:nvPr/>
        </p:nvSpPr>
        <p:spPr>
          <a:xfrm>
            <a:off x="514350" y="3210825"/>
            <a:ext cx="4605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 sz="700"/>
          </a:p>
        </p:txBody>
      </p:sp>
      <p:sp>
        <p:nvSpPr>
          <p:cNvPr id="324" name="Google Shape;324;p35"/>
          <p:cNvSpPr txBox="1"/>
          <p:nvPr/>
        </p:nvSpPr>
        <p:spPr>
          <a:xfrm>
            <a:off x="514350" y="1580243"/>
            <a:ext cx="410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Write Your Big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Topic or Idea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0DD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143037" y="764474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0904" y="467458"/>
            <a:ext cx="4057650" cy="416169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6"/>
          <p:cNvSpPr txBox="1"/>
          <p:nvPr/>
        </p:nvSpPr>
        <p:spPr>
          <a:xfrm>
            <a:off x="514350" y="3252788"/>
            <a:ext cx="3768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Write Your </a:t>
            </a:r>
            <a:endParaRPr sz="7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Topic or Idea</a:t>
            </a:r>
            <a:endParaRPr sz="700"/>
          </a:p>
        </p:txBody>
      </p:sp>
      <p:pic>
        <p:nvPicPr>
          <p:cNvPr id="332" name="Google Shape;33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0579">
            <a:off x="1600094" y="205604"/>
            <a:ext cx="1736518" cy="17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9856" y="985933"/>
            <a:ext cx="4632127" cy="13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37"/>
          <p:cNvGrpSpPr/>
          <p:nvPr/>
        </p:nvGrpSpPr>
        <p:grpSpPr>
          <a:xfrm>
            <a:off x="2465129" y="792140"/>
            <a:ext cx="4213963" cy="2049175"/>
            <a:chOff x="-17" y="-266696"/>
            <a:chExt cx="2219700" cy="1079400"/>
          </a:xfrm>
        </p:grpSpPr>
        <p:sp>
          <p:nvSpPr>
            <p:cNvPr id="339" name="Google Shape;339;p37"/>
            <p:cNvSpPr/>
            <p:nvPr/>
          </p:nvSpPr>
          <p:spPr>
            <a:xfrm>
              <a:off x="0" y="0"/>
              <a:ext cx="2219549" cy="504638"/>
            </a:xfrm>
            <a:custGeom>
              <a:rect b="b" l="l" r="r" t="t"/>
              <a:pathLst>
                <a:path extrusionOk="0" h="504638" w="2219549">
                  <a:moveTo>
                    <a:pt x="0" y="0"/>
                  </a:moveTo>
                  <a:lnTo>
                    <a:pt x="2219549" y="0"/>
                  </a:lnTo>
                  <a:lnTo>
                    <a:pt x="2219549" y="504638"/>
                  </a:lnTo>
                  <a:lnTo>
                    <a:pt x="0" y="5046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40" name="Google Shape;340;p37"/>
            <p:cNvSpPr txBox="1"/>
            <p:nvPr/>
          </p:nvSpPr>
          <p:spPr>
            <a:xfrm>
              <a:off x="-17" y="-266696"/>
              <a:ext cx="22197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FAD02B"/>
                  </a:solidFill>
                  <a:latin typeface="Lilita One"/>
                  <a:ea typeface="Lilita One"/>
                  <a:cs typeface="Lilita One"/>
                  <a:sym typeface="Lilita One"/>
                </a:rPr>
                <a:t>123,456,789</a:t>
              </a:r>
              <a:endParaRPr sz="700"/>
            </a:p>
          </p:txBody>
        </p:sp>
      </p:grpSp>
      <p:pic>
        <p:nvPicPr>
          <p:cNvPr id="341" name="Google Shape;34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004" y="2518408"/>
            <a:ext cx="6425332" cy="290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255" y="708551"/>
            <a:ext cx="1026750" cy="13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54039" y="2518408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0337" y="603973"/>
            <a:ext cx="808549" cy="79136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 txBox="1"/>
          <p:nvPr/>
        </p:nvSpPr>
        <p:spPr>
          <a:xfrm>
            <a:off x="2465162" y="2251708"/>
            <a:ext cx="4213676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Elaborate on the featured statistic.</a:t>
            </a:r>
            <a:endParaRPr sz="700"/>
          </a:p>
        </p:txBody>
      </p:sp>
      <p:pic>
        <p:nvPicPr>
          <p:cNvPr id="346" name="Google Shape;34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35018" y="999656"/>
            <a:ext cx="3417964" cy="100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ADBAA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5320" y="1084135"/>
            <a:ext cx="3657600" cy="88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5248" y="718540"/>
            <a:ext cx="4368872" cy="4873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38"/>
          <p:cNvGrpSpPr/>
          <p:nvPr/>
        </p:nvGrpSpPr>
        <p:grpSpPr>
          <a:xfrm>
            <a:off x="1067788" y="28775"/>
            <a:ext cx="3504337" cy="2049175"/>
            <a:chOff x="0" y="-1350181"/>
            <a:chExt cx="9344898" cy="5464467"/>
          </a:xfrm>
        </p:grpSpPr>
        <p:grpSp>
          <p:nvGrpSpPr>
            <p:cNvPr id="354" name="Google Shape;354;p38"/>
            <p:cNvGrpSpPr/>
            <p:nvPr/>
          </p:nvGrpSpPr>
          <p:grpSpPr>
            <a:xfrm>
              <a:off x="29" y="-1350181"/>
              <a:ext cx="9344869" cy="5464467"/>
              <a:chOff x="-104437" y="-266702"/>
              <a:chExt cx="1845900" cy="1079400"/>
            </a:xfrm>
          </p:grpSpPr>
          <p:sp>
            <p:nvSpPr>
              <p:cNvPr id="355" name="Google Shape;355;p38"/>
              <p:cNvSpPr/>
              <p:nvPr/>
            </p:nvSpPr>
            <p:spPr>
              <a:xfrm>
                <a:off x="0" y="0"/>
                <a:ext cx="1636955" cy="504638"/>
              </a:xfrm>
              <a:custGeom>
                <a:rect b="b" l="l" r="r" t="t"/>
                <a:pathLst>
                  <a:path extrusionOk="0" h="504638" w="1636955">
                    <a:moveTo>
                      <a:pt x="0" y="0"/>
                    </a:moveTo>
                    <a:lnTo>
                      <a:pt x="1636955" y="0"/>
                    </a:lnTo>
                    <a:lnTo>
                      <a:pt x="1636955" y="504638"/>
                    </a:lnTo>
                    <a:lnTo>
                      <a:pt x="0" y="5046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356" name="Google Shape;356;p38"/>
              <p:cNvSpPr txBox="1"/>
              <p:nvPr/>
            </p:nvSpPr>
            <p:spPr>
              <a:xfrm>
                <a:off x="-104437" y="-266702"/>
                <a:ext cx="1845900" cy="107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7000" lIns="127000" spcFirstLastPara="1" rIns="127000" wrap="square" tIns="1270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4500" u="none" cap="none" strike="noStrike">
                    <a:solidFill>
                      <a:srgbClr val="ED7843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2 out of 5</a:t>
                </a:r>
                <a:endParaRPr sz="700"/>
              </a:p>
            </p:txBody>
          </p:sp>
        </p:grpSp>
        <p:sp>
          <p:nvSpPr>
            <p:cNvPr id="357" name="Google Shape;357;p38"/>
            <p:cNvSpPr txBox="1"/>
            <p:nvPr/>
          </p:nvSpPr>
          <p:spPr>
            <a:xfrm>
              <a:off x="0" y="2281682"/>
              <a:ext cx="9344565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CF0D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Elaborate on the featured statistic.</a:t>
              </a:r>
              <a:endParaRPr sz="700"/>
            </a:p>
          </p:txBody>
        </p:sp>
      </p:grpSp>
      <p:grpSp>
        <p:nvGrpSpPr>
          <p:cNvPr id="358" name="Google Shape;358;p38"/>
          <p:cNvGrpSpPr/>
          <p:nvPr/>
        </p:nvGrpSpPr>
        <p:grpSpPr>
          <a:xfrm>
            <a:off x="1067788" y="1388575"/>
            <a:ext cx="3504337" cy="2049175"/>
            <a:chOff x="0" y="-1350189"/>
            <a:chExt cx="9344898" cy="5464467"/>
          </a:xfrm>
        </p:grpSpPr>
        <p:grpSp>
          <p:nvGrpSpPr>
            <p:cNvPr id="359" name="Google Shape;359;p38"/>
            <p:cNvGrpSpPr/>
            <p:nvPr/>
          </p:nvGrpSpPr>
          <p:grpSpPr>
            <a:xfrm>
              <a:off x="29" y="-1350189"/>
              <a:ext cx="9344869" cy="5464467"/>
              <a:chOff x="-104437" y="-266704"/>
              <a:chExt cx="1845900" cy="1079400"/>
            </a:xfrm>
          </p:grpSpPr>
          <p:sp>
            <p:nvSpPr>
              <p:cNvPr id="360" name="Google Shape;360;p38"/>
              <p:cNvSpPr/>
              <p:nvPr/>
            </p:nvSpPr>
            <p:spPr>
              <a:xfrm>
                <a:off x="0" y="0"/>
                <a:ext cx="1636955" cy="504638"/>
              </a:xfrm>
              <a:custGeom>
                <a:rect b="b" l="l" r="r" t="t"/>
                <a:pathLst>
                  <a:path extrusionOk="0" h="504638" w="1636955">
                    <a:moveTo>
                      <a:pt x="0" y="0"/>
                    </a:moveTo>
                    <a:lnTo>
                      <a:pt x="1636955" y="0"/>
                    </a:lnTo>
                    <a:lnTo>
                      <a:pt x="1636955" y="504638"/>
                    </a:lnTo>
                    <a:lnTo>
                      <a:pt x="0" y="5046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361" name="Google Shape;361;p38"/>
              <p:cNvSpPr txBox="1"/>
              <p:nvPr/>
            </p:nvSpPr>
            <p:spPr>
              <a:xfrm>
                <a:off x="-104437" y="-266704"/>
                <a:ext cx="1845900" cy="107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7000" lIns="127000" spcFirstLastPara="1" rIns="127000" wrap="square" tIns="1270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4500" u="none" cap="none" strike="noStrike">
                    <a:solidFill>
                      <a:srgbClr val="ED7843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95%</a:t>
                </a:r>
                <a:endParaRPr sz="700"/>
              </a:p>
            </p:txBody>
          </p:sp>
        </p:grpSp>
        <p:sp>
          <p:nvSpPr>
            <p:cNvPr id="362" name="Google Shape;362;p38"/>
            <p:cNvSpPr txBox="1"/>
            <p:nvPr/>
          </p:nvSpPr>
          <p:spPr>
            <a:xfrm>
              <a:off x="0" y="2202086"/>
              <a:ext cx="9344565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CF0D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Elaborate on the featured statistic.</a:t>
              </a:r>
              <a:endParaRPr sz="700"/>
            </a:p>
          </p:txBody>
        </p:sp>
      </p:grpSp>
      <p:grpSp>
        <p:nvGrpSpPr>
          <p:cNvPr id="363" name="Google Shape;363;p38"/>
          <p:cNvGrpSpPr/>
          <p:nvPr/>
        </p:nvGrpSpPr>
        <p:grpSpPr>
          <a:xfrm>
            <a:off x="1067788" y="2718525"/>
            <a:ext cx="3504337" cy="2049175"/>
            <a:chOff x="0" y="-1350200"/>
            <a:chExt cx="9344898" cy="5464467"/>
          </a:xfrm>
        </p:grpSpPr>
        <p:grpSp>
          <p:nvGrpSpPr>
            <p:cNvPr id="364" name="Google Shape;364;p38"/>
            <p:cNvGrpSpPr/>
            <p:nvPr/>
          </p:nvGrpSpPr>
          <p:grpSpPr>
            <a:xfrm>
              <a:off x="29" y="-1350200"/>
              <a:ext cx="9344869" cy="5464467"/>
              <a:chOff x="-104437" y="-266706"/>
              <a:chExt cx="1845900" cy="1079400"/>
            </a:xfrm>
          </p:grpSpPr>
          <p:sp>
            <p:nvSpPr>
              <p:cNvPr id="365" name="Google Shape;365;p38"/>
              <p:cNvSpPr/>
              <p:nvPr/>
            </p:nvSpPr>
            <p:spPr>
              <a:xfrm>
                <a:off x="0" y="0"/>
                <a:ext cx="1636955" cy="504638"/>
              </a:xfrm>
              <a:custGeom>
                <a:rect b="b" l="l" r="r" t="t"/>
                <a:pathLst>
                  <a:path extrusionOk="0" h="504638" w="1636955">
                    <a:moveTo>
                      <a:pt x="0" y="0"/>
                    </a:moveTo>
                    <a:lnTo>
                      <a:pt x="1636955" y="0"/>
                    </a:lnTo>
                    <a:lnTo>
                      <a:pt x="1636955" y="504638"/>
                    </a:lnTo>
                    <a:lnTo>
                      <a:pt x="0" y="5046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366" name="Google Shape;366;p38"/>
              <p:cNvSpPr txBox="1"/>
              <p:nvPr/>
            </p:nvSpPr>
            <p:spPr>
              <a:xfrm>
                <a:off x="-104437" y="-266706"/>
                <a:ext cx="1845900" cy="107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7000" lIns="127000" spcFirstLastPara="1" rIns="127000" wrap="square" tIns="1270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4500" u="none" cap="none" strike="noStrike">
                    <a:solidFill>
                      <a:srgbClr val="ED7843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12 million</a:t>
                </a:r>
                <a:endParaRPr sz="700"/>
              </a:p>
            </p:txBody>
          </p:sp>
        </p:grpSp>
        <p:sp>
          <p:nvSpPr>
            <p:cNvPr id="367" name="Google Shape;367;p38"/>
            <p:cNvSpPr txBox="1"/>
            <p:nvPr/>
          </p:nvSpPr>
          <p:spPr>
            <a:xfrm>
              <a:off x="0" y="2202086"/>
              <a:ext cx="9344565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CF0D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Elaborate on the featured statistic.</a:t>
              </a:r>
              <a:endParaRPr sz="700"/>
            </a:p>
          </p:txBody>
        </p:sp>
      </p:grpSp>
      <p:pic>
        <p:nvPicPr>
          <p:cNvPr id="368" name="Google Shape;36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15394" y="4389025"/>
            <a:ext cx="3657600" cy="88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0DD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9"/>
          <p:cNvGrpSpPr/>
          <p:nvPr/>
        </p:nvGrpSpPr>
        <p:grpSpPr>
          <a:xfrm>
            <a:off x="1192954" y="2854502"/>
            <a:ext cx="6608892" cy="941881"/>
            <a:chOff x="1052" y="0"/>
            <a:chExt cx="17623712" cy="2511684"/>
          </a:xfrm>
        </p:grpSpPr>
        <p:sp>
          <p:nvSpPr>
            <p:cNvPr id="374" name="Google Shape;374;p39"/>
            <p:cNvSpPr/>
            <p:nvPr/>
          </p:nvSpPr>
          <p:spPr>
            <a:xfrm>
              <a:off x="1052" y="2040196"/>
              <a:ext cx="469384" cy="47148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719130" y="0"/>
              <a:ext cx="469384" cy="47148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11437208" y="2023664"/>
              <a:ext cx="469384" cy="47148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17155380" y="0"/>
              <a:ext cx="469384" cy="47148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8" name="Google Shape;378;p39"/>
            <p:cNvCxnSpPr/>
            <p:nvPr/>
          </p:nvCxnSpPr>
          <p:spPr>
            <a:xfrm flipH="1" rot="10800000">
              <a:off x="457838" y="314987"/>
              <a:ext cx="5273889" cy="1881711"/>
            </a:xfrm>
            <a:prstGeom prst="straightConnector1">
              <a:avLst/>
            </a:prstGeom>
            <a:noFill/>
            <a:ln cap="flat" cmpd="sng" w="63500">
              <a:solidFill>
                <a:srgbClr val="145DA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9" name="Google Shape;379;p39"/>
            <p:cNvCxnSpPr/>
            <p:nvPr/>
          </p:nvCxnSpPr>
          <p:spPr>
            <a:xfrm>
              <a:off x="6176119" y="314416"/>
              <a:ext cx="5273483" cy="1866319"/>
            </a:xfrm>
            <a:prstGeom prst="straightConnector1">
              <a:avLst/>
            </a:prstGeom>
            <a:noFill/>
            <a:ln cap="flat" cmpd="sng" w="63500">
              <a:solidFill>
                <a:srgbClr val="145DA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0" name="Google Shape;380;p39"/>
            <p:cNvCxnSpPr/>
            <p:nvPr/>
          </p:nvCxnSpPr>
          <p:spPr>
            <a:xfrm flipH="1" rot="10800000">
              <a:off x="11894197" y="314415"/>
              <a:ext cx="5273577" cy="1866321"/>
            </a:xfrm>
            <a:prstGeom prst="straightConnector1">
              <a:avLst/>
            </a:prstGeom>
            <a:noFill/>
            <a:ln cap="flat" cmpd="sng" w="63500">
              <a:solidFill>
                <a:srgbClr val="145DA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81" name="Google Shape;38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93127">
            <a:off x="7273784" y="3275218"/>
            <a:ext cx="1056914" cy="135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38380">
            <a:off x="845912" y="2026991"/>
            <a:ext cx="1019339" cy="132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1381" y="3292271"/>
            <a:ext cx="1242977" cy="146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06794">
            <a:off x="4942228" y="1884668"/>
            <a:ext cx="1279062" cy="151144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9"/>
          <p:cNvSpPr txBox="1"/>
          <p:nvPr/>
        </p:nvSpPr>
        <p:spPr>
          <a:xfrm>
            <a:off x="514350" y="509588"/>
            <a:ext cx="8115300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Add a Timeline Page</a:t>
            </a:r>
            <a:endParaRPr sz="700"/>
          </a:p>
        </p:txBody>
      </p:sp>
      <p:grpSp>
        <p:nvGrpSpPr>
          <p:cNvPr id="386" name="Google Shape;386;p39"/>
          <p:cNvGrpSpPr/>
          <p:nvPr/>
        </p:nvGrpSpPr>
        <p:grpSpPr>
          <a:xfrm>
            <a:off x="514350" y="3951642"/>
            <a:ext cx="1682438" cy="775977"/>
            <a:chOff x="0" y="0"/>
            <a:chExt cx="4486500" cy="2069272"/>
          </a:xfrm>
        </p:grpSpPr>
        <p:sp>
          <p:nvSpPr>
            <p:cNvPr id="387" name="Google Shape;387;p39"/>
            <p:cNvSpPr txBox="1"/>
            <p:nvPr/>
          </p:nvSpPr>
          <p:spPr>
            <a:xfrm>
              <a:off x="0" y="0"/>
              <a:ext cx="4486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rgbClr val="66993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 main point</a:t>
              </a:r>
              <a:endParaRPr sz="700"/>
            </a:p>
          </p:txBody>
        </p:sp>
        <p:sp>
          <p:nvSpPr>
            <p:cNvPr id="388" name="Google Shape;388;p39"/>
            <p:cNvSpPr txBox="1"/>
            <p:nvPr/>
          </p:nvSpPr>
          <p:spPr>
            <a:xfrm>
              <a:off x="0" y="1084072"/>
              <a:ext cx="4486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389" name="Google Shape;389;p39"/>
          <p:cNvGrpSpPr/>
          <p:nvPr/>
        </p:nvGrpSpPr>
        <p:grpSpPr>
          <a:xfrm>
            <a:off x="2658629" y="1881621"/>
            <a:ext cx="1682438" cy="774390"/>
            <a:chOff x="0" y="0"/>
            <a:chExt cx="4486500" cy="2065039"/>
          </a:xfrm>
        </p:grpSpPr>
        <p:sp>
          <p:nvSpPr>
            <p:cNvPr id="390" name="Google Shape;390;p39"/>
            <p:cNvSpPr txBox="1"/>
            <p:nvPr/>
          </p:nvSpPr>
          <p:spPr>
            <a:xfrm>
              <a:off x="0" y="0"/>
              <a:ext cx="4486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rgbClr val="66993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 main point</a:t>
              </a:r>
              <a:endParaRPr sz="700"/>
            </a:p>
          </p:txBody>
        </p:sp>
        <p:sp>
          <p:nvSpPr>
            <p:cNvPr id="391" name="Google Shape;391;p39"/>
            <p:cNvSpPr txBox="1"/>
            <p:nvPr/>
          </p:nvSpPr>
          <p:spPr>
            <a:xfrm>
              <a:off x="0" y="1079839"/>
              <a:ext cx="4486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392" name="Google Shape;392;p39"/>
          <p:cNvGrpSpPr/>
          <p:nvPr/>
        </p:nvGrpSpPr>
        <p:grpSpPr>
          <a:xfrm>
            <a:off x="6947188" y="1881621"/>
            <a:ext cx="1682438" cy="775977"/>
            <a:chOff x="0" y="0"/>
            <a:chExt cx="4486500" cy="2069272"/>
          </a:xfrm>
        </p:grpSpPr>
        <p:sp>
          <p:nvSpPr>
            <p:cNvPr id="393" name="Google Shape;393;p39"/>
            <p:cNvSpPr txBox="1"/>
            <p:nvPr/>
          </p:nvSpPr>
          <p:spPr>
            <a:xfrm>
              <a:off x="0" y="0"/>
              <a:ext cx="4486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rgbClr val="66993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 main point</a:t>
              </a:r>
              <a:endParaRPr sz="700"/>
            </a:p>
          </p:txBody>
        </p:sp>
        <p:sp>
          <p:nvSpPr>
            <p:cNvPr id="394" name="Google Shape;394;p39"/>
            <p:cNvSpPr txBox="1"/>
            <p:nvPr/>
          </p:nvSpPr>
          <p:spPr>
            <a:xfrm>
              <a:off x="0" y="1084072"/>
              <a:ext cx="4486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395" name="Google Shape;395;p39"/>
          <p:cNvGrpSpPr/>
          <p:nvPr/>
        </p:nvGrpSpPr>
        <p:grpSpPr>
          <a:xfrm>
            <a:off x="4802909" y="3951642"/>
            <a:ext cx="1682438" cy="775977"/>
            <a:chOff x="0" y="0"/>
            <a:chExt cx="4486500" cy="2069272"/>
          </a:xfrm>
        </p:grpSpPr>
        <p:sp>
          <p:nvSpPr>
            <p:cNvPr id="396" name="Google Shape;396;p39"/>
            <p:cNvSpPr txBox="1"/>
            <p:nvPr/>
          </p:nvSpPr>
          <p:spPr>
            <a:xfrm>
              <a:off x="0" y="0"/>
              <a:ext cx="4486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rgbClr val="66993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 main point</a:t>
              </a:r>
              <a:endParaRPr sz="700"/>
            </a:p>
          </p:txBody>
        </p:sp>
        <p:sp>
          <p:nvSpPr>
            <p:cNvPr id="397" name="Google Shape;397;p39"/>
            <p:cNvSpPr txBox="1"/>
            <p:nvPr/>
          </p:nvSpPr>
          <p:spPr>
            <a:xfrm>
              <a:off x="0" y="1084072"/>
              <a:ext cx="4486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 you want to discuss. </a:t>
              </a:r>
              <a:endParaRPr sz="700"/>
            </a:p>
          </p:txBody>
        </p:sp>
      </p:grpSp>
      <p:pic>
        <p:nvPicPr>
          <p:cNvPr id="398" name="Google Shape;398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947188" y="-486181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207939" y="458502"/>
            <a:ext cx="4632127" cy="13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40"/>
          <p:cNvCxnSpPr/>
          <p:nvPr/>
        </p:nvCxnSpPr>
        <p:spPr>
          <a:xfrm>
            <a:off x="4572000" y="3938026"/>
            <a:ext cx="0" cy="6256375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5" name="Google Shape;405;p40"/>
          <p:cNvCxnSpPr/>
          <p:nvPr/>
        </p:nvCxnSpPr>
        <p:spPr>
          <a:xfrm>
            <a:off x="4572000" y="-5241355"/>
            <a:ext cx="0" cy="6256375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40"/>
          <p:cNvCxnSpPr/>
          <p:nvPr/>
        </p:nvCxnSpPr>
        <p:spPr>
          <a:xfrm rot="10800000">
            <a:off x="-5938456" y="2571750"/>
            <a:ext cx="9533361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40"/>
          <p:cNvCxnSpPr/>
          <p:nvPr/>
        </p:nvCxnSpPr>
        <p:spPr>
          <a:xfrm rot="10800000">
            <a:off x="5347839" y="2571750"/>
            <a:ext cx="9533361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40"/>
          <p:cNvSpPr txBox="1"/>
          <p:nvPr/>
        </p:nvSpPr>
        <p:spPr>
          <a:xfrm>
            <a:off x="452808" y="1029216"/>
            <a:ext cx="2633823" cy="353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CF0DD"/>
                </a:solidFill>
                <a:latin typeface="Lilita One"/>
                <a:ea typeface="Lilita One"/>
                <a:cs typeface="Lilita One"/>
                <a:sym typeface="Lilita One"/>
              </a:rPr>
              <a:t>STRENGTHS</a:t>
            </a:r>
            <a:endParaRPr sz="700"/>
          </a:p>
        </p:txBody>
      </p:sp>
      <p:sp>
        <p:nvSpPr>
          <p:cNvPr id="409" name="Google Shape;409;p40"/>
          <p:cNvSpPr txBox="1"/>
          <p:nvPr/>
        </p:nvSpPr>
        <p:spPr>
          <a:xfrm>
            <a:off x="452808" y="1411168"/>
            <a:ext cx="342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What are you doing well? </a:t>
            </a:r>
            <a:endParaRPr sz="700"/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What sets you apart?</a:t>
            </a:r>
            <a:endParaRPr sz="700"/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What are your good qualities?</a:t>
            </a:r>
            <a:endParaRPr sz="700"/>
          </a:p>
        </p:txBody>
      </p:sp>
      <p:sp>
        <p:nvSpPr>
          <p:cNvPr id="410" name="Google Shape;410;p40"/>
          <p:cNvSpPr txBox="1"/>
          <p:nvPr/>
        </p:nvSpPr>
        <p:spPr>
          <a:xfrm>
            <a:off x="452808" y="307743"/>
            <a:ext cx="33099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4F63"/>
                </a:solidFill>
                <a:latin typeface="Lilita One"/>
                <a:ea typeface="Lilita One"/>
                <a:cs typeface="Lilita One"/>
                <a:sym typeface="Lilita One"/>
              </a:rPr>
              <a:t>S</a:t>
            </a:r>
            <a:endParaRPr sz="700"/>
          </a:p>
        </p:txBody>
      </p:sp>
      <p:sp>
        <p:nvSpPr>
          <p:cNvPr id="411" name="Google Shape;411;p40"/>
          <p:cNvSpPr txBox="1"/>
          <p:nvPr/>
        </p:nvSpPr>
        <p:spPr>
          <a:xfrm>
            <a:off x="452808" y="3721052"/>
            <a:ext cx="2633823" cy="348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FCF0DD"/>
                </a:solidFill>
                <a:latin typeface="Lilita One"/>
                <a:ea typeface="Lilita One"/>
                <a:cs typeface="Lilita One"/>
                <a:sym typeface="Lilita One"/>
              </a:rPr>
              <a:t>OPPORTUNITIES</a:t>
            </a:r>
            <a:endParaRPr sz="700"/>
          </a:p>
        </p:txBody>
      </p:sp>
      <p:sp>
        <p:nvSpPr>
          <p:cNvPr id="412" name="Google Shape;412;p40"/>
          <p:cNvSpPr txBox="1"/>
          <p:nvPr/>
        </p:nvSpPr>
        <p:spPr>
          <a:xfrm>
            <a:off x="452808" y="4100576"/>
            <a:ext cx="342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What are your goals? </a:t>
            </a:r>
            <a:endParaRPr sz="700"/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Are demands shifting?</a:t>
            </a:r>
            <a:endParaRPr sz="700"/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How can it be improved?</a:t>
            </a:r>
            <a:endParaRPr sz="700"/>
          </a:p>
        </p:txBody>
      </p:sp>
      <p:sp>
        <p:nvSpPr>
          <p:cNvPr id="413" name="Google Shape;413;p40"/>
          <p:cNvSpPr txBox="1"/>
          <p:nvPr/>
        </p:nvSpPr>
        <p:spPr>
          <a:xfrm>
            <a:off x="514350" y="2997152"/>
            <a:ext cx="33099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CCD09"/>
                </a:solidFill>
                <a:latin typeface="Lilita One"/>
                <a:ea typeface="Lilita One"/>
                <a:cs typeface="Lilita One"/>
                <a:sym typeface="Lilita One"/>
              </a:rPr>
              <a:t>O</a:t>
            </a:r>
            <a:endParaRPr sz="700"/>
          </a:p>
        </p:txBody>
      </p:sp>
      <p:sp>
        <p:nvSpPr>
          <p:cNvPr id="414" name="Google Shape;414;p40"/>
          <p:cNvSpPr txBox="1"/>
          <p:nvPr/>
        </p:nvSpPr>
        <p:spPr>
          <a:xfrm>
            <a:off x="6105375" y="1029216"/>
            <a:ext cx="2583656" cy="353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CF0DD"/>
                </a:solidFill>
                <a:latin typeface="Lilita One"/>
                <a:ea typeface="Lilita One"/>
                <a:cs typeface="Lilita One"/>
                <a:sym typeface="Lilita One"/>
              </a:rPr>
              <a:t>WEAKNESSES</a:t>
            </a:r>
            <a:endParaRPr sz="700"/>
          </a:p>
        </p:txBody>
      </p:sp>
      <p:sp>
        <p:nvSpPr>
          <p:cNvPr id="415" name="Google Shape;415;p40"/>
          <p:cNvSpPr txBox="1"/>
          <p:nvPr/>
        </p:nvSpPr>
        <p:spPr>
          <a:xfrm>
            <a:off x="5166027" y="1411168"/>
            <a:ext cx="352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Where do you need to improve? </a:t>
            </a:r>
            <a:endParaRPr sz="700"/>
          </a:p>
          <a:p>
            <a: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Are resources adequate?</a:t>
            </a:r>
            <a:endParaRPr sz="700"/>
          </a:p>
          <a:p>
            <a: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What do others do better than you?</a:t>
            </a:r>
            <a:endParaRPr sz="700"/>
          </a:p>
          <a:p>
            <a: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CF0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40"/>
          <p:cNvSpPr txBox="1"/>
          <p:nvPr/>
        </p:nvSpPr>
        <p:spPr>
          <a:xfrm>
            <a:off x="8192535" y="307743"/>
            <a:ext cx="33099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CCD09"/>
                </a:solidFill>
                <a:latin typeface="Lilita One"/>
                <a:ea typeface="Lilita One"/>
                <a:cs typeface="Lilita One"/>
                <a:sym typeface="Lilita One"/>
              </a:rPr>
              <a:t>W</a:t>
            </a:r>
            <a:endParaRPr sz="700"/>
          </a:p>
        </p:txBody>
      </p:sp>
      <p:sp>
        <p:nvSpPr>
          <p:cNvPr id="417" name="Google Shape;417;p40"/>
          <p:cNvSpPr txBox="1"/>
          <p:nvPr/>
        </p:nvSpPr>
        <p:spPr>
          <a:xfrm>
            <a:off x="6105376" y="3716289"/>
            <a:ext cx="2583656" cy="353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CF0DD"/>
                </a:solidFill>
                <a:latin typeface="Lilita One"/>
                <a:ea typeface="Lilita One"/>
                <a:cs typeface="Lilita One"/>
                <a:sym typeface="Lilita One"/>
              </a:rPr>
              <a:t>THREATS</a:t>
            </a:r>
            <a:endParaRPr sz="700"/>
          </a:p>
        </p:txBody>
      </p:sp>
      <p:sp>
        <p:nvSpPr>
          <p:cNvPr id="418" name="Google Shape;418;p40"/>
          <p:cNvSpPr txBox="1"/>
          <p:nvPr/>
        </p:nvSpPr>
        <p:spPr>
          <a:xfrm>
            <a:off x="5166027" y="4100576"/>
            <a:ext cx="352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What are the blockers you're facing? </a:t>
            </a:r>
            <a:endParaRPr sz="700"/>
          </a:p>
          <a:p>
            <a: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CF0DD"/>
                </a:solidFill>
                <a:latin typeface="Montserrat"/>
                <a:ea typeface="Montserrat"/>
                <a:cs typeface="Montserrat"/>
                <a:sym typeface="Montserrat"/>
              </a:rPr>
              <a:t>What are factors outside of your control?</a:t>
            </a:r>
            <a:endParaRPr sz="700"/>
          </a:p>
        </p:txBody>
      </p:sp>
      <p:sp>
        <p:nvSpPr>
          <p:cNvPr id="419" name="Google Shape;419;p40"/>
          <p:cNvSpPr txBox="1"/>
          <p:nvPr/>
        </p:nvSpPr>
        <p:spPr>
          <a:xfrm>
            <a:off x="8358034" y="2997152"/>
            <a:ext cx="33099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4F63"/>
                </a:solidFill>
                <a:latin typeface="Lilita One"/>
                <a:ea typeface="Lilita One"/>
                <a:cs typeface="Lilita One"/>
                <a:sym typeface="Lilita One"/>
              </a:rPr>
              <a:t>T</a:t>
            </a:r>
            <a:endParaRPr sz="700"/>
          </a:p>
        </p:txBody>
      </p:sp>
      <p:pic>
        <p:nvPicPr>
          <p:cNvPr id="420" name="Google Shape;4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396750" y="459675"/>
            <a:ext cx="689881" cy="92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7487" y="1574902"/>
            <a:ext cx="1739500" cy="199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7323" y="3034334"/>
            <a:ext cx="689881" cy="92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660747" y="3495793"/>
            <a:ext cx="689881" cy="92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7957" y="328230"/>
            <a:ext cx="689881" cy="92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0DD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41"/>
          <p:cNvGrpSpPr/>
          <p:nvPr/>
        </p:nvGrpSpPr>
        <p:grpSpPr>
          <a:xfrm>
            <a:off x="4544029" y="532451"/>
            <a:ext cx="4175448" cy="4216718"/>
            <a:chOff x="0" y="-38100"/>
            <a:chExt cx="11134527" cy="11244580"/>
          </a:xfrm>
        </p:grpSpPr>
        <p:sp>
          <p:nvSpPr>
            <p:cNvPr id="430" name="Google Shape;430;p41"/>
            <p:cNvSpPr txBox="1"/>
            <p:nvPr/>
          </p:nvSpPr>
          <p:spPr>
            <a:xfrm>
              <a:off x="948523" y="10690860"/>
              <a:ext cx="1217612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1</a:t>
              </a:r>
              <a:endParaRPr sz="700"/>
            </a:p>
          </p:txBody>
        </p:sp>
        <p:sp>
          <p:nvSpPr>
            <p:cNvPr id="431" name="Google Shape;431;p41"/>
            <p:cNvSpPr txBox="1"/>
            <p:nvPr/>
          </p:nvSpPr>
          <p:spPr>
            <a:xfrm>
              <a:off x="3123303" y="10690860"/>
              <a:ext cx="1301750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2</a:t>
              </a:r>
              <a:endParaRPr sz="700"/>
            </a:p>
          </p:txBody>
        </p:sp>
        <p:sp>
          <p:nvSpPr>
            <p:cNvPr id="432" name="Google Shape;432;p41"/>
            <p:cNvSpPr txBox="1"/>
            <p:nvPr/>
          </p:nvSpPr>
          <p:spPr>
            <a:xfrm>
              <a:off x="5340945" y="10690860"/>
              <a:ext cx="1300162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3</a:t>
              </a:r>
              <a:endParaRPr sz="700"/>
            </a:p>
          </p:txBody>
        </p:sp>
        <p:sp>
          <p:nvSpPr>
            <p:cNvPr id="433" name="Google Shape;433;p41"/>
            <p:cNvSpPr txBox="1"/>
            <p:nvPr/>
          </p:nvSpPr>
          <p:spPr>
            <a:xfrm>
              <a:off x="7538049" y="10690860"/>
              <a:ext cx="1339652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4</a:t>
              </a:r>
              <a:endParaRPr sz="700"/>
            </a:p>
          </p:txBody>
        </p:sp>
        <p:sp>
          <p:nvSpPr>
            <p:cNvPr id="434" name="Google Shape;434;p41"/>
            <p:cNvSpPr txBox="1"/>
            <p:nvPr/>
          </p:nvSpPr>
          <p:spPr>
            <a:xfrm>
              <a:off x="9774245" y="10690860"/>
              <a:ext cx="130095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5</a:t>
              </a:r>
              <a:endParaRPr sz="700"/>
            </a:p>
          </p:txBody>
        </p:sp>
        <p:grpSp>
          <p:nvGrpSpPr>
            <p:cNvPr id="435" name="Google Shape;435;p41"/>
            <p:cNvGrpSpPr/>
            <p:nvPr/>
          </p:nvGrpSpPr>
          <p:grpSpPr>
            <a:xfrm>
              <a:off x="847527" y="232410"/>
              <a:ext cx="10287000" cy="10299700"/>
              <a:chOff x="0" y="-6350"/>
              <a:chExt cx="10287000" cy="10299700"/>
            </a:xfrm>
          </p:grpSpPr>
          <p:sp>
            <p:nvSpPr>
              <p:cNvPr id="436" name="Google Shape;436;p41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37" name="Google Shape;437;p41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38" name="Google Shape;438;p41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39" name="Google Shape;439;p41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40" name="Google Shape;440;p41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441" name="Google Shape;441;p41"/>
            <p:cNvSpPr txBox="1"/>
            <p:nvPr/>
          </p:nvSpPr>
          <p:spPr>
            <a:xfrm>
              <a:off x="0" y="-38100"/>
              <a:ext cx="644327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40 </a:t>
              </a:r>
              <a:endParaRPr sz="700"/>
            </a:p>
          </p:txBody>
        </p:sp>
        <p:sp>
          <p:nvSpPr>
            <p:cNvPr id="442" name="Google Shape;442;p41"/>
            <p:cNvSpPr txBox="1"/>
            <p:nvPr/>
          </p:nvSpPr>
          <p:spPr>
            <a:xfrm>
              <a:off x="39489" y="2533650"/>
              <a:ext cx="604838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30 </a:t>
              </a:r>
              <a:endParaRPr sz="700"/>
            </a:p>
          </p:txBody>
        </p:sp>
        <p:sp>
          <p:nvSpPr>
            <p:cNvPr id="443" name="Google Shape;443;p41"/>
            <p:cNvSpPr txBox="1"/>
            <p:nvPr/>
          </p:nvSpPr>
          <p:spPr>
            <a:xfrm>
              <a:off x="37703" y="5105400"/>
              <a:ext cx="60662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 </a:t>
              </a:r>
              <a:endParaRPr sz="700"/>
            </a:p>
          </p:txBody>
        </p:sp>
        <p:sp>
          <p:nvSpPr>
            <p:cNvPr id="444" name="Google Shape;444;p41"/>
            <p:cNvSpPr txBox="1"/>
            <p:nvPr/>
          </p:nvSpPr>
          <p:spPr>
            <a:xfrm>
              <a:off x="121841" y="7677150"/>
              <a:ext cx="52248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 </a:t>
              </a:r>
              <a:endParaRPr sz="700"/>
            </a:p>
          </p:txBody>
        </p:sp>
        <p:sp>
          <p:nvSpPr>
            <p:cNvPr id="445" name="Google Shape;445;p41"/>
            <p:cNvSpPr txBox="1"/>
            <p:nvPr/>
          </p:nvSpPr>
          <p:spPr>
            <a:xfrm>
              <a:off x="268684" y="10248900"/>
              <a:ext cx="375642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 </a:t>
              </a:r>
              <a:endParaRPr sz="700"/>
            </a:p>
          </p:txBody>
        </p:sp>
        <p:grpSp>
          <p:nvGrpSpPr>
            <p:cNvPr id="446" name="Google Shape;446;p41"/>
            <p:cNvGrpSpPr/>
            <p:nvPr/>
          </p:nvGrpSpPr>
          <p:grpSpPr>
            <a:xfrm>
              <a:off x="845832" y="232410"/>
              <a:ext cx="10288694" cy="10293350"/>
              <a:chOff x="-1694" y="-6350"/>
              <a:chExt cx="10288694" cy="10293350"/>
            </a:xfrm>
          </p:grpSpPr>
          <p:sp>
            <p:nvSpPr>
              <p:cNvPr id="447" name="Google Shape;447;p41"/>
              <p:cNvSpPr/>
              <p:nvPr/>
            </p:nvSpPr>
            <p:spPr>
              <a:xfrm>
                <a:off x="-1694" y="7702542"/>
                <a:ext cx="1422994" cy="2584458"/>
              </a:xfrm>
              <a:custGeom>
                <a:rect b="b" l="l" r="r" t="t"/>
                <a:pathLst>
                  <a:path extrusionOk="0" h="2584458" w="1422994">
                    <a:moveTo>
                      <a:pt x="1694" y="2584458"/>
                    </a:moveTo>
                    <a:lnTo>
                      <a:pt x="1694" y="716161"/>
                    </a:lnTo>
                    <a:cubicBezTo>
                      <a:pt x="0" y="526812"/>
                      <a:pt x="74034" y="344635"/>
                      <a:pt x="207332" y="210145"/>
                    </a:cubicBezTo>
                    <a:cubicBezTo>
                      <a:pt x="340630" y="75654"/>
                      <a:pt x="522140" y="0"/>
                      <a:pt x="711497" y="8"/>
                    </a:cubicBezTo>
                    <a:lnTo>
                      <a:pt x="711497" y="8"/>
                    </a:lnTo>
                    <a:cubicBezTo>
                      <a:pt x="900854" y="0"/>
                      <a:pt x="1082364" y="75654"/>
                      <a:pt x="1215662" y="210145"/>
                    </a:cubicBezTo>
                    <a:cubicBezTo>
                      <a:pt x="1348960" y="344635"/>
                      <a:pt x="1422994" y="526812"/>
                      <a:pt x="1421300" y="716161"/>
                    </a:cubicBezTo>
                    <a:lnTo>
                      <a:pt x="1421300" y="2584458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41"/>
              <p:cNvSpPr/>
              <p:nvPr/>
            </p:nvSpPr>
            <p:spPr>
              <a:xfrm>
                <a:off x="2216848" y="3336925"/>
                <a:ext cx="1419606" cy="6950075"/>
              </a:xfrm>
              <a:custGeom>
                <a:rect b="b" l="l" r="r" t="t"/>
                <a:pathLst>
                  <a:path extrusionOk="0" h="6950075" w="1419606">
                    <a:moveTo>
                      <a:pt x="0" y="6950075"/>
                    </a:moveTo>
                    <a:lnTo>
                      <a:pt x="0" y="709803"/>
                    </a:lnTo>
                    <a:cubicBezTo>
                      <a:pt x="0" y="521552"/>
                      <a:pt x="74783" y="341011"/>
                      <a:pt x="207897" y="207897"/>
                    </a:cubicBezTo>
                    <a:cubicBezTo>
                      <a:pt x="341011" y="74783"/>
                      <a:pt x="521552" y="0"/>
                      <a:pt x="709803" y="0"/>
                    </a:cubicBezTo>
                    <a:lnTo>
                      <a:pt x="709804" y="0"/>
                    </a:lnTo>
                    <a:cubicBezTo>
                      <a:pt x="898055" y="0"/>
                      <a:pt x="1078596" y="74783"/>
                      <a:pt x="1211710" y="207897"/>
                    </a:cubicBezTo>
                    <a:cubicBezTo>
                      <a:pt x="1344824" y="341011"/>
                      <a:pt x="1419606" y="521552"/>
                      <a:pt x="1419606" y="709803"/>
                    </a:cubicBezTo>
                    <a:lnTo>
                      <a:pt x="1419606" y="6950075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41"/>
              <p:cNvSpPr/>
              <p:nvPr/>
            </p:nvSpPr>
            <p:spPr>
              <a:xfrm>
                <a:off x="4433697" y="2565400"/>
                <a:ext cx="1419606" cy="7721600"/>
              </a:xfrm>
              <a:custGeom>
                <a:rect b="b" l="l" r="r" t="t"/>
                <a:pathLst>
                  <a:path extrusionOk="0" h="7721600" w="1419606">
                    <a:moveTo>
                      <a:pt x="0" y="7721600"/>
                    </a:moveTo>
                    <a:lnTo>
                      <a:pt x="0" y="709803"/>
                    </a:lnTo>
                    <a:cubicBezTo>
                      <a:pt x="0" y="521552"/>
                      <a:pt x="74782" y="341010"/>
                      <a:pt x="207896" y="207896"/>
                    </a:cubicBezTo>
                    <a:cubicBezTo>
                      <a:pt x="341010" y="74783"/>
                      <a:pt x="521551" y="0"/>
                      <a:pt x="709803" y="0"/>
                    </a:cubicBezTo>
                    <a:lnTo>
                      <a:pt x="709803" y="0"/>
                    </a:lnTo>
                    <a:cubicBezTo>
                      <a:pt x="898055" y="0"/>
                      <a:pt x="1078596" y="74783"/>
                      <a:pt x="1211710" y="207896"/>
                    </a:cubicBezTo>
                    <a:cubicBezTo>
                      <a:pt x="1344824" y="341010"/>
                      <a:pt x="1419606" y="521552"/>
                      <a:pt x="1419606" y="709803"/>
                    </a:cubicBezTo>
                    <a:lnTo>
                      <a:pt x="1419606" y="7721600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41"/>
              <p:cNvSpPr/>
              <p:nvPr/>
            </p:nvSpPr>
            <p:spPr>
              <a:xfrm>
                <a:off x="6650545" y="-6350"/>
                <a:ext cx="1419606" cy="10293350"/>
              </a:xfrm>
              <a:custGeom>
                <a:rect b="b" l="l" r="r" t="t"/>
                <a:pathLst>
                  <a:path extrusionOk="0" h="10293350" w="1419606">
                    <a:moveTo>
                      <a:pt x="0" y="10293350"/>
                    </a:moveTo>
                    <a:lnTo>
                      <a:pt x="0" y="709803"/>
                    </a:lnTo>
                    <a:cubicBezTo>
                      <a:pt x="0" y="521551"/>
                      <a:pt x="74782" y="341010"/>
                      <a:pt x="207897" y="207896"/>
                    </a:cubicBezTo>
                    <a:cubicBezTo>
                      <a:pt x="341010" y="74783"/>
                      <a:pt x="521552" y="0"/>
                      <a:pt x="709803" y="0"/>
                    </a:cubicBezTo>
                    <a:lnTo>
                      <a:pt x="709803" y="0"/>
                    </a:lnTo>
                    <a:cubicBezTo>
                      <a:pt x="898055" y="0"/>
                      <a:pt x="1078596" y="74783"/>
                      <a:pt x="1211710" y="207896"/>
                    </a:cubicBezTo>
                    <a:cubicBezTo>
                      <a:pt x="1344824" y="341010"/>
                      <a:pt x="1419607" y="521551"/>
                      <a:pt x="1419607" y="709803"/>
                    </a:cubicBezTo>
                    <a:lnTo>
                      <a:pt x="1419607" y="10293350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41"/>
              <p:cNvSpPr/>
              <p:nvPr/>
            </p:nvSpPr>
            <p:spPr>
              <a:xfrm>
                <a:off x="8867394" y="1536700"/>
                <a:ext cx="1419606" cy="8750300"/>
              </a:xfrm>
              <a:custGeom>
                <a:rect b="b" l="l" r="r" t="t"/>
                <a:pathLst>
                  <a:path extrusionOk="0" h="8750300" w="1419606">
                    <a:moveTo>
                      <a:pt x="0" y="8750300"/>
                    </a:moveTo>
                    <a:lnTo>
                      <a:pt x="0" y="709803"/>
                    </a:lnTo>
                    <a:cubicBezTo>
                      <a:pt x="0" y="521551"/>
                      <a:pt x="74782" y="341010"/>
                      <a:pt x="207896" y="207896"/>
                    </a:cubicBezTo>
                    <a:cubicBezTo>
                      <a:pt x="341010" y="74783"/>
                      <a:pt x="521552" y="0"/>
                      <a:pt x="709803" y="0"/>
                    </a:cubicBezTo>
                    <a:lnTo>
                      <a:pt x="709803" y="0"/>
                    </a:lnTo>
                    <a:cubicBezTo>
                      <a:pt x="898054" y="0"/>
                      <a:pt x="1078596" y="74783"/>
                      <a:pt x="1211709" y="207896"/>
                    </a:cubicBezTo>
                    <a:cubicBezTo>
                      <a:pt x="1344824" y="341010"/>
                      <a:pt x="1419606" y="521551"/>
                      <a:pt x="1419606" y="709803"/>
                    </a:cubicBezTo>
                    <a:lnTo>
                      <a:pt x="1419606" y="8750300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41"/>
              <p:cNvSpPr/>
              <p:nvPr/>
            </p:nvSpPr>
            <p:spPr>
              <a:xfrm>
                <a:off x="0" y="8994775"/>
                <a:ext cx="1419606" cy="1292225"/>
              </a:xfrm>
              <a:custGeom>
                <a:rect b="b" l="l" r="r" t="t"/>
                <a:pathLst>
                  <a:path extrusionOk="0" h="1292225" w="1419606">
                    <a:moveTo>
                      <a:pt x="0" y="0"/>
                    </a:moveTo>
                    <a:lnTo>
                      <a:pt x="1419606" y="0"/>
                    </a:lnTo>
                    <a:lnTo>
                      <a:pt x="1419606" y="1292225"/>
                    </a:lnTo>
                    <a:lnTo>
                      <a:pt x="0" y="1292225"/>
                    </a:lnTo>
                    <a:close/>
                  </a:path>
                </a:pathLst>
              </a:custGeom>
              <a:solidFill>
                <a:srgbClr val="FBE061"/>
              </a:solidFill>
              <a:ln>
                <a:noFill/>
              </a:ln>
            </p:spPr>
          </p:sp>
          <p:sp>
            <p:nvSpPr>
              <p:cNvPr id="453" name="Google Shape;453;p41"/>
              <p:cNvSpPr/>
              <p:nvPr/>
            </p:nvSpPr>
            <p:spPr>
              <a:xfrm>
                <a:off x="2216848" y="4366566"/>
                <a:ext cx="1419606" cy="5920434"/>
              </a:xfrm>
              <a:custGeom>
                <a:rect b="b" l="l" r="r" t="t"/>
                <a:pathLst>
                  <a:path extrusionOk="0" h="5920434" w="1419606">
                    <a:moveTo>
                      <a:pt x="0" y="0"/>
                    </a:moveTo>
                    <a:lnTo>
                      <a:pt x="1419606" y="0"/>
                    </a:lnTo>
                    <a:lnTo>
                      <a:pt x="1419606" y="5920434"/>
                    </a:lnTo>
                    <a:lnTo>
                      <a:pt x="0" y="5920434"/>
                    </a:lnTo>
                    <a:close/>
                  </a:path>
                </a:pathLst>
              </a:custGeom>
              <a:solidFill>
                <a:srgbClr val="FBE061"/>
              </a:solidFill>
              <a:ln>
                <a:noFill/>
              </a:ln>
            </p:spPr>
          </p:sp>
          <p:sp>
            <p:nvSpPr>
              <p:cNvPr id="454" name="Google Shape;454;p41"/>
              <p:cNvSpPr/>
              <p:nvPr/>
            </p:nvSpPr>
            <p:spPr>
              <a:xfrm>
                <a:off x="4433697" y="3852333"/>
                <a:ext cx="1419606" cy="6434667"/>
              </a:xfrm>
              <a:custGeom>
                <a:rect b="b" l="l" r="r" t="t"/>
                <a:pathLst>
                  <a:path extrusionOk="0" h="6434667" w="1419606">
                    <a:moveTo>
                      <a:pt x="0" y="0"/>
                    </a:moveTo>
                    <a:lnTo>
                      <a:pt x="1419606" y="0"/>
                    </a:lnTo>
                    <a:lnTo>
                      <a:pt x="1419606" y="6434667"/>
                    </a:lnTo>
                    <a:lnTo>
                      <a:pt x="0" y="6434667"/>
                    </a:lnTo>
                    <a:close/>
                  </a:path>
                </a:pathLst>
              </a:custGeom>
              <a:solidFill>
                <a:srgbClr val="FBE061"/>
              </a:solidFill>
              <a:ln>
                <a:noFill/>
              </a:ln>
            </p:spPr>
          </p:sp>
          <p:sp>
            <p:nvSpPr>
              <p:cNvPr id="455" name="Google Shape;455;p41"/>
              <p:cNvSpPr/>
              <p:nvPr/>
            </p:nvSpPr>
            <p:spPr>
              <a:xfrm>
                <a:off x="6650545" y="2052320"/>
                <a:ext cx="1419606" cy="8234680"/>
              </a:xfrm>
              <a:custGeom>
                <a:rect b="b" l="l" r="r" t="t"/>
                <a:pathLst>
                  <a:path extrusionOk="0" h="8234680" w="1419606">
                    <a:moveTo>
                      <a:pt x="0" y="0"/>
                    </a:moveTo>
                    <a:lnTo>
                      <a:pt x="1419607" y="0"/>
                    </a:lnTo>
                    <a:lnTo>
                      <a:pt x="1419607" y="8234680"/>
                    </a:lnTo>
                    <a:lnTo>
                      <a:pt x="0" y="8234680"/>
                    </a:lnTo>
                    <a:close/>
                  </a:path>
                </a:pathLst>
              </a:custGeom>
              <a:solidFill>
                <a:srgbClr val="FBE061"/>
              </a:solidFill>
              <a:ln>
                <a:noFill/>
              </a:ln>
            </p:spPr>
          </p:sp>
          <p:sp>
            <p:nvSpPr>
              <p:cNvPr id="456" name="Google Shape;456;p41"/>
              <p:cNvSpPr/>
              <p:nvPr/>
            </p:nvSpPr>
            <p:spPr>
              <a:xfrm>
                <a:off x="8867394" y="3595594"/>
                <a:ext cx="1419606" cy="6691406"/>
              </a:xfrm>
              <a:custGeom>
                <a:rect b="b" l="l" r="r" t="t"/>
                <a:pathLst>
                  <a:path extrusionOk="0" h="6691406" w="1419606">
                    <a:moveTo>
                      <a:pt x="0" y="0"/>
                    </a:moveTo>
                    <a:lnTo>
                      <a:pt x="1419606" y="0"/>
                    </a:lnTo>
                    <a:lnTo>
                      <a:pt x="1419606" y="6691406"/>
                    </a:lnTo>
                    <a:lnTo>
                      <a:pt x="0" y="6691406"/>
                    </a:lnTo>
                    <a:close/>
                  </a:path>
                </a:pathLst>
              </a:custGeom>
              <a:solidFill>
                <a:srgbClr val="FBE061"/>
              </a:solidFill>
              <a:ln>
                <a:noFill/>
              </a:ln>
            </p:spPr>
          </p:sp>
          <p:sp>
            <p:nvSpPr>
              <p:cNvPr id="457" name="Google Shape;457;p41"/>
              <p:cNvSpPr/>
              <p:nvPr/>
            </p:nvSpPr>
            <p:spPr>
              <a:xfrm>
                <a:off x="0" y="10287000"/>
                <a:ext cx="1419606" cy="0"/>
              </a:xfrm>
              <a:custGeom>
                <a:rect b="b" l="l" r="r" t="t"/>
                <a:pathLst>
                  <a:path extrusionOk="0" h="120000" w="1419606">
                    <a:moveTo>
                      <a:pt x="0" y="0"/>
                    </a:moveTo>
                    <a:lnTo>
                      <a:pt x="1419606" y="0"/>
                    </a:lnTo>
                    <a:lnTo>
                      <a:pt x="14196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DBAA"/>
              </a:solidFill>
              <a:ln>
                <a:noFill/>
              </a:ln>
            </p:spPr>
          </p:sp>
          <p:sp>
            <p:nvSpPr>
              <p:cNvPr id="458" name="Google Shape;458;p41"/>
              <p:cNvSpPr/>
              <p:nvPr/>
            </p:nvSpPr>
            <p:spPr>
              <a:xfrm>
                <a:off x="2216848" y="6425847"/>
                <a:ext cx="1419606" cy="3861153"/>
              </a:xfrm>
              <a:custGeom>
                <a:rect b="b" l="l" r="r" t="t"/>
                <a:pathLst>
                  <a:path extrusionOk="0" h="3861153" w="1419606">
                    <a:moveTo>
                      <a:pt x="0" y="0"/>
                    </a:moveTo>
                    <a:lnTo>
                      <a:pt x="1419606" y="0"/>
                    </a:lnTo>
                    <a:lnTo>
                      <a:pt x="1419606" y="3861153"/>
                    </a:lnTo>
                    <a:lnTo>
                      <a:pt x="0" y="3861153"/>
                    </a:lnTo>
                    <a:close/>
                  </a:path>
                </a:pathLst>
              </a:custGeom>
              <a:solidFill>
                <a:srgbClr val="9ADBAA"/>
              </a:solidFill>
              <a:ln>
                <a:noFill/>
              </a:ln>
            </p:spPr>
          </p:sp>
          <p:sp>
            <p:nvSpPr>
              <p:cNvPr id="459" name="Google Shape;459;p41"/>
              <p:cNvSpPr/>
              <p:nvPr/>
            </p:nvSpPr>
            <p:spPr>
              <a:xfrm>
                <a:off x="4433697" y="6426200"/>
                <a:ext cx="1419606" cy="3860800"/>
              </a:xfrm>
              <a:custGeom>
                <a:rect b="b" l="l" r="r" t="t"/>
                <a:pathLst>
                  <a:path extrusionOk="0" h="3860800" w="1419606">
                    <a:moveTo>
                      <a:pt x="0" y="0"/>
                    </a:moveTo>
                    <a:lnTo>
                      <a:pt x="1419606" y="0"/>
                    </a:lnTo>
                    <a:lnTo>
                      <a:pt x="1419606" y="3860800"/>
                    </a:lnTo>
                    <a:lnTo>
                      <a:pt x="0" y="3860800"/>
                    </a:lnTo>
                    <a:close/>
                  </a:path>
                </a:pathLst>
              </a:custGeom>
              <a:solidFill>
                <a:srgbClr val="9ADBAA"/>
              </a:solidFill>
              <a:ln>
                <a:noFill/>
              </a:ln>
            </p:spPr>
          </p:sp>
          <p:sp>
            <p:nvSpPr>
              <p:cNvPr id="460" name="Google Shape;460;p41"/>
              <p:cNvSpPr/>
              <p:nvPr/>
            </p:nvSpPr>
            <p:spPr>
              <a:xfrm>
                <a:off x="6650545" y="5654992"/>
                <a:ext cx="1419606" cy="4632008"/>
              </a:xfrm>
              <a:custGeom>
                <a:rect b="b" l="l" r="r" t="t"/>
                <a:pathLst>
                  <a:path extrusionOk="0" h="4632008" w="1419606">
                    <a:moveTo>
                      <a:pt x="0" y="0"/>
                    </a:moveTo>
                    <a:lnTo>
                      <a:pt x="1419607" y="0"/>
                    </a:lnTo>
                    <a:lnTo>
                      <a:pt x="1419607" y="4632008"/>
                    </a:lnTo>
                    <a:lnTo>
                      <a:pt x="0" y="4632008"/>
                    </a:lnTo>
                    <a:close/>
                  </a:path>
                </a:pathLst>
              </a:custGeom>
              <a:solidFill>
                <a:srgbClr val="9ADBAA"/>
              </a:solidFill>
              <a:ln>
                <a:noFill/>
              </a:ln>
            </p:spPr>
          </p:sp>
          <p:sp>
            <p:nvSpPr>
              <p:cNvPr id="461" name="Google Shape;461;p41"/>
              <p:cNvSpPr/>
              <p:nvPr/>
            </p:nvSpPr>
            <p:spPr>
              <a:xfrm>
                <a:off x="8867394" y="6426574"/>
                <a:ext cx="1419606" cy="3860426"/>
              </a:xfrm>
              <a:custGeom>
                <a:rect b="b" l="l" r="r" t="t"/>
                <a:pathLst>
                  <a:path extrusionOk="0" h="3860426" w="1419606">
                    <a:moveTo>
                      <a:pt x="0" y="0"/>
                    </a:moveTo>
                    <a:lnTo>
                      <a:pt x="1419606" y="0"/>
                    </a:lnTo>
                    <a:lnTo>
                      <a:pt x="1419606" y="3860426"/>
                    </a:lnTo>
                    <a:lnTo>
                      <a:pt x="0" y="3860426"/>
                    </a:lnTo>
                    <a:close/>
                  </a:path>
                </a:pathLst>
              </a:custGeom>
              <a:solidFill>
                <a:srgbClr val="9ADBAA"/>
              </a:solidFill>
              <a:ln>
                <a:noFill/>
              </a:ln>
            </p:spPr>
          </p:sp>
        </p:grpSp>
      </p:grpSp>
      <p:sp>
        <p:nvSpPr>
          <p:cNvPr id="462" name="Google Shape;462;p41"/>
          <p:cNvSpPr txBox="1"/>
          <p:nvPr/>
        </p:nvSpPr>
        <p:spPr>
          <a:xfrm>
            <a:off x="514350" y="1630156"/>
            <a:ext cx="3877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Write Your Topic or Idea</a:t>
            </a:r>
            <a:endParaRPr sz="700"/>
          </a:p>
        </p:txBody>
      </p:sp>
      <p:sp>
        <p:nvSpPr>
          <p:cNvPr id="463" name="Google Shape;463;p41"/>
          <p:cNvSpPr txBox="1"/>
          <p:nvPr/>
        </p:nvSpPr>
        <p:spPr>
          <a:xfrm>
            <a:off x="1181532" y="3092663"/>
            <a:ext cx="254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 sz="700"/>
          </a:p>
        </p:txBody>
      </p:sp>
      <p:pic>
        <p:nvPicPr>
          <p:cNvPr id="464" name="Google Shape;46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93127">
            <a:off x="2608927" y="-162074"/>
            <a:ext cx="1056913" cy="135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06794">
            <a:off x="84745" y="3647564"/>
            <a:ext cx="1279062" cy="151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329725" y="198376"/>
            <a:ext cx="3417964" cy="100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0DD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2033" y="433092"/>
            <a:ext cx="4630492" cy="247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68064" y="0"/>
            <a:ext cx="2981363" cy="95915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514350" y="645831"/>
            <a:ext cx="4693119" cy="137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523C"/>
                </a:solidFill>
                <a:latin typeface="Lilita One"/>
                <a:ea typeface="Lilita One"/>
                <a:cs typeface="Lilita One"/>
                <a:sym typeface="Lilita One"/>
              </a:rPr>
              <a:t>How to Use This Presentation</a:t>
            </a:r>
            <a:endParaRPr sz="700"/>
          </a:p>
        </p:txBody>
      </p:sp>
      <p:sp>
        <p:nvSpPr>
          <p:cNvPr id="163" name="Google Shape;163;p24"/>
          <p:cNvSpPr txBox="1"/>
          <p:nvPr/>
        </p:nvSpPr>
        <p:spPr>
          <a:xfrm>
            <a:off x="514350" y="2889250"/>
            <a:ext cx="2570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on the "Google Slides" button below this presentation preview. </a:t>
            </a:r>
            <a:endParaRPr sz="700"/>
          </a:p>
          <a:p>
            <a:pPr indent="-1270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on "Make a copy."</a:t>
            </a:r>
            <a:endParaRPr sz="700"/>
          </a:p>
          <a:p>
            <a:pPr indent="-1270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Start editing your presentation.</a:t>
            </a:r>
            <a:endParaRPr sz="700"/>
          </a:p>
          <a:p>
            <a:pPr indent="-13335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need to sign in to your Google account.</a:t>
            </a:r>
            <a:endParaRPr sz="700"/>
          </a:p>
        </p:txBody>
      </p:sp>
      <p:sp>
        <p:nvSpPr>
          <p:cNvPr id="164" name="Google Shape;164;p24"/>
          <p:cNvSpPr txBox="1"/>
          <p:nvPr/>
        </p:nvSpPr>
        <p:spPr>
          <a:xfrm>
            <a:off x="657225" y="2466211"/>
            <a:ext cx="2570651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669933"/>
                </a:solidFill>
                <a:latin typeface="Lilita One"/>
                <a:ea typeface="Lilita One"/>
                <a:cs typeface="Lilita One"/>
                <a:sym typeface="Lilita One"/>
              </a:rPr>
              <a:t>Google Slides</a:t>
            </a:r>
            <a:endParaRPr sz="700"/>
          </a:p>
        </p:txBody>
      </p:sp>
      <p:sp>
        <p:nvSpPr>
          <p:cNvPr id="165" name="Google Shape;165;p24"/>
          <p:cNvSpPr txBox="1"/>
          <p:nvPr/>
        </p:nvSpPr>
        <p:spPr>
          <a:xfrm>
            <a:off x="3286675" y="2889250"/>
            <a:ext cx="2570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on the "PowerPoint" button below this presentation preview. </a:t>
            </a:r>
            <a:endParaRPr sz="700"/>
          </a:p>
          <a:p>
            <a:pPr indent="-1270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Start editing your presentation.</a:t>
            </a:r>
            <a:endParaRPr sz="700"/>
          </a:p>
          <a:p>
            <a:pPr indent="-13335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Download and install the fonts used in this presentation as listed on the next page.</a:t>
            </a:r>
            <a:endParaRPr sz="700"/>
          </a:p>
        </p:txBody>
      </p:sp>
      <p:sp>
        <p:nvSpPr>
          <p:cNvPr id="166" name="Google Shape;166;p24"/>
          <p:cNvSpPr txBox="1"/>
          <p:nvPr/>
        </p:nvSpPr>
        <p:spPr>
          <a:xfrm>
            <a:off x="3429550" y="2466211"/>
            <a:ext cx="257065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669933"/>
                </a:solidFill>
                <a:latin typeface="Lilita One"/>
                <a:ea typeface="Lilita One"/>
                <a:cs typeface="Lilita One"/>
                <a:sym typeface="Lilita One"/>
              </a:rPr>
              <a:t>PowerPoint</a:t>
            </a:r>
            <a:endParaRPr sz="700"/>
          </a:p>
        </p:txBody>
      </p:sp>
      <p:sp>
        <p:nvSpPr>
          <p:cNvPr id="167" name="Google Shape;167;p24"/>
          <p:cNvSpPr txBox="1"/>
          <p:nvPr/>
        </p:nvSpPr>
        <p:spPr>
          <a:xfrm>
            <a:off x="6058999" y="2889250"/>
            <a:ext cx="2570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on the "Canva" button under this presentation preview. </a:t>
            </a:r>
            <a:endParaRPr sz="700"/>
          </a:p>
          <a:p>
            <a:pPr indent="-1270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Start editing your presentation.</a:t>
            </a:r>
            <a:endParaRPr sz="700"/>
          </a:p>
          <a:p>
            <a:pPr indent="-13335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need to sign in to your Canva account.</a:t>
            </a:r>
            <a:endParaRPr sz="700"/>
          </a:p>
        </p:txBody>
      </p:sp>
      <p:sp>
        <p:nvSpPr>
          <p:cNvPr id="168" name="Google Shape;168;p24"/>
          <p:cNvSpPr txBox="1"/>
          <p:nvPr/>
        </p:nvSpPr>
        <p:spPr>
          <a:xfrm>
            <a:off x="6201874" y="2466211"/>
            <a:ext cx="257065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669933"/>
                </a:solidFill>
                <a:latin typeface="Lilita One"/>
                <a:ea typeface="Lilita One"/>
                <a:cs typeface="Lilita One"/>
                <a:sym typeface="Lilita One"/>
              </a:rPr>
              <a:t>Canva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42"/>
          <p:cNvPicPr preferRelativeResize="0"/>
          <p:nvPr/>
        </p:nvPicPr>
        <p:blipFill rotWithShape="1">
          <a:blip r:embed="rId3">
            <a:alphaModFix/>
          </a:blip>
          <a:srcRect b="6984" l="0" r="0" t="6984"/>
          <a:stretch/>
        </p:blipFill>
        <p:spPr>
          <a:xfrm>
            <a:off x="6588434" y="3588423"/>
            <a:ext cx="353356" cy="4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2"/>
          <p:cNvPicPr preferRelativeResize="0"/>
          <p:nvPr/>
        </p:nvPicPr>
        <p:blipFill rotWithShape="1">
          <a:blip r:embed="rId4">
            <a:alphaModFix/>
          </a:blip>
          <a:srcRect b="0" l="28279" r="19897" t="0"/>
          <a:stretch/>
        </p:blipFill>
        <p:spPr>
          <a:xfrm>
            <a:off x="965633" y="3588423"/>
            <a:ext cx="353356" cy="4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2"/>
          <p:cNvPicPr preferRelativeResize="0"/>
          <p:nvPr/>
        </p:nvPicPr>
        <p:blipFill rotWithShape="1">
          <a:blip r:embed="rId5">
            <a:alphaModFix/>
          </a:blip>
          <a:srcRect b="0" l="24120" r="24120" t="0"/>
          <a:stretch/>
        </p:blipFill>
        <p:spPr>
          <a:xfrm>
            <a:off x="2877517" y="3588423"/>
            <a:ext cx="353356" cy="4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2"/>
          <p:cNvPicPr preferRelativeResize="0"/>
          <p:nvPr/>
        </p:nvPicPr>
        <p:blipFill rotWithShape="1">
          <a:blip r:embed="rId6">
            <a:alphaModFix/>
          </a:blip>
          <a:srcRect b="0" l="24120" r="24120" t="0"/>
          <a:stretch/>
        </p:blipFill>
        <p:spPr>
          <a:xfrm>
            <a:off x="4661176" y="3588423"/>
            <a:ext cx="353356" cy="4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2"/>
          <p:cNvPicPr preferRelativeResize="0"/>
          <p:nvPr/>
        </p:nvPicPr>
        <p:blipFill rotWithShape="1">
          <a:blip r:embed="rId7">
            <a:alphaModFix/>
          </a:blip>
          <a:srcRect b="7064" l="0" r="0" t="7065"/>
          <a:stretch/>
        </p:blipFill>
        <p:spPr>
          <a:xfrm>
            <a:off x="1686163" y="2791597"/>
            <a:ext cx="353356" cy="45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2"/>
          <p:cNvPicPr preferRelativeResize="0"/>
          <p:nvPr/>
        </p:nvPicPr>
        <p:blipFill rotWithShape="1">
          <a:blip r:embed="rId8">
            <a:alphaModFix/>
          </a:blip>
          <a:srcRect b="8329" l="35589" r="28051" t="21422"/>
          <a:stretch/>
        </p:blipFill>
        <p:spPr>
          <a:xfrm>
            <a:off x="3778850" y="1999774"/>
            <a:ext cx="353356" cy="45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2"/>
          <p:cNvPicPr preferRelativeResize="0"/>
          <p:nvPr/>
        </p:nvPicPr>
        <p:blipFill rotWithShape="1">
          <a:blip r:embed="rId9">
            <a:alphaModFix/>
          </a:blip>
          <a:srcRect b="33196" l="38176" r="27954" t="1369"/>
          <a:stretch/>
        </p:blipFill>
        <p:spPr>
          <a:xfrm>
            <a:off x="5375335" y="2791597"/>
            <a:ext cx="353356" cy="455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8" name="Google Shape;478;p42"/>
          <p:cNvCxnSpPr/>
          <p:nvPr/>
        </p:nvCxnSpPr>
        <p:spPr>
          <a:xfrm rot="10800000">
            <a:off x="2652800" y="2607306"/>
            <a:ext cx="3702218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9" name="Google Shape;479;p42"/>
          <p:cNvCxnSpPr/>
          <p:nvPr/>
        </p:nvCxnSpPr>
        <p:spPr>
          <a:xfrm rot="-5399924">
            <a:off x="4527502" y="2526344"/>
            <a:ext cx="152400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42"/>
          <p:cNvCxnSpPr/>
          <p:nvPr/>
        </p:nvCxnSpPr>
        <p:spPr>
          <a:xfrm rot="10800000">
            <a:off x="6350256" y="2616831"/>
            <a:ext cx="0" cy="176424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42"/>
          <p:cNvCxnSpPr/>
          <p:nvPr/>
        </p:nvCxnSpPr>
        <p:spPr>
          <a:xfrm rot="10800000">
            <a:off x="2657562" y="2616676"/>
            <a:ext cx="3522" cy="176579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42"/>
          <p:cNvCxnSpPr/>
          <p:nvPr/>
        </p:nvCxnSpPr>
        <p:spPr>
          <a:xfrm rot="10800000">
            <a:off x="2049044" y="3432388"/>
            <a:ext cx="1369663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42"/>
          <p:cNvCxnSpPr/>
          <p:nvPr/>
        </p:nvCxnSpPr>
        <p:spPr>
          <a:xfrm rot="10800000">
            <a:off x="2661084" y="3248387"/>
            <a:ext cx="0" cy="193526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42"/>
          <p:cNvCxnSpPr/>
          <p:nvPr/>
        </p:nvCxnSpPr>
        <p:spPr>
          <a:xfrm rot="-5512041">
            <a:off x="3343249" y="3510188"/>
            <a:ext cx="146153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42"/>
          <p:cNvCxnSpPr/>
          <p:nvPr/>
        </p:nvCxnSpPr>
        <p:spPr>
          <a:xfrm rot="-5400000">
            <a:off x="1966265" y="3505643"/>
            <a:ext cx="156035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42"/>
          <p:cNvCxnSpPr/>
          <p:nvPr/>
        </p:nvCxnSpPr>
        <p:spPr>
          <a:xfrm rot="10800000">
            <a:off x="5738216" y="3430730"/>
            <a:ext cx="1369663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42"/>
          <p:cNvCxnSpPr/>
          <p:nvPr/>
        </p:nvCxnSpPr>
        <p:spPr>
          <a:xfrm rot="10800000">
            <a:off x="6350256" y="3248388"/>
            <a:ext cx="0" cy="191867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8" name="Google Shape;488;p42"/>
          <p:cNvCxnSpPr/>
          <p:nvPr/>
        </p:nvCxnSpPr>
        <p:spPr>
          <a:xfrm rot="-5512041">
            <a:off x="7032421" y="3508530"/>
            <a:ext cx="146153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9" name="Google Shape;489;p42"/>
          <p:cNvCxnSpPr/>
          <p:nvPr/>
        </p:nvCxnSpPr>
        <p:spPr>
          <a:xfrm rot="-5400000">
            <a:off x="5655436" y="3503985"/>
            <a:ext cx="156035" cy="0"/>
          </a:xfrm>
          <a:prstGeom prst="straightConnector1">
            <a:avLst/>
          </a:prstGeom>
          <a:noFill/>
          <a:ln cap="flat" cmpd="sng" w="19050">
            <a:solidFill>
              <a:srgbClr val="FCF0D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90" name="Google Shape;490;p42"/>
          <p:cNvGrpSpPr/>
          <p:nvPr/>
        </p:nvGrpSpPr>
        <p:grpSpPr>
          <a:xfrm>
            <a:off x="4132200" y="1999774"/>
            <a:ext cx="1542860" cy="455133"/>
            <a:chOff x="-3" y="0"/>
            <a:chExt cx="812700" cy="239741"/>
          </a:xfrm>
        </p:grpSpPr>
        <p:sp>
          <p:nvSpPr>
            <p:cNvPr id="491" name="Google Shape;491;p42"/>
            <p:cNvSpPr/>
            <p:nvPr/>
          </p:nvSpPr>
          <p:spPr>
            <a:xfrm>
              <a:off x="0" y="0"/>
              <a:ext cx="654817" cy="239741"/>
            </a:xfrm>
            <a:custGeom>
              <a:rect b="b" l="l" r="r" t="t"/>
              <a:pathLst>
                <a:path extrusionOk="0" h="239741" w="654817">
                  <a:moveTo>
                    <a:pt x="0" y="0"/>
                  </a:moveTo>
                  <a:lnTo>
                    <a:pt x="654817" y="0"/>
                  </a:lnTo>
                  <a:lnTo>
                    <a:pt x="654817" y="239741"/>
                  </a:lnTo>
                  <a:lnTo>
                    <a:pt x="0" y="239741"/>
                  </a:lnTo>
                  <a:close/>
                </a:path>
              </a:pathLst>
            </a:custGeom>
            <a:solidFill>
              <a:srgbClr val="FCCD09"/>
            </a:solidFill>
            <a:ln cap="flat" cmpd="sng" w="19050">
              <a:solidFill>
                <a:srgbClr val="FCCD0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2" name="Google Shape;492;p42"/>
            <p:cNvSpPr txBox="1"/>
            <p:nvPr/>
          </p:nvSpPr>
          <p:spPr>
            <a:xfrm>
              <a:off x="-3" y="1"/>
              <a:ext cx="8127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sp>
        <p:nvSpPr>
          <p:cNvPr id="493" name="Google Shape;493;p42"/>
          <p:cNvSpPr txBox="1"/>
          <p:nvPr/>
        </p:nvSpPr>
        <p:spPr>
          <a:xfrm>
            <a:off x="514350" y="614363"/>
            <a:ext cx="8115300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CCD09"/>
                </a:solidFill>
                <a:latin typeface="Lilita One"/>
                <a:ea typeface="Lilita One"/>
                <a:cs typeface="Lilita One"/>
                <a:sym typeface="Lilita One"/>
              </a:rPr>
              <a:t>Add a Chart Page</a:t>
            </a:r>
            <a:endParaRPr sz="700"/>
          </a:p>
        </p:txBody>
      </p:sp>
      <p:grpSp>
        <p:nvGrpSpPr>
          <p:cNvPr id="494" name="Google Shape;494;p42"/>
          <p:cNvGrpSpPr/>
          <p:nvPr/>
        </p:nvGrpSpPr>
        <p:grpSpPr>
          <a:xfrm>
            <a:off x="2031225" y="2791600"/>
            <a:ext cx="1542830" cy="456874"/>
            <a:chOff x="-6" y="-922"/>
            <a:chExt cx="812700" cy="240663"/>
          </a:xfrm>
        </p:grpSpPr>
        <p:sp>
          <p:nvSpPr>
            <p:cNvPr id="495" name="Google Shape;495;p42"/>
            <p:cNvSpPr/>
            <p:nvPr/>
          </p:nvSpPr>
          <p:spPr>
            <a:xfrm>
              <a:off x="0" y="0"/>
              <a:ext cx="654817" cy="239741"/>
            </a:xfrm>
            <a:custGeom>
              <a:rect b="b" l="l" r="r" t="t"/>
              <a:pathLst>
                <a:path extrusionOk="0" h="239741" w="654817">
                  <a:moveTo>
                    <a:pt x="0" y="0"/>
                  </a:moveTo>
                  <a:lnTo>
                    <a:pt x="654817" y="0"/>
                  </a:lnTo>
                  <a:lnTo>
                    <a:pt x="654817" y="239741"/>
                  </a:lnTo>
                  <a:lnTo>
                    <a:pt x="0" y="239741"/>
                  </a:lnTo>
                  <a:close/>
                </a:path>
              </a:pathLst>
            </a:custGeom>
            <a:solidFill>
              <a:srgbClr val="FCF0DD"/>
            </a:solidFill>
            <a:ln cap="flat" cmpd="sng" w="19050">
              <a:solidFill>
                <a:srgbClr val="FCF0D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6" name="Google Shape;496;p42"/>
            <p:cNvSpPr txBox="1"/>
            <p:nvPr/>
          </p:nvSpPr>
          <p:spPr>
            <a:xfrm>
              <a:off x="-6" y="-922"/>
              <a:ext cx="8127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grpSp>
        <p:nvGrpSpPr>
          <p:cNvPr id="497" name="Google Shape;497;p42"/>
          <p:cNvGrpSpPr/>
          <p:nvPr/>
        </p:nvGrpSpPr>
        <p:grpSpPr>
          <a:xfrm>
            <a:off x="5728691" y="2791597"/>
            <a:ext cx="1542869" cy="460183"/>
            <a:chOff x="0" y="0"/>
            <a:chExt cx="812705" cy="242402"/>
          </a:xfrm>
        </p:grpSpPr>
        <p:sp>
          <p:nvSpPr>
            <p:cNvPr id="498" name="Google Shape;498;p42"/>
            <p:cNvSpPr/>
            <p:nvPr/>
          </p:nvSpPr>
          <p:spPr>
            <a:xfrm>
              <a:off x="0" y="0"/>
              <a:ext cx="654817" cy="239741"/>
            </a:xfrm>
            <a:custGeom>
              <a:rect b="b" l="l" r="r" t="t"/>
              <a:pathLst>
                <a:path extrusionOk="0" h="239741" w="654817">
                  <a:moveTo>
                    <a:pt x="0" y="0"/>
                  </a:moveTo>
                  <a:lnTo>
                    <a:pt x="654817" y="0"/>
                  </a:lnTo>
                  <a:lnTo>
                    <a:pt x="654817" y="239741"/>
                  </a:lnTo>
                  <a:lnTo>
                    <a:pt x="0" y="239741"/>
                  </a:lnTo>
                  <a:close/>
                </a:path>
              </a:pathLst>
            </a:custGeom>
            <a:solidFill>
              <a:srgbClr val="FCF0DD"/>
            </a:solidFill>
            <a:ln cap="flat" cmpd="sng" w="19050">
              <a:solidFill>
                <a:srgbClr val="FCF0D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9" name="Google Shape;499;p42"/>
            <p:cNvSpPr txBox="1"/>
            <p:nvPr/>
          </p:nvSpPr>
          <p:spPr>
            <a:xfrm>
              <a:off x="5" y="2"/>
              <a:ext cx="8127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grpSp>
        <p:nvGrpSpPr>
          <p:cNvPr id="500" name="Google Shape;500;p42"/>
          <p:cNvGrpSpPr/>
          <p:nvPr/>
        </p:nvGrpSpPr>
        <p:grpSpPr>
          <a:xfrm>
            <a:off x="1318989" y="3581575"/>
            <a:ext cx="1542841" cy="460034"/>
            <a:chOff x="0" y="-2586"/>
            <a:chExt cx="812706" cy="242327"/>
          </a:xfrm>
        </p:grpSpPr>
        <p:sp>
          <p:nvSpPr>
            <p:cNvPr id="501" name="Google Shape;501;p42"/>
            <p:cNvSpPr/>
            <p:nvPr/>
          </p:nvSpPr>
          <p:spPr>
            <a:xfrm>
              <a:off x="0" y="0"/>
              <a:ext cx="654817" cy="239741"/>
            </a:xfrm>
            <a:custGeom>
              <a:rect b="b" l="l" r="r" t="t"/>
              <a:pathLst>
                <a:path extrusionOk="0" h="239741" w="654817">
                  <a:moveTo>
                    <a:pt x="0" y="0"/>
                  </a:moveTo>
                  <a:lnTo>
                    <a:pt x="654817" y="0"/>
                  </a:lnTo>
                  <a:lnTo>
                    <a:pt x="654817" y="239741"/>
                  </a:lnTo>
                  <a:lnTo>
                    <a:pt x="0" y="239741"/>
                  </a:lnTo>
                  <a:close/>
                </a:path>
              </a:pathLst>
            </a:custGeom>
            <a:solidFill>
              <a:srgbClr val="FCF0DD"/>
            </a:solidFill>
            <a:ln cap="flat" cmpd="sng" w="19050">
              <a:solidFill>
                <a:srgbClr val="FCF0D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2" name="Google Shape;502;p42"/>
            <p:cNvSpPr txBox="1"/>
            <p:nvPr/>
          </p:nvSpPr>
          <p:spPr>
            <a:xfrm>
              <a:off x="6" y="-2586"/>
              <a:ext cx="8127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grpSp>
        <p:nvGrpSpPr>
          <p:cNvPr id="503" name="Google Shape;503;p42"/>
          <p:cNvGrpSpPr/>
          <p:nvPr/>
        </p:nvGrpSpPr>
        <p:grpSpPr>
          <a:xfrm>
            <a:off x="3230874" y="3581575"/>
            <a:ext cx="1542861" cy="460180"/>
            <a:chOff x="0" y="-2586"/>
            <a:chExt cx="812701" cy="242400"/>
          </a:xfrm>
        </p:grpSpPr>
        <p:sp>
          <p:nvSpPr>
            <p:cNvPr id="504" name="Google Shape;504;p42"/>
            <p:cNvSpPr/>
            <p:nvPr/>
          </p:nvSpPr>
          <p:spPr>
            <a:xfrm>
              <a:off x="0" y="0"/>
              <a:ext cx="654817" cy="239741"/>
            </a:xfrm>
            <a:custGeom>
              <a:rect b="b" l="l" r="r" t="t"/>
              <a:pathLst>
                <a:path extrusionOk="0" h="239741" w="654817">
                  <a:moveTo>
                    <a:pt x="0" y="0"/>
                  </a:moveTo>
                  <a:lnTo>
                    <a:pt x="654817" y="0"/>
                  </a:lnTo>
                  <a:lnTo>
                    <a:pt x="654817" y="239741"/>
                  </a:lnTo>
                  <a:lnTo>
                    <a:pt x="0" y="239741"/>
                  </a:lnTo>
                  <a:close/>
                </a:path>
              </a:pathLst>
            </a:custGeom>
            <a:solidFill>
              <a:srgbClr val="FCF0DD"/>
            </a:solidFill>
            <a:ln cap="flat" cmpd="sng" w="19050">
              <a:solidFill>
                <a:srgbClr val="FCF0D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5" name="Google Shape;505;p42"/>
            <p:cNvSpPr txBox="1"/>
            <p:nvPr/>
          </p:nvSpPr>
          <p:spPr>
            <a:xfrm>
              <a:off x="1" y="-2586"/>
              <a:ext cx="8127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grpSp>
        <p:nvGrpSpPr>
          <p:cNvPr id="506" name="Google Shape;506;p42"/>
          <p:cNvGrpSpPr/>
          <p:nvPr/>
        </p:nvGrpSpPr>
        <p:grpSpPr>
          <a:xfrm>
            <a:off x="5014525" y="3588423"/>
            <a:ext cx="1542860" cy="460183"/>
            <a:chOff x="-4" y="0"/>
            <a:chExt cx="812700" cy="242401"/>
          </a:xfrm>
        </p:grpSpPr>
        <p:sp>
          <p:nvSpPr>
            <p:cNvPr id="507" name="Google Shape;507;p42"/>
            <p:cNvSpPr/>
            <p:nvPr/>
          </p:nvSpPr>
          <p:spPr>
            <a:xfrm>
              <a:off x="0" y="0"/>
              <a:ext cx="654817" cy="239741"/>
            </a:xfrm>
            <a:custGeom>
              <a:rect b="b" l="l" r="r" t="t"/>
              <a:pathLst>
                <a:path extrusionOk="0" h="239741" w="654817">
                  <a:moveTo>
                    <a:pt x="0" y="0"/>
                  </a:moveTo>
                  <a:lnTo>
                    <a:pt x="654817" y="0"/>
                  </a:lnTo>
                  <a:lnTo>
                    <a:pt x="654817" y="239741"/>
                  </a:lnTo>
                  <a:lnTo>
                    <a:pt x="0" y="239741"/>
                  </a:lnTo>
                  <a:close/>
                </a:path>
              </a:pathLst>
            </a:custGeom>
            <a:solidFill>
              <a:srgbClr val="FCF0DD"/>
            </a:solidFill>
            <a:ln cap="flat" cmpd="sng" w="19050">
              <a:solidFill>
                <a:srgbClr val="FCF0D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8" name="Google Shape;508;p42"/>
            <p:cNvSpPr txBox="1"/>
            <p:nvPr/>
          </p:nvSpPr>
          <p:spPr>
            <a:xfrm>
              <a:off x="-4" y="1"/>
              <a:ext cx="8127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pic>
        <p:nvPicPr>
          <p:cNvPr id="509" name="Google Shape;509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98376" y="1304925"/>
            <a:ext cx="2385984" cy="3879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p42"/>
          <p:cNvGrpSpPr/>
          <p:nvPr/>
        </p:nvGrpSpPr>
        <p:grpSpPr>
          <a:xfrm>
            <a:off x="6941790" y="3588423"/>
            <a:ext cx="1542870" cy="460183"/>
            <a:chOff x="0" y="0"/>
            <a:chExt cx="812705" cy="242401"/>
          </a:xfrm>
        </p:grpSpPr>
        <p:sp>
          <p:nvSpPr>
            <p:cNvPr id="511" name="Google Shape;511;p42"/>
            <p:cNvSpPr/>
            <p:nvPr/>
          </p:nvSpPr>
          <p:spPr>
            <a:xfrm>
              <a:off x="0" y="0"/>
              <a:ext cx="654817" cy="239741"/>
            </a:xfrm>
            <a:custGeom>
              <a:rect b="b" l="l" r="r" t="t"/>
              <a:pathLst>
                <a:path extrusionOk="0" h="239741" w="654817">
                  <a:moveTo>
                    <a:pt x="0" y="0"/>
                  </a:moveTo>
                  <a:lnTo>
                    <a:pt x="654817" y="0"/>
                  </a:lnTo>
                  <a:lnTo>
                    <a:pt x="654817" y="239741"/>
                  </a:lnTo>
                  <a:lnTo>
                    <a:pt x="0" y="239741"/>
                  </a:lnTo>
                  <a:close/>
                </a:path>
              </a:pathLst>
            </a:custGeom>
            <a:solidFill>
              <a:srgbClr val="FCF0DD"/>
            </a:solidFill>
            <a:ln cap="flat" cmpd="sng" w="19050">
              <a:solidFill>
                <a:srgbClr val="FCF0D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2" name="Google Shape;512;p42"/>
            <p:cNvSpPr txBox="1"/>
            <p:nvPr/>
          </p:nvSpPr>
          <p:spPr>
            <a:xfrm>
              <a:off x="5" y="1"/>
              <a:ext cx="8127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grpSp>
        <p:nvGrpSpPr>
          <p:cNvPr id="513" name="Google Shape;513;p42"/>
          <p:cNvGrpSpPr/>
          <p:nvPr/>
        </p:nvGrpSpPr>
        <p:grpSpPr>
          <a:xfrm>
            <a:off x="1402647" y="382007"/>
            <a:ext cx="6338706" cy="922918"/>
            <a:chOff x="0" y="0"/>
            <a:chExt cx="16903217" cy="2461114"/>
          </a:xfrm>
        </p:grpSpPr>
        <p:pic>
          <p:nvPicPr>
            <p:cNvPr id="514" name="Google Shape;514;p4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flipH="1">
              <a:off x="15063534" y="0"/>
              <a:ext cx="1839683" cy="2461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4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0" y="0"/>
              <a:ext cx="1839683" cy="24611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6" name="Google Shape;516;p4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588434" y="4335188"/>
            <a:ext cx="3657600" cy="88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115394" y="4389025"/>
            <a:ext cx="3657600" cy="88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/>
          <p:nvPr/>
        </p:nvSpPr>
        <p:spPr>
          <a:xfrm>
            <a:off x="1864537" y="2294835"/>
            <a:ext cx="5414927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CCD09"/>
                </a:solidFill>
                <a:latin typeface="Lilita One"/>
                <a:ea typeface="Lilita One"/>
                <a:cs typeface="Lilita One"/>
                <a:sym typeface="Lilita One"/>
              </a:rPr>
              <a:t>Thank you!</a:t>
            </a:r>
            <a:endParaRPr sz="700"/>
          </a:p>
        </p:txBody>
      </p:sp>
      <p:pic>
        <p:nvPicPr>
          <p:cNvPr id="523" name="Google Shape;52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2373" y="-662886"/>
            <a:ext cx="20916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06113" y="608473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901" y="438824"/>
            <a:ext cx="2514047" cy="495378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3"/>
          <p:cNvSpPr txBox="1"/>
          <p:nvPr/>
        </p:nvSpPr>
        <p:spPr>
          <a:xfrm>
            <a:off x="2851909" y="3137763"/>
            <a:ext cx="344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CF0DD"/>
                </a:solidFill>
                <a:latin typeface="Lilita One"/>
                <a:ea typeface="Lilita One"/>
                <a:cs typeface="Lilita One"/>
                <a:sym typeface="Lilita One"/>
              </a:rPr>
              <a:t>Write a closing statement or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CF0DD"/>
                </a:solidFill>
                <a:latin typeface="Lilita One"/>
                <a:ea typeface="Lilita One"/>
                <a:cs typeface="Lilita One"/>
                <a:sym typeface="Lilita One"/>
              </a:rPr>
              <a:t>call-to-action here.</a:t>
            </a:r>
            <a:endParaRPr sz="700"/>
          </a:p>
        </p:txBody>
      </p:sp>
      <p:pic>
        <p:nvPicPr>
          <p:cNvPr id="527" name="Google Shape;52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8204" y="608473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61316" y="1108738"/>
            <a:ext cx="3682684" cy="4108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ADBAA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44261" y="411305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9792" y="725583"/>
            <a:ext cx="3417963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4369" y="1915891"/>
            <a:ext cx="4287198" cy="297424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4"/>
          <p:cNvSpPr txBox="1"/>
          <p:nvPr/>
        </p:nvSpPr>
        <p:spPr>
          <a:xfrm>
            <a:off x="893950" y="1790073"/>
            <a:ext cx="2220619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26628"/>
                </a:solidFill>
                <a:latin typeface="Lilita One"/>
                <a:ea typeface="Lilita One"/>
                <a:cs typeface="Lilita One"/>
                <a:sym typeface="Lilita One"/>
              </a:rPr>
              <a:t>Credits</a:t>
            </a:r>
            <a:endParaRPr sz="700"/>
          </a:p>
        </p:txBody>
      </p:sp>
      <p:sp>
        <p:nvSpPr>
          <p:cNvPr id="537" name="Google Shape;537;p44"/>
          <p:cNvSpPr txBox="1"/>
          <p:nvPr/>
        </p:nvSpPr>
        <p:spPr>
          <a:xfrm>
            <a:off x="893950" y="2644200"/>
            <a:ext cx="399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This presentation template is free for everyone to use thanks to the following:</a:t>
            </a:r>
            <a:endParaRPr sz="700"/>
          </a:p>
        </p:txBody>
      </p:sp>
      <p:sp>
        <p:nvSpPr>
          <p:cNvPr id="538" name="Google Shape;538;p44"/>
          <p:cNvSpPr txBox="1"/>
          <p:nvPr/>
        </p:nvSpPr>
        <p:spPr>
          <a:xfrm>
            <a:off x="893950" y="3383963"/>
            <a:ext cx="373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SlidesCarnival for the presentation template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Pexels for the photos</a:t>
            </a:r>
            <a:endParaRPr sz="700"/>
          </a:p>
        </p:txBody>
      </p:sp>
      <p:sp>
        <p:nvSpPr>
          <p:cNvPr id="539" name="Google Shape;539;p44"/>
          <p:cNvSpPr txBox="1"/>
          <p:nvPr/>
        </p:nvSpPr>
        <p:spPr>
          <a:xfrm>
            <a:off x="893950" y="4071822"/>
            <a:ext cx="2630875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26628"/>
                </a:solidFill>
                <a:latin typeface="Lilita One"/>
                <a:ea typeface="Lilita One"/>
                <a:cs typeface="Lilita One"/>
                <a:sym typeface="Lilita One"/>
              </a:rPr>
              <a:t>Happy designing! 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0DD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45"/>
          <p:cNvGrpSpPr/>
          <p:nvPr/>
        </p:nvGrpSpPr>
        <p:grpSpPr>
          <a:xfrm>
            <a:off x="1771425" y="751918"/>
            <a:ext cx="5601150" cy="3706157"/>
            <a:chOff x="-15" y="-9525"/>
            <a:chExt cx="14936400" cy="9883085"/>
          </a:xfrm>
        </p:grpSpPr>
        <p:sp>
          <p:nvSpPr>
            <p:cNvPr id="545" name="Google Shape;545;p45"/>
            <p:cNvSpPr txBox="1"/>
            <p:nvPr/>
          </p:nvSpPr>
          <p:spPr>
            <a:xfrm>
              <a:off x="318071" y="-9525"/>
              <a:ext cx="138582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FA643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Fonts In this Presentation</a:t>
              </a:r>
              <a:endParaRPr sz="700"/>
            </a:p>
          </p:txBody>
        </p:sp>
        <p:sp>
          <p:nvSpPr>
            <p:cNvPr id="546" name="Google Shape;546;p45"/>
            <p:cNvSpPr txBox="1"/>
            <p:nvPr/>
          </p:nvSpPr>
          <p:spPr>
            <a:xfrm>
              <a:off x="-15" y="4460827"/>
              <a:ext cx="14936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5BF19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This presentation template uses the following free fonts:</a:t>
              </a:r>
              <a:endParaRPr sz="700"/>
            </a:p>
          </p:txBody>
        </p:sp>
        <p:sp>
          <p:nvSpPr>
            <p:cNvPr id="547" name="Google Shape;547;p45"/>
            <p:cNvSpPr txBox="1"/>
            <p:nvPr/>
          </p:nvSpPr>
          <p:spPr>
            <a:xfrm>
              <a:off x="4387734" y="5840177"/>
              <a:ext cx="57189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Titles: Lilita One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Headers: Lilita One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Body Copy: Montserrat</a:t>
              </a:r>
              <a:endParaRPr sz="700"/>
            </a:p>
          </p:txBody>
        </p:sp>
        <p:sp>
          <p:nvSpPr>
            <p:cNvPr id="548" name="Google Shape;548;p45"/>
            <p:cNvSpPr txBox="1"/>
            <p:nvPr/>
          </p:nvSpPr>
          <p:spPr>
            <a:xfrm>
              <a:off x="2745451" y="8174360"/>
              <a:ext cx="9786900" cy="16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5BF19"/>
                  </a:solidFill>
                  <a:latin typeface="Lilita One"/>
                  <a:ea typeface="Lilita One"/>
                  <a:cs typeface="Lilita One"/>
                  <a:sym typeface="Lilita One"/>
                </a:rPr>
                <a:t>You can find these fonts online too. </a:t>
              </a:r>
              <a:endParaRPr sz="700"/>
            </a:p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5BF19"/>
                  </a:solidFill>
                  <a:latin typeface="Lilita One"/>
                  <a:ea typeface="Lilita One"/>
                  <a:cs typeface="Lilita One"/>
                  <a:sym typeface="Lilita One"/>
                </a:rPr>
                <a:t>Happy designing! </a:t>
              </a:r>
              <a:endParaRPr sz="700"/>
            </a:p>
          </p:txBody>
        </p:sp>
      </p:grpSp>
      <p:pic>
        <p:nvPicPr>
          <p:cNvPr id="549" name="Google Shape;54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0668" y="300612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89051" y="3739470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194" y="-880686"/>
            <a:ext cx="2217870" cy="218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0DD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6"/>
          <p:cNvSpPr txBox="1"/>
          <p:nvPr/>
        </p:nvSpPr>
        <p:spPr>
          <a:xfrm>
            <a:off x="1973607" y="2485277"/>
            <a:ext cx="519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Free templates for all your presentation needs</a:t>
            </a:r>
            <a:endParaRPr sz="700"/>
          </a:p>
        </p:txBody>
      </p:sp>
      <p:pic>
        <p:nvPicPr>
          <p:cNvPr id="557" name="Google Shape;5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3489" y="1708367"/>
            <a:ext cx="2717022" cy="679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8" name="Google Shape;558;p46"/>
          <p:cNvGrpSpPr/>
          <p:nvPr/>
        </p:nvGrpSpPr>
        <p:grpSpPr>
          <a:xfrm>
            <a:off x="404864" y="3814763"/>
            <a:ext cx="8334271" cy="692663"/>
            <a:chOff x="0" y="0"/>
            <a:chExt cx="22224722" cy="1847100"/>
          </a:xfrm>
        </p:grpSpPr>
        <p:sp>
          <p:nvSpPr>
            <p:cNvPr id="559" name="Google Shape;559;p46"/>
            <p:cNvSpPr txBox="1"/>
            <p:nvPr/>
          </p:nvSpPr>
          <p:spPr>
            <a:xfrm>
              <a:off x="0" y="0"/>
              <a:ext cx="5118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 PowerPoint, Google Slides, 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 Canva</a:t>
              </a:r>
              <a:endParaRPr sz="700"/>
            </a:p>
          </p:txBody>
        </p:sp>
        <p:sp>
          <p:nvSpPr>
            <p:cNvPr id="560" name="Google Shape;560;p46"/>
            <p:cNvSpPr txBox="1"/>
            <p:nvPr/>
          </p:nvSpPr>
          <p:spPr>
            <a:xfrm>
              <a:off x="5283798" y="0"/>
              <a:ext cx="5118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100% free for personal or commercial use</a:t>
              </a:r>
              <a:endParaRPr sz="700"/>
            </a:p>
          </p:txBody>
        </p:sp>
        <p:sp>
          <p:nvSpPr>
            <p:cNvPr id="561" name="Google Shape;561;p46"/>
            <p:cNvSpPr txBox="1"/>
            <p:nvPr/>
          </p:nvSpPr>
          <p:spPr>
            <a:xfrm>
              <a:off x="10567596" y="0"/>
              <a:ext cx="58518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Ready to use, professional, 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 customizable</a:t>
              </a:r>
              <a:endParaRPr sz="700"/>
            </a:p>
          </p:txBody>
        </p:sp>
        <p:sp>
          <p:nvSpPr>
            <p:cNvPr id="562" name="Google Shape;562;p46"/>
            <p:cNvSpPr txBox="1"/>
            <p:nvPr/>
          </p:nvSpPr>
          <p:spPr>
            <a:xfrm>
              <a:off x="16584422" y="0"/>
              <a:ext cx="5640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Blow your audience away with 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attractive visuals</a:t>
              </a:r>
              <a:endParaRPr sz="700"/>
            </a:p>
          </p:txBody>
        </p:sp>
      </p:grpSp>
      <p:pic>
        <p:nvPicPr>
          <p:cNvPr id="563" name="Google Shape;56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93127">
            <a:off x="7382424" y="2222031"/>
            <a:ext cx="1056914" cy="135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630765">
            <a:off x="489610" y="1778583"/>
            <a:ext cx="1279062" cy="151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139497">
            <a:off x="1665283" y="261378"/>
            <a:ext cx="1019339" cy="132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153011">
            <a:off x="6211594" y="475501"/>
            <a:ext cx="1242976" cy="146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1" name="Google Shape;571;p47"/>
          <p:cNvCxnSpPr/>
          <p:nvPr/>
        </p:nvCxnSpPr>
        <p:spPr>
          <a:xfrm rot="-5400000">
            <a:off x="896008" y="2573141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2" name="Google Shape;572;p47"/>
          <p:cNvSpPr txBox="1"/>
          <p:nvPr/>
        </p:nvSpPr>
        <p:spPr>
          <a:xfrm>
            <a:off x="514350" y="509588"/>
            <a:ext cx="2529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Page</a:t>
            </a:r>
            <a:endParaRPr sz="700"/>
          </a:p>
        </p:txBody>
      </p:sp>
      <p:sp>
        <p:nvSpPr>
          <p:cNvPr id="573" name="Google Shape;573;p47"/>
          <p:cNvSpPr txBox="1"/>
          <p:nvPr/>
        </p:nvSpPr>
        <p:spPr>
          <a:xfrm>
            <a:off x="514350" y="3463290"/>
            <a:ext cx="252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 in your Canva Presentation.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 page before presenting. </a:t>
            </a:r>
            <a:endParaRPr sz="700"/>
          </a:p>
        </p:txBody>
      </p:sp>
      <p:pic>
        <p:nvPicPr>
          <p:cNvPr id="574" name="Google Shape;57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409" y="537562"/>
            <a:ext cx="855149" cy="88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4583" y="537562"/>
            <a:ext cx="855149" cy="88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7251" y="512685"/>
            <a:ext cx="893655" cy="93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2235" y="569655"/>
            <a:ext cx="832606" cy="82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8518" y="569655"/>
            <a:ext cx="826346" cy="82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18541" y="569655"/>
            <a:ext cx="822219" cy="82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90299" y="1657350"/>
            <a:ext cx="792768" cy="101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80401" y="1657350"/>
            <a:ext cx="778815" cy="101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82051" y="1814696"/>
            <a:ext cx="979092" cy="7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14151" y="1794708"/>
            <a:ext cx="1036815" cy="74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55973" y="1657350"/>
            <a:ext cx="793345" cy="101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61909" y="2896111"/>
            <a:ext cx="814314" cy="96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623159" y="2882142"/>
            <a:ext cx="837954" cy="99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608049" y="3014475"/>
            <a:ext cx="911187" cy="72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666172" y="3207540"/>
            <a:ext cx="822979" cy="33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36086" y="3076507"/>
            <a:ext cx="449599" cy="60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685580" y="4076537"/>
            <a:ext cx="734130" cy="7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232621" y="3010791"/>
            <a:ext cx="639457" cy="7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241288" y="4089836"/>
            <a:ext cx="655606" cy="69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93883" y="4108174"/>
            <a:ext cx="673232" cy="65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971067" y="3911636"/>
            <a:ext cx="807412" cy="105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852652" y="3910306"/>
            <a:ext cx="729035" cy="105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655861" y="4677085"/>
            <a:ext cx="1305282" cy="3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713203" y="4252058"/>
            <a:ext cx="1190596" cy="3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746075" y="3880791"/>
            <a:ext cx="1124854" cy="3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3" name="Google Shape;603;p48"/>
          <p:cNvCxnSpPr/>
          <p:nvPr/>
        </p:nvCxnSpPr>
        <p:spPr>
          <a:xfrm rot="-5400000">
            <a:off x="896008" y="2573141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4" name="Google Shape;604;p48"/>
          <p:cNvSpPr txBox="1"/>
          <p:nvPr/>
        </p:nvSpPr>
        <p:spPr>
          <a:xfrm>
            <a:off x="514350" y="509588"/>
            <a:ext cx="2529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Page</a:t>
            </a:r>
            <a:endParaRPr sz="700"/>
          </a:p>
        </p:txBody>
      </p:sp>
      <p:sp>
        <p:nvSpPr>
          <p:cNvPr id="605" name="Google Shape;605;p48"/>
          <p:cNvSpPr txBox="1"/>
          <p:nvPr/>
        </p:nvSpPr>
        <p:spPr>
          <a:xfrm>
            <a:off x="514350" y="3463290"/>
            <a:ext cx="252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 in your Canva Presentation.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 page before presenting. </a:t>
            </a:r>
            <a:endParaRPr sz="700"/>
          </a:p>
        </p:txBody>
      </p:sp>
      <p:pic>
        <p:nvPicPr>
          <p:cNvPr id="606" name="Google Shape;60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173" y="658773"/>
            <a:ext cx="1231802" cy="73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4873" y="699057"/>
            <a:ext cx="1688934" cy="69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9218" y="516238"/>
            <a:ext cx="1195412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01046" y="1948303"/>
            <a:ext cx="1786159" cy="80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72930" y="1664903"/>
            <a:ext cx="1107195" cy="124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4502" y="1559231"/>
            <a:ext cx="1314732" cy="134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97233" y="3321350"/>
            <a:ext cx="1364960" cy="72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63609" y="1574399"/>
            <a:ext cx="795116" cy="133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64050" y="11141"/>
            <a:ext cx="852829" cy="138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63609" y="3159584"/>
            <a:ext cx="925555" cy="10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192526" y="3307395"/>
            <a:ext cx="1395182" cy="72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971718" y="3022117"/>
            <a:ext cx="1026782" cy="114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62771" y="2865688"/>
            <a:ext cx="698332" cy="137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513880" y="4088321"/>
            <a:ext cx="1401498" cy="972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ADBAA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3006791" y="3316005"/>
            <a:ext cx="3130418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 sz="700"/>
          </a:p>
        </p:txBody>
      </p:sp>
      <p:sp>
        <p:nvSpPr>
          <p:cNvPr id="174" name="Google Shape;174;p25"/>
          <p:cNvSpPr txBox="1"/>
          <p:nvPr/>
        </p:nvSpPr>
        <p:spPr>
          <a:xfrm>
            <a:off x="3006791" y="2496855"/>
            <a:ext cx="3130418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 sz="700"/>
          </a:p>
        </p:txBody>
      </p:sp>
      <p:sp>
        <p:nvSpPr>
          <p:cNvPr id="175" name="Google Shape;175;p25"/>
          <p:cNvSpPr txBox="1"/>
          <p:nvPr/>
        </p:nvSpPr>
        <p:spPr>
          <a:xfrm>
            <a:off x="3006791" y="2906430"/>
            <a:ext cx="3130418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 sz="700"/>
          </a:p>
        </p:txBody>
      </p:sp>
      <p:sp>
        <p:nvSpPr>
          <p:cNvPr id="176" name="Google Shape;176;p25"/>
          <p:cNvSpPr txBox="1"/>
          <p:nvPr/>
        </p:nvSpPr>
        <p:spPr>
          <a:xfrm>
            <a:off x="3006791" y="3725580"/>
            <a:ext cx="3130418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 sz="700"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26" y="2821838"/>
            <a:ext cx="4677725" cy="280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472435">
            <a:off x="7452163" y="3794429"/>
            <a:ext cx="1942651" cy="201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0646" y="2643823"/>
            <a:ext cx="1573571" cy="163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87409">
            <a:off x="6871370" y="3057379"/>
            <a:ext cx="1644426" cy="172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24219" y="1266393"/>
            <a:ext cx="3417964" cy="100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1441582" y="797619"/>
            <a:ext cx="6260836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D7843"/>
                </a:solidFill>
                <a:latin typeface="Lilita One"/>
                <a:ea typeface="Lilita One"/>
                <a:cs typeface="Lilita One"/>
                <a:sym typeface="Lilita One"/>
              </a:rPr>
              <a:t>Add an Agenda Page</a:t>
            </a:r>
            <a:endParaRPr sz="700"/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35018" y="55740"/>
            <a:ext cx="3417964" cy="100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3006791" y="2085949"/>
            <a:ext cx="3130418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0DD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6031" y="100075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8439" y="927983"/>
            <a:ext cx="3417963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5733" y="1401923"/>
            <a:ext cx="2352443" cy="394539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2270932" y="1237952"/>
            <a:ext cx="6604492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A643F"/>
                </a:solidFill>
                <a:latin typeface="Lilita One"/>
                <a:ea typeface="Lilita One"/>
                <a:cs typeface="Lilita One"/>
                <a:sym typeface="Lilita One"/>
              </a:rPr>
              <a:t>Write your topic or idea</a:t>
            </a:r>
            <a:endParaRPr sz="700"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1018" y="2282466"/>
            <a:ext cx="983446" cy="9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2266710" y="3413241"/>
            <a:ext cx="2292063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669933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195" name="Google Shape;195;p26"/>
          <p:cNvSpPr txBox="1"/>
          <p:nvPr/>
        </p:nvSpPr>
        <p:spPr>
          <a:xfrm>
            <a:off x="2266710" y="3815005"/>
            <a:ext cx="220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 </a:t>
            </a:r>
            <a:endParaRPr sz="700"/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3042" y="2282466"/>
            <a:ext cx="976052" cy="9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4425037" y="3413241"/>
            <a:ext cx="2292062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669933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198" name="Google Shape;198;p26"/>
          <p:cNvSpPr txBox="1"/>
          <p:nvPr/>
        </p:nvSpPr>
        <p:spPr>
          <a:xfrm>
            <a:off x="4425037" y="3815005"/>
            <a:ext cx="22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 </a:t>
            </a:r>
            <a:endParaRPr sz="700"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3805" y="2282466"/>
            <a:ext cx="971177" cy="9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6583363" y="3413241"/>
            <a:ext cx="2292063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669933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201" name="Google Shape;201;p26"/>
          <p:cNvSpPr txBox="1"/>
          <p:nvPr/>
        </p:nvSpPr>
        <p:spPr>
          <a:xfrm>
            <a:off x="6658949" y="3815005"/>
            <a:ext cx="21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Briefly 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ADBAA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612828" y="161553"/>
            <a:ext cx="5917680" cy="3329027"/>
          </a:xfrm>
          <a:custGeom>
            <a:rect b="b" l="l" r="r" t="t"/>
            <a:pathLst>
              <a:path extrusionOk="0" h="6350000" w="11287761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1" y="0"/>
                  <a:pt x="11287761" y="234950"/>
                  <a:pt x="11287761" y="525780"/>
                </a:cubicBezTo>
                <a:lnTo>
                  <a:pt x="11287761" y="5822950"/>
                </a:lnTo>
                <a:cubicBezTo>
                  <a:pt x="11287761" y="6113780"/>
                  <a:pt x="11052811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ubicBezTo>
                  <a:pt x="0" y="5824220"/>
                  <a:pt x="0" y="5824220"/>
                  <a:pt x="0" y="582422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483" l="0" r="0" t="-3969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8485">
            <a:off x="7310126" y="327209"/>
            <a:ext cx="160734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20812">
            <a:off x="244104" y="438221"/>
            <a:ext cx="1579055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27"/>
          <p:cNvGrpSpPr/>
          <p:nvPr/>
        </p:nvGrpSpPr>
        <p:grpSpPr>
          <a:xfrm>
            <a:off x="682668" y="3566302"/>
            <a:ext cx="7778700" cy="1225688"/>
            <a:chOff x="0" y="-9525"/>
            <a:chExt cx="20743200" cy="3268500"/>
          </a:xfrm>
        </p:grpSpPr>
        <p:sp>
          <p:nvSpPr>
            <p:cNvPr id="210" name="Google Shape;210;p27"/>
            <p:cNvSpPr txBox="1"/>
            <p:nvPr/>
          </p:nvSpPr>
          <p:spPr>
            <a:xfrm>
              <a:off x="0" y="-9525"/>
              <a:ext cx="20743102" cy="183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ED7843"/>
                  </a:solidFill>
                  <a:latin typeface="Lilita One"/>
                  <a:ea typeface="Lilita One"/>
                  <a:cs typeface="Lilita One"/>
                  <a:sym typeface="Lilita One"/>
                </a:rPr>
                <a:t>Hello there!</a:t>
              </a:r>
              <a:endParaRPr sz="700"/>
            </a:p>
          </p:txBody>
        </p:sp>
        <p:sp>
          <p:nvSpPr>
            <p:cNvPr id="211" name="Google Shape;211;p27"/>
            <p:cNvSpPr txBox="1"/>
            <p:nvPr/>
          </p:nvSpPr>
          <p:spPr>
            <a:xfrm>
              <a:off x="0" y="1781175"/>
              <a:ext cx="20743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I'm Rain, and I'll be sharing with you my beautiful ideas. Follow me at @reallygreatsite to learn more. </a:t>
              </a:r>
              <a:endParaRPr sz="7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19602" y="2612144"/>
            <a:ext cx="5121860" cy="265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734209">
            <a:off x="3732601" y="2269532"/>
            <a:ext cx="1339312" cy="13175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8"/>
          <p:cNvGrpSpPr/>
          <p:nvPr/>
        </p:nvGrpSpPr>
        <p:grpSpPr>
          <a:xfrm>
            <a:off x="5615901" y="456825"/>
            <a:ext cx="2773219" cy="1418451"/>
            <a:chOff x="-112" y="-114300"/>
            <a:chExt cx="1018218" cy="520800"/>
          </a:xfrm>
        </p:grpSpPr>
        <p:sp>
          <p:nvSpPr>
            <p:cNvPr id="219" name="Google Shape;219;p28"/>
            <p:cNvSpPr/>
            <p:nvPr/>
          </p:nvSpPr>
          <p:spPr>
            <a:xfrm>
              <a:off x="0" y="0"/>
              <a:ext cx="1018106" cy="239484"/>
            </a:xfrm>
            <a:custGeom>
              <a:rect b="b" l="l" r="r" t="t"/>
              <a:pathLst>
                <a:path extrusionOk="0" h="239484" w="1018106">
                  <a:moveTo>
                    <a:pt x="1018106" y="0"/>
                  </a:moveTo>
                  <a:lnTo>
                    <a:pt x="0" y="0"/>
                  </a:lnTo>
                  <a:lnTo>
                    <a:pt x="101600" y="119742"/>
                  </a:lnTo>
                  <a:lnTo>
                    <a:pt x="0" y="239484"/>
                  </a:lnTo>
                  <a:lnTo>
                    <a:pt x="1018106" y="239484"/>
                  </a:lnTo>
                  <a:lnTo>
                    <a:pt x="916506" y="119742"/>
                  </a:lnTo>
                  <a:lnTo>
                    <a:pt x="1018106" y="0"/>
                  </a:lnTo>
                  <a:close/>
                </a:path>
              </a:pathLst>
            </a:custGeom>
            <a:solidFill>
              <a:srgbClr val="FBE061"/>
            </a:solidFill>
            <a:ln>
              <a:noFill/>
            </a:ln>
          </p:spPr>
        </p:sp>
        <p:sp>
          <p:nvSpPr>
            <p:cNvPr id="220" name="Google Shape;220;p28"/>
            <p:cNvSpPr txBox="1"/>
            <p:nvPr/>
          </p:nvSpPr>
          <p:spPr>
            <a:xfrm>
              <a:off x="-112" y="-114300"/>
              <a:ext cx="10182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145DA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 main point</a:t>
              </a:r>
              <a:endParaRPr sz="700"/>
            </a:p>
          </p:txBody>
        </p:sp>
      </p:grpSp>
      <p:sp>
        <p:nvSpPr>
          <p:cNvPr id="221" name="Google Shape;221;p28"/>
          <p:cNvSpPr txBox="1"/>
          <p:nvPr/>
        </p:nvSpPr>
        <p:spPr>
          <a:xfrm>
            <a:off x="5375712" y="1534698"/>
            <a:ext cx="325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discuss. </a:t>
            </a:r>
            <a:endParaRPr sz="700"/>
          </a:p>
        </p:txBody>
      </p:sp>
      <p:sp>
        <p:nvSpPr>
          <p:cNvPr id="222" name="Google Shape;222;p28"/>
          <p:cNvSpPr txBox="1"/>
          <p:nvPr/>
        </p:nvSpPr>
        <p:spPr>
          <a:xfrm>
            <a:off x="403624" y="666797"/>
            <a:ext cx="4399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Your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Topic or Idea</a:t>
            </a:r>
            <a:endParaRPr sz="700"/>
          </a:p>
        </p:txBody>
      </p:sp>
      <p:grpSp>
        <p:nvGrpSpPr>
          <p:cNvPr id="223" name="Google Shape;223;p28"/>
          <p:cNvGrpSpPr/>
          <p:nvPr/>
        </p:nvGrpSpPr>
        <p:grpSpPr>
          <a:xfrm>
            <a:off x="5615900" y="1803700"/>
            <a:ext cx="2773220" cy="1418451"/>
            <a:chOff x="-112" y="-114304"/>
            <a:chExt cx="1018218" cy="520800"/>
          </a:xfrm>
        </p:grpSpPr>
        <p:sp>
          <p:nvSpPr>
            <p:cNvPr id="224" name="Google Shape;224;p28"/>
            <p:cNvSpPr/>
            <p:nvPr/>
          </p:nvSpPr>
          <p:spPr>
            <a:xfrm>
              <a:off x="0" y="0"/>
              <a:ext cx="1018106" cy="239484"/>
            </a:xfrm>
            <a:custGeom>
              <a:rect b="b" l="l" r="r" t="t"/>
              <a:pathLst>
                <a:path extrusionOk="0" h="239484" w="1018106">
                  <a:moveTo>
                    <a:pt x="1018106" y="0"/>
                  </a:moveTo>
                  <a:lnTo>
                    <a:pt x="0" y="0"/>
                  </a:lnTo>
                  <a:lnTo>
                    <a:pt x="101600" y="119742"/>
                  </a:lnTo>
                  <a:lnTo>
                    <a:pt x="0" y="239484"/>
                  </a:lnTo>
                  <a:lnTo>
                    <a:pt x="1018106" y="239484"/>
                  </a:lnTo>
                  <a:lnTo>
                    <a:pt x="916506" y="119742"/>
                  </a:lnTo>
                  <a:lnTo>
                    <a:pt x="1018106" y="0"/>
                  </a:lnTo>
                  <a:close/>
                </a:path>
              </a:pathLst>
            </a:custGeom>
            <a:solidFill>
              <a:srgbClr val="FBE061"/>
            </a:solidFill>
            <a:ln>
              <a:noFill/>
            </a:ln>
          </p:spPr>
        </p:sp>
        <p:sp>
          <p:nvSpPr>
            <p:cNvPr id="225" name="Google Shape;225;p28"/>
            <p:cNvSpPr txBox="1"/>
            <p:nvPr/>
          </p:nvSpPr>
          <p:spPr>
            <a:xfrm>
              <a:off x="-112" y="-114304"/>
              <a:ext cx="10182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145DA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 main point</a:t>
              </a:r>
              <a:endParaRPr sz="700"/>
            </a:p>
          </p:txBody>
        </p:sp>
      </p:grpSp>
      <p:sp>
        <p:nvSpPr>
          <p:cNvPr id="226" name="Google Shape;226;p28"/>
          <p:cNvSpPr txBox="1"/>
          <p:nvPr/>
        </p:nvSpPr>
        <p:spPr>
          <a:xfrm>
            <a:off x="5375712" y="2883001"/>
            <a:ext cx="325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discuss. </a:t>
            </a:r>
            <a:endParaRPr sz="700"/>
          </a:p>
        </p:txBody>
      </p:sp>
      <p:grpSp>
        <p:nvGrpSpPr>
          <p:cNvPr id="227" name="Google Shape;227;p28"/>
          <p:cNvGrpSpPr/>
          <p:nvPr/>
        </p:nvGrpSpPr>
        <p:grpSpPr>
          <a:xfrm>
            <a:off x="5616200" y="3152025"/>
            <a:ext cx="2773170" cy="1418451"/>
            <a:chOff x="-2" y="-114296"/>
            <a:chExt cx="1018200" cy="520800"/>
          </a:xfrm>
        </p:grpSpPr>
        <p:sp>
          <p:nvSpPr>
            <p:cNvPr id="228" name="Google Shape;228;p28"/>
            <p:cNvSpPr/>
            <p:nvPr/>
          </p:nvSpPr>
          <p:spPr>
            <a:xfrm>
              <a:off x="0" y="0"/>
              <a:ext cx="1018106" cy="239484"/>
            </a:xfrm>
            <a:custGeom>
              <a:rect b="b" l="l" r="r" t="t"/>
              <a:pathLst>
                <a:path extrusionOk="0" h="239484" w="1018106">
                  <a:moveTo>
                    <a:pt x="1018106" y="0"/>
                  </a:moveTo>
                  <a:lnTo>
                    <a:pt x="0" y="0"/>
                  </a:lnTo>
                  <a:lnTo>
                    <a:pt x="101600" y="119742"/>
                  </a:lnTo>
                  <a:lnTo>
                    <a:pt x="0" y="239484"/>
                  </a:lnTo>
                  <a:lnTo>
                    <a:pt x="1018106" y="239484"/>
                  </a:lnTo>
                  <a:lnTo>
                    <a:pt x="916506" y="119742"/>
                  </a:lnTo>
                  <a:lnTo>
                    <a:pt x="1018106" y="0"/>
                  </a:lnTo>
                  <a:close/>
                </a:path>
              </a:pathLst>
            </a:custGeom>
            <a:solidFill>
              <a:srgbClr val="FBE061"/>
            </a:solidFill>
            <a:ln>
              <a:noFill/>
            </a:ln>
          </p:spPr>
        </p:sp>
        <p:sp>
          <p:nvSpPr>
            <p:cNvPr id="229" name="Google Shape;229;p28"/>
            <p:cNvSpPr txBox="1"/>
            <p:nvPr/>
          </p:nvSpPr>
          <p:spPr>
            <a:xfrm>
              <a:off x="-2" y="-114296"/>
              <a:ext cx="10182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145DA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 main point</a:t>
              </a:r>
              <a:endParaRPr sz="700"/>
            </a:p>
          </p:txBody>
        </p:sp>
      </p:grpSp>
      <p:sp>
        <p:nvSpPr>
          <p:cNvPr id="230" name="Google Shape;230;p28"/>
          <p:cNvSpPr txBox="1"/>
          <p:nvPr/>
        </p:nvSpPr>
        <p:spPr>
          <a:xfrm>
            <a:off x="5375712" y="4229108"/>
            <a:ext cx="325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discuss. 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ADBA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222" y="2904486"/>
            <a:ext cx="3648559" cy="150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38760" y="1830667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6603" y="1120088"/>
            <a:ext cx="3417964" cy="100053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/>
          <p:nvPr/>
        </p:nvSpPr>
        <p:spPr>
          <a:xfrm>
            <a:off x="1569838" y="791833"/>
            <a:ext cx="3876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Your Topic or Idea</a:t>
            </a:r>
            <a:endParaRPr sz="700"/>
          </a:p>
        </p:txBody>
      </p:sp>
      <p:sp>
        <p:nvSpPr>
          <p:cNvPr id="239" name="Google Shape;239;p29"/>
          <p:cNvSpPr txBox="1"/>
          <p:nvPr/>
        </p:nvSpPr>
        <p:spPr>
          <a:xfrm>
            <a:off x="5445785" y="3503707"/>
            <a:ext cx="2558091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240" name="Google Shape;240;p29"/>
          <p:cNvSpPr txBox="1"/>
          <p:nvPr/>
        </p:nvSpPr>
        <p:spPr>
          <a:xfrm>
            <a:off x="5445785" y="3894455"/>
            <a:ext cx="227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 sz="700"/>
          </a:p>
        </p:txBody>
      </p:sp>
      <p:sp>
        <p:nvSpPr>
          <p:cNvPr id="241" name="Google Shape;241;p29"/>
          <p:cNvSpPr txBox="1"/>
          <p:nvPr/>
        </p:nvSpPr>
        <p:spPr>
          <a:xfrm>
            <a:off x="5445785" y="918723"/>
            <a:ext cx="2558091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242" name="Google Shape;242;p29"/>
          <p:cNvSpPr txBox="1"/>
          <p:nvPr/>
        </p:nvSpPr>
        <p:spPr>
          <a:xfrm>
            <a:off x="5445785" y="1309472"/>
            <a:ext cx="227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 sz="700"/>
          </a:p>
        </p:txBody>
      </p:sp>
      <p:sp>
        <p:nvSpPr>
          <p:cNvPr id="243" name="Google Shape;243;p29"/>
          <p:cNvSpPr txBox="1"/>
          <p:nvPr/>
        </p:nvSpPr>
        <p:spPr>
          <a:xfrm>
            <a:off x="5445785" y="2211215"/>
            <a:ext cx="2558091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244" name="Google Shape;244;p29"/>
          <p:cNvSpPr txBox="1"/>
          <p:nvPr/>
        </p:nvSpPr>
        <p:spPr>
          <a:xfrm>
            <a:off x="5445785" y="2601963"/>
            <a:ext cx="227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ADBAA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30"/>
          <p:cNvGrpSpPr/>
          <p:nvPr/>
        </p:nvGrpSpPr>
        <p:grpSpPr>
          <a:xfrm>
            <a:off x="3081967" y="329995"/>
            <a:ext cx="2773213" cy="1418469"/>
            <a:chOff x="0" y="-137439"/>
            <a:chExt cx="1018203" cy="520800"/>
          </a:xfrm>
        </p:grpSpPr>
        <p:sp>
          <p:nvSpPr>
            <p:cNvPr id="250" name="Google Shape;250;p30"/>
            <p:cNvSpPr/>
            <p:nvPr/>
          </p:nvSpPr>
          <p:spPr>
            <a:xfrm>
              <a:off x="0" y="0"/>
              <a:ext cx="1018106" cy="239484"/>
            </a:xfrm>
            <a:custGeom>
              <a:rect b="b" l="l" r="r" t="t"/>
              <a:pathLst>
                <a:path extrusionOk="0" h="239484" w="1018106">
                  <a:moveTo>
                    <a:pt x="1018106" y="0"/>
                  </a:moveTo>
                  <a:lnTo>
                    <a:pt x="0" y="0"/>
                  </a:lnTo>
                  <a:lnTo>
                    <a:pt x="101600" y="119742"/>
                  </a:lnTo>
                  <a:lnTo>
                    <a:pt x="0" y="239484"/>
                  </a:lnTo>
                  <a:lnTo>
                    <a:pt x="1018106" y="239484"/>
                  </a:lnTo>
                  <a:lnTo>
                    <a:pt x="916506" y="119742"/>
                  </a:lnTo>
                  <a:lnTo>
                    <a:pt x="1018106" y="0"/>
                  </a:lnTo>
                  <a:close/>
                </a:path>
              </a:pathLst>
            </a:custGeom>
            <a:solidFill>
              <a:srgbClr val="FBE061"/>
            </a:solidFill>
            <a:ln>
              <a:noFill/>
            </a:ln>
          </p:spPr>
        </p:sp>
        <p:sp>
          <p:nvSpPr>
            <p:cNvPr id="251" name="Google Shape;251;p30"/>
            <p:cNvSpPr txBox="1"/>
            <p:nvPr/>
          </p:nvSpPr>
          <p:spPr>
            <a:xfrm>
              <a:off x="3" y="-137439"/>
              <a:ext cx="10182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145DA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 Heading Here</a:t>
              </a:r>
              <a:endParaRPr sz="700"/>
            </a:p>
          </p:txBody>
        </p:sp>
      </p:grpSp>
      <p:pic>
        <p:nvPicPr>
          <p:cNvPr id="252" name="Google Shape;25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62" y="2502778"/>
            <a:ext cx="7577561" cy="272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24219" y="1266393"/>
            <a:ext cx="3417964" cy="10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0579">
            <a:off x="7092523" y="598020"/>
            <a:ext cx="1736518" cy="17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796" y="320054"/>
            <a:ext cx="3417963" cy="100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DDAC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1"/>
          <p:cNvPicPr preferRelativeResize="0"/>
          <p:nvPr/>
        </p:nvPicPr>
        <p:blipFill rotWithShape="1">
          <a:blip r:embed="rId3">
            <a:alphaModFix/>
          </a:blip>
          <a:srcRect b="0" l="32626" r="32625" t="0"/>
          <a:stretch/>
        </p:blipFill>
        <p:spPr>
          <a:xfrm>
            <a:off x="0" y="0"/>
            <a:ext cx="26825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/>
          <p:cNvPicPr preferRelativeResize="0"/>
          <p:nvPr/>
        </p:nvPicPr>
        <p:blipFill rotWithShape="1">
          <a:blip r:embed="rId4">
            <a:alphaModFix/>
          </a:blip>
          <a:srcRect b="0" l="14973" r="14972" t="0"/>
          <a:stretch/>
        </p:blipFill>
        <p:spPr>
          <a:xfrm>
            <a:off x="2727662" y="0"/>
            <a:ext cx="2682538" cy="255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/>
          <p:cNvPicPr preferRelativeResize="0"/>
          <p:nvPr/>
        </p:nvPicPr>
        <p:blipFill rotWithShape="1">
          <a:blip r:embed="rId5">
            <a:alphaModFix/>
          </a:blip>
          <a:srcRect b="0" l="15236" r="15236" t="0"/>
          <a:stretch/>
        </p:blipFill>
        <p:spPr>
          <a:xfrm>
            <a:off x="2727662" y="2592249"/>
            <a:ext cx="2682538" cy="255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15337">
            <a:off x="5842709" y="3596156"/>
            <a:ext cx="1985117" cy="141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96077">
            <a:off x="5628916" y="1682762"/>
            <a:ext cx="2102153" cy="150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447299">
            <a:off x="7296150" y="2128374"/>
            <a:ext cx="160851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 txBox="1"/>
          <p:nvPr/>
        </p:nvSpPr>
        <p:spPr>
          <a:xfrm>
            <a:off x="5962650" y="355000"/>
            <a:ext cx="266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a caption for</a:t>
            </a:r>
            <a:endParaRPr sz="7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 the photos.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CF0DD"/>
      </a:lt1>
      <a:dk2>
        <a:srgbClr val="F7523C"/>
      </a:dk2>
      <a:lt2>
        <a:srgbClr val="A2DDAC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