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Ubuntu"/>
      <p:regular r:id="rId25"/>
      <p:bold r:id="rId26"/>
      <p:italic r:id="rId27"/>
      <p:boldItalic r:id="rId28"/>
    </p:embeddedFont>
    <p:embeddedFont>
      <p:font typeface="Poppins"/>
      <p:bold r:id="rId29"/>
      <p:boldItalic r:id="rId30"/>
    </p:embeddedFont>
    <p:embeddedFont>
      <p:font typeface="Fira Sans"/>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Ubuntu-bold.fntdata"/><Relationship Id="rId25" Type="http://schemas.openxmlformats.org/officeDocument/2006/relationships/font" Target="fonts/Ubuntu-regular.fntdata"/><Relationship Id="rId28" Type="http://schemas.openxmlformats.org/officeDocument/2006/relationships/font" Target="fonts/Ubuntu-boldItalic.fntdata"/><Relationship Id="rId27" Type="http://schemas.openxmlformats.org/officeDocument/2006/relationships/font" Target="fonts/Ubuntu-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FiraSans-regular.fntdata"/><Relationship Id="rId30" Type="http://schemas.openxmlformats.org/officeDocument/2006/relationships/font" Target="fonts/Poppins-boldItalic.fntdata"/><Relationship Id="rId11" Type="http://schemas.openxmlformats.org/officeDocument/2006/relationships/slide" Target="slides/slide6.xml"/><Relationship Id="rId33" Type="http://schemas.openxmlformats.org/officeDocument/2006/relationships/font" Target="fonts/FiraSans-italic.fntdata"/><Relationship Id="rId10" Type="http://schemas.openxmlformats.org/officeDocument/2006/relationships/slide" Target="slides/slide5.xml"/><Relationship Id="rId32" Type="http://schemas.openxmlformats.org/officeDocument/2006/relationships/font" Target="fonts/FiraSans-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FiraSans-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8.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5.png"/><Relationship Id="rId4"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6.png"/><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idx="1" type="subTitle"/>
          </p:nvPr>
        </p:nvSpPr>
        <p:spPr>
          <a:xfrm>
            <a:off x="5943600" y="458125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pic>
        <p:nvPicPr>
          <p:cNvPr id="11" name="Google Shape;11;p3"/>
          <p:cNvPicPr preferRelativeResize="0"/>
          <p:nvPr/>
        </p:nvPicPr>
        <p:blipFill>
          <a:blip r:embed="rId2">
            <a:alphaModFix/>
          </a:blip>
          <a:stretch>
            <a:fillRect/>
          </a:stretch>
        </p:blipFill>
        <p:spPr>
          <a:xfrm>
            <a:off x="15198108" y="-1279917"/>
            <a:ext cx="5356342" cy="5421375"/>
          </a:xfrm>
          <a:prstGeom prst="rect">
            <a:avLst/>
          </a:prstGeom>
          <a:noFill/>
          <a:ln>
            <a:noFill/>
          </a:ln>
        </p:spPr>
      </p:pic>
      <p:pic>
        <p:nvPicPr>
          <p:cNvPr id="12" name="Google Shape;12;p3"/>
          <p:cNvPicPr preferRelativeResize="0"/>
          <p:nvPr/>
        </p:nvPicPr>
        <p:blipFill>
          <a:blip r:embed="rId3">
            <a:alphaModFix/>
          </a:blip>
          <a:stretch>
            <a:fillRect/>
          </a:stretch>
        </p:blipFill>
        <p:spPr>
          <a:xfrm>
            <a:off x="-1550272" y="-1875576"/>
            <a:ext cx="5520624" cy="5703876"/>
          </a:xfrm>
          <a:prstGeom prst="rect">
            <a:avLst/>
          </a:prstGeom>
          <a:noFill/>
          <a:ln>
            <a:noFill/>
          </a:ln>
        </p:spPr>
      </p:pic>
      <p:sp>
        <p:nvSpPr>
          <p:cNvPr id="13" name="Google Shape;13;p3"/>
          <p:cNvSpPr/>
          <p:nvPr/>
        </p:nvSpPr>
        <p:spPr>
          <a:xfrm rot="3292730">
            <a:off x="-30473" y="248420"/>
            <a:ext cx="1037341" cy="827987"/>
          </a:xfrm>
          <a:custGeom>
            <a:rect b="b" l="l" r="r" t="t"/>
            <a:pathLst>
              <a:path extrusionOk="0" h="828430" w="1037896">
                <a:moveTo>
                  <a:pt x="0" y="0"/>
                </a:moveTo>
                <a:lnTo>
                  <a:pt x="1037896" y="0"/>
                </a:lnTo>
                <a:lnTo>
                  <a:pt x="1037896" y="828430"/>
                </a:lnTo>
                <a:lnTo>
                  <a:pt x="0" y="828430"/>
                </a:lnTo>
                <a:lnTo>
                  <a:pt x="0" y="0"/>
                </a:lnTo>
                <a:close/>
              </a:path>
            </a:pathLst>
          </a:custGeom>
          <a:blipFill rotWithShape="1">
            <a:blip r:embed="rId4">
              <a:alphaModFix/>
            </a:blip>
            <a:stretch>
              <a:fillRect b="0" l="0" r="0" t="0"/>
            </a:stretch>
          </a:blipFill>
          <a:ln>
            <a:noFill/>
          </a:ln>
        </p:spPr>
      </p:sp>
      <p:sp>
        <p:nvSpPr>
          <p:cNvPr id="14" name="Google Shape;14;p3"/>
          <p:cNvSpPr/>
          <p:nvPr/>
        </p:nvSpPr>
        <p:spPr>
          <a:xfrm rot="-1301707">
            <a:off x="16480937" y="7542383"/>
            <a:ext cx="825075" cy="658560"/>
          </a:xfrm>
          <a:custGeom>
            <a:rect b="b" l="l" r="r" t="t"/>
            <a:pathLst>
              <a:path extrusionOk="0" h="657968" w="824333">
                <a:moveTo>
                  <a:pt x="0" y="0"/>
                </a:moveTo>
                <a:lnTo>
                  <a:pt x="824333" y="0"/>
                </a:lnTo>
                <a:lnTo>
                  <a:pt x="824333" y="657967"/>
                </a:lnTo>
                <a:lnTo>
                  <a:pt x="0" y="657967"/>
                </a:lnTo>
                <a:lnTo>
                  <a:pt x="0" y="0"/>
                </a:lnTo>
                <a:close/>
              </a:path>
            </a:pathLst>
          </a:custGeom>
          <a:blipFill rotWithShape="1">
            <a:blip r:embed="rId5">
              <a:alphaModFix/>
            </a:blip>
            <a:stretch>
              <a:fillRect b="0" l="0" r="0" t="0"/>
            </a:stretch>
          </a:blipFill>
          <a:ln>
            <a:noFill/>
          </a:ln>
        </p:spPr>
      </p:sp>
      <p:sp>
        <p:nvSpPr>
          <p:cNvPr id="15" name="Google Shape;15;p3"/>
          <p:cNvSpPr txBox="1"/>
          <p:nvPr>
            <p:ph type="title"/>
          </p:nvPr>
        </p:nvSpPr>
        <p:spPr>
          <a:xfrm>
            <a:off x="2148300" y="1484900"/>
            <a:ext cx="13991400" cy="11430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chemeClr val="accent4"/>
              </a:buClr>
              <a:buSzPts val="8000"/>
              <a:buFont typeface="Ubuntu"/>
              <a:buNone/>
              <a:defRPr i="0" sz="8000" u="none" cap="none" strike="noStrike">
                <a:solidFill>
                  <a:schemeClr val="accent4"/>
                </a:solidFill>
                <a:latin typeface="Ubuntu"/>
                <a:ea typeface="Ubuntu"/>
                <a:cs typeface="Ubuntu"/>
                <a:sym typeface="Ubuntu"/>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p4"/>
          <p:cNvSpPr txBox="1"/>
          <p:nvPr>
            <p:ph type="title"/>
          </p:nvPr>
        </p:nvSpPr>
        <p:spPr>
          <a:xfrm>
            <a:off x="2148300" y="1484900"/>
            <a:ext cx="139914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body"/>
          </p:nvPr>
        </p:nvSpPr>
        <p:spPr>
          <a:xfrm>
            <a:off x="5029200" y="42373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19" name="Google Shape;19;p4"/>
          <p:cNvPicPr preferRelativeResize="0"/>
          <p:nvPr/>
        </p:nvPicPr>
        <p:blipFill>
          <a:blip r:embed="rId2">
            <a:alphaModFix/>
          </a:blip>
          <a:stretch>
            <a:fillRect/>
          </a:stretch>
        </p:blipFill>
        <p:spPr>
          <a:xfrm>
            <a:off x="-2229600" y="5940254"/>
            <a:ext cx="7277151" cy="7128523"/>
          </a:xfrm>
          <a:prstGeom prst="rect">
            <a:avLst/>
          </a:prstGeom>
          <a:noFill/>
          <a:ln>
            <a:noFill/>
          </a:ln>
        </p:spPr>
      </p:pic>
      <p:pic>
        <p:nvPicPr>
          <p:cNvPr id="20" name="Google Shape;20;p4"/>
          <p:cNvPicPr preferRelativeResize="0"/>
          <p:nvPr/>
        </p:nvPicPr>
        <p:blipFill>
          <a:blip r:embed="rId3">
            <a:alphaModFix/>
          </a:blip>
          <a:stretch>
            <a:fillRect/>
          </a:stretch>
        </p:blipFill>
        <p:spPr>
          <a:xfrm>
            <a:off x="13887550" y="-1767718"/>
            <a:ext cx="5584250" cy="6437743"/>
          </a:xfrm>
          <a:prstGeom prst="rect">
            <a:avLst/>
          </a:prstGeom>
          <a:noFill/>
          <a:ln>
            <a:noFill/>
          </a:ln>
        </p:spPr>
      </p:pic>
      <p:pic>
        <p:nvPicPr>
          <p:cNvPr id="21" name="Google Shape;21;p4"/>
          <p:cNvPicPr preferRelativeResize="0"/>
          <p:nvPr/>
        </p:nvPicPr>
        <p:blipFill>
          <a:blip r:embed="rId4">
            <a:alphaModFix/>
          </a:blip>
          <a:stretch>
            <a:fillRect/>
          </a:stretch>
        </p:blipFill>
        <p:spPr>
          <a:xfrm>
            <a:off x="16865649" y="-499815"/>
            <a:ext cx="2294375" cy="183670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5"/>
          <p:cNvSpPr txBox="1"/>
          <p:nvPr>
            <p:ph idx="1" type="body"/>
          </p:nvPr>
        </p:nvSpPr>
        <p:spPr>
          <a:xfrm>
            <a:off x="4691438" y="65879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
        <p:nvSpPr>
          <p:cNvPr id="24" name="Google Shape;24;p5"/>
          <p:cNvSpPr txBox="1"/>
          <p:nvPr>
            <p:ph type="title"/>
          </p:nvPr>
        </p:nvSpPr>
        <p:spPr>
          <a:xfrm>
            <a:off x="2148300" y="1484900"/>
            <a:ext cx="13991400" cy="11430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chemeClr val="accent4"/>
              </a:buClr>
              <a:buSzPts val="8000"/>
              <a:buFont typeface="Ubuntu"/>
              <a:buNone/>
              <a:defRPr i="0" sz="8000" u="none" cap="none" strike="noStrike">
                <a:solidFill>
                  <a:schemeClr val="accent4"/>
                </a:solidFill>
                <a:latin typeface="Ubuntu"/>
                <a:ea typeface="Ubuntu"/>
                <a:cs typeface="Ubuntu"/>
                <a:sym typeface="Ubuntu"/>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25" name="Google Shape;25;p5"/>
          <p:cNvPicPr preferRelativeResize="0"/>
          <p:nvPr/>
        </p:nvPicPr>
        <p:blipFill>
          <a:blip r:embed="rId2">
            <a:alphaModFix/>
          </a:blip>
          <a:stretch>
            <a:fillRect/>
          </a:stretch>
        </p:blipFill>
        <p:spPr>
          <a:xfrm>
            <a:off x="-3303300" y="3638400"/>
            <a:ext cx="8829799" cy="9660559"/>
          </a:xfrm>
          <a:prstGeom prst="rect">
            <a:avLst/>
          </a:prstGeom>
          <a:noFill/>
          <a:ln>
            <a:noFill/>
          </a:ln>
        </p:spPr>
      </p:pic>
      <p:pic>
        <p:nvPicPr>
          <p:cNvPr id="26" name="Google Shape;26;p5"/>
          <p:cNvPicPr preferRelativeResize="0"/>
          <p:nvPr/>
        </p:nvPicPr>
        <p:blipFill>
          <a:blip r:embed="rId3">
            <a:alphaModFix/>
          </a:blip>
          <a:stretch>
            <a:fillRect/>
          </a:stretch>
        </p:blipFill>
        <p:spPr>
          <a:xfrm>
            <a:off x="14755389" y="-983227"/>
            <a:ext cx="4700650" cy="4776774"/>
          </a:xfrm>
          <a:prstGeom prst="rect">
            <a:avLst/>
          </a:prstGeom>
          <a:noFill/>
          <a:ln>
            <a:noFill/>
          </a:ln>
        </p:spPr>
      </p:pic>
      <p:sp>
        <p:nvSpPr>
          <p:cNvPr id="27" name="Google Shape;27;p5"/>
          <p:cNvSpPr/>
          <p:nvPr/>
        </p:nvSpPr>
        <p:spPr>
          <a:xfrm>
            <a:off x="17147489" y="-415503"/>
            <a:ext cx="2281021" cy="1820670"/>
          </a:xfrm>
          <a:custGeom>
            <a:rect b="b" l="l" r="r" t="t"/>
            <a:pathLst>
              <a:path extrusionOk="0" h="1820670" w="2281021">
                <a:moveTo>
                  <a:pt x="0" y="0"/>
                </a:moveTo>
                <a:lnTo>
                  <a:pt x="2281022" y="0"/>
                </a:lnTo>
                <a:lnTo>
                  <a:pt x="2281022" y="1820669"/>
                </a:lnTo>
                <a:lnTo>
                  <a:pt x="0" y="1820669"/>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6"/>
          <p:cNvSpPr txBox="1"/>
          <p:nvPr>
            <p:ph type="title"/>
          </p:nvPr>
        </p:nvSpPr>
        <p:spPr>
          <a:xfrm>
            <a:off x="2148300" y="1484900"/>
            <a:ext cx="139914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6"/>
          <p:cNvSpPr txBox="1"/>
          <p:nvPr>
            <p:ph idx="1" type="body"/>
          </p:nvPr>
        </p:nvSpPr>
        <p:spPr>
          <a:xfrm>
            <a:off x="2939876" y="4431950"/>
            <a:ext cx="57102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31" name="Google Shape;31;p6"/>
          <p:cNvSpPr txBox="1"/>
          <p:nvPr>
            <p:ph idx="2" type="body"/>
          </p:nvPr>
        </p:nvSpPr>
        <p:spPr>
          <a:xfrm>
            <a:off x="8865603" y="4431950"/>
            <a:ext cx="57102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pic>
        <p:nvPicPr>
          <p:cNvPr id="32" name="Google Shape;32;p6"/>
          <p:cNvPicPr preferRelativeResize="0"/>
          <p:nvPr/>
        </p:nvPicPr>
        <p:blipFill>
          <a:blip r:embed="rId2">
            <a:alphaModFix/>
          </a:blip>
          <a:stretch>
            <a:fillRect/>
          </a:stretch>
        </p:blipFill>
        <p:spPr>
          <a:xfrm>
            <a:off x="14759031" y="-1614517"/>
            <a:ext cx="5837369" cy="5028650"/>
          </a:xfrm>
          <a:prstGeom prst="rect">
            <a:avLst/>
          </a:prstGeom>
          <a:noFill/>
          <a:ln>
            <a:noFill/>
          </a:ln>
        </p:spPr>
      </p:pic>
      <p:pic>
        <p:nvPicPr>
          <p:cNvPr id="33" name="Google Shape;33;p6"/>
          <p:cNvPicPr preferRelativeResize="0"/>
          <p:nvPr/>
        </p:nvPicPr>
        <p:blipFill>
          <a:blip r:embed="rId3">
            <a:alphaModFix/>
          </a:blip>
          <a:stretch>
            <a:fillRect/>
          </a:stretch>
        </p:blipFill>
        <p:spPr>
          <a:xfrm>
            <a:off x="-459375" y="8234143"/>
            <a:ext cx="4445575" cy="309825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 name="Shape 34"/>
        <p:cNvGrpSpPr/>
        <p:nvPr/>
      </p:nvGrpSpPr>
      <p:grpSpPr>
        <a:xfrm>
          <a:off x="0" y="0"/>
          <a:ext cx="0" cy="0"/>
          <a:chOff x="0" y="0"/>
          <a:chExt cx="0" cy="0"/>
        </a:xfrm>
      </p:grpSpPr>
      <p:sp>
        <p:nvSpPr>
          <p:cNvPr id="35" name="Google Shape;35;p7"/>
          <p:cNvSpPr txBox="1"/>
          <p:nvPr>
            <p:ph type="title"/>
          </p:nvPr>
        </p:nvSpPr>
        <p:spPr>
          <a:xfrm>
            <a:off x="2148300" y="1484900"/>
            <a:ext cx="139914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7"/>
          <p:cNvSpPr txBox="1"/>
          <p:nvPr>
            <p:ph idx="1" type="body"/>
          </p:nvPr>
        </p:nvSpPr>
        <p:spPr>
          <a:xfrm>
            <a:off x="3623625" y="4620475"/>
            <a:ext cx="55914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37" name="Google Shape;37;p7"/>
          <p:cNvSpPr txBox="1"/>
          <p:nvPr>
            <p:ph idx="2" type="body"/>
          </p:nvPr>
        </p:nvSpPr>
        <p:spPr>
          <a:xfrm>
            <a:off x="9419517" y="4620475"/>
            <a:ext cx="55938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pic>
        <p:nvPicPr>
          <p:cNvPr id="38" name="Google Shape;38;p7"/>
          <p:cNvPicPr preferRelativeResize="0"/>
          <p:nvPr/>
        </p:nvPicPr>
        <p:blipFill>
          <a:blip r:embed="rId2">
            <a:alphaModFix/>
          </a:blip>
          <a:stretch>
            <a:fillRect/>
          </a:stretch>
        </p:blipFill>
        <p:spPr>
          <a:xfrm>
            <a:off x="-2075750" y="-1423601"/>
            <a:ext cx="5257850" cy="7202125"/>
          </a:xfrm>
          <a:prstGeom prst="rect">
            <a:avLst/>
          </a:prstGeom>
          <a:noFill/>
          <a:ln>
            <a:noFill/>
          </a:ln>
        </p:spPr>
      </p:pic>
      <p:pic>
        <p:nvPicPr>
          <p:cNvPr id="39" name="Google Shape;39;p7"/>
          <p:cNvPicPr preferRelativeResize="0"/>
          <p:nvPr/>
        </p:nvPicPr>
        <p:blipFill>
          <a:blip r:embed="rId3">
            <a:alphaModFix/>
          </a:blip>
          <a:stretch>
            <a:fillRect/>
          </a:stretch>
        </p:blipFill>
        <p:spPr>
          <a:xfrm>
            <a:off x="-1329526" y="-1343400"/>
            <a:ext cx="3242195" cy="3148023"/>
          </a:xfrm>
          <a:prstGeom prst="rect">
            <a:avLst/>
          </a:prstGeom>
          <a:noFill/>
          <a:ln>
            <a:noFill/>
          </a:ln>
        </p:spPr>
      </p:pic>
      <p:pic>
        <p:nvPicPr>
          <p:cNvPr id="40" name="Google Shape;40;p7"/>
          <p:cNvPicPr preferRelativeResize="0"/>
          <p:nvPr/>
        </p:nvPicPr>
        <p:blipFill>
          <a:blip r:embed="rId4">
            <a:alphaModFix/>
          </a:blip>
          <a:stretch>
            <a:fillRect/>
          </a:stretch>
        </p:blipFill>
        <p:spPr>
          <a:xfrm>
            <a:off x="16205288" y="-1423599"/>
            <a:ext cx="3527876" cy="48652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sp>
        <p:nvSpPr>
          <p:cNvPr id="42" name="Google Shape;42;p8"/>
          <p:cNvSpPr txBox="1"/>
          <p:nvPr>
            <p:ph type="title"/>
          </p:nvPr>
        </p:nvSpPr>
        <p:spPr>
          <a:xfrm>
            <a:off x="2148300" y="1484900"/>
            <a:ext cx="139914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43" name="Google Shape;43;p8"/>
          <p:cNvPicPr preferRelativeResize="0"/>
          <p:nvPr/>
        </p:nvPicPr>
        <p:blipFill>
          <a:blip r:embed="rId2">
            <a:alphaModFix/>
          </a:blip>
          <a:stretch>
            <a:fillRect/>
          </a:stretch>
        </p:blipFill>
        <p:spPr>
          <a:xfrm>
            <a:off x="14424412" y="-2459000"/>
            <a:ext cx="6050950" cy="6075757"/>
          </a:xfrm>
          <a:prstGeom prst="rect">
            <a:avLst/>
          </a:prstGeom>
          <a:noFill/>
          <a:ln>
            <a:noFill/>
          </a:ln>
        </p:spPr>
      </p:pic>
      <p:pic>
        <p:nvPicPr>
          <p:cNvPr id="44" name="Google Shape;44;p8"/>
          <p:cNvPicPr preferRelativeResize="0"/>
          <p:nvPr/>
        </p:nvPicPr>
        <p:blipFill>
          <a:blip r:embed="rId3">
            <a:alphaModFix/>
          </a:blip>
          <a:stretch>
            <a:fillRect/>
          </a:stretch>
        </p:blipFill>
        <p:spPr>
          <a:xfrm>
            <a:off x="-1734124" y="6853826"/>
            <a:ext cx="5522285" cy="5436299"/>
          </a:xfrm>
          <a:prstGeom prst="rect">
            <a:avLst/>
          </a:prstGeom>
          <a:noFill/>
          <a:ln>
            <a:noFill/>
          </a:ln>
        </p:spPr>
      </p:pic>
      <p:pic>
        <p:nvPicPr>
          <p:cNvPr id="45" name="Google Shape;45;p8"/>
          <p:cNvPicPr preferRelativeResize="0"/>
          <p:nvPr/>
        </p:nvPicPr>
        <p:blipFill>
          <a:blip r:embed="rId4">
            <a:alphaModFix/>
          </a:blip>
          <a:stretch>
            <a:fillRect/>
          </a:stretch>
        </p:blipFill>
        <p:spPr>
          <a:xfrm>
            <a:off x="14697353" y="6853825"/>
            <a:ext cx="5182801" cy="5177326"/>
          </a:xfrm>
          <a:prstGeom prst="rect">
            <a:avLst/>
          </a:prstGeom>
          <a:noFill/>
          <a:ln>
            <a:noFill/>
          </a:ln>
        </p:spPr>
      </p:pic>
      <p:sp>
        <p:nvSpPr>
          <p:cNvPr id="46" name="Google Shape;46;p8"/>
          <p:cNvSpPr/>
          <p:nvPr/>
        </p:nvSpPr>
        <p:spPr>
          <a:xfrm rot="-9606890">
            <a:off x="16644898" y="-66917"/>
            <a:ext cx="1609972" cy="1285050"/>
          </a:xfrm>
          <a:custGeom>
            <a:rect b="b" l="l" r="r" t="t"/>
            <a:pathLst>
              <a:path extrusionOk="0" h="1285564" w="1610616">
                <a:moveTo>
                  <a:pt x="0" y="0"/>
                </a:moveTo>
                <a:lnTo>
                  <a:pt x="1610616" y="0"/>
                </a:lnTo>
                <a:lnTo>
                  <a:pt x="1610616" y="1285564"/>
                </a:lnTo>
                <a:lnTo>
                  <a:pt x="0" y="1285564"/>
                </a:lnTo>
                <a:lnTo>
                  <a:pt x="0" y="0"/>
                </a:lnTo>
                <a:close/>
              </a:path>
            </a:pathLst>
          </a:custGeom>
          <a:blipFill rotWithShape="1">
            <a:blip r:embed="rId5">
              <a:alphaModFix/>
            </a:blip>
            <a:stretch>
              <a:fillRect b="0" l="0" r="0" t="0"/>
            </a:stretch>
          </a:blipFill>
          <a:ln>
            <a:noFill/>
          </a:ln>
        </p:spPr>
      </p:sp>
      <p:sp>
        <p:nvSpPr>
          <p:cNvPr id="47" name="Google Shape;47;p8"/>
          <p:cNvSpPr/>
          <p:nvPr/>
        </p:nvSpPr>
        <p:spPr>
          <a:xfrm rot="-1651514">
            <a:off x="16211484" y="9052297"/>
            <a:ext cx="977751" cy="780423"/>
          </a:xfrm>
          <a:custGeom>
            <a:rect b="b" l="l" r="r" t="t"/>
            <a:pathLst>
              <a:path extrusionOk="0" h="779814" w="976988">
                <a:moveTo>
                  <a:pt x="0" y="0"/>
                </a:moveTo>
                <a:lnTo>
                  <a:pt x="976988" y="0"/>
                </a:lnTo>
                <a:lnTo>
                  <a:pt x="976988" y="779814"/>
                </a:lnTo>
                <a:lnTo>
                  <a:pt x="0" y="779814"/>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8" name="Shape 48"/>
        <p:cNvGrpSpPr/>
        <p:nvPr/>
      </p:nvGrpSpPr>
      <p:grpSpPr>
        <a:xfrm>
          <a:off x="0" y="0"/>
          <a:ext cx="0" cy="0"/>
          <a:chOff x="0" y="0"/>
          <a:chExt cx="0" cy="0"/>
        </a:xfrm>
      </p:grpSpPr>
      <p:sp>
        <p:nvSpPr>
          <p:cNvPr id="49" name="Google Shape;49;p9"/>
          <p:cNvSpPr txBox="1"/>
          <p:nvPr>
            <p:ph idx="1" type="body"/>
          </p:nvPr>
        </p:nvSpPr>
        <p:spPr>
          <a:xfrm>
            <a:off x="8037100" y="4649425"/>
            <a:ext cx="5475600" cy="44019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50" name="Google Shape;50;p9"/>
          <p:cNvSpPr txBox="1"/>
          <p:nvPr>
            <p:ph idx="2" type="body"/>
          </p:nvPr>
        </p:nvSpPr>
        <p:spPr>
          <a:xfrm>
            <a:off x="2439400" y="4844275"/>
            <a:ext cx="5597700" cy="40122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51" name="Google Shape;51;p9"/>
          <p:cNvSpPr txBox="1"/>
          <p:nvPr>
            <p:ph type="title"/>
          </p:nvPr>
        </p:nvSpPr>
        <p:spPr>
          <a:xfrm>
            <a:off x="2148300" y="1484900"/>
            <a:ext cx="13991400" cy="11430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chemeClr val="accent4"/>
              </a:buClr>
              <a:buSzPts val="8000"/>
              <a:buFont typeface="Ubuntu"/>
              <a:buNone/>
              <a:defRPr i="0" sz="8000" u="none" cap="none" strike="noStrike">
                <a:solidFill>
                  <a:schemeClr val="accent4"/>
                </a:solidFill>
                <a:latin typeface="Ubuntu"/>
                <a:ea typeface="Ubuntu"/>
                <a:cs typeface="Ubuntu"/>
                <a:sym typeface="Ubuntu"/>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52" name="Google Shape;52;p9"/>
          <p:cNvPicPr preferRelativeResize="0"/>
          <p:nvPr/>
        </p:nvPicPr>
        <p:blipFill>
          <a:blip r:embed="rId2">
            <a:alphaModFix/>
          </a:blip>
          <a:stretch>
            <a:fillRect/>
          </a:stretch>
        </p:blipFill>
        <p:spPr>
          <a:xfrm>
            <a:off x="15717175" y="-1772021"/>
            <a:ext cx="4167826" cy="4777143"/>
          </a:xfrm>
          <a:prstGeom prst="rect">
            <a:avLst/>
          </a:prstGeom>
          <a:noFill/>
          <a:ln>
            <a:noFill/>
          </a:ln>
        </p:spPr>
      </p:pic>
      <p:sp>
        <p:nvSpPr>
          <p:cNvPr id="53" name="Google Shape;53;p9"/>
          <p:cNvSpPr/>
          <p:nvPr/>
        </p:nvSpPr>
        <p:spPr>
          <a:xfrm rot="-8556883">
            <a:off x="16506487" y="-30300"/>
            <a:ext cx="1038457" cy="828878"/>
          </a:xfrm>
          <a:custGeom>
            <a:rect b="b" l="l" r="r" t="t"/>
            <a:pathLst>
              <a:path extrusionOk="0" h="828430" w="1037896">
                <a:moveTo>
                  <a:pt x="0" y="0"/>
                </a:moveTo>
                <a:lnTo>
                  <a:pt x="1037896" y="0"/>
                </a:lnTo>
                <a:lnTo>
                  <a:pt x="1037896" y="828430"/>
                </a:lnTo>
                <a:lnTo>
                  <a:pt x="0" y="828430"/>
                </a:lnTo>
                <a:lnTo>
                  <a:pt x="0" y="0"/>
                </a:lnTo>
                <a:close/>
              </a:path>
            </a:pathLst>
          </a:custGeom>
          <a:blipFill rotWithShape="1">
            <a:blip r:embed="rId3">
              <a:alphaModFix/>
            </a:blip>
            <a:stretch>
              <a:fillRect b="0" l="0" r="0" t="0"/>
            </a:stretch>
          </a:blipFill>
          <a:ln>
            <a:noFill/>
          </a:ln>
        </p:spPr>
      </p:sp>
      <p:pic>
        <p:nvPicPr>
          <p:cNvPr id="54" name="Google Shape;54;p9"/>
          <p:cNvPicPr preferRelativeResize="0"/>
          <p:nvPr/>
        </p:nvPicPr>
        <p:blipFill>
          <a:blip r:embed="rId4">
            <a:alphaModFix/>
          </a:blip>
          <a:stretch>
            <a:fillRect/>
          </a:stretch>
        </p:blipFill>
        <p:spPr>
          <a:xfrm>
            <a:off x="15763038" y="7690219"/>
            <a:ext cx="3785700" cy="399413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5" name="Shape 55"/>
        <p:cNvGrpSpPr/>
        <p:nvPr/>
      </p:nvGrpSpPr>
      <p:grpSpPr>
        <a:xfrm>
          <a:off x="0" y="0"/>
          <a:ext cx="0" cy="0"/>
          <a:chOff x="0" y="0"/>
          <a:chExt cx="0" cy="0"/>
        </a:xfrm>
      </p:grpSpPr>
      <p:sp>
        <p:nvSpPr>
          <p:cNvPr id="56" name="Google Shape;56;p10"/>
          <p:cNvSpPr/>
          <p:nvPr>
            <p:ph idx="2" type="pic"/>
          </p:nvPr>
        </p:nvSpPr>
        <p:spPr>
          <a:xfrm>
            <a:off x="2255674" y="4216850"/>
            <a:ext cx="4867200" cy="3650400"/>
          </a:xfrm>
          <a:prstGeom prst="rect">
            <a:avLst/>
          </a:prstGeom>
          <a:noFill/>
          <a:ln>
            <a:noFill/>
          </a:ln>
        </p:spPr>
      </p:sp>
      <p:sp>
        <p:nvSpPr>
          <p:cNvPr id="57" name="Google Shape;57;p10"/>
          <p:cNvSpPr txBox="1"/>
          <p:nvPr>
            <p:ph idx="1" type="body"/>
          </p:nvPr>
        </p:nvSpPr>
        <p:spPr>
          <a:xfrm>
            <a:off x="9399688" y="47410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58" name="Google Shape;58;p10"/>
          <p:cNvSpPr txBox="1"/>
          <p:nvPr>
            <p:ph type="title"/>
          </p:nvPr>
        </p:nvSpPr>
        <p:spPr>
          <a:xfrm>
            <a:off x="2148300" y="1484900"/>
            <a:ext cx="13991400" cy="11430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chemeClr val="accent4"/>
              </a:buClr>
              <a:buSzPts val="8000"/>
              <a:buFont typeface="Ubuntu"/>
              <a:buNone/>
              <a:defRPr i="0" sz="8000" u="none" cap="none" strike="noStrike">
                <a:solidFill>
                  <a:schemeClr val="accent4"/>
                </a:solidFill>
                <a:latin typeface="Ubuntu"/>
                <a:ea typeface="Ubuntu"/>
                <a:cs typeface="Ubuntu"/>
                <a:sym typeface="Ubuntu"/>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59" name="Google Shape;59;p10"/>
          <p:cNvPicPr preferRelativeResize="0"/>
          <p:nvPr/>
        </p:nvPicPr>
        <p:blipFill>
          <a:blip r:embed="rId2">
            <a:alphaModFix/>
          </a:blip>
          <a:stretch>
            <a:fillRect/>
          </a:stretch>
        </p:blipFill>
        <p:spPr>
          <a:xfrm>
            <a:off x="14011126" y="-1984887"/>
            <a:ext cx="6206849" cy="5445049"/>
          </a:xfrm>
          <a:prstGeom prst="rect">
            <a:avLst/>
          </a:prstGeom>
          <a:noFill/>
          <a:ln>
            <a:noFill/>
          </a:ln>
        </p:spPr>
      </p:pic>
      <p:pic>
        <p:nvPicPr>
          <p:cNvPr id="60" name="Google Shape;60;p10"/>
          <p:cNvPicPr preferRelativeResize="0"/>
          <p:nvPr/>
        </p:nvPicPr>
        <p:blipFill>
          <a:blip r:embed="rId3">
            <a:alphaModFix/>
          </a:blip>
          <a:stretch>
            <a:fillRect/>
          </a:stretch>
        </p:blipFill>
        <p:spPr>
          <a:xfrm>
            <a:off x="-2345226" y="197899"/>
            <a:ext cx="4690474" cy="566334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148300" y="1484900"/>
            <a:ext cx="139914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accent4"/>
              </a:buClr>
              <a:buSzPts val="8000"/>
              <a:buFont typeface="Ubuntu"/>
              <a:buNone/>
              <a:defRPr i="0" sz="8000" u="none" cap="none" strike="noStrike">
                <a:solidFill>
                  <a:schemeClr val="accent4"/>
                </a:solidFill>
                <a:latin typeface="Ubuntu"/>
                <a:ea typeface="Ubuntu"/>
                <a:cs typeface="Ubuntu"/>
                <a:sym typeface="Ubuntu"/>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3111925" y="441105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Ubuntu"/>
              <a:buChar char="•"/>
              <a:defRPr i="0" sz="2400" u="none" cap="none" strike="noStrike">
                <a:solidFill>
                  <a:schemeClr val="dk1"/>
                </a:solidFill>
                <a:latin typeface="Ubuntu"/>
                <a:ea typeface="Ubuntu"/>
                <a:cs typeface="Ubuntu"/>
                <a:sym typeface="Ubuntu"/>
              </a:defRPr>
            </a:lvl1pPr>
            <a:lvl2pPr indent="-381000" lvl="1" marL="914400" marR="0" rtl="0" algn="l">
              <a:spcBef>
                <a:spcPts val="560"/>
              </a:spcBef>
              <a:spcAft>
                <a:spcPts val="0"/>
              </a:spcAft>
              <a:buClr>
                <a:schemeClr val="dk1"/>
              </a:buClr>
              <a:buSzPts val="2400"/>
              <a:buFont typeface="Ubuntu"/>
              <a:buChar char="–"/>
              <a:defRPr i="0" sz="2400" u="none" cap="none" strike="noStrike">
                <a:solidFill>
                  <a:schemeClr val="dk1"/>
                </a:solidFill>
                <a:latin typeface="Ubuntu"/>
                <a:ea typeface="Ubuntu"/>
                <a:cs typeface="Ubuntu"/>
                <a:sym typeface="Ubuntu"/>
              </a:defRPr>
            </a:lvl2pPr>
            <a:lvl3pPr indent="-381000" lvl="2" marL="1371600" marR="0" rtl="0" algn="l">
              <a:spcBef>
                <a:spcPts val="480"/>
              </a:spcBef>
              <a:spcAft>
                <a:spcPts val="0"/>
              </a:spcAft>
              <a:buClr>
                <a:schemeClr val="dk1"/>
              </a:buClr>
              <a:buSzPts val="2400"/>
              <a:buFont typeface="Ubuntu"/>
              <a:buChar char="•"/>
              <a:defRPr i="0" sz="2400" u="none" cap="none" strike="noStrike">
                <a:solidFill>
                  <a:schemeClr val="dk1"/>
                </a:solidFill>
                <a:latin typeface="Ubuntu"/>
                <a:ea typeface="Ubuntu"/>
                <a:cs typeface="Ubuntu"/>
                <a:sym typeface="Ubuntu"/>
              </a:defRPr>
            </a:lvl3pPr>
            <a:lvl4pPr indent="-381000" lvl="3" marL="1828800" marR="0" rtl="0" algn="l">
              <a:spcBef>
                <a:spcPts val="400"/>
              </a:spcBef>
              <a:spcAft>
                <a:spcPts val="0"/>
              </a:spcAft>
              <a:buClr>
                <a:schemeClr val="dk1"/>
              </a:buClr>
              <a:buSzPts val="2400"/>
              <a:buFont typeface="Ubuntu"/>
              <a:buChar char="–"/>
              <a:defRPr i="0" sz="2400" u="none" cap="none" strike="noStrike">
                <a:solidFill>
                  <a:schemeClr val="dk1"/>
                </a:solidFill>
                <a:latin typeface="Ubuntu"/>
                <a:ea typeface="Ubuntu"/>
                <a:cs typeface="Ubuntu"/>
                <a:sym typeface="Ubuntu"/>
              </a:defRPr>
            </a:lvl4pPr>
            <a:lvl5pPr indent="-381000" lvl="4" marL="2286000" marR="0" rtl="0" algn="l">
              <a:spcBef>
                <a:spcPts val="400"/>
              </a:spcBef>
              <a:spcAft>
                <a:spcPts val="0"/>
              </a:spcAft>
              <a:buClr>
                <a:schemeClr val="dk1"/>
              </a:buClr>
              <a:buSzPts val="2400"/>
              <a:buFont typeface="Ubuntu"/>
              <a:buChar char="»"/>
              <a:defRPr i="0" sz="2400" u="none" cap="none" strike="noStrike">
                <a:solidFill>
                  <a:schemeClr val="dk1"/>
                </a:solidFill>
                <a:latin typeface="Ubuntu"/>
                <a:ea typeface="Ubuntu"/>
                <a:cs typeface="Ubuntu"/>
                <a:sym typeface="Ubuntu"/>
              </a:defRPr>
            </a:lvl5pPr>
            <a:lvl6pPr indent="-381000" lvl="5" marL="2743200" marR="0" rtl="0" algn="l">
              <a:spcBef>
                <a:spcPts val="400"/>
              </a:spcBef>
              <a:spcAft>
                <a:spcPts val="0"/>
              </a:spcAft>
              <a:buClr>
                <a:schemeClr val="dk1"/>
              </a:buClr>
              <a:buSzPts val="2400"/>
              <a:buFont typeface="Ubuntu"/>
              <a:buChar char="•"/>
              <a:defRPr i="0" sz="2400" u="none" cap="none" strike="noStrike">
                <a:solidFill>
                  <a:schemeClr val="dk1"/>
                </a:solidFill>
                <a:latin typeface="Ubuntu"/>
                <a:ea typeface="Ubuntu"/>
                <a:cs typeface="Ubuntu"/>
                <a:sym typeface="Ubuntu"/>
              </a:defRPr>
            </a:lvl6pPr>
            <a:lvl7pPr indent="-381000" lvl="6" marL="3200400" marR="0" rtl="0" algn="l">
              <a:spcBef>
                <a:spcPts val="400"/>
              </a:spcBef>
              <a:spcAft>
                <a:spcPts val="0"/>
              </a:spcAft>
              <a:buClr>
                <a:schemeClr val="dk1"/>
              </a:buClr>
              <a:buSzPts val="2400"/>
              <a:buFont typeface="Ubuntu"/>
              <a:buChar char="•"/>
              <a:defRPr i="0" sz="2400" u="none" cap="none" strike="noStrike">
                <a:solidFill>
                  <a:schemeClr val="dk1"/>
                </a:solidFill>
                <a:latin typeface="Ubuntu"/>
                <a:ea typeface="Ubuntu"/>
                <a:cs typeface="Ubuntu"/>
                <a:sym typeface="Ubuntu"/>
              </a:defRPr>
            </a:lvl7pPr>
            <a:lvl8pPr indent="-381000" lvl="7" marL="3657600" marR="0" rtl="0" algn="l">
              <a:spcBef>
                <a:spcPts val="400"/>
              </a:spcBef>
              <a:spcAft>
                <a:spcPts val="0"/>
              </a:spcAft>
              <a:buClr>
                <a:schemeClr val="dk1"/>
              </a:buClr>
              <a:buSzPts val="2400"/>
              <a:buFont typeface="Ubuntu"/>
              <a:buChar char="•"/>
              <a:defRPr i="0" sz="2400" u="none" cap="none" strike="noStrike">
                <a:solidFill>
                  <a:schemeClr val="dk1"/>
                </a:solidFill>
                <a:latin typeface="Ubuntu"/>
                <a:ea typeface="Ubuntu"/>
                <a:cs typeface="Ubuntu"/>
                <a:sym typeface="Ubuntu"/>
              </a:defRPr>
            </a:lvl8pPr>
            <a:lvl9pPr indent="-381000" lvl="8" marL="4114800" marR="0" rtl="0" algn="l">
              <a:spcBef>
                <a:spcPts val="400"/>
              </a:spcBef>
              <a:spcAft>
                <a:spcPts val="0"/>
              </a:spcAft>
              <a:buClr>
                <a:schemeClr val="dk1"/>
              </a:buClr>
              <a:buSzPts val="2400"/>
              <a:buFont typeface="Ubuntu"/>
              <a:buChar char="•"/>
              <a:defRPr i="0" sz="2400" u="none" cap="none" strike="noStrike">
                <a:solidFill>
                  <a:schemeClr val="dk1"/>
                </a:solidFill>
                <a:latin typeface="Ubuntu"/>
                <a:ea typeface="Ubuntu"/>
                <a:cs typeface="Ubuntu"/>
                <a:sym typeface="Ubuntu"/>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22.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24.png"/><Relationship Id="rId5" Type="http://schemas.openxmlformats.org/officeDocument/2006/relationships/image" Target="../media/image36.png"/><Relationship Id="rId6" Type="http://schemas.openxmlformats.org/officeDocument/2006/relationships/image" Target="../media/image41.png"/><Relationship Id="rId7" Type="http://schemas.openxmlformats.org/officeDocument/2006/relationships/image" Target="../media/image39.png"/><Relationship Id="rId8"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1.png"/><Relationship Id="rId5" Type="http://schemas.openxmlformats.org/officeDocument/2006/relationships/image" Target="../media/image63.png"/><Relationship Id="rId6" Type="http://schemas.openxmlformats.org/officeDocument/2006/relationships/image" Target="../media/image61.png"/><Relationship Id="rId7" Type="http://schemas.openxmlformats.org/officeDocument/2006/relationships/image" Target="../media/image53.png"/><Relationship Id="rId8"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3.png"/><Relationship Id="rId4" Type="http://schemas.openxmlformats.org/officeDocument/2006/relationships/image" Target="../media/image54.png"/><Relationship Id="rId5" Type="http://schemas.openxmlformats.org/officeDocument/2006/relationships/image" Target="../media/image58.png"/><Relationship Id="rId6"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6.png"/><Relationship Id="rId4" Type="http://schemas.openxmlformats.org/officeDocument/2006/relationships/image" Target="../media/image52.png"/><Relationship Id="rId5" Type="http://schemas.openxmlformats.org/officeDocument/2006/relationships/image" Target="../media/image62.png"/><Relationship Id="rId6"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1.png"/><Relationship Id="rId4" Type="http://schemas.openxmlformats.org/officeDocument/2006/relationships/image" Target="../media/image64.png"/><Relationship Id="rId10" Type="http://schemas.openxmlformats.org/officeDocument/2006/relationships/image" Target="../media/image68.png"/><Relationship Id="rId9" Type="http://schemas.openxmlformats.org/officeDocument/2006/relationships/image" Target="../media/image1.png"/><Relationship Id="rId5" Type="http://schemas.openxmlformats.org/officeDocument/2006/relationships/image" Target="../media/image55.png"/><Relationship Id="rId6" Type="http://schemas.openxmlformats.org/officeDocument/2006/relationships/image" Target="../media/image60.png"/><Relationship Id="rId7" Type="http://schemas.openxmlformats.org/officeDocument/2006/relationships/image" Target="../media/image59.png"/><Relationship Id="rId8"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3.png"/><Relationship Id="rId4" Type="http://schemas.openxmlformats.org/officeDocument/2006/relationships/image" Target="../media/image72.png"/><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9.png"/><Relationship Id="rId4" Type="http://schemas.openxmlformats.org/officeDocument/2006/relationships/image" Target="../media/image18.png"/><Relationship Id="rId5" Type="http://schemas.openxmlformats.org/officeDocument/2006/relationships/image" Target="../media/image74.png"/><Relationship Id="rId6"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7.png"/><Relationship Id="rId4" Type="http://schemas.openxmlformats.org/officeDocument/2006/relationships/image" Target="../media/image75.png"/><Relationship Id="rId11" Type="http://schemas.openxmlformats.org/officeDocument/2006/relationships/image" Target="../media/image1.png"/><Relationship Id="rId10" Type="http://schemas.openxmlformats.org/officeDocument/2006/relationships/image" Target="../media/image88.png"/><Relationship Id="rId9" Type="http://schemas.openxmlformats.org/officeDocument/2006/relationships/image" Target="../media/image79.png"/><Relationship Id="rId5" Type="http://schemas.openxmlformats.org/officeDocument/2006/relationships/image" Target="../media/image94.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6.png"/></Relationships>
</file>

<file path=ppt/slides/_rels/slide18.xml.rels><?xml version="1.0" encoding="UTF-8" standalone="yes"?><Relationships xmlns="http://schemas.openxmlformats.org/package/2006/relationships"><Relationship Id="rId11" Type="http://schemas.openxmlformats.org/officeDocument/2006/relationships/image" Target="../media/image85.png"/><Relationship Id="rId10" Type="http://schemas.openxmlformats.org/officeDocument/2006/relationships/image" Target="../media/image1.png"/><Relationship Id="rId13" Type="http://schemas.openxmlformats.org/officeDocument/2006/relationships/image" Target="../media/image87.png"/><Relationship Id="rId12" Type="http://schemas.openxmlformats.org/officeDocument/2006/relationships/image" Target="../media/image86.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2.png"/><Relationship Id="rId4" Type="http://schemas.openxmlformats.org/officeDocument/2006/relationships/image" Target="../media/image78.png"/><Relationship Id="rId9" Type="http://schemas.openxmlformats.org/officeDocument/2006/relationships/image" Target="../media/image90.png"/><Relationship Id="rId14" Type="http://schemas.openxmlformats.org/officeDocument/2006/relationships/image" Target="../media/image89.png"/><Relationship Id="rId5" Type="http://schemas.openxmlformats.org/officeDocument/2006/relationships/image" Target="../media/image91.png"/><Relationship Id="rId6" Type="http://schemas.openxmlformats.org/officeDocument/2006/relationships/image" Target="../media/image38.png"/><Relationship Id="rId7" Type="http://schemas.openxmlformats.org/officeDocument/2006/relationships/image" Target="../media/image80.png"/><Relationship Id="rId8" Type="http://schemas.openxmlformats.org/officeDocument/2006/relationships/image" Target="../media/image9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5.png"/><Relationship Id="rId4" Type="http://schemas.openxmlformats.org/officeDocument/2006/relationships/image" Target="../media/image84.png"/><Relationship Id="rId5" Type="http://schemas.openxmlformats.org/officeDocument/2006/relationships/image" Target="../media/image93.png"/><Relationship Id="rId6" Type="http://schemas.openxmlformats.org/officeDocument/2006/relationships/image" Target="../media/image6.png"/><Relationship Id="rId7"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29.png"/><Relationship Id="rId6" Type="http://schemas.openxmlformats.org/officeDocument/2006/relationships/image" Target="../media/image6.png"/><Relationship Id="rId7"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2.png"/><Relationship Id="rId6" Type="http://schemas.openxmlformats.org/officeDocument/2006/relationships/image" Target="../media/image32.png"/><Relationship Id="rId7" Type="http://schemas.openxmlformats.org/officeDocument/2006/relationships/image" Target="../media/image1.png"/><Relationship Id="rId8"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33.pn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50.png"/><Relationship Id="rId5" Type="http://schemas.openxmlformats.org/officeDocument/2006/relationships/image" Target="../media/image30.png"/><Relationship Id="rId6" Type="http://schemas.openxmlformats.org/officeDocument/2006/relationships/image" Target="../media/image23.png"/><Relationship Id="rId7" Type="http://schemas.openxmlformats.org/officeDocument/2006/relationships/image" Target="../media/image38.png"/><Relationship Id="rId8"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51.png"/><Relationship Id="rId5" Type="http://schemas.openxmlformats.org/officeDocument/2006/relationships/image" Target="../media/image31.png"/><Relationship Id="rId6" Type="http://schemas.openxmlformats.org/officeDocument/2006/relationships/image" Target="../media/image27.png"/><Relationship Id="rId7" Type="http://schemas.openxmlformats.org/officeDocument/2006/relationships/image" Target="../media/image5.png"/><Relationship Id="rId8"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48.png"/><Relationship Id="rId5" Type="http://schemas.openxmlformats.org/officeDocument/2006/relationships/image" Target="../media/image46.png"/><Relationship Id="rId6" Type="http://schemas.openxmlformats.org/officeDocument/2006/relationships/image" Target="../media/image16.png"/><Relationship Id="rId7" Type="http://schemas.openxmlformats.org/officeDocument/2006/relationships/image" Target="../media/image3.png"/><Relationship Id="rId8"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44.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5.png"/><Relationship Id="rId4" Type="http://schemas.openxmlformats.org/officeDocument/2006/relationships/image" Target="../media/image40.png"/><Relationship Id="rId10" Type="http://schemas.openxmlformats.org/officeDocument/2006/relationships/image" Target="../media/image1.png"/><Relationship Id="rId9" Type="http://schemas.openxmlformats.org/officeDocument/2006/relationships/image" Target="../media/image45.png"/><Relationship Id="rId5" Type="http://schemas.openxmlformats.org/officeDocument/2006/relationships/image" Target="../media/image34.png"/><Relationship Id="rId6" Type="http://schemas.openxmlformats.org/officeDocument/2006/relationships/image" Target="../media/image42.png"/><Relationship Id="rId7" Type="http://schemas.openxmlformats.org/officeDocument/2006/relationships/image" Target="../media/image35.png"/><Relationship Id="rId8"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3"/>
        </a:solidFill>
      </p:bgPr>
    </p:bg>
    <p:spTree>
      <p:nvGrpSpPr>
        <p:cNvPr id="64" name="Shape 64"/>
        <p:cNvGrpSpPr/>
        <p:nvPr/>
      </p:nvGrpSpPr>
      <p:grpSpPr>
        <a:xfrm>
          <a:off x="0" y="0"/>
          <a:ext cx="0" cy="0"/>
          <a:chOff x="0" y="0"/>
          <a:chExt cx="0" cy="0"/>
        </a:xfrm>
      </p:grpSpPr>
      <p:pic>
        <p:nvPicPr>
          <p:cNvPr id="65" name="Google Shape;65;p11"/>
          <p:cNvPicPr preferRelativeResize="0"/>
          <p:nvPr/>
        </p:nvPicPr>
        <p:blipFill>
          <a:blip r:embed="rId3">
            <a:alphaModFix/>
          </a:blip>
          <a:stretch>
            <a:fillRect/>
          </a:stretch>
        </p:blipFill>
        <p:spPr>
          <a:xfrm>
            <a:off x="0" y="7334"/>
            <a:ext cx="6611249" cy="10578043"/>
          </a:xfrm>
          <a:prstGeom prst="rect">
            <a:avLst/>
          </a:prstGeom>
          <a:noFill/>
          <a:ln>
            <a:noFill/>
          </a:ln>
        </p:spPr>
      </p:pic>
      <p:pic>
        <p:nvPicPr>
          <p:cNvPr id="66" name="Google Shape;66;p11"/>
          <p:cNvPicPr preferRelativeResize="0"/>
          <p:nvPr/>
        </p:nvPicPr>
        <p:blipFill>
          <a:blip r:embed="rId4">
            <a:alphaModFix/>
          </a:blip>
          <a:stretch>
            <a:fillRect/>
          </a:stretch>
        </p:blipFill>
        <p:spPr>
          <a:xfrm>
            <a:off x="-1796762" y="-1372275"/>
            <a:ext cx="4950600" cy="4801275"/>
          </a:xfrm>
          <a:prstGeom prst="rect">
            <a:avLst/>
          </a:prstGeom>
          <a:noFill/>
          <a:ln>
            <a:noFill/>
          </a:ln>
        </p:spPr>
      </p:pic>
      <p:grpSp>
        <p:nvGrpSpPr>
          <p:cNvPr id="67" name="Google Shape;67;p11"/>
          <p:cNvGrpSpPr/>
          <p:nvPr/>
        </p:nvGrpSpPr>
        <p:grpSpPr>
          <a:xfrm>
            <a:off x="364712" y="114897"/>
            <a:ext cx="17558692" cy="9876443"/>
            <a:chOff x="0" y="-47625"/>
            <a:chExt cx="4624481" cy="2601186"/>
          </a:xfrm>
        </p:grpSpPr>
        <p:sp>
          <p:nvSpPr>
            <p:cNvPr id="68" name="Google Shape;68;p11"/>
            <p:cNvSpPr/>
            <p:nvPr/>
          </p:nvSpPr>
          <p:spPr>
            <a:xfrm>
              <a:off x="0" y="0"/>
              <a:ext cx="4624481" cy="2553561"/>
            </a:xfrm>
            <a:custGeom>
              <a:rect b="b" l="l" r="r" t="t"/>
              <a:pathLst>
                <a:path extrusionOk="0" h="2553561" w="4624481">
                  <a:moveTo>
                    <a:pt x="17637" y="0"/>
                  </a:moveTo>
                  <a:lnTo>
                    <a:pt x="4606844" y="0"/>
                  </a:lnTo>
                  <a:cubicBezTo>
                    <a:pt x="4611522" y="0"/>
                    <a:pt x="4616008" y="1858"/>
                    <a:pt x="4619315" y="5166"/>
                  </a:cubicBezTo>
                  <a:cubicBezTo>
                    <a:pt x="4622623" y="8473"/>
                    <a:pt x="4624481" y="12959"/>
                    <a:pt x="4624481" y="17637"/>
                  </a:cubicBezTo>
                  <a:lnTo>
                    <a:pt x="4624481" y="2535924"/>
                  </a:lnTo>
                  <a:cubicBezTo>
                    <a:pt x="4624481" y="2540602"/>
                    <a:pt x="4622623" y="2545088"/>
                    <a:pt x="4619315" y="2548395"/>
                  </a:cubicBezTo>
                  <a:cubicBezTo>
                    <a:pt x="4616008" y="2551703"/>
                    <a:pt x="4611522" y="2553561"/>
                    <a:pt x="4606844" y="2553561"/>
                  </a:cubicBezTo>
                  <a:lnTo>
                    <a:pt x="17637" y="2553561"/>
                  </a:lnTo>
                  <a:cubicBezTo>
                    <a:pt x="12959" y="2553561"/>
                    <a:pt x="8473" y="2551703"/>
                    <a:pt x="5166" y="2548395"/>
                  </a:cubicBezTo>
                  <a:cubicBezTo>
                    <a:pt x="1858" y="2545088"/>
                    <a:pt x="0" y="2540602"/>
                    <a:pt x="0" y="2535924"/>
                  </a:cubicBezTo>
                  <a:lnTo>
                    <a:pt x="0" y="17637"/>
                  </a:lnTo>
                  <a:cubicBezTo>
                    <a:pt x="0" y="12959"/>
                    <a:pt x="1858" y="8473"/>
                    <a:pt x="5166" y="5166"/>
                  </a:cubicBezTo>
                  <a:cubicBezTo>
                    <a:pt x="8473" y="1858"/>
                    <a:pt x="12959" y="0"/>
                    <a:pt x="17637" y="0"/>
                  </a:cubicBezTo>
                  <a:close/>
                </a:path>
              </a:pathLst>
            </a:custGeom>
            <a:solidFill>
              <a:srgbClr val="000000">
                <a:alpha val="0"/>
              </a:srgbClr>
            </a:solidFill>
            <a:ln cap="rnd" cmpd="sng" w="38100">
              <a:solidFill>
                <a:srgbClr val="F039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txBox="1"/>
            <p:nvPr/>
          </p:nvSpPr>
          <p:spPr>
            <a:xfrm>
              <a:off x="0" y="-47625"/>
              <a:ext cx="4624481" cy="260118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 name="Google Shape;70;p11"/>
          <p:cNvSpPr txBox="1"/>
          <p:nvPr/>
        </p:nvSpPr>
        <p:spPr>
          <a:xfrm>
            <a:off x="7428771" y="2519238"/>
            <a:ext cx="9507900" cy="3601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1698" u="none" cap="none" strike="noStrike">
                <a:solidFill>
                  <a:srgbClr val="12623A"/>
                </a:solidFill>
                <a:latin typeface="Ubuntu"/>
                <a:ea typeface="Ubuntu"/>
                <a:cs typeface="Ubuntu"/>
                <a:sym typeface="Ubuntu"/>
              </a:rPr>
              <a:t>Let’s Go</a:t>
            </a:r>
            <a:endParaRPr/>
          </a:p>
          <a:p>
            <a:pPr indent="0" lvl="0" marL="0" marR="0" rtl="0" algn="ctr">
              <a:lnSpc>
                <a:spcPct val="100000"/>
              </a:lnSpc>
              <a:spcBef>
                <a:spcPts val="0"/>
              </a:spcBef>
              <a:spcAft>
                <a:spcPts val="0"/>
              </a:spcAft>
              <a:buNone/>
            </a:pPr>
            <a:r>
              <a:rPr b="1" i="0" lang="en-US" sz="11698" u="none" cap="none" strike="noStrike">
                <a:solidFill>
                  <a:srgbClr val="12623A"/>
                </a:solidFill>
                <a:latin typeface="Ubuntu"/>
                <a:ea typeface="Ubuntu"/>
                <a:cs typeface="Ubuntu"/>
                <a:sym typeface="Ubuntu"/>
              </a:rPr>
              <a:t>on a Safari </a:t>
            </a:r>
            <a:endParaRPr/>
          </a:p>
        </p:txBody>
      </p:sp>
      <p:sp>
        <p:nvSpPr>
          <p:cNvPr id="71" name="Google Shape;71;p11"/>
          <p:cNvSpPr/>
          <p:nvPr/>
        </p:nvSpPr>
        <p:spPr>
          <a:xfrm rot="-2243117">
            <a:off x="1002531" y="-909600"/>
            <a:ext cx="2295626" cy="1832327"/>
          </a:xfrm>
          <a:custGeom>
            <a:rect b="b" l="l" r="r" t="t"/>
            <a:pathLst>
              <a:path extrusionOk="0" h="1831337" w="2294386">
                <a:moveTo>
                  <a:pt x="0" y="0"/>
                </a:moveTo>
                <a:lnTo>
                  <a:pt x="2294386" y="0"/>
                </a:lnTo>
                <a:lnTo>
                  <a:pt x="2294386" y="1831337"/>
                </a:lnTo>
                <a:lnTo>
                  <a:pt x="0" y="1831337"/>
                </a:lnTo>
                <a:lnTo>
                  <a:pt x="0" y="0"/>
                </a:lnTo>
                <a:close/>
              </a:path>
            </a:pathLst>
          </a:custGeom>
          <a:blipFill rotWithShape="1">
            <a:blip r:embed="rId5">
              <a:alphaModFix/>
            </a:blip>
            <a:stretch>
              <a:fillRect b="0" l="0" r="0" t="0"/>
            </a:stretch>
          </a:blipFill>
          <a:ln>
            <a:noFill/>
          </a:ln>
        </p:spPr>
      </p:sp>
      <p:sp>
        <p:nvSpPr>
          <p:cNvPr id="72" name="Google Shape;72;p11"/>
          <p:cNvSpPr/>
          <p:nvPr/>
        </p:nvSpPr>
        <p:spPr>
          <a:xfrm rot="8100000">
            <a:off x="-209610" y="-58710"/>
            <a:ext cx="1147831" cy="916178"/>
          </a:xfrm>
          <a:custGeom>
            <a:rect b="b" l="l" r="r" t="t"/>
            <a:pathLst>
              <a:path extrusionOk="0" h="915669" w="1147193">
                <a:moveTo>
                  <a:pt x="0" y="0"/>
                </a:moveTo>
                <a:lnTo>
                  <a:pt x="1147193" y="0"/>
                </a:lnTo>
                <a:lnTo>
                  <a:pt x="1147193" y="915669"/>
                </a:lnTo>
                <a:lnTo>
                  <a:pt x="0" y="915669"/>
                </a:lnTo>
                <a:lnTo>
                  <a:pt x="0" y="0"/>
                </a:lnTo>
                <a:close/>
              </a:path>
            </a:pathLst>
          </a:custGeom>
          <a:blipFill rotWithShape="1">
            <a:blip r:embed="rId5">
              <a:alphaModFix/>
            </a:blip>
            <a:stretch>
              <a:fillRect b="0" l="0" r="0" t="0"/>
            </a:stretch>
          </a:blipFill>
          <a:ln>
            <a:noFill/>
          </a:ln>
        </p:spPr>
      </p:sp>
      <p:sp>
        <p:nvSpPr>
          <p:cNvPr id="73" name="Google Shape;73;p11"/>
          <p:cNvSpPr txBox="1"/>
          <p:nvPr/>
        </p:nvSpPr>
        <p:spPr>
          <a:xfrm>
            <a:off x="8913365" y="6676866"/>
            <a:ext cx="6538634" cy="66432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325" u="none" cap="none" strike="noStrike">
                <a:solidFill>
                  <a:srgbClr val="B77545"/>
                </a:solidFill>
                <a:latin typeface="Ubuntu"/>
                <a:ea typeface="Ubuntu"/>
                <a:cs typeface="Ubuntu"/>
                <a:sym typeface="Ubuntu"/>
              </a:rPr>
              <a:t>BACKGROUND SLIDES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3"/>
        </a:solidFill>
      </p:bgPr>
    </p:bg>
    <p:spTree>
      <p:nvGrpSpPr>
        <p:cNvPr id="290" name="Shape 290"/>
        <p:cNvGrpSpPr/>
        <p:nvPr/>
      </p:nvGrpSpPr>
      <p:grpSpPr>
        <a:xfrm>
          <a:off x="0" y="0"/>
          <a:ext cx="0" cy="0"/>
          <a:chOff x="0" y="0"/>
          <a:chExt cx="0" cy="0"/>
        </a:xfrm>
      </p:grpSpPr>
      <p:pic>
        <p:nvPicPr>
          <p:cNvPr id="291" name="Google Shape;291;p20"/>
          <p:cNvPicPr preferRelativeResize="0"/>
          <p:nvPr/>
        </p:nvPicPr>
        <p:blipFill>
          <a:blip r:embed="rId3">
            <a:alphaModFix/>
          </a:blip>
          <a:stretch>
            <a:fillRect/>
          </a:stretch>
        </p:blipFill>
        <p:spPr>
          <a:xfrm>
            <a:off x="14011126" y="-1984887"/>
            <a:ext cx="6206849" cy="5445049"/>
          </a:xfrm>
          <a:prstGeom prst="rect">
            <a:avLst/>
          </a:prstGeom>
          <a:noFill/>
          <a:ln>
            <a:noFill/>
          </a:ln>
        </p:spPr>
      </p:pic>
      <p:pic>
        <p:nvPicPr>
          <p:cNvPr id="292" name="Google Shape;292;p20"/>
          <p:cNvPicPr preferRelativeResize="0"/>
          <p:nvPr/>
        </p:nvPicPr>
        <p:blipFill>
          <a:blip r:embed="rId4">
            <a:alphaModFix/>
          </a:blip>
          <a:stretch>
            <a:fillRect/>
          </a:stretch>
        </p:blipFill>
        <p:spPr>
          <a:xfrm>
            <a:off x="-2345226" y="197899"/>
            <a:ext cx="4690474" cy="5663348"/>
          </a:xfrm>
          <a:prstGeom prst="rect">
            <a:avLst/>
          </a:prstGeom>
          <a:noFill/>
          <a:ln>
            <a:noFill/>
          </a:ln>
        </p:spPr>
      </p:pic>
      <p:sp>
        <p:nvSpPr>
          <p:cNvPr id="293" name="Google Shape;293;p20"/>
          <p:cNvSpPr txBox="1"/>
          <p:nvPr/>
        </p:nvSpPr>
        <p:spPr>
          <a:xfrm>
            <a:off x="486221" y="1034177"/>
            <a:ext cx="17315558" cy="1409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B77545"/>
                </a:solidFill>
                <a:latin typeface="Ubuntu"/>
                <a:ea typeface="Ubuntu"/>
                <a:cs typeface="Ubuntu"/>
                <a:sym typeface="Ubuntu"/>
              </a:rPr>
              <a:t>Interesting Data</a:t>
            </a:r>
            <a:endParaRPr/>
          </a:p>
        </p:txBody>
      </p:sp>
      <p:sp>
        <p:nvSpPr>
          <p:cNvPr id="294" name="Google Shape;294;p20"/>
          <p:cNvSpPr txBox="1"/>
          <p:nvPr/>
        </p:nvSpPr>
        <p:spPr>
          <a:xfrm>
            <a:off x="2982803" y="2674049"/>
            <a:ext cx="12322393"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Fira Sans"/>
                <a:ea typeface="Fira Sans"/>
                <a:cs typeface="Fira Sans"/>
                <a:sym typeface="Fira Sans"/>
              </a:rPr>
              <a:t>Elaborate on the featured statistic</a:t>
            </a:r>
            <a:endParaRPr/>
          </a:p>
        </p:txBody>
      </p:sp>
      <p:grpSp>
        <p:nvGrpSpPr>
          <p:cNvPr id="295" name="Google Shape;295;p20"/>
          <p:cNvGrpSpPr/>
          <p:nvPr/>
        </p:nvGrpSpPr>
        <p:grpSpPr>
          <a:xfrm>
            <a:off x="2049182" y="4360752"/>
            <a:ext cx="4147241" cy="5274365"/>
            <a:chOff x="0" y="-47625"/>
            <a:chExt cx="1092277" cy="1389133"/>
          </a:xfrm>
        </p:grpSpPr>
        <p:sp>
          <p:nvSpPr>
            <p:cNvPr id="296" name="Google Shape;296;p20"/>
            <p:cNvSpPr/>
            <p:nvPr/>
          </p:nvSpPr>
          <p:spPr>
            <a:xfrm>
              <a:off x="0" y="0"/>
              <a:ext cx="1092277" cy="1341508"/>
            </a:xfrm>
            <a:custGeom>
              <a:rect b="b" l="l" r="r" t="t"/>
              <a:pathLst>
                <a:path extrusionOk="0" h="1341508" w="1092277">
                  <a:moveTo>
                    <a:pt x="74671" y="0"/>
                  </a:moveTo>
                  <a:lnTo>
                    <a:pt x="1017606" y="0"/>
                  </a:lnTo>
                  <a:cubicBezTo>
                    <a:pt x="1058845" y="0"/>
                    <a:pt x="1092277" y="33431"/>
                    <a:pt x="1092277" y="74671"/>
                  </a:cubicBezTo>
                  <a:lnTo>
                    <a:pt x="1092277" y="1266837"/>
                  </a:lnTo>
                  <a:cubicBezTo>
                    <a:pt x="1092277" y="1286641"/>
                    <a:pt x="1084409" y="1305634"/>
                    <a:pt x="1070406" y="1319638"/>
                  </a:cubicBezTo>
                  <a:cubicBezTo>
                    <a:pt x="1056403" y="1333641"/>
                    <a:pt x="1037410" y="1341508"/>
                    <a:pt x="1017606" y="1341508"/>
                  </a:cubicBezTo>
                  <a:lnTo>
                    <a:pt x="74671" y="1341508"/>
                  </a:lnTo>
                  <a:cubicBezTo>
                    <a:pt x="33431" y="1341508"/>
                    <a:pt x="0" y="1308077"/>
                    <a:pt x="0" y="1266837"/>
                  </a:cubicBezTo>
                  <a:lnTo>
                    <a:pt x="0" y="74671"/>
                  </a:lnTo>
                  <a:cubicBezTo>
                    <a:pt x="0" y="54867"/>
                    <a:pt x="7867" y="35874"/>
                    <a:pt x="21871" y="21871"/>
                  </a:cubicBezTo>
                  <a:cubicBezTo>
                    <a:pt x="35874" y="7867"/>
                    <a:pt x="54867" y="0"/>
                    <a:pt x="74671"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0"/>
            <p:cNvSpPr txBox="1"/>
            <p:nvPr/>
          </p:nvSpPr>
          <p:spPr>
            <a:xfrm>
              <a:off x="0" y="-47625"/>
              <a:ext cx="1092276" cy="13891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8" name="Google Shape;298;p20"/>
          <p:cNvSpPr txBox="1"/>
          <p:nvPr/>
        </p:nvSpPr>
        <p:spPr>
          <a:xfrm>
            <a:off x="2696265" y="7794574"/>
            <a:ext cx="2853071"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Fira Sans"/>
                <a:ea typeface="Fira Sans"/>
                <a:cs typeface="Fira Sans"/>
                <a:sym typeface="Fira Sans"/>
              </a:rPr>
              <a:t>Elaborate on the featured statistic.</a:t>
            </a:r>
            <a:endParaRPr/>
          </a:p>
        </p:txBody>
      </p:sp>
      <p:grpSp>
        <p:nvGrpSpPr>
          <p:cNvPr id="299" name="Google Shape;299;p20"/>
          <p:cNvGrpSpPr/>
          <p:nvPr/>
        </p:nvGrpSpPr>
        <p:grpSpPr>
          <a:xfrm>
            <a:off x="7068043" y="4360752"/>
            <a:ext cx="4147241" cy="5274365"/>
            <a:chOff x="0" y="-47625"/>
            <a:chExt cx="1092277" cy="1389133"/>
          </a:xfrm>
        </p:grpSpPr>
        <p:sp>
          <p:nvSpPr>
            <p:cNvPr id="300" name="Google Shape;300;p20"/>
            <p:cNvSpPr/>
            <p:nvPr/>
          </p:nvSpPr>
          <p:spPr>
            <a:xfrm>
              <a:off x="0" y="0"/>
              <a:ext cx="1092277" cy="1341508"/>
            </a:xfrm>
            <a:custGeom>
              <a:rect b="b" l="l" r="r" t="t"/>
              <a:pathLst>
                <a:path extrusionOk="0" h="1341508" w="1092277">
                  <a:moveTo>
                    <a:pt x="74671" y="0"/>
                  </a:moveTo>
                  <a:lnTo>
                    <a:pt x="1017606" y="0"/>
                  </a:lnTo>
                  <a:cubicBezTo>
                    <a:pt x="1058845" y="0"/>
                    <a:pt x="1092277" y="33431"/>
                    <a:pt x="1092277" y="74671"/>
                  </a:cubicBezTo>
                  <a:lnTo>
                    <a:pt x="1092277" y="1266837"/>
                  </a:lnTo>
                  <a:cubicBezTo>
                    <a:pt x="1092277" y="1286641"/>
                    <a:pt x="1084409" y="1305634"/>
                    <a:pt x="1070406" y="1319638"/>
                  </a:cubicBezTo>
                  <a:cubicBezTo>
                    <a:pt x="1056403" y="1333641"/>
                    <a:pt x="1037410" y="1341508"/>
                    <a:pt x="1017606" y="1341508"/>
                  </a:cubicBezTo>
                  <a:lnTo>
                    <a:pt x="74671" y="1341508"/>
                  </a:lnTo>
                  <a:cubicBezTo>
                    <a:pt x="33431" y="1341508"/>
                    <a:pt x="0" y="1308077"/>
                    <a:pt x="0" y="1266837"/>
                  </a:cubicBezTo>
                  <a:lnTo>
                    <a:pt x="0" y="74671"/>
                  </a:lnTo>
                  <a:cubicBezTo>
                    <a:pt x="0" y="54867"/>
                    <a:pt x="7867" y="35874"/>
                    <a:pt x="21871" y="21871"/>
                  </a:cubicBezTo>
                  <a:cubicBezTo>
                    <a:pt x="35874" y="7867"/>
                    <a:pt x="54867" y="0"/>
                    <a:pt x="74671"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0"/>
            <p:cNvSpPr txBox="1"/>
            <p:nvPr/>
          </p:nvSpPr>
          <p:spPr>
            <a:xfrm>
              <a:off x="0" y="-47625"/>
              <a:ext cx="1092276" cy="13891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2" name="Google Shape;302;p20"/>
          <p:cNvGrpSpPr/>
          <p:nvPr/>
        </p:nvGrpSpPr>
        <p:grpSpPr>
          <a:xfrm>
            <a:off x="12091581" y="4360752"/>
            <a:ext cx="4147241" cy="5274365"/>
            <a:chOff x="0" y="-47625"/>
            <a:chExt cx="1092277" cy="1389133"/>
          </a:xfrm>
        </p:grpSpPr>
        <p:sp>
          <p:nvSpPr>
            <p:cNvPr id="303" name="Google Shape;303;p20"/>
            <p:cNvSpPr/>
            <p:nvPr/>
          </p:nvSpPr>
          <p:spPr>
            <a:xfrm>
              <a:off x="0" y="0"/>
              <a:ext cx="1092277" cy="1341508"/>
            </a:xfrm>
            <a:custGeom>
              <a:rect b="b" l="l" r="r" t="t"/>
              <a:pathLst>
                <a:path extrusionOk="0" h="1341508" w="1092277">
                  <a:moveTo>
                    <a:pt x="74671" y="0"/>
                  </a:moveTo>
                  <a:lnTo>
                    <a:pt x="1017606" y="0"/>
                  </a:lnTo>
                  <a:cubicBezTo>
                    <a:pt x="1058845" y="0"/>
                    <a:pt x="1092277" y="33431"/>
                    <a:pt x="1092277" y="74671"/>
                  </a:cubicBezTo>
                  <a:lnTo>
                    <a:pt x="1092277" y="1266837"/>
                  </a:lnTo>
                  <a:cubicBezTo>
                    <a:pt x="1092277" y="1286641"/>
                    <a:pt x="1084409" y="1305634"/>
                    <a:pt x="1070406" y="1319638"/>
                  </a:cubicBezTo>
                  <a:cubicBezTo>
                    <a:pt x="1056403" y="1333641"/>
                    <a:pt x="1037410" y="1341508"/>
                    <a:pt x="1017606" y="1341508"/>
                  </a:cubicBezTo>
                  <a:lnTo>
                    <a:pt x="74671" y="1341508"/>
                  </a:lnTo>
                  <a:cubicBezTo>
                    <a:pt x="33431" y="1341508"/>
                    <a:pt x="0" y="1308077"/>
                    <a:pt x="0" y="1266837"/>
                  </a:cubicBezTo>
                  <a:lnTo>
                    <a:pt x="0" y="74671"/>
                  </a:lnTo>
                  <a:cubicBezTo>
                    <a:pt x="0" y="54867"/>
                    <a:pt x="7867" y="35874"/>
                    <a:pt x="21871" y="21871"/>
                  </a:cubicBezTo>
                  <a:cubicBezTo>
                    <a:pt x="35874" y="7867"/>
                    <a:pt x="54867" y="0"/>
                    <a:pt x="74671"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0"/>
            <p:cNvSpPr txBox="1"/>
            <p:nvPr/>
          </p:nvSpPr>
          <p:spPr>
            <a:xfrm>
              <a:off x="0" y="-47625"/>
              <a:ext cx="1092276" cy="13891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5" name="Google Shape;305;p20"/>
          <p:cNvSpPr txBox="1"/>
          <p:nvPr/>
        </p:nvSpPr>
        <p:spPr>
          <a:xfrm>
            <a:off x="7715126" y="7794574"/>
            <a:ext cx="2853071"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Fira Sans"/>
                <a:ea typeface="Fira Sans"/>
                <a:cs typeface="Fira Sans"/>
                <a:sym typeface="Fira Sans"/>
              </a:rPr>
              <a:t>Elaborate on the featured statistic.</a:t>
            </a:r>
            <a:endParaRPr/>
          </a:p>
        </p:txBody>
      </p:sp>
      <p:grpSp>
        <p:nvGrpSpPr>
          <p:cNvPr id="306" name="Google Shape;306;p20"/>
          <p:cNvGrpSpPr/>
          <p:nvPr/>
        </p:nvGrpSpPr>
        <p:grpSpPr>
          <a:xfrm>
            <a:off x="2461123" y="3765666"/>
            <a:ext cx="3323355" cy="3323355"/>
            <a:chOff x="0" y="0"/>
            <a:chExt cx="812800" cy="812800"/>
          </a:xfrm>
        </p:grpSpPr>
        <p:sp>
          <p:nvSpPr>
            <p:cNvPr id="307" name="Google Shape;30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BF3"/>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 name="Google Shape;309;p20"/>
          <p:cNvGrpSpPr/>
          <p:nvPr/>
        </p:nvGrpSpPr>
        <p:grpSpPr>
          <a:xfrm>
            <a:off x="3236361" y="4540903"/>
            <a:ext cx="1772881" cy="1772881"/>
            <a:chOff x="0" y="0"/>
            <a:chExt cx="812800" cy="812800"/>
          </a:xfrm>
        </p:grpSpPr>
        <p:sp>
          <p:nvSpPr>
            <p:cNvPr id="310" name="Google Shape;31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77545"/>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2" name="Google Shape;312;p20"/>
          <p:cNvSpPr txBox="1"/>
          <p:nvPr/>
        </p:nvSpPr>
        <p:spPr>
          <a:xfrm>
            <a:off x="12680274" y="7794574"/>
            <a:ext cx="2969850"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Fira Sans"/>
                <a:ea typeface="Fira Sans"/>
                <a:cs typeface="Fira Sans"/>
                <a:sym typeface="Fira Sans"/>
              </a:rPr>
              <a:t>Elaborate on the featured statistic.</a:t>
            </a:r>
            <a:endParaRPr/>
          </a:p>
        </p:txBody>
      </p:sp>
      <p:pic>
        <p:nvPicPr>
          <p:cNvPr id="313" name="Google Shape;313;p20"/>
          <p:cNvPicPr preferRelativeResize="0"/>
          <p:nvPr/>
        </p:nvPicPr>
        <p:blipFill rotWithShape="1">
          <a:blip r:embed="rId5">
            <a:alphaModFix/>
          </a:blip>
          <a:srcRect b="0" l="0" r="0" t="0"/>
          <a:stretch/>
        </p:blipFill>
        <p:spPr>
          <a:xfrm rot="5400000">
            <a:off x="2601056" y="3905598"/>
            <a:ext cx="3043490" cy="3043490"/>
          </a:xfrm>
          <a:prstGeom prst="rect">
            <a:avLst/>
          </a:prstGeom>
          <a:noFill/>
          <a:ln>
            <a:noFill/>
          </a:ln>
        </p:spPr>
      </p:pic>
      <p:grpSp>
        <p:nvGrpSpPr>
          <p:cNvPr id="314" name="Google Shape;314;p20"/>
          <p:cNvGrpSpPr/>
          <p:nvPr/>
        </p:nvGrpSpPr>
        <p:grpSpPr>
          <a:xfrm>
            <a:off x="7479984" y="3765666"/>
            <a:ext cx="3323355" cy="3323355"/>
            <a:chOff x="0" y="0"/>
            <a:chExt cx="812800" cy="812800"/>
          </a:xfrm>
        </p:grpSpPr>
        <p:sp>
          <p:nvSpPr>
            <p:cNvPr id="315" name="Google Shape;31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BF3"/>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 name="Google Shape;317;p20"/>
          <p:cNvGrpSpPr/>
          <p:nvPr/>
        </p:nvGrpSpPr>
        <p:grpSpPr>
          <a:xfrm>
            <a:off x="8255222" y="4540903"/>
            <a:ext cx="1772881" cy="1772881"/>
            <a:chOff x="0" y="0"/>
            <a:chExt cx="812800" cy="812800"/>
          </a:xfrm>
        </p:grpSpPr>
        <p:sp>
          <p:nvSpPr>
            <p:cNvPr id="318" name="Google Shape;31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77545"/>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0" name="Google Shape;320;p20"/>
          <p:cNvPicPr preferRelativeResize="0"/>
          <p:nvPr/>
        </p:nvPicPr>
        <p:blipFill rotWithShape="1">
          <a:blip r:embed="rId6">
            <a:alphaModFix/>
          </a:blip>
          <a:srcRect b="0" l="0" r="0" t="0"/>
          <a:stretch/>
        </p:blipFill>
        <p:spPr>
          <a:xfrm rot="5400000">
            <a:off x="7619917" y="3905598"/>
            <a:ext cx="3043490" cy="3043490"/>
          </a:xfrm>
          <a:prstGeom prst="rect">
            <a:avLst/>
          </a:prstGeom>
          <a:noFill/>
          <a:ln>
            <a:noFill/>
          </a:ln>
        </p:spPr>
      </p:pic>
      <p:grpSp>
        <p:nvGrpSpPr>
          <p:cNvPr id="321" name="Google Shape;321;p20"/>
          <p:cNvGrpSpPr/>
          <p:nvPr/>
        </p:nvGrpSpPr>
        <p:grpSpPr>
          <a:xfrm>
            <a:off x="12503522" y="3765666"/>
            <a:ext cx="3323355" cy="3323355"/>
            <a:chOff x="0" y="0"/>
            <a:chExt cx="812800" cy="812800"/>
          </a:xfrm>
        </p:grpSpPr>
        <p:sp>
          <p:nvSpPr>
            <p:cNvPr id="322" name="Google Shape;32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BF3"/>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20"/>
          <p:cNvGrpSpPr/>
          <p:nvPr/>
        </p:nvGrpSpPr>
        <p:grpSpPr>
          <a:xfrm>
            <a:off x="13278759" y="4540903"/>
            <a:ext cx="1772881" cy="1772881"/>
            <a:chOff x="0" y="0"/>
            <a:chExt cx="812800" cy="812800"/>
          </a:xfrm>
        </p:grpSpPr>
        <p:sp>
          <p:nvSpPr>
            <p:cNvPr id="325" name="Google Shape;32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77545"/>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7" name="Google Shape;327;p20"/>
          <p:cNvPicPr preferRelativeResize="0"/>
          <p:nvPr/>
        </p:nvPicPr>
        <p:blipFill rotWithShape="1">
          <a:blip r:embed="rId7">
            <a:alphaModFix/>
          </a:blip>
          <a:srcRect b="0" l="0" r="0" t="0"/>
          <a:stretch/>
        </p:blipFill>
        <p:spPr>
          <a:xfrm rot="5400000">
            <a:off x="12643454" y="3905598"/>
            <a:ext cx="3043490" cy="3043490"/>
          </a:xfrm>
          <a:prstGeom prst="rect">
            <a:avLst/>
          </a:prstGeom>
          <a:noFill/>
          <a:ln>
            <a:noFill/>
          </a:ln>
        </p:spPr>
      </p:pic>
      <p:sp>
        <p:nvSpPr>
          <p:cNvPr id="328" name="Google Shape;328;p20"/>
          <p:cNvSpPr txBox="1"/>
          <p:nvPr/>
        </p:nvSpPr>
        <p:spPr>
          <a:xfrm>
            <a:off x="3687389" y="5165406"/>
            <a:ext cx="870823"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7FBF3"/>
                </a:solidFill>
                <a:latin typeface="Fira Sans"/>
                <a:ea typeface="Fira Sans"/>
                <a:cs typeface="Fira Sans"/>
                <a:sym typeface="Fira Sans"/>
              </a:rPr>
              <a:t>56%</a:t>
            </a:r>
            <a:endParaRPr/>
          </a:p>
        </p:txBody>
      </p:sp>
      <p:sp>
        <p:nvSpPr>
          <p:cNvPr id="329" name="Google Shape;329;p20"/>
          <p:cNvSpPr txBox="1"/>
          <p:nvPr/>
        </p:nvSpPr>
        <p:spPr>
          <a:xfrm>
            <a:off x="8721133" y="5165406"/>
            <a:ext cx="841058"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7FBF3"/>
                </a:solidFill>
                <a:latin typeface="Fira Sans"/>
                <a:ea typeface="Fira Sans"/>
                <a:cs typeface="Fira Sans"/>
                <a:sym typeface="Fira Sans"/>
              </a:rPr>
              <a:t>47%</a:t>
            </a:r>
            <a:endParaRPr/>
          </a:p>
        </p:txBody>
      </p:sp>
      <p:sp>
        <p:nvSpPr>
          <p:cNvPr id="330" name="Google Shape;330;p20"/>
          <p:cNvSpPr txBox="1"/>
          <p:nvPr/>
        </p:nvSpPr>
        <p:spPr>
          <a:xfrm>
            <a:off x="13719786" y="5165406"/>
            <a:ext cx="890826"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7FBF3"/>
                </a:solidFill>
                <a:latin typeface="Fira Sans"/>
                <a:ea typeface="Fira Sans"/>
                <a:cs typeface="Fira Sans"/>
                <a:sym typeface="Fira Sans"/>
              </a:rPr>
              <a:t>68%</a:t>
            </a:r>
            <a:endParaRPr/>
          </a:p>
        </p:txBody>
      </p:sp>
      <p:sp>
        <p:nvSpPr>
          <p:cNvPr id="331" name="Google Shape;331;p20"/>
          <p:cNvSpPr/>
          <p:nvPr/>
        </p:nvSpPr>
        <p:spPr>
          <a:xfrm rot="-765715">
            <a:off x="15638830" y="8556610"/>
            <a:ext cx="1199976" cy="957799"/>
          </a:xfrm>
          <a:custGeom>
            <a:rect b="b" l="l" r="r" t="t"/>
            <a:pathLst>
              <a:path extrusionOk="0" h="957799" w="1199976">
                <a:moveTo>
                  <a:pt x="0" y="0"/>
                </a:moveTo>
                <a:lnTo>
                  <a:pt x="1199976" y="0"/>
                </a:lnTo>
                <a:lnTo>
                  <a:pt x="1199976" y="957799"/>
                </a:lnTo>
                <a:lnTo>
                  <a:pt x="0" y="957799"/>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3"/>
        </a:solidFill>
      </p:bgPr>
    </p:bg>
    <p:spTree>
      <p:nvGrpSpPr>
        <p:cNvPr id="335" name="Shape 335"/>
        <p:cNvGrpSpPr/>
        <p:nvPr/>
      </p:nvGrpSpPr>
      <p:grpSpPr>
        <a:xfrm>
          <a:off x="0" y="0"/>
          <a:ext cx="0" cy="0"/>
          <a:chOff x="0" y="0"/>
          <a:chExt cx="0" cy="0"/>
        </a:xfrm>
      </p:grpSpPr>
      <p:pic>
        <p:nvPicPr>
          <p:cNvPr id="336" name="Google Shape;336;p21"/>
          <p:cNvPicPr preferRelativeResize="0"/>
          <p:nvPr/>
        </p:nvPicPr>
        <p:blipFill>
          <a:blip r:embed="rId3">
            <a:alphaModFix/>
          </a:blip>
          <a:stretch>
            <a:fillRect/>
          </a:stretch>
        </p:blipFill>
        <p:spPr>
          <a:xfrm>
            <a:off x="-957829" y="-708300"/>
            <a:ext cx="4153925" cy="4085000"/>
          </a:xfrm>
          <a:prstGeom prst="rect">
            <a:avLst/>
          </a:prstGeom>
          <a:noFill/>
          <a:ln>
            <a:noFill/>
          </a:ln>
        </p:spPr>
      </p:pic>
      <p:grpSp>
        <p:nvGrpSpPr>
          <p:cNvPr id="337" name="Google Shape;337;p21"/>
          <p:cNvGrpSpPr/>
          <p:nvPr/>
        </p:nvGrpSpPr>
        <p:grpSpPr>
          <a:xfrm>
            <a:off x="1860341" y="3898816"/>
            <a:ext cx="6877525" cy="5539732"/>
            <a:chOff x="0" y="-47625"/>
            <a:chExt cx="1811365" cy="1459024"/>
          </a:xfrm>
        </p:grpSpPr>
        <p:sp>
          <p:nvSpPr>
            <p:cNvPr id="338" name="Google Shape;338;p21"/>
            <p:cNvSpPr/>
            <p:nvPr/>
          </p:nvSpPr>
          <p:spPr>
            <a:xfrm>
              <a:off x="0" y="0"/>
              <a:ext cx="1811365" cy="1411399"/>
            </a:xfrm>
            <a:custGeom>
              <a:rect b="b" l="l" r="r" t="t"/>
              <a:pathLst>
                <a:path extrusionOk="0" h="1411399" w="1811365">
                  <a:moveTo>
                    <a:pt x="45027" y="0"/>
                  </a:moveTo>
                  <a:lnTo>
                    <a:pt x="1766337" y="0"/>
                  </a:lnTo>
                  <a:cubicBezTo>
                    <a:pt x="1791205" y="0"/>
                    <a:pt x="1811365" y="20159"/>
                    <a:pt x="1811365" y="45027"/>
                  </a:cubicBezTo>
                  <a:lnTo>
                    <a:pt x="1811365" y="1366372"/>
                  </a:lnTo>
                  <a:cubicBezTo>
                    <a:pt x="1811365" y="1391240"/>
                    <a:pt x="1791205" y="1411399"/>
                    <a:pt x="1766337" y="1411399"/>
                  </a:cubicBezTo>
                  <a:lnTo>
                    <a:pt x="45027" y="1411399"/>
                  </a:lnTo>
                  <a:cubicBezTo>
                    <a:pt x="33085" y="1411399"/>
                    <a:pt x="21632" y="1406655"/>
                    <a:pt x="13188" y="1398211"/>
                  </a:cubicBezTo>
                  <a:cubicBezTo>
                    <a:pt x="4744" y="1389767"/>
                    <a:pt x="0" y="1378314"/>
                    <a:pt x="0" y="1366372"/>
                  </a:cubicBezTo>
                  <a:lnTo>
                    <a:pt x="0" y="45027"/>
                  </a:lnTo>
                  <a:cubicBezTo>
                    <a:pt x="0" y="33085"/>
                    <a:pt x="4744" y="21632"/>
                    <a:pt x="13188" y="13188"/>
                  </a:cubicBezTo>
                  <a:cubicBezTo>
                    <a:pt x="21632" y="4744"/>
                    <a:pt x="33085" y="0"/>
                    <a:pt x="45027"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1"/>
            <p:cNvSpPr txBox="1"/>
            <p:nvPr/>
          </p:nvSpPr>
          <p:spPr>
            <a:xfrm>
              <a:off x="0" y="-47625"/>
              <a:ext cx="1811365" cy="14590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0" name="Google Shape;340;p21"/>
          <p:cNvPicPr preferRelativeResize="0"/>
          <p:nvPr/>
        </p:nvPicPr>
        <p:blipFill>
          <a:blip r:embed="rId4">
            <a:alphaModFix/>
          </a:blip>
          <a:stretch>
            <a:fillRect/>
          </a:stretch>
        </p:blipFill>
        <p:spPr>
          <a:xfrm>
            <a:off x="-961827" y="7742425"/>
            <a:ext cx="5198876" cy="3964850"/>
          </a:xfrm>
          <a:prstGeom prst="rect">
            <a:avLst/>
          </a:prstGeom>
          <a:noFill/>
          <a:ln>
            <a:noFill/>
          </a:ln>
        </p:spPr>
      </p:pic>
      <p:grpSp>
        <p:nvGrpSpPr>
          <p:cNvPr id="341" name="Google Shape;341;p21"/>
          <p:cNvGrpSpPr/>
          <p:nvPr/>
        </p:nvGrpSpPr>
        <p:grpSpPr>
          <a:xfrm>
            <a:off x="9550134" y="3898816"/>
            <a:ext cx="6877525" cy="5539732"/>
            <a:chOff x="0" y="-47625"/>
            <a:chExt cx="1811365" cy="1459024"/>
          </a:xfrm>
        </p:grpSpPr>
        <p:sp>
          <p:nvSpPr>
            <p:cNvPr id="342" name="Google Shape;342;p21"/>
            <p:cNvSpPr/>
            <p:nvPr/>
          </p:nvSpPr>
          <p:spPr>
            <a:xfrm>
              <a:off x="0" y="0"/>
              <a:ext cx="1811365" cy="1411399"/>
            </a:xfrm>
            <a:custGeom>
              <a:rect b="b" l="l" r="r" t="t"/>
              <a:pathLst>
                <a:path extrusionOk="0" h="1411399" w="1811365">
                  <a:moveTo>
                    <a:pt x="45027" y="0"/>
                  </a:moveTo>
                  <a:lnTo>
                    <a:pt x="1766337" y="0"/>
                  </a:lnTo>
                  <a:cubicBezTo>
                    <a:pt x="1791205" y="0"/>
                    <a:pt x="1811365" y="20159"/>
                    <a:pt x="1811365" y="45027"/>
                  </a:cubicBezTo>
                  <a:lnTo>
                    <a:pt x="1811365" y="1366372"/>
                  </a:lnTo>
                  <a:cubicBezTo>
                    <a:pt x="1811365" y="1391240"/>
                    <a:pt x="1791205" y="1411399"/>
                    <a:pt x="1766337" y="1411399"/>
                  </a:cubicBezTo>
                  <a:lnTo>
                    <a:pt x="45027" y="1411399"/>
                  </a:lnTo>
                  <a:cubicBezTo>
                    <a:pt x="33085" y="1411399"/>
                    <a:pt x="21632" y="1406655"/>
                    <a:pt x="13188" y="1398211"/>
                  </a:cubicBezTo>
                  <a:cubicBezTo>
                    <a:pt x="4744" y="1389767"/>
                    <a:pt x="0" y="1378314"/>
                    <a:pt x="0" y="1366372"/>
                  </a:cubicBezTo>
                  <a:lnTo>
                    <a:pt x="0" y="45027"/>
                  </a:lnTo>
                  <a:cubicBezTo>
                    <a:pt x="0" y="33085"/>
                    <a:pt x="4744" y="21632"/>
                    <a:pt x="13188" y="13188"/>
                  </a:cubicBezTo>
                  <a:cubicBezTo>
                    <a:pt x="21632" y="4744"/>
                    <a:pt x="33085" y="0"/>
                    <a:pt x="45027"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1"/>
            <p:cNvSpPr txBox="1"/>
            <p:nvPr/>
          </p:nvSpPr>
          <p:spPr>
            <a:xfrm>
              <a:off x="0" y="-47625"/>
              <a:ext cx="1811365" cy="14590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21"/>
          <p:cNvGrpSpPr/>
          <p:nvPr/>
        </p:nvGrpSpPr>
        <p:grpSpPr>
          <a:xfrm>
            <a:off x="3347581" y="2846485"/>
            <a:ext cx="3903045" cy="3903045"/>
            <a:chOff x="0" y="0"/>
            <a:chExt cx="812800" cy="812800"/>
          </a:xfrm>
        </p:grpSpPr>
        <p:sp>
          <p:nvSpPr>
            <p:cNvPr id="345" name="Google Shape;34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7" name="Google Shape;347;p21"/>
          <p:cNvPicPr preferRelativeResize="0"/>
          <p:nvPr/>
        </p:nvPicPr>
        <p:blipFill>
          <a:blip r:embed="rId5">
            <a:alphaModFix/>
          </a:blip>
          <a:stretch>
            <a:fillRect/>
          </a:stretch>
        </p:blipFill>
        <p:spPr>
          <a:xfrm>
            <a:off x="3549337" y="3048413"/>
            <a:ext cx="3499600" cy="3499600"/>
          </a:xfrm>
          <a:prstGeom prst="rect">
            <a:avLst/>
          </a:prstGeom>
          <a:noFill/>
          <a:ln>
            <a:noFill/>
          </a:ln>
        </p:spPr>
      </p:pic>
      <p:sp>
        <p:nvSpPr>
          <p:cNvPr id="348" name="Google Shape;348;p21"/>
          <p:cNvSpPr/>
          <p:nvPr/>
        </p:nvSpPr>
        <p:spPr>
          <a:xfrm>
            <a:off x="11037374" y="2846485"/>
            <a:ext cx="3903472" cy="390347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9" name="Google Shape;349;p21"/>
          <p:cNvPicPr preferRelativeResize="0"/>
          <p:nvPr/>
        </p:nvPicPr>
        <p:blipFill>
          <a:blip r:embed="rId6">
            <a:alphaModFix/>
          </a:blip>
          <a:stretch>
            <a:fillRect/>
          </a:stretch>
        </p:blipFill>
        <p:spPr>
          <a:xfrm>
            <a:off x="11256413" y="3065513"/>
            <a:ext cx="3464951" cy="3464951"/>
          </a:xfrm>
          <a:prstGeom prst="rect">
            <a:avLst/>
          </a:prstGeom>
          <a:noFill/>
          <a:ln>
            <a:noFill/>
          </a:ln>
        </p:spPr>
      </p:pic>
      <p:pic>
        <p:nvPicPr>
          <p:cNvPr id="350" name="Google Shape;350;p21"/>
          <p:cNvPicPr preferRelativeResize="0"/>
          <p:nvPr/>
        </p:nvPicPr>
        <p:blipFill>
          <a:blip r:embed="rId7">
            <a:alphaModFix/>
          </a:blip>
          <a:stretch>
            <a:fillRect/>
          </a:stretch>
        </p:blipFill>
        <p:spPr>
          <a:xfrm>
            <a:off x="13255725" y="-1973700"/>
            <a:ext cx="5824901" cy="7044359"/>
          </a:xfrm>
          <a:prstGeom prst="rect">
            <a:avLst/>
          </a:prstGeom>
          <a:noFill/>
          <a:ln>
            <a:noFill/>
          </a:ln>
        </p:spPr>
      </p:pic>
      <p:sp>
        <p:nvSpPr>
          <p:cNvPr id="351" name="Google Shape;351;p21"/>
          <p:cNvSpPr txBox="1"/>
          <p:nvPr/>
        </p:nvSpPr>
        <p:spPr>
          <a:xfrm>
            <a:off x="890224" y="990600"/>
            <a:ext cx="16507551" cy="1409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B77545"/>
                </a:solidFill>
                <a:latin typeface="Ubuntu"/>
                <a:ea typeface="Ubuntu"/>
                <a:cs typeface="Ubuntu"/>
                <a:sym typeface="Ubuntu"/>
              </a:rPr>
              <a:t>Our Testimonials</a:t>
            </a:r>
            <a:endParaRPr/>
          </a:p>
        </p:txBody>
      </p:sp>
      <p:sp>
        <p:nvSpPr>
          <p:cNvPr id="352" name="Google Shape;352;p21"/>
          <p:cNvSpPr txBox="1"/>
          <p:nvPr/>
        </p:nvSpPr>
        <p:spPr>
          <a:xfrm>
            <a:off x="3646067" y="6899875"/>
            <a:ext cx="3306074" cy="5524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7FBF3"/>
                </a:solidFill>
                <a:latin typeface="Poppins"/>
                <a:ea typeface="Poppins"/>
                <a:cs typeface="Poppins"/>
                <a:sym typeface="Poppins"/>
              </a:rPr>
              <a:t>Jane Doe</a:t>
            </a:r>
            <a:endParaRPr/>
          </a:p>
        </p:txBody>
      </p:sp>
      <p:sp>
        <p:nvSpPr>
          <p:cNvPr id="353" name="Google Shape;353;p21"/>
          <p:cNvSpPr txBox="1"/>
          <p:nvPr/>
        </p:nvSpPr>
        <p:spPr>
          <a:xfrm>
            <a:off x="3732734" y="7719025"/>
            <a:ext cx="313273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Fira Sans"/>
                <a:ea typeface="Fira Sans"/>
                <a:cs typeface="Fira Sans"/>
                <a:sym typeface="Fira Sans"/>
              </a:rPr>
              <a:t>Elaborate on what you want to discuss. </a:t>
            </a:r>
            <a:endParaRPr/>
          </a:p>
        </p:txBody>
      </p:sp>
      <p:sp>
        <p:nvSpPr>
          <p:cNvPr id="354" name="Google Shape;354;p21"/>
          <p:cNvSpPr txBox="1"/>
          <p:nvPr/>
        </p:nvSpPr>
        <p:spPr>
          <a:xfrm>
            <a:off x="11335860" y="6899875"/>
            <a:ext cx="3306074" cy="5524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7FBF3"/>
                </a:solidFill>
                <a:latin typeface="Poppins"/>
                <a:ea typeface="Poppins"/>
                <a:cs typeface="Poppins"/>
                <a:sym typeface="Poppins"/>
              </a:rPr>
              <a:t>Mary Smith</a:t>
            </a:r>
            <a:endParaRPr/>
          </a:p>
        </p:txBody>
      </p:sp>
      <p:sp>
        <p:nvSpPr>
          <p:cNvPr id="355" name="Google Shape;355;p21"/>
          <p:cNvSpPr txBox="1"/>
          <p:nvPr/>
        </p:nvSpPr>
        <p:spPr>
          <a:xfrm>
            <a:off x="11422527" y="7719025"/>
            <a:ext cx="313273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Fira Sans"/>
                <a:ea typeface="Fira Sans"/>
                <a:cs typeface="Fira Sans"/>
                <a:sym typeface="Fira Sans"/>
              </a:rPr>
              <a:t>Elaborate on what you want to discuss. </a:t>
            </a:r>
            <a:endParaRPr/>
          </a:p>
        </p:txBody>
      </p:sp>
      <p:sp>
        <p:nvSpPr>
          <p:cNvPr id="356" name="Google Shape;356;p21"/>
          <p:cNvSpPr/>
          <p:nvPr/>
        </p:nvSpPr>
        <p:spPr>
          <a:xfrm>
            <a:off x="16865650" y="-497129"/>
            <a:ext cx="2294386" cy="1831337"/>
          </a:xfrm>
          <a:custGeom>
            <a:rect b="b" l="l" r="r" t="t"/>
            <a:pathLst>
              <a:path extrusionOk="0" h="1831337" w="2294386">
                <a:moveTo>
                  <a:pt x="0" y="0"/>
                </a:moveTo>
                <a:lnTo>
                  <a:pt x="2294386" y="0"/>
                </a:lnTo>
                <a:lnTo>
                  <a:pt x="2294386" y="1831337"/>
                </a:lnTo>
                <a:lnTo>
                  <a:pt x="0" y="1831337"/>
                </a:lnTo>
                <a:lnTo>
                  <a:pt x="0" y="0"/>
                </a:lnTo>
                <a:close/>
              </a:path>
            </a:pathLst>
          </a:custGeom>
          <a:blipFill rotWithShape="1">
            <a:blip r:embed="rId8">
              <a:alphaModFix/>
            </a:blip>
            <a:stretch>
              <a:fillRect b="0" l="0" r="0" t="0"/>
            </a:stretch>
          </a:blipFill>
          <a:ln>
            <a:noFill/>
          </a:ln>
        </p:spPr>
      </p:sp>
      <p:sp>
        <p:nvSpPr>
          <p:cNvPr id="357" name="Google Shape;357;p21"/>
          <p:cNvSpPr/>
          <p:nvPr/>
        </p:nvSpPr>
        <p:spPr>
          <a:xfrm rot="3292729">
            <a:off x="-696042" y="-497216"/>
            <a:ext cx="2294603" cy="1831510"/>
          </a:xfrm>
          <a:custGeom>
            <a:rect b="b" l="l" r="r" t="t"/>
            <a:pathLst>
              <a:path extrusionOk="0" h="1831510" w="2294603">
                <a:moveTo>
                  <a:pt x="0" y="0"/>
                </a:moveTo>
                <a:lnTo>
                  <a:pt x="2294603" y="0"/>
                </a:lnTo>
                <a:lnTo>
                  <a:pt x="2294603" y="1831511"/>
                </a:lnTo>
                <a:lnTo>
                  <a:pt x="0" y="1831511"/>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3"/>
        </a:solidFill>
      </p:bgPr>
    </p:bg>
    <p:spTree>
      <p:nvGrpSpPr>
        <p:cNvPr id="361" name="Shape 361"/>
        <p:cNvGrpSpPr/>
        <p:nvPr/>
      </p:nvGrpSpPr>
      <p:grpSpPr>
        <a:xfrm>
          <a:off x="0" y="0"/>
          <a:ext cx="0" cy="0"/>
          <a:chOff x="0" y="0"/>
          <a:chExt cx="0" cy="0"/>
        </a:xfrm>
      </p:grpSpPr>
      <p:grpSp>
        <p:nvGrpSpPr>
          <p:cNvPr id="362" name="Google Shape;362;p22"/>
          <p:cNvGrpSpPr/>
          <p:nvPr/>
        </p:nvGrpSpPr>
        <p:grpSpPr>
          <a:xfrm>
            <a:off x="10192962" y="2027120"/>
            <a:ext cx="4067412" cy="8761686"/>
            <a:chOff x="0" y="-47625"/>
            <a:chExt cx="1071253" cy="2307605"/>
          </a:xfrm>
        </p:grpSpPr>
        <p:sp>
          <p:nvSpPr>
            <p:cNvPr id="363" name="Google Shape;363;p22"/>
            <p:cNvSpPr/>
            <p:nvPr/>
          </p:nvSpPr>
          <p:spPr>
            <a:xfrm>
              <a:off x="0" y="0"/>
              <a:ext cx="1071253" cy="2259980"/>
            </a:xfrm>
            <a:custGeom>
              <a:rect b="b" l="l" r="r" t="t"/>
              <a:pathLst>
                <a:path extrusionOk="0" h="2259980" w="1071253">
                  <a:moveTo>
                    <a:pt x="76136" y="0"/>
                  </a:moveTo>
                  <a:lnTo>
                    <a:pt x="995117" y="0"/>
                  </a:lnTo>
                  <a:cubicBezTo>
                    <a:pt x="1015309" y="0"/>
                    <a:pt x="1034675" y="8021"/>
                    <a:pt x="1048953" y="22300"/>
                  </a:cubicBezTo>
                  <a:cubicBezTo>
                    <a:pt x="1063231" y="36578"/>
                    <a:pt x="1071253" y="55944"/>
                    <a:pt x="1071253" y="76136"/>
                  </a:cubicBezTo>
                  <a:lnTo>
                    <a:pt x="1071253" y="2183844"/>
                  </a:lnTo>
                  <a:cubicBezTo>
                    <a:pt x="1071253" y="2225892"/>
                    <a:pt x="1037165" y="2259980"/>
                    <a:pt x="995117" y="2259980"/>
                  </a:cubicBezTo>
                  <a:lnTo>
                    <a:pt x="76136" y="2259980"/>
                  </a:lnTo>
                  <a:cubicBezTo>
                    <a:pt x="34087" y="2259980"/>
                    <a:pt x="0" y="2225892"/>
                    <a:pt x="0" y="2183844"/>
                  </a:cubicBezTo>
                  <a:lnTo>
                    <a:pt x="0" y="76136"/>
                  </a:lnTo>
                  <a:cubicBezTo>
                    <a:pt x="0" y="34087"/>
                    <a:pt x="34087" y="0"/>
                    <a:pt x="76136"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2"/>
            <p:cNvSpPr txBox="1"/>
            <p:nvPr/>
          </p:nvSpPr>
          <p:spPr>
            <a:xfrm>
              <a:off x="0" y="-47625"/>
              <a:ext cx="1071253" cy="23076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65" name="Google Shape;365;p22"/>
          <p:cNvPicPr preferRelativeResize="0"/>
          <p:nvPr/>
        </p:nvPicPr>
        <p:blipFill>
          <a:blip r:embed="rId3">
            <a:alphaModFix/>
          </a:blip>
          <a:stretch>
            <a:fillRect/>
          </a:stretch>
        </p:blipFill>
        <p:spPr>
          <a:xfrm>
            <a:off x="11572923" y="0"/>
            <a:ext cx="9074673" cy="10787243"/>
          </a:xfrm>
          <a:prstGeom prst="rect">
            <a:avLst/>
          </a:prstGeom>
          <a:noFill/>
          <a:ln>
            <a:noFill/>
          </a:ln>
        </p:spPr>
      </p:pic>
      <p:pic>
        <p:nvPicPr>
          <p:cNvPr id="366" name="Google Shape;366;p22"/>
          <p:cNvPicPr preferRelativeResize="0"/>
          <p:nvPr/>
        </p:nvPicPr>
        <p:blipFill>
          <a:blip r:embed="rId4">
            <a:alphaModFix/>
          </a:blip>
          <a:stretch>
            <a:fillRect/>
          </a:stretch>
        </p:blipFill>
        <p:spPr>
          <a:xfrm>
            <a:off x="9022325" y="5609850"/>
            <a:ext cx="7478798" cy="8081640"/>
          </a:xfrm>
          <a:prstGeom prst="rect">
            <a:avLst/>
          </a:prstGeom>
          <a:noFill/>
          <a:ln>
            <a:noFill/>
          </a:ln>
        </p:spPr>
      </p:pic>
      <p:pic>
        <p:nvPicPr>
          <p:cNvPr id="367" name="Google Shape;367;p22"/>
          <p:cNvPicPr preferRelativeResize="0"/>
          <p:nvPr/>
        </p:nvPicPr>
        <p:blipFill>
          <a:blip r:embed="rId5">
            <a:alphaModFix/>
          </a:blip>
          <a:stretch>
            <a:fillRect/>
          </a:stretch>
        </p:blipFill>
        <p:spPr>
          <a:xfrm>
            <a:off x="-2543175" y="-2111025"/>
            <a:ext cx="6217326" cy="6110618"/>
          </a:xfrm>
          <a:prstGeom prst="rect">
            <a:avLst/>
          </a:prstGeom>
          <a:noFill/>
          <a:ln>
            <a:noFill/>
          </a:ln>
        </p:spPr>
      </p:pic>
      <p:grpSp>
        <p:nvGrpSpPr>
          <p:cNvPr id="368" name="Google Shape;368;p22"/>
          <p:cNvGrpSpPr/>
          <p:nvPr/>
        </p:nvGrpSpPr>
        <p:grpSpPr>
          <a:xfrm>
            <a:off x="4112865" y="2409977"/>
            <a:ext cx="2384458" cy="2384458"/>
            <a:chOff x="0" y="0"/>
            <a:chExt cx="812800" cy="812800"/>
          </a:xfrm>
        </p:grpSpPr>
        <p:sp>
          <p:nvSpPr>
            <p:cNvPr id="369" name="Google Shape;36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1" name="Google Shape;371;p22"/>
          <p:cNvGrpSpPr/>
          <p:nvPr/>
        </p:nvGrpSpPr>
        <p:grpSpPr>
          <a:xfrm>
            <a:off x="4308911" y="2606023"/>
            <a:ext cx="1992366" cy="1992366"/>
            <a:chOff x="0" y="0"/>
            <a:chExt cx="812800" cy="812800"/>
          </a:xfrm>
        </p:grpSpPr>
        <p:sp>
          <p:nvSpPr>
            <p:cNvPr id="372" name="Google Shape;37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77545"/>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4" name="Google Shape;374;p22"/>
          <p:cNvSpPr txBox="1"/>
          <p:nvPr/>
        </p:nvSpPr>
        <p:spPr>
          <a:xfrm>
            <a:off x="1466188" y="5296788"/>
            <a:ext cx="7677812" cy="15430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B77545"/>
                </a:solidFill>
                <a:latin typeface="Ubuntu"/>
                <a:ea typeface="Ubuntu"/>
                <a:cs typeface="Ubuntu"/>
                <a:sym typeface="Ubuntu"/>
              </a:rPr>
              <a:t>About Safari </a:t>
            </a:r>
            <a:endParaRPr/>
          </a:p>
        </p:txBody>
      </p:sp>
      <p:sp>
        <p:nvSpPr>
          <p:cNvPr id="375" name="Google Shape;375;p22"/>
          <p:cNvSpPr txBox="1"/>
          <p:nvPr/>
        </p:nvSpPr>
        <p:spPr>
          <a:xfrm>
            <a:off x="2279613" y="6990781"/>
            <a:ext cx="6050961"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Fira Sans"/>
                <a:ea typeface="Fira Sans"/>
                <a:cs typeface="Fira Sans"/>
                <a:sym typeface="Fira Sans"/>
              </a:rPr>
              <a:t>Elaborate on what you want to discuss. </a:t>
            </a:r>
            <a:endParaRPr/>
          </a:p>
        </p:txBody>
      </p:sp>
      <p:sp>
        <p:nvSpPr>
          <p:cNvPr id="376" name="Google Shape;376;p22"/>
          <p:cNvSpPr txBox="1"/>
          <p:nvPr/>
        </p:nvSpPr>
        <p:spPr>
          <a:xfrm>
            <a:off x="4866408" y="2627960"/>
            <a:ext cx="877500" cy="18720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1" i="0" lang="en-US" sz="12162" u="none" cap="none" strike="noStrike">
                <a:solidFill>
                  <a:srgbClr val="F7FBF3"/>
                </a:solidFill>
                <a:latin typeface="Ubuntu"/>
                <a:ea typeface="Ubuntu"/>
                <a:cs typeface="Ubuntu"/>
                <a:sym typeface="Ubuntu"/>
              </a:rPr>
              <a:t>3</a:t>
            </a:r>
            <a:endParaRPr/>
          </a:p>
        </p:txBody>
      </p:sp>
      <p:sp>
        <p:nvSpPr>
          <p:cNvPr id="377" name="Google Shape;377;p22"/>
          <p:cNvSpPr/>
          <p:nvPr/>
        </p:nvSpPr>
        <p:spPr>
          <a:xfrm rot="-1361027">
            <a:off x="9387654" y="2866865"/>
            <a:ext cx="1610616" cy="1285564"/>
          </a:xfrm>
          <a:custGeom>
            <a:rect b="b" l="l" r="r" t="t"/>
            <a:pathLst>
              <a:path extrusionOk="0" h="1285564" w="1610616">
                <a:moveTo>
                  <a:pt x="0" y="0"/>
                </a:moveTo>
                <a:lnTo>
                  <a:pt x="1610616" y="0"/>
                </a:lnTo>
                <a:lnTo>
                  <a:pt x="1610616" y="1285564"/>
                </a:lnTo>
                <a:lnTo>
                  <a:pt x="0" y="1285564"/>
                </a:lnTo>
                <a:lnTo>
                  <a:pt x="0" y="0"/>
                </a:lnTo>
                <a:close/>
              </a:path>
            </a:pathLst>
          </a:custGeom>
          <a:blipFill rotWithShape="1">
            <a:blip r:embed="rId6">
              <a:alphaModFix/>
            </a:blip>
            <a:stretch>
              <a:fillRect b="0" l="0" r="0" t="0"/>
            </a:stretch>
          </a:blipFill>
          <a:ln>
            <a:noFill/>
          </a:ln>
        </p:spPr>
      </p:sp>
      <p:sp>
        <p:nvSpPr>
          <p:cNvPr id="378" name="Google Shape;378;p22"/>
          <p:cNvSpPr/>
          <p:nvPr/>
        </p:nvSpPr>
        <p:spPr>
          <a:xfrm rot="-951994">
            <a:off x="1705888" y="7983347"/>
            <a:ext cx="1147450" cy="915874"/>
          </a:xfrm>
          <a:custGeom>
            <a:rect b="b" l="l" r="r" t="t"/>
            <a:pathLst>
              <a:path extrusionOk="0" h="915874" w="1147450">
                <a:moveTo>
                  <a:pt x="0" y="0"/>
                </a:moveTo>
                <a:lnTo>
                  <a:pt x="1147450" y="0"/>
                </a:lnTo>
                <a:lnTo>
                  <a:pt x="1147450" y="915873"/>
                </a:lnTo>
                <a:lnTo>
                  <a:pt x="0" y="915873"/>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3"/>
        </a:solidFill>
      </p:bgPr>
    </p:bg>
    <p:spTree>
      <p:nvGrpSpPr>
        <p:cNvPr id="382" name="Shape 382"/>
        <p:cNvGrpSpPr/>
        <p:nvPr/>
      </p:nvGrpSpPr>
      <p:grpSpPr>
        <a:xfrm>
          <a:off x="0" y="0"/>
          <a:ext cx="0" cy="0"/>
          <a:chOff x="0" y="0"/>
          <a:chExt cx="0" cy="0"/>
        </a:xfrm>
      </p:grpSpPr>
      <p:pic>
        <p:nvPicPr>
          <p:cNvPr id="383" name="Google Shape;383;p23"/>
          <p:cNvPicPr preferRelativeResize="0"/>
          <p:nvPr/>
        </p:nvPicPr>
        <p:blipFill>
          <a:blip r:embed="rId3">
            <a:alphaModFix/>
          </a:blip>
          <a:stretch>
            <a:fillRect/>
          </a:stretch>
        </p:blipFill>
        <p:spPr>
          <a:xfrm>
            <a:off x="-1579225" y="-1483125"/>
            <a:ext cx="5033699" cy="5431568"/>
          </a:xfrm>
          <a:prstGeom prst="rect">
            <a:avLst/>
          </a:prstGeom>
          <a:noFill/>
          <a:ln>
            <a:noFill/>
          </a:ln>
        </p:spPr>
      </p:pic>
      <p:grpSp>
        <p:nvGrpSpPr>
          <p:cNvPr id="384" name="Google Shape;384;p23"/>
          <p:cNvGrpSpPr/>
          <p:nvPr/>
        </p:nvGrpSpPr>
        <p:grpSpPr>
          <a:xfrm>
            <a:off x="9144000" y="2618881"/>
            <a:ext cx="9144000" cy="6639419"/>
            <a:chOff x="0" y="-47625"/>
            <a:chExt cx="2408296" cy="1748654"/>
          </a:xfrm>
        </p:grpSpPr>
        <p:sp>
          <p:nvSpPr>
            <p:cNvPr id="385" name="Google Shape;385;p23"/>
            <p:cNvSpPr/>
            <p:nvPr/>
          </p:nvSpPr>
          <p:spPr>
            <a:xfrm>
              <a:off x="0" y="0"/>
              <a:ext cx="2408296" cy="1701029"/>
            </a:xfrm>
            <a:custGeom>
              <a:rect b="b" l="l" r="r" t="t"/>
              <a:pathLst>
                <a:path extrusionOk="0" h="1701029" w="2408296">
                  <a:moveTo>
                    <a:pt x="33867" y="0"/>
                  </a:moveTo>
                  <a:lnTo>
                    <a:pt x="2374429" y="0"/>
                  </a:lnTo>
                  <a:cubicBezTo>
                    <a:pt x="2393134" y="0"/>
                    <a:pt x="2408296" y="15163"/>
                    <a:pt x="2408296" y="33867"/>
                  </a:cubicBezTo>
                  <a:lnTo>
                    <a:pt x="2408296" y="1667162"/>
                  </a:lnTo>
                  <a:cubicBezTo>
                    <a:pt x="2408296" y="1685866"/>
                    <a:pt x="2393134" y="1701029"/>
                    <a:pt x="2374429" y="1701029"/>
                  </a:cubicBezTo>
                  <a:lnTo>
                    <a:pt x="33867" y="1701029"/>
                  </a:lnTo>
                  <a:cubicBezTo>
                    <a:pt x="15163" y="1701029"/>
                    <a:pt x="0" y="1685866"/>
                    <a:pt x="0" y="1667162"/>
                  </a:cubicBezTo>
                  <a:lnTo>
                    <a:pt x="0" y="33867"/>
                  </a:lnTo>
                  <a:cubicBezTo>
                    <a:pt x="0" y="15163"/>
                    <a:pt x="15163" y="0"/>
                    <a:pt x="33867"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3"/>
            <p:cNvSpPr txBox="1"/>
            <p:nvPr/>
          </p:nvSpPr>
          <p:spPr>
            <a:xfrm>
              <a:off x="0" y="-47625"/>
              <a:ext cx="2408296" cy="17486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87" name="Google Shape;387;p23"/>
          <p:cNvPicPr preferRelativeResize="0"/>
          <p:nvPr/>
        </p:nvPicPr>
        <p:blipFill>
          <a:blip r:embed="rId4">
            <a:alphaModFix/>
          </a:blip>
          <a:stretch>
            <a:fillRect/>
          </a:stretch>
        </p:blipFill>
        <p:spPr>
          <a:xfrm>
            <a:off x="15116150" y="-1279762"/>
            <a:ext cx="5518525" cy="5585598"/>
          </a:xfrm>
          <a:prstGeom prst="rect">
            <a:avLst/>
          </a:prstGeom>
          <a:noFill/>
          <a:ln>
            <a:noFill/>
          </a:ln>
        </p:spPr>
      </p:pic>
      <p:pic>
        <p:nvPicPr>
          <p:cNvPr id="388" name="Google Shape;388;p23"/>
          <p:cNvPicPr preferRelativeResize="0"/>
          <p:nvPr/>
        </p:nvPicPr>
        <p:blipFill>
          <a:blip r:embed="rId5">
            <a:alphaModFix/>
          </a:blip>
          <a:stretch>
            <a:fillRect/>
          </a:stretch>
        </p:blipFill>
        <p:spPr>
          <a:xfrm>
            <a:off x="1028699" y="6016700"/>
            <a:ext cx="9758275" cy="3425434"/>
          </a:xfrm>
          <a:prstGeom prst="rect">
            <a:avLst/>
          </a:prstGeom>
          <a:noFill/>
          <a:ln>
            <a:noFill/>
          </a:ln>
        </p:spPr>
      </p:pic>
      <p:sp>
        <p:nvSpPr>
          <p:cNvPr id="389" name="Google Shape;389;p23"/>
          <p:cNvSpPr txBox="1"/>
          <p:nvPr/>
        </p:nvSpPr>
        <p:spPr>
          <a:xfrm>
            <a:off x="1287438" y="990600"/>
            <a:ext cx="15713124" cy="1409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B77545"/>
                </a:solidFill>
                <a:latin typeface="Ubuntu"/>
                <a:ea typeface="Ubuntu"/>
                <a:cs typeface="Ubuntu"/>
                <a:sym typeface="Ubuntu"/>
              </a:rPr>
              <a:t>History a Safari</a:t>
            </a:r>
            <a:endParaRPr/>
          </a:p>
        </p:txBody>
      </p:sp>
      <p:sp>
        <p:nvSpPr>
          <p:cNvPr id="390" name="Google Shape;390;p23"/>
          <p:cNvSpPr txBox="1"/>
          <p:nvPr/>
        </p:nvSpPr>
        <p:spPr>
          <a:xfrm>
            <a:off x="11523108" y="3916361"/>
            <a:ext cx="50337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Fira Sans"/>
                <a:ea typeface="Fira Sans"/>
                <a:cs typeface="Fira Sans"/>
                <a:sym typeface="Fira Sans"/>
              </a:rPr>
              <a:t>Presentations are communication tools that can be used as demonstrations, lectures, speeches, reports, and more. It is mostly presented before an audience. Presentations are communication tools that can be used as demonstrations, lectures, speeches, reports, and more. It is mostly presented before an audience. </a:t>
            </a:r>
            <a:endParaRPr/>
          </a:p>
        </p:txBody>
      </p:sp>
      <p:sp>
        <p:nvSpPr>
          <p:cNvPr id="391" name="Google Shape;391;p23"/>
          <p:cNvSpPr txBox="1"/>
          <p:nvPr/>
        </p:nvSpPr>
        <p:spPr>
          <a:xfrm>
            <a:off x="2038978" y="3284947"/>
            <a:ext cx="53235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Fira Sans"/>
                <a:ea typeface="Fira Sans"/>
                <a:cs typeface="Fira Sans"/>
                <a:sym typeface="Fira Sans"/>
              </a:rPr>
              <a:t>Presentations are communication tools that can be used as demonstrations, lectures, speeches, reports, and more. It is mostly presented before an audience. </a:t>
            </a:r>
            <a:endParaRPr/>
          </a:p>
        </p:txBody>
      </p:sp>
      <p:sp>
        <p:nvSpPr>
          <p:cNvPr id="392" name="Google Shape;392;p23"/>
          <p:cNvSpPr/>
          <p:nvPr/>
        </p:nvSpPr>
        <p:spPr>
          <a:xfrm rot="-1361027">
            <a:off x="9981656" y="8615518"/>
            <a:ext cx="1610616" cy="1285564"/>
          </a:xfrm>
          <a:custGeom>
            <a:rect b="b" l="l" r="r" t="t"/>
            <a:pathLst>
              <a:path extrusionOk="0" h="1285564" w="1610616">
                <a:moveTo>
                  <a:pt x="0" y="0"/>
                </a:moveTo>
                <a:lnTo>
                  <a:pt x="1610616" y="0"/>
                </a:lnTo>
                <a:lnTo>
                  <a:pt x="1610616" y="1285564"/>
                </a:lnTo>
                <a:lnTo>
                  <a:pt x="0" y="1285564"/>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3"/>
        </a:solidFill>
      </p:bgPr>
    </p:bg>
    <p:spTree>
      <p:nvGrpSpPr>
        <p:cNvPr id="396" name="Shape 396"/>
        <p:cNvGrpSpPr/>
        <p:nvPr/>
      </p:nvGrpSpPr>
      <p:grpSpPr>
        <a:xfrm>
          <a:off x="0" y="0"/>
          <a:ext cx="0" cy="0"/>
          <a:chOff x="0" y="0"/>
          <a:chExt cx="0" cy="0"/>
        </a:xfrm>
      </p:grpSpPr>
      <p:pic>
        <p:nvPicPr>
          <p:cNvPr id="397" name="Google Shape;397;p24"/>
          <p:cNvPicPr preferRelativeResize="0"/>
          <p:nvPr/>
        </p:nvPicPr>
        <p:blipFill>
          <a:blip r:embed="rId3">
            <a:alphaModFix/>
          </a:blip>
          <a:stretch>
            <a:fillRect/>
          </a:stretch>
        </p:blipFill>
        <p:spPr>
          <a:xfrm>
            <a:off x="-1158575" y="8047258"/>
            <a:ext cx="3852113" cy="3818905"/>
          </a:xfrm>
          <a:prstGeom prst="rect">
            <a:avLst/>
          </a:prstGeom>
          <a:noFill/>
          <a:ln>
            <a:noFill/>
          </a:ln>
        </p:spPr>
      </p:pic>
      <p:pic>
        <p:nvPicPr>
          <p:cNvPr id="398" name="Google Shape;398;p24"/>
          <p:cNvPicPr preferRelativeResize="0"/>
          <p:nvPr/>
        </p:nvPicPr>
        <p:blipFill>
          <a:blip r:embed="rId4">
            <a:alphaModFix/>
          </a:blip>
          <a:stretch>
            <a:fillRect/>
          </a:stretch>
        </p:blipFill>
        <p:spPr>
          <a:xfrm>
            <a:off x="14958598" y="-1846350"/>
            <a:ext cx="5108126" cy="6619464"/>
          </a:xfrm>
          <a:prstGeom prst="rect">
            <a:avLst/>
          </a:prstGeom>
          <a:noFill/>
          <a:ln>
            <a:noFill/>
          </a:ln>
        </p:spPr>
      </p:pic>
      <p:grpSp>
        <p:nvGrpSpPr>
          <p:cNvPr id="399" name="Google Shape;399;p24"/>
          <p:cNvGrpSpPr/>
          <p:nvPr/>
        </p:nvGrpSpPr>
        <p:grpSpPr>
          <a:xfrm>
            <a:off x="-267395" y="-505873"/>
            <a:ext cx="2315405" cy="3231219"/>
            <a:chOff x="0" y="-47625"/>
            <a:chExt cx="609818" cy="851021"/>
          </a:xfrm>
        </p:grpSpPr>
        <p:sp>
          <p:nvSpPr>
            <p:cNvPr id="400" name="Google Shape;400;p24"/>
            <p:cNvSpPr/>
            <p:nvPr/>
          </p:nvSpPr>
          <p:spPr>
            <a:xfrm>
              <a:off x="0" y="0"/>
              <a:ext cx="609818" cy="803396"/>
            </a:xfrm>
            <a:custGeom>
              <a:rect b="b" l="l" r="r" t="t"/>
              <a:pathLst>
                <a:path extrusionOk="0" h="803396" w="609818">
                  <a:moveTo>
                    <a:pt x="133746" y="0"/>
                  </a:moveTo>
                  <a:lnTo>
                    <a:pt x="476072" y="0"/>
                  </a:lnTo>
                  <a:cubicBezTo>
                    <a:pt x="549938" y="0"/>
                    <a:pt x="609818" y="59880"/>
                    <a:pt x="609818" y="133746"/>
                  </a:cubicBezTo>
                  <a:lnTo>
                    <a:pt x="609818" y="669649"/>
                  </a:lnTo>
                  <a:cubicBezTo>
                    <a:pt x="609818" y="743516"/>
                    <a:pt x="549938" y="803396"/>
                    <a:pt x="476072" y="803396"/>
                  </a:cubicBezTo>
                  <a:lnTo>
                    <a:pt x="133746" y="803396"/>
                  </a:lnTo>
                  <a:cubicBezTo>
                    <a:pt x="59880" y="803396"/>
                    <a:pt x="0" y="743516"/>
                    <a:pt x="0" y="669649"/>
                  </a:cubicBezTo>
                  <a:lnTo>
                    <a:pt x="0" y="133746"/>
                  </a:lnTo>
                  <a:cubicBezTo>
                    <a:pt x="0" y="59880"/>
                    <a:pt x="59880" y="0"/>
                    <a:pt x="133746"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4"/>
            <p:cNvSpPr txBox="1"/>
            <p:nvPr/>
          </p:nvSpPr>
          <p:spPr>
            <a:xfrm>
              <a:off x="0" y="-47625"/>
              <a:ext cx="609818" cy="8510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2" name="Google Shape;402;p24"/>
          <p:cNvPicPr preferRelativeResize="0"/>
          <p:nvPr/>
        </p:nvPicPr>
        <p:blipFill>
          <a:blip r:embed="rId5">
            <a:alphaModFix/>
          </a:blip>
          <a:stretch>
            <a:fillRect/>
          </a:stretch>
        </p:blipFill>
        <p:spPr>
          <a:xfrm>
            <a:off x="-3076850" y="-2422000"/>
            <a:ext cx="5964199" cy="5867455"/>
          </a:xfrm>
          <a:prstGeom prst="rect">
            <a:avLst/>
          </a:prstGeom>
          <a:noFill/>
          <a:ln>
            <a:noFill/>
          </a:ln>
        </p:spPr>
      </p:pic>
      <p:grpSp>
        <p:nvGrpSpPr>
          <p:cNvPr id="403" name="Google Shape;403;p24"/>
          <p:cNvGrpSpPr/>
          <p:nvPr/>
        </p:nvGrpSpPr>
        <p:grpSpPr>
          <a:xfrm>
            <a:off x="14757094" y="8510975"/>
            <a:ext cx="4431230" cy="1730184"/>
            <a:chOff x="0" y="-47625"/>
            <a:chExt cx="1167073" cy="455686"/>
          </a:xfrm>
        </p:grpSpPr>
        <p:sp>
          <p:nvSpPr>
            <p:cNvPr id="404" name="Google Shape;404;p24"/>
            <p:cNvSpPr/>
            <p:nvPr/>
          </p:nvSpPr>
          <p:spPr>
            <a:xfrm>
              <a:off x="0" y="0"/>
              <a:ext cx="1167073" cy="408061"/>
            </a:xfrm>
            <a:custGeom>
              <a:rect b="b" l="l" r="r" t="t"/>
              <a:pathLst>
                <a:path extrusionOk="0" h="408061" w="1167073">
                  <a:moveTo>
                    <a:pt x="69885" y="0"/>
                  </a:moveTo>
                  <a:lnTo>
                    <a:pt x="1097188" y="0"/>
                  </a:lnTo>
                  <a:cubicBezTo>
                    <a:pt x="1135784" y="0"/>
                    <a:pt x="1167073" y="31289"/>
                    <a:pt x="1167073" y="69885"/>
                  </a:cubicBezTo>
                  <a:lnTo>
                    <a:pt x="1167073" y="338176"/>
                  </a:lnTo>
                  <a:cubicBezTo>
                    <a:pt x="1167073" y="356711"/>
                    <a:pt x="1159710" y="374486"/>
                    <a:pt x="1146604" y="387592"/>
                  </a:cubicBezTo>
                  <a:cubicBezTo>
                    <a:pt x="1133498" y="400698"/>
                    <a:pt x="1115722" y="408061"/>
                    <a:pt x="1097188" y="408061"/>
                  </a:cubicBezTo>
                  <a:lnTo>
                    <a:pt x="69885" y="408061"/>
                  </a:lnTo>
                  <a:cubicBezTo>
                    <a:pt x="51350" y="408061"/>
                    <a:pt x="33575" y="400698"/>
                    <a:pt x="20469" y="387592"/>
                  </a:cubicBezTo>
                  <a:cubicBezTo>
                    <a:pt x="7363" y="374486"/>
                    <a:pt x="0" y="356711"/>
                    <a:pt x="0" y="338176"/>
                  </a:cubicBezTo>
                  <a:lnTo>
                    <a:pt x="0" y="69885"/>
                  </a:lnTo>
                  <a:cubicBezTo>
                    <a:pt x="0" y="51350"/>
                    <a:pt x="7363" y="33575"/>
                    <a:pt x="20469" y="20469"/>
                  </a:cubicBezTo>
                  <a:cubicBezTo>
                    <a:pt x="33575" y="7363"/>
                    <a:pt x="51350" y="0"/>
                    <a:pt x="69885"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4"/>
            <p:cNvSpPr txBox="1"/>
            <p:nvPr/>
          </p:nvSpPr>
          <p:spPr>
            <a:xfrm>
              <a:off x="0" y="-47625"/>
              <a:ext cx="1167073" cy="45568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06" name="Google Shape;406;p24"/>
          <p:cNvCxnSpPr/>
          <p:nvPr/>
        </p:nvCxnSpPr>
        <p:spPr>
          <a:xfrm flipH="1" rot="10800000">
            <a:off x="890307" y="5514128"/>
            <a:ext cx="1867313" cy="1030531"/>
          </a:xfrm>
          <a:prstGeom prst="straightConnector1">
            <a:avLst/>
          </a:prstGeom>
          <a:noFill/>
          <a:ln cap="flat" cmpd="sng" w="38100">
            <a:solidFill>
              <a:srgbClr val="B77545"/>
            </a:solidFill>
            <a:prstDash val="solid"/>
            <a:round/>
            <a:headEnd len="sm" w="sm" type="none"/>
            <a:tailEnd len="sm" w="sm" type="none"/>
          </a:ln>
        </p:spPr>
      </p:cxnSp>
      <p:cxnSp>
        <p:nvCxnSpPr>
          <p:cNvPr id="407" name="Google Shape;407;p24"/>
          <p:cNvCxnSpPr/>
          <p:nvPr/>
        </p:nvCxnSpPr>
        <p:spPr>
          <a:xfrm>
            <a:off x="4371810" y="5526341"/>
            <a:ext cx="1863988" cy="1006105"/>
          </a:xfrm>
          <a:prstGeom prst="straightConnector1">
            <a:avLst/>
          </a:prstGeom>
          <a:noFill/>
          <a:ln cap="flat" cmpd="sng" w="38100">
            <a:solidFill>
              <a:srgbClr val="B77545"/>
            </a:solidFill>
            <a:prstDash val="solid"/>
            <a:round/>
            <a:headEnd len="sm" w="sm" type="none"/>
            <a:tailEnd len="sm" w="sm" type="none"/>
          </a:ln>
        </p:spPr>
      </p:cxnSp>
      <p:cxnSp>
        <p:nvCxnSpPr>
          <p:cNvPr id="408" name="Google Shape;408;p24"/>
          <p:cNvCxnSpPr/>
          <p:nvPr/>
        </p:nvCxnSpPr>
        <p:spPr>
          <a:xfrm flipH="1" rot="10800000">
            <a:off x="8138191" y="5514128"/>
            <a:ext cx="1867313" cy="1030531"/>
          </a:xfrm>
          <a:prstGeom prst="straightConnector1">
            <a:avLst/>
          </a:prstGeom>
          <a:noFill/>
          <a:ln cap="flat" cmpd="sng" w="38100">
            <a:solidFill>
              <a:srgbClr val="B77545"/>
            </a:solidFill>
            <a:prstDash val="solid"/>
            <a:round/>
            <a:headEnd len="sm" w="sm" type="none"/>
            <a:tailEnd len="sm" w="sm" type="none"/>
          </a:ln>
        </p:spPr>
      </p:cxnSp>
      <p:cxnSp>
        <p:nvCxnSpPr>
          <p:cNvPr id="409" name="Google Shape;409;p24"/>
          <p:cNvCxnSpPr/>
          <p:nvPr/>
        </p:nvCxnSpPr>
        <p:spPr>
          <a:xfrm>
            <a:off x="11851744" y="5526341"/>
            <a:ext cx="1863988" cy="1006105"/>
          </a:xfrm>
          <a:prstGeom prst="straightConnector1">
            <a:avLst/>
          </a:prstGeom>
          <a:noFill/>
          <a:ln cap="flat" cmpd="sng" w="38100">
            <a:solidFill>
              <a:srgbClr val="B77545"/>
            </a:solidFill>
            <a:prstDash val="solid"/>
            <a:round/>
            <a:headEnd len="sm" w="sm" type="none"/>
            <a:tailEnd len="sm" w="sm" type="none"/>
          </a:ln>
        </p:spPr>
      </p:cxnSp>
      <p:cxnSp>
        <p:nvCxnSpPr>
          <p:cNvPr id="410" name="Google Shape;410;p24"/>
          <p:cNvCxnSpPr/>
          <p:nvPr/>
        </p:nvCxnSpPr>
        <p:spPr>
          <a:xfrm flipH="1" rot="10800000">
            <a:off x="15530380" y="5514128"/>
            <a:ext cx="1867313" cy="1030531"/>
          </a:xfrm>
          <a:prstGeom prst="straightConnector1">
            <a:avLst/>
          </a:prstGeom>
          <a:noFill/>
          <a:ln cap="flat" cmpd="sng" w="38100">
            <a:solidFill>
              <a:srgbClr val="B77545"/>
            </a:solidFill>
            <a:prstDash val="solid"/>
            <a:round/>
            <a:headEnd len="sm" w="sm" type="none"/>
            <a:tailEnd len="sm" w="sm" type="none"/>
          </a:ln>
        </p:spPr>
      </p:cxnSp>
      <p:grpSp>
        <p:nvGrpSpPr>
          <p:cNvPr id="411" name="Google Shape;411;p24"/>
          <p:cNvGrpSpPr/>
          <p:nvPr/>
        </p:nvGrpSpPr>
        <p:grpSpPr>
          <a:xfrm>
            <a:off x="2549640" y="4495402"/>
            <a:ext cx="1909668" cy="1909668"/>
            <a:chOff x="0" y="0"/>
            <a:chExt cx="812800" cy="812800"/>
          </a:xfrm>
        </p:grpSpPr>
        <p:sp>
          <p:nvSpPr>
            <p:cNvPr id="412" name="Google Shape;41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BF3"/>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4"/>
            <p:cNvSpPr txBox="1"/>
            <p:nvPr/>
          </p:nvSpPr>
          <p:spPr>
            <a:xfrm>
              <a:off x="76200" y="9525"/>
              <a:ext cx="660400" cy="727075"/>
            </a:xfrm>
            <a:prstGeom prst="rect">
              <a:avLst/>
            </a:prstGeom>
            <a:noFill/>
            <a:ln>
              <a:noFill/>
            </a:ln>
          </p:spPr>
          <p:txBody>
            <a:bodyPr anchorCtr="0" anchor="ctr" bIns="60600" lIns="60600" spcFirstLastPara="1" rIns="60600" wrap="square" tIns="606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p24"/>
          <p:cNvGrpSpPr/>
          <p:nvPr/>
        </p:nvGrpSpPr>
        <p:grpSpPr>
          <a:xfrm>
            <a:off x="6247748" y="5514128"/>
            <a:ext cx="1909668" cy="1909668"/>
            <a:chOff x="0" y="0"/>
            <a:chExt cx="812800" cy="812800"/>
          </a:xfrm>
        </p:grpSpPr>
        <p:sp>
          <p:nvSpPr>
            <p:cNvPr id="415" name="Google Shape;41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BF3"/>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4"/>
            <p:cNvSpPr txBox="1"/>
            <p:nvPr/>
          </p:nvSpPr>
          <p:spPr>
            <a:xfrm>
              <a:off x="76200" y="9525"/>
              <a:ext cx="660400" cy="727075"/>
            </a:xfrm>
            <a:prstGeom prst="rect">
              <a:avLst/>
            </a:prstGeom>
            <a:noFill/>
            <a:ln>
              <a:noFill/>
            </a:ln>
          </p:spPr>
          <p:txBody>
            <a:bodyPr anchorCtr="0" anchor="ctr" bIns="60600" lIns="60600" spcFirstLastPara="1" rIns="60600" wrap="square" tIns="606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7" name="Google Shape;417;p24"/>
          <p:cNvGrpSpPr/>
          <p:nvPr/>
        </p:nvGrpSpPr>
        <p:grpSpPr>
          <a:xfrm>
            <a:off x="9932552" y="4495402"/>
            <a:ext cx="1909668" cy="1909668"/>
            <a:chOff x="0" y="0"/>
            <a:chExt cx="812800" cy="812800"/>
          </a:xfrm>
        </p:grpSpPr>
        <p:sp>
          <p:nvSpPr>
            <p:cNvPr id="418" name="Google Shape;41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BF3"/>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4"/>
            <p:cNvSpPr txBox="1"/>
            <p:nvPr/>
          </p:nvSpPr>
          <p:spPr>
            <a:xfrm>
              <a:off x="76200" y="9525"/>
              <a:ext cx="660400" cy="727075"/>
            </a:xfrm>
            <a:prstGeom prst="rect">
              <a:avLst/>
            </a:prstGeom>
            <a:noFill/>
            <a:ln>
              <a:noFill/>
            </a:ln>
          </p:spPr>
          <p:txBody>
            <a:bodyPr anchorCtr="0" anchor="ctr" bIns="60600" lIns="60600" spcFirstLastPara="1" rIns="60600" wrap="square" tIns="606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0" name="Google Shape;420;p24"/>
          <p:cNvGrpSpPr/>
          <p:nvPr/>
        </p:nvGrpSpPr>
        <p:grpSpPr>
          <a:xfrm>
            <a:off x="13725258" y="5514128"/>
            <a:ext cx="1909668" cy="1909668"/>
            <a:chOff x="0" y="0"/>
            <a:chExt cx="812800" cy="812800"/>
          </a:xfrm>
        </p:grpSpPr>
        <p:sp>
          <p:nvSpPr>
            <p:cNvPr id="421" name="Google Shape;42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BF3"/>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4"/>
            <p:cNvSpPr txBox="1"/>
            <p:nvPr/>
          </p:nvSpPr>
          <p:spPr>
            <a:xfrm>
              <a:off x="76200" y="9525"/>
              <a:ext cx="660400" cy="727075"/>
            </a:xfrm>
            <a:prstGeom prst="rect">
              <a:avLst/>
            </a:prstGeom>
            <a:noFill/>
            <a:ln>
              <a:noFill/>
            </a:ln>
          </p:spPr>
          <p:txBody>
            <a:bodyPr anchorCtr="0" anchor="ctr" bIns="60600" lIns="60600" spcFirstLastPara="1" rIns="60600" wrap="square" tIns="606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3" name="Google Shape;423;p24"/>
          <p:cNvSpPr txBox="1"/>
          <p:nvPr/>
        </p:nvSpPr>
        <p:spPr>
          <a:xfrm>
            <a:off x="1718492" y="6973762"/>
            <a:ext cx="3571963" cy="5048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100" u="none" cap="none" strike="noStrike">
                <a:solidFill>
                  <a:srgbClr val="B77545"/>
                </a:solidFill>
                <a:latin typeface="Poppins"/>
                <a:ea typeface="Poppins"/>
                <a:cs typeface="Poppins"/>
                <a:sym typeface="Poppins"/>
              </a:rPr>
              <a:t>Add a main point</a:t>
            </a:r>
            <a:endParaRPr/>
          </a:p>
        </p:txBody>
      </p:sp>
      <p:sp>
        <p:nvSpPr>
          <p:cNvPr id="424" name="Google Shape;424;p24"/>
          <p:cNvSpPr txBox="1"/>
          <p:nvPr/>
        </p:nvSpPr>
        <p:spPr>
          <a:xfrm>
            <a:off x="1740873" y="7635161"/>
            <a:ext cx="3527202" cy="6565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000000"/>
                </a:solidFill>
                <a:latin typeface="Fira Sans"/>
                <a:ea typeface="Fira Sans"/>
                <a:cs typeface="Fira Sans"/>
                <a:sym typeface="Fira Sans"/>
              </a:rPr>
              <a:t>Elaborate on what you </a:t>
            </a:r>
            <a:endParaRPr/>
          </a:p>
          <a:p>
            <a:pPr indent="0" lvl="0" marL="0" marR="0" rtl="0" algn="ctr">
              <a:lnSpc>
                <a:spcPct val="140000"/>
              </a:lnSpc>
              <a:spcBef>
                <a:spcPts val="0"/>
              </a:spcBef>
              <a:spcAft>
                <a:spcPts val="0"/>
              </a:spcAft>
              <a:buNone/>
            </a:pPr>
            <a:r>
              <a:rPr b="0" i="0" lang="en-US" sz="1900" u="none" cap="none" strike="noStrike">
                <a:solidFill>
                  <a:srgbClr val="000000"/>
                </a:solidFill>
                <a:latin typeface="Fira Sans"/>
                <a:ea typeface="Fira Sans"/>
                <a:cs typeface="Fira Sans"/>
                <a:sym typeface="Fira Sans"/>
              </a:rPr>
              <a:t>want to discuss. </a:t>
            </a:r>
            <a:endParaRPr/>
          </a:p>
        </p:txBody>
      </p:sp>
      <p:grpSp>
        <p:nvGrpSpPr>
          <p:cNvPr id="425" name="Google Shape;425;p24"/>
          <p:cNvGrpSpPr/>
          <p:nvPr/>
        </p:nvGrpSpPr>
        <p:grpSpPr>
          <a:xfrm>
            <a:off x="2704262" y="4650025"/>
            <a:ext cx="1600423" cy="1600423"/>
            <a:chOff x="0" y="0"/>
            <a:chExt cx="812800" cy="812800"/>
          </a:xfrm>
        </p:grpSpPr>
        <p:sp>
          <p:nvSpPr>
            <p:cNvPr id="426" name="Google Shape;42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77545"/>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8" name="Google Shape;428;p24"/>
          <p:cNvGrpSpPr/>
          <p:nvPr/>
        </p:nvGrpSpPr>
        <p:grpSpPr>
          <a:xfrm>
            <a:off x="6402371" y="5668751"/>
            <a:ext cx="1600423" cy="1600423"/>
            <a:chOff x="0" y="0"/>
            <a:chExt cx="812800" cy="812800"/>
          </a:xfrm>
        </p:grpSpPr>
        <p:sp>
          <p:nvSpPr>
            <p:cNvPr id="429" name="Google Shape;42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77545"/>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1" name="Google Shape;431;p24"/>
          <p:cNvGrpSpPr/>
          <p:nvPr/>
        </p:nvGrpSpPr>
        <p:grpSpPr>
          <a:xfrm>
            <a:off x="10087174" y="4650025"/>
            <a:ext cx="1600423" cy="1600423"/>
            <a:chOff x="0" y="0"/>
            <a:chExt cx="812800" cy="812800"/>
          </a:xfrm>
        </p:grpSpPr>
        <p:sp>
          <p:nvSpPr>
            <p:cNvPr id="432" name="Google Shape;43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77545"/>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24"/>
          <p:cNvGrpSpPr/>
          <p:nvPr/>
        </p:nvGrpSpPr>
        <p:grpSpPr>
          <a:xfrm>
            <a:off x="13879880" y="5668751"/>
            <a:ext cx="1600423" cy="1600423"/>
            <a:chOff x="0" y="0"/>
            <a:chExt cx="812800" cy="812800"/>
          </a:xfrm>
        </p:grpSpPr>
        <p:sp>
          <p:nvSpPr>
            <p:cNvPr id="435" name="Google Shape;43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77545"/>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7" name="Google Shape;437;p24"/>
          <p:cNvSpPr/>
          <p:nvPr/>
        </p:nvSpPr>
        <p:spPr>
          <a:xfrm>
            <a:off x="6744485" y="6074350"/>
            <a:ext cx="916193" cy="916193"/>
          </a:xfrm>
          <a:custGeom>
            <a:rect b="b" l="l" r="r" t="t"/>
            <a:pathLst>
              <a:path extrusionOk="0" h="916193" w="916193">
                <a:moveTo>
                  <a:pt x="0" y="0"/>
                </a:moveTo>
                <a:lnTo>
                  <a:pt x="916194" y="0"/>
                </a:lnTo>
                <a:lnTo>
                  <a:pt x="916194" y="916193"/>
                </a:lnTo>
                <a:lnTo>
                  <a:pt x="0" y="916193"/>
                </a:lnTo>
                <a:lnTo>
                  <a:pt x="0" y="0"/>
                </a:lnTo>
                <a:close/>
              </a:path>
            </a:pathLst>
          </a:custGeom>
          <a:blipFill rotWithShape="1">
            <a:blip r:embed="rId6">
              <a:alphaModFix/>
            </a:blip>
            <a:stretch>
              <a:fillRect b="0" l="0" r="0" t="0"/>
            </a:stretch>
          </a:blipFill>
          <a:ln>
            <a:noFill/>
          </a:ln>
        </p:spPr>
      </p:sp>
      <p:sp>
        <p:nvSpPr>
          <p:cNvPr id="438" name="Google Shape;438;p24"/>
          <p:cNvSpPr/>
          <p:nvPr/>
        </p:nvSpPr>
        <p:spPr>
          <a:xfrm>
            <a:off x="10404317" y="5031059"/>
            <a:ext cx="966138" cy="966138"/>
          </a:xfrm>
          <a:custGeom>
            <a:rect b="b" l="l" r="r" t="t"/>
            <a:pathLst>
              <a:path extrusionOk="0" h="966138" w="966138">
                <a:moveTo>
                  <a:pt x="0" y="0"/>
                </a:moveTo>
                <a:lnTo>
                  <a:pt x="966138" y="0"/>
                </a:lnTo>
                <a:lnTo>
                  <a:pt x="966138" y="966138"/>
                </a:lnTo>
                <a:lnTo>
                  <a:pt x="0" y="966138"/>
                </a:lnTo>
                <a:lnTo>
                  <a:pt x="0" y="0"/>
                </a:lnTo>
                <a:close/>
              </a:path>
            </a:pathLst>
          </a:custGeom>
          <a:blipFill rotWithShape="1">
            <a:blip r:embed="rId7">
              <a:alphaModFix/>
            </a:blip>
            <a:stretch>
              <a:fillRect b="0" l="0" r="0" t="0"/>
            </a:stretch>
          </a:blipFill>
          <a:ln>
            <a:noFill/>
          </a:ln>
        </p:spPr>
      </p:sp>
      <p:sp>
        <p:nvSpPr>
          <p:cNvPr id="439" name="Google Shape;439;p24"/>
          <p:cNvSpPr/>
          <p:nvPr/>
        </p:nvSpPr>
        <p:spPr>
          <a:xfrm>
            <a:off x="14144879" y="5997234"/>
            <a:ext cx="1070426" cy="1070426"/>
          </a:xfrm>
          <a:custGeom>
            <a:rect b="b" l="l" r="r" t="t"/>
            <a:pathLst>
              <a:path extrusionOk="0" h="1070426" w="1070426">
                <a:moveTo>
                  <a:pt x="0" y="0"/>
                </a:moveTo>
                <a:lnTo>
                  <a:pt x="1070426" y="0"/>
                </a:lnTo>
                <a:lnTo>
                  <a:pt x="1070426" y="1070425"/>
                </a:lnTo>
                <a:lnTo>
                  <a:pt x="0" y="1070425"/>
                </a:lnTo>
                <a:lnTo>
                  <a:pt x="0" y="0"/>
                </a:lnTo>
                <a:close/>
              </a:path>
            </a:pathLst>
          </a:custGeom>
          <a:blipFill rotWithShape="1">
            <a:blip r:embed="rId8">
              <a:alphaModFix/>
            </a:blip>
            <a:stretch>
              <a:fillRect b="0" l="0" r="0" t="0"/>
            </a:stretch>
          </a:blipFill>
          <a:ln>
            <a:noFill/>
          </a:ln>
        </p:spPr>
      </p:sp>
      <p:sp>
        <p:nvSpPr>
          <p:cNvPr id="440" name="Google Shape;440;p24"/>
          <p:cNvSpPr txBox="1"/>
          <p:nvPr/>
        </p:nvSpPr>
        <p:spPr>
          <a:xfrm>
            <a:off x="1028700" y="990600"/>
            <a:ext cx="16230600" cy="1409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B77545"/>
                </a:solidFill>
                <a:latin typeface="Ubuntu"/>
                <a:ea typeface="Ubuntu"/>
                <a:cs typeface="Ubuntu"/>
                <a:sym typeface="Ubuntu"/>
              </a:rPr>
              <a:t>Let’s Go On a Safari</a:t>
            </a:r>
            <a:endParaRPr/>
          </a:p>
        </p:txBody>
      </p:sp>
      <p:sp>
        <p:nvSpPr>
          <p:cNvPr id="441" name="Google Shape;441;p24"/>
          <p:cNvSpPr txBox="1"/>
          <p:nvPr/>
        </p:nvSpPr>
        <p:spPr>
          <a:xfrm>
            <a:off x="5438981" y="4457302"/>
            <a:ext cx="3527202" cy="6565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000000"/>
                </a:solidFill>
                <a:latin typeface="Fira Sans"/>
                <a:ea typeface="Fira Sans"/>
                <a:cs typeface="Fira Sans"/>
                <a:sym typeface="Fira Sans"/>
              </a:rPr>
              <a:t>Elaborate on what you </a:t>
            </a:r>
            <a:endParaRPr/>
          </a:p>
          <a:p>
            <a:pPr indent="0" lvl="0" marL="0" marR="0" rtl="0" algn="ctr">
              <a:lnSpc>
                <a:spcPct val="140000"/>
              </a:lnSpc>
              <a:spcBef>
                <a:spcPts val="0"/>
              </a:spcBef>
              <a:spcAft>
                <a:spcPts val="0"/>
              </a:spcAft>
              <a:buNone/>
            </a:pPr>
            <a:r>
              <a:rPr b="0" i="0" lang="en-US" sz="1900" u="none" cap="none" strike="noStrike">
                <a:solidFill>
                  <a:srgbClr val="000000"/>
                </a:solidFill>
                <a:latin typeface="Fira Sans"/>
                <a:ea typeface="Fira Sans"/>
                <a:cs typeface="Fira Sans"/>
                <a:sym typeface="Fira Sans"/>
              </a:rPr>
              <a:t>want to discuss. </a:t>
            </a:r>
            <a:endParaRPr/>
          </a:p>
        </p:txBody>
      </p:sp>
      <p:sp>
        <p:nvSpPr>
          <p:cNvPr id="442" name="Google Shape;442;p24"/>
          <p:cNvSpPr txBox="1"/>
          <p:nvPr/>
        </p:nvSpPr>
        <p:spPr>
          <a:xfrm>
            <a:off x="9101404" y="6973762"/>
            <a:ext cx="3571963" cy="5048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100" u="none" cap="none" strike="noStrike">
                <a:solidFill>
                  <a:srgbClr val="B77545"/>
                </a:solidFill>
                <a:latin typeface="Poppins"/>
                <a:ea typeface="Poppins"/>
                <a:cs typeface="Poppins"/>
                <a:sym typeface="Poppins"/>
              </a:rPr>
              <a:t>Add a main point</a:t>
            </a:r>
            <a:endParaRPr/>
          </a:p>
        </p:txBody>
      </p:sp>
      <p:sp>
        <p:nvSpPr>
          <p:cNvPr id="443" name="Google Shape;443;p24"/>
          <p:cNvSpPr txBox="1"/>
          <p:nvPr/>
        </p:nvSpPr>
        <p:spPr>
          <a:xfrm>
            <a:off x="12916491" y="4457302"/>
            <a:ext cx="3527202" cy="6565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000000"/>
                </a:solidFill>
                <a:latin typeface="Fira Sans"/>
                <a:ea typeface="Fira Sans"/>
                <a:cs typeface="Fira Sans"/>
                <a:sym typeface="Fira Sans"/>
              </a:rPr>
              <a:t>Elaborate on what you </a:t>
            </a:r>
            <a:endParaRPr/>
          </a:p>
          <a:p>
            <a:pPr indent="0" lvl="0" marL="0" marR="0" rtl="0" algn="ctr">
              <a:lnSpc>
                <a:spcPct val="140000"/>
              </a:lnSpc>
              <a:spcBef>
                <a:spcPts val="0"/>
              </a:spcBef>
              <a:spcAft>
                <a:spcPts val="0"/>
              </a:spcAft>
              <a:buNone/>
            </a:pPr>
            <a:r>
              <a:rPr b="0" i="0" lang="en-US" sz="1900" u="none" cap="none" strike="noStrike">
                <a:solidFill>
                  <a:srgbClr val="000000"/>
                </a:solidFill>
                <a:latin typeface="Fira Sans"/>
                <a:ea typeface="Fira Sans"/>
                <a:cs typeface="Fira Sans"/>
                <a:sym typeface="Fira Sans"/>
              </a:rPr>
              <a:t>want to discuss. </a:t>
            </a:r>
            <a:endParaRPr/>
          </a:p>
        </p:txBody>
      </p:sp>
      <p:sp>
        <p:nvSpPr>
          <p:cNvPr id="444" name="Google Shape;444;p24"/>
          <p:cNvSpPr txBox="1"/>
          <p:nvPr/>
        </p:nvSpPr>
        <p:spPr>
          <a:xfrm>
            <a:off x="5416601" y="3704095"/>
            <a:ext cx="3571963" cy="5048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100" u="none" cap="none" strike="noStrike">
                <a:solidFill>
                  <a:srgbClr val="B77545"/>
                </a:solidFill>
                <a:latin typeface="Poppins"/>
                <a:ea typeface="Poppins"/>
                <a:cs typeface="Poppins"/>
                <a:sym typeface="Poppins"/>
              </a:rPr>
              <a:t>Add a main point</a:t>
            </a:r>
            <a:endParaRPr/>
          </a:p>
        </p:txBody>
      </p:sp>
      <p:sp>
        <p:nvSpPr>
          <p:cNvPr id="445" name="Google Shape;445;p24"/>
          <p:cNvSpPr txBox="1"/>
          <p:nvPr/>
        </p:nvSpPr>
        <p:spPr>
          <a:xfrm>
            <a:off x="9123785" y="7635161"/>
            <a:ext cx="3527202" cy="6565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000000"/>
                </a:solidFill>
                <a:latin typeface="Fira Sans"/>
                <a:ea typeface="Fira Sans"/>
                <a:cs typeface="Fira Sans"/>
                <a:sym typeface="Fira Sans"/>
              </a:rPr>
              <a:t>Elaborate on what you </a:t>
            </a:r>
            <a:endParaRPr/>
          </a:p>
          <a:p>
            <a:pPr indent="0" lvl="0" marL="0" marR="0" rtl="0" algn="ctr">
              <a:lnSpc>
                <a:spcPct val="140000"/>
              </a:lnSpc>
              <a:spcBef>
                <a:spcPts val="0"/>
              </a:spcBef>
              <a:spcAft>
                <a:spcPts val="0"/>
              </a:spcAft>
              <a:buNone/>
            </a:pPr>
            <a:r>
              <a:rPr b="0" i="0" lang="en-US" sz="1900" u="none" cap="none" strike="noStrike">
                <a:solidFill>
                  <a:srgbClr val="000000"/>
                </a:solidFill>
                <a:latin typeface="Fira Sans"/>
                <a:ea typeface="Fira Sans"/>
                <a:cs typeface="Fira Sans"/>
                <a:sym typeface="Fira Sans"/>
              </a:rPr>
              <a:t>want to discuss. </a:t>
            </a:r>
            <a:endParaRPr/>
          </a:p>
        </p:txBody>
      </p:sp>
      <p:sp>
        <p:nvSpPr>
          <p:cNvPr id="446" name="Google Shape;446;p24"/>
          <p:cNvSpPr txBox="1"/>
          <p:nvPr/>
        </p:nvSpPr>
        <p:spPr>
          <a:xfrm>
            <a:off x="12894110" y="3704095"/>
            <a:ext cx="3571963" cy="5048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100" u="none" cap="none" strike="noStrike">
                <a:solidFill>
                  <a:srgbClr val="B77545"/>
                </a:solidFill>
                <a:latin typeface="Poppins"/>
                <a:ea typeface="Poppins"/>
                <a:cs typeface="Poppins"/>
                <a:sym typeface="Poppins"/>
              </a:rPr>
              <a:t>Add a main point</a:t>
            </a:r>
            <a:endParaRPr/>
          </a:p>
        </p:txBody>
      </p:sp>
      <p:sp>
        <p:nvSpPr>
          <p:cNvPr id="447" name="Google Shape;447;p24"/>
          <p:cNvSpPr/>
          <p:nvPr/>
        </p:nvSpPr>
        <p:spPr>
          <a:xfrm rot="-2241298">
            <a:off x="571299" y="8990500"/>
            <a:ext cx="2294386" cy="1831337"/>
          </a:xfrm>
          <a:custGeom>
            <a:rect b="b" l="l" r="r" t="t"/>
            <a:pathLst>
              <a:path extrusionOk="0" h="1831337" w="2294386">
                <a:moveTo>
                  <a:pt x="0" y="0"/>
                </a:moveTo>
                <a:lnTo>
                  <a:pt x="2294386" y="0"/>
                </a:lnTo>
                <a:lnTo>
                  <a:pt x="2294386" y="1831338"/>
                </a:lnTo>
                <a:lnTo>
                  <a:pt x="0" y="1831338"/>
                </a:lnTo>
                <a:lnTo>
                  <a:pt x="0" y="0"/>
                </a:lnTo>
                <a:close/>
              </a:path>
            </a:pathLst>
          </a:custGeom>
          <a:blipFill rotWithShape="1">
            <a:blip r:embed="rId9">
              <a:alphaModFix/>
            </a:blip>
            <a:stretch>
              <a:fillRect b="0" l="0" r="0" t="0"/>
            </a:stretch>
          </a:blipFill>
          <a:ln>
            <a:noFill/>
          </a:ln>
        </p:spPr>
      </p:sp>
      <p:sp>
        <p:nvSpPr>
          <p:cNvPr id="448" name="Google Shape;448;p24"/>
          <p:cNvSpPr/>
          <p:nvPr/>
        </p:nvSpPr>
        <p:spPr>
          <a:xfrm rot="-1937894">
            <a:off x="14624524" y="8446511"/>
            <a:ext cx="753404" cy="601353"/>
          </a:xfrm>
          <a:custGeom>
            <a:rect b="b" l="l" r="r" t="t"/>
            <a:pathLst>
              <a:path extrusionOk="0" h="601353" w="753404">
                <a:moveTo>
                  <a:pt x="0" y="0"/>
                </a:moveTo>
                <a:lnTo>
                  <a:pt x="753404" y="0"/>
                </a:lnTo>
                <a:lnTo>
                  <a:pt x="753404" y="601354"/>
                </a:lnTo>
                <a:lnTo>
                  <a:pt x="0" y="601354"/>
                </a:lnTo>
                <a:lnTo>
                  <a:pt x="0" y="0"/>
                </a:lnTo>
                <a:close/>
              </a:path>
            </a:pathLst>
          </a:custGeom>
          <a:blipFill rotWithShape="1">
            <a:blip r:embed="rId9">
              <a:alphaModFix/>
            </a:blip>
            <a:stretch>
              <a:fillRect b="0" l="0" r="0" t="0"/>
            </a:stretch>
          </a:blipFill>
          <a:ln>
            <a:noFill/>
          </a:ln>
        </p:spPr>
      </p:sp>
      <p:pic>
        <p:nvPicPr>
          <p:cNvPr id="449" name="Google Shape;449;p24"/>
          <p:cNvPicPr preferRelativeResize="0"/>
          <p:nvPr/>
        </p:nvPicPr>
        <p:blipFill>
          <a:blip r:embed="rId10">
            <a:alphaModFix/>
          </a:blip>
          <a:stretch>
            <a:fillRect/>
          </a:stretch>
        </p:blipFill>
        <p:spPr>
          <a:xfrm>
            <a:off x="2954350" y="4827900"/>
            <a:ext cx="1220725" cy="122674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3"/>
        </a:solidFill>
      </p:bgPr>
    </p:bg>
    <p:spTree>
      <p:nvGrpSpPr>
        <p:cNvPr id="453" name="Shape 453"/>
        <p:cNvGrpSpPr/>
        <p:nvPr/>
      </p:nvGrpSpPr>
      <p:grpSpPr>
        <a:xfrm>
          <a:off x="0" y="0"/>
          <a:ext cx="0" cy="0"/>
          <a:chOff x="0" y="0"/>
          <a:chExt cx="0" cy="0"/>
        </a:xfrm>
      </p:grpSpPr>
      <p:pic>
        <p:nvPicPr>
          <p:cNvPr id="454" name="Google Shape;454;p25"/>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455" name="Google Shape;455;p25"/>
          <p:cNvPicPr preferRelativeResize="0"/>
          <p:nvPr/>
        </p:nvPicPr>
        <p:blipFill>
          <a:blip r:embed="rId4">
            <a:alphaModFix/>
          </a:blip>
          <a:stretch>
            <a:fillRect/>
          </a:stretch>
        </p:blipFill>
        <p:spPr>
          <a:xfrm>
            <a:off x="15452545" y="-2795350"/>
            <a:ext cx="4466194" cy="6675551"/>
          </a:xfrm>
          <a:prstGeom prst="rect">
            <a:avLst/>
          </a:prstGeom>
          <a:noFill/>
          <a:ln>
            <a:noFill/>
          </a:ln>
        </p:spPr>
      </p:pic>
      <p:grpSp>
        <p:nvGrpSpPr>
          <p:cNvPr id="456" name="Google Shape;456;p25"/>
          <p:cNvGrpSpPr/>
          <p:nvPr/>
        </p:nvGrpSpPr>
        <p:grpSpPr>
          <a:xfrm>
            <a:off x="292425" y="393951"/>
            <a:ext cx="5405986" cy="5405986"/>
            <a:chOff x="0" y="0"/>
            <a:chExt cx="812800" cy="812800"/>
          </a:xfrm>
        </p:grpSpPr>
        <p:sp>
          <p:nvSpPr>
            <p:cNvPr id="457" name="Google Shape;45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BF3"/>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5"/>
            <p:cNvSpPr txBox="1"/>
            <p:nvPr/>
          </p:nvSpPr>
          <p:spPr>
            <a:xfrm>
              <a:off x="76200" y="9525"/>
              <a:ext cx="660400" cy="727075"/>
            </a:xfrm>
            <a:prstGeom prst="rect">
              <a:avLst/>
            </a:prstGeom>
            <a:noFill/>
            <a:ln>
              <a:noFill/>
            </a:ln>
          </p:spPr>
          <p:txBody>
            <a:bodyPr anchorCtr="0" anchor="ctr" bIns="60600" lIns="60600" spcFirstLastPara="1" rIns="60600" wrap="square" tIns="606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9" name="Google Shape;459;p25"/>
          <p:cNvSpPr txBox="1"/>
          <p:nvPr/>
        </p:nvSpPr>
        <p:spPr>
          <a:xfrm>
            <a:off x="1028700" y="1388602"/>
            <a:ext cx="3884700" cy="3693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999" u="none" cap="none" strike="noStrike">
                <a:solidFill>
                  <a:srgbClr val="007F3F"/>
                </a:solidFill>
                <a:latin typeface="Ubuntu"/>
                <a:ea typeface="Ubuntu"/>
                <a:cs typeface="Ubuntu"/>
                <a:sym typeface="Ubuntu"/>
              </a:rPr>
              <a:t>A picture is worth a thousand words</a:t>
            </a:r>
            <a:endParaRPr/>
          </a:p>
        </p:txBody>
      </p:sp>
      <p:sp>
        <p:nvSpPr>
          <p:cNvPr id="460" name="Google Shape;460;p25"/>
          <p:cNvSpPr/>
          <p:nvPr/>
        </p:nvSpPr>
        <p:spPr>
          <a:xfrm rot="473566">
            <a:off x="4220942" y="610422"/>
            <a:ext cx="1048078" cy="836557"/>
          </a:xfrm>
          <a:custGeom>
            <a:rect b="b" l="l" r="r" t="t"/>
            <a:pathLst>
              <a:path extrusionOk="0" h="836557" w="1048078">
                <a:moveTo>
                  <a:pt x="0" y="0"/>
                </a:moveTo>
                <a:lnTo>
                  <a:pt x="1048077" y="0"/>
                </a:lnTo>
                <a:lnTo>
                  <a:pt x="1048077" y="836556"/>
                </a:lnTo>
                <a:lnTo>
                  <a:pt x="0" y="836556"/>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3"/>
        </a:solidFill>
      </p:bgPr>
    </p:bg>
    <p:spTree>
      <p:nvGrpSpPr>
        <p:cNvPr id="464" name="Shape 464"/>
        <p:cNvGrpSpPr/>
        <p:nvPr/>
      </p:nvGrpSpPr>
      <p:grpSpPr>
        <a:xfrm>
          <a:off x="0" y="0"/>
          <a:ext cx="0" cy="0"/>
          <a:chOff x="0" y="0"/>
          <a:chExt cx="0" cy="0"/>
        </a:xfrm>
      </p:grpSpPr>
      <p:grpSp>
        <p:nvGrpSpPr>
          <p:cNvPr id="465" name="Google Shape;465;p26"/>
          <p:cNvGrpSpPr/>
          <p:nvPr/>
        </p:nvGrpSpPr>
        <p:grpSpPr>
          <a:xfrm>
            <a:off x="1527999" y="1412134"/>
            <a:ext cx="15206558" cy="5966046"/>
            <a:chOff x="0" y="-47625"/>
            <a:chExt cx="4004993" cy="1571294"/>
          </a:xfrm>
        </p:grpSpPr>
        <p:sp>
          <p:nvSpPr>
            <p:cNvPr id="466" name="Google Shape;466;p26"/>
            <p:cNvSpPr/>
            <p:nvPr/>
          </p:nvSpPr>
          <p:spPr>
            <a:xfrm>
              <a:off x="0" y="0"/>
              <a:ext cx="4004993" cy="1523669"/>
            </a:xfrm>
            <a:custGeom>
              <a:rect b="b" l="l" r="r" t="t"/>
              <a:pathLst>
                <a:path extrusionOk="0" h="1523669" w="4004993">
                  <a:moveTo>
                    <a:pt x="20365" y="0"/>
                  </a:moveTo>
                  <a:lnTo>
                    <a:pt x="3984628" y="0"/>
                  </a:lnTo>
                  <a:cubicBezTo>
                    <a:pt x="3995875" y="0"/>
                    <a:pt x="4004993" y="9118"/>
                    <a:pt x="4004993" y="20365"/>
                  </a:cubicBezTo>
                  <a:lnTo>
                    <a:pt x="4004993" y="1503304"/>
                  </a:lnTo>
                  <a:cubicBezTo>
                    <a:pt x="4004993" y="1508705"/>
                    <a:pt x="4002848" y="1513885"/>
                    <a:pt x="3999028" y="1517704"/>
                  </a:cubicBezTo>
                  <a:cubicBezTo>
                    <a:pt x="3995209" y="1521523"/>
                    <a:pt x="3990029" y="1523669"/>
                    <a:pt x="3984628" y="1523669"/>
                  </a:cubicBezTo>
                  <a:lnTo>
                    <a:pt x="20365" y="1523669"/>
                  </a:lnTo>
                  <a:cubicBezTo>
                    <a:pt x="14964" y="1523669"/>
                    <a:pt x="9784" y="1521523"/>
                    <a:pt x="5965" y="1517704"/>
                  </a:cubicBezTo>
                  <a:cubicBezTo>
                    <a:pt x="2146" y="1513885"/>
                    <a:pt x="0" y="1508705"/>
                    <a:pt x="0" y="1503304"/>
                  </a:cubicBezTo>
                  <a:lnTo>
                    <a:pt x="0" y="20365"/>
                  </a:lnTo>
                  <a:cubicBezTo>
                    <a:pt x="0" y="14964"/>
                    <a:pt x="2146" y="9784"/>
                    <a:pt x="5965" y="5965"/>
                  </a:cubicBezTo>
                  <a:cubicBezTo>
                    <a:pt x="9784" y="2146"/>
                    <a:pt x="14964" y="0"/>
                    <a:pt x="20365"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6"/>
            <p:cNvSpPr txBox="1"/>
            <p:nvPr/>
          </p:nvSpPr>
          <p:spPr>
            <a:xfrm>
              <a:off x="0" y="-47625"/>
              <a:ext cx="4004993" cy="157129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8" name="Google Shape;468;p26"/>
          <p:cNvPicPr preferRelativeResize="0"/>
          <p:nvPr/>
        </p:nvPicPr>
        <p:blipFill>
          <a:blip r:embed="rId3">
            <a:alphaModFix/>
          </a:blip>
          <a:stretch>
            <a:fillRect/>
          </a:stretch>
        </p:blipFill>
        <p:spPr>
          <a:xfrm>
            <a:off x="-2951600" y="4829838"/>
            <a:ext cx="7591901" cy="7762391"/>
          </a:xfrm>
          <a:prstGeom prst="rect">
            <a:avLst/>
          </a:prstGeom>
          <a:noFill/>
          <a:ln>
            <a:noFill/>
          </a:ln>
        </p:spPr>
      </p:pic>
      <p:pic>
        <p:nvPicPr>
          <p:cNvPr id="469" name="Google Shape;469;p26"/>
          <p:cNvPicPr preferRelativeResize="0"/>
          <p:nvPr/>
        </p:nvPicPr>
        <p:blipFill>
          <a:blip r:embed="rId4">
            <a:alphaModFix/>
          </a:blip>
          <a:stretch>
            <a:fillRect/>
          </a:stretch>
        </p:blipFill>
        <p:spPr>
          <a:xfrm>
            <a:off x="14852694" y="-885980"/>
            <a:ext cx="4509250" cy="4582274"/>
          </a:xfrm>
          <a:prstGeom prst="rect">
            <a:avLst/>
          </a:prstGeom>
          <a:noFill/>
          <a:ln>
            <a:noFill/>
          </a:ln>
        </p:spPr>
      </p:pic>
      <p:sp>
        <p:nvSpPr>
          <p:cNvPr id="470" name="Google Shape;470;p26"/>
          <p:cNvSpPr txBox="1"/>
          <p:nvPr/>
        </p:nvSpPr>
        <p:spPr>
          <a:xfrm>
            <a:off x="4896924" y="8130529"/>
            <a:ext cx="8136057"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Fira Sans"/>
                <a:ea typeface="Fira Sans"/>
                <a:cs typeface="Fira Sans"/>
                <a:sym typeface="Fira Sans"/>
              </a:rPr>
              <a:t>— Include a credit, citation, or supporting message</a:t>
            </a:r>
            <a:endParaRPr/>
          </a:p>
        </p:txBody>
      </p:sp>
      <p:sp>
        <p:nvSpPr>
          <p:cNvPr id="471" name="Google Shape;471;p26"/>
          <p:cNvSpPr txBox="1"/>
          <p:nvPr/>
        </p:nvSpPr>
        <p:spPr>
          <a:xfrm>
            <a:off x="3249975" y="2317202"/>
            <a:ext cx="114300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F7FBF3"/>
                </a:solidFill>
                <a:latin typeface="Ubuntu"/>
                <a:ea typeface="Ubuntu"/>
                <a:cs typeface="Ubuntu"/>
                <a:sym typeface="Ubuntu"/>
              </a:rPr>
              <a:t>Write an original statement or inspiring quote</a:t>
            </a:r>
            <a:endParaRPr/>
          </a:p>
        </p:txBody>
      </p:sp>
      <p:sp>
        <p:nvSpPr>
          <p:cNvPr id="472" name="Google Shape;472;p26"/>
          <p:cNvSpPr/>
          <p:nvPr/>
        </p:nvSpPr>
        <p:spPr>
          <a:xfrm rot="821741">
            <a:off x="15663470" y="6825102"/>
            <a:ext cx="1336572" cy="1066828"/>
          </a:xfrm>
          <a:custGeom>
            <a:rect b="b" l="l" r="r" t="t"/>
            <a:pathLst>
              <a:path extrusionOk="0" h="1066828" w="1336572">
                <a:moveTo>
                  <a:pt x="0" y="0"/>
                </a:moveTo>
                <a:lnTo>
                  <a:pt x="1336573" y="0"/>
                </a:lnTo>
                <a:lnTo>
                  <a:pt x="1336573" y="1066828"/>
                </a:lnTo>
                <a:lnTo>
                  <a:pt x="0" y="1066828"/>
                </a:lnTo>
                <a:lnTo>
                  <a:pt x="0" y="0"/>
                </a:lnTo>
                <a:close/>
              </a:path>
            </a:pathLst>
          </a:custGeom>
          <a:blipFill rotWithShape="1">
            <a:blip r:embed="rId5">
              <a:alphaModFix/>
            </a:blip>
            <a:stretch>
              <a:fillRect b="0" l="0" r="0" t="0"/>
            </a:stretch>
          </a:blipFill>
          <a:ln>
            <a:noFill/>
          </a:ln>
        </p:spPr>
      </p:sp>
      <p:sp>
        <p:nvSpPr>
          <p:cNvPr id="473" name="Google Shape;473;p26"/>
          <p:cNvSpPr/>
          <p:nvPr/>
        </p:nvSpPr>
        <p:spPr>
          <a:xfrm>
            <a:off x="17147489" y="-415503"/>
            <a:ext cx="2281021" cy="1820670"/>
          </a:xfrm>
          <a:custGeom>
            <a:rect b="b" l="l" r="r" t="t"/>
            <a:pathLst>
              <a:path extrusionOk="0" h="1820670" w="2281021">
                <a:moveTo>
                  <a:pt x="0" y="0"/>
                </a:moveTo>
                <a:lnTo>
                  <a:pt x="2281022" y="0"/>
                </a:lnTo>
                <a:lnTo>
                  <a:pt x="2281022" y="1820669"/>
                </a:lnTo>
                <a:lnTo>
                  <a:pt x="0" y="1820669"/>
                </a:lnTo>
                <a:lnTo>
                  <a:pt x="0" y="0"/>
                </a:lnTo>
                <a:close/>
              </a:path>
            </a:pathLst>
          </a:custGeom>
          <a:blipFill rotWithShape="1">
            <a:blip r:embed="rId6">
              <a:alphaModFix/>
            </a:blip>
            <a:stretch>
              <a:fillRect b="0" l="0" r="0" t="0"/>
            </a:stretch>
          </a:blipFill>
          <a:ln>
            <a:noFill/>
          </a:ln>
        </p:spPr>
      </p:sp>
      <p:sp>
        <p:nvSpPr>
          <p:cNvPr id="474" name="Google Shape;474;p26"/>
          <p:cNvSpPr/>
          <p:nvPr/>
        </p:nvSpPr>
        <p:spPr>
          <a:xfrm>
            <a:off x="0" y="9370520"/>
            <a:ext cx="1527991" cy="1219615"/>
          </a:xfrm>
          <a:custGeom>
            <a:rect b="b" l="l" r="r" t="t"/>
            <a:pathLst>
              <a:path extrusionOk="0" h="1219615" w="1527991">
                <a:moveTo>
                  <a:pt x="0" y="0"/>
                </a:moveTo>
                <a:lnTo>
                  <a:pt x="1527991" y="0"/>
                </a:lnTo>
                <a:lnTo>
                  <a:pt x="1527991" y="1219614"/>
                </a:lnTo>
                <a:lnTo>
                  <a:pt x="0" y="1219614"/>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3"/>
        </a:solidFill>
      </p:bgPr>
    </p:bg>
    <p:spTree>
      <p:nvGrpSpPr>
        <p:cNvPr id="478" name="Shape 478"/>
        <p:cNvGrpSpPr/>
        <p:nvPr/>
      </p:nvGrpSpPr>
      <p:grpSpPr>
        <a:xfrm>
          <a:off x="0" y="0"/>
          <a:ext cx="0" cy="0"/>
          <a:chOff x="0" y="0"/>
          <a:chExt cx="0" cy="0"/>
        </a:xfrm>
      </p:grpSpPr>
      <p:pic>
        <p:nvPicPr>
          <p:cNvPr id="479" name="Google Shape;479;p27"/>
          <p:cNvPicPr preferRelativeResize="0"/>
          <p:nvPr/>
        </p:nvPicPr>
        <p:blipFill>
          <a:blip r:embed="rId3">
            <a:alphaModFix/>
          </a:blip>
          <a:stretch>
            <a:fillRect/>
          </a:stretch>
        </p:blipFill>
        <p:spPr>
          <a:xfrm>
            <a:off x="-1941500" y="-1309000"/>
            <a:ext cx="4933699" cy="6758199"/>
          </a:xfrm>
          <a:prstGeom prst="rect">
            <a:avLst/>
          </a:prstGeom>
          <a:noFill/>
          <a:ln>
            <a:noFill/>
          </a:ln>
        </p:spPr>
      </p:pic>
      <p:grpSp>
        <p:nvGrpSpPr>
          <p:cNvPr id="480" name="Google Shape;480;p27"/>
          <p:cNvGrpSpPr/>
          <p:nvPr/>
        </p:nvGrpSpPr>
        <p:grpSpPr>
          <a:xfrm>
            <a:off x="9156982" y="4360607"/>
            <a:ext cx="9356899" cy="7065216"/>
            <a:chOff x="0" y="-47625"/>
            <a:chExt cx="2464368" cy="1860798"/>
          </a:xfrm>
        </p:grpSpPr>
        <p:sp>
          <p:nvSpPr>
            <p:cNvPr id="481" name="Google Shape;481;p27"/>
            <p:cNvSpPr/>
            <p:nvPr/>
          </p:nvSpPr>
          <p:spPr>
            <a:xfrm>
              <a:off x="0" y="0"/>
              <a:ext cx="2464368" cy="1813173"/>
            </a:xfrm>
            <a:custGeom>
              <a:rect b="b" l="l" r="r" t="t"/>
              <a:pathLst>
                <a:path extrusionOk="0" h="1813173" w="2464368">
                  <a:moveTo>
                    <a:pt x="33096" y="0"/>
                  </a:moveTo>
                  <a:lnTo>
                    <a:pt x="2431272" y="0"/>
                  </a:lnTo>
                  <a:cubicBezTo>
                    <a:pt x="2440050" y="0"/>
                    <a:pt x="2448468" y="3487"/>
                    <a:pt x="2454675" y="9694"/>
                  </a:cubicBezTo>
                  <a:cubicBezTo>
                    <a:pt x="2460881" y="15900"/>
                    <a:pt x="2464368" y="24318"/>
                    <a:pt x="2464368" y="33096"/>
                  </a:cubicBezTo>
                  <a:lnTo>
                    <a:pt x="2464368" y="1780077"/>
                  </a:lnTo>
                  <a:cubicBezTo>
                    <a:pt x="2464368" y="1798355"/>
                    <a:pt x="2449551" y="1813173"/>
                    <a:pt x="2431272" y="1813173"/>
                  </a:cubicBezTo>
                  <a:lnTo>
                    <a:pt x="33096" y="1813173"/>
                  </a:lnTo>
                  <a:cubicBezTo>
                    <a:pt x="24318" y="1813173"/>
                    <a:pt x="15900" y="1809686"/>
                    <a:pt x="9694" y="1803479"/>
                  </a:cubicBezTo>
                  <a:cubicBezTo>
                    <a:pt x="3487" y="1797272"/>
                    <a:pt x="0" y="1788854"/>
                    <a:pt x="0" y="1780077"/>
                  </a:cubicBezTo>
                  <a:lnTo>
                    <a:pt x="0" y="33096"/>
                  </a:lnTo>
                  <a:cubicBezTo>
                    <a:pt x="0" y="14818"/>
                    <a:pt x="14818" y="0"/>
                    <a:pt x="33096"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7"/>
            <p:cNvSpPr txBox="1"/>
            <p:nvPr/>
          </p:nvSpPr>
          <p:spPr>
            <a:xfrm>
              <a:off x="0" y="-47625"/>
              <a:ext cx="2464368" cy="186079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83" name="Google Shape;483;p27"/>
          <p:cNvPicPr preferRelativeResize="0"/>
          <p:nvPr/>
        </p:nvPicPr>
        <p:blipFill>
          <a:blip r:embed="rId4">
            <a:alphaModFix/>
          </a:blip>
          <a:stretch>
            <a:fillRect/>
          </a:stretch>
        </p:blipFill>
        <p:spPr>
          <a:xfrm>
            <a:off x="16092450" y="-1048879"/>
            <a:ext cx="4391099" cy="4287704"/>
          </a:xfrm>
          <a:prstGeom prst="rect">
            <a:avLst/>
          </a:prstGeom>
          <a:noFill/>
          <a:ln>
            <a:noFill/>
          </a:ln>
        </p:spPr>
      </p:pic>
      <p:pic>
        <p:nvPicPr>
          <p:cNvPr id="484" name="Google Shape;484;p27"/>
          <p:cNvPicPr preferRelativeResize="0"/>
          <p:nvPr/>
        </p:nvPicPr>
        <p:blipFill>
          <a:blip r:embed="rId5">
            <a:alphaModFix/>
          </a:blip>
          <a:stretch>
            <a:fillRect/>
          </a:stretch>
        </p:blipFill>
        <p:spPr>
          <a:xfrm>
            <a:off x="11393650" y="768789"/>
            <a:ext cx="5322726" cy="8780024"/>
          </a:xfrm>
          <a:prstGeom prst="rect">
            <a:avLst/>
          </a:prstGeom>
          <a:noFill/>
          <a:ln>
            <a:noFill/>
          </a:ln>
        </p:spPr>
      </p:pic>
      <p:sp>
        <p:nvSpPr>
          <p:cNvPr id="485" name="Google Shape;485;p27"/>
          <p:cNvSpPr/>
          <p:nvPr/>
        </p:nvSpPr>
        <p:spPr>
          <a:xfrm>
            <a:off x="3043579" y="3401318"/>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6">
              <a:alphaModFix/>
            </a:blip>
            <a:stretch>
              <a:fillRect b="0" l="0" r="0" t="0"/>
            </a:stretch>
          </a:blipFill>
          <a:ln>
            <a:noFill/>
          </a:ln>
        </p:spPr>
      </p:sp>
      <p:sp>
        <p:nvSpPr>
          <p:cNvPr id="486" name="Google Shape;486;p27"/>
          <p:cNvSpPr/>
          <p:nvPr/>
        </p:nvSpPr>
        <p:spPr>
          <a:xfrm>
            <a:off x="3016956" y="4352884"/>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7">
              <a:alphaModFix/>
            </a:blip>
            <a:stretch>
              <a:fillRect b="0" l="0" r="0" t="0"/>
            </a:stretch>
          </a:blipFill>
          <a:ln>
            <a:noFill/>
          </a:ln>
        </p:spPr>
      </p:sp>
      <p:sp>
        <p:nvSpPr>
          <p:cNvPr id="487" name="Google Shape;487;p27"/>
          <p:cNvSpPr/>
          <p:nvPr/>
        </p:nvSpPr>
        <p:spPr>
          <a:xfrm>
            <a:off x="3025575" y="5302879"/>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8">
              <a:alphaModFix/>
            </a:blip>
            <a:stretch>
              <a:fillRect b="0" l="0" r="0" t="0"/>
            </a:stretch>
          </a:blipFill>
          <a:ln>
            <a:noFill/>
          </a:ln>
        </p:spPr>
      </p:sp>
      <p:sp>
        <p:nvSpPr>
          <p:cNvPr id="488" name="Google Shape;488;p27"/>
          <p:cNvSpPr/>
          <p:nvPr/>
        </p:nvSpPr>
        <p:spPr>
          <a:xfrm>
            <a:off x="3012122" y="7046559"/>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9">
              <a:alphaModFix/>
            </a:blip>
            <a:stretch>
              <a:fillRect b="0" l="0" r="0" t="0"/>
            </a:stretch>
          </a:blipFill>
          <a:ln>
            <a:noFill/>
          </a:ln>
        </p:spPr>
      </p:sp>
      <p:sp>
        <p:nvSpPr>
          <p:cNvPr id="489" name="Google Shape;489;p27"/>
          <p:cNvSpPr/>
          <p:nvPr/>
        </p:nvSpPr>
        <p:spPr>
          <a:xfrm>
            <a:off x="2994264" y="6139837"/>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10">
              <a:alphaModFix/>
            </a:blip>
            <a:stretch>
              <a:fillRect b="0" l="0" r="0" t="0"/>
            </a:stretch>
          </a:blipFill>
          <a:ln>
            <a:noFill/>
          </a:ln>
        </p:spPr>
      </p:sp>
      <p:sp>
        <p:nvSpPr>
          <p:cNvPr id="490" name="Google Shape;490;p27"/>
          <p:cNvSpPr txBox="1"/>
          <p:nvPr/>
        </p:nvSpPr>
        <p:spPr>
          <a:xfrm>
            <a:off x="1680152" y="1000125"/>
            <a:ext cx="8464769" cy="1247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B77545"/>
                </a:solidFill>
                <a:latin typeface="Ubuntu"/>
                <a:ea typeface="Ubuntu"/>
                <a:cs typeface="Ubuntu"/>
                <a:sym typeface="Ubuntu"/>
              </a:rPr>
              <a:t>Contact Us</a:t>
            </a:r>
            <a:endParaRPr/>
          </a:p>
        </p:txBody>
      </p:sp>
      <p:sp>
        <p:nvSpPr>
          <p:cNvPr id="491" name="Google Shape;491;p27"/>
          <p:cNvSpPr txBox="1"/>
          <p:nvPr/>
        </p:nvSpPr>
        <p:spPr>
          <a:xfrm>
            <a:off x="3681698" y="3360587"/>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Fira Sans"/>
                <a:ea typeface="Fira Sans"/>
                <a:cs typeface="Fira Sans"/>
                <a:sym typeface="Fira Sans"/>
              </a:rPr>
              <a:t>123 Anywhere St., Any City,ST 12345</a:t>
            </a:r>
            <a:endParaRPr/>
          </a:p>
        </p:txBody>
      </p:sp>
      <p:sp>
        <p:nvSpPr>
          <p:cNvPr id="492" name="Google Shape;492;p27"/>
          <p:cNvSpPr txBox="1"/>
          <p:nvPr/>
        </p:nvSpPr>
        <p:spPr>
          <a:xfrm>
            <a:off x="3681698" y="4286209"/>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Fira Sans"/>
                <a:ea typeface="Fira Sans"/>
                <a:cs typeface="Fira Sans"/>
                <a:sym typeface="Fira Sans"/>
              </a:rPr>
              <a:t>123-456-7890</a:t>
            </a:r>
            <a:endParaRPr/>
          </a:p>
        </p:txBody>
      </p:sp>
      <p:sp>
        <p:nvSpPr>
          <p:cNvPr id="493" name="Google Shape;493;p27"/>
          <p:cNvSpPr txBox="1"/>
          <p:nvPr/>
        </p:nvSpPr>
        <p:spPr>
          <a:xfrm>
            <a:off x="3681698" y="5174768"/>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Fira Sans"/>
                <a:ea typeface="Fira Sans"/>
                <a:cs typeface="Fira Sans"/>
                <a:sym typeface="Fira Sans"/>
              </a:rPr>
              <a:t>hello@reallygreatsite.com</a:t>
            </a:r>
            <a:endParaRPr/>
          </a:p>
        </p:txBody>
      </p:sp>
      <p:sp>
        <p:nvSpPr>
          <p:cNvPr id="494" name="Google Shape;494;p27"/>
          <p:cNvSpPr txBox="1"/>
          <p:nvPr/>
        </p:nvSpPr>
        <p:spPr>
          <a:xfrm>
            <a:off x="3681698" y="6956414"/>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Fira Sans"/>
                <a:ea typeface="Fira Sans"/>
                <a:cs typeface="Fira Sans"/>
                <a:sym typeface="Fira Sans"/>
              </a:rPr>
              <a:t>reallygreatsite.com</a:t>
            </a:r>
            <a:endParaRPr/>
          </a:p>
        </p:txBody>
      </p:sp>
      <p:sp>
        <p:nvSpPr>
          <p:cNvPr id="495" name="Google Shape;495;p27"/>
          <p:cNvSpPr txBox="1"/>
          <p:nvPr/>
        </p:nvSpPr>
        <p:spPr>
          <a:xfrm>
            <a:off x="3681698" y="6052113"/>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Fira Sans"/>
                <a:ea typeface="Fira Sans"/>
                <a:cs typeface="Fira Sans"/>
                <a:sym typeface="Fira Sans"/>
              </a:rPr>
              <a:t>@reallygreatsite</a:t>
            </a:r>
            <a:endParaRPr/>
          </a:p>
        </p:txBody>
      </p:sp>
      <p:sp>
        <p:nvSpPr>
          <p:cNvPr id="496" name="Google Shape;496;p27"/>
          <p:cNvSpPr/>
          <p:nvPr/>
        </p:nvSpPr>
        <p:spPr>
          <a:xfrm rot="-2014611">
            <a:off x="15941340" y="8753189"/>
            <a:ext cx="1158858" cy="924980"/>
          </a:xfrm>
          <a:custGeom>
            <a:rect b="b" l="l" r="r" t="t"/>
            <a:pathLst>
              <a:path extrusionOk="0" h="924980" w="1158858">
                <a:moveTo>
                  <a:pt x="0" y="0"/>
                </a:moveTo>
                <a:lnTo>
                  <a:pt x="1158858" y="0"/>
                </a:lnTo>
                <a:lnTo>
                  <a:pt x="1158858" y="924979"/>
                </a:lnTo>
                <a:lnTo>
                  <a:pt x="0" y="924979"/>
                </a:lnTo>
                <a:lnTo>
                  <a:pt x="0" y="0"/>
                </a:lnTo>
                <a:close/>
              </a:path>
            </a:pathLst>
          </a:custGeom>
          <a:blipFill rotWithShape="1">
            <a:blip r:embed="rId11">
              <a:alphaModFix/>
            </a:blip>
            <a:stretch>
              <a:fillRect b="0" l="0" r="0" t="0"/>
            </a:stretch>
          </a:blipFill>
          <a:ln>
            <a:noFill/>
          </a:ln>
        </p:spPr>
      </p:sp>
      <p:sp>
        <p:nvSpPr>
          <p:cNvPr id="497" name="Google Shape;497;p27"/>
          <p:cNvSpPr/>
          <p:nvPr/>
        </p:nvSpPr>
        <p:spPr>
          <a:xfrm rot="5789477">
            <a:off x="-220377" y="-110268"/>
            <a:ext cx="1424470" cy="1136986"/>
          </a:xfrm>
          <a:custGeom>
            <a:rect b="b" l="l" r="r" t="t"/>
            <a:pathLst>
              <a:path extrusionOk="0" h="1136986" w="1424470">
                <a:moveTo>
                  <a:pt x="0" y="0"/>
                </a:moveTo>
                <a:lnTo>
                  <a:pt x="1424471" y="0"/>
                </a:lnTo>
                <a:lnTo>
                  <a:pt x="1424471" y="1136986"/>
                </a:lnTo>
                <a:lnTo>
                  <a:pt x="0" y="1136986"/>
                </a:lnTo>
                <a:lnTo>
                  <a:pt x="0" y="0"/>
                </a:lnTo>
                <a:close/>
              </a:path>
            </a:pathLst>
          </a:custGeom>
          <a:blipFill rotWithShape="1">
            <a:blip r:embed="rId11">
              <a:alphaModFix/>
            </a:blip>
            <a:stretch>
              <a:fillRect b="0" l="0" r="0" t="0"/>
            </a:stretch>
          </a:blipFill>
          <a:ln>
            <a:noFill/>
          </a:ln>
        </p:spPr>
      </p:sp>
      <p:sp>
        <p:nvSpPr>
          <p:cNvPr id="498" name="Google Shape;498;p27"/>
          <p:cNvSpPr/>
          <p:nvPr/>
        </p:nvSpPr>
        <p:spPr>
          <a:xfrm rot="-785194">
            <a:off x="8784704" y="6648728"/>
            <a:ext cx="744555" cy="594290"/>
          </a:xfrm>
          <a:custGeom>
            <a:rect b="b" l="l" r="r" t="t"/>
            <a:pathLst>
              <a:path extrusionOk="0" h="594290" w="744555">
                <a:moveTo>
                  <a:pt x="0" y="0"/>
                </a:moveTo>
                <a:lnTo>
                  <a:pt x="744555" y="0"/>
                </a:lnTo>
                <a:lnTo>
                  <a:pt x="744555" y="594291"/>
                </a:lnTo>
                <a:lnTo>
                  <a:pt x="0" y="594291"/>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3"/>
        </a:solidFill>
      </p:bgPr>
    </p:bg>
    <p:spTree>
      <p:nvGrpSpPr>
        <p:cNvPr id="502" name="Shape 502"/>
        <p:cNvGrpSpPr/>
        <p:nvPr/>
      </p:nvGrpSpPr>
      <p:grpSpPr>
        <a:xfrm>
          <a:off x="0" y="0"/>
          <a:ext cx="0" cy="0"/>
          <a:chOff x="0" y="0"/>
          <a:chExt cx="0" cy="0"/>
        </a:xfrm>
      </p:grpSpPr>
      <p:pic>
        <p:nvPicPr>
          <p:cNvPr id="503" name="Google Shape;503;p28"/>
          <p:cNvPicPr preferRelativeResize="0"/>
          <p:nvPr/>
        </p:nvPicPr>
        <p:blipFill>
          <a:blip r:embed="rId3">
            <a:alphaModFix/>
          </a:blip>
          <a:stretch>
            <a:fillRect/>
          </a:stretch>
        </p:blipFill>
        <p:spPr>
          <a:xfrm>
            <a:off x="13999825" y="-1831325"/>
            <a:ext cx="6400649" cy="4589950"/>
          </a:xfrm>
          <a:prstGeom prst="rect">
            <a:avLst/>
          </a:prstGeom>
          <a:noFill/>
          <a:ln>
            <a:noFill/>
          </a:ln>
        </p:spPr>
      </p:pic>
      <p:pic>
        <p:nvPicPr>
          <p:cNvPr id="504" name="Google Shape;504;p28"/>
          <p:cNvPicPr preferRelativeResize="0"/>
          <p:nvPr/>
        </p:nvPicPr>
        <p:blipFill>
          <a:blip r:embed="rId4">
            <a:alphaModFix/>
          </a:blip>
          <a:stretch>
            <a:fillRect/>
          </a:stretch>
        </p:blipFill>
        <p:spPr>
          <a:xfrm>
            <a:off x="14880524" y="4782609"/>
            <a:ext cx="1288375" cy="1227315"/>
          </a:xfrm>
          <a:prstGeom prst="rect">
            <a:avLst/>
          </a:prstGeom>
          <a:noFill/>
          <a:ln>
            <a:noFill/>
          </a:ln>
        </p:spPr>
      </p:pic>
      <p:pic>
        <p:nvPicPr>
          <p:cNvPr id="505" name="Google Shape;505;p28"/>
          <p:cNvPicPr preferRelativeResize="0"/>
          <p:nvPr/>
        </p:nvPicPr>
        <p:blipFill>
          <a:blip r:embed="rId5">
            <a:alphaModFix/>
          </a:blip>
          <a:stretch>
            <a:fillRect/>
          </a:stretch>
        </p:blipFill>
        <p:spPr>
          <a:xfrm>
            <a:off x="7575550" y="6598050"/>
            <a:ext cx="8710423" cy="1551100"/>
          </a:xfrm>
          <a:prstGeom prst="rect">
            <a:avLst/>
          </a:prstGeom>
          <a:noFill/>
          <a:ln>
            <a:noFill/>
          </a:ln>
        </p:spPr>
      </p:pic>
      <p:sp>
        <p:nvSpPr>
          <p:cNvPr id="506" name="Google Shape;506;p28"/>
          <p:cNvSpPr txBox="1"/>
          <p:nvPr/>
        </p:nvSpPr>
        <p:spPr>
          <a:xfrm>
            <a:off x="1028700" y="746701"/>
            <a:ext cx="10926559" cy="1247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B77545"/>
                </a:solidFill>
                <a:latin typeface="Ubuntu"/>
                <a:ea typeface="Ubuntu"/>
                <a:cs typeface="Ubuntu"/>
                <a:sym typeface="Ubuntu"/>
              </a:rPr>
              <a:t>Resource Page</a:t>
            </a:r>
            <a:endParaRPr/>
          </a:p>
        </p:txBody>
      </p:sp>
      <p:sp>
        <p:nvSpPr>
          <p:cNvPr id="507" name="Google Shape;507;p28"/>
          <p:cNvSpPr txBox="1"/>
          <p:nvPr/>
        </p:nvSpPr>
        <p:spPr>
          <a:xfrm>
            <a:off x="1181123" y="2932141"/>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Fira Sans"/>
                <a:ea typeface="Fira Sans"/>
                <a:cs typeface="Fira Sans"/>
                <a:sym typeface="Fira Sans"/>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Fira Sans"/>
              <a:ea typeface="Fira Sans"/>
              <a:cs typeface="Fira Sans"/>
              <a:sym typeface="Fira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Fira Sans"/>
              <a:ea typeface="Fira Sans"/>
              <a:cs typeface="Fira Sans"/>
              <a:sym typeface="Fira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Fira Sans"/>
              <a:ea typeface="Fira Sans"/>
              <a:cs typeface="Fira Sans"/>
              <a:sym typeface="Fira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Fira Sans"/>
              <a:ea typeface="Fira Sans"/>
              <a:cs typeface="Fira Sans"/>
              <a:sym typeface="Fira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Fira Sans"/>
              <a:ea typeface="Fira Sans"/>
              <a:cs typeface="Fira Sans"/>
              <a:sym typeface="Fira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Fira Sans"/>
              <a:ea typeface="Fira Sans"/>
              <a:cs typeface="Fira Sans"/>
              <a:sym typeface="Fira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Fira Sans"/>
              <a:ea typeface="Fira Sans"/>
              <a:cs typeface="Fira Sans"/>
              <a:sym typeface="Fira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Fira Sans"/>
              <a:ea typeface="Fira Sans"/>
              <a:cs typeface="Fira Sans"/>
              <a:sym typeface="Fira Sans"/>
            </a:endParaRPr>
          </a:p>
          <a:p>
            <a:pPr indent="0" lvl="0" marL="0" marR="0" rtl="0" algn="l">
              <a:lnSpc>
                <a:spcPct val="100000"/>
              </a:lnSpc>
              <a:spcBef>
                <a:spcPts val="0"/>
              </a:spcBef>
              <a:spcAft>
                <a:spcPts val="0"/>
              </a:spcAft>
              <a:buNone/>
            </a:pPr>
            <a:r>
              <a:rPr b="0" i="0" lang="en-US" sz="2400" u="none" cap="none" strike="noStrike">
                <a:solidFill>
                  <a:srgbClr val="000000"/>
                </a:solidFill>
                <a:latin typeface="Fira Sans"/>
                <a:ea typeface="Fira Sans"/>
                <a:cs typeface="Fira Sans"/>
                <a:sym typeface="Fira Sans"/>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Fira Sans"/>
              <a:ea typeface="Fira Sans"/>
              <a:cs typeface="Fira Sans"/>
              <a:sym typeface="Fira Sans"/>
            </a:endParaRPr>
          </a:p>
          <a:p>
            <a:pPr indent="0" lvl="0" marL="0" marR="0" rtl="0" algn="l">
              <a:lnSpc>
                <a:spcPct val="100000"/>
              </a:lnSpc>
              <a:spcBef>
                <a:spcPts val="0"/>
              </a:spcBef>
              <a:spcAft>
                <a:spcPts val="0"/>
              </a:spcAft>
              <a:buNone/>
            </a:pPr>
            <a:r>
              <a:rPr b="0" i="0" lang="en-US" sz="2400" u="none" cap="none" strike="noStrike">
                <a:solidFill>
                  <a:srgbClr val="000000"/>
                </a:solidFill>
                <a:latin typeface="Fira Sans"/>
                <a:ea typeface="Fira Sans"/>
                <a:cs typeface="Fira Sans"/>
                <a:sym typeface="Fira Sans"/>
              </a:rPr>
              <a:t>Don't forget to delete this page before presenting. </a:t>
            </a:r>
            <a:endParaRPr/>
          </a:p>
        </p:txBody>
      </p:sp>
      <p:sp>
        <p:nvSpPr>
          <p:cNvPr id="508" name="Google Shape;508;p28"/>
          <p:cNvSpPr txBox="1"/>
          <p:nvPr/>
        </p:nvSpPr>
        <p:spPr>
          <a:xfrm>
            <a:off x="1185015" y="4082978"/>
            <a:ext cx="46767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Fira Sans"/>
                <a:ea typeface="Fira Sans"/>
                <a:cs typeface="Fira Sans"/>
                <a:sym typeface="Fira Sans"/>
              </a:rPr>
              <a:t>This presentation template uses the following free fonts:</a:t>
            </a:r>
            <a:endParaRPr/>
          </a:p>
        </p:txBody>
      </p:sp>
      <p:sp>
        <p:nvSpPr>
          <p:cNvPr id="509" name="Google Shape;509;p28"/>
          <p:cNvSpPr txBox="1"/>
          <p:nvPr/>
        </p:nvSpPr>
        <p:spPr>
          <a:xfrm>
            <a:off x="1181123" y="5228619"/>
            <a:ext cx="5191500" cy="1108200"/>
          </a:xfrm>
          <a:prstGeom prst="rect">
            <a:avLst/>
          </a:prstGeom>
          <a:noFill/>
          <a:ln>
            <a:noFill/>
          </a:ln>
        </p:spPr>
        <p:txBody>
          <a:bodyPr anchorCtr="0" anchor="t" bIns="0" lIns="0" spcFirstLastPara="1" rIns="0" wrap="square" tIns="0">
            <a:spAutoFit/>
          </a:bodyPr>
          <a:lstStyle/>
          <a:p>
            <a:pPr indent="-259079" lvl="1" marL="518160" marR="0" rtl="0" algn="l">
              <a:lnSpc>
                <a:spcPct val="100000"/>
              </a:lnSpc>
              <a:spcBef>
                <a:spcPts val="0"/>
              </a:spcBef>
              <a:spcAft>
                <a:spcPts val="0"/>
              </a:spcAft>
              <a:buClr>
                <a:srgbClr val="000000"/>
              </a:buClr>
              <a:buSzPts val="2400"/>
              <a:buFont typeface="Fira Sans"/>
              <a:buAutoNum type="arabicPeriod"/>
            </a:pPr>
            <a:r>
              <a:rPr b="0" i="0" lang="en-US" sz="2400" u="none" cap="none" strike="noStrike">
                <a:solidFill>
                  <a:srgbClr val="000000"/>
                </a:solidFill>
                <a:latin typeface="Fira Sans"/>
                <a:ea typeface="Fira Sans"/>
                <a:cs typeface="Fira Sans"/>
                <a:sym typeface="Fira Sans"/>
              </a:rPr>
              <a:t>Titles: Ubuntu</a:t>
            </a:r>
            <a:endParaRPr/>
          </a:p>
          <a:p>
            <a:pPr indent="-259079" lvl="1" marL="518160" marR="0" rtl="0" algn="l">
              <a:lnSpc>
                <a:spcPct val="100000"/>
              </a:lnSpc>
              <a:spcBef>
                <a:spcPts val="0"/>
              </a:spcBef>
              <a:spcAft>
                <a:spcPts val="0"/>
              </a:spcAft>
              <a:buClr>
                <a:srgbClr val="000000"/>
              </a:buClr>
              <a:buSzPts val="2400"/>
              <a:buFont typeface="Fira Sans"/>
              <a:buAutoNum type="arabicPeriod"/>
            </a:pPr>
            <a:r>
              <a:rPr b="0" i="0" lang="en-US" sz="2400" u="none" cap="none" strike="noStrike">
                <a:solidFill>
                  <a:srgbClr val="000000"/>
                </a:solidFill>
                <a:latin typeface="Fira Sans"/>
                <a:ea typeface="Fira Sans"/>
                <a:cs typeface="Fira Sans"/>
                <a:sym typeface="Fira Sans"/>
              </a:rPr>
              <a:t>Headers: Poppins</a:t>
            </a:r>
            <a:endParaRPr/>
          </a:p>
          <a:p>
            <a:pPr indent="-259079" lvl="1" marL="518160" marR="0" rtl="0" algn="l">
              <a:lnSpc>
                <a:spcPct val="100000"/>
              </a:lnSpc>
              <a:spcBef>
                <a:spcPts val="0"/>
              </a:spcBef>
              <a:spcAft>
                <a:spcPts val="0"/>
              </a:spcAft>
              <a:buClr>
                <a:srgbClr val="000000"/>
              </a:buClr>
              <a:buSzPts val="2400"/>
              <a:buFont typeface="Fira Sans"/>
              <a:buAutoNum type="arabicPeriod"/>
            </a:pPr>
            <a:r>
              <a:rPr b="0" i="0" lang="en-US" sz="2400" u="none" cap="none" strike="noStrike">
                <a:solidFill>
                  <a:srgbClr val="000000"/>
                </a:solidFill>
                <a:latin typeface="Fira Sans"/>
                <a:ea typeface="Fira Sans"/>
                <a:cs typeface="Fira Sans"/>
                <a:sym typeface="Fira Sans"/>
              </a:rPr>
              <a:t>Body Copy: Fira Sans</a:t>
            </a:r>
            <a:endParaRPr/>
          </a:p>
        </p:txBody>
      </p:sp>
      <p:sp>
        <p:nvSpPr>
          <p:cNvPr id="510" name="Google Shape;510;p28"/>
          <p:cNvSpPr/>
          <p:nvPr/>
        </p:nvSpPr>
        <p:spPr>
          <a:xfrm>
            <a:off x="14786173" y="2815693"/>
            <a:ext cx="1477076" cy="1477076"/>
          </a:xfrm>
          <a:custGeom>
            <a:rect b="b" l="l" r="r" t="t"/>
            <a:pathLst>
              <a:path extrusionOk="0" h="1477076" w="1477076">
                <a:moveTo>
                  <a:pt x="0" y="0"/>
                </a:moveTo>
                <a:lnTo>
                  <a:pt x="1477077" y="0"/>
                </a:lnTo>
                <a:lnTo>
                  <a:pt x="1477077" y="1477076"/>
                </a:lnTo>
                <a:lnTo>
                  <a:pt x="0" y="1477076"/>
                </a:lnTo>
                <a:lnTo>
                  <a:pt x="0" y="0"/>
                </a:lnTo>
                <a:close/>
              </a:path>
            </a:pathLst>
          </a:custGeom>
          <a:blipFill rotWithShape="1">
            <a:blip r:embed="rId6">
              <a:alphaModFix/>
            </a:blip>
            <a:stretch>
              <a:fillRect b="0" l="0" r="0" t="0"/>
            </a:stretch>
          </a:blipFill>
          <a:ln>
            <a:noFill/>
          </a:ln>
        </p:spPr>
      </p:sp>
      <p:sp>
        <p:nvSpPr>
          <p:cNvPr id="511" name="Google Shape;511;p28"/>
          <p:cNvSpPr/>
          <p:nvPr/>
        </p:nvSpPr>
        <p:spPr>
          <a:xfrm>
            <a:off x="12977311" y="2933683"/>
            <a:ext cx="1241096" cy="1241096"/>
          </a:xfrm>
          <a:custGeom>
            <a:rect b="b" l="l" r="r" t="t"/>
            <a:pathLst>
              <a:path extrusionOk="0" h="1241096" w="1241096">
                <a:moveTo>
                  <a:pt x="0" y="0"/>
                </a:moveTo>
                <a:lnTo>
                  <a:pt x="1241095" y="0"/>
                </a:lnTo>
                <a:lnTo>
                  <a:pt x="1241095" y="1241096"/>
                </a:lnTo>
                <a:lnTo>
                  <a:pt x="0" y="1241096"/>
                </a:lnTo>
                <a:lnTo>
                  <a:pt x="0" y="0"/>
                </a:lnTo>
                <a:close/>
              </a:path>
            </a:pathLst>
          </a:custGeom>
          <a:blipFill rotWithShape="1">
            <a:blip r:embed="rId7">
              <a:alphaModFix/>
            </a:blip>
            <a:stretch>
              <a:fillRect b="0" l="0" r="0" t="0"/>
            </a:stretch>
          </a:blipFill>
          <a:ln>
            <a:noFill/>
          </a:ln>
        </p:spPr>
      </p:sp>
      <p:sp>
        <p:nvSpPr>
          <p:cNvPr id="512" name="Google Shape;512;p28"/>
          <p:cNvSpPr/>
          <p:nvPr/>
        </p:nvSpPr>
        <p:spPr>
          <a:xfrm>
            <a:off x="7651743" y="2900191"/>
            <a:ext cx="1308079" cy="1308079"/>
          </a:xfrm>
          <a:custGeom>
            <a:rect b="b" l="l" r="r" t="t"/>
            <a:pathLst>
              <a:path extrusionOk="0" h="1308079" w="1308079">
                <a:moveTo>
                  <a:pt x="0" y="0"/>
                </a:moveTo>
                <a:lnTo>
                  <a:pt x="1308079" y="0"/>
                </a:lnTo>
                <a:lnTo>
                  <a:pt x="1308079" y="1308080"/>
                </a:lnTo>
                <a:lnTo>
                  <a:pt x="0" y="1308080"/>
                </a:lnTo>
                <a:lnTo>
                  <a:pt x="0" y="0"/>
                </a:lnTo>
                <a:close/>
              </a:path>
            </a:pathLst>
          </a:custGeom>
          <a:blipFill rotWithShape="1">
            <a:blip r:embed="rId8">
              <a:alphaModFix/>
            </a:blip>
            <a:stretch>
              <a:fillRect b="0" l="0" r="0" t="0"/>
            </a:stretch>
          </a:blipFill>
          <a:ln>
            <a:noFill/>
          </a:ln>
        </p:spPr>
      </p:sp>
      <p:sp>
        <p:nvSpPr>
          <p:cNvPr id="513" name="Google Shape;513;p28"/>
          <p:cNvSpPr/>
          <p:nvPr/>
        </p:nvSpPr>
        <p:spPr>
          <a:xfrm>
            <a:off x="11165810" y="2866699"/>
            <a:ext cx="1375063" cy="1375063"/>
          </a:xfrm>
          <a:custGeom>
            <a:rect b="b" l="l" r="r" t="t"/>
            <a:pathLst>
              <a:path extrusionOk="0" h="1375063" w="1375063">
                <a:moveTo>
                  <a:pt x="0" y="0"/>
                </a:moveTo>
                <a:lnTo>
                  <a:pt x="1375063" y="0"/>
                </a:lnTo>
                <a:lnTo>
                  <a:pt x="1375063" y="1375064"/>
                </a:lnTo>
                <a:lnTo>
                  <a:pt x="0" y="1375064"/>
                </a:lnTo>
                <a:lnTo>
                  <a:pt x="0" y="0"/>
                </a:lnTo>
                <a:close/>
              </a:path>
            </a:pathLst>
          </a:custGeom>
          <a:blipFill rotWithShape="1">
            <a:blip r:embed="rId9">
              <a:alphaModFix/>
            </a:blip>
            <a:stretch>
              <a:fillRect b="0" l="0" r="0" t="0"/>
            </a:stretch>
          </a:blipFill>
          <a:ln>
            <a:noFill/>
          </a:ln>
        </p:spPr>
      </p:sp>
      <p:sp>
        <p:nvSpPr>
          <p:cNvPr id="514" name="Google Shape;514;p28"/>
          <p:cNvSpPr/>
          <p:nvPr/>
        </p:nvSpPr>
        <p:spPr>
          <a:xfrm>
            <a:off x="12926899" y="4899521"/>
            <a:ext cx="1341919" cy="1071095"/>
          </a:xfrm>
          <a:custGeom>
            <a:rect b="b" l="l" r="r" t="t"/>
            <a:pathLst>
              <a:path extrusionOk="0" h="1071095" w="1341919">
                <a:moveTo>
                  <a:pt x="0" y="0"/>
                </a:moveTo>
                <a:lnTo>
                  <a:pt x="1341919" y="0"/>
                </a:lnTo>
                <a:lnTo>
                  <a:pt x="1341919" y="1071095"/>
                </a:lnTo>
                <a:lnTo>
                  <a:pt x="0" y="1071095"/>
                </a:lnTo>
                <a:lnTo>
                  <a:pt x="0" y="0"/>
                </a:lnTo>
                <a:close/>
              </a:path>
            </a:pathLst>
          </a:custGeom>
          <a:blipFill rotWithShape="1">
            <a:blip r:embed="rId10">
              <a:alphaModFix/>
            </a:blip>
            <a:stretch>
              <a:fillRect b="0" l="0" r="0" t="0"/>
            </a:stretch>
          </a:blipFill>
          <a:ln>
            <a:noFill/>
          </a:ln>
        </p:spPr>
      </p:sp>
      <p:grpSp>
        <p:nvGrpSpPr>
          <p:cNvPr id="515" name="Google Shape;515;p28"/>
          <p:cNvGrpSpPr/>
          <p:nvPr/>
        </p:nvGrpSpPr>
        <p:grpSpPr>
          <a:xfrm>
            <a:off x="9156982" y="8874350"/>
            <a:ext cx="9356899" cy="2551473"/>
            <a:chOff x="0" y="-47625"/>
            <a:chExt cx="2464368" cy="671993"/>
          </a:xfrm>
        </p:grpSpPr>
        <p:sp>
          <p:nvSpPr>
            <p:cNvPr id="516" name="Google Shape;516;p28"/>
            <p:cNvSpPr/>
            <p:nvPr/>
          </p:nvSpPr>
          <p:spPr>
            <a:xfrm>
              <a:off x="0" y="0"/>
              <a:ext cx="2464368" cy="624368"/>
            </a:xfrm>
            <a:custGeom>
              <a:rect b="b" l="l" r="r" t="t"/>
              <a:pathLst>
                <a:path extrusionOk="0" h="624368" w="2464368">
                  <a:moveTo>
                    <a:pt x="33096" y="0"/>
                  </a:moveTo>
                  <a:lnTo>
                    <a:pt x="2431272" y="0"/>
                  </a:lnTo>
                  <a:cubicBezTo>
                    <a:pt x="2440050" y="0"/>
                    <a:pt x="2448468" y="3487"/>
                    <a:pt x="2454675" y="9694"/>
                  </a:cubicBezTo>
                  <a:cubicBezTo>
                    <a:pt x="2460881" y="15900"/>
                    <a:pt x="2464368" y="24318"/>
                    <a:pt x="2464368" y="33096"/>
                  </a:cubicBezTo>
                  <a:lnTo>
                    <a:pt x="2464368" y="591272"/>
                  </a:lnTo>
                  <a:cubicBezTo>
                    <a:pt x="2464368" y="609550"/>
                    <a:pt x="2449551" y="624368"/>
                    <a:pt x="2431272" y="624368"/>
                  </a:cubicBezTo>
                  <a:lnTo>
                    <a:pt x="33096" y="624368"/>
                  </a:lnTo>
                  <a:cubicBezTo>
                    <a:pt x="24318" y="624368"/>
                    <a:pt x="15900" y="620881"/>
                    <a:pt x="9694" y="614674"/>
                  </a:cubicBezTo>
                  <a:cubicBezTo>
                    <a:pt x="3487" y="608468"/>
                    <a:pt x="0" y="600050"/>
                    <a:pt x="0" y="591272"/>
                  </a:cubicBezTo>
                  <a:lnTo>
                    <a:pt x="0" y="33096"/>
                  </a:lnTo>
                  <a:cubicBezTo>
                    <a:pt x="0" y="14818"/>
                    <a:pt x="14818" y="0"/>
                    <a:pt x="33096"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8"/>
            <p:cNvSpPr txBox="1"/>
            <p:nvPr/>
          </p:nvSpPr>
          <p:spPr>
            <a:xfrm>
              <a:off x="0" y="-47625"/>
              <a:ext cx="2464368" cy="6719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8" name="Google Shape;518;p28"/>
          <p:cNvSpPr/>
          <p:nvPr/>
        </p:nvSpPr>
        <p:spPr>
          <a:xfrm rot="-7241146">
            <a:off x="17136818" y="73908"/>
            <a:ext cx="1048078" cy="836557"/>
          </a:xfrm>
          <a:custGeom>
            <a:rect b="b" l="l" r="r" t="t"/>
            <a:pathLst>
              <a:path extrusionOk="0" h="836557" w="1048078">
                <a:moveTo>
                  <a:pt x="0" y="0"/>
                </a:moveTo>
                <a:lnTo>
                  <a:pt x="1048078" y="0"/>
                </a:lnTo>
                <a:lnTo>
                  <a:pt x="1048078" y="836556"/>
                </a:lnTo>
                <a:lnTo>
                  <a:pt x="0" y="836556"/>
                </a:lnTo>
                <a:lnTo>
                  <a:pt x="0" y="0"/>
                </a:lnTo>
                <a:close/>
              </a:path>
            </a:pathLst>
          </a:custGeom>
          <a:blipFill rotWithShape="1">
            <a:blip r:embed="rId10">
              <a:alphaModFix/>
            </a:blip>
            <a:stretch>
              <a:fillRect b="0" l="0" r="0" t="0"/>
            </a:stretch>
          </a:blipFill>
          <a:ln>
            <a:noFill/>
          </a:ln>
        </p:spPr>
      </p:sp>
      <p:pic>
        <p:nvPicPr>
          <p:cNvPr id="519" name="Google Shape;519;p28"/>
          <p:cNvPicPr preferRelativeResize="0"/>
          <p:nvPr/>
        </p:nvPicPr>
        <p:blipFill>
          <a:blip r:embed="rId11">
            <a:alphaModFix/>
          </a:blip>
          <a:stretch>
            <a:fillRect/>
          </a:stretch>
        </p:blipFill>
        <p:spPr>
          <a:xfrm>
            <a:off x="7484225" y="4725300"/>
            <a:ext cx="1434800" cy="1434800"/>
          </a:xfrm>
          <a:prstGeom prst="rect">
            <a:avLst/>
          </a:prstGeom>
          <a:noFill/>
          <a:ln>
            <a:noFill/>
          </a:ln>
        </p:spPr>
      </p:pic>
      <p:pic>
        <p:nvPicPr>
          <p:cNvPr id="520" name="Google Shape;520;p28"/>
          <p:cNvPicPr preferRelativeResize="0"/>
          <p:nvPr/>
        </p:nvPicPr>
        <p:blipFill>
          <a:blip r:embed="rId12">
            <a:alphaModFix/>
          </a:blip>
          <a:stretch>
            <a:fillRect/>
          </a:stretch>
        </p:blipFill>
        <p:spPr>
          <a:xfrm>
            <a:off x="9542464" y="4780375"/>
            <a:ext cx="1308075" cy="1308075"/>
          </a:xfrm>
          <a:prstGeom prst="rect">
            <a:avLst/>
          </a:prstGeom>
          <a:noFill/>
          <a:ln>
            <a:noFill/>
          </a:ln>
        </p:spPr>
      </p:pic>
      <p:pic>
        <p:nvPicPr>
          <p:cNvPr id="521" name="Google Shape;521;p28"/>
          <p:cNvPicPr preferRelativeResize="0"/>
          <p:nvPr/>
        </p:nvPicPr>
        <p:blipFill>
          <a:blip r:embed="rId13">
            <a:alphaModFix/>
          </a:blip>
          <a:stretch>
            <a:fillRect/>
          </a:stretch>
        </p:blipFill>
        <p:spPr>
          <a:xfrm>
            <a:off x="11364075" y="4823112"/>
            <a:ext cx="1241100" cy="1241100"/>
          </a:xfrm>
          <a:prstGeom prst="rect">
            <a:avLst/>
          </a:prstGeom>
          <a:noFill/>
          <a:ln>
            <a:noFill/>
          </a:ln>
        </p:spPr>
      </p:pic>
      <p:pic>
        <p:nvPicPr>
          <p:cNvPr id="522" name="Google Shape;522;p28"/>
          <p:cNvPicPr preferRelativeResize="0"/>
          <p:nvPr/>
        </p:nvPicPr>
        <p:blipFill>
          <a:blip r:embed="rId14">
            <a:alphaModFix/>
          </a:blip>
          <a:stretch>
            <a:fillRect/>
          </a:stretch>
        </p:blipFill>
        <p:spPr>
          <a:xfrm>
            <a:off x="9457975" y="2866700"/>
            <a:ext cx="1477075" cy="1477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3"/>
        </a:solidFill>
      </p:bgPr>
    </p:bg>
    <p:spTree>
      <p:nvGrpSpPr>
        <p:cNvPr id="526" name="Shape 526"/>
        <p:cNvGrpSpPr/>
        <p:nvPr/>
      </p:nvGrpSpPr>
      <p:grpSpPr>
        <a:xfrm>
          <a:off x="0" y="0"/>
          <a:ext cx="0" cy="0"/>
          <a:chOff x="0" y="0"/>
          <a:chExt cx="0" cy="0"/>
        </a:xfrm>
      </p:grpSpPr>
      <p:pic>
        <p:nvPicPr>
          <p:cNvPr id="527" name="Google Shape;527;p29"/>
          <p:cNvPicPr preferRelativeResize="0"/>
          <p:nvPr/>
        </p:nvPicPr>
        <p:blipFill>
          <a:blip r:embed="rId3">
            <a:alphaModFix/>
          </a:blip>
          <a:stretch>
            <a:fillRect/>
          </a:stretch>
        </p:blipFill>
        <p:spPr>
          <a:xfrm>
            <a:off x="-1579373" y="-1229225"/>
            <a:ext cx="5387599" cy="5566434"/>
          </a:xfrm>
          <a:prstGeom prst="rect">
            <a:avLst/>
          </a:prstGeom>
          <a:noFill/>
          <a:ln>
            <a:noFill/>
          </a:ln>
        </p:spPr>
      </p:pic>
      <p:pic>
        <p:nvPicPr>
          <p:cNvPr id="528" name="Google Shape;528;p29"/>
          <p:cNvPicPr preferRelativeResize="0"/>
          <p:nvPr/>
        </p:nvPicPr>
        <p:blipFill>
          <a:blip r:embed="rId4">
            <a:alphaModFix/>
          </a:blip>
          <a:stretch>
            <a:fillRect/>
          </a:stretch>
        </p:blipFill>
        <p:spPr>
          <a:xfrm>
            <a:off x="14176139" y="7669700"/>
            <a:ext cx="4851111" cy="4798151"/>
          </a:xfrm>
          <a:prstGeom prst="rect">
            <a:avLst/>
          </a:prstGeom>
          <a:noFill/>
          <a:ln>
            <a:noFill/>
          </a:ln>
        </p:spPr>
      </p:pic>
      <p:pic>
        <p:nvPicPr>
          <p:cNvPr id="529" name="Google Shape;529;p29"/>
          <p:cNvPicPr preferRelativeResize="0"/>
          <p:nvPr/>
        </p:nvPicPr>
        <p:blipFill>
          <a:blip r:embed="rId5">
            <a:alphaModFix/>
          </a:blip>
          <a:stretch>
            <a:fillRect/>
          </a:stretch>
        </p:blipFill>
        <p:spPr>
          <a:xfrm>
            <a:off x="6131250" y="2907021"/>
            <a:ext cx="6025501" cy="1506375"/>
          </a:xfrm>
          <a:prstGeom prst="rect">
            <a:avLst/>
          </a:prstGeom>
          <a:noFill/>
          <a:ln>
            <a:noFill/>
          </a:ln>
        </p:spPr>
      </p:pic>
      <p:sp>
        <p:nvSpPr>
          <p:cNvPr id="530" name="Google Shape;530;p29"/>
          <p:cNvSpPr txBox="1"/>
          <p:nvPr/>
        </p:nvSpPr>
        <p:spPr>
          <a:xfrm>
            <a:off x="2818025" y="7261888"/>
            <a:ext cx="12651949"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Fira Sans"/>
                <a:ea typeface="Fira Sans"/>
                <a:cs typeface="Fira Sans"/>
                <a:sym typeface="Fira Sans"/>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Fira Sans"/>
                <a:ea typeface="Fira Sans"/>
                <a:cs typeface="Fira Sans"/>
                <a:sym typeface="Fira Sans"/>
              </a:rPr>
              <a:t>Pexels for the photos</a:t>
            </a:r>
            <a:endParaRPr/>
          </a:p>
        </p:txBody>
      </p:sp>
      <p:sp>
        <p:nvSpPr>
          <p:cNvPr id="531" name="Google Shape;531;p29"/>
          <p:cNvSpPr txBox="1"/>
          <p:nvPr/>
        </p:nvSpPr>
        <p:spPr>
          <a:xfrm>
            <a:off x="2818025" y="8697340"/>
            <a:ext cx="12651949" cy="74295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499" u="none" cap="none" strike="noStrike">
                <a:solidFill>
                  <a:srgbClr val="B77545"/>
                </a:solidFill>
                <a:latin typeface="Ubuntu"/>
                <a:ea typeface="Ubuntu"/>
                <a:cs typeface="Ubuntu"/>
                <a:sym typeface="Ubuntu"/>
              </a:rPr>
              <a:t>Happy designing! </a:t>
            </a:r>
            <a:endParaRPr/>
          </a:p>
        </p:txBody>
      </p:sp>
      <p:sp>
        <p:nvSpPr>
          <p:cNvPr id="532" name="Google Shape;532;p29"/>
          <p:cNvSpPr txBox="1"/>
          <p:nvPr/>
        </p:nvSpPr>
        <p:spPr>
          <a:xfrm>
            <a:off x="5280936" y="1176131"/>
            <a:ext cx="7726128" cy="1247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B77545"/>
                </a:solidFill>
                <a:latin typeface="Ubuntu"/>
                <a:ea typeface="Ubuntu"/>
                <a:cs typeface="Ubuntu"/>
                <a:sym typeface="Ubuntu"/>
              </a:rPr>
              <a:t>Credits</a:t>
            </a:r>
            <a:endParaRPr/>
          </a:p>
        </p:txBody>
      </p:sp>
      <p:sp>
        <p:nvSpPr>
          <p:cNvPr id="533" name="Google Shape;533;p29"/>
          <p:cNvSpPr txBox="1"/>
          <p:nvPr/>
        </p:nvSpPr>
        <p:spPr>
          <a:xfrm>
            <a:off x="3143698" y="5102950"/>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Fira Sans"/>
                <a:ea typeface="Fira Sans"/>
                <a:cs typeface="Fira Sans"/>
                <a:sym typeface="Fira Sans"/>
              </a:rPr>
              <a:t>This presentation template is free for everyone to use thanks to the following:</a:t>
            </a:r>
            <a:endParaRPr/>
          </a:p>
        </p:txBody>
      </p:sp>
      <p:sp>
        <p:nvSpPr>
          <p:cNvPr id="534" name="Google Shape;534;p29"/>
          <p:cNvSpPr/>
          <p:nvPr/>
        </p:nvSpPr>
        <p:spPr>
          <a:xfrm rot="3289598">
            <a:off x="-127774" y="363824"/>
            <a:ext cx="1037896" cy="828430"/>
          </a:xfrm>
          <a:custGeom>
            <a:rect b="b" l="l" r="r" t="t"/>
            <a:pathLst>
              <a:path extrusionOk="0" h="828430" w="1037896">
                <a:moveTo>
                  <a:pt x="0" y="0"/>
                </a:moveTo>
                <a:lnTo>
                  <a:pt x="1037896" y="0"/>
                </a:lnTo>
                <a:lnTo>
                  <a:pt x="1037896" y="828430"/>
                </a:lnTo>
                <a:lnTo>
                  <a:pt x="0" y="828430"/>
                </a:lnTo>
                <a:lnTo>
                  <a:pt x="0" y="0"/>
                </a:lnTo>
                <a:close/>
              </a:path>
            </a:pathLst>
          </a:custGeom>
          <a:blipFill rotWithShape="1">
            <a:blip r:embed="rId6">
              <a:alphaModFix/>
            </a:blip>
            <a:stretch>
              <a:fillRect b="0" l="0" r="0" t="0"/>
            </a:stretch>
          </a:blipFill>
          <a:ln>
            <a:noFill/>
          </a:ln>
        </p:spPr>
      </p:sp>
      <p:sp>
        <p:nvSpPr>
          <p:cNvPr id="535" name="Google Shape;535;p29"/>
          <p:cNvSpPr/>
          <p:nvPr/>
        </p:nvSpPr>
        <p:spPr>
          <a:xfrm rot="1058592">
            <a:off x="1731077" y="8394365"/>
            <a:ext cx="926228" cy="739299"/>
          </a:xfrm>
          <a:custGeom>
            <a:rect b="b" l="l" r="r" t="t"/>
            <a:pathLst>
              <a:path extrusionOk="0" h="739299" w="926228">
                <a:moveTo>
                  <a:pt x="0" y="0"/>
                </a:moveTo>
                <a:lnTo>
                  <a:pt x="926228" y="0"/>
                </a:lnTo>
                <a:lnTo>
                  <a:pt x="926228" y="739299"/>
                </a:lnTo>
                <a:lnTo>
                  <a:pt x="0" y="739299"/>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3"/>
        </a:solidFill>
      </p:bgPr>
    </p:bg>
    <p:spTree>
      <p:nvGrpSpPr>
        <p:cNvPr id="77" name="Shape 77"/>
        <p:cNvGrpSpPr/>
        <p:nvPr/>
      </p:nvGrpSpPr>
      <p:grpSpPr>
        <a:xfrm>
          <a:off x="0" y="0"/>
          <a:ext cx="0" cy="0"/>
          <a:chOff x="0" y="0"/>
          <a:chExt cx="0" cy="0"/>
        </a:xfrm>
      </p:grpSpPr>
      <p:pic>
        <p:nvPicPr>
          <p:cNvPr id="78" name="Google Shape;78;p12"/>
          <p:cNvPicPr preferRelativeResize="0"/>
          <p:nvPr/>
        </p:nvPicPr>
        <p:blipFill>
          <a:blip r:embed="rId3">
            <a:alphaModFix/>
          </a:blip>
          <a:stretch>
            <a:fillRect/>
          </a:stretch>
        </p:blipFill>
        <p:spPr>
          <a:xfrm>
            <a:off x="15198108" y="-1279917"/>
            <a:ext cx="5356342" cy="5421375"/>
          </a:xfrm>
          <a:prstGeom prst="rect">
            <a:avLst/>
          </a:prstGeom>
          <a:noFill/>
          <a:ln>
            <a:noFill/>
          </a:ln>
        </p:spPr>
      </p:pic>
      <p:grpSp>
        <p:nvGrpSpPr>
          <p:cNvPr id="79" name="Google Shape;79;p12"/>
          <p:cNvGrpSpPr/>
          <p:nvPr/>
        </p:nvGrpSpPr>
        <p:grpSpPr>
          <a:xfrm>
            <a:off x="-275993" y="1721820"/>
            <a:ext cx="3987942" cy="3421680"/>
            <a:chOff x="0" y="-47625"/>
            <a:chExt cx="1050322" cy="901183"/>
          </a:xfrm>
        </p:grpSpPr>
        <p:sp>
          <p:nvSpPr>
            <p:cNvPr id="80" name="Google Shape;80;p12"/>
            <p:cNvSpPr/>
            <p:nvPr/>
          </p:nvSpPr>
          <p:spPr>
            <a:xfrm>
              <a:off x="0" y="0"/>
              <a:ext cx="1050322" cy="853558"/>
            </a:xfrm>
            <a:custGeom>
              <a:rect b="b" l="l" r="r" t="t"/>
              <a:pathLst>
                <a:path extrusionOk="0" h="853558" w="1050322">
                  <a:moveTo>
                    <a:pt x="77653" y="0"/>
                  </a:moveTo>
                  <a:lnTo>
                    <a:pt x="972669" y="0"/>
                  </a:lnTo>
                  <a:cubicBezTo>
                    <a:pt x="993264" y="0"/>
                    <a:pt x="1013015" y="8181"/>
                    <a:pt x="1027578" y="22744"/>
                  </a:cubicBezTo>
                  <a:cubicBezTo>
                    <a:pt x="1042141" y="37307"/>
                    <a:pt x="1050322" y="57058"/>
                    <a:pt x="1050322" y="77653"/>
                  </a:cubicBezTo>
                  <a:lnTo>
                    <a:pt x="1050322" y="775905"/>
                  </a:lnTo>
                  <a:cubicBezTo>
                    <a:pt x="1050322" y="818792"/>
                    <a:pt x="1015556" y="853558"/>
                    <a:pt x="972669" y="853558"/>
                  </a:cubicBezTo>
                  <a:lnTo>
                    <a:pt x="77653" y="853558"/>
                  </a:lnTo>
                  <a:cubicBezTo>
                    <a:pt x="34767" y="853558"/>
                    <a:pt x="0" y="818792"/>
                    <a:pt x="0" y="775905"/>
                  </a:cubicBezTo>
                  <a:lnTo>
                    <a:pt x="0" y="77653"/>
                  </a:lnTo>
                  <a:cubicBezTo>
                    <a:pt x="0" y="34767"/>
                    <a:pt x="34767" y="0"/>
                    <a:pt x="77653"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2"/>
            <p:cNvSpPr txBox="1"/>
            <p:nvPr/>
          </p:nvSpPr>
          <p:spPr>
            <a:xfrm>
              <a:off x="0" y="-47625"/>
              <a:ext cx="1050322" cy="90118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2" name="Google Shape;82;p12"/>
          <p:cNvPicPr preferRelativeResize="0"/>
          <p:nvPr/>
        </p:nvPicPr>
        <p:blipFill>
          <a:blip r:embed="rId4">
            <a:alphaModFix/>
          </a:blip>
          <a:stretch>
            <a:fillRect/>
          </a:stretch>
        </p:blipFill>
        <p:spPr>
          <a:xfrm>
            <a:off x="-1550272" y="-1875576"/>
            <a:ext cx="5520624" cy="5703876"/>
          </a:xfrm>
          <a:prstGeom prst="rect">
            <a:avLst/>
          </a:prstGeom>
          <a:noFill/>
          <a:ln>
            <a:noFill/>
          </a:ln>
        </p:spPr>
      </p:pic>
      <p:pic>
        <p:nvPicPr>
          <p:cNvPr id="83" name="Google Shape;83;p12"/>
          <p:cNvPicPr preferRelativeResize="0"/>
          <p:nvPr/>
        </p:nvPicPr>
        <p:blipFill>
          <a:blip r:embed="rId5">
            <a:alphaModFix/>
          </a:blip>
          <a:stretch>
            <a:fillRect/>
          </a:stretch>
        </p:blipFill>
        <p:spPr>
          <a:xfrm>
            <a:off x="646750" y="3085382"/>
            <a:ext cx="4966200" cy="7202517"/>
          </a:xfrm>
          <a:prstGeom prst="rect">
            <a:avLst/>
          </a:prstGeom>
          <a:noFill/>
          <a:ln>
            <a:noFill/>
          </a:ln>
        </p:spPr>
      </p:pic>
      <p:grpSp>
        <p:nvGrpSpPr>
          <p:cNvPr id="84" name="Google Shape;84;p12"/>
          <p:cNvGrpSpPr/>
          <p:nvPr/>
        </p:nvGrpSpPr>
        <p:grpSpPr>
          <a:xfrm>
            <a:off x="6919840" y="4002209"/>
            <a:ext cx="1380846" cy="1380846"/>
            <a:chOff x="0" y="0"/>
            <a:chExt cx="812800" cy="812800"/>
          </a:xfrm>
        </p:grpSpPr>
        <p:sp>
          <p:nvSpPr>
            <p:cNvPr id="85" name="Google Shape;8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 name="Google Shape;87;p12"/>
          <p:cNvGrpSpPr/>
          <p:nvPr/>
        </p:nvGrpSpPr>
        <p:grpSpPr>
          <a:xfrm>
            <a:off x="7033370" y="4115740"/>
            <a:ext cx="1153785" cy="1153785"/>
            <a:chOff x="0" y="0"/>
            <a:chExt cx="812800" cy="812800"/>
          </a:xfrm>
        </p:grpSpPr>
        <p:sp>
          <p:nvSpPr>
            <p:cNvPr id="88" name="Google Shape;8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77545"/>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 name="Google Shape;90;p12"/>
          <p:cNvGrpSpPr/>
          <p:nvPr/>
        </p:nvGrpSpPr>
        <p:grpSpPr>
          <a:xfrm>
            <a:off x="6919840" y="7299523"/>
            <a:ext cx="1380846" cy="1380846"/>
            <a:chOff x="0" y="0"/>
            <a:chExt cx="812800" cy="812800"/>
          </a:xfrm>
        </p:grpSpPr>
        <p:sp>
          <p:nvSpPr>
            <p:cNvPr id="91" name="Google Shape;9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 name="Google Shape;93;p12"/>
          <p:cNvGrpSpPr/>
          <p:nvPr/>
        </p:nvGrpSpPr>
        <p:grpSpPr>
          <a:xfrm>
            <a:off x="7033370" y="7413053"/>
            <a:ext cx="1153785" cy="1153785"/>
            <a:chOff x="0" y="0"/>
            <a:chExt cx="812800" cy="812800"/>
          </a:xfrm>
        </p:grpSpPr>
        <p:sp>
          <p:nvSpPr>
            <p:cNvPr id="94" name="Google Shape;9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77545"/>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 name="Google Shape;96;p12"/>
          <p:cNvGrpSpPr/>
          <p:nvPr/>
        </p:nvGrpSpPr>
        <p:grpSpPr>
          <a:xfrm>
            <a:off x="6919840" y="5650438"/>
            <a:ext cx="1380846" cy="1380846"/>
            <a:chOff x="0" y="0"/>
            <a:chExt cx="812800" cy="812800"/>
          </a:xfrm>
        </p:grpSpPr>
        <p:sp>
          <p:nvSpPr>
            <p:cNvPr id="97" name="Google Shape;9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 name="Google Shape;99;p12"/>
          <p:cNvGrpSpPr/>
          <p:nvPr/>
        </p:nvGrpSpPr>
        <p:grpSpPr>
          <a:xfrm>
            <a:off x="7033370" y="5763968"/>
            <a:ext cx="1153785" cy="1153785"/>
            <a:chOff x="0" y="0"/>
            <a:chExt cx="812800" cy="812800"/>
          </a:xfrm>
        </p:grpSpPr>
        <p:sp>
          <p:nvSpPr>
            <p:cNvPr id="100" name="Google Shape;10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77545"/>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2" name="Google Shape;102;p12"/>
          <p:cNvSpPr txBox="1"/>
          <p:nvPr/>
        </p:nvSpPr>
        <p:spPr>
          <a:xfrm>
            <a:off x="890224" y="1000125"/>
            <a:ext cx="16507500" cy="12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B77545"/>
                </a:solidFill>
                <a:latin typeface="Ubuntu"/>
                <a:ea typeface="Ubuntu"/>
                <a:cs typeface="Ubuntu"/>
                <a:sym typeface="Ubuntu"/>
              </a:rPr>
              <a:t>Table Of Contents</a:t>
            </a:r>
            <a:endParaRPr/>
          </a:p>
        </p:txBody>
      </p:sp>
      <p:sp>
        <p:nvSpPr>
          <p:cNvPr id="103" name="Google Shape;103;p12"/>
          <p:cNvSpPr txBox="1"/>
          <p:nvPr/>
        </p:nvSpPr>
        <p:spPr>
          <a:xfrm>
            <a:off x="7455065" y="4170344"/>
            <a:ext cx="310500" cy="10005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499" u="none" cap="none" strike="noStrike">
                <a:solidFill>
                  <a:srgbClr val="F7FBF3"/>
                </a:solidFill>
                <a:latin typeface="Poppins"/>
                <a:ea typeface="Poppins"/>
                <a:cs typeface="Poppins"/>
                <a:sym typeface="Poppins"/>
              </a:rPr>
              <a:t>1</a:t>
            </a:r>
            <a:endParaRPr/>
          </a:p>
        </p:txBody>
      </p:sp>
      <p:sp>
        <p:nvSpPr>
          <p:cNvPr id="104" name="Google Shape;104;p12"/>
          <p:cNvSpPr txBox="1"/>
          <p:nvPr/>
        </p:nvSpPr>
        <p:spPr>
          <a:xfrm>
            <a:off x="12253690" y="4256387"/>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Fira Sans"/>
                <a:ea typeface="Fira Sans"/>
                <a:cs typeface="Fira Sans"/>
                <a:sym typeface="Fira Sans"/>
              </a:rPr>
              <a:t>Elaborate on what you want to discuss. </a:t>
            </a:r>
            <a:endParaRPr/>
          </a:p>
        </p:txBody>
      </p:sp>
      <p:sp>
        <p:nvSpPr>
          <p:cNvPr id="105" name="Google Shape;105;p12"/>
          <p:cNvSpPr txBox="1"/>
          <p:nvPr/>
        </p:nvSpPr>
        <p:spPr>
          <a:xfrm>
            <a:off x="8566616" y="4387832"/>
            <a:ext cx="3306074" cy="57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B77545"/>
                </a:solidFill>
                <a:latin typeface="Poppins"/>
                <a:ea typeface="Poppins"/>
                <a:cs typeface="Poppins"/>
                <a:sym typeface="Poppins"/>
              </a:rPr>
              <a:t>Introduction</a:t>
            </a:r>
            <a:endParaRPr/>
          </a:p>
        </p:txBody>
      </p:sp>
      <p:sp>
        <p:nvSpPr>
          <p:cNvPr id="106" name="Google Shape;106;p12"/>
          <p:cNvSpPr txBox="1"/>
          <p:nvPr/>
        </p:nvSpPr>
        <p:spPr>
          <a:xfrm>
            <a:off x="12253690" y="5904616"/>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Fira Sans"/>
                <a:ea typeface="Fira Sans"/>
                <a:cs typeface="Fira Sans"/>
                <a:sym typeface="Fira Sans"/>
              </a:rPr>
              <a:t>Elaborate on what you want to discuss. </a:t>
            </a:r>
            <a:endParaRPr/>
          </a:p>
        </p:txBody>
      </p:sp>
      <p:sp>
        <p:nvSpPr>
          <p:cNvPr id="107" name="Google Shape;107;p12"/>
          <p:cNvSpPr txBox="1"/>
          <p:nvPr/>
        </p:nvSpPr>
        <p:spPr>
          <a:xfrm>
            <a:off x="8566616" y="6036061"/>
            <a:ext cx="3306074" cy="57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B77545"/>
                </a:solidFill>
                <a:latin typeface="Poppins"/>
                <a:ea typeface="Poppins"/>
                <a:cs typeface="Poppins"/>
                <a:sym typeface="Poppins"/>
              </a:rPr>
              <a:t>Activities</a:t>
            </a:r>
            <a:endParaRPr/>
          </a:p>
        </p:txBody>
      </p:sp>
      <p:sp>
        <p:nvSpPr>
          <p:cNvPr id="108" name="Google Shape;108;p12"/>
          <p:cNvSpPr txBox="1"/>
          <p:nvPr/>
        </p:nvSpPr>
        <p:spPr>
          <a:xfrm>
            <a:off x="12253690" y="7553701"/>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Fira Sans"/>
                <a:ea typeface="Fira Sans"/>
                <a:cs typeface="Fira Sans"/>
                <a:sym typeface="Fira Sans"/>
              </a:rPr>
              <a:t>Elaborate on what you want to discuss. </a:t>
            </a:r>
            <a:endParaRPr/>
          </a:p>
        </p:txBody>
      </p:sp>
      <p:sp>
        <p:nvSpPr>
          <p:cNvPr id="109" name="Google Shape;109;p12"/>
          <p:cNvSpPr txBox="1"/>
          <p:nvPr/>
        </p:nvSpPr>
        <p:spPr>
          <a:xfrm>
            <a:off x="8566616" y="7685146"/>
            <a:ext cx="3306074" cy="57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B77545"/>
                </a:solidFill>
                <a:latin typeface="Poppins"/>
                <a:ea typeface="Poppins"/>
                <a:cs typeface="Poppins"/>
                <a:sym typeface="Poppins"/>
              </a:rPr>
              <a:t>About Safari </a:t>
            </a:r>
            <a:endParaRPr/>
          </a:p>
        </p:txBody>
      </p:sp>
      <p:sp>
        <p:nvSpPr>
          <p:cNvPr id="110" name="Google Shape;110;p12"/>
          <p:cNvSpPr txBox="1"/>
          <p:nvPr/>
        </p:nvSpPr>
        <p:spPr>
          <a:xfrm>
            <a:off x="7360529" y="7467658"/>
            <a:ext cx="499500" cy="10005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499" u="none" cap="none" strike="noStrike">
                <a:solidFill>
                  <a:srgbClr val="F7FBF3"/>
                </a:solidFill>
                <a:latin typeface="Poppins"/>
                <a:ea typeface="Poppins"/>
                <a:cs typeface="Poppins"/>
                <a:sym typeface="Poppins"/>
              </a:rPr>
              <a:t>3</a:t>
            </a:r>
            <a:endParaRPr/>
          </a:p>
        </p:txBody>
      </p:sp>
      <p:sp>
        <p:nvSpPr>
          <p:cNvPr id="111" name="Google Shape;111;p12"/>
          <p:cNvSpPr txBox="1"/>
          <p:nvPr/>
        </p:nvSpPr>
        <p:spPr>
          <a:xfrm>
            <a:off x="7374579" y="5818573"/>
            <a:ext cx="471300" cy="10005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499" u="none" cap="none" strike="noStrike">
                <a:solidFill>
                  <a:srgbClr val="F7FBF3"/>
                </a:solidFill>
                <a:latin typeface="Poppins"/>
                <a:ea typeface="Poppins"/>
                <a:cs typeface="Poppins"/>
                <a:sym typeface="Poppins"/>
              </a:rPr>
              <a:t>2</a:t>
            </a:r>
            <a:endParaRPr/>
          </a:p>
        </p:txBody>
      </p:sp>
      <p:sp>
        <p:nvSpPr>
          <p:cNvPr id="112" name="Google Shape;112;p12"/>
          <p:cNvSpPr/>
          <p:nvPr/>
        </p:nvSpPr>
        <p:spPr>
          <a:xfrm rot="3292730">
            <a:off x="-30473" y="248420"/>
            <a:ext cx="1037341" cy="827987"/>
          </a:xfrm>
          <a:custGeom>
            <a:rect b="b" l="l" r="r" t="t"/>
            <a:pathLst>
              <a:path extrusionOk="0" h="828430" w="1037896">
                <a:moveTo>
                  <a:pt x="0" y="0"/>
                </a:moveTo>
                <a:lnTo>
                  <a:pt x="1037896" y="0"/>
                </a:lnTo>
                <a:lnTo>
                  <a:pt x="1037896" y="828430"/>
                </a:lnTo>
                <a:lnTo>
                  <a:pt x="0" y="828430"/>
                </a:lnTo>
                <a:lnTo>
                  <a:pt x="0" y="0"/>
                </a:lnTo>
                <a:close/>
              </a:path>
            </a:pathLst>
          </a:custGeom>
          <a:blipFill rotWithShape="1">
            <a:blip r:embed="rId6">
              <a:alphaModFix/>
            </a:blip>
            <a:stretch>
              <a:fillRect b="0" l="0" r="0" t="0"/>
            </a:stretch>
          </a:blipFill>
          <a:ln>
            <a:noFill/>
          </a:ln>
        </p:spPr>
      </p:sp>
      <p:sp>
        <p:nvSpPr>
          <p:cNvPr id="113" name="Google Shape;113;p12"/>
          <p:cNvSpPr/>
          <p:nvPr/>
        </p:nvSpPr>
        <p:spPr>
          <a:xfrm rot="-1301707">
            <a:off x="16480937" y="7542383"/>
            <a:ext cx="825075" cy="658560"/>
          </a:xfrm>
          <a:custGeom>
            <a:rect b="b" l="l" r="r" t="t"/>
            <a:pathLst>
              <a:path extrusionOk="0" h="657968" w="824333">
                <a:moveTo>
                  <a:pt x="0" y="0"/>
                </a:moveTo>
                <a:lnTo>
                  <a:pt x="824333" y="0"/>
                </a:lnTo>
                <a:lnTo>
                  <a:pt x="824333" y="657967"/>
                </a:lnTo>
                <a:lnTo>
                  <a:pt x="0" y="657967"/>
                </a:lnTo>
                <a:lnTo>
                  <a:pt x="0" y="0"/>
                </a:lnTo>
                <a:close/>
              </a:path>
            </a:pathLst>
          </a:custGeom>
          <a:blipFill rotWithShape="1">
            <a:blip r:embed="rId7">
              <a:alphaModFix/>
            </a:blip>
            <a:stretch>
              <a:fillRect b="0" l="0" r="0" t="0"/>
            </a:stretch>
          </a:blipFill>
          <a:ln>
            <a:noFill/>
          </a:ln>
        </p:spPr>
      </p:sp>
      <p:sp>
        <p:nvSpPr>
          <p:cNvPr id="114" name="Google Shape;114;p12"/>
          <p:cNvSpPr/>
          <p:nvPr/>
        </p:nvSpPr>
        <p:spPr>
          <a:xfrm rot="3261743">
            <a:off x="5171553" y="4752220"/>
            <a:ext cx="824111" cy="657791"/>
          </a:xfrm>
          <a:custGeom>
            <a:rect b="b" l="l" r="r" t="t"/>
            <a:pathLst>
              <a:path extrusionOk="0" h="657968" w="824333">
                <a:moveTo>
                  <a:pt x="0" y="0"/>
                </a:moveTo>
                <a:lnTo>
                  <a:pt x="824334" y="0"/>
                </a:lnTo>
                <a:lnTo>
                  <a:pt x="824334" y="657968"/>
                </a:lnTo>
                <a:lnTo>
                  <a:pt x="0" y="657968"/>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3"/>
        </a:solidFill>
      </p:bgPr>
    </p:bg>
    <p:spTree>
      <p:nvGrpSpPr>
        <p:cNvPr id="118" name="Shape 118"/>
        <p:cNvGrpSpPr/>
        <p:nvPr/>
      </p:nvGrpSpPr>
      <p:grpSpPr>
        <a:xfrm>
          <a:off x="0" y="0"/>
          <a:ext cx="0" cy="0"/>
          <a:chOff x="0" y="0"/>
          <a:chExt cx="0" cy="0"/>
        </a:xfrm>
      </p:grpSpPr>
      <p:pic>
        <p:nvPicPr>
          <p:cNvPr id="119" name="Google Shape;119;p13"/>
          <p:cNvPicPr preferRelativeResize="0"/>
          <p:nvPr/>
        </p:nvPicPr>
        <p:blipFill>
          <a:blip r:embed="rId3">
            <a:alphaModFix/>
          </a:blip>
          <a:stretch>
            <a:fillRect/>
          </a:stretch>
        </p:blipFill>
        <p:spPr>
          <a:xfrm>
            <a:off x="-2229600" y="5940254"/>
            <a:ext cx="7277151" cy="7128523"/>
          </a:xfrm>
          <a:prstGeom prst="rect">
            <a:avLst/>
          </a:prstGeom>
          <a:noFill/>
          <a:ln>
            <a:noFill/>
          </a:ln>
        </p:spPr>
      </p:pic>
      <p:pic>
        <p:nvPicPr>
          <p:cNvPr id="120" name="Google Shape;120;p13"/>
          <p:cNvPicPr preferRelativeResize="0"/>
          <p:nvPr/>
        </p:nvPicPr>
        <p:blipFill>
          <a:blip r:embed="rId4">
            <a:alphaModFix/>
          </a:blip>
          <a:stretch>
            <a:fillRect/>
          </a:stretch>
        </p:blipFill>
        <p:spPr>
          <a:xfrm>
            <a:off x="13346925" y="-1947943"/>
            <a:ext cx="5584250" cy="6437743"/>
          </a:xfrm>
          <a:prstGeom prst="rect">
            <a:avLst/>
          </a:prstGeom>
          <a:noFill/>
          <a:ln>
            <a:noFill/>
          </a:ln>
        </p:spPr>
      </p:pic>
      <p:pic>
        <p:nvPicPr>
          <p:cNvPr id="121" name="Google Shape;121;p13"/>
          <p:cNvPicPr preferRelativeResize="0"/>
          <p:nvPr/>
        </p:nvPicPr>
        <p:blipFill>
          <a:blip r:embed="rId5">
            <a:alphaModFix/>
          </a:blip>
          <a:stretch>
            <a:fillRect/>
          </a:stretch>
        </p:blipFill>
        <p:spPr>
          <a:xfrm>
            <a:off x="16865649" y="-499815"/>
            <a:ext cx="2294375" cy="1836704"/>
          </a:xfrm>
          <a:prstGeom prst="rect">
            <a:avLst/>
          </a:prstGeom>
          <a:noFill/>
          <a:ln>
            <a:noFill/>
          </a:ln>
        </p:spPr>
      </p:pic>
      <p:grpSp>
        <p:nvGrpSpPr>
          <p:cNvPr id="122" name="Google Shape;122;p13"/>
          <p:cNvGrpSpPr/>
          <p:nvPr/>
        </p:nvGrpSpPr>
        <p:grpSpPr>
          <a:xfrm>
            <a:off x="1141511" y="-481909"/>
            <a:ext cx="3586498" cy="4651104"/>
            <a:chOff x="0" y="-47625"/>
            <a:chExt cx="944592" cy="1224982"/>
          </a:xfrm>
        </p:grpSpPr>
        <p:sp>
          <p:nvSpPr>
            <p:cNvPr id="123" name="Google Shape;123;p13"/>
            <p:cNvSpPr/>
            <p:nvPr/>
          </p:nvSpPr>
          <p:spPr>
            <a:xfrm>
              <a:off x="0" y="0"/>
              <a:ext cx="944592" cy="1177357"/>
            </a:xfrm>
            <a:custGeom>
              <a:rect b="b" l="l" r="r" t="t"/>
              <a:pathLst>
                <a:path extrusionOk="0" h="1177357" w="944592">
                  <a:moveTo>
                    <a:pt x="86345" y="0"/>
                  </a:moveTo>
                  <a:lnTo>
                    <a:pt x="858247" y="0"/>
                  </a:lnTo>
                  <a:cubicBezTo>
                    <a:pt x="881147" y="0"/>
                    <a:pt x="903109" y="9097"/>
                    <a:pt x="919302" y="25290"/>
                  </a:cubicBezTo>
                  <a:cubicBezTo>
                    <a:pt x="935495" y="41483"/>
                    <a:pt x="944592" y="63445"/>
                    <a:pt x="944592" y="86345"/>
                  </a:cubicBezTo>
                  <a:lnTo>
                    <a:pt x="944592" y="1091012"/>
                  </a:lnTo>
                  <a:cubicBezTo>
                    <a:pt x="944592" y="1138699"/>
                    <a:pt x="905934" y="1177357"/>
                    <a:pt x="858247" y="1177357"/>
                  </a:cubicBezTo>
                  <a:lnTo>
                    <a:pt x="86345" y="1177357"/>
                  </a:lnTo>
                  <a:cubicBezTo>
                    <a:pt x="38658" y="1177357"/>
                    <a:pt x="0" y="1138699"/>
                    <a:pt x="0" y="1091012"/>
                  </a:cubicBezTo>
                  <a:lnTo>
                    <a:pt x="0" y="86345"/>
                  </a:lnTo>
                  <a:cubicBezTo>
                    <a:pt x="0" y="38658"/>
                    <a:pt x="38658" y="0"/>
                    <a:pt x="86345"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3"/>
            <p:cNvSpPr txBox="1"/>
            <p:nvPr/>
          </p:nvSpPr>
          <p:spPr>
            <a:xfrm>
              <a:off x="0" y="-47625"/>
              <a:ext cx="944592" cy="12249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25" name="Google Shape;125;p13"/>
          <p:cNvPicPr preferRelativeResize="0"/>
          <p:nvPr/>
        </p:nvPicPr>
        <p:blipFill>
          <a:blip r:embed="rId6">
            <a:alphaModFix/>
          </a:blip>
          <a:stretch>
            <a:fillRect/>
          </a:stretch>
        </p:blipFill>
        <p:spPr>
          <a:xfrm>
            <a:off x="2082372" y="1028700"/>
            <a:ext cx="4195151" cy="7280499"/>
          </a:xfrm>
          <a:prstGeom prst="rect">
            <a:avLst/>
          </a:prstGeom>
          <a:noFill/>
          <a:ln>
            <a:noFill/>
          </a:ln>
        </p:spPr>
      </p:pic>
      <p:grpSp>
        <p:nvGrpSpPr>
          <p:cNvPr id="126" name="Google Shape;126;p13"/>
          <p:cNvGrpSpPr/>
          <p:nvPr/>
        </p:nvGrpSpPr>
        <p:grpSpPr>
          <a:xfrm>
            <a:off x="13154813" y="9077474"/>
            <a:ext cx="6555905" cy="1565647"/>
            <a:chOff x="0" y="-47625"/>
            <a:chExt cx="1726658" cy="412351"/>
          </a:xfrm>
        </p:grpSpPr>
        <p:sp>
          <p:nvSpPr>
            <p:cNvPr id="127" name="Google Shape;127;p13"/>
            <p:cNvSpPr/>
            <p:nvPr/>
          </p:nvSpPr>
          <p:spPr>
            <a:xfrm>
              <a:off x="0" y="0"/>
              <a:ext cx="1726658" cy="364726"/>
            </a:xfrm>
            <a:custGeom>
              <a:rect b="b" l="l" r="r" t="t"/>
              <a:pathLst>
                <a:path extrusionOk="0" h="364726" w="1726658">
                  <a:moveTo>
                    <a:pt x="47236" y="0"/>
                  </a:moveTo>
                  <a:lnTo>
                    <a:pt x="1679422" y="0"/>
                  </a:lnTo>
                  <a:cubicBezTo>
                    <a:pt x="1691950" y="0"/>
                    <a:pt x="1703964" y="4977"/>
                    <a:pt x="1712823" y="13835"/>
                  </a:cubicBezTo>
                  <a:cubicBezTo>
                    <a:pt x="1721682" y="22694"/>
                    <a:pt x="1726658" y="34708"/>
                    <a:pt x="1726658" y="47236"/>
                  </a:cubicBezTo>
                  <a:lnTo>
                    <a:pt x="1726658" y="317490"/>
                  </a:lnTo>
                  <a:cubicBezTo>
                    <a:pt x="1726658" y="343578"/>
                    <a:pt x="1705510" y="364726"/>
                    <a:pt x="1679422" y="364726"/>
                  </a:cubicBezTo>
                  <a:lnTo>
                    <a:pt x="47236" y="364726"/>
                  </a:lnTo>
                  <a:cubicBezTo>
                    <a:pt x="21148" y="364726"/>
                    <a:pt x="0" y="343578"/>
                    <a:pt x="0" y="317490"/>
                  </a:cubicBezTo>
                  <a:lnTo>
                    <a:pt x="0" y="47236"/>
                  </a:lnTo>
                  <a:cubicBezTo>
                    <a:pt x="0" y="21148"/>
                    <a:pt x="21148" y="0"/>
                    <a:pt x="47236"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3"/>
            <p:cNvSpPr txBox="1"/>
            <p:nvPr/>
          </p:nvSpPr>
          <p:spPr>
            <a:xfrm>
              <a:off x="0" y="-47625"/>
              <a:ext cx="1726658" cy="4123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 name="Google Shape;129;p13"/>
          <p:cNvGrpSpPr/>
          <p:nvPr/>
        </p:nvGrpSpPr>
        <p:grpSpPr>
          <a:xfrm>
            <a:off x="10412531" y="2939597"/>
            <a:ext cx="2384458" cy="2384458"/>
            <a:chOff x="0" y="0"/>
            <a:chExt cx="812800" cy="812800"/>
          </a:xfrm>
        </p:grpSpPr>
        <p:sp>
          <p:nvSpPr>
            <p:cNvPr id="130" name="Google Shape;13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 name="Google Shape;132;p13"/>
          <p:cNvGrpSpPr/>
          <p:nvPr/>
        </p:nvGrpSpPr>
        <p:grpSpPr>
          <a:xfrm>
            <a:off x="10608577" y="3135643"/>
            <a:ext cx="1992366" cy="1992366"/>
            <a:chOff x="0" y="0"/>
            <a:chExt cx="812800" cy="812800"/>
          </a:xfrm>
        </p:grpSpPr>
        <p:sp>
          <p:nvSpPr>
            <p:cNvPr id="133" name="Google Shape;13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77545"/>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5" name="Google Shape;135;p13"/>
          <p:cNvSpPr txBox="1"/>
          <p:nvPr/>
        </p:nvSpPr>
        <p:spPr>
          <a:xfrm>
            <a:off x="6776755" y="5285955"/>
            <a:ext cx="9656011" cy="1409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B77545"/>
                </a:solidFill>
                <a:latin typeface="Ubuntu"/>
                <a:ea typeface="Ubuntu"/>
                <a:cs typeface="Ubuntu"/>
                <a:sym typeface="Ubuntu"/>
              </a:rPr>
              <a:t>Introduction</a:t>
            </a:r>
            <a:endParaRPr/>
          </a:p>
        </p:txBody>
      </p:sp>
      <p:sp>
        <p:nvSpPr>
          <p:cNvPr id="136" name="Google Shape;136;p13"/>
          <p:cNvSpPr txBox="1"/>
          <p:nvPr/>
        </p:nvSpPr>
        <p:spPr>
          <a:xfrm>
            <a:off x="8579280" y="7229055"/>
            <a:ext cx="6050961"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Fira Sans"/>
                <a:ea typeface="Fira Sans"/>
                <a:cs typeface="Fira Sans"/>
                <a:sym typeface="Fira Sans"/>
              </a:rPr>
              <a:t>Elaborate on what you want to discuss. </a:t>
            </a:r>
            <a:endParaRPr/>
          </a:p>
        </p:txBody>
      </p:sp>
      <p:sp>
        <p:nvSpPr>
          <p:cNvPr id="137" name="Google Shape;137;p13"/>
          <p:cNvSpPr txBox="1"/>
          <p:nvPr/>
        </p:nvSpPr>
        <p:spPr>
          <a:xfrm>
            <a:off x="11166074" y="3157580"/>
            <a:ext cx="877500" cy="18720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1" i="0" lang="en-US" sz="12162" u="none" cap="none" strike="noStrike">
                <a:solidFill>
                  <a:srgbClr val="F7FBF3"/>
                </a:solidFill>
                <a:latin typeface="Ubuntu"/>
                <a:ea typeface="Ubuntu"/>
                <a:cs typeface="Ubuntu"/>
                <a:sym typeface="Ubuntu"/>
              </a:rPr>
              <a:t>1</a:t>
            </a:r>
            <a:endParaRPr/>
          </a:p>
        </p:txBody>
      </p:sp>
      <p:sp>
        <p:nvSpPr>
          <p:cNvPr id="138" name="Google Shape;138;p13"/>
          <p:cNvSpPr/>
          <p:nvPr/>
        </p:nvSpPr>
        <p:spPr>
          <a:xfrm>
            <a:off x="1711530" y="4669393"/>
            <a:ext cx="741713" cy="592022"/>
          </a:xfrm>
          <a:custGeom>
            <a:rect b="b" l="l" r="r" t="t"/>
            <a:pathLst>
              <a:path extrusionOk="0" h="592022" w="741713">
                <a:moveTo>
                  <a:pt x="0" y="0"/>
                </a:moveTo>
                <a:lnTo>
                  <a:pt x="741714" y="0"/>
                </a:lnTo>
                <a:lnTo>
                  <a:pt x="741714" y="592022"/>
                </a:lnTo>
                <a:lnTo>
                  <a:pt x="0" y="592022"/>
                </a:lnTo>
                <a:lnTo>
                  <a:pt x="0" y="0"/>
                </a:lnTo>
                <a:close/>
              </a:path>
            </a:pathLst>
          </a:custGeom>
          <a:blipFill rotWithShape="1">
            <a:blip r:embed="rId7">
              <a:alphaModFix/>
            </a:blip>
            <a:stretch>
              <a:fillRect b="0" l="0" r="0" t="0"/>
            </a:stretch>
          </a:blipFill>
          <a:ln>
            <a:noFill/>
          </a:ln>
        </p:spPr>
      </p:sp>
      <p:pic>
        <p:nvPicPr>
          <p:cNvPr id="139" name="Google Shape;139;p13"/>
          <p:cNvPicPr preferRelativeResize="0"/>
          <p:nvPr/>
        </p:nvPicPr>
        <p:blipFill>
          <a:blip r:embed="rId8">
            <a:alphaModFix/>
          </a:blip>
          <a:stretch>
            <a:fillRect/>
          </a:stretch>
        </p:blipFill>
        <p:spPr>
          <a:xfrm>
            <a:off x="16255374" y="7533180"/>
            <a:ext cx="877500" cy="77602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3"/>
        </a:solidFill>
      </p:bgPr>
    </p:bg>
    <p:spTree>
      <p:nvGrpSpPr>
        <p:cNvPr id="143" name="Shape 143"/>
        <p:cNvGrpSpPr/>
        <p:nvPr/>
      </p:nvGrpSpPr>
      <p:grpSpPr>
        <a:xfrm>
          <a:off x="0" y="0"/>
          <a:ext cx="0" cy="0"/>
          <a:chOff x="0" y="0"/>
          <a:chExt cx="0" cy="0"/>
        </a:xfrm>
      </p:grpSpPr>
      <p:grpSp>
        <p:nvGrpSpPr>
          <p:cNvPr id="144" name="Google Shape;144;p14"/>
          <p:cNvGrpSpPr/>
          <p:nvPr/>
        </p:nvGrpSpPr>
        <p:grpSpPr>
          <a:xfrm>
            <a:off x="-177040" y="3076686"/>
            <a:ext cx="4466066" cy="7611759"/>
            <a:chOff x="0" y="-47625"/>
            <a:chExt cx="1176248" cy="2004743"/>
          </a:xfrm>
        </p:grpSpPr>
        <p:sp>
          <p:nvSpPr>
            <p:cNvPr id="145" name="Google Shape;145;p14"/>
            <p:cNvSpPr/>
            <p:nvPr/>
          </p:nvSpPr>
          <p:spPr>
            <a:xfrm>
              <a:off x="0" y="0"/>
              <a:ext cx="1176248" cy="1957118"/>
            </a:xfrm>
            <a:custGeom>
              <a:rect b="b" l="l" r="r" t="t"/>
              <a:pathLst>
                <a:path extrusionOk="0" h="1957118" w="1176248">
                  <a:moveTo>
                    <a:pt x="69340" y="0"/>
                  </a:moveTo>
                  <a:lnTo>
                    <a:pt x="1106908" y="0"/>
                  </a:lnTo>
                  <a:cubicBezTo>
                    <a:pt x="1145203" y="0"/>
                    <a:pt x="1176248" y="31045"/>
                    <a:pt x="1176248" y="69340"/>
                  </a:cubicBezTo>
                  <a:lnTo>
                    <a:pt x="1176248" y="1887778"/>
                  </a:lnTo>
                  <a:cubicBezTo>
                    <a:pt x="1176248" y="1926074"/>
                    <a:pt x="1145203" y="1957118"/>
                    <a:pt x="1106908" y="1957118"/>
                  </a:cubicBezTo>
                  <a:lnTo>
                    <a:pt x="69340" y="1957118"/>
                  </a:lnTo>
                  <a:cubicBezTo>
                    <a:pt x="31045" y="1957118"/>
                    <a:pt x="0" y="1926074"/>
                    <a:pt x="0" y="1887778"/>
                  </a:cubicBezTo>
                  <a:lnTo>
                    <a:pt x="0" y="69340"/>
                  </a:lnTo>
                  <a:cubicBezTo>
                    <a:pt x="0" y="31045"/>
                    <a:pt x="31045" y="0"/>
                    <a:pt x="69340"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4"/>
            <p:cNvSpPr txBox="1"/>
            <p:nvPr/>
          </p:nvSpPr>
          <p:spPr>
            <a:xfrm>
              <a:off x="0" y="-47625"/>
              <a:ext cx="1176248" cy="200474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7" name="Google Shape;147;p14"/>
          <p:cNvPicPr preferRelativeResize="0"/>
          <p:nvPr/>
        </p:nvPicPr>
        <p:blipFill>
          <a:blip r:embed="rId3">
            <a:alphaModFix/>
          </a:blip>
          <a:stretch>
            <a:fillRect/>
          </a:stretch>
        </p:blipFill>
        <p:spPr>
          <a:xfrm>
            <a:off x="-3303300" y="3638400"/>
            <a:ext cx="8829799" cy="9660559"/>
          </a:xfrm>
          <a:prstGeom prst="rect">
            <a:avLst/>
          </a:prstGeom>
          <a:noFill/>
          <a:ln>
            <a:noFill/>
          </a:ln>
        </p:spPr>
      </p:pic>
      <p:pic>
        <p:nvPicPr>
          <p:cNvPr id="148" name="Google Shape;148;p14"/>
          <p:cNvPicPr preferRelativeResize="0"/>
          <p:nvPr/>
        </p:nvPicPr>
        <p:blipFill>
          <a:blip r:embed="rId4">
            <a:alphaModFix/>
          </a:blip>
          <a:stretch>
            <a:fillRect/>
          </a:stretch>
        </p:blipFill>
        <p:spPr>
          <a:xfrm>
            <a:off x="14755389" y="-983227"/>
            <a:ext cx="4700650" cy="4776774"/>
          </a:xfrm>
          <a:prstGeom prst="rect">
            <a:avLst/>
          </a:prstGeom>
          <a:noFill/>
          <a:ln>
            <a:noFill/>
          </a:ln>
        </p:spPr>
      </p:pic>
      <p:pic>
        <p:nvPicPr>
          <p:cNvPr id="149" name="Google Shape;149;p14"/>
          <p:cNvPicPr preferRelativeResize="0"/>
          <p:nvPr/>
        </p:nvPicPr>
        <p:blipFill>
          <a:blip r:embed="rId5">
            <a:alphaModFix/>
          </a:blip>
          <a:stretch>
            <a:fillRect/>
          </a:stretch>
        </p:blipFill>
        <p:spPr>
          <a:xfrm>
            <a:off x="1468487" y="3906825"/>
            <a:ext cx="12498386" cy="3679951"/>
          </a:xfrm>
          <a:prstGeom prst="rect">
            <a:avLst/>
          </a:prstGeom>
          <a:noFill/>
          <a:ln>
            <a:noFill/>
          </a:ln>
        </p:spPr>
      </p:pic>
      <p:grpSp>
        <p:nvGrpSpPr>
          <p:cNvPr id="150" name="Google Shape;150;p14"/>
          <p:cNvGrpSpPr/>
          <p:nvPr/>
        </p:nvGrpSpPr>
        <p:grpSpPr>
          <a:xfrm>
            <a:off x="15741340" y="3076686"/>
            <a:ext cx="3035919" cy="1063193"/>
            <a:chOff x="0" y="-47625"/>
            <a:chExt cx="799584" cy="280018"/>
          </a:xfrm>
        </p:grpSpPr>
        <p:sp>
          <p:nvSpPr>
            <p:cNvPr id="151" name="Google Shape;151;p14"/>
            <p:cNvSpPr/>
            <p:nvPr/>
          </p:nvSpPr>
          <p:spPr>
            <a:xfrm>
              <a:off x="0" y="0"/>
              <a:ext cx="799584" cy="232393"/>
            </a:xfrm>
            <a:custGeom>
              <a:rect b="b" l="l" r="r" t="t"/>
              <a:pathLst>
                <a:path extrusionOk="0" h="232393" w="799584">
                  <a:moveTo>
                    <a:pt x="102004" y="0"/>
                  </a:moveTo>
                  <a:lnTo>
                    <a:pt x="697579" y="0"/>
                  </a:lnTo>
                  <a:cubicBezTo>
                    <a:pt x="753915" y="0"/>
                    <a:pt x="799584" y="45669"/>
                    <a:pt x="799584" y="102004"/>
                  </a:cubicBezTo>
                  <a:lnTo>
                    <a:pt x="799584" y="130389"/>
                  </a:lnTo>
                  <a:cubicBezTo>
                    <a:pt x="799584" y="157442"/>
                    <a:pt x="788837" y="183387"/>
                    <a:pt x="769707" y="202517"/>
                  </a:cubicBezTo>
                  <a:cubicBezTo>
                    <a:pt x="750578" y="221646"/>
                    <a:pt x="724633" y="232393"/>
                    <a:pt x="697579" y="232393"/>
                  </a:cubicBezTo>
                  <a:lnTo>
                    <a:pt x="102004" y="232393"/>
                  </a:lnTo>
                  <a:cubicBezTo>
                    <a:pt x="45669" y="232393"/>
                    <a:pt x="0" y="186724"/>
                    <a:pt x="0" y="130389"/>
                  </a:cubicBezTo>
                  <a:lnTo>
                    <a:pt x="0" y="102004"/>
                  </a:lnTo>
                  <a:cubicBezTo>
                    <a:pt x="0" y="45669"/>
                    <a:pt x="45669" y="0"/>
                    <a:pt x="102004"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4"/>
            <p:cNvSpPr txBox="1"/>
            <p:nvPr/>
          </p:nvSpPr>
          <p:spPr>
            <a:xfrm>
              <a:off x="0" y="-47625"/>
              <a:ext cx="799584" cy="2800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3" name="Google Shape;153;p14"/>
          <p:cNvSpPr/>
          <p:nvPr/>
        </p:nvSpPr>
        <p:spPr>
          <a:xfrm>
            <a:off x="17147489" y="-415503"/>
            <a:ext cx="2281021" cy="1820670"/>
          </a:xfrm>
          <a:custGeom>
            <a:rect b="b" l="l" r="r" t="t"/>
            <a:pathLst>
              <a:path extrusionOk="0" h="1820670" w="2281021">
                <a:moveTo>
                  <a:pt x="0" y="0"/>
                </a:moveTo>
                <a:lnTo>
                  <a:pt x="2281022" y="0"/>
                </a:lnTo>
                <a:lnTo>
                  <a:pt x="2281022" y="1820669"/>
                </a:lnTo>
                <a:lnTo>
                  <a:pt x="0" y="1820669"/>
                </a:lnTo>
                <a:lnTo>
                  <a:pt x="0" y="0"/>
                </a:lnTo>
                <a:close/>
              </a:path>
            </a:pathLst>
          </a:custGeom>
          <a:blipFill rotWithShape="1">
            <a:blip r:embed="rId6">
              <a:alphaModFix/>
            </a:blip>
            <a:stretch>
              <a:fillRect b="0" l="0" r="0" t="0"/>
            </a:stretch>
          </a:blipFill>
          <a:ln>
            <a:noFill/>
          </a:ln>
        </p:spPr>
      </p:sp>
      <p:sp>
        <p:nvSpPr>
          <p:cNvPr id="154" name="Google Shape;154;p14"/>
          <p:cNvSpPr txBox="1"/>
          <p:nvPr/>
        </p:nvSpPr>
        <p:spPr>
          <a:xfrm>
            <a:off x="5137079" y="8069580"/>
            <a:ext cx="8829786" cy="7981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Poppins"/>
                <a:ea typeface="Poppins"/>
                <a:cs typeface="Poppins"/>
                <a:sym typeface="Poppins"/>
              </a:rPr>
              <a:t>I'm Rain, and I'll be sharing with you my beautiful ideas. Follow me at </a:t>
            </a:r>
            <a:r>
              <a:rPr b="0" i="0" lang="en-US" sz="2400" u="none" cap="none" strike="noStrike">
                <a:solidFill>
                  <a:srgbClr val="12623A"/>
                </a:solidFill>
                <a:latin typeface="Poppins"/>
                <a:ea typeface="Poppins"/>
                <a:cs typeface="Poppins"/>
                <a:sym typeface="Poppins"/>
              </a:rPr>
              <a:t>@reallygreatsite</a:t>
            </a:r>
            <a:r>
              <a:rPr b="0" i="0" lang="en-US" sz="2400" u="none" cap="none" strike="noStrike">
                <a:solidFill>
                  <a:srgbClr val="000000"/>
                </a:solidFill>
                <a:latin typeface="Poppins"/>
                <a:ea typeface="Poppins"/>
                <a:cs typeface="Poppins"/>
                <a:sym typeface="Poppins"/>
              </a:rPr>
              <a:t> to learn more. </a:t>
            </a:r>
            <a:endParaRPr/>
          </a:p>
        </p:txBody>
      </p:sp>
      <p:sp>
        <p:nvSpPr>
          <p:cNvPr id="155" name="Google Shape;155;p14"/>
          <p:cNvSpPr txBox="1"/>
          <p:nvPr/>
        </p:nvSpPr>
        <p:spPr>
          <a:xfrm>
            <a:off x="1469018" y="1000125"/>
            <a:ext cx="15349964" cy="1247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B77545"/>
                </a:solidFill>
                <a:latin typeface="Ubuntu"/>
                <a:ea typeface="Ubuntu"/>
                <a:cs typeface="Ubuntu"/>
                <a:sym typeface="Ubuntu"/>
              </a:rPr>
              <a:t>Welcome To Presentation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3"/>
        </a:solidFill>
      </p:bgPr>
    </p:bg>
    <p:spTree>
      <p:nvGrpSpPr>
        <p:cNvPr id="159" name="Shape 159"/>
        <p:cNvGrpSpPr/>
        <p:nvPr/>
      </p:nvGrpSpPr>
      <p:grpSpPr>
        <a:xfrm>
          <a:off x="0" y="0"/>
          <a:ext cx="0" cy="0"/>
          <a:chOff x="0" y="0"/>
          <a:chExt cx="0" cy="0"/>
        </a:xfrm>
      </p:grpSpPr>
      <p:grpSp>
        <p:nvGrpSpPr>
          <p:cNvPr id="160" name="Google Shape;160;p15"/>
          <p:cNvGrpSpPr/>
          <p:nvPr/>
        </p:nvGrpSpPr>
        <p:grpSpPr>
          <a:xfrm>
            <a:off x="10096285" y="3910853"/>
            <a:ext cx="8458213" cy="7604697"/>
            <a:chOff x="0" y="-47625"/>
            <a:chExt cx="2227678" cy="2002883"/>
          </a:xfrm>
        </p:grpSpPr>
        <p:sp>
          <p:nvSpPr>
            <p:cNvPr id="161" name="Google Shape;161;p15"/>
            <p:cNvSpPr/>
            <p:nvPr/>
          </p:nvSpPr>
          <p:spPr>
            <a:xfrm>
              <a:off x="0" y="0"/>
              <a:ext cx="2227678" cy="1955258"/>
            </a:xfrm>
            <a:custGeom>
              <a:rect b="b" l="l" r="r" t="t"/>
              <a:pathLst>
                <a:path extrusionOk="0" h="1955258" w="2227678">
                  <a:moveTo>
                    <a:pt x="36613" y="0"/>
                  </a:moveTo>
                  <a:lnTo>
                    <a:pt x="2191065" y="0"/>
                  </a:lnTo>
                  <a:cubicBezTo>
                    <a:pt x="2211286" y="0"/>
                    <a:pt x="2227678" y="16392"/>
                    <a:pt x="2227678" y="36613"/>
                  </a:cubicBezTo>
                  <a:lnTo>
                    <a:pt x="2227678" y="1918646"/>
                  </a:lnTo>
                  <a:cubicBezTo>
                    <a:pt x="2227678" y="1938866"/>
                    <a:pt x="2211286" y="1955258"/>
                    <a:pt x="2191065" y="1955258"/>
                  </a:cubicBezTo>
                  <a:lnTo>
                    <a:pt x="36613" y="1955258"/>
                  </a:lnTo>
                  <a:cubicBezTo>
                    <a:pt x="16392" y="1955258"/>
                    <a:pt x="0" y="1938866"/>
                    <a:pt x="0" y="1918646"/>
                  </a:cubicBezTo>
                  <a:lnTo>
                    <a:pt x="0" y="36613"/>
                  </a:lnTo>
                  <a:cubicBezTo>
                    <a:pt x="0" y="16392"/>
                    <a:pt x="16392" y="0"/>
                    <a:pt x="36613"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5"/>
            <p:cNvSpPr txBox="1"/>
            <p:nvPr/>
          </p:nvSpPr>
          <p:spPr>
            <a:xfrm>
              <a:off x="0" y="-47625"/>
              <a:ext cx="2227678" cy="200288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3" name="Google Shape;163;p15"/>
          <p:cNvPicPr preferRelativeResize="0"/>
          <p:nvPr/>
        </p:nvPicPr>
        <p:blipFill>
          <a:blip r:embed="rId3">
            <a:alphaModFix/>
          </a:blip>
          <a:stretch>
            <a:fillRect/>
          </a:stretch>
        </p:blipFill>
        <p:spPr>
          <a:xfrm>
            <a:off x="14759031" y="-1614517"/>
            <a:ext cx="5837369" cy="5028650"/>
          </a:xfrm>
          <a:prstGeom prst="rect">
            <a:avLst/>
          </a:prstGeom>
          <a:noFill/>
          <a:ln>
            <a:noFill/>
          </a:ln>
        </p:spPr>
      </p:pic>
      <p:pic>
        <p:nvPicPr>
          <p:cNvPr id="164" name="Google Shape;164;p15"/>
          <p:cNvPicPr preferRelativeResize="0"/>
          <p:nvPr/>
        </p:nvPicPr>
        <p:blipFill>
          <a:blip r:embed="rId4">
            <a:alphaModFix/>
          </a:blip>
          <a:stretch>
            <a:fillRect/>
          </a:stretch>
        </p:blipFill>
        <p:spPr>
          <a:xfrm>
            <a:off x="10516872" y="2850400"/>
            <a:ext cx="6736222" cy="2879975"/>
          </a:xfrm>
          <a:prstGeom prst="rect">
            <a:avLst/>
          </a:prstGeom>
          <a:noFill/>
          <a:ln>
            <a:noFill/>
          </a:ln>
        </p:spPr>
      </p:pic>
      <p:pic>
        <p:nvPicPr>
          <p:cNvPr id="165" name="Google Shape;165;p15"/>
          <p:cNvPicPr preferRelativeResize="0"/>
          <p:nvPr/>
        </p:nvPicPr>
        <p:blipFill>
          <a:blip r:embed="rId5">
            <a:alphaModFix/>
          </a:blip>
          <a:stretch>
            <a:fillRect/>
          </a:stretch>
        </p:blipFill>
        <p:spPr>
          <a:xfrm>
            <a:off x="10516874" y="6092175"/>
            <a:ext cx="6746318" cy="2879975"/>
          </a:xfrm>
          <a:prstGeom prst="rect">
            <a:avLst/>
          </a:prstGeom>
          <a:noFill/>
          <a:ln>
            <a:noFill/>
          </a:ln>
        </p:spPr>
      </p:pic>
      <p:grpSp>
        <p:nvGrpSpPr>
          <p:cNvPr id="166" name="Google Shape;166;p15"/>
          <p:cNvGrpSpPr/>
          <p:nvPr/>
        </p:nvGrpSpPr>
        <p:grpSpPr>
          <a:xfrm>
            <a:off x="-2569741" y="9077474"/>
            <a:ext cx="6555905" cy="1565647"/>
            <a:chOff x="0" y="-47625"/>
            <a:chExt cx="1726658" cy="412351"/>
          </a:xfrm>
        </p:grpSpPr>
        <p:sp>
          <p:nvSpPr>
            <p:cNvPr id="167" name="Google Shape;167;p15"/>
            <p:cNvSpPr/>
            <p:nvPr/>
          </p:nvSpPr>
          <p:spPr>
            <a:xfrm>
              <a:off x="0" y="0"/>
              <a:ext cx="1726658" cy="364726"/>
            </a:xfrm>
            <a:custGeom>
              <a:rect b="b" l="l" r="r" t="t"/>
              <a:pathLst>
                <a:path extrusionOk="0" h="364726" w="1726658">
                  <a:moveTo>
                    <a:pt x="47236" y="0"/>
                  </a:moveTo>
                  <a:lnTo>
                    <a:pt x="1679422" y="0"/>
                  </a:lnTo>
                  <a:cubicBezTo>
                    <a:pt x="1691950" y="0"/>
                    <a:pt x="1703964" y="4977"/>
                    <a:pt x="1712823" y="13835"/>
                  </a:cubicBezTo>
                  <a:cubicBezTo>
                    <a:pt x="1721682" y="22694"/>
                    <a:pt x="1726658" y="34708"/>
                    <a:pt x="1726658" y="47236"/>
                  </a:cubicBezTo>
                  <a:lnTo>
                    <a:pt x="1726658" y="317490"/>
                  </a:lnTo>
                  <a:cubicBezTo>
                    <a:pt x="1726658" y="343578"/>
                    <a:pt x="1705510" y="364726"/>
                    <a:pt x="1679422" y="364726"/>
                  </a:cubicBezTo>
                  <a:lnTo>
                    <a:pt x="47236" y="364726"/>
                  </a:lnTo>
                  <a:cubicBezTo>
                    <a:pt x="21148" y="364726"/>
                    <a:pt x="0" y="343578"/>
                    <a:pt x="0" y="317490"/>
                  </a:cubicBezTo>
                  <a:lnTo>
                    <a:pt x="0" y="47236"/>
                  </a:lnTo>
                  <a:cubicBezTo>
                    <a:pt x="0" y="21148"/>
                    <a:pt x="21148" y="0"/>
                    <a:pt x="47236"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5"/>
            <p:cNvSpPr txBox="1"/>
            <p:nvPr/>
          </p:nvSpPr>
          <p:spPr>
            <a:xfrm>
              <a:off x="0" y="-47625"/>
              <a:ext cx="1726658" cy="4123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9" name="Google Shape;169;p15"/>
          <p:cNvPicPr preferRelativeResize="0"/>
          <p:nvPr/>
        </p:nvPicPr>
        <p:blipFill>
          <a:blip r:embed="rId6">
            <a:alphaModFix/>
          </a:blip>
          <a:stretch>
            <a:fillRect/>
          </a:stretch>
        </p:blipFill>
        <p:spPr>
          <a:xfrm>
            <a:off x="-459375" y="8234143"/>
            <a:ext cx="4445575" cy="3098257"/>
          </a:xfrm>
          <a:prstGeom prst="rect">
            <a:avLst/>
          </a:prstGeom>
          <a:noFill/>
          <a:ln>
            <a:noFill/>
          </a:ln>
        </p:spPr>
      </p:pic>
      <p:grpSp>
        <p:nvGrpSpPr>
          <p:cNvPr id="170" name="Google Shape;170;p15"/>
          <p:cNvGrpSpPr/>
          <p:nvPr/>
        </p:nvGrpSpPr>
        <p:grpSpPr>
          <a:xfrm>
            <a:off x="1627113" y="3414127"/>
            <a:ext cx="1325213" cy="1325213"/>
            <a:chOff x="0" y="0"/>
            <a:chExt cx="812800" cy="812800"/>
          </a:xfrm>
        </p:grpSpPr>
        <p:sp>
          <p:nvSpPr>
            <p:cNvPr id="171" name="Google Shape;17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3" name="Google Shape;173;p15"/>
          <p:cNvSpPr/>
          <p:nvPr/>
        </p:nvSpPr>
        <p:spPr>
          <a:xfrm>
            <a:off x="1765845" y="3552859"/>
            <a:ext cx="1047750" cy="1047750"/>
          </a:xfrm>
          <a:custGeom>
            <a:rect b="b" l="l" r="r" t="t"/>
            <a:pathLst>
              <a:path extrusionOk="0" h="1047750" w="1047750">
                <a:moveTo>
                  <a:pt x="0" y="0"/>
                </a:moveTo>
                <a:lnTo>
                  <a:pt x="1047750" y="0"/>
                </a:lnTo>
                <a:lnTo>
                  <a:pt x="1047750" y="1047750"/>
                </a:lnTo>
                <a:lnTo>
                  <a:pt x="0" y="1047750"/>
                </a:lnTo>
                <a:lnTo>
                  <a:pt x="0" y="0"/>
                </a:lnTo>
                <a:close/>
              </a:path>
            </a:pathLst>
          </a:custGeom>
          <a:blipFill rotWithShape="1">
            <a:blip r:embed="rId7">
              <a:alphaModFix/>
            </a:blip>
            <a:stretch>
              <a:fillRect b="0" l="0" r="0" t="0"/>
            </a:stretch>
          </a:blipFill>
          <a:ln>
            <a:noFill/>
          </a:ln>
        </p:spPr>
      </p:sp>
      <p:grpSp>
        <p:nvGrpSpPr>
          <p:cNvPr id="174" name="Google Shape;174;p15"/>
          <p:cNvGrpSpPr/>
          <p:nvPr/>
        </p:nvGrpSpPr>
        <p:grpSpPr>
          <a:xfrm>
            <a:off x="1627113" y="6345687"/>
            <a:ext cx="1325213" cy="1325213"/>
            <a:chOff x="0" y="0"/>
            <a:chExt cx="812800" cy="812800"/>
          </a:xfrm>
        </p:grpSpPr>
        <p:sp>
          <p:nvSpPr>
            <p:cNvPr id="175" name="Google Shape;17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7" name="Google Shape;177;p15"/>
          <p:cNvSpPr txBox="1"/>
          <p:nvPr/>
        </p:nvSpPr>
        <p:spPr>
          <a:xfrm>
            <a:off x="3319778" y="6455844"/>
            <a:ext cx="5389747" cy="10763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B77545"/>
                </a:solidFill>
                <a:latin typeface="Poppins"/>
                <a:ea typeface="Poppins"/>
                <a:cs typeface="Poppins"/>
                <a:sym typeface="Poppins"/>
              </a:rPr>
              <a:t>What Wildlife Can You Expect to See on Safari?</a:t>
            </a:r>
            <a:endParaRPr/>
          </a:p>
        </p:txBody>
      </p:sp>
      <p:sp>
        <p:nvSpPr>
          <p:cNvPr id="178" name="Google Shape;178;p15"/>
          <p:cNvSpPr txBox="1"/>
          <p:nvPr/>
        </p:nvSpPr>
        <p:spPr>
          <a:xfrm>
            <a:off x="3319778" y="3524284"/>
            <a:ext cx="5389747" cy="10763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B77545"/>
                </a:solidFill>
                <a:latin typeface="Poppins"/>
                <a:ea typeface="Poppins"/>
                <a:cs typeface="Poppins"/>
                <a:sym typeface="Poppins"/>
              </a:rPr>
              <a:t>What Are the Best Safari Destinations?</a:t>
            </a:r>
            <a:endParaRPr/>
          </a:p>
        </p:txBody>
      </p:sp>
      <p:sp>
        <p:nvSpPr>
          <p:cNvPr id="179" name="Google Shape;179;p15"/>
          <p:cNvSpPr txBox="1"/>
          <p:nvPr/>
        </p:nvSpPr>
        <p:spPr>
          <a:xfrm>
            <a:off x="4038042" y="4757252"/>
            <a:ext cx="3953218"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Fira Sans"/>
                <a:ea typeface="Fira Sans"/>
                <a:cs typeface="Fira Sans"/>
                <a:sym typeface="Fira Sans"/>
              </a:rPr>
              <a:t>Briefly elaborate on what you want to discuss. </a:t>
            </a:r>
            <a:endParaRPr/>
          </a:p>
        </p:txBody>
      </p:sp>
      <p:sp>
        <p:nvSpPr>
          <p:cNvPr id="180" name="Google Shape;180;p15"/>
          <p:cNvSpPr txBox="1"/>
          <p:nvPr/>
        </p:nvSpPr>
        <p:spPr>
          <a:xfrm>
            <a:off x="752717" y="1000125"/>
            <a:ext cx="16782566" cy="1247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B77545"/>
                </a:solidFill>
                <a:latin typeface="Ubuntu"/>
                <a:ea typeface="Ubuntu"/>
                <a:cs typeface="Ubuntu"/>
                <a:sym typeface="Ubuntu"/>
              </a:rPr>
              <a:t>Safari: A Journey Into The Wild</a:t>
            </a:r>
            <a:endParaRPr/>
          </a:p>
        </p:txBody>
      </p:sp>
      <p:sp>
        <p:nvSpPr>
          <p:cNvPr id="181" name="Google Shape;181;p15"/>
          <p:cNvSpPr txBox="1"/>
          <p:nvPr/>
        </p:nvSpPr>
        <p:spPr>
          <a:xfrm>
            <a:off x="4038042" y="7755989"/>
            <a:ext cx="3953218"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Fira Sans"/>
                <a:ea typeface="Fira Sans"/>
                <a:cs typeface="Fira Sans"/>
                <a:sym typeface="Fira Sans"/>
              </a:rPr>
              <a:t>Briefly elaborate on what you want to discuss. </a:t>
            </a:r>
            <a:endParaRPr/>
          </a:p>
        </p:txBody>
      </p:sp>
      <p:pic>
        <p:nvPicPr>
          <p:cNvPr id="182" name="Google Shape;182;p15"/>
          <p:cNvPicPr preferRelativeResize="0"/>
          <p:nvPr/>
        </p:nvPicPr>
        <p:blipFill>
          <a:blip r:embed="rId8">
            <a:alphaModFix/>
          </a:blip>
          <a:stretch>
            <a:fillRect/>
          </a:stretch>
        </p:blipFill>
        <p:spPr>
          <a:xfrm>
            <a:off x="1797399" y="6515950"/>
            <a:ext cx="984650" cy="984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3"/>
        </a:solidFill>
      </p:bgPr>
    </p:bg>
    <p:spTree>
      <p:nvGrpSpPr>
        <p:cNvPr id="186" name="Shape 186"/>
        <p:cNvGrpSpPr/>
        <p:nvPr/>
      </p:nvGrpSpPr>
      <p:grpSpPr>
        <a:xfrm>
          <a:off x="0" y="0"/>
          <a:ext cx="0" cy="0"/>
          <a:chOff x="0" y="0"/>
          <a:chExt cx="0" cy="0"/>
        </a:xfrm>
      </p:grpSpPr>
      <p:pic>
        <p:nvPicPr>
          <p:cNvPr id="187" name="Google Shape;187;p16"/>
          <p:cNvPicPr preferRelativeResize="0"/>
          <p:nvPr/>
        </p:nvPicPr>
        <p:blipFill>
          <a:blip r:embed="rId3">
            <a:alphaModFix/>
          </a:blip>
          <a:stretch>
            <a:fillRect/>
          </a:stretch>
        </p:blipFill>
        <p:spPr>
          <a:xfrm>
            <a:off x="-2075750" y="-1423601"/>
            <a:ext cx="5257850" cy="7202125"/>
          </a:xfrm>
          <a:prstGeom prst="rect">
            <a:avLst/>
          </a:prstGeom>
          <a:noFill/>
          <a:ln>
            <a:noFill/>
          </a:ln>
        </p:spPr>
      </p:pic>
      <p:grpSp>
        <p:nvGrpSpPr>
          <p:cNvPr id="188" name="Google Shape;188;p16"/>
          <p:cNvGrpSpPr/>
          <p:nvPr/>
        </p:nvGrpSpPr>
        <p:grpSpPr>
          <a:xfrm>
            <a:off x="13388248" y="-509042"/>
            <a:ext cx="5257807" cy="6271855"/>
            <a:chOff x="0" y="-47625"/>
            <a:chExt cx="1384772" cy="1651847"/>
          </a:xfrm>
        </p:grpSpPr>
        <p:sp>
          <p:nvSpPr>
            <p:cNvPr id="189" name="Google Shape;189;p16"/>
            <p:cNvSpPr/>
            <p:nvPr/>
          </p:nvSpPr>
          <p:spPr>
            <a:xfrm>
              <a:off x="0" y="0"/>
              <a:ext cx="1384772" cy="1604222"/>
            </a:xfrm>
            <a:custGeom>
              <a:rect b="b" l="l" r="r" t="t"/>
              <a:pathLst>
                <a:path extrusionOk="0" h="1604222" w="1384772">
                  <a:moveTo>
                    <a:pt x="58898" y="0"/>
                  </a:moveTo>
                  <a:lnTo>
                    <a:pt x="1325874" y="0"/>
                  </a:lnTo>
                  <a:cubicBezTo>
                    <a:pt x="1341495" y="0"/>
                    <a:pt x="1356476" y="6205"/>
                    <a:pt x="1367521" y="17251"/>
                  </a:cubicBezTo>
                  <a:cubicBezTo>
                    <a:pt x="1378567" y="28297"/>
                    <a:pt x="1384772" y="43278"/>
                    <a:pt x="1384772" y="58898"/>
                  </a:cubicBezTo>
                  <a:lnTo>
                    <a:pt x="1384772" y="1545323"/>
                  </a:lnTo>
                  <a:cubicBezTo>
                    <a:pt x="1384772" y="1560944"/>
                    <a:pt x="1378567" y="1575925"/>
                    <a:pt x="1367521" y="1586971"/>
                  </a:cubicBezTo>
                  <a:cubicBezTo>
                    <a:pt x="1356476" y="1598016"/>
                    <a:pt x="1341495" y="1604222"/>
                    <a:pt x="1325874" y="1604222"/>
                  </a:cubicBezTo>
                  <a:lnTo>
                    <a:pt x="58898" y="1604222"/>
                  </a:lnTo>
                  <a:cubicBezTo>
                    <a:pt x="26370" y="1604222"/>
                    <a:pt x="0" y="1577852"/>
                    <a:pt x="0" y="1545323"/>
                  </a:cubicBezTo>
                  <a:lnTo>
                    <a:pt x="0" y="58898"/>
                  </a:lnTo>
                  <a:cubicBezTo>
                    <a:pt x="0" y="26370"/>
                    <a:pt x="26370" y="0"/>
                    <a:pt x="58898"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6"/>
            <p:cNvSpPr txBox="1"/>
            <p:nvPr/>
          </p:nvSpPr>
          <p:spPr>
            <a:xfrm>
              <a:off x="0" y="-47625"/>
              <a:ext cx="1384772" cy="16518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1" name="Google Shape;191;p16"/>
          <p:cNvPicPr preferRelativeResize="0"/>
          <p:nvPr/>
        </p:nvPicPr>
        <p:blipFill>
          <a:blip r:embed="rId4">
            <a:alphaModFix/>
          </a:blip>
          <a:stretch>
            <a:fillRect/>
          </a:stretch>
        </p:blipFill>
        <p:spPr>
          <a:xfrm>
            <a:off x="13881349" y="-306197"/>
            <a:ext cx="5950975" cy="10621453"/>
          </a:xfrm>
          <a:prstGeom prst="rect">
            <a:avLst/>
          </a:prstGeom>
          <a:noFill/>
          <a:ln>
            <a:noFill/>
          </a:ln>
        </p:spPr>
      </p:pic>
      <p:grpSp>
        <p:nvGrpSpPr>
          <p:cNvPr id="192" name="Google Shape;192;p16"/>
          <p:cNvGrpSpPr/>
          <p:nvPr/>
        </p:nvGrpSpPr>
        <p:grpSpPr>
          <a:xfrm>
            <a:off x="8920382" y="3833726"/>
            <a:ext cx="2726655" cy="2726655"/>
            <a:chOff x="0" y="0"/>
            <a:chExt cx="812800" cy="812800"/>
          </a:xfrm>
        </p:grpSpPr>
        <p:sp>
          <p:nvSpPr>
            <p:cNvPr id="193" name="Google Shape;19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16"/>
          <p:cNvGrpSpPr/>
          <p:nvPr/>
        </p:nvGrpSpPr>
        <p:grpSpPr>
          <a:xfrm>
            <a:off x="9144562" y="4057906"/>
            <a:ext cx="2278295" cy="2278295"/>
            <a:chOff x="0" y="0"/>
            <a:chExt cx="812800" cy="812800"/>
          </a:xfrm>
        </p:grpSpPr>
        <p:sp>
          <p:nvSpPr>
            <p:cNvPr id="196" name="Google Shape;19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77545"/>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8" name="Google Shape;198;p16"/>
          <p:cNvSpPr txBox="1"/>
          <p:nvPr/>
        </p:nvSpPr>
        <p:spPr>
          <a:xfrm>
            <a:off x="8744356" y="8433435"/>
            <a:ext cx="3078707"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Fira Sans"/>
                <a:ea typeface="Fira Sans"/>
                <a:cs typeface="Fira Sans"/>
                <a:sym typeface="Fira Sans"/>
              </a:rPr>
              <a:t>Enter your grand vision statement!</a:t>
            </a:r>
            <a:endParaRPr/>
          </a:p>
        </p:txBody>
      </p:sp>
      <p:sp>
        <p:nvSpPr>
          <p:cNvPr id="199" name="Google Shape;199;p16"/>
          <p:cNvSpPr txBox="1"/>
          <p:nvPr/>
        </p:nvSpPr>
        <p:spPr>
          <a:xfrm>
            <a:off x="7991647" y="7043572"/>
            <a:ext cx="4584125" cy="10763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B77545"/>
                </a:solidFill>
                <a:latin typeface="Poppins"/>
                <a:ea typeface="Poppins"/>
                <a:cs typeface="Poppins"/>
                <a:sym typeface="Poppins"/>
              </a:rPr>
              <a:t>Ethical Wildlife Encounters</a:t>
            </a:r>
            <a:endParaRPr/>
          </a:p>
        </p:txBody>
      </p:sp>
      <p:sp>
        <p:nvSpPr>
          <p:cNvPr id="200" name="Google Shape;200;p16"/>
          <p:cNvSpPr txBox="1"/>
          <p:nvPr/>
        </p:nvSpPr>
        <p:spPr>
          <a:xfrm>
            <a:off x="1828400" y="1000125"/>
            <a:ext cx="10747372" cy="24669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B77545"/>
                </a:solidFill>
                <a:latin typeface="Ubuntu"/>
                <a:ea typeface="Ubuntu"/>
                <a:cs typeface="Ubuntu"/>
                <a:sym typeface="Ubuntu"/>
              </a:rPr>
              <a:t>Conservation And Responsible Tourism</a:t>
            </a:r>
            <a:endParaRPr/>
          </a:p>
        </p:txBody>
      </p:sp>
      <p:sp>
        <p:nvSpPr>
          <p:cNvPr id="201" name="Google Shape;201;p16"/>
          <p:cNvSpPr txBox="1"/>
          <p:nvPr/>
        </p:nvSpPr>
        <p:spPr>
          <a:xfrm>
            <a:off x="1534928" y="7043572"/>
            <a:ext cx="4950336" cy="10763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B77545"/>
                </a:solidFill>
                <a:latin typeface="Poppins"/>
                <a:ea typeface="Poppins"/>
                <a:cs typeface="Poppins"/>
                <a:sym typeface="Poppins"/>
              </a:rPr>
              <a:t>Sustainable Practices in Tourism</a:t>
            </a:r>
            <a:endParaRPr/>
          </a:p>
        </p:txBody>
      </p:sp>
      <p:sp>
        <p:nvSpPr>
          <p:cNvPr id="202" name="Google Shape;202;p16"/>
          <p:cNvSpPr txBox="1"/>
          <p:nvPr/>
        </p:nvSpPr>
        <p:spPr>
          <a:xfrm>
            <a:off x="2470742" y="8433435"/>
            <a:ext cx="3078707"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Fira Sans"/>
                <a:ea typeface="Fira Sans"/>
                <a:cs typeface="Fira Sans"/>
                <a:sym typeface="Fira Sans"/>
              </a:rPr>
              <a:t>Enter your grand vision statement!</a:t>
            </a:r>
            <a:endParaRPr/>
          </a:p>
        </p:txBody>
      </p:sp>
      <p:grpSp>
        <p:nvGrpSpPr>
          <p:cNvPr id="203" name="Google Shape;203;p16"/>
          <p:cNvGrpSpPr/>
          <p:nvPr/>
        </p:nvGrpSpPr>
        <p:grpSpPr>
          <a:xfrm>
            <a:off x="2646768" y="3833726"/>
            <a:ext cx="2726655" cy="2726655"/>
            <a:chOff x="0" y="0"/>
            <a:chExt cx="812800" cy="812800"/>
          </a:xfrm>
        </p:grpSpPr>
        <p:sp>
          <p:nvSpPr>
            <p:cNvPr id="204" name="Google Shape;20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 name="Google Shape;206;p16"/>
          <p:cNvGrpSpPr/>
          <p:nvPr/>
        </p:nvGrpSpPr>
        <p:grpSpPr>
          <a:xfrm>
            <a:off x="2870948" y="4057906"/>
            <a:ext cx="2278295" cy="2278295"/>
            <a:chOff x="0" y="0"/>
            <a:chExt cx="812800" cy="812800"/>
          </a:xfrm>
        </p:grpSpPr>
        <p:sp>
          <p:nvSpPr>
            <p:cNvPr id="207" name="Google Shape;20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77545"/>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9" name="Google Shape;209;p16"/>
          <p:cNvPicPr preferRelativeResize="0"/>
          <p:nvPr/>
        </p:nvPicPr>
        <p:blipFill>
          <a:blip r:embed="rId5">
            <a:alphaModFix/>
          </a:blip>
          <a:stretch>
            <a:fillRect/>
          </a:stretch>
        </p:blipFill>
        <p:spPr>
          <a:xfrm>
            <a:off x="3225674" y="4372075"/>
            <a:ext cx="1656000" cy="1649924"/>
          </a:xfrm>
          <a:prstGeom prst="rect">
            <a:avLst/>
          </a:prstGeom>
          <a:noFill/>
          <a:ln>
            <a:noFill/>
          </a:ln>
        </p:spPr>
      </p:pic>
      <p:pic>
        <p:nvPicPr>
          <p:cNvPr id="210" name="Google Shape;210;p16"/>
          <p:cNvPicPr preferRelativeResize="0"/>
          <p:nvPr/>
        </p:nvPicPr>
        <p:blipFill>
          <a:blip r:embed="rId6">
            <a:alphaModFix/>
          </a:blip>
          <a:stretch>
            <a:fillRect/>
          </a:stretch>
        </p:blipFill>
        <p:spPr>
          <a:xfrm>
            <a:off x="9521130" y="4474426"/>
            <a:ext cx="1553545" cy="1547575"/>
          </a:xfrm>
          <a:prstGeom prst="rect">
            <a:avLst/>
          </a:prstGeom>
          <a:noFill/>
          <a:ln>
            <a:noFill/>
          </a:ln>
        </p:spPr>
      </p:pic>
      <p:pic>
        <p:nvPicPr>
          <p:cNvPr id="211" name="Google Shape;211;p16"/>
          <p:cNvPicPr preferRelativeResize="0"/>
          <p:nvPr/>
        </p:nvPicPr>
        <p:blipFill>
          <a:blip r:embed="rId7">
            <a:alphaModFix/>
          </a:blip>
          <a:stretch>
            <a:fillRect/>
          </a:stretch>
        </p:blipFill>
        <p:spPr>
          <a:xfrm>
            <a:off x="-1329526" y="-1343400"/>
            <a:ext cx="3242195" cy="3148023"/>
          </a:xfrm>
          <a:prstGeom prst="rect">
            <a:avLst/>
          </a:prstGeom>
          <a:noFill/>
          <a:ln>
            <a:noFill/>
          </a:ln>
        </p:spPr>
      </p:pic>
      <p:pic>
        <p:nvPicPr>
          <p:cNvPr id="212" name="Google Shape;212;p16"/>
          <p:cNvPicPr preferRelativeResize="0"/>
          <p:nvPr/>
        </p:nvPicPr>
        <p:blipFill>
          <a:blip r:embed="rId8">
            <a:alphaModFix/>
          </a:blip>
          <a:stretch>
            <a:fillRect/>
          </a:stretch>
        </p:blipFill>
        <p:spPr>
          <a:xfrm>
            <a:off x="16205288" y="-1423599"/>
            <a:ext cx="3527876" cy="48652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3"/>
        </a:solidFill>
      </p:bgPr>
    </p:bg>
    <p:spTree>
      <p:nvGrpSpPr>
        <p:cNvPr id="216" name="Shape 216"/>
        <p:cNvGrpSpPr/>
        <p:nvPr/>
      </p:nvGrpSpPr>
      <p:grpSpPr>
        <a:xfrm>
          <a:off x="0" y="0"/>
          <a:ext cx="0" cy="0"/>
          <a:chOff x="0" y="0"/>
          <a:chExt cx="0" cy="0"/>
        </a:xfrm>
      </p:grpSpPr>
      <p:pic>
        <p:nvPicPr>
          <p:cNvPr id="217" name="Google Shape;217;p17"/>
          <p:cNvPicPr preferRelativeResize="0"/>
          <p:nvPr/>
        </p:nvPicPr>
        <p:blipFill>
          <a:blip r:embed="rId3">
            <a:alphaModFix/>
          </a:blip>
          <a:stretch>
            <a:fillRect/>
          </a:stretch>
        </p:blipFill>
        <p:spPr>
          <a:xfrm>
            <a:off x="14424412" y="-2459000"/>
            <a:ext cx="6050950" cy="6075757"/>
          </a:xfrm>
          <a:prstGeom prst="rect">
            <a:avLst/>
          </a:prstGeom>
          <a:noFill/>
          <a:ln>
            <a:noFill/>
          </a:ln>
        </p:spPr>
      </p:pic>
      <p:grpSp>
        <p:nvGrpSpPr>
          <p:cNvPr id="218" name="Google Shape;218;p17"/>
          <p:cNvGrpSpPr/>
          <p:nvPr/>
        </p:nvGrpSpPr>
        <p:grpSpPr>
          <a:xfrm>
            <a:off x="584524" y="565595"/>
            <a:ext cx="6555905" cy="10429183"/>
            <a:chOff x="0" y="-47625"/>
            <a:chExt cx="1726658" cy="2746781"/>
          </a:xfrm>
        </p:grpSpPr>
        <p:sp>
          <p:nvSpPr>
            <p:cNvPr id="219" name="Google Shape;219;p17"/>
            <p:cNvSpPr/>
            <p:nvPr/>
          </p:nvSpPr>
          <p:spPr>
            <a:xfrm>
              <a:off x="0" y="0"/>
              <a:ext cx="1726658" cy="2699156"/>
            </a:xfrm>
            <a:custGeom>
              <a:rect b="b" l="l" r="r" t="t"/>
              <a:pathLst>
                <a:path extrusionOk="0" h="2699156" w="1726658">
                  <a:moveTo>
                    <a:pt x="47236" y="0"/>
                  </a:moveTo>
                  <a:lnTo>
                    <a:pt x="1679422" y="0"/>
                  </a:lnTo>
                  <a:cubicBezTo>
                    <a:pt x="1691950" y="0"/>
                    <a:pt x="1703964" y="4977"/>
                    <a:pt x="1712823" y="13835"/>
                  </a:cubicBezTo>
                  <a:cubicBezTo>
                    <a:pt x="1721682" y="22694"/>
                    <a:pt x="1726658" y="34708"/>
                    <a:pt x="1726658" y="47236"/>
                  </a:cubicBezTo>
                  <a:lnTo>
                    <a:pt x="1726658" y="2651920"/>
                  </a:lnTo>
                  <a:cubicBezTo>
                    <a:pt x="1726658" y="2678007"/>
                    <a:pt x="1705510" y="2699156"/>
                    <a:pt x="1679422" y="2699156"/>
                  </a:cubicBezTo>
                  <a:lnTo>
                    <a:pt x="47236" y="2699156"/>
                  </a:lnTo>
                  <a:cubicBezTo>
                    <a:pt x="21148" y="2699156"/>
                    <a:pt x="0" y="2678007"/>
                    <a:pt x="0" y="2651920"/>
                  </a:cubicBezTo>
                  <a:lnTo>
                    <a:pt x="0" y="47236"/>
                  </a:lnTo>
                  <a:cubicBezTo>
                    <a:pt x="0" y="21148"/>
                    <a:pt x="21148" y="0"/>
                    <a:pt x="47236"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7"/>
            <p:cNvSpPr txBox="1"/>
            <p:nvPr/>
          </p:nvSpPr>
          <p:spPr>
            <a:xfrm>
              <a:off x="0" y="-47625"/>
              <a:ext cx="1726658" cy="274678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1" name="Google Shape;221;p17"/>
          <p:cNvPicPr preferRelativeResize="0"/>
          <p:nvPr/>
        </p:nvPicPr>
        <p:blipFill>
          <a:blip r:embed="rId4">
            <a:alphaModFix/>
          </a:blip>
          <a:stretch>
            <a:fillRect/>
          </a:stretch>
        </p:blipFill>
        <p:spPr>
          <a:xfrm>
            <a:off x="1582977" y="5385629"/>
            <a:ext cx="7197349" cy="3872676"/>
          </a:xfrm>
          <a:prstGeom prst="rect">
            <a:avLst/>
          </a:prstGeom>
          <a:noFill/>
          <a:ln>
            <a:noFill/>
          </a:ln>
        </p:spPr>
      </p:pic>
      <p:pic>
        <p:nvPicPr>
          <p:cNvPr id="222" name="Google Shape;222;p17"/>
          <p:cNvPicPr preferRelativeResize="0"/>
          <p:nvPr/>
        </p:nvPicPr>
        <p:blipFill>
          <a:blip r:embed="rId5">
            <a:alphaModFix/>
          </a:blip>
          <a:stretch>
            <a:fillRect/>
          </a:stretch>
        </p:blipFill>
        <p:spPr>
          <a:xfrm>
            <a:off x="1582977" y="1255904"/>
            <a:ext cx="7208669" cy="3872675"/>
          </a:xfrm>
          <a:prstGeom prst="rect">
            <a:avLst/>
          </a:prstGeom>
          <a:noFill/>
          <a:ln>
            <a:noFill/>
          </a:ln>
        </p:spPr>
      </p:pic>
      <p:pic>
        <p:nvPicPr>
          <p:cNvPr id="223" name="Google Shape;223;p17"/>
          <p:cNvPicPr preferRelativeResize="0"/>
          <p:nvPr/>
        </p:nvPicPr>
        <p:blipFill>
          <a:blip r:embed="rId6">
            <a:alphaModFix/>
          </a:blip>
          <a:stretch>
            <a:fillRect/>
          </a:stretch>
        </p:blipFill>
        <p:spPr>
          <a:xfrm>
            <a:off x="-1734124" y="6853826"/>
            <a:ext cx="5522285" cy="5436299"/>
          </a:xfrm>
          <a:prstGeom prst="rect">
            <a:avLst/>
          </a:prstGeom>
          <a:noFill/>
          <a:ln>
            <a:noFill/>
          </a:ln>
        </p:spPr>
      </p:pic>
      <p:pic>
        <p:nvPicPr>
          <p:cNvPr id="224" name="Google Shape;224;p17"/>
          <p:cNvPicPr preferRelativeResize="0"/>
          <p:nvPr/>
        </p:nvPicPr>
        <p:blipFill>
          <a:blip r:embed="rId7">
            <a:alphaModFix/>
          </a:blip>
          <a:stretch>
            <a:fillRect/>
          </a:stretch>
        </p:blipFill>
        <p:spPr>
          <a:xfrm>
            <a:off x="14697353" y="6853825"/>
            <a:ext cx="5182801" cy="5177326"/>
          </a:xfrm>
          <a:prstGeom prst="rect">
            <a:avLst/>
          </a:prstGeom>
          <a:noFill/>
          <a:ln>
            <a:noFill/>
          </a:ln>
        </p:spPr>
      </p:pic>
      <p:grpSp>
        <p:nvGrpSpPr>
          <p:cNvPr id="225" name="Google Shape;225;p17"/>
          <p:cNvGrpSpPr/>
          <p:nvPr/>
        </p:nvGrpSpPr>
        <p:grpSpPr>
          <a:xfrm>
            <a:off x="12094422" y="2510917"/>
            <a:ext cx="2384458" cy="2384458"/>
            <a:chOff x="0" y="0"/>
            <a:chExt cx="812800" cy="812800"/>
          </a:xfrm>
        </p:grpSpPr>
        <p:sp>
          <p:nvSpPr>
            <p:cNvPr id="226" name="Google Shape;22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 name="Google Shape;228;p17"/>
          <p:cNvGrpSpPr/>
          <p:nvPr/>
        </p:nvGrpSpPr>
        <p:grpSpPr>
          <a:xfrm>
            <a:off x="12290468" y="2706963"/>
            <a:ext cx="1992366" cy="1992366"/>
            <a:chOff x="0" y="0"/>
            <a:chExt cx="812800" cy="812800"/>
          </a:xfrm>
        </p:grpSpPr>
        <p:sp>
          <p:nvSpPr>
            <p:cNvPr id="229" name="Google Shape;22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77545"/>
            </a:solidFill>
            <a:ln cap="sq" cmpd="sng" w="38100">
              <a:solidFill>
                <a:srgbClr val="B775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1" name="Google Shape;231;p17"/>
          <p:cNvSpPr txBox="1"/>
          <p:nvPr/>
        </p:nvSpPr>
        <p:spPr>
          <a:xfrm>
            <a:off x="9487847" y="5201290"/>
            <a:ext cx="7825502" cy="1409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B77545"/>
                </a:solidFill>
                <a:latin typeface="Ubuntu"/>
                <a:ea typeface="Ubuntu"/>
                <a:cs typeface="Ubuntu"/>
                <a:sym typeface="Ubuntu"/>
              </a:rPr>
              <a:t>Activities</a:t>
            </a:r>
            <a:endParaRPr/>
          </a:p>
        </p:txBody>
      </p:sp>
      <p:sp>
        <p:nvSpPr>
          <p:cNvPr id="232" name="Google Shape;232;p17"/>
          <p:cNvSpPr txBox="1"/>
          <p:nvPr/>
        </p:nvSpPr>
        <p:spPr>
          <a:xfrm>
            <a:off x="10422191" y="6976872"/>
            <a:ext cx="6050961"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Fira Sans"/>
                <a:ea typeface="Fira Sans"/>
                <a:cs typeface="Fira Sans"/>
                <a:sym typeface="Fira Sans"/>
              </a:rPr>
              <a:t>Elaborate on what you want to discuss. </a:t>
            </a:r>
            <a:endParaRPr/>
          </a:p>
        </p:txBody>
      </p:sp>
      <p:sp>
        <p:nvSpPr>
          <p:cNvPr id="233" name="Google Shape;233;p17"/>
          <p:cNvSpPr txBox="1"/>
          <p:nvPr/>
        </p:nvSpPr>
        <p:spPr>
          <a:xfrm>
            <a:off x="12847965" y="2728900"/>
            <a:ext cx="877500" cy="18720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1" i="0" lang="en-US" sz="12162" u="none" cap="none" strike="noStrike">
                <a:solidFill>
                  <a:srgbClr val="F7FBF3"/>
                </a:solidFill>
                <a:latin typeface="Ubuntu"/>
                <a:ea typeface="Ubuntu"/>
                <a:cs typeface="Ubuntu"/>
                <a:sym typeface="Ubuntu"/>
              </a:rPr>
              <a:t>2</a:t>
            </a:r>
            <a:endParaRPr/>
          </a:p>
        </p:txBody>
      </p:sp>
      <p:sp>
        <p:nvSpPr>
          <p:cNvPr id="234" name="Google Shape;234;p17"/>
          <p:cNvSpPr/>
          <p:nvPr/>
        </p:nvSpPr>
        <p:spPr>
          <a:xfrm rot="-9606890">
            <a:off x="16644898" y="-66917"/>
            <a:ext cx="1609972" cy="1285050"/>
          </a:xfrm>
          <a:custGeom>
            <a:rect b="b" l="l" r="r" t="t"/>
            <a:pathLst>
              <a:path extrusionOk="0" h="1285564" w="1610616">
                <a:moveTo>
                  <a:pt x="0" y="0"/>
                </a:moveTo>
                <a:lnTo>
                  <a:pt x="1610616" y="0"/>
                </a:lnTo>
                <a:lnTo>
                  <a:pt x="1610616" y="1285564"/>
                </a:lnTo>
                <a:lnTo>
                  <a:pt x="0" y="1285564"/>
                </a:lnTo>
                <a:lnTo>
                  <a:pt x="0" y="0"/>
                </a:lnTo>
                <a:close/>
              </a:path>
            </a:pathLst>
          </a:custGeom>
          <a:blipFill rotWithShape="1">
            <a:blip r:embed="rId8">
              <a:alphaModFix/>
            </a:blip>
            <a:stretch>
              <a:fillRect b="0" l="0" r="0" t="0"/>
            </a:stretch>
          </a:blipFill>
          <a:ln>
            <a:noFill/>
          </a:ln>
        </p:spPr>
      </p:sp>
      <p:sp>
        <p:nvSpPr>
          <p:cNvPr id="235" name="Google Shape;235;p17"/>
          <p:cNvSpPr/>
          <p:nvPr/>
        </p:nvSpPr>
        <p:spPr>
          <a:xfrm rot="-1651514">
            <a:off x="16211484" y="9052297"/>
            <a:ext cx="977751" cy="780423"/>
          </a:xfrm>
          <a:custGeom>
            <a:rect b="b" l="l" r="r" t="t"/>
            <a:pathLst>
              <a:path extrusionOk="0" h="779814" w="976988">
                <a:moveTo>
                  <a:pt x="0" y="0"/>
                </a:moveTo>
                <a:lnTo>
                  <a:pt x="976988" y="0"/>
                </a:lnTo>
                <a:lnTo>
                  <a:pt x="976988" y="779814"/>
                </a:lnTo>
                <a:lnTo>
                  <a:pt x="0" y="779814"/>
                </a:lnTo>
                <a:lnTo>
                  <a:pt x="0" y="0"/>
                </a:lnTo>
                <a:close/>
              </a:path>
            </a:pathLst>
          </a:custGeom>
          <a:blipFill rotWithShape="1">
            <a:blip r:embed="rId8">
              <a:alphaModFix/>
            </a:blip>
            <a:stretch>
              <a:fillRect b="0" l="0" r="0" t="0"/>
            </a:stretch>
          </a:blipFill>
          <a:ln>
            <a:noFill/>
          </a:ln>
        </p:spPr>
      </p:sp>
      <p:sp>
        <p:nvSpPr>
          <p:cNvPr id="236" name="Google Shape;236;p17"/>
          <p:cNvSpPr/>
          <p:nvPr/>
        </p:nvSpPr>
        <p:spPr>
          <a:xfrm rot="3292730">
            <a:off x="8300983" y="5215708"/>
            <a:ext cx="976466" cy="779397"/>
          </a:xfrm>
          <a:custGeom>
            <a:rect b="b" l="l" r="r" t="t"/>
            <a:pathLst>
              <a:path extrusionOk="0" h="779814" w="976988">
                <a:moveTo>
                  <a:pt x="0" y="0"/>
                </a:moveTo>
                <a:lnTo>
                  <a:pt x="976987" y="0"/>
                </a:lnTo>
                <a:lnTo>
                  <a:pt x="976987" y="779814"/>
                </a:lnTo>
                <a:lnTo>
                  <a:pt x="0" y="779814"/>
                </a:lnTo>
                <a:lnTo>
                  <a:pt x="0" y="0"/>
                </a:lnTo>
                <a:close/>
              </a:path>
            </a:pathLst>
          </a:custGeom>
          <a:blipFill rotWithShape="1">
            <a:blip r:embed="rId8">
              <a:alphaModFix/>
            </a:blip>
            <a:stretch>
              <a:fillRect b="0" l="0" r="0" t="0"/>
            </a:stretch>
          </a:blipFill>
          <a:ln>
            <a:noFill/>
          </a:ln>
        </p:spPr>
      </p:sp>
      <p:sp>
        <p:nvSpPr>
          <p:cNvPr id="237" name="Google Shape;237;p17"/>
          <p:cNvSpPr/>
          <p:nvPr/>
        </p:nvSpPr>
        <p:spPr>
          <a:xfrm rot="-2000341">
            <a:off x="900924" y="1687594"/>
            <a:ext cx="976988" cy="779814"/>
          </a:xfrm>
          <a:custGeom>
            <a:rect b="b" l="l" r="r" t="t"/>
            <a:pathLst>
              <a:path extrusionOk="0" h="779814" w="976988">
                <a:moveTo>
                  <a:pt x="0" y="0"/>
                </a:moveTo>
                <a:lnTo>
                  <a:pt x="976988" y="0"/>
                </a:lnTo>
                <a:lnTo>
                  <a:pt x="976988" y="779814"/>
                </a:lnTo>
                <a:lnTo>
                  <a:pt x="0" y="779814"/>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3"/>
        </a:solidFill>
      </p:bgPr>
    </p:bg>
    <p:spTree>
      <p:nvGrpSpPr>
        <p:cNvPr id="241" name="Shape 241"/>
        <p:cNvGrpSpPr/>
        <p:nvPr/>
      </p:nvGrpSpPr>
      <p:grpSpPr>
        <a:xfrm>
          <a:off x="0" y="0"/>
          <a:ext cx="0" cy="0"/>
          <a:chOff x="0" y="0"/>
          <a:chExt cx="0" cy="0"/>
        </a:xfrm>
      </p:grpSpPr>
      <p:pic>
        <p:nvPicPr>
          <p:cNvPr id="242" name="Google Shape;242;p18"/>
          <p:cNvPicPr preferRelativeResize="0"/>
          <p:nvPr/>
        </p:nvPicPr>
        <p:blipFill>
          <a:blip r:embed="rId3">
            <a:alphaModFix/>
          </a:blip>
          <a:stretch>
            <a:fillRect/>
          </a:stretch>
        </p:blipFill>
        <p:spPr>
          <a:xfrm>
            <a:off x="15717175" y="-1772021"/>
            <a:ext cx="4167826" cy="4777143"/>
          </a:xfrm>
          <a:prstGeom prst="rect">
            <a:avLst/>
          </a:prstGeom>
          <a:noFill/>
          <a:ln>
            <a:noFill/>
          </a:ln>
        </p:spPr>
      </p:pic>
      <p:pic>
        <p:nvPicPr>
          <p:cNvPr id="243" name="Google Shape;243;p18"/>
          <p:cNvPicPr preferRelativeResize="0"/>
          <p:nvPr/>
        </p:nvPicPr>
        <p:blipFill>
          <a:blip r:embed="rId4">
            <a:alphaModFix/>
          </a:blip>
          <a:stretch>
            <a:fillRect/>
          </a:stretch>
        </p:blipFill>
        <p:spPr>
          <a:xfrm>
            <a:off x="-95550" y="-416803"/>
            <a:ext cx="6620451" cy="11032027"/>
          </a:xfrm>
          <a:prstGeom prst="rect">
            <a:avLst/>
          </a:prstGeom>
          <a:noFill/>
          <a:ln>
            <a:noFill/>
          </a:ln>
        </p:spPr>
      </p:pic>
      <p:grpSp>
        <p:nvGrpSpPr>
          <p:cNvPr id="244" name="Google Shape;244;p18"/>
          <p:cNvGrpSpPr/>
          <p:nvPr/>
        </p:nvGrpSpPr>
        <p:grpSpPr>
          <a:xfrm>
            <a:off x="5905555" y="3529707"/>
            <a:ext cx="11120138" cy="1411736"/>
            <a:chOff x="0" y="-47625"/>
            <a:chExt cx="2928761" cy="371815"/>
          </a:xfrm>
        </p:grpSpPr>
        <p:sp>
          <p:nvSpPr>
            <p:cNvPr id="245" name="Google Shape;245;p18"/>
            <p:cNvSpPr/>
            <p:nvPr/>
          </p:nvSpPr>
          <p:spPr>
            <a:xfrm>
              <a:off x="0" y="0"/>
              <a:ext cx="2928761" cy="324190"/>
            </a:xfrm>
            <a:custGeom>
              <a:rect b="b" l="l" r="r" t="t"/>
              <a:pathLst>
                <a:path extrusionOk="0" h="324190" w="2928761">
                  <a:moveTo>
                    <a:pt x="27848" y="0"/>
                  </a:moveTo>
                  <a:lnTo>
                    <a:pt x="2900912" y="0"/>
                  </a:lnTo>
                  <a:cubicBezTo>
                    <a:pt x="2908298" y="0"/>
                    <a:pt x="2915381" y="2934"/>
                    <a:pt x="2920604" y="8157"/>
                  </a:cubicBezTo>
                  <a:cubicBezTo>
                    <a:pt x="2925827" y="13379"/>
                    <a:pt x="2928761" y="20462"/>
                    <a:pt x="2928761" y="27848"/>
                  </a:cubicBezTo>
                  <a:lnTo>
                    <a:pt x="2928761" y="296342"/>
                  </a:lnTo>
                  <a:cubicBezTo>
                    <a:pt x="2928761" y="303728"/>
                    <a:pt x="2925827" y="310811"/>
                    <a:pt x="2920604" y="316034"/>
                  </a:cubicBezTo>
                  <a:cubicBezTo>
                    <a:pt x="2915381" y="321256"/>
                    <a:pt x="2908298" y="324190"/>
                    <a:pt x="2900912" y="324190"/>
                  </a:cubicBezTo>
                  <a:lnTo>
                    <a:pt x="27848" y="324190"/>
                  </a:lnTo>
                  <a:cubicBezTo>
                    <a:pt x="20462" y="324190"/>
                    <a:pt x="13379" y="321256"/>
                    <a:pt x="8157" y="316034"/>
                  </a:cubicBezTo>
                  <a:cubicBezTo>
                    <a:pt x="2934" y="310811"/>
                    <a:pt x="0" y="303728"/>
                    <a:pt x="0" y="296342"/>
                  </a:cubicBezTo>
                  <a:lnTo>
                    <a:pt x="0" y="27848"/>
                  </a:lnTo>
                  <a:cubicBezTo>
                    <a:pt x="0" y="20462"/>
                    <a:pt x="2934" y="13379"/>
                    <a:pt x="8157" y="8157"/>
                  </a:cubicBezTo>
                  <a:cubicBezTo>
                    <a:pt x="13379" y="2934"/>
                    <a:pt x="20462" y="0"/>
                    <a:pt x="27848"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8"/>
            <p:cNvSpPr txBox="1"/>
            <p:nvPr/>
          </p:nvSpPr>
          <p:spPr>
            <a:xfrm>
              <a:off x="0" y="-47625"/>
              <a:ext cx="2928761" cy="3718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18"/>
          <p:cNvGrpSpPr/>
          <p:nvPr/>
        </p:nvGrpSpPr>
        <p:grpSpPr>
          <a:xfrm>
            <a:off x="5905555" y="4968465"/>
            <a:ext cx="11120138" cy="1411736"/>
            <a:chOff x="0" y="-47625"/>
            <a:chExt cx="2928761" cy="371815"/>
          </a:xfrm>
        </p:grpSpPr>
        <p:sp>
          <p:nvSpPr>
            <p:cNvPr id="248" name="Google Shape;248;p18"/>
            <p:cNvSpPr/>
            <p:nvPr/>
          </p:nvSpPr>
          <p:spPr>
            <a:xfrm>
              <a:off x="0" y="0"/>
              <a:ext cx="2928761" cy="324190"/>
            </a:xfrm>
            <a:custGeom>
              <a:rect b="b" l="l" r="r" t="t"/>
              <a:pathLst>
                <a:path extrusionOk="0" h="324190" w="2928761">
                  <a:moveTo>
                    <a:pt x="27848" y="0"/>
                  </a:moveTo>
                  <a:lnTo>
                    <a:pt x="2900912" y="0"/>
                  </a:lnTo>
                  <a:cubicBezTo>
                    <a:pt x="2908298" y="0"/>
                    <a:pt x="2915381" y="2934"/>
                    <a:pt x="2920604" y="8157"/>
                  </a:cubicBezTo>
                  <a:cubicBezTo>
                    <a:pt x="2925827" y="13379"/>
                    <a:pt x="2928761" y="20462"/>
                    <a:pt x="2928761" y="27848"/>
                  </a:cubicBezTo>
                  <a:lnTo>
                    <a:pt x="2928761" y="296342"/>
                  </a:lnTo>
                  <a:cubicBezTo>
                    <a:pt x="2928761" y="303728"/>
                    <a:pt x="2925827" y="310811"/>
                    <a:pt x="2920604" y="316034"/>
                  </a:cubicBezTo>
                  <a:cubicBezTo>
                    <a:pt x="2915381" y="321256"/>
                    <a:pt x="2908298" y="324190"/>
                    <a:pt x="2900912" y="324190"/>
                  </a:cubicBezTo>
                  <a:lnTo>
                    <a:pt x="27848" y="324190"/>
                  </a:lnTo>
                  <a:cubicBezTo>
                    <a:pt x="20462" y="324190"/>
                    <a:pt x="13379" y="321256"/>
                    <a:pt x="8157" y="316034"/>
                  </a:cubicBezTo>
                  <a:cubicBezTo>
                    <a:pt x="2934" y="310811"/>
                    <a:pt x="0" y="303728"/>
                    <a:pt x="0" y="296342"/>
                  </a:cubicBezTo>
                  <a:lnTo>
                    <a:pt x="0" y="27848"/>
                  </a:lnTo>
                  <a:cubicBezTo>
                    <a:pt x="0" y="20462"/>
                    <a:pt x="2934" y="13379"/>
                    <a:pt x="8157" y="8157"/>
                  </a:cubicBezTo>
                  <a:cubicBezTo>
                    <a:pt x="13379" y="2934"/>
                    <a:pt x="20462" y="0"/>
                    <a:pt x="27848"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8"/>
            <p:cNvSpPr txBox="1"/>
            <p:nvPr/>
          </p:nvSpPr>
          <p:spPr>
            <a:xfrm>
              <a:off x="0" y="-47625"/>
              <a:ext cx="2928761" cy="3718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18"/>
          <p:cNvGrpSpPr/>
          <p:nvPr/>
        </p:nvGrpSpPr>
        <p:grpSpPr>
          <a:xfrm>
            <a:off x="5905555" y="6426737"/>
            <a:ext cx="11120138" cy="1411736"/>
            <a:chOff x="0" y="-47625"/>
            <a:chExt cx="2928761" cy="371815"/>
          </a:xfrm>
        </p:grpSpPr>
        <p:sp>
          <p:nvSpPr>
            <p:cNvPr id="251" name="Google Shape;251;p18"/>
            <p:cNvSpPr/>
            <p:nvPr/>
          </p:nvSpPr>
          <p:spPr>
            <a:xfrm>
              <a:off x="0" y="0"/>
              <a:ext cx="2928761" cy="324190"/>
            </a:xfrm>
            <a:custGeom>
              <a:rect b="b" l="l" r="r" t="t"/>
              <a:pathLst>
                <a:path extrusionOk="0" h="324190" w="2928761">
                  <a:moveTo>
                    <a:pt x="27848" y="0"/>
                  </a:moveTo>
                  <a:lnTo>
                    <a:pt x="2900912" y="0"/>
                  </a:lnTo>
                  <a:cubicBezTo>
                    <a:pt x="2908298" y="0"/>
                    <a:pt x="2915381" y="2934"/>
                    <a:pt x="2920604" y="8157"/>
                  </a:cubicBezTo>
                  <a:cubicBezTo>
                    <a:pt x="2925827" y="13379"/>
                    <a:pt x="2928761" y="20462"/>
                    <a:pt x="2928761" y="27848"/>
                  </a:cubicBezTo>
                  <a:lnTo>
                    <a:pt x="2928761" y="296342"/>
                  </a:lnTo>
                  <a:cubicBezTo>
                    <a:pt x="2928761" y="303728"/>
                    <a:pt x="2925827" y="310811"/>
                    <a:pt x="2920604" y="316034"/>
                  </a:cubicBezTo>
                  <a:cubicBezTo>
                    <a:pt x="2915381" y="321256"/>
                    <a:pt x="2908298" y="324190"/>
                    <a:pt x="2900912" y="324190"/>
                  </a:cubicBezTo>
                  <a:lnTo>
                    <a:pt x="27848" y="324190"/>
                  </a:lnTo>
                  <a:cubicBezTo>
                    <a:pt x="20462" y="324190"/>
                    <a:pt x="13379" y="321256"/>
                    <a:pt x="8157" y="316034"/>
                  </a:cubicBezTo>
                  <a:cubicBezTo>
                    <a:pt x="2934" y="310811"/>
                    <a:pt x="0" y="303728"/>
                    <a:pt x="0" y="296342"/>
                  </a:cubicBezTo>
                  <a:lnTo>
                    <a:pt x="0" y="27848"/>
                  </a:lnTo>
                  <a:cubicBezTo>
                    <a:pt x="0" y="20462"/>
                    <a:pt x="2934" y="13379"/>
                    <a:pt x="8157" y="8157"/>
                  </a:cubicBezTo>
                  <a:cubicBezTo>
                    <a:pt x="13379" y="2934"/>
                    <a:pt x="20462" y="0"/>
                    <a:pt x="27848"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8"/>
            <p:cNvSpPr txBox="1"/>
            <p:nvPr/>
          </p:nvSpPr>
          <p:spPr>
            <a:xfrm>
              <a:off x="0" y="-47625"/>
              <a:ext cx="2928761" cy="3718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18"/>
          <p:cNvGrpSpPr/>
          <p:nvPr/>
        </p:nvGrpSpPr>
        <p:grpSpPr>
          <a:xfrm>
            <a:off x="5905555" y="7846564"/>
            <a:ext cx="11120138" cy="1411736"/>
            <a:chOff x="0" y="-47625"/>
            <a:chExt cx="2928761" cy="371815"/>
          </a:xfrm>
        </p:grpSpPr>
        <p:sp>
          <p:nvSpPr>
            <p:cNvPr id="254" name="Google Shape;254;p18"/>
            <p:cNvSpPr/>
            <p:nvPr/>
          </p:nvSpPr>
          <p:spPr>
            <a:xfrm>
              <a:off x="0" y="0"/>
              <a:ext cx="2928761" cy="324190"/>
            </a:xfrm>
            <a:custGeom>
              <a:rect b="b" l="l" r="r" t="t"/>
              <a:pathLst>
                <a:path extrusionOk="0" h="324190" w="2928761">
                  <a:moveTo>
                    <a:pt x="27848" y="0"/>
                  </a:moveTo>
                  <a:lnTo>
                    <a:pt x="2900912" y="0"/>
                  </a:lnTo>
                  <a:cubicBezTo>
                    <a:pt x="2908298" y="0"/>
                    <a:pt x="2915381" y="2934"/>
                    <a:pt x="2920604" y="8157"/>
                  </a:cubicBezTo>
                  <a:cubicBezTo>
                    <a:pt x="2925827" y="13379"/>
                    <a:pt x="2928761" y="20462"/>
                    <a:pt x="2928761" y="27848"/>
                  </a:cubicBezTo>
                  <a:lnTo>
                    <a:pt x="2928761" y="296342"/>
                  </a:lnTo>
                  <a:cubicBezTo>
                    <a:pt x="2928761" y="303728"/>
                    <a:pt x="2925827" y="310811"/>
                    <a:pt x="2920604" y="316034"/>
                  </a:cubicBezTo>
                  <a:cubicBezTo>
                    <a:pt x="2915381" y="321256"/>
                    <a:pt x="2908298" y="324190"/>
                    <a:pt x="2900912" y="324190"/>
                  </a:cubicBezTo>
                  <a:lnTo>
                    <a:pt x="27848" y="324190"/>
                  </a:lnTo>
                  <a:cubicBezTo>
                    <a:pt x="20462" y="324190"/>
                    <a:pt x="13379" y="321256"/>
                    <a:pt x="8157" y="316034"/>
                  </a:cubicBezTo>
                  <a:cubicBezTo>
                    <a:pt x="2934" y="310811"/>
                    <a:pt x="0" y="303728"/>
                    <a:pt x="0" y="296342"/>
                  </a:cubicBezTo>
                  <a:lnTo>
                    <a:pt x="0" y="27848"/>
                  </a:lnTo>
                  <a:cubicBezTo>
                    <a:pt x="0" y="20462"/>
                    <a:pt x="2934" y="13379"/>
                    <a:pt x="8157" y="8157"/>
                  </a:cubicBezTo>
                  <a:cubicBezTo>
                    <a:pt x="13379" y="2934"/>
                    <a:pt x="20462" y="0"/>
                    <a:pt x="27848"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8"/>
            <p:cNvSpPr txBox="1"/>
            <p:nvPr/>
          </p:nvSpPr>
          <p:spPr>
            <a:xfrm>
              <a:off x="0" y="-47625"/>
              <a:ext cx="2928761" cy="3718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6" name="Google Shape;256;p18"/>
          <p:cNvSpPr txBox="1"/>
          <p:nvPr/>
        </p:nvSpPr>
        <p:spPr>
          <a:xfrm>
            <a:off x="6314258" y="1000125"/>
            <a:ext cx="103026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000" u="none" cap="none" strike="noStrike">
                <a:solidFill>
                  <a:srgbClr val="B77545"/>
                </a:solidFill>
                <a:latin typeface="Ubuntu"/>
                <a:ea typeface="Ubuntu"/>
                <a:cs typeface="Ubuntu"/>
                <a:sym typeface="Ubuntu"/>
              </a:rPr>
              <a:t>Here Are Four Important Ideas</a:t>
            </a:r>
            <a:endParaRPr/>
          </a:p>
        </p:txBody>
      </p:sp>
      <p:sp>
        <p:nvSpPr>
          <p:cNvPr id="257" name="Google Shape;257;p18"/>
          <p:cNvSpPr txBox="1"/>
          <p:nvPr/>
        </p:nvSpPr>
        <p:spPr>
          <a:xfrm>
            <a:off x="6904107" y="4035475"/>
            <a:ext cx="922734" cy="5524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7FBF3"/>
                </a:solidFill>
                <a:latin typeface="Poppins"/>
                <a:ea typeface="Poppins"/>
                <a:cs typeface="Poppins"/>
                <a:sym typeface="Poppins"/>
              </a:rPr>
              <a:t>One</a:t>
            </a:r>
            <a:endParaRPr/>
          </a:p>
        </p:txBody>
      </p:sp>
      <p:sp>
        <p:nvSpPr>
          <p:cNvPr id="258" name="Google Shape;258;p18"/>
          <p:cNvSpPr txBox="1"/>
          <p:nvPr/>
        </p:nvSpPr>
        <p:spPr>
          <a:xfrm>
            <a:off x="6900059" y="5474234"/>
            <a:ext cx="930831" cy="5524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7FBF3"/>
                </a:solidFill>
                <a:latin typeface="Poppins"/>
                <a:ea typeface="Poppins"/>
                <a:cs typeface="Poppins"/>
                <a:sym typeface="Poppins"/>
              </a:rPr>
              <a:t>Two</a:t>
            </a:r>
            <a:endParaRPr/>
          </a:p>
        </p:txBody>
      </p:sp>
      <p:sp>
        <p:nvSpPr>
          <p:cNvPr id="259" name="Google Shape;259;p18"/>
          <p:cNvSpPr txBox="1"/>
          <p:nvPr/>
        </p:nvSpPr>
        <p:spPr>
          <a:xfrm>
            <a:off x="6715393" y="6932506"/>
            <a:ext cx="1300162" cy="5524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7FBF3"/>
                </a:solidFill>
                <a:latin typeface="Poppins"/>
                <a:ea typeface="Poppins"/>
                <a:cs typeface="Poppins"/>
                <a:sym typeface="Poppins"/>
              </a:rPr>
              <a:t>Three</a:t>
            </a:r>
            <a:endParaRPr/>
          </a:p>
        </p:txBody>
      </p:sp>
      <p:sp>
        <p:nvSpPr>
          <p:cNvPr id="260" name="Google Shape;260;p18"/>
          <p:cNvSpPr txBox="1"/>
          <p:nvPr/>
        </p:nvSpPr>
        <p:spPr>
          <a:xfrm>
            <a:off x="6857435" y="8352333"/>
            <a:ext cx="1016079" cy="5524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7FBF3"/>
                </a:solidFill>
                <a:latin typeface="Poppins"/>
                <a:ea typeface="Poppins"/>
                <a:cs typeface="Poppins"/>
                <a:sym typeface="Poppins"/>
              </a:rPr>
              <a:t>Four</a:t>
            </a:r>
            <a:endParaRPr/>
          </a:p>
        </p:txBody>
      </p:sp>
      <p:sp>
        <p:nvSpPr>
          <p:cNvPr id="261" name="Google Shape;261;p18"/>
          <p:cNvSpPr txBox="1"/>
          <p:nvPr/>
        </p:nvSpPr>
        <p:spPr>
          <a:xfrm>
            <a:off x="8015556" y="4099293"/>
            <a:ext cx="6900136"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Fira Sans"/>
                <a:ea typeface="Fira Sans"/>
                <a:cs typeface="Fira Sans"/>
                <a:sym typeface="Fira Sans"/>
              </a:rPr>
              <a:t>Elaborate on what you want to discuss. </a:t>
            </a:r>
            <a:endParaRPr/>
          </a:p>
        </p:txBody>
      </p:sp>
      <p:sp>
        <p:nvSpPr>
          <p:cNvPr id="262" name="Google Shape;262;p18"/>
          <p:cNvSpPr txBox="1"/>
          <p:nvPr/>
        </p:nvSpPr>
        <p:spPr>
          <a:xfrm>
            <a:off x="8015556" y="5538051"/>
            <a:ext cx="6900136"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Fira Sans"/>
                <a:ea typeface="Fira Sans"/>
                <a:cs typeface="Fira Sans"/>
                <a:sym typeface="Fira Sans"/>
              </a:rPr>
              <a:t>Elaborate on what you want to discuss. </a:t>
            </a:r>
            <a:endParaRPr/>
          </a:p>
        </p:txBody>
      </p:sp>
      <p:sp>
        <p:nvSpPr>
          <p:cNvPr id="263" name="Google Shape;263;p18"/>
          <p:cNvSpPr txBox="1"/>
          <p:nvPr/>
        </p:nvSpPr>
        <p:spPr>
          <a:xfrm>
            <a:off x="8015556" y="6996323"/>
            <a:ext cx="6900136"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Fira Sans"/>
                <a:ea typeface="Fira Sans"/>
                <a:cs typeface="Fira Sans"/>
                <a:sym typeface="Fira Sans"/>
              </a:rPr>
              <a:t>Elaborate on what you want to discuss. </a:t>
            </a:r>
            <a:endParaRPr/>
          </a:p>
        </p:txBody>
      </p:sp>
      <p:sp>
        <p:nvSpPr>
          <p:cNvPr id="264" name="Google Shape;264;p18"/>
          <p:cNvSpPr txBox="1"/>
          <p:nvPr/>
        </p:nvSpPr>
        <p:spPr>
          <a:xfrm>
            <a:off x="8015556" y="8416150"/>
            <a:ext cx="6900136"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Fira Sans"/>
                <a:ea typeface="Fira Sans"/>
                <a:cs typeface="Fira Sans"/>
                <a:sym typeface="Fira Sans"/>
              </a:rPr>
              <a:t>Elaborate on what you want to discuss. </a:t>
            </a:r>
            <a:endParaRPr/>
          </a:p>
        </p:txBody>
      </p:sp>
      <p:sp>
        <p:nvSpPr>
          <p:cNvPr id="265" name="Google Shape;265;p18"/>
          <p:cNvSpPr/>
          <p:nvPr/>
        </p:nvSpPr>
        <p:spPr>
          <a:xfrm rot="-8557469">
            <a:off x="16506745" y="-29701"/>
            <a:ext cx="1037896" cy="828430"/>
          </a:xfrm>
          <a:custGeom>
            <a:rect b="b" l="l" r="r" t="t"/>
            <a:pathLst>
              <a:path extrusionOk="0" h="828430" w="1037896">
                <a:moveTo>
                  <a:pt x="0" y="0"/>
                </a:moveTo>
                <a:lnTo>
                  <a:pt x="1037896" y="0"/>
                </a:lnTo>
                <a:lnTo>
                  <a:pt x="1037896" y="828430"/>
                </a:lnTo>
                <a:lnTo>
                  <a:pt x="0" y="828430"/>
                </a:lnTo>
                <a:lnTo>
                  <a:pt x="0" y="0"/>
                </a:lnTo>
                <a:close/>
              </a:path>
            </a:pathLst>
          </a:custGeom>
          <a:blipFill rotWithShape="1">
            <a:blip r:embed="rId5">
              <a:alphaModFix/>
            </a:blip>
            <a:stretch>
              <a:fillRect b="0" l="0" r="0" t="0"/>
            </a:stretch>
          </a:blipFill>
          <a:ln>
            <a:noFill/>
          </a:ln>
        </p:spPr>
      </p:sp>
      <p:sp>
        <p:nvSpPr>
          <p:cNvPr id="266" name="Google Shape;266;p18"/>
          <p:cNvSpPr/>
          <p:nvPr/>
        </p:nvSpPr>
        <p:spPr>
          <a:xfrm rot="-2241298">
            <a:off x="4750804" y="8908698"/>
            <a:ext cx="2294386" cy="1831337"/>
          </a:xfrm>
          <a:custGeom>
            <a:rect b="b" l="l" r="r" t="t"/>
            <a:pathLst>
              <a:path extrusionOk="0" h="1831337" w="2294386">
                <a:moveTo>
                  <a:pt x="0" y="0"/>
                </a:moveTo>
                <a:lnTo>
                  <a:pt x="2294386" y="0"/>
                </a:lnTo>
                <a:lnTo>
                  <a:pt x="2294386" y="1831337"/>
                </a:lnTo>
                <a:lnTo>
                  <a:pt x="0" y="1831337"/>
                </a:lnTo>
                <a:lnTo>
                  <a:pt x="0" y="0"/>
                </a:lnTo>
                <a:close/>
              </a:path>
            </a:pathLst>
          </a:custGeom>
          <a:blipFill rotWithShape="1">
            <a:blip r:embed="rId6">
              <a:alphaModFix/>
            </a:blip>
            <a:stretch>
              <a:fillRect b="0" l="0" r="0" t="0"/>
            </a:stretch>
          </a:blipFill>
          <a:ln>
            <a:noFill/>
          </a:ln>
        </p:spPr>
      </p:sp>
      <p:sp>
        <p:nvSpPr>
          <p:cNvPr id="267" name="Google Shape;267;p18"/>
          <p:cNvSpPr/>
          <p:nvPr/>
        </p:nvSpPr>
        <p:spPr>
          <a:xfrm rot="216508">
            <a:off x="5668477" y="3370924"/>
            <a:ext cx="836240" cy="667472"/>
          </a:xfrm>
          <a:custGeom>
            <a:rect b="b" l="l" r="r" t="t"/>
            <a:pathLst>
              <a:path extrusionOk="0" h="667472" w="836240">
                <a:moveTo>
                  <a:pt x="0" y="0"/>
                </a:moveTo>
                <a:lnTo>
                  <a:pt x="836241" y="0"/>
                </a:lnTo>
                <a:lnTo>
                  <a:pt x="836241" y="667472"/>
                </a:lnTo>
                <a:lnTo>
                  <a:pt x="0" y="667472"/>
                </a:lnTo>
                <a:lnTo>
                  <a:pt x="0" y="0"/>
                </a:lnTo>
                <a:close/>
              </a:path>
            </a:pathLst>
          </a:custGeom>
          <a:blipFill rotWithShape="1">
            <a:blip r:embed="rId6">
              <a:alphaModFix/>
            </a:blip>
            <a:stretch>
              <a:fillRect b="0" l="0" r="0" t="0"/>
            </a:stretch>
          </a:blipFill>
          <a:ln>
            <a:noFill/>
          </a:ln>
        </p:spPr>
      </p:sp>
      <p:pic>
        <p:nvPicPr>
          <p:cNvPr id="268" name="Google Shape;268;p18"/>
          <p:cNvPicPr preferRelativeResize="0"/>
          <p:nvPr/>
        </p:nvPicPr>
        <p:blipFill>
          <a:blip r:embed="rId7">
            <a:alphaModFix/>
          </a:blip>
          <a:stretch>
            <a:fillRect/>
          </a:stretch>
        </p:blipFill>
        <p:spPr>
          <a:xfrm>
            <a:off x="15763038" y="7690219"/>
            <a:ext cx="3785700" cy="399413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3"/>
        </a:solidFill>
      </p:bgPr>
    </p:bg>
    <p:spTree>
      <p:nvGrpSpPr>
        <p:cNvPr id="272" name="Shape 272"/>
        <p:cNvGrpSpPr/>
        <p:nvPr/>
      </p:nvGrpSpPr>
      <p:grpSpPr>
        <a:xfrm>
          <a:off x="0" y="0"/>
          <a:ext cx="0" cy="0"/>
          <a:chOff x="0" y="0"/>
          <a:chExt cx="0" cy="0"/>
        </a:xfrm>
      </p:grpSpPr>
      <p:grpSp>
        <p:nvGrpSpPr>
          <p:cNvPr id="273" name="Google Shape;273;p19"/>
          <p:cNvGrpSpPr/>
          <p:nvPr/>
        </p:nvGrpSpPr>
        <p:grpSpPr>
          <a:xfrm>
            <a:off x="2615341" y="3718568"/>
            <a:ext cx="15285702" cy="5539732"/>
            <a:chOff x="0" y="-47625"/>
            <a:chExt cx="4025864" cy="1459024"/>
          </a:xfrm>
        </p:grpSpPr>
        <p:sp>
          <p:nvSpPr>
            <p:cNvPr id="274" name="Google Shape;274;p19"/>
            <p:cNvSpPr/>
            <p:nvPr/>
          </p:nvSpPr>
          <p:spPr>
            <a:xfrm>
              <a:off x="0" y="0"/>
              <a:ext cx="4025864" cy="1411399"/>
            </a:xfrm>
            <a:custGeom>
              <a:rect b="b" l="l" r="r" t="t"/>
              <a:pathLst>
                <a:path extrusionOk="0" h="1411399" w="4025864">
                  <a:moveTo>
                    <a:pt x="20259" y="0"/>
                  </a:moveTo>
                  <a:lnTo>
                    <a:pt x="4005605" y="0"/>
                  </a:lnTo>
                  <a:cubicBezTo>
                    <a:pt x="4010978" y="0"/>
                    <a:pt x="4016131" y="2134"/>
                    <a:pt x="4019930" y="5934"/>
                  </a:cubicBezTo>
                  <a:cubicBezTo>
                    <a:pt x="4023730" y="9733"/>
                    <a:pt x="4025864" y="14886"/>
                    <a:pt x="4025864" y="20259"/>
                  </a:cubicBezTo>
                  <a:lnTo>
                    <a:pt x="4025864" y="1391140"/>
                  </a:lnTo>
                  <a:cubicBezTo>
                    <a:pt x="4025864" y="1402329"/>
                    <a:pt x="4016794" y="1411399"/>
                    <a:pt x="4005605" y="1411399"/>
                  </a:cubicBezTo>
                  <a:lnTo>
                    <a:pt x="20259" y="1411399"/>
                  </a:lnTo>
                  <a:cubicBezTo>
                    <a:pt x="9070" y="1411399"/>
                    <a:pt x="0" y="1402329"/>
                    <a:pt x="0" y="1391140"/>
                  </a:cubicBezTo>
                  <a:lnTo>
                    <a:pt x="0" y="20259"/>
                  </a:lnTo>
                  <a:cubicBezTo>
                    <a:pt x="0" y="9070"/>
                    <a:pt x="9070" y="0"/>
                    <a:pt x="20259" y="0"/>
                  </a:cubicBezTo>
                  <a:close/>
                </a:path>
              </a:pathLst>
            </a:custGeom>
            <a:solidFill>
              <a:srgbClr val="6BB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9"/>
            <p:cNvSpPr txBox="1"/>
            <p:nvPr/>
          </p:nvSpPr>
          <p:spPr>
            <a:xfrm>
              <a:off x="0" y="-47625"/>
              <a:ext cx="4025864" cy="14590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6" name="Google Shape;276;p19"/>
          <p:cNvPicPr preferRelativeResize="0"/>
          <p:nvPr/>
        </p:nvPicPr>
        <p:blipFill>
          <a:blip r:embed="rId3">
            <a:alphaModFix/>
          </a:blip>
          <a:stretch>
            <a:fillRect/>
          </a:stretch>
        </p:blipFill>
        <p:spPr>
          <a:xfrm>
            <a:off x="-3380700" y="-477975"/>
            <a:ext cx="11061053" cy="11055101"/>
          </a:xfrm>
          <a:prstGeom prst="rect">
            <a:avLst/>
          </a:prstGeom>
          <a:noFill/>
          <a:ln>
            <a:noFill/>
          </a:ln>
        </p:spPr>
      </p:pic>
      <p:pic>
        <p:nvPicPr>
          <p:cNvPr id="277" name="Google Shape;277;p19"/>
          <p:cNvPicPr preferRelativeResize="0"/>
          <p:nvPr/>
        </p:nvPicPr>
        <p:blipFill>
          <a:blip r:embed="rId4">
            <a:alphaModFix/>
          </a:blip>
          <a:stretch>
            <a:fillRect/>
          </a:stretch>
        </p:blipFill>
        <p:spPr>
          <a:xfrm>
            <a:off x="-2074237" y="6754475"/>
            <a:ext cx="5446075" cy="5374030"/>
          </a:xfrm>
          <a:prstGeom prst="rect">
            <a:avLst/>
          </a:prstGeom>
          <a:noFill/>
          <a:ln>
            <a:noFill/>
          </a:ln>
        </p:spPr>
      </p:pic>
      <p:pic>
        <p:nvPicPr>
          <p:cNvPr id="278" name="Google Shape;278;p19"/>
          <p:cNvPicPr preferRelativeResize="0"/>
          <p:nvPr/>
        </p:nvPicPr>
        <p:blipFill>
          <a:blip r:embed="rId5">
            <a:alphaModFix/>
          </a:blip>
          <a:stretch>
            <a:fillRect/>
          </a:stretch>
        </p:blipFill>
        <p:spPr>
          <a:xfrm>
            <a:off x="15603350" y="-1330465"/>
            <a:ext cx="5123349" cy="7192166"/>
          </a:xfrm>
          <a:prstGeom prst="rect">
            <a:avLst/>
          </a:prstGeom>
          <a:noFill/>
          <a:ln>
            <a:noFill/>
          </a:ln>
        </p:spPr>
      </p:pic>
      <p:pic>
        <p:nvPicPr>
          <p:cNvPr id="279" name="Google Shape;279;p19"/>
          <p:cNvPicPr preferRelativeResize="0"/>
          <p:nvPr/>
        </p:nvPicPr>
        <p:blipFill>
          <a:blip r:embed="rId6">
            <a:alphaModFix/>
          </a:blip>
          <a:stretch>
            <a:fillRect/>
          </a:stretch>
        </p:blipFill>
        <p:spPr>
          <a:xfrm>
            <a:off x="15196350" y="4396063"/>
            <a:ext cx="2219050" cy="2219050"/>
          </a:xfrm>
          <a:prstGeom prst="rect">
            <a:avLst/>
          </a:prstGeom>
          <a:noFill/>
          <a:ln>
            <a:noFill/>
          </a:ln>
        </p:spPr>
      </p:pic>
      <p:pic>
        <p:nvPicPr>
          <p:cNvPr id="280" name="Google Shape;280;p19"/>
          <p:cNvPicPr preferRelativeResize="0"/>
          <p:nvPr/>
        </p:nvPicPr>
        <p:blipFill>
          <a:blip r:embed="rId7">
            <a:alphaModFix/>
          </a:blip>
          <a:stretch>
            <a:fillRect/>
          </a:stretch>
        </p:blipFill>
        <p:spPr>
          <a:xfrm>
            <a:off x="13493850" y="6651250"/>
            <a:ext cx="3149175" cy="3149175"/>
          </a:xfrm>
          <a:prstGeom prst="rect">
            <a:avLst/>
          </a:prstGeom>
          <a:noFill/>
          <a:ln>
            <a:noFill/>
          </a:ln>
        </p:spPr>
      </p:pic>
      <p:pic>
        <p:nvPicPr>
          <p:cNvPr id="281" name="Google Shape;281;p19"/>
          <p:cNvPicPr preferRelativeResize="0"/>
          <p:nvPr/>
        </p:nvPicPr>
        <p:blipFill>
          <a:blip r:embed="rId8">
            <a:alphaModFix/>
          </a:blip>
          <a:stretch>
            <a:fillRect/>
          </a:stretch>
        </p:blipFill>
        <p:spPr>
          <a:xfrm>
            <a:off x="10319889" y="3729200"/>
            <a:ext cx="3552774" cy="3552774"/>
          </a:xfrm>
          <a:prstGeom prst="rect">
            <a:avLst/>
          </a:prstGeom>
          <a:noFill/>
          <a:ln>
            <a:noFill/>
          </a:ln>
        </p:spPr>
      </p:pic>
      <p:pic>
        <p:nvPicPr>
          <p:cNvPr id="282" name="Google Shape;282;p19"/>
          <p:cNvPicPr preferRelativeResize="0"/>
          <p:nvPr/>
        </p:nvPicPr>
        <p:blipFill>
          <a:blip r:embed="rId9">
            <a:alphaModFix/>
          </a:blip>
          <a:stretch>
            <a:fillRect/>
          </a:stretch>
        </p:blipFill>
        <p:spPr>
          <a:xfrm>
            <a:off x="6524763" y="5900602"/>
            <a:ext cx="3852650" cy="3852623"/>
          </a:xfrm>
          <a:prstGeom prst="rect">
            <a:avLst/>
          </a:prstGeom>
          <a:noFill/>
          <a:ln>
            <a:noFill/>
          </a:ln>
        </p:spPr>
      </p:pic>
      <p:sp>
        <p:nvSpPr>
          <p:cNvPr id="283" name="Google Shape;283;p19"/>
          <p:cNvSpPr txBox="1"/>
          <p:nvPr/>
        </p:nvSpPr>
        <p:spPr>
          <a:xfrm>
            <a:off x="8531902" y="1009650"/>
            <a:ext cx="7773967" cy="10763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6999" u="none" cap="none" strike="noStrike">
                <a:solidFill>
                  <a:srgbClr val="B77545"/>
                </a:solidFill>
                <a:latin typeface="Ubuntu"/>
                <a:ea typeface="Ubuntu"/>
                <a:cs typeface="Ubuntu"/>
                <a:sym typeface="Ubuntu"/>
              </a:rPr>
              <a:t>Photo Portfolio</a:t>
            </a:r>
            <a:endParaRPr/>
          </a:p>
        </p:txBody>
      </p:sp>
      <p:sp>
        <p:nvSpPr>
          <p:cNvPr id="284" name="Google Shape;284;p19"/>
          <p:cNvSpPr/>
          <p:nvPr/>
        </p:nvSpPr>
        <p:spPr>
          <a:xfrm rot="3292729">
            <a:off x="9441024" y="8721235"/>
            <a:ext cx="976988" cy="779814"/>
          </a:xfrm>
          <a:custGeom>
            <a:rect b="b" l="l" r="r" t="t"/>
            <a:pathLst>
              <a:path extrusionOk="0" h="779814" w="976988">
                <a:moveTo>
                  <a:pt x="0" y="0"/>
                </a:moveTo>
                <a:lnTo>
                  <a:pt x="976988" y="0"/>
                </a:lnTo>
                <a:lnTo>
                  <a:pt x="976988" y="779814"/>
                </a:lnTo>
                <a:lnTo>
                  <a:pt x="0" y="779814"/>
                </a:lnTo>
                <a:lnTo>
                  <a:pt x="0" y="0"/>
                </a:lnTo>
                <a:close/>
              </a:path>
            </a:pathLst>
          </a:custGeom>
          <a:blipFill rotWithShape="1">
            <a:blip r:embed="rId10">
              <a:alphaModFix/>
            </a:blip>
            <a:stretch>
              <a:fillRect b="0" l="0" r="0" t="0"/>
            </a:stretch>
          </a:blipFill>
          <a:ln>
            <a:noFill/>
          </a:ln>
        </p:spPr>
      </p:sp>
      <p:sp>
        <p:nvSpPr>
          <p:cNvPr id="285" name="Google Shape;285;p19"/>
          <p:cNvSpPr/>
          <p:nvPr/>
        </p:nvSpPr>
        <p:spPr>
          <a:xfrm rot="784303">
            <a:off x="-286079" y="9571920"/>
            <a:ext cx="1269437" cy="1013242"/>
          </a:xfrm>
          <a:custGeom>
            <a:rect b="b" l="l" r="r" t="t"/>
            <a:pathLst>
              <a:path extrusionOk="0" h="1013242" w="1269437">
                <a:moveTo>
                  <a:pt x="0" y="0"/>
                </a:moveTo>
                <a:lnTo>
                  <a:pt x="1269438" y="0"/>
                </a:lnTo>
                <a:lnTo>
                  <a:pt x="1269438" y="1013242"/>
                </a:lnTo>
                <a:lnTo>
                  <a:pt x="0" y="1013242"/>
                </a:lnTo>
                <a:lnTo>
                  <a:pt x="0" y="0"/>
                </a:lnTo>
                <a:close/>
              </a:path>
            </a:pathLst>
          </a:custGeom>
          <a:blipFill rotWithShape="1">
            <a:blip r:embed="rId10">
              <a:alphaModFix/>
            </a:blip>
            <a:stretch>
              <a:fillRect b="0" l="0" r="0" t="0"/>
            </a:stretch>
          </a:blipFill>
          <a:ln>
            <a:noFill/>
          </a:ln>
        </p:spPr>
      </p:sp>
      <p:sp>
        <p:nvSpPr>
          <p:cNvPr id="286" name="Google Shape;286;p19"/>
          <p:cNvSpPr txBox="1"/>
          <p:nvPr/>
        </p:nvSpPr>
        <p:spPr>
          <a:xfrm>
            <a:off x="9282359" y="2415766"/>
            <a:ext cx="6273053" cy="779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Fira Sans"/>
                <a:ea typeface="Fira Sans"/>
                <a:cs typeface="Fira Sans"/>
                <a:sym typeface="Fira Sans"/>
              </a:rPr>
              <a:t>What can you say about your projects? </a:t>
            </a:r>
            <a:endParaRPr/>
          </a:p>
          <a:p>
            <a:pPr indent="0" lvl="0" marL="0" marR="0" rtl="0" algn="ctr">
              <a:lnSpc>
                <a:spcPct val="130000"/>
              </a:lnSpc>
              <a:spcBef>
                <a:spcPts val="0"/>
              </a:spcBef>
              <a:spcAft>
                <a:spcPts val="0"/>
              </a:spcAft>
              <a:buNone/>
            </a:pPr>
            <a:r>
              <a:rPr b="0" i="0" lang="en-US" sz="2400" u="none" cap="none" strike="noStrike">
                <a:solidFill>
                  <a:srgbClr val="000000"/>
                </a:solidFill>
                <a:latin typeface="Fira Sans"/>
                <a:ea typeface="Fira Sans"/>
                <a:cs typeface="Fira Sans"/>
                <a:sym typeface="Fira Sans"/>
              </a:rPr>
              <a:t>Share it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et’s Go On a Safari Background Slides">
  <a:themeElements>
    <a:clrScheme name="Office">
      <a:dk1>
        <a:srgbClr val="000000"/>
      </a:dk1>
      <a:lt1>
        <a:srgbClr val="FFFFFF"/>
      </a:lt1>
      <a:dk2>
        <a:srgbClr val="F0394D"/>
      </a:dk2>
      <a:lt2>
        <a:srgbClr val="007F3F"/>
      </a:lt2>
      <a:accent1>
        <a:srgbClr val="12623A"/>
      </a:accent1>
      <a:accent2>
        <a:srgbClr val="6BB467"/>
      </a:accent2>
      <a:accent3>
        <a:srgbClr val="F7FBF3"/>
      </a:accent3>
      <a:accent4>
        <a:srgbClr val="B77545"/>
      </a:accent4>
      <a:accent5>
        <a:srgbClr val="888888"/>
      </a:accent5>
      <a:accent6>
        <a:srgbClr val="FFFFFF"/>
      </a:accent6>
      <a:hlink>
        <a:srgbClr val="F0394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