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Vollkorn"/>
      <p:regular r:id="rId9"/>
      <p:bold r:id="rId10"/>
      <p:italic r:id="rId11"/>
      <p:boldItalic r:id="rId12"/>
    </p:embeddedFont>
    <p:embeddedFont>
      <p:font typeface="Sansita"/>
      <p:regular r:id="rId13"/>
      <p:bold r:id="rId14"/>
      <p:italic r:id="rId15"/>
      <p:boldItalic r:id="rId16"/>
    </p:embeddedFont>
    <p:embeddedFont>
      <p:font typeface="DM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font" Target="fonts/Vollkorn-italic.fntdata"/><Relationship Id="rId10" Type="http://schemas.openxmlformats.org/officeDocument/2006/relationships/font" Target="fonts/Vollkorn-bold.fntdata"/><Relationship Id="rId13" Type="http://schemas.openxmlformats.org/officeDocument/2006/relationships/font" Target="fonts/Sansita-regular.fntdata"/><Relationship Id="rId12" Type="http://schemas.openxmlformats.org/officeDocument/2006/relationships/font" Target="fonts/Vollkor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Vollkorn-regular.fntdata"/><Relationship Id="rId15" Type="http://schemas.openxmlformats.org/officeDocument/2006/relationships/font" Target="fonts/Sansita-italic.fntdata"/><Relationship Id="rId14" Type="http://schemas.openxmlformats.org/officeDocument/2006/relationships/font" Target="fonts/Sansita-bold.fntdata"/><Relationship Id="rId17" Type="http://schemas.openxmlformats.org/officeDocument/2006/relationships/font" Target="fonts/DMSans-regular.fntdata"/><Relationship Id="rId16" Type="http://schemas.openxmlformats.org/officeDocument/2006/relationships/font" Target="fonts/Sansit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italic.fntdata"/><Relationship Id="rId6" Type="http://schemas.openxmlformats.org/officeDocument/2006/relationships/slide" Target="slides/slide1.xml"/><Relationship Id="rId18" Type="http://schemas.openxmlformats.org/officeDocument/2006/relationships/font" Target="fonts/DM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0" Type="http://schemas.openxmlformats.org/officeDocument/2006/relationships/image" Target="../media/image7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7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756000" y="2352361"/>
            <a:ext cx="2960470" cy="1904076"/>
            <a:chOff x="0" y="-28575"/>
            <a:chExt cx="1060965" cy="68237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756000" y="4320471"/>
            <a:ext cx="2960470" cy="1904076"/>
            <a:chOff x="0" y="-28575"/>
            <a:chExt cx="1060965" cy="682378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56000" y="6288581"/>
            <a:ext cx="2960470" cy="1904076"/>
            <a:chOff x="0" y="-28575"/>
            <a:chExt cx="1060965" cy="682378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3843530" y="2352361"/>
            <a:ext cx="2960470" cy="1904076"/>
            <a:chOff x="0" y="-28575"/>
            <a:chExt cx="1060965" cy="682378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843530" y="4320471"/>
            <a:ext cx="2960470" cy="1904076"/>
            <a:chOff x="0" y="-28575"/>
            <a:chExt cx="1060965" cy="682378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843530" y="6288581"/>
            <a:ext cx="2960470" cy="1904076"/>
            <a:chOff x="0" y="-28575"/>
            <a:chExt cx="1060965" cy="682378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756000" y="8255938"/>
            <a:ext cx="2960470" cy="1904076"/>
            <a:chOff x="0" y="-28575"/>
            <a:chExt cx="1060965" cy="682378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3843530" y="8255938"/>
            <a:ext cx="2960470" cy="1904076"/>
            <a:chOff x="0" y="-28575"/>
            <a:chExt cx="1060965" cy="682378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1060965" cy="653803"/>
            </a:xfrm>
            <a:custGeom>
              <a:rect b="b" l="l" r="r" t="t"/>
              <a:pathLst>
                <a:path extrusionOk="0" h="653803" w="1060965">
                  <a:moveTo>
                    <a:pt x="39226" y="0"/>
                  </a:moveTo>
                  <a:lnTo>
                    <a:pt x="1021739" y="0"/>
                  </a:lnTo>
                  <a:cubicBezTo>
                    <a:pt x="1032143" y="0"/>
                    <a:pt x="1042120" y="4133"/>
                    <a:pt x="1049476" y="11489"/>
                  </a:cubicBezTo>
                  <a:cubicBezTo>
                    <a:pt x="1056833" y="18846"/>
                    <a:pt x="1060965" y="28823"/>
                    <a:pt x="1060965" y="39226"/>
                  </a:cubicBezTo>
                  <a:lnTo>
                    <a:pt x="1060965" y="614577"/>
                  </a:lnTo>
                  <a:cubicBezTo>
                    <a:pt x="1060965" y="624980"/>
                    <a:pt x="1056833" y="634958"/>
                    <a:pt x="1049476" y="642314"/>
                  </a:cubicBezTo>
                  <a:cubicBezTo>
                    <a:pt x="1042120" y="649670"/>
                    <a:pt x="1032143" y="653803"/>
                    <a:pt x="1021739" y="653803"/>
                  </a:cubicBezTo>
                  <a:lnTo>
                    <a:pt x="39226" y="653803"/>
                  </a:lnTo>
                  <a:cubicBezTo>
                    <a:pt x="28823" y="653803"/>
                    <a:pt x="18846" y="649670"/>
                    <a:pt x="11489" y="642314"/>
                  </a:cubicBezTo>
                  <a:cubicBezTo>
                    <a:pt x="4133" y="634958"/>
                    <a:pt x="0" y="624980"/>
                    <a:pt x="0" y="614577"/>
                  </a:cubicBezTo>
                  <a:lnTo>
                    <a:pt x="0" y="39226"/>
                  </a:lnTo>
                  <a:cubicBezTo>
                    <a:pt x="0" y="28823"/>
                    <a:pt x="4133" y="18846"/>
                    <a:pt x="11489" y="11489"/>
                  </a:cubicBezTo>
                  <a:cubicBezTo>
                    <a:pt x="18846" y="4133"/>
                    <a:pt x="28823" y="0"/>
                    <a:pt x="39226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dot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-28575"/>
              <a:ext cx="1060965" cy="6823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983625" y="2875308"/>
            <a:ext cx="2347693" cy="1097753"/>
            <a:chOff x="0" y="-78031"/>
            <a:chExt cx="3130257" cy="1463671"/>
          </a:xfrm>
        </p:grpSpPr>
        <p:grpSp>
          <p:nvGrpSpPr>
            <p:cNvPr id="109" name="Google Shape;109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9D352D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4149919" y="2875308"/>
            <a:ext cx="2347693" cy="1097753"/>
            <a:chOff x="0" y="-78031"/>
            <a:chExt cx="3130257" cy="1463671"/>
          </a:xfrm>
        </p:grpSpPr>
        <p:grpSp>
          <p:nvGrpSpPr>
            <p:cNvPr id="126" name="Google Shape;126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27" name="Google Shape;127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" name="Google Shape;129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30" name="Google Shape;130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" name="Google Shape;132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133" name="Google Shape;133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" name="Google Shape;135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136" name="Google Shape;136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8" name="Google Shape;138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39" name="Google Shape;139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142" name="Google Shape;142;p13"/>
          <p:cNvGrpSpPr/>
          <p:nvPr/>
        </p:nvGrpSpPr>
        <p:grpSpPr>
          <a:xfrm>
            <a:off x="983625" y="4881108"/>
            <a:ext cx="2347693" cy="1097753"/>
            <a:chOff x="0" y="-78031"/>
            <a:chExt cx="3130257" cy="1463671"/>
          </a:xfrm>
        </p:grpSpPr>
        <p:grpSp>
          <p:nvGrpSpPr>
            <p:cNvPr id="143" name="Google Shape;143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57" name="Google Shape;157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58" name="Google Shape;158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159" name="Google Shape;159;p13"/>
          <p:cNvGrpSpPr/>
          <p:nvPr/>
        </p:nvGrpSpPr>
        <p:grpSpPr>
          <a:xfrm>
            <a:off x="4149919" y="4881108"/>
            <a:ext cx="2347693" cy="1097753"/>
            <a:chOff x="0" y="-78031"/>
            <a:chExt cx="3130257" cy="1463671"/>
          </a:xfrm>
        </p:grpSpPr>
        <p:grpSp>
          <p:nvGrpSpPr>
            <p:cNvPr id="160" name="Google Shape;160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61" name="Google Shape;161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64" name="Google Shape;164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167" name="Google Shape;167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73" name="Google Shape;173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74" name="Google Shape;174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75" name="Google Shape;175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983625" y="6849218"/>
            <a:ext cx="2347693" cy="1097753"/>
            <a:chOff x="0" y="-78031"/>
            <a:chExt cx="3130257" cy="1463671"/>
          </a:xfrm>
        </p:grpSpPr>
        <p:grpSp>
          <p:nvGrpSpPr>
            <p:cNvPr id="177" name="Google Shape;177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192" name="Google Shape;192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193" name="Google Shape;193;p13"/>
          <p:cNvGrpSpPr/>
          <p:nvPr/>
        </p:nvGrpSpPr>
        <p:grpSpPr>
          <a:xfrm>
            <a:off x="4149919" y="6849218"/>
            <a:ext cx="2347693" cy="1097753"/>
            <a:chOff x="0" y="-78031"/>
            <a:chExt cx="3130257" cy="1463671"/>
          </a:xfrm>
        </p:grpSpPr>
        <p:grpSp>
          <p:nvGrpSpPr>
            <p:cNvPr id="194" name="Google Shape;194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195" name="Google Shape;195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6" name="Google Shape;206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07" name="Google Shape;207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09" name="Google Shape;209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grpSp>
        <p:nvGrpSpPr>
          <p:cNvPr id="210" name="Google Shape;210;p13"/>
          <p:cNvGrpSpPr/>
          <p:nvPr/>
        </p:nvGrpSpPr>
        <p:grpSpPr>
          <a:xfrm>
            <a:off x="983625" y="8817328"/>
            <a:ext cx="2347693" cy="1097753"/>
            <a:chOff x="0" y="-78031"/>
            <a:chExt cx="3130257" cy="1463671"/>
          </a:xfrm>
        </p:grpSpPr>
        <p:grpSp>
          <p:nvGrpSpPr>
            <p:cNvPr id="211" name="Google Shape;211;p13"/>
            <p:cNvGrpSpPr/>
            <p:nvPr/>
          </p:nvGrpSpPr>
          <p:grpSpPr>
            <a:xfrm>
              <a:off x="2930619" y="-78031"/>
              <a:ext cx="199638" cy="310434"/>
              <a:chOff x="0" y="-28575"/>
              <a:chExt cx="53659" cy="83439"/>
            </a:xfrm>
          </p:grpSpPr>
          <p:sp>
            <p:nvSpPr>
              <p:cNvPr id="212" name="Google Shape;212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13"/>
            <p:cNvGrpSpPr/>
            <p:nvPr/>
          </p:nvGrpSpPr>
          <p:grpSpPr>
            <a:xfrm>
              <a:off x="2930619" y="296954"/>
              <a:ext cx="199638" cy="310434"/>
              <a:chOff x="0" y="-28575"/>
              <a:chExt cx="53659" cy="83439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13"/>
            <p:cNvGrpSpPr/>
            <p:nvPr/>
          </p:nvGrpSpPr>
          <p:grpSpPr>
            <a:xfrm>
              <a:off x="2930619" y="671939"/>
              <a:ext cx="199638" cy="310434"/>
              <a:chOff x="0" y="-28575"/>
              <a:chExt cx="53659" cy="83439"/>
            </a:xfrm>
          </p:grpSpPr>
          <p:sp>
            <p:nvSpPr>
              <p:cNvPr id="218" name="Google Shape;218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13"/>
            <p:cNvGrpSpPr/>
            <p:nvPr/>
          </p:nvGrpSpPr>
          <p:grpSpPr>
            <a:xfrm>
              <a:off x="2930619" y="1046924"/>
              <a:ext cx="199638" cy="310434"/>
              <a:chOff x="0" y="-28575"/>
              <a:chExt cx="53659" cy="83439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0" y="0"/>
                <a:ext cx="53659" cy="54864"/>
              </a:xfrm>
              <a:custGeom>
                <a:rect b="b" l="l" r="r" t="t"/>
                <a:pathLst>
                  <a:path extrusionOk="0" h="54864" w="53659">
                    <a:moveTo>
                      <a:pt x="26830" y="0"/>
                    </a:moveTo>
                    <a:lnTo>
                      <a:pt x="26830" y="0"/>
                    </a:lnTo>
                    <a:cubicBezTo>
                      <a:pt x="41647" y="0"/>
                      <a:pt x="53659" y="12012"/>
                      <a:pt x="53659" y="26830"/>
                    </a:cubicBezTo>
                    <a:lnTo>
                      <a:pt x="53659" y="28035"/>
                    </a:lnTo>
                    <a:cubicBezTo>
                      <a:pt x="53659" y="35150"/>
                      <a:pt x="50833" y="41975"/>
                      <a:pt x="45801" y="47006"/>
                    </a:cubicBezTo>
                    <a:cubicBezTo>
                      <a:pt x="40770" y="52038"/>
                      <a:pt x="33945" y="54864"/>
                      <a:pt x="26830" y="54864"/>
                    </a:cubicBezTo>
                    <a:lnTo>
                      <a:pt x="26830" y="54864"/>
                    </a:lnTo>
                    <a:cubicBezTo>
                      <a:pt x="12012" y="54864"/>
                      <a:pt x="0" y="42852"/>
                      <a:pt x="0" y="28035"/>
                    </a:cubicBezTo>
                    <a:lnTo>
                      <a:pt x="0" y="26830"/>
                    </a:lnTo>
                    <a:cubicBezTo>
                      <a:pt x="0" y="19714"/>
                      <a:pt x="2827" y="12890"/>
                      <a:pt x="7858" y="7858"/>
                    </a:cubicBezTo>
                    <a:cubicBezTo>
                      <a:pt x="12890" y="2827"/>
                      <a:pt x="19714" y="0"/>
                      <a:pt x="26830" y="0"/>
                    </a:cubicBezTo>
                    <a:close/>
                  </a:path>
                </a:pathLst>
              </a:custGeom>
              <a:solidFill>
                <a:srgbClr val="FFFCF7"/>
              </a:solidFill>
              <a:ln cap="sq" cmpd="sng" w="19050">
                <a:solidFill>
                  <a:srgbClr val="9D352D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3"/>
              <p:cNvSpPr txBox="1"/>
              <p:nvPr/>
            </p:nvSpPr>
            <p:spPr>
              <a:xfrm>
                <a:off x="0" y="-28575"/>
                <a:ext cx="53659" cy="8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32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13"/>
            <p:cNvSpPr txBox="1"/>
            <p:nvPr/>
          </p:nvSpPr>
          <p:spPr>
            <a:xfrm>
              <a:off x="0" y="-2857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24" name="Google Shape;224;p13"/>
            <p:cNvSpPr txBox="1"/>
            <p:nvPr/>
          </p:nvSpPr>
          <p:spPr>
            <a:xfrm>
              <a:off x="0" y="34641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25" name="Google Shape;225;p13"/>
            <p:cNvSpPr txBox="1"/>
            <p:nvPr/>
          </p:nvSpPr>
          <p:spPr>
            <a:xfrm>
              <a:off x="0" y="721395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  <p:sp>
          <p:nvSpPr>
            <p:cNvPr id="226" name="Google Shape;226;p13"/>
            <p:cNvSpPr txBox="1"/>
            <p:nvPr/>
          </p:nvSpPr>
          <p:spPr>
            <a:xfrm>
              <a:off x="0" y="1096380"/>
              <a:ext cx="2417305" cy="289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40336" lvl="1" marL="280671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D352D"/>
                </a:buClr>
                <a:buSzPts val="1300"/>
                <a:buFont typeface="Arial"/>
                <a:buChar char="•"/>
              </a:pPr>
              <a:r>
                <a:rPr b="0" i="0" lang="en-US" sz="1300" u="none" cap="none" strike="noStrike">
                  <a:solidFill>
                    <a:srgbClr val="9D352D"/>
                  </a:solidFill>
                  <a:latin typeface="DM Sans"/>
                  <a:ea typeface="DM Sans"/>
                  <a:cs typeface="DM Sans"/>
                  <a:sym typeface="DM Sans"/>
                </a:rPr>
                <a:t>Add goal here.</a:t>
              </a:r>
              <a:endParaRPr/>
            </a:p>
          </p:txBody>
        </p:sp>
      </p:grpSp>
      <p:cxnSp>
        <p:nvCxnSpPr>
          <p:cNvPr id="227" name="Google Shape;227;p13"/>
          <p:cNvCxnSpPr/>
          <p:nvPr/>
        </p:nvCxnSpPr>
        <p:spPr>
          <a:xfrm>
            <a:off x="756000" y="186034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9D352D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8" name="Google Shape;228;p13"/>
          <p:cNvSpPr/>
          <p:nvPr/>
        </p:nvSpPr>
        <p:spPr>
          <a:xfrm>
            <a:off x="6048639" y="8621282"/>
            <a:ext cx="448972" cy="1349370"/>
          </a:xfrm>
          <a:custGeom>
            <a:rect b="b" l="l" r="r" t="t"/>
            <a:pathLst>
              <a:path extrusionOk="0" h="1349370" w="448972">
                <a:moveTo>
                  <a:pt x="0" y="0"/>
                </a:moveTo>
                <a:lnTo>
                  <a:pt x="448973" y="0"/>
                </a:lnTo>
                <a:lnTo>
                  <a:pt x="448973" y="1349370"/>
                </a:lnTo>
                <a:lnTo>
                  <a:pt x="0" y="1349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3"/>
          <p:cNvSpPr txBox="1"/>
          <p:nvPr/>
        </p:nvSpPr>
        <p:spPr>
          <a:xfrm>
            <a:off x="1062400" y="398625"/>
            <a:ext cx="543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Weekly Goals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363026" y="1437430"/>
            <a:ext cx="2833948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3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Week of:</a:t>
            </a:r>
            <a:r>
              <a:rPr b="0" i="1" lang="en-US" sz="1300" u="none" cap="none" strike="noStrike">
                <a:solidFill>
                  <a:srgbClr val="9D352D"/>
                </a:solidFill>
                <a:latin typeface="Sansita"/>
                <a:ea typeface="Sansita"/>
                <a:cs typeface="Sansita"/>
                <a:sym typeface="Sansita"/>
              </a:rPr>
              <a:t> Add dates here.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983625" y="2027031"/>
            <a:ext cx="5592750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300" u="none" cap="none" strike="noStrike">
                <a:solidFill>
                  <a:srgbClr val="9D352D"/>
                </a:solidFill>
                <a:latin typeface="Sansita"/>
                <a:ea typeface="Sansita"/>
                <a:cs typeface="Sansita"/>
                <a:sym typeface="Sansita"/>
              </a:rPr>
              <a:t>Lay out and keep track of goals for the week.</a:t>
            </a:r>
            <a:endParaRPr/>
          </a:p>
        </p:txBody>
      </p:sp>
      <p:sp>
        <p:nvSpPr>
          <p:cNvPr id="232" name="Google Shape;232;p13"/>
          <p:cNvSpPr txBox="1"/>
          <p:nvPr/>
        </p:nvSpPr>
        <p:spPr>
          <a:xfrm>
            <a:off x="4149919" y="8847276"/>
            <a:ext cx="1812978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0336" lvl="1" marL="2806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D352D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Add note here.</a:t>
            </a:r>
            <a:endParaRPr/>
          </a:p>
        </p:txBody>
      </p:sp>
      <p:sp>
        <p:nvSpPr>
          <p:cNvPr id="233" name="Google Shape;233;p13"/>
          <p:cNvSpPr txBox="1"/>
          <p:nvPr/>
        </p:nvSpPr>
        <p:spPr>
          <a:xfrm>
            <a:off x="4149919" y="9128515"/>
            <a:ext cx="1812978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0336" lvl="1" marL="2806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D352D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Add note here.</a:t>
            </a:r>
            <a:endParaRPr/>
          </a:p>
        </p:txBody>
      </p:sp>
      <p:sp>
        <p:nvSpPr>
          <p:cNvPr id="234" name="Google Shape;234;p13"/>
          <p:cNvSpPr txBox="1"/>
          <p:nvPr/>
        </p:nvSpPr>
        <p:spPr>
          <a:xfrm>
            <a:off x="4149919" y="9409753"/>
            <a:ext cx="1812978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0336" lvl="1" marL="2806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D352D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Add note here.</a:t>
            </a:r>
            <a:endParaRPr/>
          </a:p>
        </p:txBody>
      </p:sp>
      <p:sp>
        <p:nvSpPr>
          <p:cNvPr id="235" name="Google Shape;235;p13"/>
          <p:cNvSpPr txBox="1"/>
          <p:nvPr/>
        </p:nvSpPr>
        <p:spPr>
          <a:xfrm>
            <a:off x="4149919" y="9690992"/>
            <a:ext cx="1812978" cy="224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40336" lvl="1" marL="280671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9D352D"/>
              </a:buClr>
              <a:buSzPts val="1300"/>
              <a:buFont typeface="Arial"/>
              <a:buChar char="•"/>
            </a:pPr>
            <a:r>
              <a:rPr b="0" i="0" lang="en-US" sz="13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Add note here.</a:t>
            </a:r>
            <a:endParaRPr/>
          </a:p>
        </p:txBody>
      </p:sp>
      <p:sp>
        <p:nvSpPr>
          <p:cNvPr id="236" name="Google Shape;236;p13"/>
          <p:cNvSpPr txBox="1"/>
          <p:nvPr/>
        </p:nvSpPr>
        <p:spPr>
          <a:xfrm>
            <a:off x="1665110" y="2564950"/>
            <a:ext cx="1142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Monday</a:t>
            </a:r>
            <a:endParaRPr/>
          </a:p>
        </p:txBody>
      </p:sp>
      <p:sp>
        <p:nvSpPr>
          <p:cNvPr id="237" name="Google Shape;237;p13"/>
          <p:cNvSpPr txBox="1"/>
          <p:nvPr/>
        </p:nvSpPr>
        <p:spPr>
          <a:xfrm>
            <a:off x="4528625" y="2564950"/>
            <a:ext cx="15903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Tuesday</a:t>
            </a:r>
            <a:endParaRPr/>
          </a:p>
        </p:txBody>
      </p:sp>
      <p:sp>
        <p:nvSpPr>
          <p:cNvPr id="238" name="Google Shape;238;p13"/>
          <p:cNvSpPr txBox="1"/>
          <p:nvPr/>
        </p:nvSpPr>
        <p:spPr>
          <a:xfrm>
            <a:off x="1441151" y="4570754"/>
            <a:ext cx="15903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Wednesday</a:t>
            </a:r>
            <a:endParaRPr/>
          </a:p>
        </p:txBody>
      </p:sp>
      <p:sp>
        <p:nvSpPr>
          <p:cNvPr id="239" name="Google Shape;239;p13"/>
          <p:cNvSpPr txBox="1"/>
          <p:nvPr/>
        </p:nvSpPr>
        <p:spPr>
          <a:xfrm>
            <a:off x="4658804" y="4570762"/>
            <a:ext cx="13299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Thursday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1781851" y="6538867"/>
            <a:ext cx="9087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Friday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4702768" y="6538871"/>
            <a:ext cx="12420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Saturday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1720549" y="8506981"/>
            <a:ext cx="1031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Sunday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4940663" y="8506981"/>
            <a:ext cx="766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Notes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7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14"/>
          <p:cNvGrpSpPr/>
          <p:nvPr/>
        </p:nvGrpSpPr>
        <p:grpSpPr>
          <a:xfrm>
            <a:off x="545024" y="1887162"/>
            <a:ext cx="3156536" cy="4231401"/>
            <a:chOff x="0" y="-28575"/>
            <a:chExt cx="1853855" cy="2485130"/>
          </a:xfrm>
        </p:grpSpPr>
        <p:sp>
          <p:nvSpPr>
            <p:cNvPr id="249" name="Google Shape;249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14"/>
          <p:cNvGrpSpPr/>
          <p:nvPr/>
        </p:nvGrpSpPr>
        <p:grpSpPr>
          <a:xfrm>
            <a:off x="3858439" y="1887162"/>
            <a:ext cx="3156536" cy="4231401"/>
            <a:chOff x="0" y="-28575"/>
            <a:chExt cx="1853855" cy="2485130"/>
          </a:xfrm>
        </p:grpSpPr>
        <p:sp>
          <p:nvSpPr>
            <p:cNvPr id="252" name="Google Shape;252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 txBox="1"/>
            <p:nvPr/>
          </p:nvSpPr>
          <p:spPr>
            <a:xfrm>
              <a:off x="0" y="-28575"/>
              <a:ext cx="1853855" cy="2485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255" name="Google Shape;255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2271299"/>
                  </a:lnTo>
                  <a:cubicBezTo>
                    <a:pt x="3799846" y="2276059"/>
                    <a:pt x="3797955" y="2280625"/>
                    <a:pt x="3794589" y="2283991"/>
                  </a:cubicBezTo>
                  <a:cubicBezTo>
                    <a:pt x="3791222" y="2287357"/>
                    <a:pt x="3786657" y="2289248"/>
                    <a:pt x="3781897" y="2289248"/>
                  </a:cubicBezTo>
                  <a:lnTo>
                    <a:pt x="17949" y="2289248"/>
                  </a:lnTo>
                  <a:cubicBezTo>
                    <a:pt x="13189" y="2289248"/>
                    <a:pt x="8623" y="2287357"/>
                    <a:pt x="5257" y="2283991"/>
                  </a:cubicBezTo>
                  <a:cubicBezTo>
                    <a:pt x="1891" y="2280625"/>
                    <a:pt x="0" y="2276059"/>
                    <a:pt x="0" y="2271299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14"/>
          <p:cNvGrpSpPr/>
          <p:nvPr/>
        </p:nvGrpSpPr>
        <p:grpSpPr>
          <a:xfrm>
            <a:off x="2512192" y="6545124"/>
            <a:ext cx="2535615" cy="375714"/>
            <a:chOff x="0" y="0"/>
            <a:chExt cx="1150437" cy="170466"/>
          </a:xfrm>
        </p:grpSpPr>
        <p:sp>
          <p:nvSpPr>
            <p:cNvPr id="258" name="Google Shape;258;p1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4426" y="0"/>
                  </a:moveTo>
                  <a:lnTo>
                    <a:pt x="1126011" y="0"/>
                  </a:lnTo>
                  <a:cubicBezTo>
                    <a:pt x="1132489" y="0"/>
                    <a:pt x="1138702" y="2573"/>
                    <a:pt x="1143283" y="7154"/>
                  </a:cubicBezTo>
                  <a:cubicBezTo>
                    <a:pt x="1147864" y="11735"/>
                    <a:pt x="1150437" y="17948"/>
                    <a:pt x="1150437" y="24426"/>
                  </a:cubicBezTo>
                  <a:lnTo>
                    <a:pt x="1150437" y="146040"/>
                  </a:lnTo>
                  <a:cubicBezTo>
                    <a:pt x="1150437" y="159530"/>
                    <a:pt x="1139501" y="170466"/>
                    <a:pt x="1126011" y="170466"/>
                  </a:cubicBezTo>
                  <a:lnTo>
                    <a:pt x="24426" y="170466"/>
                  </a:lnTo>
                  <a:cubicBezTo>
                    <a:pt x="10936" y="170466"/>
                    <a:pt x="0" y="159530"/>
                    <a:pt x="0" y="146040"/>
                  </a:cubicBezTo>
                  <a:lnTo>
                    <a:pt x="0" y="24426"/>
                  </a:lnTo>
                  <a:cubicBezTo>
                    <a:pt x="0" y="10936"/>
                    <a:pt x="10936" y="0"/>
                    <a:pt x="24426" y="0"/>
                  </a:cubicBezTo>
                  <a:close/>
                </a:path>
              </a:pathLst>
            </a:custGeom>
            <a:solidFill>
              <a:srgbClr val="9D3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CF7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260" name="Google Shape;260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261" name="Google Shape;261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9D3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CF7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263" name="Google Shape;263;p14"/>
          <p:cNvGrpSpPr/>
          <p:nvPr/>
        </p:nvGrpSpPr>
        <p:grpSpPr>
          <a:xfrm>
            <a:off x="4254383" y="2220447"/>
            <a:ext cx="2364650" cy="375714"/>
            <a:chOff x="0" y="0"/>
            <a:chExt cx="1072868" cy="170466"/>
          </a:xfrm>
        </p:grpSpPr>
        <p:sp>
          <p:nvSpPr>
            <p:cNvPr id="264" name="Google Shape;264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9D352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FFFCF7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266" name="Google Shape;266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267" name="Google Shape;267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D352D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270" name="Google Shape;27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9D9D9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273" name="Google Shape;27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276" name="Google Shape;27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7373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279" name="Google Shape;27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282" name="Google Shape;28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4"/>
          <p:cNvSpPr/>
          <p:nvPr/>
        </p:nvSpPr>
        <p:spPr>
          <a:xfrm>
            <a:off x="1402221" y="7216113"/>
            <a:ext cx="437463" cy="1314780"/>
          </a:xfrm>
          <a:custGeom>
            <a:rect b="b" l="l" r="r" t="t"/>
            <a:pathLst>
              <a:path extrusionOk="0" h="1314780" w="437463">
                <a:moveTo>
                  <a:pt x="0" y="0"/>
                </a:moveTo>
                <a:lnTo>
                  <a:pt x="437464" y="0"/>
                </a:lnTo>
                <a:lnTo>
                  <a:pt x="437464" y="1314781"/>
                </a:lnTo>
                <a:lnTo>
                  <a:pt x="0" y="131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14"/>
          <p:cNvSpPr/>
          <p:nvPr/>
        </p:nvSpPr>
        <p:spPr>
          <a:xfrm>
            <a:off x="4843879" y="7299348"/>
            <a:ext cx="1329624" cy="1148312"/>
          </a:xfrm>
          <a:custGeom>
            <a:rect b="b" l="l" r="r" t="t"/>
            <a:pathLst>
              <a:path extrusionOk="0" h="1148312" w="1329624">
                <a:moveTo>
                  <a:pt x="0" y="0"/>
                </a:moveTo>
                <a:lnTo>
                  <a:pt x="1329624" y="0"/>
                </a:lnTo>
                <a:lnTo>
                  <a:pt x="1329624" y="1148311"/>
                </a:lnTo>
                <a:lnTo>
                  <a:pt x="0" y="1148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4"/>
          <p:cNvSpPr/>
          <p:nvPr/>
        </p:nvSpPr>
        <p:spPr>
          <a:xfrm>
            <a:off x="3328380" y="7305847"/>
            <a:ext cx="1360396" cy="1135313"/>
          </a:xfrm>
          <a:custGeom>
            <a:rect b="b" l="l" r="r" t="t"/>
            <a:pathLst>
              <a:path extrusionOk="0" h="1135313" w="1360396">
                <a:moveTo>
                  <a:pt x="0" y="0"/>
                </a:moveTo>
                <a:lnTo>
                  <a:pt x="1360396" y="0"/>
                </a:lnTo>
                <a:lnTo>
                  <a:pt x="1360396" y="1135313"/>
                </a:lnTo>
                <a:lnTo>
                  <a:pt x="0" y="1135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4"/>
          <p:cNvSpPr/>
          <p:nvPr/>
        </p:nvSpPr>
        <p:spPr>
          <a:xfrm>
            <a:off x="4203766" y="8602180"/>
            <a:ext cx="870609" cy="1170746"/>
          </a:xfrm>
          <a:custGeom>
            <a:rect b="b" l="l" r="r" t="t"/>
            <a:pathLst>
              <a:path extrusionOk="0" h="1170746" w="870609">
                <a:moveTo>
                  <a:pt x="0" y="0"/>
                </a:moveTo>
                <a:lnTo>
                  <a:pt x="870609" y="0"/>
                </a:lnTo>
                <a:lnTo>
                  <a:pt x="870609" y="1170746"/>
                </a:lnTo>
                <a:lnTo>
                  <a:pt x="0" y="1170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4"/>
          <p:cNvSpPr/>
          <p:nvPr/>
        </p:nvSpPr>
        <p:spPr>
          <a:xfrm>
            <a:off x="2920312" y="8615330"/>
            <a:ext cx="1088265" cy="1144447"/>
          </a:xfrm>
          <a:custGeom>
            <a:rect b="b" l="l" r="r" t="t"/>
            <a:pathLst>
              <a:path extrusionOk="0" h="1144447" w="1088265">
                <a:moveTo>
                  <a:pt x="0" y="0"/>
                </a:moveTo>
                <a:lnTo>
                  <a:pt x="1088266" y="0"/>
                </a:lnTo>
                <a:lnTo>
                  <a:pt x="1088266" y="1144447"/>
                </a:lnTo>
                <a:lnTo>
                  <a:pt x="0" y="1144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4"/>
          <p:cNvSpPr/>
          <p:nvPr/>
        </p:nvSpPr>
        <p:spPr>
          <a:xfrm>
            <a:off x="5197359" y="8591482"/>
            <a:ext cx="731556" cy="1146313"/>
          </a:xfrm>
          <a:custGeom>
            <a:rect b="b" l="l" r="r" t="t"/>
            <a:pathLst>
              <a:path extrusionOk="0" h="1146313" w="731556">
                <a:moveTo>
                  <a:pt x="0" y="0"/>
                </a:moveTo>
                <a:lnTo>
                  <a:pt x="731556" y="0"/>
                </a:lnTo>
                <a:lnTo>
                  <a:pt x="731556" y="1146313"/>
                </a:lnTo>
                <a:lnTo>
                  <a:pt x="0" y="1146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4"/>
          <p:cNvSpPr/>
          <p:nvPr/>
        </p:nvSpPr>
        <p:spPr>
          <a:xfrm>
            <a:off x="1386497" y="8777447"/>
            <a:ext cx="1338627" cy="820214"/>
          </a:xfrm>
          <a:custGeom>
            <a:rect b="b" l="l" r="r" t="t"/>
            <a:pathLst>
              <a:path extrusionOk="0" h="820214" w="1338627">
                <a:moveTo>
                  <a:pt x="0" y="0"/>
                </a:moveTo>
                <a:lnTo>
                  <a:pt x="1338628" y="0"/>
                </a:lnTo>
                <a:lnTo>
                  <a:pt x="1338628" y="820213"/>
                </a:lnTo>
                <a:lnTo>
                  <a:pt x="0" y="820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4"/>
          <p:cNvSpPr/>
          <p:nvPr/>
        </p:nvSpPr>
        <p:spPr>
          <a:xfrm>
            <a:off x="2035946" y="7393276"/>
            <a:ext cx="1254751" cy="960455"/>
          </a:xfrm>
          <a:custGeom>
            <a:rect b="b" l="l" r="r" t="t"/>
            <a:pathLst>
              <a:path extrusionOk="0" h="960455" w="1254751">
                <a:moveTo>
                  <a:pt x="0" y="0"/>
                </a:moveTo>
                <a:lnTo>
                  <a:pt x="1254751" y="0"/>
                </a:lnTo>
                <a:lnTo>
                  <a:pt x="1254751" y="960455"/>
                </a:lnTo>
                <a:lnTo>
                  <a:pt x="0" y="9604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4"/>
          <p:cNvSpPr txBox="1"/>
          <p:nvPr/>
        </p:nvSpPr>
        <p:spPr>
          <a:xfrm>
            <a:off x="770810" y="3131500"/>
            <a:ext cx="2658613" cy="3682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293" name="Google Shape;293;p14"/>
          <p:cNvSpPr txBox="1"/>
          <p:nvPr/>
        </p:nvSpPr>
        <p:spPr>
          <a:xfrm>
            <a:off x="734605" y="5349037"/>
            <a:ext cx="2777375" cy="1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294" name="Google Shape;294;p14"/>
          <p:cNvSpPr txBox="1"/>
          <p:nvPr/>
        </p:nvSpPr>
        <p:spPr>
          <a:xfrm>
            <a:off x="4238691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295" name="Google Shape;295;p14"/>
          <p:cNvSpPr txBox="1"/>
          <p:nvPr/>
        </p:nvSpPr>
        <p:spPr>
          <a:xfrm>
            <a:off x="4238691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296" name="Google Shape;296;p14"/>
          <p:cNvSpPr txBox="1"/>
          <p:nvPr/>
        </p:nvSpPr>
        <p:spPr>
          <a:xfrm>
            <a:off x="5088228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297" name="Google Shape;297;p14"/>
          <p:cNvSpPr txBox="1"/>
          <p:nvPr/>
        </p:nvSpPr>
        <p:spPr>
          <a:xfrm>
            <a:off x="5088228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5937676" y="415251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5937676" y="5259599"/>
            <a:ext cx="697048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#ED7843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545024" y="1456622"/>
            <a:ext cx="6469951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01" name="Google Shape;301;p14"/>
          <p:cNvSpPr txBox="1"/>
          <p:nvPr/>
        </p:nvSpPr>
        <p:spPr>
          <a:xfrm>
            <a:off x="1383931" y="400282"/>
            <a:ext cx="4792139" cy="981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Resource Page</a:t>
            </a:r>
            <a:endParaRPr/>
          </a:p>
        </p:txBody>
      </p:sp>
      <p:sp>
        <p:nvSpPr>
          <p:cNvPr id="302" name="Google Shape;302;p14"/>
          <p:cNvSpPr txBox="1"/>
          <p:nvPr/>
        </p:nvSpPr>
        <p:spPr>
          <a:xfrm>
            <a:off x="787706" y="3997283"/>
            <a:ext cx="2676739" cy="382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Vollkorn Bold, Italic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822729" y="4811907"/>
            <a:ext cx="2606694" cy="2155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DM Sans Regular</a:t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1418459" y="3838703"/>
            <a:ext cx="1415234" cy="16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305" name="Google Shape;305;p14"/>
          <p:cNvSpPr txBox="1"/>
          <p:nvPr/>
        </p:nvSpPr>
        <p:spPr>
          <a:xfrm>
            <a:off x="1418459" y="4588395"/>
            <a:ext cx="1415234" cy="168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9D352D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7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5"/>
          <p:cNvGrpSpPr/>
          <p:nvPr/>
        </p:nvGrpSpPr>
        <p:grpSpPr>
          <a:xfrm>
            <a:off x="545024" y="499684"/>
            <a:ext cx="6469953" cy="9643977"/>
            <a:chOff x="0" y="-28575"/>
            <a:chExt cx="3799846" cy="5663972"/>
          </a:xfrm>
        </p:grpSpPr>
        <p:sp>
          <p:nvSpPr>
            <p:cNvPr id="311" name="Google Shape;311;p15"/>
            <p:cNvSpPr/>
            <p:nvPr/>
          </p:nvSpPr>
          <p:spPr>
            <a:xfrm>
              <a:off x="0" y="0"/>
              <a:ext cx="3799846" cy="5635397"/>
            </a:xfrm>
            <a:custGeom>
              <a:rect b="b" l="l" r="r" t="t"/>
              <a:pathLst>
                <a:path extrusionOk="0" h="5635397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5617448"/>
                  </a:lnTo>
                  <a:cubicBezTo>
                    <a:pt x="3799846" y="5622208"/>
                    <a:pt x="3797955" y="5626774"/>
                    <a:pt x="3794589" y="5630140"/>
                  </a:cubicBezTo>
                  <a:cubicBezTo>
                    <a:pt x="3791222" y="5633506"/>
                    <a:pt x="3786657" y="5635397"/>
                    <a:pt x="3781897" y="5635397"/>
                  </a:cubicBezTo>
                  <a:lnTo>
                    <a:pt x="17949" y="5635397"/>
                  </a:lnTo>
                  <a:cubicBezTo>
                    <a:pt x="13189" y="5635397"/>
                    <a:pt x="8623" y="5633506"/>
                    <a:pt x="5257" y="5630140"/>
                  </a:cubicBezTo>
                  <a:cubicBezTo>
                    <a:pt x="1891" y="5626774"/>
                    <a:pt x="0" y="5622208"/>
                    <a:pt x="0" y="5617448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FFCF7"/>
            </a:solidFill>
            <a:ln cap="sq" cmpd="sng" w="19050">
              <a:solidFill>
                <a:srgbClr val="9D352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 txBox="1"/>
            <p:nvPr/>
          </p:nvSpPr>
          <p:spPr>
            <a:xfrm>
              <a:off x="0" y="-28575"/>
              <a:ext cx="3799845" cy="5663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5"/>
          <p:cNvSpPr txBox="1"/>
          <p:nvPr/>
        </p:nvSpPr>
        <p:spPr>
          <a:xfrm>
            <a:off x="1426400" y="2841937"/>
            <a:ext cx="4707200" cy="419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657244" y="5279750"/>
            <a:ext cx="6245512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this presentation template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756000" y="7102237"/>
            <a:ext cx="6048000" cy="209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photos, graphics, and elements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1938086" y="8209714"/>
            <a:ext cx="3683827" cy="622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Happy designing!</a:t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2221850" y="1785600"/>
            <a:ext cx="3116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599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Credits</a:t>
            </a:r>
            <a:endParaRPr/>
          </a:p>
        </p:txBody>
      </p:sp>
      <p:sp>
        <p:nvSpPr>
          <p:cNvPr id="318" name="Google Shape;318;p15"/>
          <p:cNvSpPr txBox="1"/>
          <p:nvPr/>
        </p:nvSpPr>
        <p:spPr>
          <a:xfrm>
            <a:off x="860453" y="6387227"/>
            <a:ext cx="5839094" cy="622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rgbClr val="9D352D"/>
                </a:solidFill>
                <a:latin typeface="Vollkorn"/>
                <a:ea typeface="Vollkorn"/>
                <a:cs typeface="Vollkorn"/>
                <a:sym typeface="Vollkorn"/>
              </a:rPr>
              <a:t>Pexels, Pixabay, Sketchify</a:t>
            </a:r>
            <a:endParaRPr/>
          </a:p>
        </p:txBody>
      </p:sp>
      <p:pic>
        <p:nvPicPr>
          <p:cNvPr id="319" name="Google Shape;3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039" y="4146288"/>
            <a:ext cx="3354421" cy="8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