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bold r:id="rId13"/>
      <p:boldItalic r:id="rId14"/>
    </p:embeddedFont>
    <p:embeddedFont>
      <p:font typeface="Montserrat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Black-bold.fntdata"/><Relationship Id="rId14" Type="http://schemas.openxmlformats.org/officeDocument/2006/relationships/font" Target="fonts/Montserrat-boldItalic.fntdata"/><Relationship Id="rId16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10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95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-5945" l="0" r="-1485" t="-1757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69494" y="346290"/>
            <a:ext cx="2346554" cy="2525645"/>
          </a:xfrm>
          <a:custGeom>
            <a:rect b="b" l="l" r="r" t="t"/>
            <a:pathLst>
              <a:path extrusionOk="0" h="2525645" w="2346554">
                <a:moveTo>
                  <a:pt x="0" y="0"/>
                </a:moveTo>
                <a:lnTo>
                  <a:pt x="2346554" y="0"/>
                </a:lnTo>
                <a:lnTo>
                  <a:pt x="2346554" y="2525644"/>
                </a:lnTo>
                <a:lnTo>
                  <a:pt x="0" y="2525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526530" y="1909778"/>
            <a:ext cx="1437404" cy="1517138"/>
            <a:chOff x="0" y="-28575"/>
            <a:chExt cx="515133" cy="543708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515133" cy="515133"/>
            </a:xfrm>
            <a:custGeom>
              <a:rect b="b" l="l" r="r" t="t"/>
              <a:pathLst>
                <a:path extrusionOk="0" h="515133" w="515133">
                  <a:moveTo>
                    <a:pt x="80791" y="0"/>
                  </a:moveTo>
                  <a:lnTo>
                    <a:pt x="434342" y="0"/>
                  </a:lnTo>
                  <a:cubicBezTo>
                    <a:pt x="455769" y="0"/>
                    <a:pt x="476319" y="8512"/>
                    <a:pt x="491470" y="23663"/>
                  </a:cubicBezTo>
                  <a:cubicBezTo>
                    <a:pt x="506621" y="38814"/>
                    <a:pt x="515133" y="59364"/>
                    <a:pt x="515133" y="80791"/>
                  </a:cubicBezTo>
                  <a:lnTo>
                    <a:pt x="515133" y="434342"/>
                  </a:lnTo>
                  <a:cubicBezTo>
                    <a:pt x="515133" y="455769"/>
                    <a:pt x="506621" y="476319"/>
                    <a:pt x="491470" y="491470"/>
                  </a:cubicBezTo>
                  <a:cubicBezTo>
                    <a:pt x="476319" y="506621"/>
                    <a:pt x="455769" y="515133"/>
                    <a:pt x="434342" y="515133"/>
                  </a:cubicBezTo>
                  <a:lnTo>
                    <a:pt x="80791" y="515133"/>
                  </a:lnTo>
                  <a:cubicBezTo>
                    <a:pt x="36171" y="515133"/>
                    <a:pt x="0" y="478962"/>
                    <a:pt x="0" y="434342"/>
                  </a:cubicBezTo>
                  <a:lnTo>
                    <a:pt x="0" y="80791"/>
                  </a:lnTo>
                  <a:cubicBezTo>
                    <a:pt x="0" y="59364"/>
                    <a:pt x="8512" y="38814"/>
                    <a:pt x="23663" y="23663"/>
                  </a:cubicBezTo>
                  <a:cubicBezTo>
                    <a:pt x="38814" y="8512"/>
                    <a:pt x="59364" y="0"/>
                    <a:pt x="80791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515133" cy="543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Health</a:t>
              </a:r>
              <a:endParaRPr/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526530" y="3535150"/>
            <a:ext cx="1437404" cy="1517138"/>
            <a:chOff x="0" y="-28575"/>
            <a:chExt cx="515133" cy="543708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515133" cy="515133"/>
            </a:xfrm>
            <a:custGeom>
              <a:rect b="b" l="l" r="r" t="t"/>
              <a:pathLst>
                <a:path extrusionOk="0" h="515133" w="515133">
                  <a:moveTo>
                    <a:pt x="80791" y="0"/>
                  </a:moveTo>
                  <a:lnTo>
                    <a:pt x="434342" y="0"/>
                  </a:lnTo>
                  <a:cubicBezTo>
                    <a:pt x="455769" y="0"/>
                    <a:pt x="476319" y="8512"/>
                    <a:pt x="491470" y="23663"/>
                  </a:cubicBezTo>
                  <a:cubicBezTo>
                    <a:pt x="506621" y="38814"/>
                    <a:pt x="515133" y="59364"/>
                    <a:pt x="515133" y="80791"/>
                  </a:cubicBezTo>
                  <a:lnTo>
                    <a:pt x="515133" y="434342"/>
                  </a:lnTo>
                  <a:cubicBezTo>
                    <a:pt x="515133" y="455769"/>
                    <a:pt x="506621" y="476319"/>
                    <a:pt x="491470" y="491470"/>
                  </a:cubicBezTo>
                  <a:cubicBezTo>
                    <a:pt x="476319" y="506621"/>
                    <a:pt x="455769" y="515133"/>
                    <a:pt x="434342" y="515133"/>
                  </a:cubicBezTo>
                  <a:lnTo>
                    <a:pt x="80791" y="515133"/>
                  </a:lnTo>
                  <a:cubicBezTo>
                    <a:pt x="36171" y="515133"/>
                    <a:pt x="0" y="478962"/>
                    <a:pt x="0" y="434342"/>
                  </a:cubicBezTo>
                  <a:lnTo>
                    <a:pt x="0" y="80791"/>
                  </a:lnTo>
                  <a:cubicBezTo>
                    <a:pt x="0" y="59364"/>
                    <a:pt x="8512" y="38814"/>
                    <a:pt x="23663" y="23663"/>
                  </a:cubicBezTo>
                  <a:cubicBezTo>
                    <a:pt x="38814" y="8512"/>
                    <a:pt x="59364" y="0"/>
                    <a:pt x="80791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515133" cy="543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Career</a:t>
              </a:r>
              <a:endParaRPr/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526530" y="5163054"/>
            <a:ext cx="1437404" cy="1517138"/>
            <a:chOff x="0" y="-28575"/>
            <a:chExt cx="515133" cy="54370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515133" cy="515133"/>
            </a:xfrm>
            <a:custGeom>
              <a:rect b="b" l="l" r="r" t="t"/>
              <a:pathLst>
                <a:path extrusionOk="0" h="515133" w="515133">
                  <a:moveTo>
                    <a:pt x="80791" y="0"/>
                  </a:moveTo>
                  <a:lnTo>
                    <a:pt x="434342" y="0"/>
                  </a:lnTo>
                  <a:cubicBezTo>
                    <a:pt x="455769" y="0"/>
                    <a:pt x="476319" y="8512"/>
                    <a:pt x="491470" y="23663"/>
                  </a:cubicBezTo>
                  <a:cubicBezTo>
                    <a:pt x="506621" y="38814"/>
                    <a:pt x="515133" y="59364"/>
                    <a:pt x="515133" y="80791"/>
                  </a:cubicBezTo>
                  <a:lnTo>
                    <a:pt x="515133" y="434342"/>
                  </a:lnTo>
                  <a:cubicBezTo>
                    <a:pt x="515133" y="455769"/>
                    <a:pt x="506621" y="476319"/>
                    <a:pt x="491470" y="491470"/>
                  </a:cubicBezTo>
                  <a:cubicBezTo>
                    <a:pt x="476319" y="506621"/>
                    <a:pt x="455769" y="515133"/>
                    <a:pt x="434342" y="515133"/>
                  </a:cubicBezTo>
                  <a:lnTo>
                    <a:pt x="80791" y="515133"/>
                  </a:lnTo>
                  <a:cubicBezTo>
                    <a:pt x="36171" y="515133"/>
                    <a:pt x="0" y="478962"/>
                    <a:pt x="0" y="434342"/>
                  </a:cubicBezTo>
                  <a:lnTo>
                    <a:pt x="0" y="80791"/>
                  </a:lnTo>
                  <a:cubicBezTo>
                    <a:pt x="0" y="59364"/>
                    <a:pt x="8512" y="38814"/>
                    <a:pt x="23663" y="23663"/>
                  </a:cubicBezTo>
                  <a:cubicBezTo>
                    <a:pt x="38814" y="8512"/>
                    <a:pt x="59364" y="0"/>
                    <a:pt x="80791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515133" cy="543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Finance</a:t>
              </a:r>
              <a:endParaRPr/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526530" y="6790958"/>
            <a:ext cx="1437404" cy="1517138"/>
            <a:chOff x="0" y="-28575"/>
            <a:chExt cx="515133" cy="543708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515133" cy="515133"/>
            </a:xfrm>
            <a:custGeom>
              <a:rect b="b" l="l" r="r" t="t"/>
              <a:pathLst>
                <a:path extrusionOk="0" h="515133" w="515133">
                  <a:moveTo>
                    <a:pt x="80791" y="0"/>
                  </a:moveTo>
                  <a:lnTo>
                    <a:pt x="434342" y="0"/>
                  </a:lnTo>
                  <a:cubicBezTo>
                    <a:pt x="455769" y="0"/>
                    <a:pt x="476319" y="8512"/>
                    <a:pt x="491470" y="23663"/>
                  </a:cubicBezTo>
                  <a:cubicBezTo>
                    <a:pt x="506621" y="38814"/>
                    <a:pt x="515133" y="59364"/>
                    <a:pt x="515133" y="80791"/>
                  </a:cubicBezTo>
                  <a:lnTo>
                    <a:pt x="515133" y="434342"/>
                  </a:lnTo>
                  <a:cubicBezTo>
                    <a:pt x="515133" y="455769"/>
                    <a:pt x="506621" y="476319"/>
                    <a:pt x="491470" y="491470"/>
                  </a:cubicBezTo>
                  <a:cubicBezTo>
                    <a:pt x="476319" y="506621"/>
                    <a:pt x="455769" y="515133"/>
                    <a:pt x="434342" y="515133"/>
                  </a:cubicBezTo>
                  <a:lnTo>
                    <a:pt x="80791" y="515133"/>
                  </a:lnTo>
                  <a:cubicBezTo>
                    <a:pt x="36171" y="515133"/>
                    <a:pt x="0" y="478962"/>
                    <a:pt x="0" y="434342"/>
                  </a:cubicBezTo>
                  <a:lnTo>
                    <a:pt x="0" y="80791"/>
                  </a:lnTo>
                  <a:cubicBezTo>
                    <a:pt x="0" y="59364"/>
                    <a:pt x="8512" y="38814"/>
                    <a:pt x="23663" y="23663"/>
                  </a:cubicBezTo>
                  <a:cubicBezTo>
                    <a:pt x="38814" y="8512"/>
                    <a:pt x="59364" y="0"/>
                    <a:pt x="80791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515133" cy="543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Social</a:t>
              </a:r>
              <a:endParaRPr/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4947565" y="214557"/>
            <a:ext cx="2085905" cy="2120606"/>
          </a:xfrm>
          <a:custGeom>
            <a:rect b="b" l="l" r="r" t="t"/>
            <a:pathLst>
              <a:path extrusionOk="0" h="2120606" w="2085905">
                <a:moveTo>
                  <a:pt x="0" y="0"/>
                </a:moveTo>
                <a:lnTo>
                  <a:pt x="2085905" y="0"/>
                </a:lnTo>
                <a:lnTo>
                  <a:pt x="2085905" y="2120605"/>
                </a:lnTo>
                <a:lnTo>
                  <a:pt x="0" y="2120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" name="Google Shape;99;p13"/>
          <p:cNvGrpSpPr/>
          <p:nvPr/>
        </p:nvGrpSpPr>
        <p:grpSpPr>
          <a:xfrm>
            <a:off x="2113126" y="1936356"/>
            <a:ext cx="4920344" cy="1490560"/>
            <a:chOff x="0" y="-19050"/>
            <a:chExt cx="1763340" cy="534183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1763340" cy="515133"/>
            </a:xfrm>
            <a:custGeom>
              <a:rect b="b" l="l" r="r" t="t"/>
              <a:pathLst>
                <a:path extrusionOk="0" h="515133" w="1763340">
                  <a:moveTo>
                    <a:pt x="23602" y="0"/>
                  </a:moveTo>
                  <a:lnTo>
                    <a:pt x="1739739" y="0"/>
                  </a:lnTo>
                  <a:cubicBezTo>
                    <a:pt x="1745998" y="0"/>
                    <a:pt x="1752001" y="2487"/>
                    <a:pt x="1756427" y="6913"/>
                  </a:cubicBezTo>
                  <a:cubicBezTo>
                    <a:pt x="1760854" y="11339"/>
                    <a:pt x="1763340" y="17342"/>
                    <a:pt x="1763340" y="23602"/>
                  </a:cubicBezTo>
                  <a:lnTo>
                    <a:pt x="1763340" y="491531"/>
                  </a:lnTo>
                  <a:cubicBezTo>
                    <a:pt x="1763340" y="497791"/>
                    <a:pt x="1760854" y="503794"/>
                    <a:pt x="1756427" y="508220"/>
                  </a:cubicBezTo>
                  <a:cubicBezTo>
                    <a:pt x="1752001" y="512646"/>
                    <a:pt x="1745998" y="515133"/>
                    <a:pt x="1739739" y="515133"/>
                  </a:cubicBezTo>
                  <a:lnTo>
                    <a:pt x="23602" y="515133"/>
                  </a:lnTo>
                  <a:cubicBezTo>
                    <a:pt x="17342" y="515133"/>
                    <a:pt x="11339" y="512646"/>
                    <a:pt x="6913" y="508220"/>
                  </a:cubicBezTo>
                  <a:cubicBezTo>
                    <a:pt x="2487" y="503794"/>
                    <a:pt x="0" y="497791"/>
                    <a:pt x="0" y="491531"/>
                  </a:cubicBezTo>
                  <a:lnTo>
                    <a:pt x="0" y="23602"/>
                  </a:lnTo>
                  <a:cubicBezTo>
                    <a:pt x="0" y="17342"/>
                    <a:pt x="2487" y="11339"/>
                    <a:pt x="6913" y="6913"/>
                  </a:cubicBezTo>
                  <a:cubicBezTo>
                    <a:pt x="11339" y="2487"/>
                    <a:pt x="17342" y="0"/>
                    <a:pt x="23602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-19050"/>
              <a:ext cx="1763340" cy="53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2113126" y="3561728"/>
            <a:ext cx="4920344" cy="1490560"/>
            <a:chOff x="0" y="-19050"/>
            <a:chExt cx="1763340" cy="534183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1763340" cy="515133"/>
            </a:xfrm>
            <a:custGeom>
              <a:rect b="b" l="l" r="r" t="t"/>
              <a:pathLst>
                <a:path extrusionOk="0" h="515133" w="1763340">
                  <a:moveTo>
                    <a:pt x="23602" y="0"/>
                  </a:moveTo>
                  <a:lnTo>
                    <a:pt x="1739739" y="0"/>
                  </a:lnTo>
                  <a:cubicBezTo>
                    <a:pt x="1745998" y="0"/>
                    <a:pt x="1752001" y="2487"/>
                    <a:pt x="1756427" y="6913"/>
                  </a:cubicBezTo>
                  <a:cubicBezTo>
                    <a:pt x="1760854" y="11339"/>
                    <a:pt x="1763340" y="17342"/>
                    <a:pt x="1763340" y="23602"/>
                  </a:cubicBezTo>
                  <a:lnTo>
                    <a:pt x="1763340" y="491531"/>
                  </a:lnTo>
                  <a:cubicBezTo>
                    <a:pt x="1763340" y="497791"/>
                    <a:pt x="1760854" y="503794"/>
                    <a:pt x="1756427" y="508220"/>
                  </a:cubicBezTo>
                  <a:cubicBezTo>
                    <a:pt x="1752001" y="512646"/>
                    <a:pt x="1745998" y="515133"/>
                    <a:pt x="1739739" y="515133"/>
                  </a:cubicBezTo>
                  <a:lnTo>
                    <a:pt x="23602" y="515133"/>
                  </a:lnTo>
                  <a:cubicBezTo>
                    <a:pt x="17342" y="515133"/>
                    <a:pt x="11339" y="512646"/>
                    <a:pt x="6913" y="508220"/>
                  </a:cubicBezTo>
                  <a:cubicBezTo>
                    <a:pt x="2487" y="503794"/>
                    <a:pt x="0" y="497791"/>
                    <a:pt x="0" y="491531"/>
                  </a:cubicBezTo>
                  <a:lnTo>
                    <a:pt x="0" y="23602"/>
                  </a:lnTo>
                  <a:cubicBezTo>
                    <a:pt x="0" y="17342"/>
                    <a:pt x="2487" y="11339"/>
                    <a:pt x="6913" y="6913"/>
                  </a:cubicBezTo>
                  <a:cubicBezTo>
                    <a:pt x="11339" y="2487"/>
                    <a:pt x="17342" y="0"/>
                    <a:pt x="23602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-19050"/>
              <a:ext cx="1763340" cy="53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2113126" y="5189632"/>
            <a:ext cx="4920344" cy="1490560"/>
            <a:chOff x="0" y="-19050"/>
            <a:chExt cx="1763340" cy="534183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1763340" cy="515133"/>
            </a:xfrm>
            <a:custGeom>
              <a:rect b="b" l="l" r="r" t="t"/>
              <a:pathLst>
                <a:path extrusionOk="0" h="515133" w="1763340">
                  <a:moveTo>
                    <a:pt x="23602" y="0"/>
                  </a:moveTo>
                  <a:lnTo>
                    <a:pt x="1739739" y="0"/>
                  </a:lnTo>
                  <a:cubicBezTo>
                    <a:pt x="1745998" y="0"/>
                    <a:pt x="1752001" y="2487"/>
                    <a:pt x="1756427" y="6913"/>
                  </a:cubicBezTo>
                  <a:cubicBezTo>
                    <a:pt x="1760854" y="11339"/>
                    <a:pt x="1763340" y="17342"/>
                    <a:pt x="1763340" y="23602"/>
                  </a:cubicBezTo>
                  <a:lnTo>
                    <a:pt x="1763340" y="491531"/>
                  </a:lnTo>
                  <a:cubicBezTo>
                    <a:pt x="1763340" y="497791"/>
                    <a:pt x="1760854" y="503794"/>
                    <a:pt x="1756427" y="508220"/>
                  </a:cubicBezTo>
                  <a:cubicBezTo>
                    <a:pt x="1752001" y="512646"/>
                    <a:pt x="1745998" y="515133"/>
                    <a:pt x="1739739" y="515133"/>
                  </a:cubicBezTo>
                  <a:lnTo>
                    <a:pt x="23602" y="515133"/>
                  </a:lnTo>
                  <a:cubicBezTo>
                    <a:pt x="17342" y="515133"/>
                    <a:pt x="11339" y="512646"/>
                    <a:pt x="6913" y="508220"/>
                  </a:cubicBezTo>
                  <a:cubicBezTo>
                    <a:pt x="2487" y="503794"/>
                    <a:pt x="0" y="497791"/>
                    <a:pt x="0" y="491531"/>
                  </a:cubicBezTo>
                  <a:lnTo>
                    <a:pt x="0" y="23602"/>
                  </a:lnTo>
                  <a:cubicBezTo>
                    <a:pt x="0" y="17342"/>
                    <a:pt x="2487" y="11339"/>
                    <a:pt x="6913" y="6913"/>
                  </a:cubicBezTo>
                  <a:cubicBezTo>
                    <a:pt x="11339" y="2487"/>
                    <a:pt x="17342" y="0"/>
                    <a:pt x="23602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-19050"/>
              <a:ext cx="1763340" cy="53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2113126" y="6817536"/>
            <a:ext cx="4920344" cy="1490560"/>
            <a:chOff x="0" y="-19050"/>
            <a:chExt cx="1763340" cy="534183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763340" cy="515133"/>
            </a:xfrm>
            <a:custGeom>
              <a:rect b="b" l="l" r="r" t="t"/>
              <a:pathLst>
                <a:path extrusionOk="0" h="515133" w="1763340">
                  <a:moveTo>
                    <a:pt x="23602" y="0"/>
                  </a:moveTo>
                  <a:lnTo>
                    <a:pt x="1739739" y="0"/>
                  </a:lnTo>
                  <a:cubicBezTo>
                    <a:pt x="1745998" y="0"/>
                    <a:pt x="1752001" y="2487"/>
                    <a:pt x="1756427" y="6913"/>
                  </a:cubicBezTo>
                  <a:cubicBezTo>
                    <a:pt x="1760854" y="11339"/>
                    <a:pt x="1763340" y="17342"/>
                    <a:pt x="1763340" y="23602"/>
                  </a:cubicBezTo>
                  <a:lnTo>
                    <a:pt x="1763340" y="491531"/>
                  </a:lnTo>
                  <a:cubicBezTo>
                    <a:pt x="1763340" y="497791"/>
                    <a:pt x="1760854" y="503794"/>
                    <a:pt x="1756427" y="508220"/>
                  </a:cubicBezTo>
                  <a:cubicBezTo>
                    <a:pt x="1752001" y="512646"/>
                    <a:pt x="1745998" y="515133"/>
                    <a:pt x="1739739" y="515133"/>
                  </a:cubicBezTo>
                  <a:lnTo>
                    <a:pt x="23602" y="515133"/>
                  </a:lnTo>
                  <a:cubicBezTo>
                    <a:pt x="17342" y="515133"/>
                    <a:pt x="11339" y="512646"/>
                    <a:pt x="6913" y="508220"/>
                  </a:cubicBezTo>
                  <a:cubicBezTo>
                    <a:pt x="2487" y="503794"/>
                    <a:pt x="0" y="497791"/>
                    <a:pt x="0" y="491531"/>
                  </a:cubicBezTo>
                  <a:lnTo>
                    <a:pt x="0" y="23602"/>
                  </a:lnTo>
                  <a:cubicBezTo>
                    <a:pt x="0" y="17342"/>
                    <a:pt x="2487" y="11339"/>
                    <a:pt x="6913" y="6913"/>
                  </a:cubicBezTo>
                  <a:cubicBezTo>
                    <a:pt x="11339" y="2487"/>
                    <a:pt x="17342" y="0"/>
                    <a:pt x="23602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0" y="-19050"/>
              <a:ext cx="1763340" cy="53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526530" y="8445440"/>
            <a:ext cx="6506940" cy="1678528"/>
            <a:chOff x="0" y="-19050"/>
            <a:chExt cx="2331940" cy="601547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2331940" cy="582497"/>
            </a:xfrm>
            <a:custGeom>
              <a:rect b="b" l="l" r="r" t="t"/>
              <a:pathLst>
                <a:path extrusionOk="0" h="582497" w="2331940">
                  <a:moveTo>
                    <a:pt x="17847" y="0"/>
                  </a:moveTo>
                  <a:lnTo>
                    <a:pt x="2314093" y="0"/>
                  </a:lnTo>
                  <a:cubicBezTo>
                    <a:pt x="2318827" y="0"/>
                    <a:pt x="2323366" y="1880"/>
                    <a:pt x="2326713" y="5227"/>
                  </a:cubicBezTo>
                  <a:cubicBezTo>
                    <a:pt x="2330060" y="8574"/>
                    <a:pt x="2331940" y="13114"/>
                    <a:pt x="2331940" y="17847"/>
                  </a:cubicBezTo>
                  <a:lnTo>
                    <a:pt x="2331940" y="564650"/>
                  </a:lnTo>
                  <a:cubicBezTo>
                    <a:pt x="2331940" y="574506"/>
                    <a:pt x="2323950" y="582497"/>
                    <a:pt x="2314093" y="582497"/>
                  </a:cubicBezTo>
                  <a:lnTo>
                    <a:pt x="17847" y="582497"/>
                  </a:lnTo>
                  <a:cubicBezTo>
                    <a:pt x="7990" y="582497"/>
                    <a:pt x="0" y="574506"/>
                    <a:pt x="0" y="564650"/>
                  </a:cubicBezTo>
                  <a:lnTo>
                    <a:pt x="0" y="17847"/>
                  </a:lnTo>
                  <a:cubicBezTo>
                    <a:pt x="0" y="7990"/>
                    <a:pt x="7990" y="0"/>
                    <a:pt x="17847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0" y="-19050"/>
              <a:ext cx="2331940" cy="601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2461896" y="2215398"/>
            <a:ext cx="4222803" cy="932477"/>
            <a:chOff x="0" y="-70875"/>
            <a:chExt cx="5630405" cy="1243303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2034928" y="-70875"/>
              <a:ext cx="321694" cy="392569"/>
              <a:chOff x="0" y="-19050"/>
              <a:chExt cx="86466" cy="105516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5308711" y="-70875"/>
              <a:ext cx="321694" cy="392569"/>
              <a:chOff x="0" y="-19050"/>
              <a:chExt cx="86466" cy="105516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2034928" y="356565"/>
              <a:ext cx="321694" cy="392569"/>
              <a:chOff x="0" y="-19050"/>
              <a:chExt cx="86466" cy="105516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5308711" y="356565"/>
              <a:ext cx="321694" cy="392569"/>
              <a:chOff x="0" y="-19050"/>
              <a:chExt cx="86466" cy="105516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2034928" y="779859"/>
              <a:ext cx="321694" cy="392569"/>
              <a:chOff x="0" y="-19050"/>
              <a:chExt cx="86466" cy="105516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5308711" y="779859"/>
              <a:ext cx="321694" cy="392569"/>
              <a:chOff x="0" y="-19050"/>
              <a:chExt cx="86466" cy="105516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/>
            <p:cNvSpPr txBox="1"/>
            <p:nvPr/>
          </p:nvSpPr>
          <p:spPr>
            <a:xfrm>
              <a:off x="0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3273783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0" y="491369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3273783" y="491369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0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3273783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2461896" y="3840770"/>
            <a:ext cx="4222803" cy="932477"/>
            <a:chOff x="0" y="-70875"/>
            <a:chExt cx="5630405" cy="1243303"/>
          </a:xfrm>
        </p:grpSpPr>
        <p:grpSp>
          <p:nvGrpSpPr>
            <p:cNvPr id="140" name="Google Shape;140;p13"/>
            <p:cNvGrpSpPr/>
            <p:nvPr/>
          </p:nvGrpSpPr>
          <p:grpSpPr>
            <a:xfrm>
              <a:off x="2034928" y="-70875"/>
              <a:ext cx="321694" cy="392569"/>
              <a:chOff x="0" y="-19050"/>
              <a:chExt cx="86466" cy="105516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5308711" y="-70875"/>
              <a:ext cx="321694" cy="392569"/>
              <a:chOff x="0" y="-19050"/>
              <a:chExt cx="86466" cy="105516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2034928" y="356565"/>
              <a:ext cx="321694" cy="392569"/>
              <a:chOff x="0" y="-19050"/>
              <a:chExt cx="86466" cy="105516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5308711" y="356565"/>
              <a:ext cx="321694" cy="392569"/>
              <a:chOff x="0" y="-19050"/>
              <a:chExt cx="86466" cy="105516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2034928" y="779859"/>
              <a:ext cx="321694" cy="392569"/>
              <a:chOff x="0" y="-19050"/>
              <a:chExt cx="86466" cy="105516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5308711" y="779859"/>
              <a:ext cx="321694" cy="392569"/>
              <a:chOff x="0" y="-19050"/>
              <a:chExt cx="86466" cy="105516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" name="Google Shape;158;p13"/>
            <p:cNvSpPr txBox="1"/>
            <p:nvPr/>
          </p:nvSpPr>
          <p:spPr>
            <a:xfrm>
              <a:off x="0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3273783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0" y="491369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3273783" y="491369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0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3273783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2461896" y="5423674"/>
            <a:ext cx="4222804" cy="932477"/>
            <a:chOff x="0" y="-70875"/>
            <a:chExt cx="5630405" cy="1243303"/>
          </a:xfrm>
        </p:grpSpPr>
        <p:grpSp>
          <p:nvGrpSpPr>
            <p:cNvPr id="165" name="Google Shape;165;p13"/>
            <p:cNvGrpSpPr/>
            <p:nvPr/>
          </p:nvGrpSpPr>
          <p:grpSpPr>
            <a:xfrm>
              <a:off x="2034928" y="-70875"/>
              <a:ext cx="321694" cy="392569"/>
              <a:chOff x="0" y="-19050"/>
              <a:chExt cx="86466" cy="105516"/>
            </a:xfrm>
          </p:grpSpPr>
          <p:sp>
            <p:nvSpPr>
              <p:cNvPr id="166" name="Google Shape;166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3"/>
            <p:cNvGrpSpPr/>
            <p:nvPr/>
          </p:nvGrpSpPr>
          <p:grpSpPr>
            <a:xfrm>
              <a:off x="5308711" y="-70875"/>
              <a:ext cx="321694" cy="392569"/>
              <a:chOff x="0" y="-19050"/>
              <a:chExt cx="86466" cy="105516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3"/>
            <p:cNvGrpSpPr/>
            <p:nvPr/>
          </p:nvGrpSpPr>
          <p:grpSpPr>
            <a:xfrm>
              <a:off x="2034928" y="356565"/>
              <a:ext cx="321694" cy="392569"/>
              <a:chOff x="0" y="-19050"/>
              <a:chExt cx="86466" cy="105516"/>
            </a:xfrm>
          </p:grpSpPr>
          <p:sp>
            <p:nvSpPr>
              <p:cNvPr id="172" name="Google Shape;172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5308711" y="356565"/>
              <a:ext cx="321694" cy="392569"/>
              <a:chOff x="0" y="-19050"/>
              <a:chExt cx="86466" cy="105516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177;p13"/>
            <p:cNvGrpSpPr/>
            <p:nvPr/>
          </p:nvGrpSpPr>
          <p:grpSpPr>
            <a:xfrm>
              <a:off x="2034928" y="779859"/>
              <a:ext cx="321694" cy="392569"/>
              <a:chOff x="0" y="-19050"/>
              <a:chExt cx="86466" cy="105516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5308711" y="779859"/>
              <a:ext cx="321694" cy="392569"/>
              <a:chOff x="0" y="-19050"/>
              <a:chExt cx="86466" cy="105516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13"/>
            <p:cNvSpPr txBox="1"/>
            <p:nvPr/>
          </p:nvSpPr>
          <p:spPr>
            <a:xfrm>
              <a:off x="0" y="63928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3273783" y="63928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0" y="491369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3273783" y="491369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0" y="914662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3273783" y="914662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2461896" y="7093761"/>
            <a:ext cx="4222803" cy="932477"/>
            <a:chOff x="0" y="-70875"/>
            <a:chExt cx="5630405" cy="1243303"/>
          </a:xfrm>
        </p:grpSpPr>
        <p:grpSp>
          <p:nvGrpSpPr>
            <p:cNvPr id="190" name="Google Shape;190;p13"/>
            <p:cNvGrpSpPr/>
            <p:nvPr/>
          </p:nvGrpSpPr>
          <p:grpSpPr>
            <a:xfrm>
              <a:off x="2034928" y="-70875"/>
              <a:ext cx="321694" cy="392569"/>
              <a:chOff x="0" y="-19050"/>
              <a:chExt cx="86466" cy="105516"/>
            </a:xfrm>
          </p:grpSpPr>
          <p:sp>
            <p:nvSpPr>
              <p:cNvPr id="191" name="Google Shape;191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>
              <a:off x="5308711" y="-70875"/>
              <a:ext cx="321694" cy="392569"/>
              <a:chOff x="0" y="-19050"/>
              <a:chExt cx="86466" cy="105516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>
              <a:off x="2034928" y="356565"/>
              <a:ext cx="321694" cy="392569"/>
              <a:chOff x="0" y="-19050"/>
              <a:chExt cx="86466" cy="105516"/>
            </a:xfrm>
          </p:grpSpPr>
          <p:sp>
            <p:nvSpPr>
              <p:cNvPr id="197" name="Google Shape;197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13"/>
            <p:cNvGrpSpPr/>
            <p:nvPr/>
          </p:nvGrpSpPr>
          <p:grpSpPr>
            <a:xfrm>
              <a:off x="5308711" y="356565"/>
              <a:ext cx="321694" cy="392569"/>
              <a:chOff x="0" y="-19050"/>
              <a:chExt cx="86466" cy="105516"/>
            </a:xfrm>
          </p:grpSpPr>
          <p:sp>
            <p:nvSpPr>
              <p:cNvPr id="200" name="Google Shape;200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>
              <a:off x="2034928" y="779859"/>
              <a:ext cx="321694" cy="392569"/>
              <a:chOff x="0" y="-19050"/>
              <a:chExt cx="86466" cy="105516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5308711" y="779859"/>
              <a:ext cx="321694" cy="392569"/>
              <a:chOff x="0" y="-19050"/>
              <a:chExt cx="86466" cy="105516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0" y="0"/>
                <a:ext cx="86466" cy="86466"/>
              </a:xfrm>
              <a:custGeom>
                <a:rect b="b" l="l" r="r" t="t"/>
                <a:pathLst>
                  <a:path extrusionOk="0" h="86466" w="86466">
                    <a:moveTo>
                      <a:pt x="43233" y="0"/>
                    </a:moveTo>
                    <a:lnTo>
                      <a:pt x="43233" y="0"/>
                    </a:lnTo>
                    <a:cubicBezTo>
                      <a:pt x="67110" y="0"/>
                      <a:pt x="86466" y="19356"/>
                      <a:pt x="86466" y="43233"/>
                    </a:cubicBezTo>
                    <a:lnTo>
                      <a:pt x="86466" y="43233"/>
                    </a:lnTo>
                    <a:cubicBezTo>
                      <a:pt x="86466" y="67110"/>
                      <a:pt x="67110" y="86466"/>
                      <a:pt x="43233" y="86466"/>
                    </a:cubicBezTo>
                    <a:lnTo>
                      <a:pt x="43233" y="86466"/>
                    </a:lnTo>
                    <a:cubicBezTo>
                      <a:pt x="19356" y="86466"/>
                      <a:pt x="0" y="67110"/>
                      <a:pt x="0" y="43233"/>
                    </a:cubicBezTo>
                    <a:lnTo>
                      <a:pt x="0" y="43233"/>
                    </a:lnTo>
                    <a:cubicBezTo>
                      <a:pt x="0" y="19356"/>
                      <a:pt x="19356" y="0"/>
                      <a:pt x="4323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19050">
                <a:solidFill>
                  <a:srgbClr val="34291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0" y="-19050"/>
                <a:ext cx="86466" cy="105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13"/>
            <p:cNvSpPr txBox="1"/>
            <p:nvPr/>
          </p:nvSpPr>
          <p:spPr>
            <a:xfrm>
              <a:off x="0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3273783" y="63928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0" y="489286"/>
              <a:ext cx="1779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3273783" y="491369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0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3273783" y="914662"/>
              <a:ext cx="1778882" cy="2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9541" lvl="1" marL="259083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291D"/>
                </a:buClr>
                <a:buSzPts val="120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rgbClr val="3429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goal here</a:t>
              </a: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>
            <a:off x="5621529" y="8660521"/>
            <a:ext cx="1511453" cy="2402599"/>
          </a:xfrm>
          <a:custGeom>
            <a:rect b="b" l="l" r="r" t="t"/>
            <a:pathLst>
              <a:path extrusionOk="0" h="2402599" w="1511453">
                <a:moveTo>
                  <a:pt x="0" y="0"/>
                </a:moveTo>
                <a:lnTo>
                  <a:pt x="1511454" y="0"/>
                </a:lnTo>
                <a:lnTo>
                  <a:pt x="1511454" y="2402600"/>
                </a:lnTo>
                <a:lnTo>
                  <a:pt x="0" y="2402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3"/>
          <p:cNvSpPr txBox="1"/>
          <p:nvPr/>
        </p:nvSpPr>
        <p:spPr>
          <a:xfrm>
            <a:off x="2113136" y="592566"/>
            <a:ext cx="3375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34291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2030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2092261" y="1403740"/>
            <a:ext cx="3375479" cy="30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2" u="none" cap="none" strike="noStrike">
                <a:solidFill>
                  <a:srgbClr val="34291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GOAL PLANNER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3507893" y="8631946"/>
            <a:ext cx="544215" cy="240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95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-5945" l="0" r="-1485" t="-1757"/>
            </a:stretch>
          </a:blipFill>
          <a:ln>
            <a:noFill/>
          </a:ln>
        </p:spPr>
      </p:sp>
      <p:grpSp>
        <p:nvGrpSpPr>
          <p:cNvPr id="223" name="Google Shape;223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224" name="Google Shape;224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227" name="Google Shape;227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230" name="Google Shape;230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2271299"/>
                  </a:lnTo>
                  <a:cubicBezTo>
                    <a:pt x="3799846" y="2276059"/>
                    <a:pt x="3797955" y="2280625"/>
                    <a:pt x="3794589" y="2283991"/>
                  </a:cubicBezTo>
                  <a:cubicBezTo>
                    <a:pt x="3791222" y="2287357"/>
                    <a:pt x="3786657" y="2289248"/>
                    <a:pt x="3781897" y="2289248"/>
                  </a:cubicBezTo>
                  <a:lnTo>
                    <a:pt x="17949" y="2289248"/>
                  </a:lnTo>
                  <a:cubicBezTo>
                    <a:pt x="13189" y="2289248"/>
                    <a:pt x="8623" y="2287357"/>
                    <a:pt x="5257" y="2283991"/>
                  </a:cubicBezTo>
                  <a:cubicBezTo>
                    <a:pt x="1891" y="2280625"/>
                    <a:pt x="0" y="2276059"/>
                    <a:pt x="0" y="2271299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342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 Elements / Icons</a:t>
              </a:r>
              <a:endParaRPr/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42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Fonts</a:t>
              </a:r>
              <a:endParaRPr/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42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Colors</a:t>
              </a:r>
              <a:endParaRPr/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245" name="Google Shape;24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95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248" name="Google Shape;24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A3B1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D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257" name="Google Shape;25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291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4"/>
          <p:cNvSpPr/>
          <p:nvPr/>
        </p:nvSpPr>
        <p:spPr>
          <a:xfrm>
            <a:off x="3934434" y="7267022"/>
            <a:ext cx="1015988" cy="1093529"/>
          </a:xfrm>
          <a:custGeom>
            <a:rect b="b" l="l" r="r" t="t"/>
            <a:pathLst>
              <a:path extrusionOk="0" h="1093529" w="1015988">
                <a:moveTo>
                  <a:pt x="0" y="0"/>
                </a:moveTo>
                <a:lnTo>
                  <a:pt x="1015988" y="0"/>
                </a:lnTo>
                <a:lnTo>
                  <a:pt x="1015988" y="1093529"/>
                </a:lnTo>
                <a:lnTo>
                  <a:pt x="0" y="1093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4"/>
          <p:cNvSpPr/>
          <p:nvPr/>
        </p:nvSpPr>
        <p:spPr>
          <a:xfrm>
            <a:off x="2543145" y="7235820"/>
            <a:ext cx="1137018" cy="1155933"/>
          </a:xfrm>
          <a:custGeom>
            <a:rect b="b" l="l" r="r" t="t"/>
            <a:pathLst>
              <a:path extrusionOk="0" h="1155933" w="1137018">
                <a:moveTo>
                  <a:pt x="0" y="0"/>
                </a:moveTo>
                <a:lnTo>
                  <a:pt x="1137018" y="0"/>
                </a:lnTo>
                <a:lnTo>
                  <a:pt x="1137018" y="1155933"/>
                </a:lnTo>
                <a:lnTo>
                  <a:pt x="0" y="1155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4"/>
          <p:cNvSpPr/>
          <p:nvPr/>
        </p:nvSpPr>
        <p:spPr>
          <a:xfrm>
            <a:off x="1464987" y="7158963"/>
            <a:ext cx="823887" cy="1309646"/>
          </a:xfrm>
          <a:custGeom>
            <a:rect b="b" l="l" r="r" t="t"/>
            <a:pathLst>
              <a:path extrusionOk="0" h="1309646" w="823887">
                <a:moveTo>
                  <a:pt x="0" y="0"/>
                </a:moveTo>
                <a:lnTo>
                  <a:pt x="823887" y="0"/>
                </a:lnTo>
                <a:lnTo>
                  <a:pt x="823887" y="1309647"/>
                </a:lnTo>
                <a:lnTo>
                  <a:pt x="0" y="1309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4"/>
          <p:cNvSpPr/>
          <p:nvPr/>
        </p:nvSpPr>
        <p:spPr>
          <a:xfrm>
            <a:off x="5204694" y="7234974"/>
            <a:ext cx="890319" cy="1157626"/>
          </a:xfrm>
          <a:custGeom>
            <a:rect b="b" l="l" r="r" t="t"/>
            <a:pathLst>
              <a:path extrusionOk="0" h="1157626" w="890319">
                <a:moveTo>
                  <a:pt x="0" y="0"/>
                </a:moveTo>
                <a:lnTo>
                  <a:pt x="890319" y="0"/>
                </a:lnTo>
                <a:lnTo>
                  <a:pt x="890319" y="1157625"/>
                </a:lnTo>
                <a:lnTo>
                  <a:pt x="0" y="115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4"/>
          <p:cNvSpPr/>
          <p:nvPr/>
        </p:nvSpPr>
        <p:spPr>
          <a:xfrm>
            <a:off x="3281757" y="8638069"/>
            <a:ext cx="1070843" cy="1175576"/>
          </a:xfrm>
          <a:custGeom>
            <a:rect b="b" l="l" r="r" t="t"/>
            <a:pathLst>
              <a:path extrusionOk="0" h="1175576" w="1070843">
                <a:moveTo>
                  <a:pt x="0" y="0"/>
                </a:moveTo>
                <a:lnTo>
                  <a:pt x="1070842" y="0"/>
                </a:lnTo>
                <a:lnTo>
                  <a:pt x="1070842" y="1175576"/>
                </a:lnTo>
                <a:lnTo>
                  <a:pt x="0" y="1175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4"/>
          <p:cNvSpPr/>
          <p:nvPr/>
        </p:nvSpPr>
        <p:spPr>
          <a:xfrm>
            <a:off x="4586734" y="8762784"/>
            <a:ext cx="1198542" cy="926146"/>
          </a:xfrm>
          <a:custGeom>
            <a:rect b="b" l="l" r="r" t="t"/>
            <a:pathLst>
              <a:path extrusionOk="0" h="926146" w="1198542">
                <a:moveTo>
                  <a:pt x="0" y="0"/>
                </a:moveTo>
                <a:lnTo>
                  <a:pt x="1198542" y="0"/>
                </a:lnTo>
                <a:lnTo>
                  <a:pt x="1198542" y="926146"/>
                </a:lnTo>
                <a:lnTo>
                  <a:pt x="0" y="926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4"/>
          <p:cNvSpPr/>
          <p:nvPr/>
        </p:nvSpPr>
        <p:spPr>
          <a:xfrm>
            <a:off x="1876930" y="8663491"/>
            <a:ext cx="1056163" cy="1025438"/>
          </a:xfrm>
          <a:custGeom>
            <a:rect b="b" l="l" r="r" t="t"/>
            <a:pathLst>
              <a:path extrusionOk="0" h="1025438" w="1056163">
                <a:moveTo>
                  <a:pt x="0" y="0"/>
                </a:moveTo>
                <a:lnTo>
                  <a:pt x="1056164" y="0"/>
                </a:lnTo>
                <a:lnTo>
                  <a:pt x="1056164" y="1025439"/>
                </a:lnTo>
                <a:lnTo>
                  <a:pt x="0" y="1025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4"/>
          <p:cNvSpPr txBox="1"/>
          <p:nvPr/>
        </p:nvSpPr>
        <p:spPr>
          <a:xfrm>
            <a:off x="770810" y="3141025"/>
            <a:ext cx="2658613" cy="35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734605" y="5358562"/>
            <a:ext cx="2777375" cy="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#FFFFFF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#FF8953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#F9F7F3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#0FA3B1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#F5F5DC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5937676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#34291D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3429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Use these in your template, then delete or hide this page afterward.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842140" y="419332"/>
            <a:ext cx="5875720" cy="995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945927" y="4083008"/>
            <a:ext cx="2360297" cy="262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Monsterrat Bold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822729" y="4811907"/>
            <a:ext cx="2606694" cy="214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 Regular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1418459" y="3848228"/>
            <a:ext cx="1415234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1418459" y="4597920"/>
            <a:ext cx="1415234" cy="159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95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-5945" l="0" r="-1485" t="-1757"/>
            </a:stretch>
          </a:blipFill>
          <a:ln>
            <a:noFill/>
          </a:ln>
        </p:spPr>
      </p:sp>
      <p:grpSp>
        <p:nvGrpSpPr>
          <p:cNvPr id="285" name="Google Shape;285;p15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286" name="Google Shape;286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5617448"/>
                  </a:lnTo>
                  <a:cubicBezTo>
                    <a:pt x="3799846" y="5622208"/>
                    <a:pt x="3797955" y="5626774"/>
                    <a:pt x="3794589" y="5630140"/>
                  </a:cubicBezTo>
                  <a:cubicBezTo>
                    <a:pt x="3791222" y="5633506"/>
                    <a:pt x="3786657" y="5635397"/>
                    <a:pt x="3781897" y="5635397"/>
                  </a:cubicBezTo>
                  <a:lnTo>
                    <a:pt x="17949" y="5635397"/>
                  </a:lnTo>
                  <a:cubicBezTo>
                    <a:pt x="13189" y="5635397"/>
                    <a:pt x="8623" y="5633506"/>
                    <a:pt x="5257" y="5630140"/>
                  </a:cubicBezTo>
                  <a:cubicBezTo>
                    <a:pt x="1891" y="5626774"/>
                    <a:pt x="0" y="5622208"/>
                    <a:pt x="0" y="5617448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9F7F3"/>
            </a:solidFill>
            <a:ln cap="sq" cmpd="sng" w="19050">
              <a:solidFill>
                <a:srgbClr val="34291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5"/>
          <p:cNvSpPr txBox="1"/>
          <p:nvPr/>
        </p:nvSpPr>
        <p:spPr>
          <a:xfrm>
            <a:off x="1426350" y="2468825"/>
            <a:ext cx="4707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thanks to the following:</a:t>
            </a:r>
            <a:endParaRPr/>
          </a:p>
        </p:txBody>
      </p:sp>
      <p:sp>
        <p:nvSpPr>
          <p:cNvPr id="289" name="Google Shape;289;p15"/>
          <p:cNvSpPr txBox="1"/>
          <p:nvPr/>
        </p:nvSpPr>
        <p:spPr>
          <a:xfrm>
            <a:off x="657194" y="4935212"/>
            <a:ext cx="624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for this template</a:t>
            </a:r>
            <a:endParaRPr/>
          </a:p>
        </p:txBody>
      </p:sp>
      <p:sp>
        <p:nvSpPr>
          <p:cNvPr id="290" name="Google Shape;290;p15"/>
          <p:cNvSpPr txBox="1"/>
          <p:nvPr/>
        </p:nvSpPr>
        <p:spPr>
          <a:xfrm>
            <a:off x="755950" y="6728807"/>
            <a:ext cx="60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for the photos, graphics, and elements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1938036" y="7931851"/>
            <a:ext cx="3683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2273050" y="1641075"/>
            <a:ext cx="301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544974" y="6204932"/>
            <a:ext cx="647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4291D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Pixabay, Sketchify</a:t>
            </a: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050" y="3741075"/>
            <a:ext cx="3283849" cy="8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