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Blinker"/>
      <p:regular r:id="rId29"/>
      <p:bold r:id="rId30"/>
    </p:embeddedFont>
    <p:embeddedFont>
      <p:font typeface="Palanquin"/>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952">
          <p15:clr>
            <a:srgbClr val="747775"/>
          </p15:clr>
        </p15:guide>
        <p15:guide id="3" orient="horz">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7BDB56-2A19-42BC-AF1B-6FB9728D0C5A}">
  <a:tblStyle styleId="{077BDB56-2A19-42BC-AF1B-6FB9728D0C5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952"/>
        <p:guide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Blinker-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alanquin-regular.fntdata"/><Relationship Id="rId30" Type="http://schemas.openxmlformats.org/officeDocument/2006/relationships/font" Target="fonts/Blinker-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Palanquin-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c54653f873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c54653f873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c54653f873_1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c54653f873_1_30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c54653f873_1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c54653f873_1_3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c54653f873_1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c54653f873_1_3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54653f873_1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c54653f873_1_3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c54653f873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54653f873_1_4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c54653f873_1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c54653f873_1_4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c54653f873_1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2c54653f873_1_4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c54653f873_1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c54653f873_1_4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c54653f873_1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54653f873_1_4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c54653f873_1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54653f873_1_5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c54653f873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54653f873_1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c54653f873_1_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c54653f873_1_5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c54653f873_1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c54653f873_1_5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c54653f873_1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c54653f873_1_6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54653f873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54653f873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c54653f873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c54653f873_1_1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c54653f873_1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c54653f873_1_1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c54653f873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54653f873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c54653f873_1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54653f873_1_2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c54653f873_1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54653f873_1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c54653f873_1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c54653f873_1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18.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jpg"/><Relationship Id="rId3" Type="http://schemas.openxmlformats.org/officeDocument/2006/relationships/image" Target="../media/image5.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grpSp>
        <p:nvGrpSpPr>
          <p:cNvPr id="12" name="Google Shape;12;p2"/>
          <p:cNvGrpSpPr/>
          <p:nvPr/>
        </p:nvGrpSpPr>
        <p:grpSpPr>
          <a:xfrm>
            <a:off x="6070381" y="0"/>
            <a:ext cx="3070852" cy="5143398"/>
            <a:chOff x="0" y="0"/>
            <a:chExt cx="1617600" cy="2709333"/>
          </a:xfrm>
        </p:grpSpPr>
        <p:sp>
          <p:nvSpPr>
            <p:cNvPr id="13" name="Google Shape;13;p2"/>
            <p:cNvSpPr/>
            <p:nvPr/>
          </p:nvSpPr>
          <p:spPr>
            <a:xfrm>
              <a:off x="0" y="0"/>
              <a:ext cx="1617593" cy="2709333"/>
            </a:xfrm>
            <a:custGeom>
              <a:rect b="b" l="l" r="r" t="t"/>
              <a:pathLst>
                <a:path extrusionOk="0" h="2709333" w="1617593">
                  <a:moveTo>
                    <a:pt x="0" y="0"/>
                  </a:moveTo>
                  <a:lnTo>
                    <a:pt x="1617593" y="0"/>
                  </a:lnTo>
                  <a:lnTo>
                    <a:pt x="1617593" y="2709333"/>
                  </a:lnTo>
                  <a:lnTo>
                    <a:pt x="0" y="2709333"/>
                  </a:lnTo>
                  <a:close/>
                </a:path>
              </a:pathLst>
            </a:custGeom>
            <a:solidFill>
              <a:srgbClr val="29423A"/>
            </a:solidFill>
            <a:ln>
              <a:noFill/>
            </a:ln>
          </p:spPr>
        </p:sp>
        <p:sp>
          <p:nvSpPr>
            <p:cNvPr id="14" name="Google Shape;14;p2"/>
            <p:cNvSpPr txBox="1"/>
            <p:nvPr/>
          </p:nvSpPr>
          <p:spPr>
            <a:xfrm>
              <a:off x="0" y="9525"/>
              <a:ext cx="16176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 name="Google Shape;15;p2"/>
          <p:cNvSpPr/>
          <p:nvPr/>
        </p:nvSpPr>
        <p:spPr>
          <a:xfrm>
            <a:off x="6070381" y="378251"/>
            <a:ext cx="3067050" cy="4381500"/>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 name="Google Shape;16;p2"/>
          <p:cNvSpPr/>
          <p:nvPr/>
        </p:nvSpPr>
        <p:spPr>
          <a:xfrm>
            <a:off x="0" y="0"/>
            <a:ext cx="6232581" cy="5158905"/>
          </a:xfrm>
          <a:custGeom>
            <a:rect b="b" l="l" r="r" t="t"/>
            <a:pathLst>
              <a:path extrusionOk="0" h="10317809" w="12465161">
                <a:moveTo>
                  <a:pt x="0" y="0"/>
                </a:moveTo>
                <a:lnTo>
                  <a:pt x="12465161" y="0"/>
                </a:lnTo>
                <a:lnTo>
                  <a:pt x="12465161" y="10317809"/>
                </a:lnTo>
                <a:lnTo>
                  <a:pt x="0" y="10317809"/>
                </a:lnTo>
                <a:lnTo>
                  <a:pt x="0" y="0"/>
                </a:lnTo>
                <a:close/>
              </a:path>
            </a:pathLst>
          </a:custGeom>
          <a:blipFill rotWithShape="1">
            <a:blip r:embed="rId3">
              <a:alphaModFix amt="15000"/>
            </a:blip>
            <a:stretch>
              <a:fillRect b="0" l="-17379" r="-6848" t="0"/>
            </a:stretch>
          </a:blipFill>
          <a:ln>
            <a:noFill/>
          </a:ln>
        </p:spPr>
      </p:sp>
      <p:grpSp>
        <p:nvGrpSpPr>
          <p:cNvPr id="17" name="Google Shape;17;p2"/>
          <p:cNvGrpSpPr/>
          <p:nvPr/>
        </p:nvGrpSpPr>
        <p:grpSpPr>
          <a:xfrm>
            <a:off x="159900" y="0"/>
            <a:ext cx="5903075" cy="5143427"/>
            <a:chOff x="0" y="0"/>
            <a:chExt cx="3109500" cy="2744625"/>
          </a:xfrm>
        </p:grpSpPr>
        <p:sp>
          <p:nvSpPr>
            <p:cNvPr id="18" name="Google Shape;18;p2"/>
            <p:cNvSpPr/>
            <p:nvPr/>
          </p:nvSpPr>
          <p:spPr>
            <a:xfrm>
              <a:off x="0" y="0"/>
              <a:ext cx="3109398" cy="2744598"/>
            </a:xfrm>
            <a:custGeom>
              <a:rect b="b" l="l" r="r" t="t"/>
              <a:pathLst>
                <a:path extrusionOk="0" h="2744598" w="3109398">
                  <a:moveTo>
                    <a:pt x="0" y="0"/>
                  </a:moveTo>
                  <a:lnTo>
                    <a:pt x="3109398" y="0"/>
                  </a:lnTo>
                  <a:lnTo>
                    <a:pt x="3109398" y="2744598"/>
                  </a:lnTo>
                  <a:lnTo>
                    <a:pt x="0" y="2744598"/>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19" name="Google Shape;19;p2"/>
            <p:cNvSpPr txBox="1"/>
            <p:nvPr/>
          </p:nvSpPr>
          <p:spPr>
            <a:xfrm>
              <a:off x="0" y="9525"/>
              <a:ext cx="3109500" cy="27351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 name="Google Shape;20;p2"/>
          <p:cNvGrpSpPr/>
          <p:nvPr/>
        </p:nvGrpSpPr>
        <p:grpSpPr>
          <a:xfrm>
            <a:off x="8984100" y="26"/>
            <a:ext cx="160035" cy="5143313"/>
            <a:chOff x="0" y="0"/>
            <a:chExt cx="84300" cy="2963079"/>
          </a:xfrm>
        </p:grpSpPr>
        <p:sp>
          <p:nvSpPr>
            <p:cNvPr id="21" name="Google Shape;21;p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2" name="Google Shape;22;p2"/>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 name="Google Shape;23;p2"/>
          <p:cNvGrpSpPr/>
          <p:nvPr/>
        </p:nvGrpSpPr>
        <p:grpSpPr>
          <a:xfrm>
            <a:off x="6062900" y="0"/>
            <a:ext cx="160035" cy="5143313"/>
            <a:chOff x="0" y="0"/>
            <a:chExt cx="84300" cy="2963079"/>
          </a:xfrm>
        </p:grpSpPr>
        <p:sp>
          <p:nvSpPr>
            <p:cNvPr id="24" name="Google Shape;24;p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5" name="Google Shape;25;p2"/>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 name="Google Shape;26;p2"/>
          <p:cNvGrpSpPr/>
          <p:nvPr/>
        </p:nvGrpSpPr>
        <p:grpSpPr>
          <a:xfrm>
            <a:off x="0" y="0"/>
            <a:ext cx="160035" cy="5159017"/>
            <a:chOff x="0" y="0"/>
            <a:chExt cx="84300" cy="2963079"/>
          </a:xfrm>
        </p:grpSpPr>
        <p:sp>
          <p:nvSpPr>
            <p:cNvPr id="27" name="Google Shape;27;p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8" name="Google Shape;28;p2"/>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 name="Google Shape;29;p2"/>
          <p:cNvSpPr/>
          <p:nvPr>
            <p:ph idx="2" type="pic"/>
          </p:nvPr>
        </p:nvSpPr>
        <p:spPr>
          <a:xfrm>
            <a:off x="6261706" y="532301"/>
            <a:ext cx="2684400" cy="4073400"/>
          </a:xfrm>
          <a:prstGeom prst="roundRect">
            <a:avLst>
              <a:gd fmla="val 50000" name="adj"/>
            </a:avLst>
          </a:prstGeom>
          <a:noFill/>
          <a:ln>
            <a:noFill/>
          </a:ln>
        </p:spPr>
      </p:sp>
      <p:sp>
        <p:nvSpPr>
          <p:cNvPr id="30" name="Google Shape;30;p2"/>
          <p:cNvSpPr txBox="1"/>
          <p:nvPr>
            <p:ph type="title"/>
          </p:nvPr>
        </p:nvSpPr>
        <p:spPr>
          <a:xfrm>
            <a:off x="514350" y="1879700"/>
            <a:ext cx="5556000" cy="1800000"/>
          </a:xfrm>
          <a:prstGeom prst="rect">
            <a:avLst/>
          </a:prstGeom>
        </p:spPr>
        <p:txBody>
          <a:bodyPr anchorCtr="0" anchor="ctr" bIns="91425" lIns="91425" spcFirstLastPara="1" rIns="91425" wrap="square" tIns="91425">
            <a:normAutofit/>
          </a:bodyPr>
          <a:lstStyle>
            <a:lvl1pPr lvl="0" rtl="0">
              <a:spcBef>
                <a:spcPts val="0"/>
              </a:spcBef>
              <a:spcAft>
                <a:spcPts val="0"/>
              </a:spcAft>
              <a:buSzPts val="5500"/>
              <a:buNone/>
              <a:defRPr sz="5500"/>
            </a:lvl1pPr>
            <a:lvl2pPr lvl="1" rtl="0">
              <a:spcBef>
                <a:spcPts val="0"/>
              </a:spcBef>
              <a:spcAft>
                <a:spcPts val="0"/>
              </a:spcAft>
              <a:buSzPts val="5500"/>
              <a:buNone/>
              <a:defRPr sz="5500"/>
            </a:lvl2pPr>
            <a:lvl3pPr lvl="2" rtl="0">
              <a:spcBef>
                <a:spcPts val="0"/>
              </a:spcBef>
              <a:spcAft>
                <a:spcPts val="0"/>
              </a:spcAft>
              <a:buSzPts val="5500"/>
              <a:buNone/>
              <a:defRPr sz="5500"/>
            </a:lvl3pPr>
            <a:lvl4pPr lvl="3" rtl="0">
              <a:spcBef>
                <a:spcPts val="0"/>
              </a:spcBef>
              <a:spcAft>
                <a:spcPts val="0"/>
              </a:spcAft>
              <a:buSzPts val="5500"/>
              <a:buNone/>
              <a:defRPr sz="5500"/>
            </a:lvl4pPr>
            <a:lvl5pPr lvl="4" rtl="0">
              <a:spcBef>
                <a:spcPts val="0"/>
              </a:spcBef>
              <a:spcAft>
                <a:spcPts val="0"/>
              </a:spcAft>
              <a:buSzPts val="5500"/>
              <a:buNone/>
              <a:defRPr sz="5500"/>
            </a:lvl5pPr>
            <a:lvl6pPr lvl="5" rtl="0">
              <a:spcBef>
                <a:spcPts val="0"/>
              </a:spcBef>
              <a:spcAft>
                <a:spcPts val="0"/>
              </a:spcAft>
              <a:buSzPts val="5500"/>
              <a:buNone/>
              <a:defRPr sz="5500"/>
            </a:lvl6pPr>
            <a:lvl7pPr lvl="6" rtl="0">
              <a:spcBef>
                <a:spcPts val="0"/>
              </a:spcBef>
              <a:spcAft>
                <a:spcPts val="0"/>
              </a:spcAft>
              <a:buSzPts val="5500"/>
              <a:buNone/>
              <a:defRPr sz="5500"/>
            </a:lvl7pPr>
            <a:lvl8pPr lvl="7" rtl="0">
              <a:spcBef>
                <a:spcPts val="0"/>
              </a:spcBef>
              <a:spcAft>
                <a:spcPts val="0"/>
              </a:spcAft>
              <a:buSzPts val="5500"/>
              <a:buNone/>
              <a:defRPr sz="5500"/>
            </a:lvl8pPr>
            <a:lvl9pPr lvl="8" rtl="0">
              <a:spcBef>
                <a:spcPts val="0"/>
              </a:spcBef>
              <a:spcAft>
                <a:spcPts val="0"/>
              </a:spcAft>
              <a:buSzPts val="5500"/>
              <a:buNone/>
              <a:defRPr sz="5500"/>
            </a:lvl9pPr>
          </a:lstStyle>
          <a:p/>
        </p:txBody>
      </p:sp>
      <p:sp>
        <p:nvSpPr>
          <p:cNvPr id="31" name="Google Shape;31;p2"/>
          <p:cNvSpPr txBox="1"/>
          <p:nvPr>
            <p:ph idx="1" type="subTitle"/>
          </p:nvPr>
        </p:nvSpPr>
        <p:spPr>
          <a:xfrm>
            <a:off x="514350" y="3679700"/>
            <a:ext cx="4378500" cy="47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b="0"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4" name="Shape 134"/>
        <p:cNvGrpSpPr/>
        <p:nvPr/>
      </p:nvGrpSpPr>
      <p:grpSpPr>
        <a:xfrm>
          <a:off x="0" y="0"/>
          <a:ext cx="0" cy="0"/>
          <a:chOff x="0" y="0"/>
          <a:chExt cx="0" cy="0"/>
        </a:xfrm>
      </p:grpSpPr>
      <p:sp>
        <p:nvSpPr>
          <p:cNvPr id="135" name="Google Shape;13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136" name="Google Shape;136;p11"/>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137" name="Google Shape;137;p11"/>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pic>
        <p:nvPicPr>
          <p:cNvPr id="33" name="Google Shape;33;p3"/>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34" name="Google Shape;34;p3"/>
          <p:cNvPicPr preferRelativeResize="0"/>
          <p:nvPr/>
        </p:nvPicPr>
        <p:blipFill>
          <a:blip r:embed="rId3">
            <a:alphaModFix/>
          </a:blip>
          <a:stretch>
            <a:fillRect/>
          </a:stretch>
        </p:blipFill>
        <p:spPr>
          <a:xfrm>
            <a:off x="0" y="0"/>
            <a:ext cx="9144003" cy="5143501"/>
          </a:xfrm>
          <a:prstGeom prst="rect">
            <a:avLst/>
          </a:prstGeom>
          <a:noFill/>
          <a:ln>
            <a:noFill/>
          </a:ln>
        </p:spPr>
      </p:pic>
      <p:sp>
        <p:nvSpPr>
          <p:cNvPr id="35" name="Google Shape;3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36" name="Google Shape;36;p3"/>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37" name="Google Shape;37;p3"/>
          <p:cNvGrpSpPr/>
          <p:nvPr/>
        </p:nvGrpSpPr>
        <p:grpSpPr>
          <a:xfrm>
            <a:off x="155947" y="50"/>
            <a:ext cx="3746654" cy="5143398"/>
            <a:chOff x="0" y="0"/>
            <a:chExt cx="3021008" cy="2709333"/>
          </a:xfrm>
        </p:grpSpPr>
        <p:sp>
          <p:nvSpPr>
            <p:cNvPr id="38" name="Google Shape;38;p3"/>
            <p:cNvSpPr/>
            <p:nvPr/>
          </p:nvSpPr>
          <p:spPr>
            <a:xfrm>
              <a:off x="0" y="0"/>
              <a:ext cx="3021008" cy="2709333"/>
            </a:xfrm>
            <a:custGeom>
              <a:rect b="b" l="l" r="r" t="t"/>
              <a:pathLst>
                <a:path extrusionOk="0" h="2709333" w="3021008">
                  <a:moveTo>
                    <a:pt x="0" y="0"/>
                  </a:moveTo>
                  <a:lnTo>
                    <a:pt x="3021008" y="0"/>
                  </a:lnTo>
                  <a:lnTo>
                    <a:pt x="3021008"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39" name="Google Shape;39;p3"/>
            <p:cNvSpPr txBox="1"/>
            <p:nvPr/>
          </p:nvSpPr>
          <p:spPr>
            <a:xfrm>
              <a:off x="0" y="9525"/>
              <a:ext cx="30210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 name="Google Shape;40;p3"/>
          <p:cNvSpPr/>
          <p:nvPr/>
        </p:nvSpPr>
        <p:spPr>
          <a:xfrm>
            <a:off x="155950" y="-2925"/>
            <a:ext cx="3746550" cy="5150459"/>
          </a:xfrm>
          <a:custGeom>
            <a:rect b="b" l="l" r="r" t="t"/>
            <a:pathLst>
              <a:path extrusionOk="0" h="12639163" w="7493100">
                <a:moveTo>
                  <a:pt x="0" y="0"/>
                </a:moveTo>
                <a:lnTo>
                  <a:pt x="7493100" y="0"/>
                </a:lnTo>
                <a:lnTo>
                  <a:pt x="7493100" y="12639163"/>
                </a:lnTo>
                <a:lnTo>
                  <a:pt x="0" y="12639163"/>
                </a:lnTo>
                <a:lnTo>
                  <a:pt x="0" y="0"/>
                </a:lnTo>
                <a:close/>
              </a:path>
            </a:pathLst>
          </a:custGeom>
          <a:blipFill rotWithShape="1">
            <a:blip r:embed="rId4">
              <a:alphaModFix amt="41000"/>
            </a:blip>
            <a:stretch>
              <a:fillRect b="-6288" l="-14128" r="-12699" t="-3599"/>
            </a:stretch>
          </a:blipFill>
          <a:ln>
            <a:noFill/>
          </a:ln>
        </p:spPr>
      </p:sp>
      <p:grpSp>
        <p:nvGrpSpPr>
          <p:cNvPr id="41" name="Google Shape;41;p3"/>
          <p:cNvGrpSpPr/>
          <p:nvPr/>
        </p:nvGrpSpPr>
        <p:grpSpPr>
          <a:xfrm>
            <a:off x="3763675" y="26"/>
            <a:ext cx="160035" cy="5143313"/>
            <a:chOff x="0" y="0"/>
            <a:chExt cx="84300" cy="2963079"/>
          </a:xfrm>
        </p:grpSpPr>
        <p:sp>
          <p:nvSpPr>
            <p:cNvPr id="42" name="Google Shape;42;p3"/>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43" name="Google Shape;43;p3"/>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4" name="Google Shape;44;p3"/>
          <p:cNvSpPr/>
          <p:nvPr>
            <p:ph idx="2" type="pic"/>
          </p:nvPr>
        </p:nvSpPr>
        <p:spPr>
          <a:xfrm>
            <a:off x="341700" y="557063"/>
            <a:ext cx="3240300" cy="4044900"/>
          </a:xfrm>
          <a:prstGeom prst="rect">
            <a:avLst/>
          </a:prstGeom>
          <a:noFill/>
          <a:ln>
            <a:noFill/>
          </a:ln>
        </p:spPr>
      </p:sp>
      <p:sp>
        <p:nvSpPr>
          <p:cNvPr id="45" name="Google Shape;45;p3"/>
          <p:cNvSpPr txBox="1"/>
          <p:nvPr>
            <p:ph type="title"/>
          </p:nvPr>
        </p:nvSpPr>
        <p:spPr>
          <a:xfrm>
            <a:off x="4105375" y="466300"/>
            <a:ext cx="4316100" cy="1800000"/>
          </a:xfrm>
          <a:prstGeom prst="rect">
            <a:avLst/>
          </a:prstGeom>
        </p:spPr>
        <p:txBody>
          <a:bodyPr anchorCtr="0" anchor="ctr" bIns="91425" lIns="91425" spcFirstLastPara="1" rIns="91425" wrap="square" tIns="91425">
            <a:normAutofit/>
          </a:bodyPr>
          <a:lstStyle>
            <a:lvl1pPr lvl="0"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p:txBody>
      </p:sp>
      <p:sp>
        <p:nvSpPr>
          <p:cNvPr id="46" name="Google Shape;46;p3"/>
          <p:cNvSpPr txBox="1"/>
          <p:nvPr>
            <p:ph idx="1" type="subTitle"/>
          </p:nvPr>
        </p:nvSpPr>
        <p:spPr>
          <a:xfrm>
            <a:off x="4105375" y="2166175"/>
            <a:ext cx="4378500" cy="47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None/>
              <a:defRPr b="0" sz="2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7" name="Shape 47"/>
        <p:cNvGrpSpPr/>
        <p:nvPr/>
      </p:nvGrpSpPr>
      <p:grpSpPr>
        <a:xfrm>
          <a:off x="0" y="0"/>
          <a:ext cx="0" cy="0"/>
          <a:chOff x="0" y="0"/>
          <a:chExt cx="0" cy="0"/>
        </a:xfrm>
      </p:grpSpPr>
      <p:sp>
        <p:nvSpPr>
          <p:cNvPr id="48" name="Google Shape;48;p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2">
              <a:alphaModFix/>
            </a:blip>
            <a:stretch>
              <a:fillRect b="-16298" l="0" r="-1829" t="-16298"/>
            </a:stretch>
          </a:blipFill>
          <a:ln>
            <a:noFill/>
          </a:ln>
        </p:spPr>
      </p:sp>
      <p:grpSp>
        <p:nvGrpSpPr>
          <p:cNvPr id="49" name="Google Shape;49;p4"/>
          <p:cNvGrpSpPr/>
          <p:nvPr/>
        </p:nvGrpSpPr>
        <p:grpSpPr>
          <a:xfrm>
            <a:off x="0" y="0"/>
            <a:ext cx="3563487" cy="5143398"/>
            <a:chOff x="0" y="0"/>
            <a:chExt cx="1877100" cy="2709333"/>
          </a:xfrm>
        </p:grpSpPr>
        <p:sp>
          <p:nvSpPr>
            <p:cNvPr id="50" name="Google Shape;50;p4"/>
            <p:cNvSpPr/>
            <p:nvPr/>
          </p:nvSpPr>
          <p:spPr>
            <a:xfrm>
              <a:off x="0" y="0"/>
              <a:ext cx="1877067" cy="2709333"/>
            </a:xfrm>
            <a:custGeom>
              <a:rect b="b" l="l" r="r" t="t"/>
              <a:pathLst>
                <a:path extrusionOk="0" h="2709333" w="1877067">
                  <a:moveTo>
                    <a:pt x="0" y="0"/>
                  </a:moveTo>
                  <a:lnTo>
                    <a:pt x="1877067" y="0"/>
                  </a:lnTo>
                  <a:lnTo>
                    <a:pt x="1877067"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51" name="Google Shape;51;p4"/>
            <p:cNvSpPr txBox="1"/>
            <p:nvPr/>
          </p:nvSpPr>
          <p:spPr>
            <a:xfrm>
              <a:off x="0" y="9525"/>
              <a:ext cx="18771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 name="Google Shape;5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4" name="Google Shape;54;p4"/>
          <p:cNvGrpSpPr/>
          <p:nvPr/>
        </p:nvGrpSpPr>
        <p:grpSpPr>
          <a:xfrm>
            <a:off x="3563494" y="0"/>
            <a:ext cx="5580394" cy="5143398"/>
            <a:chOff x="0" y="0"/>
            <a:chExt cx="2939525" cy="2709333"/>
          </a:xfrm>
        </p:grpSpPr>
        <p:sp>
          <p:nvSpPr>
            <p:cNvPr id="55" name="Google Shape;55;p4"/>
            <p:cNvSpPr/>
            <p:nvPr/>
          </p:nvSpPr>
          <p:spPr>
            <a:xfrm>
              <a:off x="0" y="0"/>
              <a:ext cx="2939525" cy="2709333"/>
            </a:xfrm>
            <a:custGeom>
              <a:rect b="b" l="l" r="r" t="t"/>
              <a:pathLst>
                <a:path extrusionOk="0" h="2709333" w="2939525">
                  <a:moveTo>
                    <a:pt x="0" y="0"/>
                  </a:moveTo>
                  <a:lnTo>
                    <a:pt x="2939525" y="0"/>
                  </a:lnTo>
                  <a:lnTo>
                    <a:pt x="2939525" y="2709333"/>
                  </a:lnTo>
                  <a:lnTo>
                    <a:pt x="0" y="2709333"/>
                  </a:lnTo>
                  <a:close/>
                </a:path>
              </a:pathLst>
            </a:custGeom>
            <a:solidFill>
              <a:srgbClr val="961919"/>
            </a:solidFill>
            <a:ln cap="sq" cmpd="sng" w="38100">
              <a:solidFill>
                <a:srgbClr val="F1EFE1"/>
              </a:solidFill>
              <a:prstDash val="solid"/>
              <a:miter lim="8000"/>
              <a:headEnd len="sm" w="sm" type="none"/>
              <a:tailEnd len="sm" w="sm" type="none"/>
            </a:ln>
          </p:spPr>
        </p:sp>
        <p:sp>
          <p:nvSpPr>
            <p:cNvPr id="56" name="Google Shape;56;p4"/>
            <p:cNvSpPr txBox="1"/>
            <p:nvPr/>
          </p:nvSpPr>
          <p:spPr>
            <a:xfrm>
              <a:off x="0" y="9525"/>
              <a:ext cx="29394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 name="Google Shape;57;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58" name="Google Shape;58;p4"/>
          <p:cNvGrpSpPr/>
          <p:nvPr/>
        </p:nvGrpSpPr>
        <p:grpSpPr>
          <a:xfrm>
            <a:off x="3751497" y="180975"/>
            <a:ext cx="5204397" cy="4781548"/>
            <a:chOff x="0" y="0"/>
            <a:chExt cx="2741465" cy="2518725"/>
          </a:xfrm>
        </p:grpSpPr>
        <p:sp>
          <p:nvSpPr>
            <p:cNvPr id="59" name="Google Shape;59;p4"/>
            <p:cNvSpPr/>
            <p:nvPr/>
          </p:nvSpPr>
          <p:spPr>
            <a:xfrm>
              <a:off x="0" y="0"/>
              <a:ext cx="2741465" cy="2518676"/>
            </a:xfrm>
            <a:custGeom>
              <a:rect b="b" l="l" r="r" t="t"/>
              <a:pathLst>
                <a:path extrusionOk="0" h="2518676" w="2741465">
                  <a:moveTo>
                    <a:pt x="0" y="0"/>
                  </a:moveTo>
                  <a:lnTo>
                    <a:pt x="2741465" y="0"/>
                  </a:lnTo>
                  <a:lnTo>
                    <a:pt x="2741465" y="2518676"/>
                  </a:lnTo>
                  <a:lnTo>
                    <a:pt x="0" y="2518676"/>
                  </a:lnTo>
                  <a:close/>
                </a:path>
              </a:pathLst>
            </a:custGeom>
            <a:solidFill>
              <a:srgbClr val="29423A"/>
            </a:solidFill>
            <a:ln cap="sq" cmpd="sng" w="38100">
              <a:solidFill>
                <a:srgbClr val="F1EFE1"/>
              </a:solidFill>
              <a:prstDash val="solid"/>
              <a:miter lim="8000"/>
              <a:headEnd len="sm" w="sm" type="none"/>
              <a:tailEnd len="sm" w="sm" type="none"/>
            </a:ln>
          </p:spPr>
        </p:sp>
        <p:sp>
          <p:nvSpPr>
            <p:cNvPr id="60" name="Google Shape;60;p4"/>
            <p:cNvSpPr txBox="1"/>
            <p:nvPr/>
          </p:nvSpPr>
          <p:spPr>
            <a:xfrm>
              <a:off x="0" y="9525"/>
              <a:ext cx="2741400" cy="25092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1" name="Google Shape;61;p4"/>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62" name="Google Shape;62;p4"/>
          <p:cNvPicPr preferRelativeResize="0"/>
          <p:nvPr/>
        </p:nvPicPr>
        <p:blipFill>
          <a:blip r:embed="rId4">
            <a:alphaModFix/>
          </a:blip>
          <a:stretch>
            <a:fillRect/>
          </a:stretch>
        </p:blipFill>
        <p:spPr>
          <a:xfrm>
            <a:off x="0" y="0"/>
            <a:ext cx="9144003" cy="5143501"/>
          </a:xfrm>
          <a:prstGeom prst="rect">
            <a:avLst/>
          </a:prstGeom>
          <a:noFill/>
          <a:ln>
            <a:noFill/>
          </a:ln>
        </p:spPr>
      </p:pic>
      <p:pic>
        <p:nvPicPr>
          <p:cNvPr id="63" name="Google Shape;63;p4"/>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64" name="Google Shape;64;p4"/>
          <p:cNvPicPr preferRelativeResize="0"/>
          <p:nvPr/>
        </p:nvPicPr>
        <p:blipFill>
          <a:blip r:embed="rId4">
            <a:alphaModFix/>
          </a:blip>
          <a:stretch>
            <a:fillRect/>
          </a:stretch>
        </p:blipFill>
        <p:spPr>
          <a:xfrm>
            <a:off x="0" y="0"/>
            <a:ext cx="9144003" cy="5143501"/>
          </a:xfrm>
          <a:prstGeom prst="rect">
            <a:avLst/>
          </a:prstGeom>
          <a:noFill/>
          <a:ln>
            <a:noFill/>
          </a:ln>
        </p:spPr>
      </p:pic>
      <p:sp>
        <p:nvSpPr>
          <p:cNvPr id="65" name="Google Shape;65;p4"/>
          <p:cNvSpPr/>
          <p:nvPr/>
        </p:nvSpPr>
        <p:spPr>
          <a:xfrm>
            <a:off x="4295902" y="513458"/>
            <a:ext cx="4114800" cy="4114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 name="Google Shape;66;p4"/>
          <p:cNvSpPr/>
          <p:nvPr>
            <p:ph idx="2" type="pic"/>
          </p:nvPr>
        </p:nvSpPr>
        <p:spPr>
          <a:xfrm>
            <a:off x="4457452" y="675008"/>
            <a:ext cx="3791700" cy="3791700"/>
          </a:xfrm>
          <a:prstGeom prst="ellipse">
            <a:avLst/>
          </a:prstGeom>
          <a:noFill/>
          <a:ln>
            <a:noFill/>
          </a:ln>
        </p:spPr>
      </p:sp>
      <p:sp>
        <p:nvSpPr>
          <p:cNvPr id="67" name="Google Shape;67;p4"/>
          <p:cNvSpPr txBox="1"/>
          <p:nvPr>
            <p:ph idx="3" type="title"/>
          </p:nvPr>
        </p:nvSpPr>
        <p:spPr>
          <a:xfrm>
            <a:off x="233525" y="466300"/>
            <a:ext cx="3453600" cy="1800000"/>
          </a:xfrm>
          <a:prstGeom prst="rect">
            <a:avLst/>
          </a:prstGeom>
        </p:spPr>
        <p:txBody>
          <a:bodyPr anchorCtr="0" anchor="ctr" bIns="91425" lIns="91425" spcFirstLastPara="1" rIns="91425" wrap="square" tIns="91425">
            <a:normAutofit/>
          </a:bodyPr>
          <a:lstStyle>
            <a:lvl1pPr lvl="0" rtl="0">
              <a:spcBef>
                <a:spcPts val="0"/>
              </a:spcBef>
              <a:spcAft>
                <a:spcPts val="0"/>
              </a:spcAft>
              <a:buSzPts val="3300"/>
              <a:buNone/>
              <a:defRPr sz="33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p:txBody>
      </p:sp>
      <p:sp>
        <p:nvSpPr>
          <p:cNvPr id="68" name="Google Shape;68;p4"/>
          <p:cNvSpPr txBox="1"/>
          <p:nvPr>
            <p:ph idx="4" type="subTitle"/>
          </p:nvPr>
        </p:nvSpPr>
        <p:spPr>
          <a:xfrm>
            <a:off x="233525" y="2266300"/>
            <a:ext cx="32517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Font typeface="Palanquin"/>
              <a:buNone/>
              <a:defRPr sz="1600">
                <a:latin typeface="Palanquin"/>
                <a:ea typeface="Palanquin"/>
                <a:cs typeface="Palanquin"/>
                <a:sym typeface="Palanquin"/>
              </a:defRPr>
            </a:lvl3pPr>
            <a:lvl4pPr lvl="3" rtl="0">
              <a:lnSpc>
                <a:spcPct val="100000"/>
              </a:lnSpc>
              <a:spcBef>
                <a:spcPts val="0"/>
              </a:spcBef>
              <a:spcAft>
                <a:spcPts val="0"/>
              </a:spcAft>
              <a:buSzPts val="1600"/>
              <a:buFont typeface="Palanquin"/>
              <a:buNone/>
              <a:defRPr sz="1600">
                <a:latin typeface="Palanquin"/>
                <a:ea typeface="Palanquin"/>
                <a:cs typeface="Palanquin"/>
                <a:sym typeface="Palanquin"/>
              </a:defRPr>
            </a:lvl4pPr>
            <a:lvl5pPr lvl="4" rtl="0">
              <a:lnSpc>
                <a:spcPct val="100000"/>
              </a:lnSpc>
              <a:spcBef>
                <a:spcPts val="0"/>
              </a:spcBef>
              <a:spcAft>
                <a:spcPts val="0"/>
              </a:spcAft>
              <a:buSzPts val="1600"/>
              <a:buFont typeface="Palanquin"/>
              <a:buNone/>
              <a:defRPr sz="1600">
                <a:latin typeface="Palanquin"/>
                <a:ea typeface="Palanquin"/>
                <a:cs typeface="Palanquin"/>
                <a:sym typeface="Palanquin"/>
              </a:defRPr>
            </a:lvl5pPr>
            <a:lvl6pPr lvl="5" rtl="0">
              <a:lnSpc>
                <a:spcPct val="100000"/>
              </a:lnSpc>
              <a:spcBef>
                <a:spcPts val="0"/>
              </a:spcBef>
              <a:spcAft>
                <a:spcPts val="0"/>
              </a:spcAft>
              <a:buSzPts val="1600"/>
              <a:buFont typeface="Palanquin"/>
              <a:buNone/>
              <a:defRPr sz="1600">
                <a:latin typeface="Palanquin"/>
                <a:ea typeface="Palanquin"/>
                <a:cs typeface="Palanquin"/>
                <a:sym typeface="Palanquin"/>
              </a:defRPr>
            </a:lvl6pPr>
            <a:lvl7pPr lvl="6" rtl="0">
              <a:lnSpc>
                <a:spcPct val="100000"/>
              </a:lnSpc>
              <a:spcBef>
                <a:spcPts val="0"/>
              </a:spcBef>
              <a:spcAft>
                <a:spcPts val="0"/>
              </a:spcAft>
              <a:buSzPts val="1600"/>
              <a:buFont typeface="Palanquin"/>
              <a:buNone/>
              <a:defRPr sz="1600">
                <a:latin typeface="Palanquin"/>
                <a:ea typeface="Palanquin"/>
                <a:cs typeface="Palanquin"/>
                <a:sym typeface="Palanquin"/>
              </a:defRPr>
            </a:lvl7pPr>
            <a:lvl8pPr lvl="7" rtl="0">
              <a:lnSpc>
                <a:spcPct val="100000"/>
              </a:lnSpc>
              <a:spcBef>
                <a:spcPts val="0"/>
              </a:spcBef>
              <a:spcAft>
                <a:spcPts val="0"/>
              </a:spcAft>
              <a:buSzPts val="1600"/>
              <a:buFont typeface="Palanquin"/>
              <a:buNone/>
              <a:defRPr sz="1600">
                <a:latin typeface="Palanquin"/>
                <a:ea typeface="Palanquin"/>
                <a:cs typeface="Palanquin"/>
                <a:sym typeface="Palanquin"/>
              </a:defRPr>
            </a:lvl8pPr>
            <a:lvl9pPr lvl="8" rtl="0">
              <a:lnSpc>
                <a:spcPct val="100000"/>
              </a:lnSpc>
              <a:spcBef>
                <a:spcPts val="0"/>
              </a:spcBef>
              <a:spcAft>
                <a:spcPts val="0"/>
              </a:spcAft>
              <a:buSzPts val="1600"/>
              <a:buFont typeface="Palanquin"/>
              <a:buNone/>
              <a:defRPr sz="1600">
                <a:latin typeface="Palanquin"/>
                <a:ea typeface="Palanquin"/>
                <a:cs typeface="Palanquin"/>
                <a:sym typeface="Palanquin"/>
              </a:defRPr>
            </a:lvl9pPr>
          </a:lstStyle>
          <a:p/>
        </p:txBody>
      </p:sp>
      <p:sp>
        <p:nvSpPr>
          <p:cNvPr id="69" name="Google Shape;69;p4"/>
          <p:cNvSpPr txBox="1"/>
          <p:nvPr>
            <p:ph idx="5" type="subTitle"/>
          </p:nvPr>
        </p:nvSpPr>
        <p:spPr>
          <a:xfrm>
            <a:off x="233525" y="2725963"/>
            <a:ext cx="32517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Font typeface="Palanquin"/>
              <a:buNone/>
              <a:defRPr sz="1600">
                <a:latin typeface="Palanquin"/>
                <a:ea typeface="Palanquin"/>
                <a:cs typeface="Palanquin"/>
                <a:sym typeface="Palanquin"/>
              </a:defRPr>
            </a:lvl3pPr>
            <a:lvl4pPr lvl="3" rtl="0">
              <a:lnSpc>
                <a:spcPct val="100000"/>
              </a:lnSpc>
              <a:spcBef>
                <a:spcPts val="0"/>
              </a:spcBef>
              <a:spcAft>
                <a:spcPts val="0"/>
              </a:spcAft>
              <a:buSzPts val="1600"/>
              <a:buFont typeface="Palanquin"/>
              <a:buNone/>
              <a:defRPr sz="1600">
                <a:latin typeface="Palanquin"/>
                <a:ea typeface="Palanquin"/>
                <a:cs typeface="Palanquin"/>
                <a:sym typeface="Palanquin"/>
              </a:defRPr>
            </a:lvl4pPr>
            <a:lvl5pPr lvl="4" rtl="0">
              <a:lnSpc>
                <a:spcPct val="100000"/>
              </a:lnSpc>
              <a:spcBef>
                <a:spcPts val="0"/>
              </a:spcBef>
              <a:spcAft>
                <a:spcPts val="0"/>
              </a:spcAft>
              <a:buSzPts val="1600"/>
              <a:buFont typeface="Palanquin"/>
              <a:buNone/>
              <a:defRPr sz="1600">
                <a:latin typeface="Palanquin"/>
                <a:ea typeface="Palanquin"/>
                <a:cs typeface="Palanquin"/>
                <a:sym typeface="Palanquin"/>
              </a:defRPr>
            </a:lvl5pPr>
            <a:lvl6pPr lvl="5" rtl="0">
              <a:lnSpc>
                <a:spcPct val="100000"/>
              </a:lnSpc>
              <a:spcBef>
                <a:spcPts val="0"/>
              </a:spcBef>
              <a:spcAft>
                <a:spcPts val="0"/>
              </a:spcAft>
              <a:buSzPts val="1600"/>
              <a:buFont typeface="Palanquin"/>
              <a:buNone/>
              <a:defRPr sz="1600">
                <a:latin typeface="Palanquin"/>
                <a:ea typeface="Palanquin"/>
                <a:cs typeface="Palanquin"/>
                <a:sym typeface="Palanquin"/>
              </a:defRPr>
            </a:lvl6pPr>
            <a:lvl7pPr lvl="6" rtl="0">
              <a:lnSpc>
                <a:spcPct val="100000"/>
              </a:lnSpc>
              <a:spcBef>
                <a:spcPts val="0"/>
              </a:spcBef>
              <a:spcAft>
                <a:spcPts val="0"/>
              </a:spcAft>
              <a:buSzPts val="1600"/>
              <a:buFont typeface="Palanquin"/>
              <a:buNone/>
              <a:defRPr sz="1600">
                <a:latin typeface="Palanquin"/>
                <a:ea typeface="Palanquin"/>
                <a:cs typeface="Palanquin"/>
                <a:sym typeface="Palanquin"/>
              </a:defRPr>
            </a:lvl7pPr>
            <a:lvl8pPr lvl="7" rtl="0">
              <a:lnSpc>
                <a:spcPct val="100000"/>
              </a:lnSpc>
              <a:spcBef>
                <a:spcPts val="0"/>
              </a:spcBef>
              <a:spcAft>
                <a:spcPts val="0"/>
              </a:spcAft>
              <a:buSzPts val="1600"/>
              <a:buFont typeface="Palanquin"/>
              <a:buNone/>
              <a:defRPr sz="1600">
                <a:latin typeface="Palanquin"/>
                <a:ea typeface="Palanquin"/>
                <a:cs typeface="Palanquin"/>
                <a:sym typeface="Palanquin"/>
              </a:defRPr>
            </a:lvl8pPr>
            <a:lvl9pPr lvl="8" rtl="0">
              <a:lnSpc>
                <a:spcPct val="100000"/>
              </a:lnSpc>
              <a:spcBef>
                <a:spcPts val="0"/>
              </a:spcBef>
              <a:spcAft>
                <a:spcPts val="0"/>
              </a:spcAft>
              <a:buSzPts val="1600"/>
              <a:buFont typeface="Palanquin"/>
              <a:buNone/>
              <a:defRPr sz="1600">
                <a:latin typeface="Palanquin"/>
                <a:ea typeface="Palanquin"/>
                <a:cs typeface="Palanquin"/>
                <a:sym typeface="Palanquin"/>
              </a:defRPr>
            </a:lvl9pPr>
          </a:lstStyle>
          <a:p/>
        </p:txBody>
      </p:sp>
      <p:sp>
        <p:nvSpPr>
          <p:cNvPr id="70" name="Google Shape;70;p4"/>
          <p:cNvSpPr txBox="1"/>
          <p:nvPr>
            <p:ph idx="6" type="subTitle"/>
          </p:nvPr>
        </p:nvSpPr>
        <p:spPr>
          <a:xfrm>
            <a:off x="233525" y="3185625"/>
            <a:ext cx="32517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Font typeface="Palanquin"/>
              <a:buNone/>
              <a:defRPr sz="1600">
                <a:latin typeface="Palanquin"/>
                <a:ea typeface="Palanquin"/>
                <a:cs typeface="Palanquin"/>
                <a:sym typeface="Palanquin"/>
              </a:defRPr>
            </a:lvl3pPr>
            <a:lvl4pPr lvl="3" rtl="0">
              <a:lnSpc>
                <a:spcPct val="100000"/>
              </a:lnSpc>
              <a:spcBef>
                <a:spcPts val="0"/>
              </a:spcBef>
              <a:spcAft>
                <a:spcPts val="0"/>
              </a:spcAft>
              <a:buSzPts val="1600"/>
              <a:buFont typeface="Palanquin"/>
              <a:buNone/>
              <a:defRPr sz="1600">
                <a:latin typeface="Palanquin"/>
                <a:ea typeface="Palanquin"/>
                <a:cs typeface="Palanquin"/>
                <a:sym typeface="Palanquin"/>
              </a:defRPr>
            </a:lvl4pPr>
            <a:lvl5pPr lvl="4" rtl="0">
              <a:lnSpc>
                <a:spcPct val="100000"/>
              </a:lnSpc>
              <a:spcBef>
                <a:spcPts val="0"/>
              </a:spcBef>
              <a:spcAft>
                <a:spcPts val="0"/>
              </a:spcAft>
              <a:buSzPts val="1600"/>
              <a:buFont typeface="Palanquin"/>
              <a:buNone/>
              <a:defRPr sz="1600">
                <a:latin typeface="Palanquin"/>
                <a:ea typeface="Palanquin"/>
                <a:cs typeface="Palanquin"/>
                <a:sym typeface="Palanquin"/>
              </a:defRPr>
            </a:lvl5pPr>
            <a:lvl6pPr lvl="5" rtl="0">
              <a:lnSpc>
                <a:spcPct val="100000"/>
              </a:lnSpc>
              <a:spcBef>
                <a:spcPts val="0"/>
              </a:spcBef>
              <a:spcAft>
                <a:spcPts val="0"/>
              </a:spcAft>
              <a:buSzPts val="1600"/>
              <a:buFont typeface="Palanquin"/>
              <a:buNone/>
              <a:defRPr sz="1600">
                <a:latin typeface="Palanquin"/>
                <a:ea typeface="Palanquin"/>
                <a:cs typeface="Palanquin"/>
                <a:sym typeface="Palanquin"/>
              </a:defRPr>
            </a:lvl6pPr>
            <a:lvl7pPr lvl="6" rtl="0">
              <a:lnSpc>
                <a:spcPct val="100000"/>
              </a:lnSpc>
              <a:spcBef>
                <a:spcPts val="0"/>
              </a:spcBef>
              <a:spcAft>
                <a:spcPts val="0"/>
              </a:spcAft>
              <a:buSzPts val="1600"/>
              <a:buFont typeface="Palanquin"/>
              <a:buNone/>
              <a:defRPr sz="1600">
                <a:latin typeface="Palanquin"/>
                <a:ea typeface="Palanquin"/>
                <a:cs typeface="Palanquin"/>
                <a:sym typeface="Palanquin"/>
              </a:defRPr>
            </a:lvl7pPr>
            <a:lvl8pPr lvl="7" rtl="0">
              <a:lnSpc>
                <a:spcPct val="100000"/>
              </a:lnSpc>
              <a:spcBef>
                <a:spcPts val="0"/>
              </a:spcBef>
              <a:spcAft>
                <a:spcPts val="0"/>
              </a:spcAft>
              <a:buSzPts val="1600"/>
              <a:buFont typeface="Palanquin"/>
              <a:buNone/>
              <a:defRPr sz="1600">
                <a:latin typeface="Palanquin"/>
                <a:ea typeface="Palanquin"/>
                <a:cs typeface="Palanquin"/>
                <a:sym typeface="Palanquin"/>
              </a:defRPr>
            </a:lvl8pPr>
            <a:lvl9pPr lvl="8" rtl="0">
              <a:lnSpc>
                <a:spcPct val="100000"/>
              </a:lnSpc>
              <a:spcBef>
                <a:spcPts val="0"/>
              </a:spcBef>
              <a:spcAft>
                <a:spcPts val="0"/>
              </a:spcAft>
              <a:buSzPts val="1600"/>
              <a:buFont typeface="Palanquin"/>
              <a:buNone/>
              <a:defRPr sz="1600">
                <a:latin typeface="Palanquin"/>
                <a:ea typeface="Palanquin"/>
                <a:cs typeface="Palanquin"/>
                <a:sym typeface="Palanquin"/>
              </a:defRPr>
            </a:lvl9pPr>
          </a:lstStyle>
          <a:p/>
        </p:txBody>
      </p:sp>
      <p:sp>
        <p:nvSpPr>
          <p:cNvPr id="71" name="Google Shape;71;p4"/>
          <p:cNvSpPr txBox="1"/>
          <p:nvPr>
            <p:ph idx="7" type="subTitle"/>
          </p:nvPr>
        </p:nvSpPr>
        <p:spPr>
          <a:xfrm>
            <a:off x="233525" y="3645288"/>
            <a:ext cx="32517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Font typeface="Palanquin"/>
              <a:buNone/>
              <a:defRPr sz="1600">
                <a:latin typeface="Palanquin"/>
                <a:ea typeface="Palanquin"/>
                <a:cs typeface="Palanquin"/>
                <a:sym typeface="Palanquin"/>
              </a:defRPr>
            </a:lvl3pPr>
            <a:lvl4pPr lvl="3" rtl="0">
              <a:lnSpc>
                <a:spcPct val="100000"/>
              </a:lnSpc>
              <a:spcBef>
                <a:spcPts val="0"/>
              </a:spcBef>
              <a:spcAft>
                <a:spcPts val="0"/>
              </a:spcAft>
              <a:buSzPts val="1600"/>
              <a:buFont typeface="Palanquin"/>
              <a:buNone/>
              <a:defRPr sz="1600">
                <a:latin typeface="Palanquin"/>
                <a:ea typeface="Palanquin"/>
                <a:cs typeface="Palanquin"/>
                <a:sym typeface="Palanquin"/>
              </a:defRPr>
            </a:lvl4pPr>
            <a:lvl5pPr lvl="4" rtl="0">
              <a:lnSpc>
                <a:spcPct val="100000"/>
              </a:lnSpc>
              <a:spcBef>
                <a:spcPts val="0"/>
              </a:spcBef>
              <a:spcAft>
                <a:spcPts val="0"/>
              </a:spcAft>
              <a:buSzPts val="1600"/>
              <a:buFont typeface="Palanquin"/>
              <a:buNone/>
              <a:defRPr sz="1600">
                <a:latin typeface="Palanquin"/>
                <a:ea typeface="Palanquin"/>
                <a:cs typeface="Palanquin"/>
                <a:sym typeface="Palanquin"/>
              </a:defRPr>
            </a:lvl5pPr>
            <a:lvl6pPr lvl="5" rtl="0">
              <a:lnSpc>
                <a:spcPct val="100000"/>
              </a:lnSpc>
              <a:spcBef>
                <a:spcPts val="0"/>
              </a:spcBef>
              <a:spcAft>
                <a:spcPts val="0"/>
              </a:spcAft>
              <a:buSzPts val="1600"/>
              <a:buFont typeface="Palanquin"/>
              <a:buNone/>
              <a:defRPr sz="1600">
                <a:latin typeface="Palanquin"/>
                <a:ea typeface="Palanquin"/>
                <a:cs typeface="Palanquin"/>
                <a:sym typeface="Palanquin"/>
              </a:defRPr>
            </a:lvl6pPr>
            <a:lvl7pPr lvl="6" rtl="0">
              <a:lnSpc>
                <a:spcPct val="100000"/>
              </a:lnSpc>
              <a:spcBef>
                <a:spcPts val="0"/>
              </a:spcBef>
              <a:spcAft>
                <a:spcPts val="0"/>
              </a:spcAft>
              <a:buSzPts val="1600"/>
              <a:buFont typeface="Palanquin"/>
              <a:buNone/>
              <a:defRPr sz="1600">
                <a:latin typeface="Palanquin"/>
                <a:ea typeface="Palanquin"/>
                <a:cs typeface="Palanquin"/>
                <a:sym typeface="Palanquin"/>
              </a:defRPr>
            </a:lvl7pPr>
            <a:lvl8pPr lvl="7" rtl="0">
              <a:lnSpc>
                <a:spcPct val="100000"/>
              </a:lnSpc>
              <a:spcBef>
                <a:spcPts val="0"/>
              </a:spcBef>
              <a:spcAft>
                <a:spcPts val="0"/>
              </a:spcAft>
              <a:buSzPts val="1600"/>
              <a:buFont typeface="Palanquin"/>
              <a:buNone/>
              <a:defRPr sz="1600">
                <a:latin typeface="Palanquin"/>
                <a:ea typeface="Palanquin"/>
                <a:cs typeface="Palanquin"/>
                <a:sym typeface="Palanquin"/>
              </a:defRPr>
            </a:lvl8pPr>
            <a:lvl9pPr lvl="8" rtl="0">
              <a:lnSpc>
                <a:spcPct val="100000"/>
              </a:lnSpc>
              <a:spcBef>
                <a:spcPts val="0"/>
              </a:spcBef>
              <a:spcAft>
                <a:spcPts val="0"/>
              </a:spcAft>
              <a:buSzPts val="1600"/>
              <a:buFont typeface="Palanquin"/>
              <a:buNone/>
              <a:defRPr sz="1600">
                <a:latin typeface="Palanquin"/>
                <a:ea typeface="Palanquin"/>
                <a:cs typeface="Palanquin"/>
                <a:sym typeface="Palanquin"/>
              </a:defRPr>
            </a:lvl9pPr>
          </a:lstStyle>
          <a:p/>
        </p:txBody>
      </p:sp>
      <p:sp>
        <p:nvSpPr>
          <p:cNvPr id="72" name="Google Shape;72;p4"/>
          <p:cNvSpPr txBox="1"/>
          <p:nvPr>
            <p:ph idx="8" type="subTitle"/>
          </p:nvPr>
        </p:nvSpPr>
        <p:spPr>
          <a:xfrm>
            <a:off x="233525" y="4104950"/>
            <a:ext cx="3251700" cy="393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b="0"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Font typeface="Palanquin"/>
              <a:buNone/>
              <a:defRPr sz="1600">
                <a:latin typeface="Palanquin"/>
                <a:ea typeface="Palanquin"/>
                <a:cs typeface="Palanquin"/>
                <a:sym typeface="Palanquin"/>
              </a:defRPr>
            </a:lvl3pPr>
            <a:lvl4pPr lvl="3" rtl="0">
              <a:lnSpc>
                <a:spcPct val="100000"/>
              </a:lnSpc>
              <a:spcBef>
                <a:spcPts val="0"/>
              </a:spcBef>
              <a:spcAft>
                <a:spcPts val="0"/>
              </a:spcAft>
              <a:buSzPts val="1600"/>
              <a:buFont typeface="Palanquin"/>
              <a:buNone/>
              <a:defRPr sz="1600">
                <a:latin typeface="Palanquin"/>
                <a:ea typeface="Palanquin"/>
                <a:cs typeface="Palanquin"/>
                <a:sym typeface="Palanquin"/>
              </a:defRPr>
            </a:lvl4pPr>
            <a:lvl5pPr lvl="4" rtl="0">
              <a:lnSpc>
                <a:spcPct val="100000"/>
              </a:lnSpc>
              <a:spcBef>
                <a:spcPts val="0"/>
              </a:spcBef>
              <a:spcAft>
                <a:spcPts val="0"/>
              </a:spcAft>
              <a:buSzPts val="1600"/>
              <a:buFont typeface="Palanquin"/>
              <a:buNone/>
              <a:defRPr sz="1600">
                <a:latin typeface="Palanquin"/>
                <a:ea typeface="Palanquin"/>
                <a:cs typeface="Palanquin"/>
                <a:sym typeface="Palanquin"/>
              </a:defRPr>
            </a:lvl5pPr>
            <a:lvl6pPr lvl="5" rtl="0">
              <a:lnSpc>
                <a:spcPct val="100000"/>
              </a:lnSpc>
              <a:spcBef>
                <a:spcPts val="0"/>
              </a:spcBef>
              <a:spcAft>
                <a:spcPts val="0"/>
              </a:spcAft>
              <a:buSzPts val="1600"/>
              <a:buFont typeface="Palanquin"/>
              <a:buNone/>
              <a:defRPr sz="1600">
                <a:latin typeface="Palanquin"/>
                <a:ea typeface="Palanquin"/>
                <a:cs typeface="Palanquin"/>
                <a:sym typeface="Palanquin"/>
              </a:defRPr>
            </a:lvl6pPr>
            <a:lvl7pPr lvl="6" rtl="0">
              <a:lnSpc>
                <a:spcPct val="100000"/>
              </a:lnSpc>
              <a:spcBef>
                <a:spcPts val="0"/>
              </a:spcBef>
              <a:spcAft>
                <a:spcPts val="0"/>
              </a:spcAft>
              <a:buSzPts val="1600"/>
              <a:buFont typeface="Palanquin"/>
              <a:buNone/>
              <a:defRPr sz="1600">
                <a:latin typeface="Palanquin"/>
                <a:ea typeface="Palanquin"/>
                <a:cs typeface="Palanquin"/>
                <a:sym typeface="Palanquin"/>
              </a:defRPr>
            </a:lvl7pPr>
            <a:lvl8pPr lvl="7" rtl="0">
              <a:lnSpc>
                <a:spcPct val="100000"/>
              </a:lnSpc>
              <a:spcBef>
                <a:spcPts val="0"/>
              </a:spcBef>
              <a:spcAft>
                <a:spcPts val="0"/>
              </a:spcAft>
              <a:buSzPts val="1600"/>
              <a:buFont typeface="Palanquin"/>
              <a:buNone/>
              <a:defRPr sz="1600">
                <a:latin typeface="Palanquin"/>
                <a:ea typeface="Palanquin"/>
                <a:cs typeface="Palanquin"/>
                <a:sym typeface="Palanquin"/>
              </a:defRPr>
            </a:lvl8pPr>
            <a:lvl9pPr lvl="8" rtl="0">
              <a:lnSpc>
                <a:spcPct val="100000"/>
              </a:lnSpc>
              <a:spcBef>
                <a:spcPts val="0"/>
              </a:spcBef>
              <a:spcAft>
                <a:spcPts val="0"/>
              </a:spcAft>
              <a:buSzPts val="1600"/>
              <a:buFont typeface="Palanquin"/>
              <a:buNone/>
              <a:defRPr sz="1600">
                <a:latin typeface="Palanquin"/>
                <a:ea typeface="Palanquin"/>
                <a:cs typeface="Palanquin"/>
                <a:sym typeface="Palanquin"/>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75" name="Google Shape;75;p5"/>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76" name="Google Shape;76;p5"/>
          <p:cNvGrpSpPr/>
          <p:nvPr/>
        </p:nvGrpSpPr>
        <p:grpSpPr>
          <a:xfrm>
            <a:off x="-225" y="0"/>
            <a:ext cx="4113504" cy="5143460"/>
            <a:chOff x="0" y="0"/>
            <a:chExt cx="2794500" cy="2836206"/>
          </a:xfrm>
        </p:grpSpPr>
        <p:sp>
          <p:nvSpPr>
            <p:cNvPr id="77" name="Google Shape;77;p5"/>
            <p:cNvSpPr/>
            <p:nvPr/>
          </p:nvSpPr>
          <p:spPr>
            <a:xfrm>
              <a:off x="0" y="0"/>
              <a:ext cx="2794497" cy="2836206"/>
            </a:xfrm>
            <a:custGeom>
              <a:rect b="b" l="l" r="r" t="t"/>
              <a:pathLst>
                <a:path extrusionOk="0" h="2836206" w="2794497">
                  <a:moveTo>
                    <a:pt x="0" y="0"/>
                  </a:moveTo>
                  <a:lnTo>
                    <a:pt x="2794497" y="0"/>
                  </a:lnTo>
                  <a:lnTo>
                    <a:pt x="2794497" y="2836206"/>
                  </a:lnTo>
                  <a:lnTo>
                    <a:pt x="0" y="2836206"/>
                  </a:lnTo>
                  <a:close/>
                </a:path>
              </a:pathLst>
            </a:custGeom>
            <a:solidFill>
              <a:srgbClr val="29423A"/>
            </a:solidFill>
            <a:ln>
              <a:noFill/>
            </a:ln>
          </p:spPr>
        </p:sp>
        <p:sp>
          <p:nvSpPr>
            <p:cNvPr id="78" name="Google Shape;78;p5"/>
            <p:cNvSpPr txBox="1"/>
            <p:nvPr/>
          </p:nvSpPr>
          <p:spPr>
            <a:xfrm>
              <a:off x="0" y="9525"/>
              <a:ext cx="2794500" cy="28266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79" name="Google Shape;79;p5"/>
          <p:cNvPicPr preferRelativeResize="0"/>
          <p:nvPr/>
        </p:nvPicPr>
        <p:blipFill rotWithShape="1">
          <a:blip r:embed="rId3">
            <a:alphaModFix/>
          </a:blip>
          <a:srcRect b="-14692" l="0" r="0" t="0"/>
          <a:stretch/>
        </p:blipFill>
        <p:spPr>
          <a:xfrm>
            <a:off x="-226" y="0"/>
            <a:ext cx="4113501" cy="5899040"/>
          </a:xfrm>
          <a:prstGeom prst="rect">
            <a:avLst/>
          </a:prstGeom>
          <a:noFill/>
          <a:ln>
            <a:noFill/>
          </a:ln>
        </p:spPr>
      </p:pic>
      <p:grpSp>
        <p:nvGrpSpPr>
          <p:cNvPr id="80" name="Google Shape;80;p5"/>
          <p:cNvGrpSpPr/>
          <p:nvPr/>
        </p:nvGrpSpPr>
        <p:grpSpPr>
          <a:xfrm>
            <a:off x="4113500" y="-8849"/>
            <a:ext cx="160035" cy="5143313"/>
            <a:chOff x="0" y="0"/>
            <a:chExt cx="84300" cy="2963079"/>
          </a:xfrm>
        </p:grpSpPr>
        <p:sp>
          <p:nvSpPr>
            <p:cNvPr id="81" name="Google Shape;81;p5"/>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82" name="Google Shape;82;p5"/>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3" name="Google Shape;83;p5"/>
          <p:cNvSpPr txBox="1"/>
          <p:nvPr>
            <p:ph type="title"/>
          </p:nvPr>
        </p:nvSpPr>
        <p:spPr>
          <a:xfrm>
            <a:off x="233525" y="466300"/>
            <a:ext cx="3453600" cy="36201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2"/>
              </a:buClr>
              <a:buSzPts val="5500"/>
              <a:buNone/>
              <a:defRPr sz="5500">
                <a:solidFill>
                  <a:schemeClr val="lt2"/>
                </a:solidFill>
              </a:defRPr>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p:txBody>
      </p:sp>
      <p:sp>
        <p:nvSpPr>
          <p:cNvPr id="84" name="Google Shape;84;p5"/>
          <p:cNvSpPr txBox="1"/>
          <p:nvPr>
            <p:ph idx="1" type="subTitle"/>
          </p:nvPr>
        </p:nvSpPr>
        <p:spPr>
          <a:xfrm>
            <a:off x="233525" y="4086400"/>
            <a:ext cx="3684000" cy="476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1900"/>
              <a:buNone/>
              <a:defRPr b="0" sz="1900">
                <a:solidFill>
                  <a:schemeClr val="lt2"/>
                </a:solidFill>
              </a:defRPr>
            </a:lvl1pPr>
            <a:lvl2pPr lvl="1" rtl="0">
              <a:lnSpc>
                <a:spcPct val="100000"/>
              </a:lnSpc>
              <a:spcBef>
                <a:spcPts val="0"/>
              </a:spcBef>
              <a:spcAft>
                <a:spcPts val="0"/>
              </a:spcAft>
              <a:buClr>
                <a:schemeClr val="lt2"/>
              </a:buClr>
              <a:buSzPts val="1900"/>
              <a:buNone/>
              <a:defRPr sz="1900">
                <a:solidFill>
                  <a:schemeClr val="lt2"/>
                </a:solidFill>
              </a:defRPr>
            </a:lvl2pPr>
            <a:lvl3pPr lvl="2" rtl="0">
              <a:lnSpc>
                <a:spcPct val="100000"/>
              </a:lnSpc>
              <a:spcBef>
                <a:spcPts val="0"/>
              </a:spcBef>
              <a:spcAft>
                <a:spcPts val="0"/>
              </a:spcAft>
              <a:buClr>
                <a:schemeClr val="lt2"/>
              </a:buClr>
              <a:buSzPts val="1900"/>
              <a:buNone/>
              <a:defRPr sz="1900">
                <a:solidFill>
                  <a:schemeClr val="lt2"/>
                </a:solidFill>
              </a:defRPr>
            </a:lvl3pPr>
            <a:lvl4pPr lvl="3" rtl="0">
              <a:lnSpc>
                <a:spcPct val="100000"/>
              </a:lnSpc>
              <a:spcBef>
                <a:spcPts val="0"/>
              </a:spcBef>
              <a:spcAft>
                <a:spcPts val="0"/>
              </a:spcAft>
              <a:buClr>
                <a:schemeClr val="lt2"/>
              </a:buClr>
              <a:buSzPts val="1900"/>
              <a:buNone/>
              <a:defRPr sz="1900">
                <a:solidFill>
                  <a:schemeClr val="lt2"/>
                </a:solidFill>
              </a:defRPr>
            </a:lvl4pPr>
            <a:lvl5pPr lvl="4" rtl="0">
              <a:lnSpc>
                <a:spcPct val="100000"/>
              </a:lnSpc>
              <a:spcBef>
                <a:spcPts val="0"/>
              </a:spcBef>
              <a:spcAft>
                <a:spcPts val="0"/>
              </a:spcAft>
              <a:buClr>
                <a:schemeClr val="lt2"/>
              </a:buClr>
              <a:buSzPts val="1900"/>
              <a:buNone/>
              <a:defRPr sz="1900">
                <a:solidFill>
                  <a:schemeClr val="lt2"/>
                </a:solidFill>
              </a:defRPr>
            </a:lvl5pPr>
            <a:lvl6pPr lvl="5" rtl="0">
              <a:lnSpc>
                <a:spcPct val="100000"/>
              </a:lnSpc>
              <a:spcBef>
                <a:spcPts val="0"/>
              </a:spcBef>
              <a:spcAft>
                <a:spcPts val="0"/>
              </a:spcAft>
              <a:buClr>
                <a:schemeClr val="lt2"/>
              </a:buClr>
              <a:buSzPts val="1900"/>
              <a:buNone/>
              <a:defRPr sz="1900">
                <a:solidFill>
                  <a:schemeClr val="lt2"/>
                </a:solidFill>
              </a:defRPr>
            </a:lvl6pPr>
            <a:lvl7pPr lvl="6" rtl="0">
              <a:lnSpc>
                <a:spcPct val="100000"/>
              </a:lnSpc>
              <a:spcBef>
                <a:spcPts val="0"/>
              </a:spcBef>
              <a:spcAft>
                <a:spcPts val="0"/>
              </a:spcAft>
              <a:buClr>
                <a:schemeClr val="lt2"/>
              </a:buClr>
              <a:buSzPts val="1900"/>
              <a:buNone/>
              <a:defRPr sz="1900">
                <a:solidFill>
                  <a:schemeClr val="lt2"/>
                </a:solidFill>
              </a:defRPr>
            </a:lvl7pPr>
            <a:lvl8pPr lvl="7" rtl="0">
              <a:lnSpc>
                <a:spcPct val="100000"/>
              </a:lnSpc>
              <a:spcBef>
                <a:spcPts val="0"/>
              </a:spcBef>
              <a:spcAft>
                <a:spcPts val="0"/>
              </a:spcAft>
              <a:buClr>
                <a:schemeClr val="lt2"/>
              </a:buClr>
              <a:buSzPts val="1900"/>
              <a:buNone/>
              <a:defRPr sz="1900">
                <a:solidFill>
                  <a:schemeClr val="lt2"/>
                </a:solidFill>
              </a:defRPr>
            </a:lvl8pPr>
            <a:lvl9pPr lvl="8" rtl="0">
              <a:lnSpc>
                <a:spcPct val="100000"/>
              </a:lnSpc>
              <a:spcBef>
                <a:spcPts val="0"/>
              </a:spcBef>
              <a:spcAft>
                <a:spcPts val="0"/>
              </a:spcAft>
              <a:buClr>
                <a:schemeClr val="lt2"/>
              </a:buClr>
              <a:buSzPts val="1900"/>
              <a:buNone/>
              <a:defRPr sz="1900">
                <a:solidFill>
                  <a:schemeClr val="l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pic>
        <p:nvPicPr>
          <p:cNvPr id="86" name="Google Shape;86;p6"/>
          <p:cNvPicPr preferRelativeResize="0"/>
          <p:nvPr/>
        </p:nvPicPr>
        <p:blipFill>
          <a:blip r:embed="rId2">
            <a:alphaModFix/>
          </a:blip>
          <a:stretch>
            <a:fillRect/>
          </a:stretch>
        </p:blipFill>
        <p:spPr>
          <a:xfrm>
            <a:off x="0" y="0"/>
            <a:ext cx="9144003" cy="5143501"/>
          </a:xfrm>
          <a:prstGeom prst="rect">
            <a:avLst/>
          </a:prstGeom>
          <a:noFill/>
          <a:ln>
            <a:noFill/>
          </a:ln>
        </p:spPr>
      </p:pic>
      <p:grpSp>
        <p:nvGrpSpPr>
          <p:cNvPr id="87" name="Google Shape;87;p6"/>
          <p:cNvGrpSpPr/>
          <p:nvPr/>
        </p:nvGrpSpPr>
        <p:grpSpPr>
          <a:xfrm>
            <a:off x="0" y="0"/>
            <a:ext cx="9143818" cy="5143398"/>
            <a:chOff x="0" y="0"/>
            <a:chExt cx="4816592" cy="2709333"/>
          </a:xfrm>
        </p:grpSpPr>
        <p:sp>
          <p:nvSpPr>
            <p:cNvPr id="88" name="Google Shape;88;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961919"/>
            </a:solidFill>
            <a:ln cap="sq" cmpd="sng" w="38100">
              <a:solidFill>
                <a:srgbClr val="F1EFE1"/>
              </a:solidFill>
              <a:prstDash val="solid"/>
              <a:miter lim="8000"/>
              <a:headEnd len="sm" w="sm" type="none"/>
              <a:tailEnd len="sm" w="sm" type="none"/>
            </a:ln>
          </p:spPr>
        </p:sp>
        <p:sp>
          <p:nvSpPr>
            <p:cNvPr id="89" name="Google Shape;89;p6"/>
            <p:cNvSpPr txBox="1"/>
            <p:nvPr/>
          </p:nvSpPr>
          <p:spPr>
            <a:xfrm>
              <a:off x="0" y="9525"/>
              <a:ext cx="48165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0" name="Google Shape;90;p6"/>
          <p:cNvGrpSpPr/>
          <p:nvPr/>
        </p:nvGrpSpPr>
        <p:grpSpPr>
          <a:xfrm>
            <a:off x="179050" y="514350"/>
            <a:ext cx="8785985" cy="4114719"/>
            <a:chOff x="0" y="0"/>
            <a:chExt cx="4628100" cy="2167467"/>
          </a:xfrm>
        </p:grpSpPr>
        <p:sp>
          <p:nvSpPr>
            <p:cNvPr id="91" name="Google Shape;91;p6"/>
            <p:cNvSpPr/>
            <p:nvPr/>
          </p:nvSpPr>
          <p:spPr>
            <a:xfrm>
              <a:off x="0" y="0"/>
              <a:ext cx="4627964" cy="2167467"/>
            </a:xfrm>
            <a:custGeom>
              <a:rect b="b" l="l" r="r" t="t"/>
              <a:pathLst>
                <a:path extrusionOk="0" h="2167467" w="4627964">
                  <a:moveTo>
                    <a:pt x="0" y="0"/>
                  </a:moveTo>
                  <a:lnTo>
                    <a:pt x="4627964" y="0"/>
                  </a:lnTo>
                  <a:lnTo>
                    <a:pt x="4627964" y="2167467"/>
                  </a:lnTo>
                  <a:lnTo>
                    <a:pt x="0" y="2167467"/>
                  </a:lnTo>
                  <a:close/>
                </a:path>
              </a:pathLst>
            </a:custGeom>
            <a:solidFill>
              <a:srgbClr val="29423A"/>
            </a:solidFill>
            <a:ln cap="sq" cmpd="sng" w="38100">
              <a:solidFill>
                <a:srgbClr val="F1EFE1"/>
              </a:solidFill>
              <a:prstDash val="solid"/>
              <a:miter lim="8000"/>
              <a:headEnd len="sm" w="sm" type="none"/>
              <a:tailEnd len="sm" w="sm" type="none"/>
            </a:ln>
          </p:spPr>
        </p:sp>
        <p:sp>
          <p:nvSpPr>
            <p:cNvPr id="92" name="Google Shape;92;p6"/>
            <p:cNvSpPr txBox="1"/>
            <p:nvPr/>
          </p:nvSpPr>
          <p:spPr>
            <a:xfrm>
              <a:off x="0" y="9525"/>
              <a:ext cx="4628100" cy="21579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93" name="Google Shape;93;p6"/>
          <p:cNvPicPr preferRelativeResize="0"/>
          <p:nvPr/>
        </p:nvPicPr>
        <p:blipFill>
          <a:blip r:embed="rId3">
            <a:alphaModFix/>
          </a:blip>
          <a:stretch>
            <a:fillRect/>
          </a:stretch>
        </p:blipFill>
        <p:spPr>
          <a:xfrm>
            <a:off x="179050" y="514775"/>
            <a:ext cx="8785725" cy="4114033"/>
          </a:xfrm>
          <a:prstGeom prst="rect">
            <a:avLst/>
          </a:prstGeom>
          <a:noFill/>
          <a:ln>
            <a:noFill/>
          </a:ln>
        </p:spPr>
      </p:pic>
      <p:sp>
        <p:nvSpPr>
          <p:cNvPr id="94" name="Google Shape;9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95" name="Google Shape;95;p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2"/>
              </a:buClr>
              <a:buSzPts val="3600"/>
              <a:buNone/>
              <a:defRPr sz="3600">
                <a:solidFill>
                  <a:schemeClr val="lt2"/>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6" name="Shape 96"/>
        <p:cNvGrpSpPr/>
        <p:nvPr/>
      </p:nvGrpSpPr>
      <p:grpSpPr>
        <a:xfrm>
          <a:off x="0" y="0"/>
          <a:ext cx="0" cy="0"/>
          <a:chOff x="0" y="0"/>
          <a:chExt cx="0" cy="0"/>
        </a:xfrm>
      </p:grpSpPr>
      <p:pic>
        <p:nvPicPr>
          <p:cNvPr id="97" name="Google Shape;97;p7"/>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98" name="Google Shape;98;p7"/>
          <p:cNvPicPr preferRelativeResize="0"/>
          <p:nvPr/>
        </p:nvPicPr>
        <p:blipFill>
          <a:blip r:embed="rId3">
            <a:alphaModFix/>
          </a:blip>
          <a:stretch>
            <a:fillRect/>
          </a:stretch>
        </p:blipFill>
        <p:spPr>
          <a:xfrm>
            <a:off x="0" y="0"/>
            <a:ext cx="9144003" cy="5143501"/>
          </a:xfrm>
          <a:prstGeom prst="rect">
            <a:avLst/>
          </a:prstGeom>
          <a:noFill/>
          <a:ln>
            <a:noFill/>
          </a:ln>
        </p:spPr>
      </p:pic>
      <p:sp>
        <p:nvSpPr>
          <p:cNvPr id="99" name="Google Shape;99;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00" name="Google Shape;100;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1" name="Shape 101"/>
        <p:cNvGrpSpPr/>
        <p:nvPr/>
      </p:nvGrpSpPr>
      <p:grpSpPr>
        <a:xfrm>
          <a:off x="0" y="0"/>
          <a:ext cx="0" cy="0"/>
          <a:chOff x="0" y="0"/>
          <a:chExt cx="0" cy="0"/>
        </a:xfrm>
      </p:grpSpPr>
      <p:pic>
        <p:nvPicPr>
          <p:cNvPr id="102" name="Google Shape;102;p8"/>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103" name="Google Shape;103;p8"/>
          <p:cNvPicPr preferRelativeResize="0"/>
          <p:nvPr/>
        </p:nvPicPr>
        <p:blipFill>
          <a:blip r:embed="rId3">
            <a:alphaModFix/>
          </a:blip>
          <a:stretch>
            <a:fillRect/>
          </a:stretch>
        </p:blipFill>
        <p:spPr>
          <a:xfrm>
            <a:off x="0" y="0"/>
            <a:ext cx="9144003" cy="5143501"/>
          </a:xfrm>
          <a:prstGeom prst="rect">
            <a:avLst/>
          </a:prstGeom>
          <a:noFill/>
          <a:ln>
            <a:noFill/>
          </a:ln>
        </p:spPr>
      </p:pic>
      <p:sp>
        <p:nvSpPr>
          <p:cNvPr id="104" name="Google Shape;10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6" name="Google Shape;106;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07" name="Google Shape;10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8" name="Google Shape;10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09" name="Google Shape;109;p8"/>
          <p:cNvGrpSpPr/>
          <p:nvPr/>
        </p:nvGrpSpPr>
        <p:grpSpPr>
          <a:xfrm>
            <a:off x="4491988" y="-37"/>
            <a:ext cx="160035" cy="5143313"/>
            <a:chOff x="0" y="0"/>
            <a:chExt cx="84300" cy="2963079"/>
          </a:xfrm>
        </p:grpSpPr>
        <p:sp>
          <p:nvSpPr>
            <p:cNvPr id="110" name="Google Shape;110;p8"/>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111" name="Google Shape;111;p8"/>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2" name="Shape 112"/>
        <p:cNvGrpSpPr/>
        <p:nvPr/>
      </p:nvGrpSpPr>
      <p:grpSpPr>
        <a:xfrm>
          <a:off x="0" y="0"/>
          <a:ext cx="0" cy="0"/>
          <a:chOff x="0" y="0"/>
          <a:chExt cx="0" cy="0"/>
        </a:xfrm>
      </p:grpSpPr>
      <p:pic>
        <p:nvPicPr>
          <p:cNvPr id="113" name="Google Shape;113;p9"/>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114" name="Google Shape;114;p9"/>
          <p:cNvPicPr preferRelativeResize="0"/>
          <p:nvPr/>
        </p:nvPicPr>
        <p:blipFill>
          <a:blip r:embed="rId3">
            <a:alphaModFix/>
          </a:blip>
          <a:stretch>
            <a:fillRect/>
          </a:stretch>
        </p:blipFill>
        <p:spPr>
          <a:xfrm>
            <a:off x="0" y="0"/>
            <a:ext cx="9144003" cy="5143501"/>
          </a:xfrm>
          <a:prstGeom prst="rect">
            <a:avLst/>
          </a:prstGeom>
          <a:noFill/>
          <a:ln>
            <a:noFill/>
          </a:ln>
        </p:spPr>
      </p:pic>
      <p:sp>
        <p:nvSpPr>
          <p:cNvPr id="115" name="Google Shape;11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16" name="Google Shape;116;p9"/>
          <p:cNvGrpSpPr/>
          <p:nvPr/>
        </p:nvGrpSpPr>
        <p:grpSpPr>
          <a:xfrm>
            <a:off x="0" y="2"/>
            <a:ext cx="9141366" cy="1664144"/>
            <a:chOff x="0" y="0"/>
            <a:chExt cx="4815300" cy="1354725"/>
          </a:xfrm>
        </p:grpSpPr>
        <p:sp>
          <p:nvSpPr>
            <p:cNvPr id="117" name="Google Shape;117;p9"/>
            <p:cNvSpPr/>
            <p:nvPr/>
          </p:nvSpPr>
          <p:spPr>
            <a:xfrm>
              <a:off x="0" y="0"/>
              <a:ext cx="4815160" cy="1354667"/>
            </a:xfrm>
            <a:custGeom>
              <a:rect b="b" l="l" r="r" t="t"/>
              <a:pathLst>
                <a:path extrusionOk="0" h="1354667" w="4815160">
                  <a:moveTo>
                    <a:pt x="0" y="0"/>
                  </a:moveTo>
                  <a:lnTo>
                    <a:pt x="4815160" y="0"/>
                  </a:lnTo>
                  <a:lnTo>
                    <a:pt x="4815160" y="1354667"/>
                  </a:lnTo>
                  <a:lnTo>
                    <a:pt x="0" y="1354667"/>
                  </a:lnTo>
                  <a:close/>
                </a:path>
              </a:pathLst>
            </a:custGeom>
            <a:solidFill>
              <a:srgbClr val="29423A"/>
            </a:solidFill>
            <a:ln>
              <a:noFill/>
            </a:ln>
          </p:spPr>
        </p:sp>
        <p:sp>
          <p:nvSpPr>
            <p:cNvPr id="118" name="Google Shape;118;p9"/>
            <p:cNvSpPr txBox="1"/>
            <p:nvPr/>
          </p:nvSpPr>
          <p:spPr>
            <a:xfrm>
              <a:off x="0" y="9525"/>
              <a:ext cx="4815300" cy="13452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19" name="Google Shape;119;p9"/>
          <p:cNvPicPr preferRelativeResize="0"/>
          <p:nvPr/>
        </p:nvPicPr>
        <p:blipFill rotWithShape="1">
          <a:blip r:embed="rId4">
            <a:alphaModFix/>
          </a:blip>
          <a:srcRect b="0" l="0" r="0" t="-32013"/>
          <a:stretch/>
        </p:blipFill>
        <p:spPr>
          <a:xfrm>
            <a:off x="0" y="-528648"/>
            <a:ext cx="9144003" cy="2196704"/>
          </a:xfrm>
          <a:prstGeom prst="rect">
            <a:avLst/>
          </a:prstGeom>
          <a:noFill/>
          <a:ln>
            <a:noFill/>
          </a:ln>
        </p:spPr>
      </p:pic>
      <p:grpSp>
        <p:nvGrpSpPr>
          <p:cNvPr id="120" name="Google Shape;120;p9"/>
          <p:cNvGrpSpPr/>
          <p:nvPr/>
        </p:nvGrpSpPr>
        <p:grpSpPr>
          <a:xfrm rot="5400000">
            <a:off x="4487396" y="-3022390"/>
            <a:ext cx="160035" cy="9373122"/>
            <a:chOff x="0" y="0"/>
            <a:chExt cx="84300" cy="4937380"/>
          </a:xfrm>
        </p:grpSpPr>
        <p:sp>
          <p:nvSpPr>
            <p:cNvPr id="121" name="Google Shape;121;p9"/>
            <p:cNvSpPr/>
            <p:nvPr/>
          </p:nvSpPr>
          <p:spPr>
            <a:xfrm>
              <a:off x="0" y="0"/>
              <a:ext cx="84228" cy="4937380"/>
            </a:xfrm>
            <a:custGeom>
              <a:rect b="b" l="l" r="r" t="t"/>
              <a:pathLst>
                <a:path extrusionOk="0" h="4937380" w="84228">
                  <a:moveTo>
                    <a:pt x="0" y="0"/>
                  </a:moveTo>
                  <a:lnTo>
                    <a:pt x="84228" y="0"/>
                  </a:lnTo>
                  <a:lnTo>
                    <a:pt x="84228" y="4937380"/>
                  </a:lnTo>
                  <a:lnTo>
                    <a:pt x="0" y="4937380"/>
                  </a:lnTo>
                  <a:close/>
                </a:path>
              </a:pathLst>
            </a:custGeom>
            <a:solidFill>
              <a:srgbClr val="961919"/>
            </a:solidFill>
            <a:ln cap="sq" cmpd="sng" w="38100">
              <a:solidFill>
                <a:srgbClr val="F1EFE1"/>
              </a:solidFill>
              <a:prstDash val="solid"/>
              <a:miter lim="8000"/>
              <a:headEnd len="sm" w="sm" type="none"/>
              <a:tailEnd len="sm" w="sm" type="none"/>
            </a:ln>
          </p:spPr>
        </p:sp>
        <p:sp>
          <p:nvSpPr>
            <p:cNvPr id="122" name="Google Shape;122;p9"/>
            <p:cNvSpPr txBox="1"/>
            <p:nvPr/>
          </p:nvSpPr>
          <p:spPr>
            <a:xfrm>
              <a:off x="0" y="9525"/>
              <a:ext cx="84300" cy="49278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3" name="Google Shape;123;p9"/>
          <p:cNvSpPr txBox="1"/>
          <p:nvPr>
            <p:ph idx="1" type="body"/>
          </p:nvPr>
        </p:nvSpPr>
        <p:spPr>
          <a:xfrm>
            <a:off x="311700" y="183825"/>
            <a:ext cx="5998800" cy="5013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2"/>
              </a:buClr>
              <a:buSzPts val="1800"/>
              <a:buNone/>
              <a:defRPr>
                <a:solidFill>
                  <a:schemeClr val="lt2"/>
                </a:solidFill>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4" name="Shape 124"/>
        <p:cNvGrpSpPr/>
        <p:nvPr/>
      </p:nvGrpSpPr>
      <p:grpSpPr>
        <a:xfrm>
          <a:off x="0" y="0"/>
          <a:ext cx="0" cy="0"/>
          <a:chOff x="0" y="0"/>
          <a:chExt cx="0" cy="0"/>
        </a:xfrm>
      </p:grpSpPr>
      <p:pic>
        <p:nvPicPr>
          <p:cNvPr id="125" name="Google Shape;125;p10"/>
          <p:cNvPicPr preferRelativeResize="0"/>
          <p:nvPr/>
        </p:nvPicPr>
        <p:blipFill>
          <a:blip r:embed="rId2">
            <a:alphaModFix/>
          </a:blip>
          <a:stretch>
            <a:fillRect/>
          </a:stretch>
        </p:blipFill>
        <p:spPr>
          <a:xfrm>
            <a:off x="0" y="0"/>
            <a:ext cx="9144003" cy="5143501"/>
          </a:xfrm>
          <a:prstGeom prst="rect">
            <a:avLst/>
          </a:prstGeom>
          <a:noFill/>
          <a:ln>
            <a:noFill/>
          </a:ln>
        </p:spPr>
      </p:pic>
      <p:pic>
        <p:nvPicPr>
          <p:cNvPr id="126" name="Google Shape;126;p10"/>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27" name="Google Shape;127;p10"/>
          <p:cNvGrpSpPr/>
          <p:nvPr/>
        </p:nvGrpSpPr>
        <p:grpSpPr>
          <a:xfrm rot="5400000">
            <a:off x="4487396" y="-2114811"/>
            <a:ext cx="160035" cy="9373122"/>
            <a:chOff x="0" y="0"/>
            <a:chExt cx="84300" cy="4937380"/>
          </a:xfrm>
        </p:grpSpPr>
        <p:sp>
          <p:nvSpPr>
            <p:cNvPr id="128" name="Google Shape;128;p10"/>
            <p:cNvSpPr/>
            <p:nvPr/>
          </p:nvSpPr>
          <p:spPr>
            <a:xfrm>
              <a:off x="0" y="0"/>
              <a:ext cx="84228" cy="4937380"/>
            </a:xfrm>
            <a:custGeom>
              <a:rect b="b" l="l" r="r" t="t"/>
              <a:pathLst>
                <a:path extrusionOk="0" h="4937380" w="84228">
                  <a:moveTo>
                    <a:pt x="0" y="0"/>
                  </a:moveTo>
                  <a:lnTo>
                    <a:pt x="84228" y="0"/>
                  </a:lnTo>
                  <a:lnTo>
                    <a:pt x="84228" y="4937380"/>
                  </a:lnTo>
                  <a:lnTo>
                    <a:pt x="0" y="4937380"/>
                  </a:lnTo>
                  <a:close/>
                </a:path>
              </a:pathLst>
            </a:custGeom>
            <a:solidFill>
              <a:srgbClr val="961919"/>
            </a:solidFill>
            <a:ln cap="sq" cmpd="sng" w="38100">
              <a:solidFill>
                <a:srgbClr val="F1EFE1"/>
              </a:solidFill>
              <a:prstDash val="solid"/>
              <a:miter lim="8000"/>
              <a:headEnd len="sm" w="sm" type="none"/>
              <a:tailEnd len="sm" w="sm" type="none"/>
            </a:ln>
          </p:spPr>
        </p:sp>
        <p:sp>
          <p:nvSpPr>
            <p:cNvPr id="129" name="Google Shape;129;p10"/>
            <p:cNvSpPr txBox="1"/>
            <p:nvPr/>
          </p:nvSpPr>
          <p:spPr>
            <a:xfrm>
              <a:off x="0" y="9525"/>
              <a:ext cx="84300" cy="49278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0" name="Google Shape;13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0"/>
          <p:cNvSpPr/>
          <p:nvPr>
            <p:ph idx="2" type="pic"/>
          </p:nvPr>
        </p:nvSpPr>
        <p:spPr>
          <a:xfrm>
            <a:off x="196388" y="149100"/>
            <a:ext cx="2798100" cy="4845300"/>
          </a:xfrm>
          <a:prstGeom prst="rect">
            <a:avLst/>
          </a:prstGeom>
          <a:noFill/>
          <a:ln>
            <a:noFill/>
          </a:ln>
        </p:spPr>
      </p:sp>
      <p:sp>
        <p:nvSpPr>
          <p:cNvPr id="132" name="Google Shape;132;p10"/>
          <p:cNvSpPr/>
          <p:nvPr>
            <p:ph idx="3" type="pic"/>
          </p:nvPr>
        </p:nvSpPr>
        <p:spPr>
          <a:xfrm>
            <a:off x="6149513" y="149100"/>
            <a:ext cx="2798100" cy="4845300"/>
          </a:xfrm>
          <a:prstGeom prst="rect">
            <a:avLst/>
          </a:prstGeom>
          <a:noFill/>
          <a:ln>
            <a:noFill/>
          </a:ln>
        </p:spPr>
      </p:sp>
      <p:sp>
        <p:nvSpPr>
          <p:cNvPr id="133" name="Google Shape;133;p10"/>
          <p:cNvSpPr/>
          <p:nvPr>
            <p:ph idx="4" type="pic"/>
          </p:nvPr>
        </p:nvSpPr>
        <p:spPr>
          <a:xfrm>
            <a:off x="3172950" y="149100"/>
            <a:ext cx="2798100" cy="48453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lanquin"/>
              <a:buNone/>
              <a:defRPr b="1" sz="2800">
                <a:solidFill>
                  <a:schemeClr val="dk1"/>
                </a:solidFill>
                <a:latin typeface="Palanquin"/>
                <a:ea typeface="Palanquin"/>
                <a:cs typeface="Palanquin"/>
                <a:sym typeface="Palanqui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00000"/>
              </a:lnSpc>
              <a:spcBef>
                <a:spcPts val="0"/>
              </a:spcBef>
              <a:spcAft>
                <a:spcPts val="0"/>
              </a:spcAft>
              <a:buClr>
                <a:schemeClr val="dk2"/>
              </a:buClr>
              <a:buSzPts val="1800"/>
              <a:buFont typeface="Palanquin"/>
              <a:buChar char="●"/>
              <a:defRPr b="1" sz="1800">
                <a:solidFill>
                  <a:schemeClr val="dk2"/>
                </a:solidFill>
                <a:latin typeface="Palanquin"/>
                <a:ea typeface="Palanquin"/>
                <a:cs typeface="Palanquin"/>
                <a:sym typeface="Palanquin"/>
              </a:defRPr>
            </a:lvl1pPr>
            <a:lvl2pPr indent="-317500" lvl="1" marL="914400">
              <a:lnSpc>
                <a:spcPct val="115000"/>
              </a:lnSpc>
              <a:spcBef>
                <a:spcPts val="0"/>
              </a:spcBef>
              <a:spcAft>
                <a:spcPts val="0"/>
              </a:spcAft>
              <a:buClr>
                <a:schemeClr val="dk2"/>
              </a:buClr>
              <a:buSzPts val="1400"/>
              <a:buFont typeface="Palanquin"/>
              <a:buChar char="○"/>
              <a:defRPr>
                <a:solidFill>
                  <a:schemeClr val="dk2"/>
                </a:solidFill>
                <a:latin typeface="Palanquin"/>
                <a:ea typeface="Palanquin"/>
                <a:cs typeface="Palanquin"/>
                <a:sym typeface="Palanquin"/>
              </a:defRPr>
            </a:lvl2pPr>
            <a:lvl3pPr indent="-317500" lvl="2" marL="13716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3pPr>
            <a:lvl4pPr indent="-317500" lvl="3" marL="18288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4pPr>
            <a:lvl5pPr indent="-317500" lvl="4" marL="22860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5pPr>
            <a:lvl6pPr indent="-317500" lvl="5" marL="27432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6pPr>
            <a:lvl7pPr indent="-317500" lvl="6" marL="32004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7pPr>
            <a:lvl8pPr indent="-317500" lvl="7" marL="36576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8pPr>
            <a:lvl9pPr indent="-317500" lvl="8" marL="4114800">
              <a:lnSpc>
                <a:spcPct val="115000"/>
              </a:lnSpc>
              <a:spcBef>
                <a:spcPts val="0"/>
              </a:spcBef>
              <a:spcAft>
                <a:spcPts val="0"/>
              </a:spcAft>
              <a:buClr>
                <a:schemeClr val="dk2"/>
              </a:buClr>
              <a:buSzPts val="1400"/>
              <a:buFont typeface="Blinker"/>
              <a:buChar char="■"/>
              <a:defRPr>
                <a:solidFill>
                  <a:schemeClr val="dk2"/>
                </a:solidFill>
                <a:latin typeface="Blinker"/>
                <a:ea typeface="Blinker"/>
                <a:cs typeface="Blinker"/>
                <a:sym typeface="Blinker"/>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43.jpg"/><Relationship Id="rId4" Type="http://schemas.openxmlformats.org/officeDocument/2006/relationships/image" Target="../media/image13.png"/><Relationship Id="rId5"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image" Target="../media/image39.png"/><Relationship Id="rId5"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3.jpg"/><Relationship Id="rId4" Type="http://schemas.openxmlformats.org/officeDocument/2006/relationships/image" Target="../media/image45.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32.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1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2.png"/><Relationship Id="rId5" Type="http://schemas.openxmlformats.org/officeDocument/2006/relationships/image" Target="../media/image51.png"/><Relationship Id="rId6" Type="http://schemas.openxmlformats.org/officeDocument/2006/relationships/image" Target="../media/image44.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36.jpg"/><Relationship Id="rId5"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43.jpg"/><Relationship Id="rId4" Type="http://schemas.openxmlformats.org/officeDocument/2006/relationships/image" Target="../media/image67.png"/><Relationship Id="rId5" Type="http://schemas.openxmlformats.org/officeDocument/2006/relationships/image" Target="../media/image104.png"/><Relationship Id="rId6"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1.png"/><Relationship Id="rId10" Type="http://schemas.openxmlformats.org/officeDocument/2006/relationships/image" Target="../media/image59.png"/><Relationship Id="rId9" Type="http://schemas.openxmlformats.org/officeDocument/2006/relationships/image" Target="../media/image52.png"/><Relationship Id="rId5" Type="http://schemas.openxmlformats.org/officeDocument/2006/relationships/image" Target="../media/image91.png"/><Relationship Id="rId6" Type="http://schemas.openxmlformats.org/officeDocument/2006/relationships/image" Target="../media/image47.png"/><Relationship Id="rId7" Type="http://schemas.openxmlformats.org/officeDocument/2006/relationships/image" Target="../media/image61.png"/><Relationship Id="rId8"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1.jp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02.png"/><Relationship Id="rId5" Type="http://schemas.openxmlformats.org/officeDocument/2006/relationships/image" Target="../media/image53.png"/></Relationships>
</file>

<file path=ppt/slides/_rels/slide21.xml.rels><?xml version="1.0" encoding="UTF-8" standalone="yes"?><Relationships xmlns="http://schemas.openxmlformats.org/package/2006/relationships"><Relationship Id="rId40" Type="http://schemas.openxmlformats.org/officeDocument/2006/relationships/image" Target="../media/image99.png"/><Relationship Id="rId20" Type="http://schemas.openxmlformats.org/officeDocument/2006/relationships/image" Target="../media/image78.png"/><Relationship Id="rId42" Type="http://schemas.openxmlformats.org/officeDocument/2006/relationships/image" Target="../media/image101.png"/><Relationship Id="rId41" Type="http://schemas.openxmlformats.org/officeDocument/2006/relationships/image" Target="../media/image95.png"/><Relationship Id="rId22" Type="http://schemas.openxmlformats.org/officeDocument/2006/relationships/image" Target="../media/image82.png"/><Relationship Id="rId21" Type="http://schemas.openxmlformats.org/officeDocument/2006/relationships/image" Target="../media/image84.png"/><Relationship Id="rId24" Type="http://schemas.openxmlformats.org/officeDocument/2006/relationships/image" Target="../media/image92.png"/><Relationship Id="rId23" Type="http://schemas.openxmlformats.org/officeDocument/2006/relationships/image" Target="../media/image87.png"/><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65.png"/><Relationship Id="rId9" Type="http://schemas.openxmlformats.org/officeDocument/2006/relationships/image" Target="../media/image56.png"/><Relationship Id="rId26" Type="http://schemas.openxmlformats.org/officeDocument/2006/relationships/image" Target="../media/image83.png"/><Relationship Id="rId25" Type="http://schemas.openxmlformats.org/officeDocument/2006/relationships/image" Target="../media/image79.png"/><Relationship Id="rId28" Type="http://schemas.openxmlformats.org/officeDocument/2006/relationships/image" Target="../media/image77.png"/><Relationship Id="rId27" Type="http://schemas.openxmlformats.org/officeDocument/2006/relationships/image" Target="../media/image73.png"/><Relationship Id="rId5" Type="http://schemas.openxmlformats.org/officeDocument/2006/relationships/image" Target="../media/image66.png"/><Relationship Id="rId6" Type="http://schemas.openxmlformats.org/officeDocument/2006/relationships/image" Target="../media/image58.png"/><Relationship Id="rId29" Type="http://schemas.openxmlformats.org/officeDocument/2006/relationships/image" Target="../media/image76.png"/><Relationship Id="rId7" Type="http://schemas.openxmlformats.org/officeDocument/2006/relationships/image" Target="../media/image60.png"/><Relationship Id="rId8" Type="http://schemas.openxmlformats.org/officeDocument/2006/relationships/image" Target="../media/image63.png"/><Relationship Id="rId31" Type="http://schemas.openxmlformats.org/officeDocument/2006/relationships/image" Target="../media/image80.png"/><Relationship Id="rId30" Type="http://schemas.openxmlformats.org/officeDocument/2006/relationships/image" Target="../media/image88.png"/><Relationship Id="rId11" Type="http://schemas.openxmlformats.org/officeDocument/2006/relationships/image" Target="../media/image68.png"/><Relationship Id="rId33" Type="http://schemas.openxmlformats.org/officeDocument/2006/relationships/image" Target="../media/image89.png"/><Relationship Id="rId10" Type="http://schemas.openxmlformats.org/officeDocument/2006/relationships/image" Target="../media/image57.png"/><Relationship Id="rId32" Type="http://schemas.openxmlformats.org/officeDocument/2006/relationships/image" Target="../media/image85.png"/><Relationship Id="rId13" Type="http://schemas.openxmlformats.org/officeDocument/2006/relationships/image" Target="../media/image72.png"/><Relationship Id="rId35" Type="http://schemas.openxmlformats.org/officeDocument/2006/relationships/image" Target="../media/image94.png"/><Relationship Id="rId12" Type="http://schemas.openxmlformats.org/officeDocument/2006/relationships/image" Target="../media/image69.png"/><Relationship Id="rId34" Type="http://schemas.openxmlformats.org/officeDocument/2006/relationships/image" Target="../media/image98.png"/><Relationship Id="rId15" Type="http://schemas.openxmlformats.org/officeDocument/2006/relationships/image" Target="../media/image62.png"/><Relationship Id="rId37" Type="http://schemas.openxmlformats.org/officeDocument/2006/relationships/image" Target="../media/image93.png"/><Relationship Id="rId14" Type="http://schemas.openxmlformats.org/officeDocument/2006/relationships/image" Target="../media/image70.png"/><Relationship Id="rId36" Type="http://schemas.openxmlformats.org/officeDocument/2006/relationships/image" Target="../media/image86.png"/><Relationship Id="rId17" Type="http://schemas.openxmlformats.org/officeDocument/2006/relationships/image" Target="../media/image90.png"/><Relationship Id="rId39" Type="http://schemas.openxmlformats.org/officeDocument/2006/relationships/image" Target="../media/image97.png"/><Relationship Id="rId16" Type="http://schemas.openxmlformats.org/officeDocument/2006/relationships/image" Target="../media/image75.png"/><Relationship Id="rId38" Type="http://schemas.openxmlformats.org/officeDocument/2006/relationships/image" Target="../media/image100.png"/><Relationship Id="rId19" Type="http://schemas.openxmlformats.org/officeDocument/2006/relationships/image" Target="../media/image74.png"/><Relationship Id="rId18"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43.jp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jp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jpg"/><Relationship Id="rId5" Type="http://schemas.openxmlformats.org/officeDocument/2006/relationships/image" Target="../media/image50.png"/><Relationship Id="rId6"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4.pn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3.jpg"/><Relationship Id="rId4" Type="http://schemas.openxmlformats.org/officeDocument/2006/relationships/image" Target="../media/image22.jp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29.png"/><Relationship Id="rId8"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9" l="0" r="-1827" t="-16300"/>
            </a:stretch>
          </a:blipFill>
          <a:ln>
            <a:noFill/>
          </a:ln>
        </p:spPr>
      </p:sp>
      <p:grpSp>
        <p:nvGrpSpPr>
          <p:cNvPr id="143" name="Google Shape;143;p12"/>
          <p:cNvGrpSpPr/>
          <p:nvPr/>
        </p:nvGrpSpPr>
        <p:grpSpPr>
          <a:xfrm>
            <a:off x="6070381" y="0"/>
            <a:ext cx="3070899" cy="5143500"/>
            <a:chOff x="0" y="0"/>
            <a:chExt cx="1617593" cy="2709333"/>
          </a:xfrm>
        </p:grpSpPr>
        <p:sp>
          <p:nvSpPr>
            <p:cNvPr id="144" name="Google Shape;144;p12"/>
            <p:cNvSpPr/>
            <p:nvPr/>
          </p:nvSpPr>
          <p:spPr>
            <a:xfrm>
              <a:off x="0" y="0"/>
              <a:ext cx="1617593" cy="2709333"/>
            </a:xfrm>
            <a:custGeom>
              <a:rect b="b" l="l" r="r" t="t"/>
              <a:pathLst>
                <a:path extrusionOk="0" h="2709333" w="1617593">
                  <a:moveTo>
                    <a:pt x="0" y="0"/>
                  </a:moveTo>
                  <a:lnTo>
                    <a:pt x="1617593" y="0"/>
                  </a:lnTo>
                  <a:lnTo>
                    <a:pt x="1617593" y="2709333"/>
                  </a:lnTo>
                  <a:lnTo>
                    <a:pt x="0" y="2709333"/>
                  </a:lnTo>
                  <a:close/>
                </a:path>
              </a:pathLst>
            </a:custGeom>
            <a:solidFill>
              <a:srgbClr val="29423A"/>
            </a:solidFill>
            <a:ln>
              <a:noFill/>
            </a:ln>
          </p:spPr>
        </p:sp>
        <p:sp>
          <p:nvSpPr>
            <p:cNvPr id="145" name="Google Shape;145;p12"/>
            <p:cNvSpPr txBox="1"/>
            <p:nvPr/>
          </p:nvSpPr>
          <p:spPr>
            <a:xfrm>
              <a:off x="0" y="9525"/>
              <a:ext cx="1617593"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6" name="Google Shape;146;p12"/>
          <p:cNvSpPr/>
          <p:nvPr/>
        </p:nvSpPr>
        <p:spPr>
          <a:xfrm>
            <a:off x="6070381" y="378251"/>
            <a:ext cx="3070899" cy="4387000"/>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47" name="Google Shape;147;p12"/>
          <p:cNvPicPr preferRelativeResize="0"/>
          <p:nvPr/>
        </p:nvPicPr>
        <p:blipFill>
          <a:blip r:embed="rId4">
            <a:alphaModFix/>
          </a:blip>
          <a:stretch>
            <a:fillRect/>
          </a:stretch>
        </p:blipFill>
        <p:spPr>
          <a:xfrm>
            <a:off x="6165650" y="514350"/>
            <a:ext cx="2880351" cy="4114807"/>
          </a:xfrm>
          <a:prstGeom prst="rect">
            <a:avLst/>
          </a:prstGeom>
          <a:noFill/>
          <a:ln>
            <a:noFill/>
          </a:ln>
        </p:spPr>
      </p:pic>
      <p:sp>
        <p:nvSpPr>
          <p:cNvPr id="148" name="Google Shape;148;p12"/>
          <p:cNvSpPr/>
          <p:nvPr/>
        </p:nvSpPr>
        <p:spPr>
          <a:xfrm>
            <a:off x="0" y="0"/>
            <a:ext cx="6232581" cy="5158905"/>
          </a:xfrm>
          <a:custGeom>
            <a:rect b="b" l="l" r="r" t="t"/>
            <a:pathLst>
              <a:path extrusionOk="0" h="10317809" w="12465161">
                <a:moveTo>
                  <a:pt x="0" y="0"/>
                </a:moveTo>
                <a:lnTo>
                  <a:pt x="12465161" y="0"/>
                </a:lnTo>
                <a:lnTo>
                  <a:pt x="12465161" y="10317809"/>
                </a:lnTo>
                <a:lnTo>
                  <a:pt x="0" y="10317809"/>
                </a:lnTo>
                <a:lnTo>
                  <a:pt x="0" y="0"/>
                </a:lnTo>
                <a:close/>
              </a:path>
            </a:pathLst>
          </a:custGeom>
          <a:blipFill rotWithShape="1">
            <a:blip r:embed="rId5">
              <a:alphaModFix amt="15000"/>
            </a:blip>
            <a:stretch>
              <a:fillRect b="0" l="-17377" r="-6855" t="0"/>
            </a:stretch>
          </a:blipFill>
          <a:ln>
            <a:noFill/>
          </a:ln>
        </p:spPr>
      </p:sp>
      <p:grpSp>
        <p:nvGrpSpPr>
          <p:cNvPr id="149" name="Google Shape;149;p12"/>
          <p:cNvGrpSpPr/>
          <p:nvPr/>
        </p:nvGrpSpPr>
        <p:grpSpPr>
          <a:xfrm>
            <a:off x="159900" y="0"/>
            <a:ext cx="5902881" cy="5143377"/>
            <a:chOff x="0" y="0"/>
            <a:chExt cx="3109398" cy="2744598"/>
          </a:xfrm>
        </p:grpSpPr>
        <p:sp>
          <p:nvSpPr>
            <p:cNvPr id="150" name="Google Shape;150;p12"/>
            <p:cNvSpPr/>
            <p:nvPr/>
          </p:nvSpPr>
          <p:spPr>
            <a:xfrm>
              <a:off x="0" y="0"/>
              <a:ext cx="3109398" cy="2744598"/>
            </a:xfrm>
            <a:custGeom>
              <a:rect b="b" l="l" r="r" t="t"/>
              <a:pathLst>
                <a:path extrusionOk="0" h="2744598" w="3109398">
                  <a:moveTo>
                    <a:pt x="0" y="0"/>
                  </a:moveTo>
                  <a:lnTo>
                    <a:pt x="3109398" y="0"/>
                  </a:lnTo>
                  <a:lnTo>
                    <a:pt x="3109398" y="2744598"/>
                  </a:lnTo>
                  <a:lnTo>
                    <a:pt x="0" y="2744598"/>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151" name="Google Shape;151;p12"/>
            <p:cNvSpPr txBox="1"/>
            <p:nvPr/>
          </p:nvSpPr>
          <p:spPr>
            <a:xfrm>
              <a:off x="0" y="9525"/>
              <a:ext cx="3109398" cy="2735073"/>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2" name="Google Shape;152;p12"/>
          <p:cNvSpPr txBox="1"/>
          <p:nvPr/>
        </p:nvSpPr>
        <p:spPr>
          <a:xfrm>
            <a:off x="514350" y="3861575"/>
            <a:ext cx="6279986" cy="197835"/>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800" u="none" cap="none" strike="noStrike">
                <a:solidFill>
                  <a:srgbClr val="29423A"/>
                </a:solidFill>
                <a:latin typeface="Palanquin"/>
                <a:ea typeface="Palanquin"/>
                <a:cs typeface="Palanquin"/>
                <a:sym typeface="Palanquin"/>
              </a:rPr>
              <a:t>PRESENTATION DESIGN</a:t>
            </a:r>
            <a:endParaRPr sz="700"/>
          </a:p>
        </p:txBody>
      </p:sp>
      <p:sp>
        <p:nvSpPr>
          <p:cNvPr id="153" name="Google Shape;153;p12"/>
          <p:cNvSpPr txBox="1"/>
          <p:nvPr/>
        </p:nvSpPr>
        <p:spPr>
          <a:xfrm>
            <a:off x="514350" y="1337352"/>
            <a:ext cx="6279986" cy="134938"/>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961919"/>
                </a:solidFill>
                <a:latin typeface="Palanquin"/>
                <a:ea typeface="Palanquin"/>
                <a:cs typeface="Palanquin"/>
                <a:sym typeface="Palanquin"/>
              </a:rPr>
              <a:t>Presented by Alexandra Taro</a:t>
            </a:r>
            <a:endParaRPr sz="700"/>
          </a:p>
        </p:txBody>
      </p:sp>
      <p:sp>
        <p:nvSpPr>
          <p:cNvPr id="154" name="Google Shape;154;p12"/>
          <p:cNvSpPr txBox="1"/>
          <p:nvPr/>
        </p:nvSpPr>
        <p:spPr>
          <a:xfrm>
            <a:off x="514350" y="1783548"/>
            <a:ext cx="5011514" cy="1587820"/>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Government Agency</a:t>
            </a:r>
            <a:endParaRPr sz="700"/>
          </a:p>
        </p:txBody>
      </p:sp>
      <p:grpSp>
        <p:nvGrpSpPr>
          <p:cNvPr id="155" name="Google Shape;155;p12"/>
          <p:cNvGrpSpPr/>
          <p:nvPr/>
        </p:nvGrpSpPr>
        <p:grpSpPr>
          <a:xfrm>
            <a:off x="8984100" y="26"/>
            <a:ext cx="159898" cy="5143313"/>
            <a:chOff x="0" y="0"/>
            <a:chExt cx="84228" cy="2963079"/>
          </a:xfrm>
        </p:grpSpPr>
        <p:sp>
          <p:nvSpPr>
            <p:cNvPr id="156" name="Google Shape;156;p1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157" name="Google Shape;157;p12"/>
            <p:cNvSpPr txBox="1"/>
            <p:nvPr/>
          </p:nvSpPr>
          <p:spPr>
            <a:xfrm>
              <a:off x="0" y="9525"/>
              <a:ext cx="84228" cy="2953554"/>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8" name="Google Shape;158;p12"/>
          <p:cNvGrpSpPr/>
          <p:nvPr/>
        </p:nvGrpSpPr>
        <p:grpSpPr>
          <a:xfrm>
            <a:off x="6062900" y="0"/>
            <a:ext cx="159898" cy="5143313"/>
            <a:chOff x="0" y="0"/>
            <a:chExt cx="84228" cy="2963079"/>
          </a:xfrm>
        </p:grpSpPr>
        <p:sp>
          <p:nvSpPr>
            <p:cNvPr id="159" name="Google Shape;159;p1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160" name="Google Shape;160;p12"/>
            <p:cNvSpPr txBox="1"/>
            <p:nvPr/>
          </p:nvSpPr>
          <p:spPr>
            <a:xfrm>
              <a:off x="0" y="9525"/>
              <a:ext cx="84228" cy="2953554"/>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1" name="Google Shape;161;p12"/>
          <p:cNvGrpSpPr/>
          <p:nvPr/>
        </p:nvGrpSpPr>
        <p:grpSpPr>
          <a:xfrm>
            <a:off x="0" y="0"/>
            <a:ext cx="159898" cy="5159017"/>
            <a:chOff x="0" y="0"/>
            <a:chExt cx="84228" cy="2963079"/>
          </a:xfrm>
        </p:grpSpPr>
        <p:sp>
          <p:nvSpPr>
            <p:cNvPr id="162" name="Google Shape;162;p1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163" name="Google Shape;163;p12"/>
            <p:cNvSpPr txBox="1"/>
            <p:nvPr/>
          </p:nvSpPr>
          <p:spPr>
            <a:xfrm>
              <a:off x="0" y="9525"/>
              <a:ext cx="84228" cy="2953554"/>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grpSp>
        <p:nvGrpSpPr>
          <p:cNvPr id="376" name="Google Shape;376;p21"/>
          <p:cNvGrpSpPr/>
          <p:nvPr/>
        </p:nvGrpSpPr>
        <p:grpSpPr>
          <a:xfrm>
            <a:off x="250" y="3762375"/>
            <a:ext cx="9143874" cy="1381104"/>
            <a:chOff x="0" y="0"/>
            <a:chExt cx="5493796" cy="854379"/>
          </a:xfrm>
        </p:grpSpPr>
        <p:sp>
          <p:nvSpPr>
            <p:cNvPr id="377" name="Google Shape;377;p21"/>
            <p:cNvSpPr/>
            <p:nvPr/>
          </p:nvSpPr>
          <p:spPr>
            <a:xfrm>
              <a:off x="0" y="0"/>
              <a:ext cx="5493796" cy="854379"/>
            </a:xfrm>
            <a:custGeom>
              <a:rect b="b" l="l" r="r" t="t"/>
              <a:pathLst>
                <a:path extrusionOk="0" h="854379" w="5493796">
                  <a:moveTo>
                    <a:pt x="0" y="0"/>
                  </a:moveTo>
                  <a:lnTo>
                    <a:pt x="5493796" y="0"/>
                  </a:lnTo>
                  <a:lnTo>
                    <a:pt x="5493796" y="854379"/>
                  </a:lnTo>
                  <a:lnTo>
                    <a:pt x="0" y="854379"/>
                  </a:lnTo>
                  <a:close/>
                </a:path>
              </a:pathLst>
            </a:custGeom>
            <a:solidFill>
              <a:srgbClr val="29423A"/>
            </a:solidFill>
            <a:ln>
              <a:noFill/>
            </a:ln>
          </p:spPr>
        </p:sp>
        <p:sp>
          <p:nvSpPr>
            <p:cNvPr id="378" name="Google Shape;378;p21"/>
            <p:cNvSpPr txBox="1"/>
            <p:nvPr/>
          </p:nvSpPr>
          <p:spPr>
            <a:xfrm>
              <a:off x="0" y="9525"/>
              <a:ext cx="5493796" cy="844854"/>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79" name="Google Shape;379;p21"/>
          <p:cNvPicPr preferRelativeResize="0"/>
          <p:nvPr/>
        </p:nvPicPr>
        <p:blipFill rotWithShape="1">
          <a:blip r:embed="rId3">
            <a:alphaModFix/>
          </a:blip>
          <a:srcRect b="0" l="0" r="1176" t="0"/>
          <a:stretch/>
        </p:blipFill>
        <p:spPr>
          <a:xfrm>
            <a:off x="0" y="0"/>
            <a:ext cx="9143875" cy="5143500"/>
          </a:xfrm>
          <a:prstGeom prst="rect">
            <a:avLst/>
          </a:prstGeom>
          <a:noFill/>
          <a:ln>
            <a:noFill/>
          </a:ln>
        </p:spPr>
      </p:pic>
      <p:sp>
        <p:nvSpPr>
          <p:cNvPr id="380" name="Google Shape;380;p21"/>
          <p:cNvSpPr/>
          <p:nvPr/>
        </p:nvSpPr>
        <p:spPr>
          <a:xfrm>
            <a:off x="4677891" y="1387331"/>
            <a:ext cx="2498859" cy="3460750"/>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1" name="Google Shape;381;p21"/>
          <p:cNvSpPr/>
          <p:nvPr/>
        </p:nvSpPr>
        <p:spPr>
          <a:xfrm>
            <a:off x="1971627" y="1387331"/>
            <a:ext cx="2498859" cy="3460750"/>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82" name="Google Shape;382;p21"/>
          <p:cNvPicPr preferRelativeResize="0"/>
          <p:nvPr/>
        </p:nvPicPr>
        <p:blipFill>
          <a:blip r:embed="rId4">
            <a:alphaModFix/>
          </a:blip>
          <a:stretch>
            <a:fillRect/>
          </a:stretch>
        </p:blipFill>
        <p:spPr>
          <a:xfrm>
            <a:off x="2090675" y="1488975"/>
            <a:ext cx="2275975" cy="3252241"/>
          </a:xfrm>
          <a:prstGeom prst="rect">
            <a:avLst/>
          </a:prstGeom>
          <a:noFill/>
          <a:ln>
            <a:noFill/>
          </a:ln>
        </p:spPr>
      </p:pic>
      <p:pic>
        <p:nvPicPr>
          <p:cNvPr id="383" name="Google Shape;383;p21"/>
          <p:cNvPicPr preferRelativeResize="0"/>
          <p:nvPr/>
        </p:nvPicPr>
        <p:blipFill>
          <a:blip r:embed="rId5">
            <a:alphaModFix/>
          </a:blip>
          <a:stretch>
            <a:fillRect/>
          </a:stretch>
        </p:blipFill>
        <p:spPr>
          <a:xfrm>
            <a:off x="4777350" y="1502275"/>
            <a:ext cx="2275975" cy="3252249"/>
          </a:xfrm>
          <a:prstGeom prst="rect">
            <a:avLst/>
          </a:prstGeom>
          <a:noFill/>
          <a:ln>
            <a:noFill/>
          </a:ln>
        </p:spPr>
      </p:pic>
      <p:sp>
        <p:nvSpPr>
          <p:cNvPr id="384" name="Google Shape;384;p21"/>
          <p:cNvSpPr txBox="1"/>
          <p:nvPr/>
        </p:nvSpPr>
        <p:spPr>
          <a:xfrm>
            <a:off x="1521502" y="404347"/>
            <a:ext cx="6100995" cy="82105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Write Your Idea</a:t>
            </a:r>
            <a:endParaRPr sz="700"/>
          </a:p>
        </p:txBody>
      </p:sp>
      <p:sp>
        <p:nvSpPr>
          <p:cNvPr id="385" name="Google Shape;385;p21"/>
          <p:cNvSpPr txBox="1"/>
          <p:nvPr/>
        </p:nvSpPr>
        <p:spPr>
          <a:xfrm>
            <a:off x="7364580" y="2350959"/>
            <a:ext cx="968088" cy="6006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386" name="Google Shape;386;p21"/>
          <p:cNvSpPr txBox="1"/>
          <p:nvPr/>
        </p:nvSpPr>
        <p:spPr>
          <a:xfrm>
            <a:off x="811333" y="2350959"/>
            <a:ext cx="968088" cy="600647"/>
          </a:xfrm>
          <a:prstGeom prst="rect">
            <a:avLst/>
          </a:prstGeom>
          <a:noFill/>
          <a:ln>
            <a:noFill/>
          </a:ln>
        </p:spPr>
        <p:txBody>
          <a:bodyPr anchorCtr="0" anchor="t" bIns="0" lIns="0" spcFirstLastPara="1" rIns="0" wrap="square" tIns="0">
            <a:spAutoFit/>
          </a:bodyPr>
          <a:lstStyle/>
          <a:p>
            <a:pPr indent="0" lvl="0" marL="0" marR="0" rtl="0" algn="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387" name="Google Shape;387;p21"/>
          <p:cNvSpPr txBox="1"/>
          <p:nvPr/>
        </p:nvSpPr>
        <p:spPr>
          <a:xfrm>
            <a:off x="7364580" y="3081338"/>
            <a:ext cx="22920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t>Briefly elaborate on what </a:t>
            </a:r>
            <a:endParaRPr/>
          </a:p>
          <a:p>
            <a:pPr indent="0" lvl="0" marL="0" rtl="0" algn="l">
              <a:spcBef>
                <a:spcPts val="0"/>
              </a:spcBef>
              <a:spcAft>
                <a:spcPts val="0"/>
              </a:spcAft>
              <a:buNone/>
            </a:pPr>
            <a:r>
              <a:rPr lang="en"/>
              <a:t>you want to discuss. </a:t>
            </a:r>
            <a:endParaRPr/>
          </a:p>
        </p:txBody>
      </p:sp>
      <p:sp>
        <p:nvSpPr>
          <p:cNvPr id="388" name="Google Shape;388;p21"/>
          <p:cNvSpPr txBox="1"/>
          <p:nvPr/>
        </p:nvSpPr>
        <p:spPr>
          <a:xfrm>
            <a:off x="-512642" y="3081338"/>
            <a:ext cx="2292063" cy="406336"/>
          </a:xfrm>
          <a:prstGeom prst="rect">
            <a:avLst/>
          </a:prstGeom>
          <a:noFill/>
          <a:ln>
            <a:noFill/>
          </a:ln>
        </p:spPr>
        <p:txBody>
          <a:bodyPr anchorCtr="0" anchor="t" bIns="0" lIns="0" spcFirstLastPara="1" rIns="0" wrap="square" tIns="0">
            <a:spAutoFit/>
          </a:bodyPr>
          <a:lstStyle/>
          <a:p>
            <a:pPr indent="0" lvl="0" marL="0" marR="0" rtl="0" algn="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Briefly elaborate on what </a:t>
            </a:r>
            <a:endParaRPr sz="700"/>
          </a:p>
          <a:p>
            <a:pPr indent="0" lvl="0" marL="0" marR="0" rtl="0" algn="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9" l="0" r="-1827" t="-16300"/>
            </a:stretch>
          </a:blipFill>
          <a:ln>
            <a:noFill/>
          </a:ln>
        </p:spPr>
      </p:sp>
      <p:grpSp>
        <p:nvGrpSpPr>
          <p:cNvPr id="394" name="Google Shape;394;p22"/>
          <p:cNvGrpSpPr/>
          <p:nvPr/>
        </p:nvGrpSpPr>
        <p:grpSpPr>
          <a:xfrm>
            <a:off x="0" y="0"/>
            <a:ext cx="9144000" cy="5143500"/>
            <a:chOff x="0" y="0"/>
            <a:chExt cx="4816593" cy="2709333"/>
          </a:xfrm>
        </p:grpSpPr>
        <p:sp>
          <p:nvSpPr>
            <p:cNvPr id="395" name="Google Shape;395;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396" name="Google Shape;396;p22"/>
            <p:cNvSpPr txBox="1"/>
            <p:nvPr/>
          </p:nvSpPr>
          <p:spPr>
            <a:xfrm>
              <a:off x="0" y="9525"/>
              <a:ext cx="4816593"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97" name="Google Shape;397;p22"/>
          <p:cNvPicPr preferRelativeResize="0"/>
          <p:nvPr/>
        </p:nvPicPr>
        <p:blipFill>
          <a:blip r:embed="rId4">
            <a:alphaModFix/>
          </a:blip>
          <a:stretch>
            <a:fillRect/>
          </a:stretch>
        </p:blipFill>
        <p:spPr>
          <a:xfrm>
            <a:off x="6941012" y="0"/>
            <a:ext cx="2203051" cy="5143501"/>
          </a:xfrm>
          <a:prstGeom prst="rect">
            <a:avLst/>
          </a:prstGeom>
          <a:noFill/>
          <a:ln>
            <a:noFill/>
          </a:ln>
        </p:spPr>
      </p:pic>
      <p:sp>
        <p:nvSpPr>
          <p:cNvPr id="398" name="Google Shape;398;p22"/>
          <p:cNvSpPr txBox="1"/>
          <p:nvPr/>
        </p:nvSpPr>
        <p:spPr>
          <a:xfrm>
            <a:off x="277518" y="652463"/>
            <a:ext cx="6810375" cy="821058"/>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Service Provision</a:t>
            </a:r>
            <a:endParaRPr sz="700"/>
          </a:p>
        </p:txBody>
      </p:sp>
      <p:sp>
        <p:nvSpPr>
          <p:cNvPr id="399" name="Google Shape;399;p22"/>
          <p:cNvSpPr/>
          <p:nvPr/>
        </p:nvSpPr>
        <p:spPr>
          <a:xfrm rot="5400000">
            <a:off x="3602078" y="1891263"/>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0" name="Google Shape;400;p22"/>
          <p:cNvSpPr/>
          <p:nvPr/>
        </p:nvSpPr>
        <p:spPr>
          <a:xfrm rot="5400000">
            <a:off x="3602078" y="3380585"/>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1" name="Google Shape;401;p22"/>
          <p:cNvSpPr/>
          <p:nvPr/>
        </p:nvSpPr>
        <p:spPr>
          <a:xfrm rot="5400000">
            <a:off x="380058" y="1891263"/>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2" name="Google Shape;402;p22"/>
          <p:cNvSpPr/>
          <p:nvPr/>
        </p:nvSpPr>
        <p:spPr>
          <a:xfrm rot="5400000">
            <a:off x="380058" y="3380585"/>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3" name="Google Shape;403;p22"/>
          <p:cNvSpPr/>
          <p:nvPr/>
        </p:nvSpPr>
        <p:spPr>
          <a:xfrm>
            <a:off x="3703666" y="3570778"/>
            <a:ext cx="294400" cy="303221"/>
          </a:xfrm>
          <a:custGeom>
            <a:rect b="b" l="l" r="r" t="t"/>
            <a:pathLst>
              <a:path extrusionOk="0" h="606442" w="588800">
                <a:moveTo>
                  <a:pt x="0" y="0"/>
                </a:moveTo>
                <a:lnTo>
                  <a:pt x="588800" y="0"/>
                </a:lnTo>
                <a:lnTo>
                  <a:pt x="588800" y="606442"/>
                </a:lnTo>
                <a:lnTo>
                  <a:pt x="0" y="606442"/>
                </a:lnTo>
                <a:lnTo>
                  <a:pt x="0" y="0"/>
                </a:lnTo>
                <a:close/>
              </a:path>
            </a:pathLst>
          </a:custGeom>
          <a:blipFill rotWithShape="1">
            <a:blip r:embed="rId5">
              <a:alphaModFix/>
            </a:blip>
            <a:stretch>
              <a:fillRect b="0" l="0" r="0" t="0"/>
            </a:stretch>
          </a:blipFill>
          <a:ln>
            <a:noFill/>
          </a:ln>
        </p:spPr>
      </p:sp>
      <p:sp>
        <p:nvSpPr>
          <p:cNvPr id="404" name="Google Shape;404;p22"/>
          <p:cNvSpPr/>
          <p:nvPr/>
        </p:nvSpPr>
        <p:spPr>
          <a:xfrm>
            <a:off x="431133" y="2052404"/>
            <a:ext cx="357327" cy="366660"/>
          </a:xfrm>
          <a:custGeom>
            <a:rect b="b" l="l" r="r" t="t"/>
            <a:pathLst>
              <a:path extrusionOk="0" h="733320" w="714654">
                <a:moveTo>
                  <a:pt x="0" y="0"/>
                </a:moveTo>
                <a:lnTo>
                  <a:pt x="714654" y="0"/>
                </a:lnTo>
                <a:lnTo>
                  <a:pt x="714654" y="733320"/>
                </a:lnTo>
                <a:lnTo>
                  <a:pt x="0" y="733320"/>
                </a:lnTo>
                <a:lnTo>
                  <a:pt x="0" y="0"/>
                </a:lnTo>
                <a:close/>
              </a:path>
            </a:pathLst>
          </a:custGeom>
          <a:blipFill rotWithShape="1">
            <a:blip r:embed="rId6">
              <a:alphaModFix/>
            </a:blip>
            <a:stretch>
              <a:fillRect b="0" l="0" r="0" t="0"/>
            </a:stretch>
          </a:blipFill>
          <a:ln>
            <a:noFill/>
          </a:ln>
        </p:spPr>
      </p:sp>
      <p:sp>
        <p:nvSpPr>
          <p:cNvPr id="405" name="Google Shape;405;p22"/>
          <p:cNvSpPr/>
          <p:nvPr/>
        </p:nvSpPr>
        <p:spPr>
          <a:xfrm>
            <a:off x="3655166" y="2061617"/>
            <a:ext cx="342900" cy="342900"/>
          </a:xfrm>
          <a:custGeom>
            <a:rect b="b" l="l" r="r" t="t"/>
            <a:pathLst>
              <a:path extrusionOk="0" h="685800" w="685800">
                <a:moveTo>
                  <a:pt x="0" y="0"/>
                </a:moveTo>
                <a:lnTo>
                  <a:pt x="685800" y="0"/>
                </a:lnTo>
                <a:lnTo>
                  <a:pt x="685800" y="685800"/>
                </a:lnTo>
                <a:lnTo>
                  <a:pt x="0" y="685800"/>
                </a:lnTo>
                <a:lnTo>
                  <a:pt x="0" y="0"/>
                </a:lnTo>
                <a:close/>
              </a:path>
            </a:pathLst>
          </a:custGeom>
          <a:blipFill rotWithShape="1">
            <a:blip r:embed="rId7">
              <a:alphaModFix/>
            </a:blip>
            <a:stretch>
              <a:fillRect b="0" l="0" r="0" t="0"/>
            </a:stretch>
          </a:blipFill>
          <a:ln>
            <a:noFill/>
          </a:ln>
        </p:spPr>
      </p:sp>
      <p:sp>
        <p:nvSpPr>
          <p:cNvPr id="406" name="Google Shape;406;p22"/>
          <p:cNvSpPr/>
          <p:nvPr/>
        </p:nvSpPr>
        <p:spPr>
          <a:xfrm>
            <a:off x="431133" y="3568627"/>
            <a:ext cx="412665" cy="305372"/>
          </a:xfrm>
          <a:custGeom>
            <a:rect b="b" l="l" r="r" t="t"/>
            <a:pathLst>
              <a:path extrusionOk="0" h="610744" w="825330">
                <a:moveTo>
                  <a:pt x="0" y="0"/>
                </a:moveTo>
                <a:lnTo>
                  <a:pt x="825330" y="0"/>
                </a:lnTo>
                <a:lnTo>
                  <a:pt x="825330" y="610744"/>
                </a:lnTo>
                <a:lnTo>
                  <a:pt x="0" y="610744"/>
                </a:lnTo>
                <a:lnTo>
                  <a:pt x="0" y="0"/>
                </a:lnTo>
                <a:close/>
              </a:path>
            </a:pathLst>
          </a:custGeom>
          <a:blipFill rotWithShape="1">
            <a:blip r:embed="rId8">
              <a:alphaModFix/>
            </a:blip>
            <a:stretch>
              <a:fillRect b="0" l="0" r="0" t="0"/>
            </a:stretch>
          </a:blipFill>
          <a:ln>
            <a:noFill/>
          </a:ln>
        </p:spPr>
      </p:sp>
      <p:sp>
        <p:nvSpPr>
          <p:cNvPr id="407" name="Google Shape;407;p22"/>
          <p:cNvSpPr txBox="1"/>
          <p:nvPr/>
        </p:nvSpPr>
        <p:spPr>
          <a:xfrm>
            <a:off x="1094475" y="2092573"/>
            <a:ext cx="1941431"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SERVICE ONE</a:t>
            </a:r>
            <a:endParaRPr sz="700"/>
          </a:p>
        </p:txBody>
      </p:sp>
      <p:sp>
        <p:nvSpPr>
          <p:cNvPr id="408" name="Google Shape;408;p22"/>
          <p:cNvSpPr txBox="1"/>
          <p:nvPr/>
        </p:nvSpPr>
        <p:spPr>
          <a:xfrm>
            <a:off x="4317153" y="2092573"/>
            <a:ext cx="1914525"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SERVICE TWO</a:t>
            </a:r>
            <a:endParaRPr sz="700"/>
          </a:p>
        </p:txBody>
      </p:sp>
      <p:sp>
        <p:nvSpPr>
          <p:cNvPr id="409" name="Google Shape;409;p22"/>
          <p:cNvSpPr txBox="1"/>
          <p:nvPr/>
        </p:nvSpPr>
        <p:spPr>
          <a:xfrm>
            <a:off x="1094475" y="3581895"/>
            <a:ext cx="2133600"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SERVICE THREE</a:t>
            </a:r>
            <a:endParaRPr sz="700"/>
          </a:p>
        </p:txBody>
      </p:sp>
      <p:sp>
        <p:nvSpPr>
          <p:cNvPr id="410" name="Google Shape;410;p22"/>
          <p:cNvSpPr txBox="1"/>
          <p:nvPr/>
        </p:nvSpPr>
        <p:spPr>
          <a:xfrm>
            <a:off x="4317153" y="3581895"/>
            <a:ext cx="1971675"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SERVICE FOUR</a:t>
            </a:r>
            <a:endParaRPr sz="700"/>
          </a:p>
        </p:txBody>
      </p:sp>
      <p:sp>
        <p:nvSpPr>
          <p:cNvPr id="411" name="Google Shape;411;p22"/>
          <p:cNvSpPr txBox="1"/>
          <p:nvPr/>
        </p:nvSpPr>
        <p:spPr>
          <a:xfrm>
            <a:off x="1094475" y="2576642"/>
            <a:ext cx="2030626"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you want to discuss. Put it here</a:t>
            </a:r>
            <a:endParaRPr sz="700"/>
          </a:p>
        </p:txBody>
      </p:sp>
      <p:sp>
        <p:nvSpPr>
          <p:cNvPr id="412" name="Google Shape;412;p22"/>
          <p:cNvSpPr txBox="1"/>
          <p:nvPr/>
        </p:nvSpPr>
        <p:spPr>
          <a:xfrm>
            <a:off x="4317153" y="2576642"/>
            <a:ext cx="2030626"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you want to discuss. Put it here</a:t>
            </a:r>
            <a:endParaRPr sz="700"/>
          </a:p>
        </p:txBody>
      </p:sp>
      <p:sp>
        <p:nvSpPr>
          <p:cNvPr id="413" name="Google Shape;413;p22"/>
          <p:cNvSpPr txBox="1"/>
          <p:nvPr/>
        </p:nvSpPr>
        <p:spPr>
          <a:xfrm>
            <a:off x="1094475" y="4065964"/>
            <a:ext cx="2030626"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you want to discuss.  Put it here</a:t>
            </a:r>
            <a:endParaRPr sz="700"/>
          </a:p>
        </p:txBody>
      </p:sp>
      <p:sp>
        <p:nvSpPr>
          <p:cNvPr id="414" name="Google Shape;414;p22"/>
          <p:cNvSpPr txBox="1"/>
          <p:nvPr/>
        </p:nvSpPr>
        <p:spPr>
          <a:xfrm>
            <a:off x="4317153" y="4065964"/>
            <a:ext cx="2030626"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you want to discuss.  Put it here</a:t>
            </a:r>
            <a:endParaRPr sz="700"/>
          </a:p>
        </p:txBody>
      </p:sp>
      <p:grpSp>
        <p:nvGrpSpPr>
          <p:cNvPr id="415" name="Google Shape;415;p22"/>
          <p:cNvGrpSpPr/>
          <p:nvPr/>
        </p:nvGrpSpPr>
        <p:grpSpPr>
          <a:xfrm>
            <a:off x="6797750" y="26"/>
            <a:ext cx="160035" cy="5143313"/>
            <a:chOff x="0" y="0"/>
            <a:chExt cx="84300" cy="2963079"/>
          </a:xfrm>
        </p:grpSpPr>
        <p:sp>
          <p:nvSpPr>
            <p:cNvPr id="416" name="Google Shape;416;p22"/>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417" name="Google Shape;417;p22"/>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23"/>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423" name="Google Shape;423;p23"/>
          <p:cNvGrpSpPr/>
          <p:nvPr/>
        </p:nvGrpSpPr>
        <p:grpSpPr>
          <a:xfrm>
            <a:off x="0" y="0"/>
            <a:ext cx="4789490" cy="5143460"/>
            <a:chOff x="0" y="0"/>
            <a:chExt cx="2794498" cy="2836206"/>
          </a:xfrm>
        </p:grpSpPr>
        <p:sp>
          <p:nvSpPr>
            <p:cNvPr id="424" name="Google Shape;424;p23"/>
            <p:cNvSpPr/>
            <p:nvPr/>
          </p:nvSpPr>
          <p:spPr>
            <a:xfrm>
              <a:off x="0" y="0"/>
              <a:ext cx="2794497" cy="2836206"/>
            </a:xfrm>
            <a:custGeom>
              <a:rect b="b" l="l" r="r" t="t"/>
              <a:pathLst>
                <a:path extrusionOk="0" h="2836206" w="2794497">
                  <a:moveTo>
                    <a:pt x="0" y="0"/>
                  </a:moveTo>
                  <a:lnTo>
                    <a:pt x="2794497" y="0"/>
                  </a:lnTo>
                  <a:lnTo>
                    <a:pt x="2794497" y="2836206"/>
                  </a:lnTo>
                  <a:lnTo>
                    <a:pt x="0" y="2836206"/>
                  </a:lnTo>
                  <a:close/>
                </a:path>
              </a:pathLst>
            </a:custGeom>
            <a:solidFill>
              <a:srgbClr val="29423A"/>
            </a:solidFill>
            <a:ln>
              <a:noFill/>
            </a:ln>
          </p:spPr>
        </p:sp>
        <p:sp>
          <p:nvSpPr>
            <p:cNvPr id="425" name="Google Shape;425;p23"/>
            <p:cNvSpPr txBox="1"/>
            <p:nvPr/>
          </p:nvSpPr>
          <p:spPr>
            <a:xfrm>
              <a:off x="0" y="9525"/>
              <a:ext cx="2794498" cy="282668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6" name="Google Shape;426;p23"/>
          <p:cNvGrpSpPr/>
          <p:nvPr/>
        </p:nvGrpSpPr>
        <p:grpSpPr>
          <a:xfrm>
            <a:off x="4789475" y="350"/>
            <a:ext cx="4337951" cy="5143398"/>
            <a:chOff x="0" y="0"/>
            <a:chExt cx="2209520" cy="2709333"/>
          </a:xfrm>
        </p:grpSpPr>
        <p:sp>
          <p:nvSpPr>
            <p:cNvPr id="427" name="Google Shape;427;p23"/>
            <p:cNvSpPr/>
            <p:nvPr/>
          </p:nvSpPr>
          <p:spPr>
            <a:xfrm>
              <a:off x="0" y="0"/>
              <a:ext cx="2209520" cy="2709333"/>
            </a:xfrm>
            <a:custGeom>
              <a:rect b="b" l="l" r="r" t="t"/>
              <a:pathLst>
                <a:path extrusionOk="0" h="2709333" w="2209520">
                  <a:moveTo>
                    <a:pt x="0" y="0"/>
                  </a:moveTo>
                  <a:lnTo>
                    <a:pt x="2209520" y="0"/>
                  </a:lnTo>
                  <a:lnTo>
                    <a:pt x="2209520"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428" name="Google Shape;428;p23"/>
            <p:cNvSpPr txBox="1"/>
            <p:nvPr/>
          </p:nvSpPr>
          <p:spPr>
            <a:xfrm>
              <a:off x="0" y="9525"/>
              <a:ext cx="2209520"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3"/>
          <p:cNvGrpSpPr/>
          <p:nvPr/>
        </p:nvGrpSpPr>
        <p:grpSpPr>
          <a:xfrm>
            <a:off x="4754275" y="26"/>
            <a:ext cx="160035" cy="5143313"/>
            <a:chOff x="0" y="0"/>
            <a:chExt cx="84300" cy="2963079"/>
          </a:xfrm>
        </p:grpSpPr>
        <p:sp>
          <p:nvSpPr>
            <p:cNvPr id="430" name="Google Shape;430;p23"/>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431" name="Google Shape;431;p23"/>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32" name="Google Shape;432;p23"/>
          <p:cNvSpPr txBox="1"/>
          <p:nvPr/>
        </p:nvSpPr>
        <p:spPr>
          <a:xfrm>
            <a:off x="6361013" y="2044291"/>
            <a:ext cx="1832729"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Readers appreciate</a:t>
            </a:r>
            <a:endParaRPr sz="700"/>
          </a:p>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accurate information</a:t>
            </a:r>
            <a:endParaRPr sz="700"/>
          </a:p>
        </p:txBody>
      </p:sp>
      <p:sp>
        <p:nvSpPr>
          <p:cNvPr id="433" name="Google Shape;433;p23"/>
          <p:cNvSpPr txBox="1"/>
          <p:nvPr/>
        </p:nvSpPr>
        <p:spPr>
          <a:xfrm>
            <a:off x="451496" y="919425"/>
            <a:ext cx="4337967" cy="1587821"/>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Future Outlook</a:t>
            </a:r>
            <a:endParaRPr sz="700"/>
          </a:p>
        </p:txBody>
      </p:sp>
      <p:sp>
        <p:nvSpPr>
          <p:cNvPr id="434" name="Google Shape;434;p23"/>
          <p:cNvSpPr txBox="1"/>
          <p:nvPr/>
        </p:nvSpPr>
        <p:spPr>
          <a:xfrm>
            <a:off x="451496" y="2903931"/>
            <a:ext cx="2695752" cy="1454087"/>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Looking ahead, government agencies must adapt to changing societal needs, technological advancements, and global challenges. Embracing innovation, fostering transparency, and enhancing collaboration will be key to ensuring their continued relevance and effectiveness.</a:t>
            </a:r>
            <a:endParaRPr sz="700"/>
          </a:p>
        </p:txBody>
      </p:sp>
      <p:pic>
        <p:nvPicPr>
          <p:cNvPr id="435" name="Google Shape;435;p23"/>
          <p:cNvPicPr preferRelativeResize="0"/>
          <p:nvPr/>
        </p:nvPicPr>
        <p:blipFill rotWithShape="1">
          <a:blip r:embed="rId4">
            <a:alphaModFix/>
          </a:blip>
          <a:srcRect b="0" l="0" r="0" t="0"/>
          <a:stretch/>
        </p:blipFill>
        <p:spPr>
          <a:xfrm>
            <a:off x="6177739" y="598040"/>
            <a:ext cx="2199275" cy="1282910"/>
          </a:xfrm>
          <a:prstGeom prst="rect">
            <a:avLst/>
          </a:prstGeom>
          <a:noFill/>
          <a:ln>
            <a:noFill/>
          </a:ln>
        </p:spPr>
      </p:pic>
      <p:pic>
        <p:nvPicPr>
          <p:cNvPr id="436" name="Google Shape;436;p23"/>
          <p:cNvPicPr preferRelativeResize="0"/>
          <p:nvPr/>
        </p:nvPicPr>
        <p:blipFill rotWithShape="1">
          <a:blip r:embed="rId5">
            <a:alphaModFix/>
          </a:blip>
          <a:srcRect b="0" l="0" r="0" t="0"/>
          <a:stretch/>
        </p:blipFill>
        <p:spPr>
          <a:xfrm>
            <a:off x="6177739" y="2579938"/>
            <a:ext cx="2199275" cy="1282910"/>
          </a:xfrm>
          <a:prstGeom prst="rect">
            <a:avLst/>
          </a:prstGeom>
          <a:noFill/>
          <a:ln>
            <a:noFill/>
          </a:ln>
        </p:spPr>
      </p:pic>
      <p:sp>
        <p:nvSpPr>
          <p:cNvPr id="437" name="Google Shape;437;p23"/>
          <p:cNvSpPr txBox="1"/>
          <p:nvPr/>
        </p:nvSpPr>
        <p:spPr>
          <a:xfrm>
            <a:off x="6361013" y="4026188"/>
            <a:ext cx="1832729"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Readers appreciate</a:t>
            </a:r>
            <a:endParaRPr sz="700"/>
          </a:p>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accurate information</a:t>
            </a:r>
            <a:endParaRPr sz="700"/>
          </a:p>
        </p:txBody>
      </p:sp>
      <p:pic>
        <p:nvPicPr>
          <p:cNvPr id="438" name="Google Shape;438;p23"/>
          <p:cNvPicPr preferRelativeResize="0"/>
          <p:nvPr/>
        </p:nvPicPr>
        <p:blipFill rotWithShape="1">
          <a:blip r:embed="rId6">
            <a:alphaModFix/>
          </a:blip>
          <a:srcRect b="17156" l="40021" r="33297" t="15271"/>
          <a:stretch/>
        </p:blipFill>
        <p:spPr>
          <a:xfrm>
            <a:off x="3659600" y="785400"/>
            <a:ext cx="2439749" cy="3475775"/>
          </a:xfrm>
          <a:prstGeom prst="rect">
            <a:avLst/>
          </a:prstGeom>
          <a:noFill/>
          <a:ln>
            <a:noFill/>
          </a:ln>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grpSp>
        <p:nvGrpSpPr>
          <p:cNvPr id="443" name="Google Shape;443;p24"/>
          <p:cNvGrpSpPr/>
          <p:nvPr/>
        </p:nvGrpSpPr>
        <p:grpSpPr>
          <a:xfrm>
            <a:off x="976649" y="2165473"/>
            <a:ext cx="1290915" cy="1290915"/>
            <a:chOff x="0" y="0"/>
            <a:chExt cx="812800" cy="812800"/>
          </a:xfrm>
        </p:grpSpPr>
        <p:sp>
          <p:nvSpPr>
            <p:cNvPr id="444" name="Google Shape;44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423A"/>
            </a:solidFill>
            <a:ln cap="sq" cmpd="sng" w="38100">
              <a:solidFill>
                <a:srgbClr val="F1EF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5" name="Google Shape;445;p24"/>
            <p:cNvSpPr txBox="1"/>
            <p:nvPr/>
          </p:nvSpPr>
          <p:spPr>
            <a:xfrm>
              <a:off x="76200" y="85725"/>
              <a:ext cx="660400" cy="65087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6" name="Google Shape;446;p24"/>
          <p:cNvGrpSpPr/>
          <p:nvPr/>
        </p:nvGrpSpPr>
        <p:grpSpPr>
          <a:xfrm>
            <a:off x="2940527" y="2165473"/>
            <a:ext cx="1290915" cy="1290915"/>
            <a:chOff x="0" y="0"/>
            <a:chExt cx="812800" cy="812800"/>
          </a:xfrm>
        </p:grpSpPr>
        <p:sp>
          <p:nvSpPr>
            <p:cNvPr id="447" name="Google Shape;44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423A"/>
            </a:solidFill>
            <a:ln cap="sq" cmpd="sng" w="38100">
              <a:solidFill>
                <a:srgbClr val="F1EF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8" name="Google Shape;448;p24"/>
            <p:cNvSpPr txBox="1"/>
            <p:nvPr/>
          </p:nvSpPr>
          <p:spPr>
            <a:xfrm>
              <a:off x="76200" y="85725"/>
              <a:ext cx="660400" cy="65087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24"/>
          <p:cNvGrpSpPr/>
          <p:nvPr/>
        </p:nvGrpSpPr>
        <p:grpSpPr>
          <a:xfrm>
            <a:off x="4902954" y="2165473"/>
            <a:ext cx="1290915" cy="1290915"/>
            <a:chOff x="0" y="0"/>
            <a:chExt cx="812800" cy="812800"/>
          </a:xfrm>
        </p:grpSpPr>
        <p:sp>
          <p:nvSpPr>
            <p:cNvPr id="450" name="Google Shape;45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423A"/>
            </a:solidFill>
            <a:ln cap="sq" cmpd="sng" w="38100">
              <a:solidFill>
                <a:srgbClr val="F1EF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1" name="Google Shape;451;p24"/>
            <p:cNvSpPr txBox="1"/>
            <p:nvPr/>
          </p:nvSpPr>
          <p:spPr>
            <a:xfrm>
              <a:off x="76200" y="85725"/>
              <a:ext cx="660400" cy="65087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24"/>
          <p:cNvGrpSpPr/>
          <p:nvPr/>
        </p:nvGrpSpPr>
        <p:grpSpPr>
          <a:xfrm>
            <a:off x="6879669" y="2165473"/>
            <a:ext cx="1290915" cy="1290915"/>
            <a:chOff x="0" y="0"/>
            <a:chExt cx="812800" cy="812800"/>
          </a:xfrm>
        </p:grpSpPr>
        <p:sp>
          <p:nvSpPr>
            <p:cNvPr id="453" name="Google Shape;45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423A"/>
            </a:solidFill>
            <a:ln cap="sq" cmpd="sng" w="38100">
              <a:solidFill>
                <a:srgbClr val="F1EFE1"/>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4" name="Google Shape;454;p24"/>
            <p:cNvSpPr txBox="1"/>
            <p:nvPr/>
          </p:nvSpPr>
          <p:spPr>
            <a:xfrm>
              <a:off x="76200" y="85725"/>
              <a:ext cx="660400" cy="65087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55" name="Google Shape;455;p24"/>
          <p:cNvPicPr preferRelativeResize="0"/>
          <p:nvPr/>
        </p:nvPicPr>
        <p:blipFill>
          <a:blip r:embed="rId3">
            <a:alphaModFix/>
          </a:blip>
          <a:stretch>
            <a:fillRect/>
          </a:stretch>
        </p:blipFill>
        <p:spPr>
          <a:xfrm>
            <a:off x="6865373" y="2195998"/>
            <a:ext cx="1276625" cy="1276625"/>
          </a:xfrm>
          <a:prstGeom prst="rect">
            <a:avLst/>
          </a:prstGeom>
          <a:noFill/>
          <a:ln>
            <a:noFill/>
          </a:ln>
        </p:spPr>
      </p:pic>
      <p:pic>
        <p:nvPicPr>
          <p:cNvPr id="456" name="Google Shape;456;p24"/>
          <p:cNvPicPr preferRelativeResize="0"/>
          <p:nvPr/>
        </p:nvPicPr>
        <p:blipFill>
          <a:blip r:embed="rId4">
            <a:alphaModFix/>
          </a:blip>
          <a:stretch>
            <a:fillRect/>
          </a:stretch>
        </p:blipFill>
        <p:spPr>
          <a:xfrm>
            <a:off x="4948111" y="2193173"/>
            <a:ext cx="1214875" cy="1214875"/>
          </a:xfrm>
          <a:prstGeom prst="rect">
            <a:avLst/>
          </a:prstGeom>
          <a:noFill/>
          <a:ln>
            <a:noFill/>
          </a:ln>
        </p:spPr>
      </p:pic>
      <p:pic>
        <p:nvPicPr>
          <p:cNvPr id="457" name="Google Shape;457;p24"/>
          <p:cNvPicPr preferRelativeResize="0"/>
          <p:nvPr/>
        </p:nvPicPr>
        <p:blipFill>
          <a:blip r:embed="rId5">
            <a:alphaModFix/>
          </a:blip>
          <a:stretch>
            <a:fillRect/>
          </a:stretch>
        </p:blipFill>
        <p:spPr>
          <a:xfrm>
            <a:off x="2981372" y="2179772"/>
            <a:ext cx="1214875" cy="1214875"/>
          </a:xfrm>
          <a:prstGeom prst="rect">
            <a:avLst/>
          </a:prstGeom>
          <a:noFill/>
          <a:ln>
            <a:noFill/>
          </a:ln>
        </p:spPr>
      </p:pic>
      <p:pic>
        <p:nvPicPr>
          <p:cNvPr id="458" name="Google Shape;458;p24"/>
          <p:cNvPicPr preferRelativeResize="0"/>
          <p:nvPr/>
        </p:nvPicPr>
        <p:blipFill>
          <a:blip r:embed="rId6">
            <a:alphaModFix/>
          </a:blip>
          <a:stretch>
            <a:fillRect/>
          </a:stretch>
        </p:blipFill>
        <p:spPr>
          <a:xfrm>
            <a:off x="976650" y="2179775"/>
            <a:ext cx="1276625" cy="1276625"/>
          </a:xfrm>
          <a:prstGeom prst="rect">
            <a:avLst/>
          </a:prstGeom>
          <a:noFill/>
          <a:ln>
            <a:noFill/>
          </a:ln>
        </p:spPr>
      </p:pic>
      <p:grpSp>
        <p:nvGrpSpPr>
          <p:cNvPr id="459" name="Google Shape;459;p24"/>
          <p:cNvGrpSpPr/>
          <p:nvPr/>
        </p:nvGrpSpPr>
        <p:grpSpPr>
          <a:xfrm>
            <a:off x="0" y="2"/>
            <a:ext cx="9141100" cy="1664073"/>
            <a:chOff x="0" y="0"/>
            <a:chExt cx="4815160" cy="1354667"/>
          </a:xfrm>
        </p:grpSpPr>
        <p:sp>
          <p:nvSpPr>
            <p:cNvPr id="460" name="Google Shape;460;p24"/>
            <p:cNvSpPr/>
            <p:nvPr/>
          </p:nvSpPr>
          <p:spPr>
            <a:xfrm>
              <a:off x="0" y="0"/>
              <a:ext cx="4815160" cy="1354667"/>
            </a:xfrm>
            <a:custGeom>
              <a:rect b="b" l="l" r="r" t="t"/>
              <a:pathLst>
                <a:path extrusionOk="0" h="1354667" w="4815160">
                  <a:moveTo>
                    <a:pt x="0" y="0"/>
                  </a:moveTo>
                  <a:lnTo>
                    <a:pt x="4815160" y="0"/>
                  </a:lnTo>
                  <a:lnTo>
                    <a:pt x="4815160" y="1354667"/>
                  </a:lnTo>
                  <a:lnTo>
                    <a:pt x="0" y="1354667"/>
                  </a:lnTo>
                  <a:close/>
                </a:path>
              </a:pathLst>
            </a:custGeom>
            <a:solidFill>
              <a:srgbClr val="29423A"/>
            </a:solidFill>
            <a:ln>
              <a:noFill/>
            </a:ln>
          </p:spPr>
        </p:sp>
        <p:sp>
          <p:nvSpPr>
            <p:cNvPr id="461" name="Google Shape;461;p24"/>
            <p:cNvSpPr txBox="1"/>
            <p:nvPr/>
          </p:nvSpPr>
          <p:spPr>
            <a:xfrm>
              <a:off x="0" y="9525"/>
              <a:ext cx="4815160" cy="134514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62" name="Google Shape;462;p24"/>
          <p:cNvPicPr preferRelativeResize="0"/>
          <p:nvPr/>
        </p:nvPicPr>
        <p:blipFill rotWithShape="1">
          <a:blip r:embed="rId7">
            <a:alphaModFix/>
          </a:blip>
          <a:srcRect b="0" l="0" r="0" t="-32013"/>
          <a:stretch/>
        </p:blipFill>
        <p:spPr>
          <a:xfrm>
            <a:off x="0" y="-528648"/>
            <a:ext cx="9144003" cy="2196704"/>
          </a:xfrm>
          <a:prstGeom prst="rect">
            <a:avLst/>
          </a:prstGeom>
          <a:noFill/>
          <a:ln>
            <a:noFill/>
          </a:ln>
        </p:spPr>
      </p:pic>
      <p:grpSp>
        <p:nvGrpSpPr>
          <p:cNvPr id="463" name="Google Shape;463;p24"/>
          <p:cNvGrpSpPr/>
          <p:nvPr/>
        </p:nvGrpSpPr>
        <p:grpSpPr>
          <a:xfrm rot="5400000">
            <a:off x="4487369" y="-3022550"/>
            <a:ext cx="159902" cy="9373308"/>
            <a:chOff x="0" y="0"/>
            <a:chExt cx="84228" cy="4937380"/>
          </a:xfrm>
        </p:grpSpPr>
        <p:sp>
          <p:nvSpPr>
            <p:cNvPr id="464" name="Google Shape;464;p24"/>
            <p:cNvSpPr/>
            <p:nvPr/>
          </p:nvSpPr>
          <p:spPr>
            <a:xfrm>
              <a:off x="0" y="0"/>
              <a:ext cx="84228" cy="4937380"/>
            </a:xfrm>
            <a:custGeom>
              <a:rect b="b" l="l" r="r" t="t"/>
              <a:pathLst>
                <a:path extrusionOk="0" h="4937380" w="84228">
                  <a:moveTo>
                    <a:pt x="0" y="0"/>
                  </a:moveTo>
                  <a:lnTo>
                    <a:pt x="84228" y="0"/>
                  </a:lnTo>
                  <a:lnTo>
                    <a:pt x="84228" y="4937380"/>
                  </a:lnTo>
                  <a:lnTo>
                    <a:pt x="0" y="4937380"/>
                  </a:lnTo>
                  <a:close/>
                </a:path>
              </a:pathLst>
            </a:custGeom>
            <a:solidFill>
              <a:srgbClr val="961919"/>
            </a:solidFill>
            <a:ln cap="sq" cmpd="sng" w="38100">
              <a:solidFill>
                <a:srgbClr val="F1EFE1"/>
              </a:solidFill>
              <a:prstDash val="solid"/>
              <a:miter lim="8000"/>
              <a:headEnd len="sm" w="sm" type="none"/>
              <a:tailEnd len="sm" w="sm" type="none"/>
            </a:ln>
          </p:spPr>
        </p:sp>
        <p:sp>
          <p:nvSpPr>
            <p:cNvPr id="465" name="Google Shape;465;p24"/>
            <p:cNvSpPr txBox="1"/>
            <p:nvPr/>
          </p:nvSpPr>
          <p:spPr>
            <a:xfrm>
              <a:off x="0" y="9525"/>
              <a:ext cx="84228" cy="492785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6" name="Google Shape;466;p24"/>
          <p:cNvSpPr/>
          <p:nvPr/>
        </p:nvSpPr>
        <p:spPr>
          <a:xfrm rot="5400000">
            <a:off x="1456228" y="3229631"/>
            <a:ext cx="317460" cy="453515"/>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7" name="Google Shape;467;p24"/>
          <p:cNvSpPr/>
          <p:nvPr/>
        </p:nvSpPr>
        <p:spPr>
          <a:xfrm rot="5400000">
            <a:off x="3427254" y="3229631"/>
            <a:ext cx="317460" cy="453514"/>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8" name="Google Shape;468;p24"/>
          <p:cNvSpPr/>
          <p:nvPr/>
        </p:nvSpPr>
        <p:spPr>
          <a:xfrm rot="5400000">
            <a:off x="5398280" y="3229631"/>
            <a:ext cx="317460" cy="453514"/>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69" name="Google Shape;469;p24"/>
          <p:cNvSpPr/>
          <p:nvPr/>
        </p:nvSpPr>
        <p:spPr>
          <a:xfrm rot="5400000">
            <a:off x="7371087" y="3229631"/>
            <a:ext cx="317460" cy="453515"/>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70" name="Google Shape;470;p24"/>
          <p:cNvSpPr txBox="1"/>
          <p:nvPr/>
        </p:nvSpPr>
        <p:spPr>
          <a:xfrm>
            <a:off x="685792" y="423863"/>
            <a:ext cx="7772416" cy="82105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Team Members Page</a:t>
            </a:r>
            <a:endParaRPr sz="700"/>
          </a:p>
        </p:txBody>
      </p:sp>
      <p:sp>
        <p:nvSpPr>
          <p:cNvPr id="471" name="Google Shape;471;p24"/>
          <p:cNvSpPr txBox="1"/>
          <p:nvPr/>
        </p:nvSpPr>
        <p:spPr>
          <a:xfrm>
            <a:off x="1007526" y="3743706"/>
            <a:ext cx="1215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9423A"/>
                </a:solidFill>
                <a:latin typeface="Palanquin"/>
                <a:ea typeface="Palanquin"/>
                <a:cs typeface="Palanquin"/>
                <a:sym typeface="Palanquin"/>
              </a:rPr>
              <a:t> NAME SURNAME</a:t>
            </a:r>
            <a:endParaRPr sz="700"/>
          </a:p>
        </p:txBody>
      </p:sp>
      <p:sp>
        <p:nvSpPr>
          <p:cNvPr id="472" name="Google Shape;472;p24"/>
          <p:cNvSpPr txBox="1"/>
          <p:nvPr/>
        </p:nvSpPr>
        <p:spPr>
          <a:xfrm>
            <a:off x="1007526" y="4458653"/>
            <a:ext cx="1214864" cy="1967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Title or Position</a:t>
            </a:r>
            <a:endParaRPr sz="700"/>
          </a:p>
        </p:txBody>
      </p:sp>
      <p:sp>
        <p:nvSpPr>
          <p:cNvPr id="473" name="Google Shape;473;p24"/>
          <p:cNvSpPr txBox="1"/>
          <p:nvPr/>
        </p:nvSpPr>
        <p:spPr>
          <a:xfrm>
            <a:off x="2978553" y="3743706"/>
            <a:ext cx="1215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9423A"/>
                </a:solidFill>
                <a:latin typeface="Palanquin"/>
                <a:ea typeface="Palanquin"/>
                <a:cs typeface="Palanquin"/>
                <a:sym typeface="Palanquin"/>
              </a:rPr>
              <a:t> NAME SURNAME</a:t>
            </a:r>
            <a:endParaRPr sz="700"/>
          </a:p>
        </p:txBody>
      </p:sp>
      <p:sp>
        <p:nvSpPr>
          <p:cNvPr id="474" name="Google Shape;474;p24"/>
          <p:cNvSpPr txBox="1"/>
          <p:nvPr/>
        </p:nvSpPr>
        <p:spPr>
          <a:xfrm>
            <a:off x="2978552" y="4458653"/>
            <a:ext cx="1214864" cy="1967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Title or Position</a:t>
            </a:r>
            <a:endParaRPr sz="700"/>
          </a:p>
        </p:txBody>
      </p:sp>
      <p:sp>
        <p:nvSpPr>
          <p:cNvPr id="475" name="Google Shape;475;p24"/>
          <p:cNvSpPr txBox="1"/>
          <p:nvPr/>
        </p:nvSpPr>
        <p:spPr>
          <a:xfrm>
            <a:off x="4949579" y="3743706"/>
            <a:ext cx="1215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9423A"/>
                </a:solidFill>
                <a:latin typeface="Palanquin"/>
                <a:ea typeface="Palanquin"/>
                <a:cs typeface="Palanquin"/>
                <a:sym typeface="Palanquin"/>
              </a:rPr>
              <a:t> NAME SURNAME</a:t>
            </a:r>
            <a:endParaRPr sz="700"/>
          </a:p>
        </p:txBody>
      </p:sp>
      <p:sp>
        <p:nvSpPr>
          <p:cNvPr id="476" name="Google Shape;476;p24"/>
          <p:cNvSpPr txBox="1"/>
          <p:nvPr/>
        </p:nvSpPr>
        <p:spPr>
          <a:xfrm>
            <a:off x="4949579" y="4458653"/>
            <a:ext cx="1214864" cy="1967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Title or Position</a:t>
            </a:r>
            <a:endParaRPr sz="700"/>
          </a:p>
        </p:txBody>
      </p:sp>
      <p:sp>
        <p:nvSpPr>
          <p:cNvPr id="477" name="Google Shape;477;p24"/>
          <p:cNvSpPr txBox="1"/>
          <p:nvPr/>
        </p:nvSpPr>
        <p:spPr>
          <a:xfrm>
            <a:off x="6920605" y="3743706"/>
            <a:ext cx="1215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29423A"/>
                </a:solidFill>
                <a:latin typeface="Palanquin"/>
                <a:ea typeface="Palanquin"/>
                <a:cs typeface="Palanquin"/>
                <a:sym typeface="Palanquin"/>
              </a:rPr>
              <a:t> NAME SURNAME</a:t>
            </a:r>
            <a:endParaRPr sz="700"/>
          </a:p>
        </p:txBody>
      </p:sp>
      <p:sp>
        <p:nvSpPr>
          <p:cNvPr id="478" name="Google Shape;478;p24"/>
          <p:cNvSpPr txBox="1"/>
          <p:nvPr/>
        </p:nvSpPr>
        <p:spPr>
          <a:xfrm>
            <a:off x="6920605" y="4458653"/>
            <a:ext cx="1214863" cy="1967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Title or Position</a:t>
            </a:r>
            <a:endParaRPr sz="700"/>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25"/>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484" name="Google Shape;484;p25"/>
          <p:cNvGrpSpPr/>
          <p:nvPr/>
        </p:nvGrpSpPr>
        <p:grpSpPr>
          <a:xfrm>
            <a:off x="3391375" y="350"/>
            <a:ext cx="5736135" cy="5143398"/>
            <a:chOff x="0" y="0"/>
            <a:chExt cx="2209520" cy="2709333"/>
          </a:xfrm>
        </p:grpSpPr>
        <p:sp>
          <p:nvSpPr>
            <p:cNvPr id="485" name="Google Shape;485;p25"/>
            <p:cNvSpPr/>
            <p:nvPr/>
          </p:nvSpPr>
          <p:spPr>
            <a:xfrm>
              <a:off x="0" y="0"/>
              <a:ext cx="2209520" cy="2709333"/>
            </a:xfrm>
            <a:custGeom>
              <a:rect b="b" l="l" r="r" t="t"/>
              <a:pathLst>
                <a:path extrusionOk="0" h="2709333" w="2209520">
                  <a:moveTo>
                    <a:pt x="0" y="0"/>
                  </a:moveTo>
                  <a:lnTo>
                    <a:pt x="2209520" y="0"/>
                  </a:lnTo>
                  <a:lnTo>
                    <a:pt x="2209520"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486" name="Google Shape;486;p25"/>
            <p:cNvSpPr txBox="1"/>
            <p:nvPr/>
          </p:nvSpPr>
          <p:spPr>
            <a:xfrm>
              <a:off x="0" y="9525"/>
              <a:ext cx="22095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7" name="Google Shape;487;p25"/>
          <p:cNvSpPr/>
          <p:nvPr/>
        </p:nvSpPr>
        <p:spPr>
          <a:xfrm>
            <a:off x="0" y="0"/>
            <a:ext cx="3391363" cy="5143500"/>
          </a:xfrm>
          <a:custGeom>
            <a:rect b="b" l="l" r="r" t="t"/>
            <a:pathLst>
              <a:path extrusionOk="0" h="10287000" w="6782726">
                <a:moveTo>
                  <a:pt x="0" y="0"/>
                </a:moveTo>
                <a:lnTo>
                  <a:pt x="6782726" y="0"/>
                </a:lnTo>
                <a:lnTo>
                  <a:pt x="6782726" y="10287000"/>
                </a:lnTo>
                <a:lnTo>
                  <a:pt x="0" y="10287000"/>
                </a:lnTo>
                <a:lnTo>
                  <a:pt x="0" y="0"/>
                </a:lnTo>
                <a:close/>
              </a:path>
            </a:pathLst>
          </a:custGeom>
          <a:blipFill rotWithShape="1">
            <a:blip r:embed="rId4">
              <a:alphaModFix/>
            </a:blip>
            <a:stretch>
              <a:fillRect b="-10911" l="-26417" r="0" t="-10911"/>
            </a:stretch>
          </a:blipFill>
          <a:ln>
            <a:noFill/>
          </a:ln>
        </p:spPr>
      </p:sp>
      <p:grpSp>
        <p:nvGrpSpPr>
          <p:cNvPr id="488" name="Google Shape;488;p25"/>
          <p:cNvGrpSpPr/>
          <p:nvPr/>
        </p:nvGrpSpPr>
        <p:grpSpPr>
          <a:xfrm>
            <a:off x="3333275" y="26"/>
            <a:ext cx="160035" cy="5143313"/>
            <a:chOff x="0" y="0"/>
            <a:chExt cx="84300" cy="2963079"/>
          </a:xfrm>
        </p:grpSpPr>
        <p:sp>
          <p:nvSpPr>
            <p:cNvPr id="489" name="Google Shape;489;p25"/>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490" name="Google Shape;490;p25"/>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91" name="Google Shape;491;p25"/>
          <p:cNvPicPr preferRelativeResize="0"/>
          <p:nvPr/>
        </p:nvPicPr>
        <p:blipFill>
          <a:blip r:embed="rId5">
            <a:alphaModFix/>
          </a:blip>
          <a:stretch>
            <a:fillRect/>
          </a:stretch>
        </p:blipFill>
        <p:spPr>
          <a:xfrm>
            <a:off x="1343950" y="151467"/>
            <a:ext cx="4138675" cy="4992034"/>
          </a:xfrm>
          <a:prstGeom prst="rect">
            <a:avLst/>
          </a:prstGeom>
          <a:noFill/>
          <a:ln>
            <a:noFill/>
          </a:ln>
        </p:spPr>
      </p:pic>
      <p:grpSp>
        <p:nvGrpSpPr>
          <p:cNvPr id="492" name="Google Shape;492;p25"/>
          <p:cNvGrpSpPr/>
          <p:nvPr/>
        </p:nvGrpSpPr>
        <p:grpSpPr>
          <a:xfrm>
            <a:off x="5030808" y="874411"/>
            <a:ext cx="3414944" cy="3498262"/>
            <a:chOff x="0" y="276225"/>
            <a:chExt cx="9106519" cy="9328697"/>
          </a:xfrm>
        </p:grpSpPr>
        <p:sp>
          <p:nvSpPr>
            <p:cNvPr id="493" name="Google Shape;493;p25"/>
            <p:cNvSpPr txBox="1"/>
            <p:nvPr/>
          </p:nvSpPr>
          <p:spPr>
            <a:xfrm>
              <a:off x="0" y="276225"/>
              <a:ext cx="9106519" cy="228156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Add Title</a:t>
              </a:r>
              <a:endParaRPr sz="700"/>
            </a:p>
          </p:txBody>
        </p:sp>
        <p:sp>
          <p:nvSpPr>
            <p:cNvPr id="494" name="Google Shape;494;p25"/>
            <p:cNvSpPr txBox="1"/>
            <p:nvPr/>
          </p:nvSpPr>
          <p:spPr>
            <a:xfrm>
              <a:off x="755439" y="3700186"/>
              <a:ext cx="7595641" cy="3296539"/>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Lorem ipsum dolor sit amet, consectetur adipiscing elit. Donec quis erat et quam iaculis faucibus at sit  amet nibh. Vestibulum dignissim lectus in ligula  rhoncus, et bibendum risus dictum. Pellentesque  condimentum arcu id dapibus tempor.</a:t>
              </a:r>
              <a:endParaRPr sz="700"/>
            </a:p>
          </p:txBody>
        </p:sp>
        <p:sp>
          <p:nvSpPr>
            <p:cNvPr id="495" name="Google Shape;495;p25"/>
            <p:cNvSpPr txBox="1"/>
            <p:nvPr/>
          </p:nvSpPr>
          <p:spPr>
            <a:xfrm>
              <a:off x="83695" y="8355625"/>
              <a:ext cx="8939128" cy="1249297"/>
            </a:xfrm>
            <a:prstGeom prst="rect">
              <a:avLst/>
            </a:prstGeom>
            <a:noFill/>
            <a:ln>
              <a:noFill/>
            </a:ln>
          </p:spPr>
          <p:txBody>
            <a:bodyPr anchorCtr="0" anchor="t" bIns="0" lIns="0" spcFirstLastPara="1" rIns="0" wrap="square" tIns="0">
              <a:spAutoFit/>
            </a:bodyPr>
            <a:lstStyle/>
            <a:p>
              <a:pPr indent="0" lvl="0" marL="0" marR="0" rtl="0" algn="ctr">
                <a:lnSpc>
                  <a:spcPct val="77000"/>
                </a:lnSpc>
                <a:spcBef>
                  <a:spcPts val="0"/>
                </a:spcBef>
                <a:spcAft>
                  <a:spcPts val="0"/>
                </a:spcAft>
                <a:buNone/>
              </a:pPr>
              <a:r>
                <a:rPr b="0" i="0" lang="en" sz="1800" u="none" cap="none" strike="noStrike">
                  <a:solidFill>
                    <a:srgbClr val="29423A"/>
                  </a:solidFill>
                  <a:latin typeface="Palanquin"/>
                  <a:ea typeface="Palanquin"/>
                  <a:cs typeface="Palanquin"/>
                  <a:sym typeface="Palanquin"/>
                </a:rPr>
                <a:t>- MARK</a:t>
              </a:r>
              <a:endParaRPr sz="700"/>
            </a:p>
            <a:p>
              <a:pPr indent="0" lvl="0" marL="0" marR="0" rtl="0" algn="ctr">
                <a:lnSpc>
                  <a:spcPct val="137016"/>
                </a:lnSpc>
                <a:spcBef>
                  <a:spcPts val="0"/>
                </a:spcBef>
                <a:spcAft>
                  <a:spcPts val="0"/>
                </a:spcAft>
                <a:buNone/>
              </a:pPr>
              <a:r>
                <a:rPr b="0" i="0" lang="en" sz="1800" u="none" cap="none" strike="noStrike">
                  <a:solidFill>
                    <a:srgbClr val="29423A"/>
                  </a:solidFill>
                  <a:latin typeface="Palanquin"/>
                  <a:ea typeface="Palanquin"/>
                  <a:cs typeface="Palanquin"/>
                  <a:sym typeface="Palanquin"/>
                </a:rPr>
                <a:t>SOMERSBY</a:t>
              </a:r>
              <a:endParaRPr sz="700"/>
            </a:p>
          </p:txBody>
        </p:sp>
      </p:gr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26"/>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501" name="Google Shape;501;p26"/>
          <p:cNvGrpSpPr/>
          <p:nvPr/>
        </p:nvGrpSpPr>
        <p:grpSpPr>
          <a:xfrm>
            <a:off x="4219275" y="350"/>
            <a:ext cx="4908228" cy="5143398"/>
            <a:chOff x="0" y="0"/>
            <a:chExt cx="2209520" cy="2709333"/>
          </a:xfrm>
        </p:grpSpPr>
        <p:sp>
          <p:nvSpPr>
            <p:cNvPr id="502" name="Google Shape;502;p26"/>
            <p:cNvSpPr/>
            <p:nvPr/>
          </p:nvSpPr>
          <p:spPr>
            <a:xfrm>
              <a:off x="0" y="0"/>
              <a:ext cx="2209520" cy="2709333"/>
            </a:xfrm>
            <a:custGeom>
              <a:rect b="b" l="l" r="r" t="t"/>
              <a:pathLst>
                <a:path extrusionOk="0" h="2709333" w="2209520">
                  <a:moveTo>
                    <a:pt x="0" y="0"/>
                  </a:moveTo>
                  <a:lnTo>
                    <a:pt x="2209520" y="0"/>
                  </a:lnTo>
                  <a:lnTo>
                    <a:pt x="2209520"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503" name="Google Shape;503;p26"/>
            <p:cNvSpPr txBox="1"/>
            <p:nvPr/>
          </p:nvSpPr>
          <p:spPr>
            <a:xfrm>
              <a:off x="0" y="9525"/>
              <a:ext cx="2209500" cy="26997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4" name="Google Shape;504;p26"/>
          <p:cNvGrpSpPr/>
          <p:nvPr/>
        </p:nvGrpSpPr>
        <p:grpSpPr>
          <a:xfrm>
            <a:off x="-225" y="0"/>
            <a:ext cx="4113504" cy="5143460"/>
            <a:chOff x="0" y="0"/>
            <a:chExt cx="2794500" cy="2836206"/>
          </a:xfrm>
        </p:grpSpPr>
        <p:sp>
          <p:nvSpPr>
            <p:cNvPr id="505" name="Google Shape;505;p26"/>
            <p:cNvSpPr/>
            <p:nvPr/>
          </p:nvSpPr>
          <p:spPr>
            <a:xfrm>
              <a:off x="0" y="0"/>
              <a:ext cx="2794497" cy="2836206"/>
            </a:xfrm>
            <a:custGeom>
              <a:rect b="b" l="l" r="r" t="t"/>
              <a:pathLst>
                <a:path extrusionOk="0" h="2836206" w="2794497">
                  <a:moveTo>
                    <a:pt x="0" y="0"/>
                  </a:moveTo>
                  <a:lnTo>
                    <a:pt x="2794497" y="0"/>
                  </a:lnTo>
                  <a:lnTo>
                    <a:pt x="2794497" y="2836206"/>
                  </a:lnTo>
                  <a:lnTo>
                    <a:pt x="0" y="2836206"/>
                  </a:lnTo>
                  <a:close/>
                </a:path>
              </a:pathLst>
            </a:custGeom>
            <a:solidFill>
              <a:srgbClr val="29423A"/>
            </a:solidFill>
            <a:ln>
              <a:noFill/>
            </a:ln>
          </p:spPr>
        </p:sp>
        <p:sp>
          <p:nvSpPr>
            <p:cNvPr id="506" name="Google Shape;506;p26"/>
            <p:cNvSpPr txBox="1"/>
            <p:nvPr/>
          </p:nvSpPr>
          <p:spPr>
            <a:xfrm>
              <a:off x="0" y="9525"/>
              <a:ext cx="2794500" cy="28266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07" name="Google Shape;507;p26"/>
          <p:cNvPicPr preferRelativeResize="0"/>
          <p:nvPr/>
        </p:nvPicPr>
        <p:blipFill rotWithShape="1">
          <a:blip r:embed="rId4">
            <a:alphaModFix/>
          </a:blip>
          <a:srcRect b="-14692" l="0" r="0" t="0"/>
          <a:stretch/>
        </p:blipFill>
        <p:spPr>
          <a:xfrm>
            <a:off x="-226" y="0"/>
            <a:ext cx="4113501" cy="5899040"/>
          </a:xfrm>
          <a:prstGeom prst="rect">
            <a:avLst/>
          </a:prstGeom>
          <a:noFill/>
          <a:ln>
            <a:noFill/>
          </a:ln>
        </p:spPr>
      </p:pic>
      <p:pic>
        <p:nvPicPr>
          <p:cNvPr id="508" name="Google Shape;508;p26"/>
          <p:cNvPicPr preferRelativeResize="0"/>
          <p:nvPr/>
        </p:nvPicPr>
        <p:blipFill rotWithShape="1">
          <a:blip r:embed="rId5">
            <a:alphaModFix/>
          </a:blip>
          <a:srcRect b="0" l="0" r="0" t="0"/>
          <a:stretch/>
        </p:blipFill>
        <p:spPr>
          <a:xfrm>
            <a:off x="4215963" y="358981"/>
            <a:ext cx="4908166" cy="4407662"/>
          </a:xfrm>
          <a:prstGeom prst="rect">
            <a:avLst/>
          </a:prstGeom>
          <a:noFill/>
          <a:ln>
            <a:noFill/>
          </a:ln>
        </p:spPr>
      </p:pic>
      <p:sp>
        <p:nvSpPr>
          <p:cNvPr id="509" name="Google Shape;509;p26"/>
          <p:cNvSpPr txBox="1"/>
          <p:nvPr/>
        </p:nvSpPr>
        <p:spPr>
          <a:xfrm>
            <a:off x="540500" y="589649"/>
            <a:ext cx="3144000" cy="34911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 sz="6300" u="none" cap="none" strike="noStrike">
                <a:solidFill>
                  <a:srgbClr val="F1EFE1"/>
                </a:solidFill>
                <a:latin typeface="Palanquin"/>
                <a:ea typeface="Palanquin"/>
                <a:cs typeface="Palanquin"/>
                <a:sym typeface="Palanquin"/>
              </a:rPr>
              <a:t>Write Your Topic or Idea</a:t>
            </a:r>
            <a:endParaRPr sz="700"/>
          </a:p>
        </p:txBody>
      </p:sp>
      <p:sp>
        <p:nvSpPr>
          <p:cNvPr id="510" name="Google Shape;510;p26"/>
          <p:cNvSpPr txBox="1"/>
          <p:nvPr/>
        </p:nvSpPr>
        <p:spPr>
          <a:xfrm>
            <a:off x="514350" y="4232648"/>
            <a:ext cx="2714579" cy="19678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Elaborate on the featured statistic.</a:t>
            </a:r>
            <a:endParaRPr sz="700"/>
          </a:p>
        </p:txBody>
      </p:sp>
      <p:grpSp>
        <p:nvGrpSpPr>
          <p:cNvPr id="511" name="Google Shape;511;p26"/>
          <p:cNvGrpSpPr/>
          <p:nvPr/>
        </p:nvGrpSpPr>
        <p:grpSpPr>
          <a:xfrm>
            <a:off x="4113500" y="-8849"/>
            <a:ext cx="160035" cy="5143313"/>
            <a:chOff x="0" y="0"/>
            <a:chExt cx="84300" cy="2963079"/>
          </a:xfrm>
        </p:grpSpPr>
        <p:sp>
          <p:nvSpPr>
            <p:cNvPr id="512" name="Google Shape;512;p26"/>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513" name="Google Shape;513;p26"/>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9" l="0" r="-1827" t="-16300"/>
            </a:stretch>
          </a:blipFill>
          <a:ln>
            <a:noFill/>
          </a:ln>
        </p:spPr>
      </p:sp>
      <p:pic>
        <p:nvPicPr>
          <p:cNvPr id="519" name="Google Shape;519;p27"/>
          <p:cNvPicPr preferRelativeResize="0"/>
          <p:nvPr/>
        </p:nvPicPr>
        <p:blipFill>
          <a:blip r:embed="rId4">
            <a:alphaModFix/>
          </a:blip>
          <a:stretch>
            <a:fillRect/>
          </a:stretch>
        </p:blipFill>
        <p:spPr>
          <a:xfrm>
            <a:off x="5778991" y="0"/>
            <a:ext cx="3236018" cy="5143501"/>
          </a:xfrm>
          <a:prstGeom prst="rect">
            <a:avLst/>
          </a:prstGeom>
          <a:noFill/>
          <a:ln>
            <a:noFill/>
          </a:ln>
        </p:spPr>
      </p:pic>
      <p:pic>
        <p:nvPicPr>
          <p:cNvPr id="520" name="Google Shape;520;p27"/>
          <p:cNvPicPr preferRelativeResize="0"/>
          <p:nvPr/>
        </p:nvPicPr>
        <p:blipFill>
          <a:blip r:embed="rId5">
            <a:alphaModFix/>
          </a:blip>
          <a:stretch>
            <a:fillRect/>
          </a:stretch>
        </p:blipFill>
        <p:spPr>
          <a:xfrm>
            <a:off x="-27361" y="-50"/>
            <a:ext cx="5670648" cy="5143501"/>
          </a:xfrm>
          <a:prstGeom prst="rect">
            <a:avLst/>
          </a:prstGeom>
          <a:noFill/>
          <a:ln>
            <a:noFill/>
          </a:ln>
        </p:spPr>
      </p:pic>
      <p:grpSp>
        <p:nvGrpSpPr>
          <p:cNvPr id="521" name="Google Shape;521;p27"/>
          <p:cNvGrpSpPr/>
          <p:nvPr/>
        </p:nvGrpSpPr>
        <p:grpSpPr>
          <a:xfrm>
            <a:off x="0" y="0"/>
            <a:ext cx="5615921" cy="1664073"/>
            <a:chOff x="0" y="0"/>
            <a:chExt cx="4815160" cy="1354667"/>
          </a:xfrm>
        </p:grpSpPr>
        <p:sp>
          <p:nvSpPr>
            <p:cNvPr id="522" name="Google Shape;522;p27"/>
            <p:cNvSpPr/>
            <p:nvPr/>
          </p:nvSpPr>
          <p:spPr>
            <a:xfrm>
              <a:off x="0" y="0"/>
              <a:ext cx="4815160" cy="1354667"/>
            </a:xfrm>
            <a:custGeom>
              <a:rect b="b" l="l" r="r" t="t"/>
              <a:pathLst>
                <a:path extrusionOk="0" h="1354667" w="4815160">
                  <a:moveTo>
                    <a:pt x="0" y="0"/>
                  </a:moveTo>
                  <a:lnTo>
                    <a:pt x="4815160" y="0"/>
                  </a:lnTo>
                  <a:lnTo>
                    <a:pt x="4815160" y="1354667"/>
                  </a:lnTo>
                  <a:lnTo>
                    <a:pt x="0" y="1354667"/>
                  </a:lnTo>
                  <a:close/>
                </a:path>
              </a:pathLst>
            </a:custGeom>
            <a:solidFill>
              <a:srgbClr val="29423A"/>
            </a:solidFill>
            <a:ln>
              <a:noFill/>
            </a:ln>
          </p:spPr>
        </p:sp>
        <p:sp>
          <p:nvSpPr>
            <p:cNvPr id="523" name="Google Shape;523;p27"/>
            <p:cNvSpPr txBox="1"/>
            <p:nvPr/>
          </p:nvSpPr>
          <p:spPr>
            <a:xfrm>
              <a:off x="0" y="9525"/>
              <a:ext cx="4815160" cy="134514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4" name="Google Shape;524;p27"/>
          <p:cNvSpPr txBox="1"/>
          <p:nvPr/>
        </p:nvSpPr>
        <p:spPr>
          <a:xfrm>
            <a:off x="193072" y="516342"/>
            <a:ext cx="5073697" cy="82105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Our Numbers</a:t>
            </a:r>
            <a:endParaRPr sz="700"/>
          </a:p>
        </p:txBody>
      </p:sp>
      <p:sp>
        <p:nvSpPr>
          <p:cNvPr id="525" name="Google Shape;525;p27"/>
          <p:cNvSpPr txBox="1"/>
          <p:nvPr/>
        </p:nvSpPr>
        <p:spPr>
          <a:xfrm>
            <a:off x="322643" y="4083058"/>
            <a:ext cx="1435195"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the featured statistic.</a:t>
            </a:r>
            <a:endParaRPr sz="700"/>
          </a:p>
        </p:txBody>
      </p:sp>
      <p:sp>
        <p:nvSpPr>
          <p:cNvPr id="526" name="Google Shape;526;p27"/>
          <p:cNvSpPr txBox="1"/>
          <p:nvPr/>
        </p:nvSpPr>
        <p:spPr>
          <a:xfrm>
            <a:off x="2012323" y="4083058"/>
            <a:ext cx="1435195"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the featured statistic.</a:t>
            </a:r>
            <a:endParaRPr sz="700"/>
          </a:p>
        </p:txBody>
      </p:sp>
      <p:sp>
        <p:nvSpPr>
          <p:cNvPr id="527" name="Google Shape;527;p27"/>
          <p:cNvSpPr txBox="1"/>
          <p:nvPr/>
        </p:nvSpPr>
        <p:spPr>
          <a:xfrm>
            <a:off x="3702002" y="4083058"/>
            <a:ext cx="1435195"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the featured statistic.</a:t>
            </a:r>
            <a:endParaRPr sz="700"/>
          </a:p>
        </p:txBody>
      </p:sp>
      <p:sp>
        <p:nvSpPr>
          <p:cNvPr id="528" name="Google Shape;528;p27"/>
          <p:cNvSpPr/>
          <p:nvPr/>
        </p:nvSpPr>
        <p:spPr>
          <a:xfrm rot="5400000">
            <a:off x="576128" y="1977060"/>
            <a:ext cx="928227" cy="1326040"/>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9" name="Google Shape;529;p27"/>
          <p:cNvSpPr/>
          <p:nvPr/>
        </p:nvSpPr>
        <p:spPr>
          <a:xfrm rot="5400000">
            <a:off x="2265807" y="1977060"/>
            <a:ext cx="928227" cy="1326040"/>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0" name="Google Shape;530;p27"/>
          <p:cNvSpPr/>
          <p:nvPr/>
        </p:nvSpPr>
        <p:spPr>
          <a:xfrm rot="5400000">
            <a:off x="3955486" y="1977060"/>
            <a:ext cx="928227" cy="1326040"/>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1" name="Google Shape;531;p27"/>
          <p:cNvSpPr txBox="1"/>
          <p:nvPr/>
        </p:nvSpPr>
        <p:spPr>
          <a:xfrm>
            <a:off x="661931" y="2482631"/>
            <a:ext cx="766332" cy="2958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1" i="0" lang="en" sz="1800" u="none" cap="none" strike="noStrike">
                <a:solidFill>
                  <a:srgbClr val="F1EFE1"/>
                </a:solidFill>
                <a:latin typeface="Palanquin"/>
                <a:ea typeface="Palanquin"/>
                <a:cs typeface="Palanquin"/>
                <a:sym typeface="Palanquin"/>
              </a:rPr>
              <a:t>12M</a:t>
            </a:r>
            <a:endParaRPr sz="700"/>
          </a:p>
        </p:txBody>
      </p:sp>
      <p:sp>
        <p:nvSpPr>
          <p:cNvPr id="532" name="Google Shape;532;p27"/>
          <p:cNvSpPr txBox="1"/>
          <p:nvPr/>
        </p:nvSpPr>
        <p:spPr>
          <a:xfrm>
            <a:off x="2346755" y="2482631"/>
            <a:ext cx="766332" cy="2958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1" i="0" lang="en" sz="1800" u="none" cap="none" strike="noStrike">
                <a:solidFill>
                  <a:srgbClr val="F1EFE1"/>
                </a:solidFill>
                <a:latin typeface="Palanquin"/>
                <a:ea typeface="Palanquin"/>
                <a:cs typeface="Palanquin"/>
                <a:sym typeface="Palanquin"/>
              </a:rPr>
              <a:t>95%</a:t>
            </a:r>
            <a:endParaRPr sz="700"/>
          </a:p>
        </p:txBody>
      </p:sp>
      <p:sp>
        <p:nvSpPr>
          <p:cNvPr id="533" name="Google Shape;533;p27"/>
          <p:cNvSpPr txBox="1"/>
          <p:nvPr/>
        </p:nvSpPr>
        <p:spPr>
          <a:xfrm>
            <a:off x="4036434" y="2330231"/>
            <a:ext cx="766332" cy="6006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1" i="0" lang="en" sz="1800" u="none" cap="none" strike="noStrike">
                <a:solidFill>
                  <a:srgbClr val="F1EFE1"/>
                </a:solidFill>
                <a:latin typeface="Palanquin"/>
                <a:ea typeface="Palanquin"/>
                <a:cs typeface="Palanquin"/>
                <a:sym typeface="Palanquin"/>
              </a:rPr>
              <a:t>2 OUT OF 5</a:t>
            </a:r>
            <a:endParaRPr sz="700"/>
          </a:p>
        </p:txBody>
      </p:sp>
      <p:sp>
        <p:nvSpPr>
          <p:cNvPr id="534" name="Google Shape;534;p27"/>
          <p:cNvSpPr txBox="1"/>
          <p:nvPr/>
        </p:nvSpPr>
        <p:spPr>
          <a:xfrm>
            <a:off x="561053" y="3301436"/>
            <a:ext cx="968088" cy="6006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ct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535" name="Google Shape;535;p27"/>
          <p:cNvSpPr txBox="1"/>
          <p:nvPr/>
        </p:nvSpPr>
        <p:spPr>
          <a:xfrm>
            <a:off x="2267660" y="3301436"/>
            <a:ext cx="968088" cy="6006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ct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536" name="Google Shape;536;p27"/>
          <p:cNvSpPr txBox="1"/>
          <p:nvPr/>
        </p:nvSpPr>
        <p:spPr>
          <a:xfrm>
            <a:off x="3935557" y="3301436"/>
            <a:ext cx="968088" cy="6006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ctr">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pic>
        <p:nvPicPr>
          <p:cNvPr id="537" name="Google Shape;537;p27"/>
          <p:cNvPicPr preferRelativeResize="0"/>
          <p:nvPr/>
        </p:nvPicPr>
        <p:blipFill rotWithShape="1">
          <a:blip r:embed="rId6">
            <a:alphaModFix/>
          </a:blip>
          <a:srcRect b="0" l="37965" r="0" t="44619"/>
          <a:stretch/>
        </p:blipFill>
        <p:spPr>
          <a:xfrm>
            <a:off x="-84650" y="0"/>
            <a:ext cx="5672576" cy="1664050"/>
          </a:xfrm>
          <a:prstGeom prst="rect">
            <a:avLst/>
          </a:prstGeom>
          <a:noFill/>
          <a:ln>
            <a:noFill/>
          </a:ln>
        </p:spPr>
      </p:pic>
      <p:grpSp>
        <p:nvGrpSpPr>
          <p:cNvPr id="538" name="Google Shape;538;p27"/>
          <p:cNvGrpSpPr/>
          <p:nvPr/>
        </p:nvGrpSpPr>
        <p:grpSpPr>
          <a:xfrm>
            <a:off x="9012575" y="26"/>
            <a:ext cx="160035" cy="5143313"/>
            <a:chOff x="0" y="0"/>
            <a:chExt cx="84300" cy="2963079"/>
          </a:xfrm>
        </p:grpSpPr>
        <p:sp>
          <p:nvSpPr>
            <p:cNvPr id="539" name="Google Shape;539;p27"/>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540" name="Google Shape;540;p27"/>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1" name="Google Shape;541;p27"/>
          <p:cNvGrpSpPr/>
          <p:nvPr/>
        </p:nvGrpSpPr>
        <p:grpSpPr>
          <a:xfrm>
            <a:off x="5603450" y="-7813"/>
            <a:ext cx="160035" cy="5159017"/>
            <a:chOff x="0" y="0"/>
            <a:chExt cx="84300" cy="2963079"/>
          </a:xfrm>
        </p:grpSpPr>
        <p:sp>
          <p:nvSpPr>
            <p:cNvPr id="542" name="Google Shape;542;p27"/>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543" name="Google Shape;543;p27"/>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id="548" name="Google Shape;548;p28"/>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549" name="Google Shape;549;p28"/>
          <p:cNvGrpSpPr/>
          <p:nvPr/>
        </p:nvGrpSpPr>
        <p:grpSpPr>
          <a:xfrm>
            <a:off x="0" y="0"/>
            <a:ext cx="9144000" cy="5143500"/>
            <a:chOff x="0" y="0"/>
            <a:chExt cx="4816593" cy="2709333"/>
          </a:xfrm>
        </p:grpSpPr>
        <p:sp>
          <p:nvSpPr>
            <p:cNvPr id="550" name="Google Shape;550;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961919"/>
            </a:solidFill>
            <a:ln cap="sq" cmpd="sng" w="38100">
              <a:solidFill>
                <a:srgbClr val="F1EFE1"/>
              </a:solidFill>
              <a:prstDash val="solid"/>
              <a:miter lim="8000"/>
              <a:headEnd len="sm" w="sm" type="none"/>
              <a:tailEnd len="sm" w="sm" type="none"/>
            </a:ln>
          </p:spPr>
        </p:sp>
        <p:sp>
          <p:nvSpPr>
            <p:cNvPr id="551" name="Google Shape;551;p28"/>
            <p:cNvSpPr txBox="1"/>
            <p:nvPr/>
          </p:nvSpPr>
          <p:spPr>
            <a:xfrm>
              <a:off x="0" y="9525"/>
              <a:ext cx="4816593"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2" name="Google Shape;552;p28"/>
          <p:cNvGrpSpPr/>
          <p:nvPr/>
        </p:nvGrpSpPr>
        <p:grpSpPr>
          <a:xfrm>
            <a:off x="179050" y="514350"/>
            <a:ext cx="8785900" cy="4114800"/>
            <a:chOff x="0" y="0"/>
            <a:chExt cx="4627964" cy="2167467"/>
          </a:xfrm>
        </p:grpSpPr>
        <p:sp>
          <p:nvSpPr>
            <p:cNvPr id="553" name="Google Shape;553;p28"/>
            <p:cNvSpPr/>
            <p:nvPr/>
          </p:nvSpPr>
          <p:spPr>
            <a:xfrm>
              <a:off x="0" y="0"/>
              <a:ext cx="4627964" cy="2167467"/>
            </a:xfrm>
            <a:custGeom>
              <a:rect b="b" l="l" r="r" t="t"/>
              <a:pathLst>
                <a:path extrusionOk="0" h="2167467" w="4627964">
                  <a:moveTo>
                    <a:pt x="0" y="0"/>
                  </a:moveTo>
                  <a:lnTo>
                    <a:pt x="4627964" y="0"/>
                  </a:lnTo>
                  <a:lnTo>
                    <a:pt x="4627964" y="2167467"/>
                  </a:lnTo>
                  <a:lnTo>
                    <a:pt x="0" y="2167467"/>
                  </a:lnTo>
                  <a:close/>
                </a:path>
              </a:pathLst>
            </a:custGeom>
            <a:solidFill>
              <a:srgbClr val="29423A"/>
            </a:solidFill>
            <a:ln cap="sq" cmpd="sng" w="38100">
              <a:solidFill>
                <a:srgbClr val="F1EFE1"/>
              </a:solidFill>
              <a:prstDash val="solid"/>
              <a:miter lim="8000"/>
              <a:headEnd len="sm" w="sm" type="none"/>
              <a:tailEnd len="sm" w="sm" type="none"/>
            </a:ln>
          </p:spPr>
        </p:sp>
        <p:sp>
          <p:nvSpPr>
            <p:cNvPr id="554" name="Google Shape;554;p28"/>
            <p:cNvSpPr txBox="1"/>
            <p:nvPr/>
          </p:nvSpPr>
          <p:spPr>
            <a:xfrm>
              <a:off x="0" y="9525"/>
              <a:ext cx="4627964" cy="215794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55" name="Google Shape;555;p28"/>
          <p:cNvPicPr preferRelativeResize="0"/>
          <p:nvPr/>
        </p:nvPicPr>
        <p:blipFill>
          <a:blip r:embed="rId4">
            <a:alphaModFix/>
          </a:blip>
          <a:stretch>
            <a:fillRect/>
          </a:stretch>
        </p:blipFill>
        <p:spPr>
          <a:xfrm>
            <a:off x="179050" y="514775"/>
            <a:ext cx="8785725" cy="4114033"/>
          </a:xfrm>
          <a:prstGeom prst="rect">
            <a:avLst/>
          </a:prstGeom>
          <a:noFill/>
          <a:ln>
            <a:noFill/>
          </a:ln>
        </p:spPr>
      </p:pic>
      <p:grpSp>
        <p:nvGrpSpPr>
          <p:cNvPr id="556" name="Google Shape;556;p28"/>
          <p:cNvGrpSpPr/>
          <p:nvPr/>
        </p:nvGrpSpPr>
        <p:grpSpPr>
          <a:xfrm>
            <a:off x="1214438" y="1206178"/>
            <a:ext cx="6715125" cy="3120477"/>
            <a:chOff x="0" y="276225"/>
            <a:chExt cx="17907000" cy="8321272"/>
          </a:xfrm>
        </p:grpSpPr>
        <p:sp>
          <p:nvSpPr>
            <p:cNvPr id="557" name="Google Shape;557;p28"/>
            <p:cNvSpPr txBox="1"/>
            <p:nvPr/>
          </p:nvSpPr>
          <p:spPr>
            <a:xfrm>
              <a:off x="0" y="276225"/>
              <a:ext cx="17907000" cy="6370963"/>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Write an original statement or inspiring quote</a:t>
              </a:r>
              <a:endParaRPr sz="700"/>
            </a:p>
          </p:txBody>
        </p:sp>
        <p:sp>
          <p:nvSpPr>
            <p:cNvPr id="558" name="Google Shape;558;p28"/>
            <p:cNvSpPr txBox="1"/>
            <p:nvPr/>
          </p:nvSpPr>
          <p:spPr>
            <a:xfrm>
              <a:off x="4313641" y="8094958"/>
              <a:ext cx="9279718" cy="502539"/>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 Include a credit, citation, or supporting message</a:t>
              </a:r>
              <a:endParaRPr sz="700"/>
            </a:p>
          </p:txBody>
        </p:sp>
      </p:grpSp>
      <p:sp>
        <p:nvSpPr>
          <p:cNvPr id="559" name="Google Shape;559;p28"/>
          <p:cNvSpPr/>
          <p:nvPr/>
        </p:nvSpPr>
        <p:spPr>
          <a:xfrm rot="5400000">
            <a:off x="4064695" y="-50597"/>
            <a:ext cx="1014610" cy="1449443"/>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0" name="Google Shape;560;p28"/>
          <p:cNvSpPr/>
          <p:nvPr/>
        </p:nvSpPr>
        <p:spPr>
          <a:xfrm>
            <a:off x="4056468" y="474473"/>
            <a:ext cx="1031064" cy="399303"/>
          </a:xfrm>
          <a:custGeom>
            <a:rect b="b" l="l" r="r" t="t"/>
            <a:pathLst>
              <a:path extrusionOk="0" h="798606" w="2062128">
                <a:moveTo>
                  <a:pt x="0" y="0"/>
                </a:moveTo>
                <a:lnTo>
                  <a:pt x="2062128" y="0"/>
                </a:lnTo>
                <a:lnTo>
                  <a:pt x="2062128" y="798606"/>
                </a:lnTo>
                <a:lnTo>
                  <a:pt x="0" y="798606"/>
                </a:lnTo>
                <a:lnTo>
                  <a:pt x="0" y="0"/>
                </a:lnTo>
                <a:close/>
              </a:path>
            </a:pathLst>
          </a:custGeom>
          <a:blipFill rotWithShape="1">
            <a:blip r:embed="rId5">
              <a:alphaModFix/>
            </a:blip>
            <a:stretch>
              <a:fillRect b="0" l="0" r="0" t="0"/>
            </a:stretch>
          </a:blipFill>
          <a:ln>
            <a:noFill/>
          </a:ln>
        </p:spPr>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29"/>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566" name="Google Shape;566;p29"/>
          <p:cNvPicPr preferRelativeResize="0"/>
          <p:nvPr/>
        </p:nvPicPr>
        <p:blipFill>
          <a:blip r:embed="rId4">
            <a:alphaModFix/>
          </a:blip>
          <a:stretch>
            <a:fillRect/>
          </a:stretch>
        </p:blipFill>
        <p:spPr>
          <a:xfrm>
            <a:off x="0" y="0"/>
            <a:ext cx="9144003" cy="5143501"/>
          </a:xfrm>
          <a:prstGeom prst="rect">
            <a:avLst/>
          </a:prstGeom>
          <a:noFill/>
          <a:ln>
            <a:noFill/>
          </a:ln>
        </p:spPr>
      </p:pic>
      <p:grpSp>
        <p:nvGrpSpPr>
          <p:cNvPr id="567" name="Google Shape;567;p29"/>
          <p:cNvGrpSpPr/>
          <p:nvPr/>
        </p:nvGrpSpPr>
        <p:grpSpPr>
          <a:xfrm>
            <a:off x="492415" y="456766"/>
            <a:ext cx="4177262" cy="1966451"/>
            <a:chOff x="0" y="0"/>
            <a:chExt cx="2200369" cy="1035826"/>
          </a:xfrm>
        </p:grpSpPr>
        <p:sp>
          <p:nvSpPr>
            <p:cNvPr id="568" name="Google Shape;568;p29"/>
            <p:cNvSpPr/>
            <p:nvPr/>
          </p:nvSpPr>
          <p:spPr>
            <a:xfrm>
              <a:off x="0" y="0"/>
              <a:ext cx="2200369" cy="1035826"/>
            </a:xfrm>
            <a:custGeom>
              <a:rect b="b" l="l" r="r" t="t"/>
              <a:pathLst>
                <a:path extrusionOk="0" h="1035826" w="2200369">
                  <a:moveTo>
                    <a:pt x="92667" y="0"/>
                  </a:moveTo>
                  <a:lnTo>
                    <a:pt x="2107701" y="0"/>
                  </a:lnTo>
                  <a:cubicBezTo>
                    <a:pt x="2132278" y="0"/>
                    <a:pt x="2155848" y="9763"/>
                    <a:pt x="2173227" y="27142"/>
                  </a:cubicBezTo>
                  <a:cubicBezTo>
                    <a:pt x="2190605" y="44520"/>
                    <a:pt x="2200369" y="68090"/>
                    <a:pt x="2200369" y="92667"/>
                  </a:cubicBezTo>
                  <a:lnTo>
                    <a:pt x="2200369" y="943158"/>
                  </a:lnTo>
                  <a:cubicBezTo>
                    <a:pt x="2200369" y="994337"/>
                    <a:pt x="2158880" y="1035826"/>
                    <a:pt x="2107701" y="1035826"/>
                  </a:cubicBezTo>
                  <a:lnTo>
                    <a:pt x="92667" y="1035826"/>
                  </a:lnTo>
                  <a:cubicBezTo>
                    <a:pt x="41489" y="1035826"/>
                    <a:pt x="0" y="994337"/>
                    <a:pt x="0" y="943158"/>
                  </a:cubicBezTo>
                  <a:lnTo>
                    <a:pt x="0" y="92667"/>
                  </a:lnTo>
                  <a:cubicBezTo>
                    <a:pt x="0" y="41489"/>
                    <a:pt x="41489" y="0"/>
                    <a:pt x="92667" y="0"/>
                  </a:cubicBezTo>
                  <a:close/>
                </a:path>
              </a:pathLst>
            </a:custGeom>
            <a:solidFill>
              <a:srgbClr val="29423A"/>
            </a:solidFill>
            <a:ln cap="rnd" cmpd="sng" w="57150">
              <a:solidFill>
                <a:srgbClr val="F1EFE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9" name="Google Shape;569;p29"/>
            <p:cNvSpPr txBox="1"/>
            <p:nvPr/>
          </p:nvSpPr>
          <p:spPr>
            <a:xfrm>
              <a:off x="0" y="9525"/>
              <a:ext cx="2200369" cy="102630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0" name="Google Shape;570;p29"/>
          <p:cNvGrpSpPr/>
          <p:nvPr/>
        </p:nvGrpSpPr>
        <p:grpSpPr>
          <a:xfrm>
            <a:off x="4411868" y="456766"/>
            <a:ext cx="4177262" cy="1966451"/>
            <a:chOff x="0" y="0"/>
            <a:chExt cx="2200369" cy="1035826"/>
          </a:xfrm>
        </p:grpSpPr>
        <p:sp>
          <p:nvSpPr>
            <p:cNvPr id="571" name="Google Shape;571;p29"/>
            <p:cNvSpPr/>
            <p:nvPr/>
          </p:nvSpPr>
          <p:spPr>
            <a:xfrm>
              <a:off x="0" y="0"/>
              <a:ext cx="2200369" cy="1035826"/>
            </a:xfrm>
            <a:custGeom>
              <a:rect b="b" l="l" r="r" t="t"/>
              <a:pathLst>
                <a:path extrusionOk="0" h="1035826" w="2200369">
                  <a:moveTo>
                    <a:pt x="92667" y="0"/>
                  </a:moveTo>
                  <a:lnTo>
                    <a:pt x="2107701" y="0"/>
                  </a:lnTo>
                  <a:cubicBezTo>
                    <a:pt x="2132278" y="0"/>
                    <a:pt x="2155848" y="9763"/>
                    <a:pt x="2173227" y="27142"/>
                  </a:cubicBezTo>
                  <a:cubicBezTo>
                    <a:pt x="2190605" y="44520"/>
                    <a:pt x="2200369" y="68090"/>
                    <a:pt x="2200369" y="92667"/>
                  </a:cubicBezTo>
                  <a:lnTo>
                    <a:pt x="2200369" y="943158"/>
                  </a:lnTo>
                  <a:cubicBezTo>
                    <a:pt x="2200369" y="994337"/>
                    <a:pt x="2158880" y="1035826"/>
                    <a:pt x="2107701" y="1035826"/>
                  </a:cubicBezTo>
                  <a:lnTo>
                    <a:pt x="92667" y="1035826"/>
                  </a:lnTo>
                  <a:cubicBezTo>
                    <a:pt x="41489" y="1035826"/>
                    <a:pt x="0" y="994337"/>
                    <a:pt x="0" y="943158"/>
                  </a:cubicBezTo>
                  <a:lnTo>
                    <a:pt x="0" y="92667"/>
                  </a:lnTo>
                  <a:cubicBezTo>
                    <a:pt x="0" y="41489"/>
                    <a:pt x="41489" y="0"/>
                    <a:pt x="92667" y="0"/>
                  </a:cubicBezTo>
                  <a:close/>
                </a:path>
              </a:pathLst>
            </a:custGeom>
            <a:solidFill>
              <a:srgbClr val="29423A"/>
            </a:solidFill>
            <a:ln cap="rnd" cmpd="sng" w="57150">
              <a:solidFill>
                <a:srgbClr val="F1EFE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2" name="Google Shape;572;p29"/>
            <p:cNvSpPr txBox="1"/>
            <p:nvPr/>
          </p:nvSpPr>
          <p:spPr>
            <a:xfrm>
              <a:off x="0" y="9525"/>
              <a:ext cx="2200369" cy="102630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3" name="Google Shape;573;p29"/>
          <p:cNvGrpSpPr/>
          <p:nvPr/>
        </p:nvGrpSpPr>
        <p:grpSpPr>
          <a:xfrm>
            <a:off x="492415" y="2803209"/>
            <a:ext cx="4177262" cy="1966451"/>
            <a:chOff x="0" y="0"/>
            <a:chExt cx="2200369" cy="1035826"/>
          </a:xfrm>
        </p:grpSpPr>
        <p:sp>
          <p:nvSpPr>
            <p:cNvPr id="574" name="Google Shape;574;p29"/>
            <p:cNvSpPr/>
            <p:nvPr/>
          </p:nvSpPr>
          <p:spPr>
            <a:xfrm>
              <a:off x="0" y="0"/>
              <a:ext cx="2200369" cy="1035826"/>
            </a:xfrm>
            <a:custGeom>
              <a:rect b="b" l="l" r="r" t="t"/>
              <a:pathLst>
                <a:path extrusionOk="0" h="1035826" w="2200369">
                  <a:moveTo>
                    <a:pt x="92667" y="0"/>
                  </a:moveTo>
                  <a:lnTo>
                    <a:pt x="2107701" y="0"/>
                  </a:lnTo>
                  <a:cubicBezTo>
                    <a:pt x="2132278" y="0"/>
                    <a:pt x="2155848" y="9763"/>
                    <a:pt x="2173227" y="27142"/>
                  </a:cubicBezTo>
                  <a:cubicBezTo>
                    <a:pt x="2190605" y="44520"/>
                    <a:pt x="2200369" y="68090"/>
                    <a:pt x="2200369" y="92667"/>
                  </a:cubicBezTo>
                  <a:lnTo>
                    <a:pt x="2200369" y="943158"/>
                  </a:lnTo>
                  <a:cubicBezTo>
                    <a:pt x="2200369" y="994337"/>
                    <a:pt x="2158880" y="1035826"/>
                    <a:pt x="2107701" y="1035826"/>
                  </a:cubicBezTo>
                  <a:lnTo>
                    <a:pt x="92667" y="1035826"/>
                  </a:lnTo>
                  <a:cubicBezTo>
                    <a:pt x="41489" y="1035826"/>
                    <a:pt x="0" y="994337"/>
                    <a:pt x="0" y="943158"/>
                  </a:cubicBezTo>
                  <a:lnTo>
                    <a:pt x="0" y="92667"/>
                  </a:lnTo>
                  <a:cubicBezTo>
                    <a:pt x="0" y="41489"/>
                    <a:pt x="41489" y="0"/>
                    <a:pt x="92667" y="0"/>
                  </a:cubicBezTo>
                  <a:close/>
                </a:path>
              </a:pathLst>
            </a:custGeom>
            <a:solidFill>
              <a:srgbClr val="29423A"/>
            </a:solidFill>
            <a:ln cap="rnd" cmpd="sng" w="57150">
              <a:solidFill>
                <a:srgbClr val="F1EFE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5" name="Google Shape;575;p29"/>
            <p:cNvSpPr txBox="1"/>
            <p:nvPr/>
          </p:nvSpPr>
          <p:spPr>
            <a:xfrm>
              <a:off x="0" y="9525"/>
              <a:ext cx="2200369" cy="102630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76" name="Google Shape;576;p29"/>
          <p:cNvGrpSpPr/>
          <p:nvPr/>
        </p:nvGrpSpPr>
        <p:grpSpPr>
          <a:xfrm>
            <a:off x="4411868" y="2803209"/>
            <a:ext cx="4177262" cy="1966451"/>
            <a:chOff x="0" y="0"/>
            <a:chExt cx="2200369" cy="1035826"/>
          </a:xfrm>
        </p:grpSpPr>
        <p:sp>
          <p:nvSpPr>
            <p:cNvPr id="577" name="Google Shape;577;p29"/>
            <p:cNvSpPr/>
            <p:nvPr/>
          </p:nvSpPr>
          <p:spPr>
            <a:xfrm>
              <a:off x="0" y="0"/>
              <a:ext cx="2200369" cy="1035826"/>
            </a:xfrm>
            <a:custGeom>
              <a:rect b="b" l="l" r="r" t="t"/>
              <a:pathLst>
                <a:path extrusionOk="0" h="1035826" w="2200369">
                  <a:moveTo>
                    <a:pt x="92667" y="0"/>
                  </a:moveTo>
                  <a:lnTo>
                    <a:pt x="2107701" y="0"/>
                  </a:lnTo>
                  <a:cubicBezTo>
                    <a:pt x="2132278" y="0"/>
                    <a:pt x="2155848" y="9763"/>
                    <a:pt x="2173227" y="27142"/>
                  </a:cubicBezTo>
                  <a:cubicBezTo>
                    <a:pt x="2190605" y="44520"/>
                    <a:pt x="2200369" y="68090"/>
                    <a:pt x="2200369" y="92667"/>
                  </a:cubicBezTo>
                  <a:lnTo>
                    <a:pt x="2200369" y="943158"/>
                  </a:lnTo>
                  <a:cubicBezTo>
                    <a:pt x="2200369" y="994337"/>
                    <a:pt x="2158880" y="1035826"/>
                    <a:pt x="2107701" y="1035826"/>
                  </a:cubicBezTo>
                  <a:lnTo>
                    <a:pt x="92667" y="1035826"/>
                  </a:lnTo>
                  <a:cubicBezTo>
                    <a:pt x="41489" y="1035826"/>
                    <a:pt x="0" y="994337"/>
                    <a:pt x="0" y="943158"/>
                  </a:cubicBezTo>
                  <a:lnTo>
                    <a:pt x="0" y="92667"/>
                  </a:lnTo>
                  <a:cubicBezTo>
                    <a:pt x="0" y="41489"/>
                    <a:pt x="41489" y="0"/>
                    <a:pt x="92667" y="0"/>
                  </a:cubicBezTo>
                  <a:close/>
                </a:path>
              </a:pathLst>
            </a:custGeom>
            <a:solidFill>
              <a:srgbClr val="29423A"/>
            </a:solidFill>
            <a:ln cap="rnd" cmpd="sng" w="57150">
              <a:solidFill>
                <a:srgbClr val="F1EFE1"/>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78" name="Google Shape;578;p29"/>
            <p:cNvSpPr txBox="1"/>
            <p:nvPr/>
          </p:nvSpPr>
          <p:spPr>
            <a:xfrm>
              <a:off x="0" y="9525"/>
              <a:ext cx="2200369" cy="102630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79" name="Google Shape;579;p29"/>
          <p:cNvPicPr preferRelativeResize="0"/>
          <p:nvPr/>
        </p:nvPicPr>
        <p:blipFill>
          <a:blip r:embed="rId5">
            <a:alphaModFix/>
          </a:blip>
          <a:stretch>
            <a:fillRect/>
          </a:stretch>
        </p:blipFill>
        <p:spPr>
          <a:xfrm>
            <a:off x="2820941" y="-75"/>
            <a:ext cx="3236018" cy="5143501"/>
          </a:xfrm>
          <a:prstGeom prst="rect">
            <a:avLst/>
          </a:prstGeom>
          <a:noFill/>
          <a:ln>
            <a:noFill/>
          </a:ln>
        </p:spPr>
      </p:pic>
      <p:sp>
        <p:nvSpPr>
          <p:cNvPr id="580" name="Google Shape;580;p29"/>
          <p:cNvSpPr txBox="1"/>
          <p:nvPr/>
        </p:nvSpPr>
        <p:spPr>
          <a:xfrm>
            <a:off x="548727" y="1757404"/>
            <a:ext cx="2251994"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Lorem ipsum dolor sit amet, consectetur adipiscing elit.</a:t>
            </a:r>
            <a:endParaRPr sz="700"/>
          </a:p>
        </p:txBody>
      </p:sp>
      <p:sp>
        <p:nvSpPr>
          <p:cNvPr id="581" name="Google Shape;581;p29"/>
          <p:cNvSpPr txBox="1"/>
          <p:nvPr/>
        </p:nvSpPr>
        <p:spPr>
          <a:xfrm>
            <a:off x="548727" y="4103847"/>
            <a:ext cx="2251994"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Lorem ipsum dolor sit amet, consectetur adipiscing elit.</a:t>
            </a:r>
            <a:endParaRPr sz="700"/>
          </a:p>
        </p:txBody>
      </p:sp>
      <p:sp>
        <p:nvSpPr>
          <p:cNvPr id="582" name="Google Shape;582;p29"/>
          <p:cNvSpPr txBox="1"/>
          <p:nvPr/>
        </p:nvSpPr>
        <p:spPr>
          <a:xfrm>
            <a:off x="6337137" y="1757404"/>
            <a:ext cx="2251994"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Lorem ipsum dolor sit amet, consectetur adipiscing elit.</a:t>
            </a:r>
            <a:endParaRPr sz="700"/>
          </a:p>
        </p:txBody>
      </p:sp>
      <p:sp>
        <p:nvSpPr>
          <p:cNvPr id="583" name="Google Shape;583;p29"/>
          <p:cNvSpPr txBox="1"/>
          <p:nvPr/>
        </p:nvSpPr>
        <p:spPr>
          <a:xfrm>
            <a:off x="6337137" y="4103847"/>
            <a:ext cx="2251994" cy="4063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Lorem ipsum dolor sit amet, consectetur adipiscing elit.</a:t>
            </a:r>
            <a:endParaRPr sz="700"/>
          </a:p>
        </p:txBody>
      </p:sp>
      <p:sp>
        <p:nvSpPr>
          <p:cNvPr id="584" name="Google Shape;584;p29"/>
          <p:cNvSpPr txBox="1"/>
          <p:nvPr/>
        </p:nvSpPr>
        <p:spPr>
          <a:xfrm>
            <a:off x="882394" y="571066"/>
            <a:ext cx="1584659" cy="650976"/>
          </a:xfrm>
          <a:prstGeom prst="rect">
            <a:avLst/>
          </a:prstGeom>
          <a:noFill/>
          <a:ln>
            <a:noFill/>
          </a:ln>
        </p:spPr>
        <p:txBody>
          <a:bodyPr anchorCtr="0" anchor="t" bIns="0" lIns="0" spcFirstLastPara="1" rIns="0" wrap="square" tIns="0">
            <a:spAutoFit/>
          </a:bodyPr>
          <a:lstStyle/>
          <a:p>
            <a:pPr indent="0" lvl="0" marL="0" marR="0" rtl="0" algn="ctr">
              <a:lnSpc>
                <a:spcPct val="95999"/>
              </a:lnSpc>
              <a:spcBef>
                <a:spcPts val="0"/>
              </a:spcBef>
              <a:spcAft>
                <a:spcPts val="0"/>
              </a:spcAft>
              <a:buNone/>
            </a:pPr>
            <a:r>
              <a:rPr b="1" i="0" lang="en" sz="5000" u="none" cap="none" strike="noStrike">
                <a:solidFill>
                  <a:srgbClr val="F1EFE1"/>
                </a:solidFill>
                <a:latin typeface="Palanquin"/>
                <a:ea typeface="Palanquin"/>
                <a:cs typeface="Palanquin"/>
                <a:sym typeface="Palanquin"/>
              </a:rPr>
              <a:t>4,023</a:t>
            </a:r>
            <a:endParaRPr sz="700"/>
          </a:p>
        </p:txBody>
      </p:sp>
      <p:sp>
        <p:nvSpPr>
          <p:cNvPr id="585" name="Google Shape;585;p29"/>
          <p:cNvSpPr txBox="1"/>
          <p:nvPr/>
        </p:nvSpPr>
        <p:spPr>
          <a:xfrm>
            <a:off x="6670804" y="571066"/>
            <a:ext cx="1584659" cy="650976"/>
          </a:xfrm>
          <a:prstGeom prst="rect">
            <a:avLst/>
          </a:prstGeom>
          <a:noFill/>
          <a:ln>
            <a:noFill/>
          </a:ln>
        </p:spPr>
        <p:txBody>
          <a:bodyPr anchorCtr="0" anchor="t" bIns="0" lIns="0" spcFirstLastPara="1" rIns="0" wrap="square" tIns="0">
            <a:spAutoFit/>
          </a:bodyPr>
          <a:lstStyle/>
          <a:p>
            <a:pPr indent="0" lvl="0" marL="0" marR="0" rtl="0" algn="ctr">
              <a:lnSpc>
                <a:spcPct val="95999"/>
              </a:lnSpc>
              <a:spcBef>
                <a:spcPts val="0"/>
              </a:spcBef>
              <a:spcAft>
                <a:spcPts val="0"/>
              </a:spcAft>
              <a:buNone/>
            </a:pPr>
            <a:r>
              <a:rPr b="1" i="0" lang="en" sz="5000" u="none" cap="none" strike="noStrike">
                <a:solidFill>
                  <a:srgbClr val="F1EFE1"/>
                </a:solidFill>
                <a:latin typeface="Palanquin"/>
                <a:ea typeface="Palanquin"/>
                <a:cs typeface="Palanquin"/>
                <a:sym typeface="Palanquin"/>
              </a:rPr>
              <a:t>4,792</a:t>
            </a:r>
            <a:endParaRPr sz="700"/>
          </a:p>
        </p:txBody>
      </p:sp>
      <p:sp>
        <p:nvSpPr>
          <p:cNvPr id="586" name="Google Shape;586;p29"/>
          <p:cNvSpPr txBox="1"/>
          <p:nvPr/>
        </p:nvSpPr>
        <p:spPr>
          <a:xfrm>
            <a:off x="882394" y="2917509"/>
            <a:ext cx="1584659" cy="650976"/>
          </a:xfrm>
          <a:prstGeom prst="rect">
            <a:avLst/>
          </a:prstGeom>
          <a:noFill/>
          <a:ln>
            <a:noFill/>
          </a:ln>
        </p:spPr>
        <p:txBody>
          <a:bodyPr anchorCtr="0" anchor="t" bIns="0" lIns="0" spcFirstLastPara="1" rIns="0" wrap="square" tIns="0">
            <a:spAutoFit/>
          </a:bodyPr>
          <a:lstStyle/>
          <a:p>
            <a:pPr indent="0" lvl="0" marL="0" marR="0" rtl="0" algn="ctr">
              <a:lnSpc>
                <a:spcPct val="95999"/>
              </a:lnSpc>
              <a:spcBef>
                <a:spcPts val="0"/>
              </a:spcBef>
              <a:spcAft>
                <a:spcPts val="0"/>
              </a:spcAft>
              <a:buNone/>
            </a:pPr>
            <a:r>
              <a:rPr b="1" i="0" lang="en" sz="5000" u="none" cap="none" strike="noStrike">
                <a:solidFill>
                  <a:srgbClr val="F1EFE1"/>
                </a:solidFill>
                <a:latin typeface="Palanquin"/>
                <a:ea typeface="Palanquin"/>
                <a:cs typeface="Palanquin"/>
                <a:sym typeface="Palanquin"/>
              </a:rPr>
              <a:t>567</a:t>
            </a:r>
            <a:endParaRPr sz="700"/>
          </a:p>
        </p:txBody>
      </p:sp>
      <p:sp>
        <p:nvSpPr>
          <p:cNvPr id="587" name="Google Shape;587;p29"/>
          <p:cNvSpPr txBox="1"/>
          <p:nvPr/>
        </p:nvSpPr>
        <p:spPr>
          <a:xfrm>
            <a:off x="6670804" y="2917509"/>
            <a:ext cx="1584659" cy="650976"/>
          </a:xfrm>
          <a:prstGeom prst="rect">
            <a:avLst/>
          </a:prstGeom>
          <a:noFill/>
          <a:ln>
            <a:noFill/>
          </a:ln>
        </p:spPr>
        <p:txBody>
          <a:bodyPr anchorCtr="0" anchor="t" bIns="0" lIns="0" spcFirstLastPara="1" rIns="0" wrap="square" tIns="0">
            <a:spAutoFit/>
          </a:bodyPr>
          <a:lstStyle/>
          <a:p>
            <a:pPr indent="0" lvl="0" marL="0" marR="0" rtl="0" algn="ctr">
              <a:lnSpc>
                <a:spcPct val="95999"/>
              </a:lnSpc>
              <a:spcBef>
                <a:spcPts val="0"/>
              </a:spcBef>
              <a:spcAft>
                <a:spcPts val="0"/>
              </a:spcAft>
              <a:buNone/>
            </a:pPr>
            <a:r>
              <a:rPr b="1" i="0" lang="en" sz="5000" u="none" cap="none" strike="noStrike">
                <a:solidFill>
                  <a:srgbClr val="F1EFE1"/>
                </a:solidFill>
                <a:latin typeface="Palanquin"/>
                <a:ea typeface="Palanquin"/>
                <a:cs typeface="Palanquin"/>
                <a:sym typeface="Palanquin"/>
              </a:rPr>
              <a:t>1,450</a:t>
            </a:r>
            <a:endParaRPr sz="700"/>
          </a:p>
        </p:txBody>
      </p:sp>
      <p:sp>
        <p:nvSpPr>
          <p:cNvPr id="588" name="Google Shape;588;p29"/>
          <p:cNvSpPr txBox="1"/>
          <p:nvPr/>
        </p:nvSpPr>
        <p:spPr>
          <a:xfrm>
            <a:off x="768400" y="1313980"/>
            <a:ext cx="1812647" cy="2958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F1EFE1"/>
                </a:solidFill>
                <a:latin typeface="Palanquin"/>
                <a:ea typeface="Palanquin"/>
                <a:cs typeface="Palanquin"/>
                <a:sym typeface="Palanquin"/>
              </a:rPr>
              <a:t>TITLE HERE</a:t>
            </a:r>
            <a:endParaRPr sz="700"/>
          </a:p>
        </p:txBody>
      </p:sp>
      <p:grpSp>
        <p:nvGrpSpPr>
          <p:cNvPr id="589" name="Google Shape;589;p29"/>
          <p:cNvGrpSpPr/>
          <p:nvPr/>
        </p:nvGrpSpPr>
        <p:grpSpPr>
          <a:xfrm>
            <a:off x="2681125" y="-125"/>
            <a:ext cx="160027" cy="5143609"/>
            <a:chOff x="0" y="0"/>
            <a:chExt cx="84300" cy="2963079"/>
          </a:xfrm>
        </p:grpSpPr>
        <p:sp>
          <p:nvSpPr>
            <p:cNvPr id="590" name="Google Shape;590;p29"/>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591" name="Google Shape;591;p29"/>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92" name="Google Shape;592;p29"/>
          <p:cNvGrpSpPr/>
          <p:nvPr/>
        </p:nvGrpSpPr>
        <p:grpSpPr>
          <a:xfrm>
            <a:off x="6077176" y="-125"/>
            <a:ext cx="160027" cy="5143609"/>
            <a:chOff x="0" y="0"/>
            <a:chExt cx="84300" cy="2963079"/>
          </a:xfrm>
        </p:grpSpPr>
        <p:sp>
          <p:nvSpPr>
            <p:cNvPr id="593" name="Google Shape;593;p29"/>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594" name="Google Shape;594;p29"/>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95" name="Google Shape;595;p29"/>
          <p:cNvSpPr txBox="1"/>
          <p:nvPr/>
        </p:nvSpPr>
        <p:spPr>
          <a:xfrm>
            <a:off x="6556810" y="1313980"/>
            <a:ext cx="1812646" cy="2958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F1EFE1"/>
                </a:solidFill>
                <a:latin typeface="Palanquin"/>
                <a:ea typeface="Palanquin"/>
                <a:cs typeface="Palanquin"/>
                <a:sym typeface="Palanquin"/>
              </a:rPr>
              <a:t>TITLE HERE</a:t>
            </a:r>
            <a:endParaRPr sz="700"/>
          </a:p>
        </p:txBody>
      </p:sp>
      <p:sp>
        <p:nvSpPr>
          <p:cNvPr id="596" name="Google Shape;596;p29"/>
          <p:cNvSpPr txBox="1"/>
          <p:nvPr/>
        </p:nvSpPr>
        <p:spPr>
          <a:xfrm>
            <a:off x="768400" y="3660423"/>
            <a:ext cx="1812647" cy="2958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F1EFE1"/>
                </a:solidFill>
                <a:latin typeface="Palanquin"/>
                <a:ea typeface="Palanquin"/>
                <a:cs typeface="Palanquin"/>
                <a:sym typeface="Palanquin"/>
              </a:rPr>
              <a:t>TITLE HERE</a:t>
            </a:r>
            <a:endParaRPr sz="700"/>
          </a:p>
        </p:txBody>
      </p:sp>
      <p:sp>
        <p:nvSpPr>
          <p:cNvPr id="597" name="Google Shape;597;p29"/>
          <p:cNvSpPr txBox="1"/>
          <p:nvPr/>
        </p:nvSpPr>
        <p:spPr>
          <a:xfrm>
            <a:off x="6556810" y="3660423"/>
            <a:ext cx="1812646" cy="295847"/>
          </a:xfrm>
          <a:prstGeom prst="rect">
            <a:avLst/>
          </a:prstGeom>
          <a:noFill/>
          <a:ln>
            <a:noFill/>
          </a:ln>
        </p:spPr>
        <p:txBody>
          <a:bodyPr anchorCtr="0" anchor="t" bIns="0" lIns="0" spcFirstLastPara="1" rIns="0" wrap="square" tIns="0">
            <a:spAutoFit/>
          </a:bodyPr>
          <a:lstStyle/>
          <a:p>
            <a:pPr indent="0" lvl="0" marL="0" marR="0" rtl="0" algn="ctr">
              <a:lnSpc>
                <a:spcPct val="132008"/>
              </a:lnSpc>
              <a:spcBef>
                <a:spcPts val="0"/>
              </a:spcBef>
              <a:spcAft>
                <a:spcPts val="0"/>
              </a:spcAft>
              <a:buNone/>
            </a:pPr>
            <a:r>
              <a:rPr b="0" i="0" lang="en" sz="1800" u="none" cap="none" strike="noStrike">
                <a:solidFill>
                  <a:srgbClr val="F1EFE1"/>
                </a:solidFill>
                <a:latin typeface="Palanquin"/>
                <a:ea typeface="Palanquin"/>
                <a:cs typeface="Palanquin"/>
                <a:sym typeface="Palanquin"/>
              </a:rPr>
              <a:t>TITLE HERE</a:t>
            </a:r>
            <a:endParaRPr sz="700"/>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30"/>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603" name="Google Shape;603;p30"/>
          <p:cNvPicPr preferRelativeResize="0"/>
          <p:nvPr/>
        </p:nvPicPr>
        <p:blipFill>
          <a:blip r:embed="rId4">
            <a:alphaModFix/>
          </a:blip>
          <a:stretch>
            <a:fillRect/>
          </a:stretch>
        </p:blipFill>
        <p:spPr>
          <a:xfrm>
            <a:off x="0" y="0"/>
            <a:ext cx="9144003" cy="5143501"/>
          </a:xfrm>
          <a:prstGeom prst="rect">
            <a:avLst/>
          </a:prstGeom>
          <a:noFill/>
          <a:ln>
            <a:noFill/>
          </a:ln>
        </p:spPr>
      </p:pic>
      <p:grpSp>
        <p:nvGrpSpPr>
          <p:cNvPr id="604" name="Google Shape;604;p30"/>
          <p:cNvGrpSpPr/>
          <p:nvPr/>
        </p:nvGrpSpPr>
        <p:grpSpPr>
          <a:xfrm>
            <a:off x="0" y="0"/>
            <a:ext cx="4501814" cy="5143500"/>
            <a:chOff x="0" y="0"/>
            <a:chExt cx="2371326" cy="2709333"/>
          </a:xfrm>
        </p:grpSpPr>
        <p:sp>
          <p:nvSpPr>
            <p:cNvPr id="605" name="Google Shape;605;p30"/>
            <p:cNvSpPr/>
            <p:nvPr/>
          </p:nvSpPr>
          <p:spPr>
            <a:xfrm>
              <a:off x="0" y="0"/>
              <a:ext cx="2371326" cy="2709333"/>
            </a:xfrm>
            <a:custGeom>
              <a:rect b="b" l="l" r="r" t="t"/>
              <a:pathLst>
                <a:path extrusionOk="0" h="2709333" w="2371326">
                  <a:moveTo>
                    <a:pt x="0" y="0"/>
                  </a:moveTo>
                  <a:lnTo>
                    <a:pt x="2371326" y="0"/>
                  </a:lnTo>
                  <a:lnTo>
                    <a:pt x="2371326" y="2709333"/>
                  </a:lnTo>
                  <a:lnTo>
                    <a:pt x="0" y="2709333"/>
                  </a:lnTo>
                  <a:close/>
                </a:path>
              </a:pathLst>
            </a:custGeom>
            <a:solidFill>
              <a:srgbClr val="961919"/>
            </a:solidFill>
            <a:ln cap="sq" cmpd="sng" w="38100">
              <a:solidFill>
                <a:srgbClr val="F1EFE1"/>
              </a:solidFill>
              <a:prstDash val="solid"/>
              <a:miter lim="8000"/>
              <a:headEnd len="sm" w="sm" type="none"/>
              <a:tailEnd len="sm" w="sm" type="none"/>
            </a:ln>
          </p:spPr>
        </p:sp>
        <p:sp>
          <p:nvSpPr>
            <p:cNvPr id="606" name="Google Shape;606;p30"/>
            <p:cNvSpPr txBox="1"/>
            <p:nvPr/>
          </p:nvSpPr>
          <p:spPr>
            <a:xfrm>
              <a:off x="0" y="9525"/>
              <a:ext cx="2371326"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07" name="Google Shape;607;p30"/>
          <p:cNvGrpSpPr/>
          <p:nvPr/>
        </p:nvGrpSpPr>
        <p:grpSpPr>
          <a:xfrm>
            <a:off x="154489" y="180975"/>
            <a:ext cx="4192836" cy="4781550"/>
            <a:chOff x="0" y="0"/>
            <a:chExt cx="2208572" cy="2518677"/>
          </a:xfrm>
        </p:grpSpPr>
        <p:sp>
          <p:nvSpPr>
            <p:cNvPr id="608" name="Google Shape;608;p30"/>
            <p:cNvSpPr/>
            <p:nvPr/>
          </p:nvSpPr>
          <p:spPr>
            <a:xfrm>
              <a:off x="0" y="0"/>
              <a:ext cx="2208572" cy="2518676"/>
            </a:xfrm>
            <a:custGeom>
              <a:rect b="b" l="l" r="r" t="t"/>
              <a:pathLst>
                <a:path extrusionOk="0" h="2518676" w="2208572">
                  <a:moveTo>
                    <a:pt x="0" y="0"/>
                  </a:moveTo>
                  <a:lnTo>
                    <a:pt x="2208572" y="0"/>
                  </a:lnTo>
                  <a:lnTo>
                    <a:pt x="2208572" y="2518676"/>
                  </a:lnTo>
                  <a:lnTo>
                    <a:pt x="0" y="2518676"/>
                  </a:lnTo>
                  <a:close/>
                </a:path>
              </a:pathLst>
            </a:custGeom>
            <a:solidFill>
              <a:srgbClr val="29423A"/>
            </a:solidFill>
            <a:ln cap="sq" cmpd="sng" w="38100">
              <a:solidFill>
                <a:srgbClr val="F1EFE1"/>
              </a:solidFill>
              <a:prstDash val="solid"/>
              <a:miter lim="8000"/>
              <a:headEnd len="sm" w="sm" type="none"/>
              <a:tailEnd len="sm" w="sm" type="none"/>
            </a:ln>
          </p:spPr>
        </p:sp>
        <p:sp>
          <p:nvSpPr>
            <p:cNvPr id="609" name="Google Shape;609;p30"/>
            <p:cNvSpPr txBox="1"/>
            <p:nvPr/>
          </p:nvSpPr>
          <p:spPr>
            <a:xfrm>
              <a:off x="0" y="9525"/>
              <a:ext cx="2208572" cy="250915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10" name="Google Shape;610;p30"/>
          <p:cNvSpPr/>
          <p:nvPr/>
        </p:nvSpPr>
        <p:spPr>
          <a:xfrm>
            <a:off x="193061" y="513458"/>
            <a:ext cx="4115692" cy="411569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11" name="Google Shape;611;p30"/>
          <p:cNvPicPr preferRelativeResize="0"/>
          <p:nvPr/>
        </p:nvPicPr>
        <p:blipFill>
          <a:blip r:embed="rId5">
            <a:alphaModFix/>
          </a:blip>
          <a:stretch>
            <a:fillRect/>
          </a:stretch>
        </p:blipFill>
        <p:spPr>
          <a:xfrm>
            <a:off x="354938" y="675825"/>
            <a:ext cx="3791850" cy="3788798"/>
          </a:xfrm>
          <a:prstGeom prst="rect">
            <a:avLst/>
          </a:prstGeom>
          <a:noFill/>
          <a:ln>
            <a:noFill/>
          </a:ln>
        </p:spPr>
      </p:pic>
      <p:sp>
        <p:nvSpPr>
          <p:cNvPr id="612" name="Google Shape;612;p30"/>
          <p:cNvSpPr/>
          <p:nvPr/>
        </p:nvSpPr>
        <p:spPr>
          <a:xfrm rot="5400000">
            <a:off x="5024522" y="1660276"/>
            <a:ext cx="338358" cy="483368"/>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3" name="Google Shape;613;p30"/>
          <p:cNvSpPr/>
          <p:nvPr/>
        </p:nvSpPr>
        <p:spPr>
          <a:xfrm rot="5400000">
            <a:off x="5024522" y="2267909"/>
            <a:ext cx="338358" cy="483368"/>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aphicFrame>
        <p:nvGraphicFramePr>
          <p:cNvPr id="614" name="Google Shape;614;p30"/>
          <p:cNvGraphicFramePr/>
          <p:nvPr/>
        </p:nvGraphicFramePr>
        <p:xfrm>
          <a:off x="5566598" y="1614314"/>
          <a:ext cx="3000000" cy="3000000"/>
        </p:xfrm>
        <a:graphic>
          <a:graphicData uri="http://schemas.openxmlformats.org/drawingml/2006/table">
            <a:tbl>
              <a:tblPr>
                <a:noFill/>
                <a:tableStyleId>{077BDB56-2A19-42BC-AF1B-6FB9728D0C5A}</a:tableStyleId>
              </a:tblPr>
              <a:tblGrid>
                <a:gridCol w="2758400"/>
              </a:tblGrid>
              <a:tr h="602950">
                <a:tc>
                  <a:txBody>
                    <a:bodyPr/>
                    <a:lstStyle/>
                    <a:p>
                      <a:pPr indent="0" lvl="0" marL="0" marR="0" rtl="0" algn="l">
                        <a:lnSpc>
                          <a:spcPct val="153024"/>
                        </a:lnSpc>
                        <a:spcBef>
                          <a:spcPts val="0"/>
                        </a:spcBef>
                        <a:spcAft>
                          <a:spcPts val="0"/>
                        </a:spcAft>
                        <a:buNone/>
                      </a:pPr>
                      <a:r>
                        <a:rPr lang="en" sz="1100" u="none" cap="none" strike="noStrike">
                          <a:solidFill>
                            <a:srgbClr val="000000"/>
                          </a:solidFill>
                          <a:latin typeface="Blinker"/>
                          <a:ea typeface="Blinker"/>
                          <a:cs typeface="Blinker"/>
                          <a:sym typeface="Blinker"/>
                        </a:rPr>
                        <a:t>123 Anywhere St., Any City,ST 12345</a:t>
                      </a:r>
                      <a:endParaRPr sz="600" u="none" cap="none" strike="noStrike"/>
                    </a:p>
                  </a:txBody>
                  <a:tcPr marT="90500" marB="90500" marR="90500" marL="90500" anchor="ctr">
                    <a:lnL cap="flat" cmpd="sng" w="9525">
                      <a:solidFill>
                        <a:srgbClr val="99B83C">
                          <a:alpha val="0"/>
                        </a:srgbClr>
                      </a:solidFill>
                      <a:prstDash val="solid"/>
                      <a:round/>
                      <a:headEnd len="sm" w="sm" type="none"/>
                      <a:tailEnd len="sm" w="sm" type="none"/>
                    </a:lnL>
                    <a:lnR cap="flat" cmpd="sng" w="9525">
                      <a:solidFill>
                        <a:srgbClr val="99B83C">
                          <a:alpha val="0"/>
                        </a:srgbClr>
                      </a:solidFill>
                      <a:prstDash val="solid"/>
                      <a:round/>
                      <a:headEnd len="sm" w="sm" type="none"/>
                      <a:tailEnd len="sm" w="sm" type="none"/>
                    </a:lnR>
                    <a:lnT cap="flat" cmpd="sng" w="9525">
                      <a:solidFill>
                        <a:srgbClr val="99B83C">
                          <a:alpha val="0"/>
                        </a:srgbClr>
                      </a:solidFill>
                      <a:prstDash val="solid"/>
                      <a:round/>
                      <a:headEnd len="sm" w="sm" type="none"/>
                      <a:tailEnd len="sm" w="sm" type="none"/>
                    </a:lnT>
                    <a:lnB cap="flat" cmpd="sng" w="9525">
                      <a:solidFill>
                        <a:srgbClr val="99B83C">
                          <a:alpha val="0"/>
                        </a:srgbClr>
                      </a:solidFill>
                      <a:prstDash val="solid"/>
                      <a:round/>
                      <a:headEnd len="sm" w="sm" type="none"/>
                      <a:tailEnd len="sm" w="sm" type="none"/>
                    </a:lnB>
                  </a:tcPr>
                </a:tc>
              </a:tr>
              <a:tr h="602950">
                <a:tc>
                  <a:txBody>
                    <a:bodyPr/>
                    <a:lstStyle/>
                    <a:p>
                      <a:pPr indent="0" lvl="0" marL="0" marR="0" rtl="0" algn="l">
                        <a:lnSpc>
                          <a:spcPct val="153024"/>
                        </a:lnSpc>
                        <a:spcBef>
                          <a:spcPts val="0"/>
                        </a:spcBef>
                        <a:spcAft>
                          <a:spcPts val="0"/>
                        </a:spcAft>
                        <a:buNone/>
                      </a:pPr>
                      <a:r>
                        <a:rPr lang="en" sz="1100" u="none" cap="none" strike="noStrike">
                          <a:solidFill>
                            <a:srgbClr val="000000"/>
                          </a:solidFill>
                          <a:latin typeface="Blinker"/>
                          <a:ea typeface="Blinker"/>
                          <a:cs typeface="Blinker"/>
                          <a:sym typeface="Blinker"/>
                        </a:rPr>
                        <a:t>123-456-7890</a:t>
                      </a:r>
                      <a:endParaRPr sz="600" u="none" cap="none" strike="noStrike"/>
                    </a:p>
                  </a:txBody>
                  <a:tcPr marT="90500" marB="90500" marR="90500" marL="90500" anchor="ctr">
                    <a:lnL cap="flat" cmpd="sng" w="9525">
                      <a:solidFill>
                        <a:srgbClr val="99B83C">
                          <a:alpha val="0"/>
                        </a:srgbClr>
                      </a:solidFill>
                      <a:prstDash val="solid"/>
                      <a:round/>
                      <a:headEnd len="sm" w="sm" type="none"/>
                      <a:tailEnd len="sm" w="sm" type="none"/>
                    </a:lnL>
                    <a:lnR cap="flat" cmpd="sng" w="9525">
                      <a:solidFill>
                        <a:srgbClr val="99B83C">
                          <a:alpha val="0"/>
                        </a:srgbClr>
                      </a:solidFill>
                      <a:prstDash val="solid"/>
                      <a:round/>
                      <a:headEnd len="sm" w="sm" type="none"/>
                      <a:tailEnd len="sm" w="sm" type="none"/>
                    </a:lnR>
                    <a:lnT cap="flat" cmpd="sng" w="9525">
                      <a:solidFill>
                        <a:srgbClr val="99B83C">
                          <a:alpha val="0"/>
                        </a:srgbClr>
                      </a:solidFill>
                      <a:prstDash val="solid"/>
                      <a:round/>
                      <a:headEnd len="sm" w="sm" type="none"/>
                      <a:tailEnd len="sm" w="sm" type="none"/>
                    </a:lnT>
                    <a:lnB cap="flat" cmpd="sng" w="9525">
                      <a:solidFill>
                        <a:srgbClr val="99B83C">
                          <a:alpha val="0"/>
                        </a:srgbClr>
                      </a:solidFill>
                      <a:prstDash val="solid"/>
                      <a:round/>
                      <a:headEnd len="sm" w="sm" type="none"/>
                      <a:tailEnd len="sm" w="sm" type="none"/>
                    </a:lnB>
                  </a:tcPr>
                </a:tc>
              </a:tr>
              <a:tr h="602950">
                <a:tc>
                  <a:txBody>
                    <a:bodyPr/>
                    <a:lstStyle/>
                    <a:p>
                      <a:pPr indent="0" lvl="0" marL="0" marR="0" rtl="0" algn="l">
                        <a:lnSpc>
                          <a:spcPct val="153024"/>
                        </a:lnSpc>
                        <a:spcBef>
                          <a:spcPts val="0"/>
                        </a:spcBef>
                        <a:spcAft>
                          <a:spcPts val="0"/>
                        </a:spcAft>
                        <a:buNone/>
                      </a:pPr>
                      <a:r>
                        <a:rPr lang="en" sz="1100" u="none" cap="none" strike="noStrike">
                          <a:solidFill>
                            <a:srgbClr val="000000"/>
                          </a:solidFill>
                          <a:latin typeface="Blinker"/>
                          <a:ea typeface="Blinker"/>
                          <a:cs typeface="Blinker"/>
                          <a:sym typeface="Blinker"/>
                        </a:rPr>
                        <a:t>hello@reallygreatsite.com</a:t>
                      </a:r>
                      <a:endParaRPr sz="600" u="none" cap="none" strike="noStrike"/>
                    </a:p>
                  </a:txBody>
                  <a:tcPr marT="90500" marB="90500" marR="90500" marL="90500" anchor="ctr">
                    <a:lnL cap="flat" cmpd="sng" w="9525">
                      <a:solidFill>
                        <a:srgbClr val="99B83C">
                          <a:alpha val="0"/>
                        </a:srgbClr>
                      </a:solidFill>
                      <a:prstDash val="solid"/>
                      <a:round/>
                      <a:headEnd len="sm" w="sm" type="none"/>
                      <a:tailEnd len="sm" w="sm" type="none"/>
                    </a:lnL>
                    <a:lnR cap="flat" cmpd="sng" w="9525">
                      <a:solidFill>
                        <a:srgbClr val="99B83C">
                          <a:alpha val="0"/>
                        </a:srgbClr>
                      </a:solidFill>
                      <a:prstDash val="solid"/>
                      <a:round/>
                      <a:headEnd len="sm" w="sm" type="none"/>
                      <a:tailEnd len="sm" w="sm" type="none"/>
                    </a:lnR>
                    <a:lnT cap="flat" cmpd="sng" w="9525">
                      <a:solidFill>
                        <a:srgbClr val="99B83C">
                          <a:alpha val="0"/>
                        </a:srgbClr>
                      </a:solidFill>
                      <a:prstDash val="solid"/>
                      <a:round/>
                      <a:headEnd len="sm" w="sm" type="none"/>
                      <a:tailEnd len="sm" w="sm" type="none"/>
                    </a:lnT>
                    <a:lnB cap="flat" cmpd="sng" w="9525">
                      <a:solidFill>
                        <a:srgbClr val="99B83C">
                          <a:alpha val="0"/>
                        </a:srgbClr>
                      </a:solidFill>
                      <a:prstDash val="solid"/>
                      <a:round/>
                      <a:headEnd len="sm" w="sm" type="none"/>
                      <a:tailEnd len="sm" w="sm" type="none"/>
                    </a:lnB>
                  </a:tcPr>
                </a:tc>
              </a:tr>
              <a:tr h="602950">
                <a:tc>
                  <a:txBody>
                    <a:bodyPr/>
                    <a:lstStyle/>
                    <a:p>
                      <a:pPr indent="0" lvl="0" marL="0" marR="0" rtl="0" algn="l">
                        <a:lnSpc>
                          <a:spcPct val="153024"/>
                        </a:lnSpc>
                        <a:spcBef>
                          <a:spcPts val="0"/>
                        </a:spcBef>
                        <a:spcAft>
                          <a:spcPts val="0"/>
                        </a:spcAft>
                        <a:buNone/>
                      </a:pPr>
                      <a:r>
                        <a:rPr lang="en" sz="1100" u="none" cap="none" strike="noStrike">
                          <a:solidFill>
                            <a:srgbClr val="000000"/>
                          </a:solidFill>
                          <a:latin typeface="Blinker"/>
                          <a:ea typeface="Blinker"/>
                          <a:cs typeface="Blinker"/>
                          <a:sym typeface="Blinker"/>
                        </a:rPr>
                        <a:t>@reallygreatsite</a:t>
                      </a:r>
                      <a:endParaRPr sz="600" u="none" cap="none" strike="noStrike"/>
                    </a:p>
                  </a:txBody>
                  <a:tcPr marT="90500" marB="90500" marR="90500" marL="90500" anchor="ctr">
                    <a:lnL cap="flat" cmpd="sng" w="9525">
                      <a:solidFill>
                        <a:srgbClr val="99B83C">
                          <a:alpha val="0"/>
                        </a:srgbClr>
                      </a:solidFill>
                      <a:prstDash val="solid"/>
                      <a:round/>
                      <a:headEnd len="sm" w="sm" type="none"/>
                      <a:tailEnd len="sm" w="sm" type="none"/>
                    </a:lnL>
                    <a:lnR cap="flat" cmpd="sng" w="9525">
                      <a:solidFill>
                        <a:srgbClr val="99B83C">
                          <a:alpha val="0"/>
                        </a:srgbClr>
                      </a:solidFill>
                      <a:prstDash val="solid"/>
                      <a:round/>
                      <a:headEnd len="sm" w="sm" type="none"/>
                      <a:tailEnd len="sm" w="sm" type="none"/>
                    </a:lnR>
                    <a:lnT cap="flat" cmpd="sng" w="9525">
                      <a:solidFill>
                        <a:srgbClr val="99B83C">
                          <a:alpha val="0"/>
                        </a:srgbClr>
                      </a:solidFill>
                      <a:prstDash val="solid"/>
                      <a:round/>
                      <a:headEnd len="sm" w="sm" type="none"/>
                      <a:tailEnd len="sm" w="sm" type="none"/>
                    </a:lnT>
                    <a:lnB cap="flat" cmpd="sng" w="9525">
                      <a:solidFill>
                        <a:srgbClr val="99B83C">
                          <a:alpha val="0"/>
                        </a:srgbClr>
                      </a:solidFill>
                      <a:prstDash val="solid"/>
                      <a:round/>
                      <a:headEnd len="sm" w="sm" type="none"/>
                      <a:tailEnd len="sm" w="sm" type="none"/>
                    </a:lnB>
                  </a:tcPr>
                </a:tc>
              </a:tr>
              <a:tr h="602950">
                <a:tc>
                  <a:txBody>
                    <a:bodyPr/>
                    <a:lstStyle/>
                    <a:p>
                      <a:pPr indent="0" lvl="0" marL="0" marR="0" rtl="0" algn="l">
                        <a:lnSpc>
                          <a:spcPct val="153024"/>
                        </a:lnSpc>
                        <a:spcBef>
                          <a:spcPts val="0"/>
                        </a:spcBef>
                        <a:spcAft>
                          <a:spcPts val="0"/>
                        </a:spcAft>
                        <a:buNone/>
                      </a:pPr>
                      <a:r>
                        <a:rPr lang="en" sz="1100" u="none" cap="none" strike="noStrike">
                          <a:solidFill>
                            <a:srgbClr val="000000"/>
                          </a:solidFill>
                          <a:latin typeface="Blinker"/>
                          <a:ea typeface="Blinker"/>
                          <a:cs typeface="Blinker"/>
                          <a:sym typeface="Blinker"/>
                        </a:rPr>
                        <a:t>reallygreatsite.com</a:t>
                      </a:r>
                      <a:endParaRPr sz="600" u="none" cap="none" strike="noStrike"/>
                    </a:p>
                  </a:txBody>
                  <a:tcPr marT="90500" marB="90500" marR="90500" marL="90500" anchor="ctr">
                    <a:lnL cap="flat" cmpd="sng" w="9525">
                      <a:solidFill>
                        <a:srgbClr val="99B83C">
                          <a:alpha val="0"/>
                        </a:srgbClr>
                      </a:solidFill>
                      <a:prstDash val="solid"/>
                      <a:round/>
                      <a:headEnd len="sm" w="sm" type="none"/>
                      <a:tailEnd len="sm" w="sm" type="none"/>
                    </a:lnL>
                    <a:lnR cap="flat" cmpd="sng" w="9525">
                      <a:solidFill>
                        <a:srgbClr val="99B83C">
                          <a:alpha val="0"/>
                        </a:srgbClr>
                      </a:solidFill>
                      <a:prstDash val="solid"/>
                      <a:round/>
                      <a:headEnd len="sm" w="sm" type="none"/>
                      <a:tailEnd len="sm" w="sm" type="none"/>
                    </a:lnR>
                    <a:lnT cap="flat" cmpd="sng" w="9525">
                      <a:solidFill>
                        <a:srgbClr val="99B83C">
                          <a:alpha val="0"/>
                        </a:srgbClr>
                      </a:solidFill>
                      <a:prstDash val="solid"/>
                      <a:round/>
                      <a:headEnd len="sm" w="sm" type="none"/>
                      <a:tailEnd len="sm" w="sm" type="none"/>
                    </a:lnT>
                    <a:lnB cap="flat" cmpd="sng" w="9525">
                      <a:solidFill>
                        <a:srgbClr val="99B83C">
                          <a:alpha val="0"/>
                        </a:srgbClr>
                      </a:solidFill>
                      <a:prstDash val="solid"/>
                      <a:round/>
                      <a:headEnd len="sm" w="sm" type="none"/>
                      <a:tailEnd len="sm" w="sm" type="none"/>
                    </a:lnB>
                  </a:tcPr>
                </a:tc>
              </a:tr>
            </a:tbl>
          </a:graphicData>
        </a:graphic>
      </p:graphicFrame>
      <p:sp>
        <p:nvSpPr>
          <p:cNvPr id="615" name="Google Shape;615;p30"/>
          <p:cNvSpPr/>
          <p:nvPr/>
        </p:nvSpPr>
        <p:spPr>
          <a:xfrm rot="5400000">
            <a:off x="5024522" y="2875541"/>
            <a:ext cx="338358" cy="483368"/>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6" name="Google Shape;616;p30"/>
          <p:cNvSpPr/>
          <p:nvPr/>
        </p:nvSpPr>
        <p:spPr>
          <a:xfrm rot="5400000">
            <a:off x="5024522" y="3483174"/>
            <a:ext cx="338358" cy="483368"/>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7" name="Google Shape;617;p30"/>
          <p:cNvSpPr/>
          <p:nvPr/>
        </p:nvSpPr>
        <p:spPr>
          <a:xfrm rot="5400000">
            <a:off x="5024522" y="4090806"/>
            <a:ext cx="338358" cy="483368"/>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8" name="Google Shape;618;p30"/>
          <p:cNvSpPr/>
          <p:nvPr/>
        </p:nvSpPr>
        <p:spPr>
          <a:xfrm>
            <a:off x="5099737" y="1784258"/>
            <a:ext cx="187929" cy="239261"/>
          </a:xfrm>
          <a:custGeom>
            <a:rect b="b" l="l" r="r" t="t"/>
            <a:pathLst>
              <a:path extrusionOk="0" h="478522" w="375857">
                <a:moveTo>
                  <a:pt x="0" y="0"/>
                </a:moveTo>
                <a:lnTo>
                  <a:pt x="375857" y="0"/>
                </a:lnTo>
                <a:lnTo>
                  <a:pt x="375857" y="478521"/>
                </a:lnTo>
                <a:lnTo>
                  <a:pt x="0" y="478521"/>
                </a:lnTo>
                <a:lnTo>
                  <a:pt x="0" y="0"/>
                </a:lnTo>
                <a:close/>
              </a:path>
            </a:pathLst>
          </a:custGeom>
          <a:blipFill rotWithShape="1">
            <a:blip r:embed="rId6">
              <a:alphaModFix/>
            </a:blip>
            <a:stretch>
              <a:fillRect b="0" l="0" r="0" t="0"/>
            </a:stretch>
          </a:blipFill>
          <a:ln>
            <a:noFill/>
          </a:ln>
        </p:spPr>
      </p:sp>
      <p:sp>
        <p:nvSpPr>
          <p:cNvPr id="619" name="Google Shape;619;p30"/>
          <p:cNvSpPr/>
          <p:nvPr/>
        </p:nvSpPr>
        <p:spPr>
          <a:xfrm>
            <a:off x="5086680" y="2402571"/>
            <a:ext cx="214043" cy="214043"/>
          </a:xfrm>
          <a:custGeom>
            <a:rect b="b" l="l" r="r" t="t"/>
            <a:pathLst>
              <a:path extrusionOk="0" h="428086" w="428086">
                <a:moveTo>
                  <a:pt x="0" y="0"/>
                </a:moveTo>
                <a:lnTo>
                  <a:pt x="428086" y="0"/>
                </a:lnTo>
                <a:lnTo>
                  <a:pt x="428086" y="428086"/>
                </a:lnTo>
                <a:lnTo>
                  <a:pt x="0" y="428086"/>
                </a:lnTo>
                <a:lnTo>
                  <a:pt x="0" y="0"/>
                </a:lnTo>
                <a:close/>
              </a:path>
            </a:pathLst>
          </a:custGeom>
          <a:blipFill rotWithShape="1">
            <a:blip r:embed="rId7">
              <a:alphaModFix/>
            </a:blip>
            <a:stretch>
              <a:fillRect b="0" l="0" r="0" t="0"/>
            </a:stretch>
          </a:blipFill>
          <a:ln>
            <a:noFill/>
          </a:ln>
        </p:spPr>
      </p:sp>
      <p:sp>
        <p:nvSpPr>
          <p:cNvPr id="620" name="Google Shape;620;p30"/>
          <p:cNvSpPr/>
          <p:nvPr/>
        </p:nvSpPr>
        <p:spPr>
          <a:xfrm>
            <a:off x="5086680" y="3040948"/>
            <a:ext cx="214043" cy="152555"/>
          </a:xfrm>
          <a:custGeom>
            <a:rect b="b" l="l" r="r" t="t"/>
            <a:pathLst>
              <a:path extrusionOk="0" h="305109" w="428086">
                <a:moveTo>
                  <a:pt x="0" y="0"/>
                </a:moveTo>
                <a:lnTo>
                  <a:pt x="428086" y="0"/>
                </a:lnTo>
                <a:lnTo>
                  <a:pt x="428086" y="305108"/>
                </a:lnTo>
                <a:lnTo>
                  <a:pt x="0" y="305108"/>
                </a:lnTo>
                <a:lnTo>
                  <a:pt x="0" y="0"/>
                </a:lnTo>
                <a:close/>
              </a:path>
            </a:pathLst>
          </a:custGeom>
          <a:blipFill rotWithShape="1">
            <a:blip r:embed="rId8">
              <a:alphaModFix/>
            </a:blip>
            <a:stretch>
              <a:fillRect b="0" l="0" r="0" t="0"/>
            </a:stretch>
          </a:blipFill>
          <a:ln>
            <a:noFill/>
          </a:ln>
        </p:spPr>
      </p:sp>
      <p:sp>
        <p:nvSpPr>
          <p:cNvPr id="621" name="Google Shape;621;p30"/>
          <p:cNvSpPr/>
          <p:nvPr/>
        </p:nvSpPr>
        <p:spPr>
          <a:xfrm>
            <a:off x="5101401" y="4241197"/>
            <a:ext cx="184600" cy="182586"/>
          </a:xfrm>
          <a:custGeom>
            <a:rect b="b" l="l" r="r" t="t"/>
            <a:pathLst>
              <a:path extrusionOk="0" h="365173" w="369200">
                <a:moveTo>
                  <a:pt x="0" y="0"/>
                </a:moveTo>
                <a:lnTo>
                  <a:pt x="369200" y="0"/>
                </a:lnTo>
                <a:lnTo>
                  <a:pt x="369200" y="365173"/>
                </a:lnTo>
                <a:lnTo>
                  <a:pt x="0" y="365173"/>
                </a:lnTo>
                <a:lnTo>
                  <a:pt x="0" y="0"/>
                </a:lnTo>
                <a:close/>
              </a:path>
            </a:pathLst>
          </a:custGeom>
          <a:blipFill rotWithShape="1">
            <a:blip r:embed="rId9">
              <a:alphaModFix/>
            </a:blip>
            <a:stretch>
              <a:fillRect b="0" l="0" r="0" t="0"/>
            </a:stretch>
          </a:blipFill>
          <a:ln>
            <a:noFill/>
          </a:ln>
        </p:spPr>
      </p:sp>
      <p:sp>
        <p:nvSpPr>
          <p:cNvPr id="622" name="Google Shape;622;p30"/>
          <p:cNvSpPr/>
          <p:nvPr/>
        </p:nvSpPr>
        <p:spPr>
          <a:xfrm>
            <a:off x="5086680" y="3619779"/>
            <a:ext cx="214043" cy="214043"/>
          </a:xfrm>
          <a:custGeom>
            <a:rect b="b" l="l" r="r" t="t"/>
            <a:pathLst>
              <a:path extrusionOk="0" h="428086" w="428086">
                <a:moveTo>
                  <a:pt x="0" y="0"/>
                </a:moveTo>
                <a:lnTo>
                  <a:pt x="428086" y="0"/>
                </a:lnTo>
                <a:lnTo>
                  <a:pt x="428086" y="428086"/>
                </a:lnTo>
                <a:lnTo>
                  <a:pt x="0" y="428086"/>
                </a:lnTo>
                <a:lnTo>
                  <a:pt x="0" y="0"/>
                </a:lnTo>
                <a:close/>
              </a:path>
            </a:pathLst>
          </a:custGeom>
          <a:blipFill rotWithShape="1">
            <a:blip r:embed="rId10">
              <a:alphaModFix/>
            </a:blip>
            <a:stretch>
              <a:fillRect b="0" l="0" r="0" t="0"/>
            </a:stretch>
          </a:blipFill>
          <a:ln>
            <a:noFill/>
          </a:ln>
        </p:spPr>
      </p:sp>
      <p:sp>
        <p:nvSpPr>
          <p:cNvPr id="623" name="Google Shape;623;p30"/>
          <p:cNvSpPr txBox="1"/>
          <p:nvPr/>
        </p:nvSpPr>
        <p:spPr>
          <a:xfrm>
            <a:off x="4819932" y="652463"/>
            <a:ext cx="4536783" cy="821058"/>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Contact Us</a:t>
            </a:r>
            <a:endParaRPr sz="700"/>
          </a:p>
        </p:txBody>
      </p:sp>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3"/>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169" name="Google Shape;169;p13"/>
          <p:cNvGrpSpPr/>
          <p:nvPr/>
        </p:nvGrpSpPr>
        <p:grpSpPr>
          <a:xfrm>
            <a:off x="159902" y="2330890"/>
            <a:ext cx="8811767" cy="2812610"/>
            <a:chOff x="0" y="0"/>
            <a:chExt cx="4641589" cy="1481539"/>
          </a:xfrm>
        </p:grpSpPr>
        <p:sp>
          <p:nvSpPr>
            <p:cNvPr id="170" name="Google Shape;170;p13"/>
            <p:cNvSpPr/>
            <p:nvPr/>
          </p:nvSpPr>
          <p:spPr>
            <a:xfrm>
              <a:off x="0" y="0"/>
              <a:ext cx="4641589" cy="1481539"/>
            </a:xfrm>
            <a:custGeom>
              <a:rect b="b" l="l" r="r" t="t"/>
              <a:pathLst>
                <a:path extrusionOk="0" h="1481539" w="4641589">
                  <a:moveTo>
                    <a:pt x="0" y="0"/>
                  </a:moveTo>
                  <a:lnTo>
                    <a:pt x="4641589" y="0"/>
                  </a:lnTo>
                  <a:lnTo>
                    <a:pt x="4641589" y="1481539"/>
                  </a:lnTo>
                  <a:lnTo>
                    <a:pt x="0" y="1481539"/>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171" name="Google Shape;171;p13"/>
            <p:cNvSpPr txBox="1"/>
            <p:nvPr/>
          </p:nvSpPr>
          <p:spPr>
            <a:xfrm>
              <a:off x="0" y="9525"/>
              <a:ext cx="4641589" cy="1472014"/>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2" name="Google Shape;172;p13"/>
          <p:cNvGrpSpPr/>
          <p:nvPr/>
        </p:nvGrpSpPr>
        <p:grpSpPr>
          <a:xfrm>
            <a:off x="0" y="14940"/>
            <a:ext cx="9141100" cy="2571700"/>
            <a:chOff x="0" y="0"/>
            <a:chExt cx="4815160" cy="1354667"/>
          </a:xfrm>
        </p:grpSpPr>
        <p:sp>
          <p:nvSpPr>
            <p:cNvPr id="173" name="Google Shape;173;p13"/>
            <p:cNvSpPr/>
            <p:nvPr/>
          </p:nvSpPr>
          <p:spPr>
            <a:xfrm>
              <a:off x="0" y="0"/>
              <a:ext cx="4815160" cy="1354667"/>
            </a:xfrm>
            <a:custGeom>
              <a:rect b="b" l="l" r="r" t="t"/>
              <a:pathLst>
                <a:path extrusionOk="0" h="1354667" w="4815160">
                  <a:moveTo>
                    <a:pt x="0" y="0"/>
                  </a:moveTo>
                  <a:lnTo>
                    <a:pt x="4815160" y="0"/>
                  </a:lnTo>
                  <a:lnTo>
                    <a:pt x="4815160" y="1354667"/>
                  </a:lnTo>
                  <a:lnTo>
                    <a:pt x="0" y="1354667"/>
                  </a:lnTo>
                  <a:close/>
                </a:path>
              </a:pathLst>
            </a:custGeom>
            <a:solidFill>
              <a:srgbClr val="29423A"/>
            </a:solidFill>
            <a:ln>
              <a:noFill/>
            </a:ln>
          </p:spPr>
        </p:sp>
        <p:sp>
          <p:nvSpPr>
            <p:cNvPr id="174" name="Google Shape;174;p13"/>
            <p:cNvSpPr txBox="1"/>
            <p:nvPr/>
          </p:nvSpPr>
          <p:spPr>
            <a:xfrm>
              <a:off x="0" y="9525"/>
              <a:ext cx="4815160" cy="134514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5" name="Google Shape;175;p13"/>
          <p:cNvSpPr txBox="1"/>
          <p:nvPr/>
        </p:nvSpPr>
        <p:spPr>
          <a:xfrm>
            <a:off x="1228328" y="483981"/>
            <a:ext cx="6687345" cy="82105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Role in Society</a:t>
            </a:r>
            <a:endParaRPr sz="700"/>
          </a:p>
        </p:txBody>
      </p:sp>
      <p:sp>
        <p:nvSpPr>
          <p:cNvPr id="176" name="Google Shape;176;p13"/>
          <p:cNvSpPr txBox="1"/>
          <p:nvPr/>
        </p:nvSpPr>
        <p:spPr>
          <a:xfrm>
            <a:off x="591713" y="3594164"/>
            <a:ext cx="2283175" cy="10349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Government agencies play a crucial role in providing essential services to citizens, including healthcare, education, transportation, social services, and public safety.</a:t>
            </a:r>
            <a:endParaRPr sz="700"/>
          </a:p>
        </p:txBody>
      </p:sp>
      <p:sp>
        <p:nvSpPr>
          <p:cNvPr id="177" name="Google Shape;177;p13"/>
          <p:cNvSpPr txBox="1"/>
          <p:nvPr/>
        </p:nvSpPr>
        <p:spPr>
          <a:xfrm>
            <a:off x="3618791" y="3594164"/>
            <a:ext cx="1906418" cy="10349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Government agencies are responsible for regulating various aspects of society, including industries, businesses, and public behavior. </a:t>
            </a:r>
            <a:endParaRPr sz="700"/>
          </a:p>
        </p:txBody>
      </p:sp>
      <p:sp>
        <p:nvSpPr>
          <p:cNvPr id="178" name="Google Shape;178;p13"/>
          <p:cNvSpPr txBox="1"/>
          <p:nvPr/>
        </p:nvSpPr>
        <p:spPr>
          <a:xfrm>
            <a:off x="6442028" y="3594164"/>
            <a:ext cx="1924913" cy="8254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Government agencies are tasked with implementing laws, policies, and programs enacted by the legislative branch. </a:t>
            </a:r>
            <a:endParaRPr sz="700"/>
          </a:p>
        </p:txBody>
      </p:sp>
      <p:sp>
        <p:nvSpPr>
          <p:cNvPr id="179" name="Google Shape;179;p13"/>
          <p:cNvSpPr/>
          <p:nvPr/>
        </p:nvSpPr>
        <p:spPr>
          <a:xfrm>
            <a:off x="159900" y="17400"/>
            <a:ext cx="9428590" cy="2566794"/>
          </a:xfrm>
          <a:custGeom>
            <a:rect b="b" l="l" r="r" t="t"/>
            <a:pathLst>
              <a:path extrusionOk="0" h="5549825" w="17623533">
                <a:moveTo>
                  <a:pt x="0" y="0"/>
                </a:moveTo>
                <a:lnTo>
                  <a:pt x="17623533" y="0"/>
                </a:lnTo>
                <a:lnTo>
                  <a:pt x="17623533" y="5549825"/>
                </a:lnTo>
                <a:lnTo>
                  <a:pt x="0" y="5549825"/>
                </a:lnTo>
                <a:lnTo>
                  <a:pt x="0" y="0"/>
                </a:lnTo>
                <a:close/>
              </a:path>
            </a:pathLst>
          </a:custGeom>
          <a:blipFill rotWithShape="1">
            <a:blip r:embed="rId4">
              <a:alphaModFix amt="15000"/>
            </a:blip>
            <a:stretch>
              <a:fillRect b="-58632" l="0" r="0" t="-58630"/>
            </a:stretch>
          </a:blipFill>
          <a:ln>
            <a:noFill/>
          </a:ln>
        </p:spPr>
      </p:sp>
      <p:grpSp>
        <p:nvGrpSpPr>
          <p:cNvPr id="180" name="Google Shape;180;p13"/>
          <p:cNvGrpSpPr/>
          <p:nvPr/>
        </p:nvGrpSpPr>
        <p:grpSpPr>
          <a:xfrm>
            <a:off x="8984100" y="26"/>
            <a:ext cx="160035" cy="5143313"/>
            <a:chOff x="0" y="0"/>
            <a:chExt cx="84300" cy="2963079"/>
          </a:xfrm>
        </p:grpSpPr>
        <p:sp>
          <p:nvSpPr>
            <p:cNvPr id="181" name="Google Shape;181;p13"/>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182" name="Google Shape;182;p13"/>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13"/>
          <p:cNvGrpSpPr/>
          <p:nvPr/>
        </p:nvGrpSpPr>
        <p:grpSpPr>
          <a:xfrm>
            <a:off x="0" y="0"/>
            <a:ext cx="160035" cy="5159017"/>
            <a:chOff x="0" y="0"/>
            <a:chExt cx="84300" cy="2963079"/>
          </a:xfrm>
        </p:grpSpPr>
        <p:sp>
          <p:nvSpPr>
            <p:cNvPr id="184" name="Google Shape;184;p13"/>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185" name="Google Shape;185;p13"/>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6" name="Google Shape;186;p13"/>
          <p:cNvSpPr/>
          <p:nvPr/>
        </p:nvSpPr>
        <p:spPr>
          <a:xfrm rot="5400000">
            <a:off x="847590" y="1306449"/>
            <a:ext cx="1771422" cy="2530602"/>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7" name="Google Shape;187;p13"/>
          <p:cNvSpPr/>
          <p:nvPr/>
        </p:nvSpPr>
        <p:spPr>
          <a:xfrm rot="5400000">
            <a:off x="3686290" y="1306449"/>
            <a:ext cx="1771422" cy="2530602"/>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8" name="Google Shape;188;p13"/>
          <p:cNvSpPr/>
          <p:nvPr/>
        </p:nvSpPr>
        <p:spPr>
          <a:xfrm rot="5400000">
            <a:off x="6518774" y="1306449"/>
            <a:ext cx="1771422" cy="2530602"/>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9" name="Google Shape;189;p13"/>
          <p:cNvSpPr/>
          <p:nvPr/>
        </p:nvSpPr>
        <p:spPr>
          <a:xfrm>
            <a:off x="1118305" y="1956755"/>
            <a:ext cx="1229991" cy="1229991"/>
          </a:xfrm>
          <a:custGeom>
            <a:rect b="b" l="l" r="r" t="t"/>
            <a:pathLst>
              <a:path extrusionOk="0" h="2459981" w="2459981">
                <a:moveTo>
                  <a:pt x="0" y="0"/>
                </a:moveTo>
                <a:lnTo>
                  <a:pt x="2459981" y="0"/>
                </a:lnTo>
                <a:lnTo>
                  <a:pt x="2459981" y="2459980"/>
                </a:lnTo>
                <a:lnTo>
                  <a:pt x="0" y="2459980"/>
                </a:lnTo>
                <a:lnTo>
                  <a:pt x="0" y="0"/>
                </a:lnTo>
                <a:close/>
              </a:path>
            </a:pathLst>
          </a:custGeom>
          <a:blipFill rotWithShape="1">
            <a:blip r:embed="rId5">
              <a:alphaModFix/>
            </a:blip>
            <a:stretch>
              <a:fillRect b="0" l="0" r="0" t="0"/>
            </a:stretch>
          </a:blipFill>
          <a:ln>
            <a:noFill/>
          </a:ln>
        </p:spPr>
      </p:sp>
      <p:sp>
        <p:nvSpPr>
          <p:cNvPr id="190" name="Google Shape;190;p13"/>
          <p:cNvSpPr/>
          <p:nvPr/>
        </p:nvSpPr>
        <p:spPr>
          <a:xfrm>
            <a:off x="6794007" y="1956755"/>
            <a:ext cx="1229990" cy="1229991"/>
          </a:xfrm>
          <a:custGeom>
            <a:rect b="b" l="l" r="r" t="t"/>
            <a:pathLst>
              <a:path extrusionOk="0" h="2459981" w="2459981">
                <a:moveTo>
                  <a:pt x="0" y="0"/>
                </a:moveTo>
                <a:lnTo>
                  <a:pt x="2459981" y="0"/>
                </a:lnTo>
                <a:lnTo>
                  <a:pt x="2459981" y="2459980"/>
                </a:lnTo>
                <a:lnTo>
                  <a:pt x="0" y="2459980"/>
                </a:lnTo>
                <a:lnTo>
                  <a:pt x="0" y="0"/>
                </a:lnTo>
                <a:close/>
              </a:path>
            </a:pathLst>
          </a:custGeom>
          <a:blipFill rotWithShape="1">
            <a:blip r:embed="rId6">
              <a:alphaModFix/>
            </a:blip>
            <a:stretch>
              <a:fillRect b="0" l="0" r="0" t="0"/>
            </a:stretch>
          </a:blipFill>
          <a:ln>
            <a:noFill/>
          </a:ln>
        </p:spPr>
      </p:sp>
      <p:sp>
        <p:nvSpPr>
          <p:cNvPr id="191" name="Google Shape;191;p13"/>
          <p:cNvSpPr/>
          <p:nvPr/>
        </p:nvSpPr>
        <p:spPr>
          <a:xfrm>
            <a:off x="3808566" y="1956755"/>
            <a:ext cx="1603068" cy="1229991"/>
          </a:xfrm>
          <a:custGeom>
            <a:rect b="b" l="l" r="r" t="t"/>
            <a:pathLst>
              <a:path extrusionOk="0" h="2459981" w="3206136">
                <a:moveTo>
                  <a:pt x="0" y="0"/>
                </a:moveTo>
                <a:lnTo>
                  <a:pt x="3206136" y="0"/>
                </a:lnTo>
                <a:lnTo>
                  <a:pt x="3206136" y="2459980"/>
                </a:lnTo>
                <a:lnTo>
                  <a:pt x="0" y="2459980"/>
                </a:lnTo>
                <a:lnTo>
                  <a:pt x="0" y="0"/>
                </a:lnTo>
                <a:close/>
              </a:path>
            </a:pathLst>
          </a:custGeom>
          <a:blipFill rotWithShape="1">
            <a:blip r:embed="rId7">
              <a:alphaModFix/>
            </a:blip>
            <a:stretch>
              <a:fillRect b="0" l="0" r="0" t="0"/>
            </a:stretch>
          </a:blipFill>
          <a:ln>
            <a:noFill/>
          </a:ln>
        </p:spPr>
      </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pic>
        <p:nvPicPr>
          <p:cNvPr id="628" name="Google Shape;628;p31"/>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629" name="Google Shape;629;p31"/>
          <p:cNvGrpSpPr/>
          <p:nvPr/>
        </p:nvGrpSpPr>
        <p:grpSpPr>
          <a:xfrm>
            <a:off x="0" y="0"/>
            <a:ext cx="9144000" cy="5143500"/>
            <a:chOff x="0" y="0"/>
            <a:chExt cx="4816593" cy="2709333"/>
          </a:xfrm>
        </p:grpSpPr>
        <p:sp>
          <p:nvSpPr>
            <p:cNvPr id="630" name="Google Shape;630;p3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961919"/>
            </a:solidFill>
            <a:ln cap="sq" cmpd="sng" w="38100">
              <a:solidFill>
                <a:srgbClr val="F1EFE1"/>
              </a:solidFill>
              <a:prstDash val="solid"/>
              <a:miter lim="8000"/>
              <a:headEnd len="sm" w="sm" type="none"/>
              <a:tailEnd len="sm" w="sm" type="none"/>
            </a:ln>
          </p:spPr>
        </p:sp>
        <p:sp>
          <p:nvSpPr>
            <p:cNvPr id="631" name="Google Shape;631;p31"/>
            <p:cNvSpPr txBox="1"/>
            <p:nvPr/>
          </p:nvSpPr>
          <p:spPr>
            <a:xfrm>
              <a:off x="0" y="9525"/>
              <a:ext cx="4816593"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2" name="Google Shape;632;p31"/>
          <p:cNvGrpSpPr/>
          <p:nvPr/>
        </p:nvGrpSpPr>
        <p:grpSpPr>
          <a:xfrm>
            <a:off x="179050" y="180975"/>
            <a:ext cx="8785900" cy="4781550"/>
            <a:chOff x="0" y="0"/>
            <a:chExt cx="4627964" cy="2518677"/>
          </a:xfrm>
        </p:grpSpPr>
        <p:sp>
          <p:nvSpPr>
            <p:cNvPr id="633" name="Google Shape;633;p31"/>
            <p:cNvSpPr/>
            <p:nvPr/>
          </p:nvSpPr>
          <p:spPr>
            <a:xfrm>
              <a:off x="0" y="0"/>
              <a:ext cx="4627964" cy="2518676"/>
            </a:xfrm>
            <a:custGeom>
              <a:rect b="b" l="l" r="r" t="t"/>
              <a:pathLst>
                <a:path extrusionOk="0" h="2518676" w="4627964">
                  <a:moveTo>
                    <a:pt x="0" y="0"/>
                  </a:moveTo>
                  <a:lnTo>
                    <a:pt x="4627964" y="0"/>
                  </a:lnTo>
                  <a:lnTo>
                    <a:pt x="4627964" y="2518676"/>
                  </a:lnTo>
                  <a:lnTo>
                    <a:pt x="0" y="2518676"/>
                  </a:lnTo>
                  <a:close/>
                </a:path>
              </a:pathLst>
            </a:custGeom>
            <a:solidFill>
              <a:srgbClr val="29423A"/>
            </a:solidFill>
            <a:ln cap="sq" cmpd="sng" w="38100">
              <a:solidFill>
                <a:srgbClr val="F1EFE1"/>
              </a:solidFill>
              <a:prstDash val="solid"/>
              <a:miter lim="8000"/>
              <a:headEnd len="sm" w="sm" type="none"/>
              <a:tailEnd len="sm" w="sm" type="none"/>
            </a:ln>
          </p:spPr>
        </p:sp>
        <p:sp>
          <p:nvSpPr>
            <p:cNvPr id="634" name="Google Shape;634;p31"/>
            <p:cNvSpPr txBox="1"/>
            <p:nvPr/>
          </p:nvSpPr>
          <p:spPr>
            <a:xfrm>
              <a:off x="0" y="9525"/>
              <a:ext cx="4627964" cy="250915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635" name="Google Shape;635;p31"/>
          <p:cNvPicPr preferRelativeResize="0"/>
          <p:nvPr/>
        </p:nvPicPr>
        <p:blipFill>
          <a:blip r:embed="rId4">
            <a:alphaModFix/>
          </a:blip>
          <a:stretch>
            <a:fillRect/>
          </a:stretch>
        </p:blipFill>
        <p:spPr>
          <a:xfrm>
            <a:off x="180700" y="181025"/>
            <a:ext cx="8782433" cy="4781449"/>
          </a:xfrm>
          <a:prstGeom prst="rect">
            <a:avLst/>
          </a:prstGeom>
          <a:noFill/>
          <a:ln>
            <a:noFill/>
          </a:ln>
        </p:spPr>
      </p:pic>
      <p:sp>
        <p:nvSpPr>
          <p:cNvPr id="636" name="Google Shape;636;p31"/>
          <p:cNvSpPr/>
          <p:nvPr/>
        </p:nvSpPr>
        <p:spPr>
          <a:xfrm rot="5400000">
            <a:off x="4064695" y="3904429"/>
            <a:ext cx="1014610" cy="1449443"/>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37" name="Google Shape;637;p31"/>
          <p:cNvSpPr/>
          <p:nvPr/>
        </p:nvSpPr>
        <p:spPr>
          <a:xfrm>
            <a:off x="4176760" y="4290329"/>
            <a:ext cx="790479" cy="715743"/>
          </a:xfrm>
          <a:custGeom>
            <a:rect b="b" l="l" r="r" t="t"/>
            <a:pathLst>
              <a:path extrusionOk="0" h="1431487" w="1580959">
                <a:moveTo>
                  <a:pt x="0" y="0"/>
                </a:moveTo>
                <a:lnTo>
                  <a:pt x="1580960" y="0"/>
                </a:lnTo>
                <a:lnTo>
                  <a:pt x="1580960" y="1431486"/>
                </a:lnTo>
                <a:lnTo>
                  <a:pt x="0" y="1431486"/>
                </a:lnTo>
                <a:lnTo>
                  <a:pt x="0" y="0"/>
                </a:lnTo>
                <a:close/>
              </a:path>
            </a:pathLst>
          </a:custGeom>
          <a:blipFill rotWithShape="1">
            <a:blip r:embed="rId5">
              <a:alphaModFix/>
            </a:blip>
            <a:stretch>
              <a:fillRect b="0" l="0" r="0" t="0"/>
            </a:stretch>
          </a:blipFill>
          <a:ln>
            <a:noFill/>
          </a:ln>
        </p:spPr>
      </p:sp>
      <p:sp>
        <p:nvSpPr>
          <p:cNvPr id="638" name="Google Shape;638;p31"/>
          <p:cNvSpPr txBox="1"/>
          <p:nvPr/>
        </p:nvSpPr>
        <p:spPr>
          <a:xfrm>
            <a:off x="1214438" y="1302864"/>
            <a:ext cx="6715125" cy="82105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Thank you!</a:t>
            </a:r>
            <a:endParaRPr sz="700"/>
          </a:p>
        </p:txBody>
      </p:sp>
      <p:grpSp>
        <p:nvGrpSpPr>
          <p:cNvPr id="639" name="Google Shape;639;p31"/>
          <p:cNvGrpSpPr/>
          <p:nvPr/>
        </p:nvGrpSpPr>
        <p:grpSpPr>
          <a:xfrm>
            <a:off x="730355" y="2526251"/>
            <a:ext cx="7683290" cy="1026652"/>
            <a:chOff x="0" y="-66675"/>
            <a:chExt cx="20488773" cy="2737739"/>
          </a:xfrm>
        </p:grpSpPr>
        <p:sp>
          <p:nvSpPr>
            <p:cNvPr id="640" name="Google Shape;640;p31"/>
            <p:cNvSpPr txBox="1"/>
            <p:nvPr/>
          </p:nvSpPr>
          <p:spPr>
            <a:xfrm>
              <a:off x="0" y="-66675"/>
              <a:ext cx="9279718" cy="2737739"/>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Government agencies serve as the backbone of our society, working tirelessly to uphold laws, provide essential services, and safeguard the public interest. As we've explored their structure, functions, and role in society, it's clear that their impact is profound and far-reaching. </a:t>
              </a:r>
              <a:endParaRPr sz="700"/>
            </a:p>
          </p:txBody>
        </p:sp>
        <p:sp>
          <p:nvSpPr>
            <p:cNvPr id="641" name="Google Shape;641;p31"/>
            <p:cNvSpPr txBox="1"/>
            <p:nvPr/>
          </p:nvSpPr>
          <p:spPr>
            <a:xfrm>
              <a:off x="10546042" y="-66675"/>
              <a:ext cx="9942731" cy="2737739"/>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By understanding and supporting the vital work of government agencies, we contribute to the collective effort of building a stronger, more just, and equitable society for all. Thank you for joining us in this exploration, and may we continue to strive for excellence in governance and public service.</a:t>
              </a:r>
              <a:endParaRPr sz="700"/>
            </a:p>
          </p:txBody>
        </p:sp>
      </p:gr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32"/>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647" name="Google Shape;647;p32"/>
          <p:cNvGrpSpPr/>
          <p:nvPr/>
        </p:nvGrpSpPr>
        <p:grpSpPr>
          <a:xfrm>
            <a:off x="387109" y="1106783"/>
            <a:ext cx="2548821" cy="3736326"/>
            <a:chOff x="0" y="-19050"/>
            <a:chExt cx="1342589" cy="1968106"/>
          </a:xfrm>
        </p:grpSpPr>
        <p:sp>
          <p:nvSpPr>
            <p:cNvPr id="648" name="Google Shape;648;p32"/>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49" name="Google Shape;649;p32"/>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0" name="Google Shape;650;p32"/>
          <p:cNvGrpSpPr/>
          <p:nvPr/>
        </p:nvGrpSpPr>
        <p:grpSpPr>
          <a:xfrm>
            <a:off x="3054992" y="1106783"/>
            <a:ext cx="5756490" cy="3736326"/>
            <a:chOff x="0" y="-19050"/>
            <a:chExt cx="3032225" cy="1968106"/>
          </a:xfrm>
        </p:grpSpPr>
        <p:sp>
          <p:nvSpPr>
            <p:cNvPr id="651" name="Google Shape;651;p32"/>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2" name="Google Shape;652;p32"/>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3" name="Google Shape;653;p32"/>
          <p:cNvGrpSpPr/>
          <p:nvPr/>
        </p:nvGrpSpPr>
        <p:grpSpPr>
          <a:xfrm>
            <a:off x="569502" y="1247142"/>
            <a:ext cx="2184034" cy="359784"/>
            <a:chOff x="0" y="-19050"/>
            <a:chExt cx="1150437" cy="189516"/>
          </a:xfrm>
        </p:grpSpPr>
        <p:sp>
          <p:nvSpPr>
            <p:cNvPr id="654" name="Google Shape;654;p3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5" name="Google Shape;655;p32"/>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6" name="Google Shape;656;p32"/>
          <p:cNvGrpSpPr/>
          <p:nvPr/>
        </p:nvGrpSpPr>
        <p:grpSpPr>
          <a:xfrm>
            <a:off x="4841220" y="1247142"/>
            <a:ext cx="2184034" cy="359784"/>
            <a:chOff x="0" y="-19050"/>
            <a:chExt cx="1150437" cy="189516"/>
          </a:xfrm>
        </p:grpSpPr>
        <p:sp>
          <p:nvSpPr>
            <p:cNvPr id="657" name="Google Shape;657;p3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8" name="Google Shape;658;p32"/>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9" name="Google Shape;659;p32"/>
          <p:cNvGrpSpPr/>
          <p:nvPr/>
        </p:nvGrpSpPr>
        <p:grpSpPr>
          <a:xfrm>
            <a:off x="569502" y="3564341"/>
            <a:ext cx="2184034" cy="359784"/>
            <a:chOff x="0" y="-19050"/>
            <a:chExt cx="1150437" cy="189516"/>
          </a:xfrm>
        </p:grpSpPr>
        <p:sp>
          <p:nvSpPr>
            <p:cNvPr id="660" name="Google Shape;660;p32"/>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1" name="Google Shape;661;p32"/>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2" name="Google Shape;662;p32"/>
          <p:cNvGrpSpPr/>
          <p:nvPr/>
        </p:nvGrpSpPr>
        <p:grpSpPr>
          <a:xfrm>
            <a:off x="1257802" y="4048637"/>
            <a:ext cx="377102" cy="385940"/>
            <a:chOff x="0" y="-19050"/>
            <a:chExt cx="812800" cy="831850"/>
          </a:xfrm>
        </p:grpSpPr>
        <p:sp>
          <p:nvSpPr>
            <p:cNvPr id="663" name="Google Shape;663;p3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6191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4" name="Google Shape;664;p32"/>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5" name="Google Shape;665;p32"/>
          <p:cNvGrpSpPr/>
          <p:nvPr/>
        </p:nvGrpSpPr>
        <p:grpSpPr>
          <a:xfrm>
            <a:off x="1724584" y="4048637"/>
            <a:ext cx="377102" cy="385940"/>
            <a:chOff x="0" y="-19050"/>
            <a:chExt cx="812800" cy="831850"/>
          </a:xfrm>
        </p:grpSpPr>
        <p:sp>
          <p:nvSpPr>
            <p:cNvPr id="666" name="Google Shape;666;p32"/>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9423A"/>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7" name="Google Shape;667;p32"/>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68" name="Google Shape;668;p32"/>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669" name="Google Shape;669;p32"/>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670" name="Google Shape;670;p32"/>
          <p:cNvSpPr txBox="1"/>
          <p:nvPr/>
        </p:nvSpPr>
        <p:spPr>
          <a:xfrm>
            <a:off x="873885" y="2158913"/>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PLANQUIN</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PLANQUIN</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 BLINKER</a:t>
            </a:r>
            <a:endParaRPr sz="700"/>
          </a:p>
        </p:txBody>
      </p:sp>
      <p:sp>
        <p:nvSpPr>
          <p:cNvPr id="671" name="Google Shape;671;p32"/>
          <p:cNvSpPr txBox="1"/>
          <p:nvPr/>
        </p:nvSpPr>
        <p:spPr>
          <a:xfrm>
            <a:off x="1141010"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#961919</a:t>
            </a:r>
            <a:endParaRPr sz="700"/>
          </a:p>
        </p:txBody>
      </p:sp>
      <p:sp>
        <p:nvSpPr>
          <p:cNvPr id="672" name="Google Shape;672;p32"/>
          <p:cNvSpPr txBox="1"/>
          <p:nvPr/>
        </p:nvSpPr>
        <p:spPr>
          <a:xfrm>
            <a:off x="160779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#29423A</a:t>
            </a:r>
            <a:endParaRPr sz="700"/>
          </a:p>
        </p:txBody>
      </p:sp>
      <p:sp>
        <p:nvSpPr>
          <p:cNvPr id="673" name="Google Shape;673;p32"/>
          <p:cNvSpPr txBox="1"/>
          <p:nvPr/>
        </p:nvSpPr>
        <p:spPr>
          <a:xfrm>
            <a:off x="2105002" y="761567"/>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674" name="Google Shape;674;p32"/>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675" name="Google Shape;675;p32"/>
          <p:cNvSpPr txBox="1"/>
          <p:nvPr/>
        </p:nvSpPr>
        <p:spPr>
          <a:xfrm>
            <a:off x="2235901" y="176761"/>
            <a:ext cx="4672199" cy="508606"/>
          </a:xfrm>
          <a:prstGeom prst="rect">
            <a:avLst/>
          </a:prstGeom>
          <a:noFill/>
          <a:ln>
            <a:noFill/>
          </a:ln>
        </p:spPr>
        <p:txBody>
          <a:bodyPr anchorCtr="0" anchor="t" bIns="0" lIns="0" spcFirstLastPara="1" rIns="0" wrap="square" tIns="0">
            <a:spAutoFit/>
          </a:bodyPr>
          <a:lstStyle/>
          <a:p>
            <a:pPr indent="0" lvl="0" marL="0" marR="0" rtl="0" algn="ctr">
              <a:lnSpc>
                <a:spcPct val="96005"/>
              </a:lnSpc>
              <a:spcBef>
                <a:spcPts val="0"/>
              </a:spcBef>
              <a:spcAft>
                <a:spcPts val="0"/>
              </a:spcAft>
              <a:buNone/>
            </a:pPr>
            <a:r>
              <a:rPr b="1" i="0" lang="en" sz="3900" u="none" cap="none" strike="noStrike">
                <a:solidFill>
                  <a:srgbClr val="961919"/>
                </a:solidFill>
                <a:latin typeface="Palanquin"/>
                <a:ea typeface="Palanquin"/>
                <a:cs typeface="Palanquin"/>
                <a:sym typeface="Palanquin"/>
              </a:rPr>
              <a:t>Resource Page</a:t>
            </a:r>
            <a:endParaRPr sz="700"/>
          </a:p>
        </p:txBody>
      </p:sp>
      <p:sp>
        <p:nvSpPr>
          <p:cNvPr id="676" name="Google Shape;676;p32"/>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677" name="Google Shape;677;p32"/>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678" name="Google Shape;678;p32"/>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grpSp>
        <p:nvGrpSpPr>
          <p:cNvPr id="679" name="Google Shape;679;p32"/>
          <p:cNvGrpSpPr/>
          <p:nvPr/>
        </p:nvGrpSpPr>
        <p:grpSpPr>
          <a:xfrm>
            <a:off x="4006874" y="1730823"/>
            <a:ext cx="3852727" cy="2911584"/>
            <a:chOff x="0" y="0"/>
            <a:chExt cx="10273937" cy="7764224"/>
          </a:xfrm>
        </p:grpSpPr>
        <p:sp>
          <p:nvSpPr>
            <p:cNvPr id="680" name="Google Shape;680;p32"/>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4">
                <a:alphaModFix/>
              </a:blip>
              <a:stretch>
                <a:fillRect b="0" l="0" r="0" t="0"/>
              </a:stretch>
            </a:blipFill>
            <a:ln>
              <a:noFill/>
            </a:ln>
          </p:spPr>
        </p:sp>
        <p:sp>
          <p:nvSpPr>
            <p:cNvPr id="681" name="Google Shape;681;p32"/>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5">
                <a:alphaModFix/>
              </a:blip>
              <a:stretch>
                <a:fillRect b="0" l="0" r="0" t="0"/>
              </a:stretch>
            </a:blipFill>
            <a:ln>
              <a:noFill/>
            </a:ln>
          </p:spPr>
        </p:sp>
        <p:sp>
          <p:nvSpPr>
            <p:cNvPr id="682" name="Google Shape;682;p32"/>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6">
                <a:alphaModFix/>
              </a:blip>
              <a:stretch>
                <a:fillRect b="0" l="0" r="0" t="0"/>
              </a:stretch>
            </a:blipFill>
            <a:ln>
              <a:noFill/>
            </a:ln>
          </p:spPr>
        </p:sp>
        <p:sp>
          <p:nvSpPr>
            <p:cNvPr id="683" name="Google Shape;683;p32"/>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7">
                <a:alphaModFix/>
              </a:blip>
              <a:stretch>
                <a:fillRect b="0" l="0" r="0" t="0"/>
              </a:stretch>
            </a:blipFill>
            <a:ln>
              <a:noFill/>
            </a:ln>
          </p:spPr>
        </p:sp>
        <p:sp>
          <p:nvSpPr>
            <p:cNvPr id="684" name="Google Shape;684;p32"/>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8">
                <a:alphaModFix/>
              </a:blip>
              <a:stretch>
                <a:fillRect b="0" l="0" r="0" t="0"/>
              </a:stretch>
            </a:blipFill>
            <a:ln>
              <a:noFill/>
            </a:ln>
          </p:spPr>
        </p:sp>
        <p:sp>
          <p:nvSpPr>
            <p:cNvPr id="685" name="Google Shape;685;p32"/>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9">
                <a:alphaModFix/>
              </a:blip>
              <a:stretch>
                <a:fillRect b="0" l="0" r="0" t="0"/>
              </a:stretch>
            </a:blipFill>
            <a:ln>
              <a:noFill/>
            </a:ln>
          </p:spPr>
        </p:sp>
        <p:sp>
          <p:nvSpPr>
            <p:cNvPr id="686" name="Google Shape;686;p32"/>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10">
                <a:alphaModFix/>
              </a:blip>
              <a:stretch>
                <a:fillRect b="0" l="0" r="0" t="0"/>
              </a:stretch>
            </a:blipFill>
            <a:ln>
              <a:noFill/>
            </a:ln>
          </p:spPr>
        </p:sp>
        <p:sp>
          <p:nvSpPr>
            <p:cNvPr id="687" name="Google Shape;687;p32"/>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1">
                <a:alphaModFix/>
              </a:blip>
              <a:stretch>
                <a:fillRect b="0" l="0" r="0" t="0"/>
              </a:stretch>
            </a:blipFill>
            <a:ln>
              <a:noFill/>
            </a:ln>
          </p:spPr>
        </p:sp>
        <p:sp>
          <p:nvSpPr>
            <p:cNvPr id="688" name="Google Shape;688;p32"/>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2">
                <a:alphaModFix/>
              </a:blip>
              <a:stretch>
                <a:fillRect b="0" l="0" r="0" t="0"/>
              </a:stretch>
            </a:blipFill>
            <a:ln>
              <a:noFill/>
            </a:ln>
          </p:spPr>
        </p:sp>
        <p:sp>
          <p:nvSpPr>
            <p:cNvPr id="689" name="Google Shape;689;p32"/>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3">
                <a:alphaModFix/>
              </a:blip>
              <a:stretch>
                <a:fillRect b="0" l="0" r="0" t="0"/>
              </a:stretch>
            </a:blipFill>
            <a:ln>
              <a:noFill/>
            </a:ln>
          </p:spPr>
        </p:sp>
        <p:sp>
          <p:nvSpPr>
            <p:cNvPr id="690" name="Google Shape;690;p32"/>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4">
                <a:alphaModFix/>
              </a:blip>
              <a:stretch>
                <a:fillRect b="0" l="0" r="0" t="0"/>
              </a:stretch>
            </a:blipFill>
            <a:ln>
              <a:noFill/>
            </a:ln>
          </p:spPr>
        </p:sp>
        <p:sp>
          <p:nvSpPr>
            <p:cNvPr id="691" name="Google Shape;691;p32"/>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5">
                <a:alphaModFix/>
              </a:blip>
              <a:stretch>
                <a:fillRect b="0" l="0" r="0" t="0"/>
              </a:stretch>
            </a:blipFill>
            <a:ln>
              <a:noFill/>
            </a:ln>
          </p:spPr>
        </p:sp>
        <p:sp>
          <p:nvSpPr>
            <p:cNvPr id="692" name="Google Shape;692;p32"/>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6">
                <a:alphaModFix/>
              </a:blip>
              <a:stretch>
                <a:fillRect b="0" l="0" r="0" t="0"/>
              </a:stretch>
            </a:blipFill>
            <a:ln>
              <a:noFill/>
            </a:ln>
          </p:spPr>
        </p:sp>
        <p:sp>
          <p:nvSpPr>
            <p:cNvPr id="693" name="Google Shape;693;p32"/>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7">
                <a:alphaModFix/>
              </a:blip>
              <a:stretch>
                <a:fillRect b="0" l="0" r="0" t="0"/>
              </a:stretch>
            </a:blipFill>
            <a:ln>
              <a:noFill/>
            </a:ln>
          </p:spPr>
        </p:sp>
        <p:sp>
          <p:nvSpPr>
            <p:cNvPr id="694" name="Google Shape;694;p32"/>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8">
                <a:alphaModFix/>
              </a:blip>
              <a:stretch>
                <a:fillRect b="0" l="0" r="0" t="0"/>
              </a:stretch>
            </a:blipFill>
            <a:ln>
              <a:noFill/>
            </a:ln>
          </p:spPr>
        </p:sp>
        <p:sp>
          <p:nvSpPr>
            <p:cNvPr id="695" name="Google Shape;695;p32"/>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9">
                <a:alphaModFix/>
              </a:blip>
              <a:stretch>
                <a:fillRect b="0" l="0" r="0" t="0"/>
              </a:stretch>
            </a:blipFill>
            <a:ln>
              <a:noFill/>
            </a:ln>
          </p:spPr>
        </p:sp>
        <p:sp>
          <p:nvSpPr>
            <p:cNvPr id="696" name="Google Shape;696;p32"/>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20">
                <a:alphaModFix/>
              </a:blip>
              <a:stretch>
                <a:fillRect b="0" l="0" r="0" t="0"/>
              </a:stretch>
            </a:blipFill>
            <a:ln>
              <a:noFill/>
            </a:ln>
          </p:spPr>
        </p:sp>
        <p:sp>
          <p:nvSpPr>
            <p:cNvPr id="697" name="Google Shape;697;p32"/>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1">
                <a:alphaModFix/>
              </a:blip>
              <a:stretch>
                <a:fillRect b="0" l="0" r="0" t="0"/>
              </a:stretch>
            </a:blipFill>
            <a:ln>
              <a:noFill/>
            </a:ln>
          </p:spPr>
        </p:sp>
        <p:sp>
          <p:nvSpPr>
            <p:cNvPr id="698" name="Google Shape;698;p32"/>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2">
                <a:alphaModFix/>
              </a:blip>
              <a:stretch>
                <a:fillRect b="0" l="0" r="0" t="0"/>
              </a:stretch>
            </a:blipFill>
            <a:ln>
              <a:noFill/>
            </a:ln>
          </p:spPr>
        </p:sp>
        <p:sp>
          <p:nvSpPr>
            <p:cNvPr id="699" name="Google Shape;699;p32"/>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3">
                <a:alphaModFix/>
              </a:blip>
              <a:stretch>
                <a:fillRect b="0" l="0" r="0" t="0"/>
              </a:stretch>
            </a:blipFill>
            <a:ln>
              <a:noFill/>
            </a:ln>
          </p:spPr>
        </p:sp>
        <p:sp>
          <p:nvSpPr>
            <p:cNvPr id="700" name="Google Shape;700;p32"/>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4">
                <a:alphaModFix/>
              </a:blip>
              <a:stretch>
                <a:fillRect b="0" l="0" r="0" t="0"/>
              </a:stretch>
            </a:blipFill>
            <a:ln>
              <a:noFill/>
            </a:ln>
          </p:spPr>
        </p:sp>
        <p:sp>
          <p:nvSpPr>
            <p:cNvPr id="701" name="Google Shape;701;p32"/>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5">
                <a:alphaModFix/>
              </a:blip>
              <a:stretch>
                <a:fillRect b="0" l="0" r="0" t="0"/>
              </a:stretch>
            </a:blipFill>
            <a:ln>
              <a:noFill/>
            </a:ln>
          </p:spPr>
        </p:sp>
        <p:sp>
          <p:nvSpPr>
            <p:cNvPr id="702" name="Google Shape;702;p32"/>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6">
                <a:alphaModFix/>
              </a:blip>
              <a:stretch>
                <a:fillRect b="0" l="0" r="0" t="0"/>
              </a:stretch>
            </a:blipFill>
            <a:ln>
              <a:noFill/>
            </a:ln>
          </p:spPr>
        </p:sp>
        <p:sp>
          <p:nvSpPr>
            <p:cNvPr id="703" name="Google Shape;703;p32"/>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7">
                <a:alphaModFix/>
              </a:blip>
              <a:stretch>
                <a:fillRect b="0" l="0" r="0" t="0"/>
              </a:stretch>
            </a:blipFill>
            <a:ln>
              <a:noFill/>
            </a:ln>
          </p:spPr>
        </p:sp>
        <p:sp>
          <p:nvSpPr>
            <p:cNvPr id="704" name="Google Shape;704;p32"/>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8">
                <a:alphaModFix/>
              </a:blip>
              <a:stretch>
                <a:fillRect b="0" l="0" r="0" t="0"/>
              </a:stretch>
            </a:blipFill>
            <a:ln>
              <a:noFill/>
            </a:ln>
          </p:spPr>
        </p:sp>
        <p:sp>
          <p:nvSpPr>
            <p:cNvPr id="705" name="Google Shape;705;p32"/>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9">
                <a:alphaModFix/>
              </a:blip>
              <a:stretch>
                <a:fillRect b="0" l="0" r="0" t="0"/>
              </a:stretch>
            </a:blipFill>
            <a:ln>
              <a:noFill/>
            </a:ln>
          </p:spPr>
        </p:sp>
        <p:sp>
          <p:nvSpPr>
            <p:cNvPr id="706" name="Google Shape;706;p32"/>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30">
                <a:alphaModFix/>
              </a:blip>
              <a:stretch>
                <a:fillRect b="0" l="0" r="0" t="0"/>
              </a:stretch>
            </a:blipFill>
            <a:ln>
              <a:noFill/>
            </a:ln>
          </p:spPr>
        </p:sp>
        <p:sp>
          <p:nvSpPr>
            <p:cNvPr id="707" name="Google Shape;707;p32"/>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1">
                <a:alphaModFix/>
              </a:blip>
              <a:stretch>
                <a:fillRect b="0" l="0" r="0" t="0"/>
              </a:stretch>
            </a:blipFill>
            <a:ln>
              <a:noFill/>
            </a:ln>
          </p:spPr>
        </p:sp>
        <p:sp>
          <p:nvSpPr>
            <p:cNvPr id="708" name="Google Shape;708;p32"/>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709" name="Google Shape;709;p32"/>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3">
                <a:alphaModFix/>
              </a:blip>
              <a:stretch>
                <a:fillRect b="0" l="0" r="0" t="0"/>
              </a:stretch>
            </a:blipFill>
            <a:ln>
              <a:noFill/>
            </a:ln>
          </p:spPr>
        </p:sp>
        <p:sp>
          <p:nvSpPr>
            <p:cNvPr id="710" name="Google Shape;710;p32"/>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4">
                <a:alphaModFix/>
              </a:blip>
              <a:stretch>
                <a:fillRect b="0" l="0" r="0" t="0"/>
              </a:stretch>
            </a:blipFill>
            <a:ln>
              <a:noFill/>
            </a:ln>
          </p:spPr>
        </p:sp>
        <p:sp>
          <p:nvSpPr>
            <p:cNvPr id="711" name="Google Shape;711;p32"/>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5">
                <a:alphaModFix/>
              </a:blip>
              <a:stretch>
                <a:fillRect b="0" l="0" r="0" t="0"/>
              </a:stretch>
            </a:blipFill>
            <a:ln>
              <a:noFill/>
            </a:ln>
          </p:spPr>
        </p:sp>
        <p:sp>
          <p:nvSpPr>
            <p:cNvPr id="712" name="Google Shape;712;p32"/>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6">
                <a:alphaModFix/>
              </a:blip>
              <a:stretch>
                <a:fillRect b="0" l="0" r="0" t="0"/>
              </a:stretch>
            </a:blipFill>
            <a:ln>
              <a:noFill/>
            </a:ln>
          </p:spPr>
        </p:sp>
        <p:sp>
          <p:nvSpPr>
            <p:cNvPr id="713" name="Google Shape;713;p32"/>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7">
                <a:alphaModFix/>
              </a:blip>
              <a:stretch>
                <a:fillRect b="0" l="0" r="0" t="0"/>
              </a:stretch>
            </a:blipFill>
            <a:ln>
              <a:noFill/>
            </a:ln>
          </p:spPr>
        </p:sp>
        <p:sp>
          <p:nvSpPr>
            <p:cNvPr id="714" name="Google Shape;714;p32"/>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8">
                <a:alphaModFix/>
              </a:blip>
              <a:stretch>
                <a:fillRect b="0" l="0" r="0" t="0"/>
              </a:stretch>
            </a:blipFill>
            <a:ln>
              <a:noFill/>
            </a:ln>
          </p:spPr>
        </p:sp>
        <p:sp>
          <p:nvSpPr>
            <p:cNvPr id="715" name="Google Shape;715;p32"/>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9">
                <a:alphaModFix/>
              </a:blip>
              <a:stretch>
                <a:fillRect b="0" l="0" r="0" t="0"/>
              </a:stretch>
            </a:blipFill>
            <a:ln>
              <a:noFill/>
            </a:ln>
          </p:spPr>
        </p:sp>
        <p:sp>
          <p:nvSpPr>
            <p:cNvPr id="716" name="Google Shape;716;p32"/>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40">
                <a:alphaModFix/>
              </a:blip>
              <a:stretch>
                <a:fillRect b="0" l="0" r="0" t="0"/>
              </a:stretch>
            </a:blipFill>
            <a:ln>
              <a:noFill/>
            </a:ln>
          </p:spPr>
        </p:sp>
        <p:sp>
          <p:nvSpPr>
            <p:cNvPr id="717" name="Google Shape;717;p32"/>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1">
                <a:alphaModFix/>
              </a:blip>
              <a:stretch>
                <a:fillRect b="0" l="0" r="0" t="0"/>
              </a:stretch>
            </a:blipFill>
            <a:ln>
              <a:noFill/>
            </a:ln>
          </p:spPr>
        </p:sp>
        <p:sp>
          <p:nvSpPr>
            <p:cNvPr id="718" name="Google Shape;718;p32"/>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2">
                <a:alphaModFix/>
              </a:blip>
              <a:stretch>
                <a:fillRect b="0" l="0" r="0" t="0"/>
              </a:stretch>
            </a:blipFill>
            <a:ln>
              <a:noFill/>
            </a:ln>
          </p:spPr>
        </p:sp>
      </p:gr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pic>
        <p:nvPicPr>
          <p:cNvPr id="723" name="Google Shape;723;p33"/>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724" name="Google Shape;724;p33"/>
          <p:cNvGrpSpPr/>
          <p:nvPr/>
        </p:nvGrpSpPr>
        <p:grpSpPr>
          <a:xfrm>
            <a:off x="2997636" y="1438006"/>
            <a:ext cx="3148728" cy="1287724"/>
            <a:chOff x="0" y="-19050"/>
            <a:chExt cx="1658589" cy="678307"/>
          </a:xfrm>
        </p:grpSpPr>
        <p:sp>
          <p:nvSpPr>
            <p:cNvPr id="725" name="Google Shape;725;p3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6" name="Google Shape;726;p33"/>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27" name="Google Shape;727;p33"/>
          <p:cNvSpPr/>
          <p:nvPr/>
        </p:nvSpPr>
        <p:spPr>
          <a:xfrm>
            <a:off x="3389498" y="171730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728" name="Google Shape;728;p33"/>
          <p:cNvGrpSpPr/>
          <p:nvPr/>
        </p:nvGrpSpPr>
        <p:grpSpPr>
          <a:xfrm>
            <a:off x="2997636" y="2975314"/>
            <a:ext cx="3148728" cy="1287724"/>
            <a:chOff x="0" y="-19050"/>
            <a:chExt cx="1658589" cy="678307"/>
          </a:xfrm>
        </p:grpSpPr>
        <p:sp>
          <p:nvSpPr>
            <p:cNvPr id="729" name="Google Shape;729;p33"/>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30" name="Google Shape;730;p33"/>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31" name="Google Shape;731;p33"/>
          <p:cNvSpPr txBox="1"/>
          <p:nvPr/>
        </p:nvSpPr>
        <p:spPr>
          <a:xfrm>
            <a:off x="1688740" y="995383"/>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732" name="Google Shape;732;p33"/>
          <p:cNvSpPr txBox="1"/>
          <p:nvPr/>
        </p:nvSpPr>
        <p:spPr>
          <a:xfrm>
            <a:off x="3055013" y="4496941"/>
            <a:ext cx="3033973" cy="316806"/>
          </a:xfrm>
          <a:prstGeom prst="rect">
            <a:avLst/>
          </a:prstGeom>
          <a:noFill/>
          <a:ln>
            <a:noFill/>
          </a:ln>
        </p:spPr>
        <p:txBody>
          <a:bodyPr anchorCtr="0" anchor="t" bIns="0" lIns="0" spcFirstLastPara="1" rIns="0" wrap="square" tIns="0">
            <a:spAutoFit/>
          </a:bodyPr>
          <a:lstStyle/>
          <a:p>
            <a:pPr indent="0" lvl="0" marL="0" marR="0" rtl="0" algn="ctr">
              <a:lnSpc>
                <a:spcPct val="96018"/>
              </a:lnSpc>
              <a:spcBef>
                <a:spcPts val="0"/>
              </a:spcBef>
              <a:spcAft>
                <a:spcPts val="0"/>
              </a:spcAft>
              <a:buNone/>
            </a:pPr>
            <a:r>
              <a:rPr b="1" i="0" lang="en" sz="2400" u="none" cap="none" strike="noStrike">
                <a:solidFill>
                  <a:srgbClr val="961919"/>
                </a:solidFill>
                <a:latin typeface="Palanquin"/>
                <a:ea typeface="Palanquin"/>
                <a:cs typeface="Palanquin"/>
                <a:sym typeface="Palanquin"/>
              </a:rPr>
              <a:t>Happy designing!</a:t>
            </a:r>
            <a:endParaRPr sz="700"/>
          </a:p>
        </p:txBody>
      </p:sp>
      <p:sp>
        <p:nvSpPr>
          <p:cNvPr id="733" name="Google Shape;733;p33"/>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734" name="Google Shape;734;p33"/>
          <p:cNvSpPr txBox="1"/>
          <p:nvPr/>
        </p:nvSpPr>
        <p:spPr>
          <a:xfrm>
            <a:off x="2105002" y="374560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735" name="Google Shape;735;p33"/>
          <p:cNvSpPr txBox="1"/>
          <p:nvPr/>
        </p:nvSpPr>
        <p:spPr>
          <a:xfrm>
            <a:off x="2175245" y="382467"/>
            <a:ext cx="4793511" cy="508140"/>
          </a:xfrm>
          <a:prstGeom prst="rect">
            <a:avLst/>
          </a:prstGeom>
          <a:noFill/>
          <a:ln>
            <a:noFill/>
          </a:ln>
        </p:spPr>
        <p:txBody>
          <a:bodyPr anchorCtr="0" anchor="t" bIns="0" lIns="0" spcFirstLastPara="1" rIns="0" wrap="square" tIns="0">
            <a:spAutoFit/>
          </a:bodyPr>
          <a:lstStyle/>
          <a:p>
            <a:pPr indent="0" lvl="0" marL="0" marR="0" rtl="0" algn="ctr">
              <a:lnSpc>
                <a:spcPct val="96005"/>
              </a:lnSpc>
              <a:spcBef>
                <a:spcPts val="0"/>
              </a:spcBef>
              <a:spcAft>
                <a:spcPts val="0"/>
              </a:spcAft>
              <a:buNone/>
            </a:pPr>
            <a:r>
              <a:rPr b="1" i="0" lang="en" sz="3900" u="none" cap="none" strike="noStrike">
                <a:solidFill>
                  <a:srgbClr val="961919"/>
                </a:solidFill>
                <a:latin typeface="Palanquin"/>
                <a:ea typeface="Palanquin"/>
                <a:cs typeface="Palanquin"/>
                <a:sym typeface="Palanquin"/>
              </a:rPr>
              <a:t>Credits</a:t>
            </a:r>
            <a:endParaRPr sz="700"/>
          </a:p>
        </p:txBody>
      </p:sp>
      <p:sp>
        <p:nvSpPr>
          <p:cNvPr id="736" name="Google Shape;736;p33"/>
          <p:cNvSpPr txBox="1"/>
          <p:nvPr/>
        </p:nvSpPr>
        <p:spPr>
          <a:xfrm>
            <a:off x="3055013" y="337937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9" l="0" r="-1827" t="-16300"/>
            </a:stretch>
          </a:blipFill>
          <a:ln>
            <a:noFill/>
          </a:ln>
        </p:spPr>
      </p:sp>
      <p:grpSp>
        <p:nvGrpSpPr>
          <p:cNvPr id="197" name="Google Shape;197;p14"/>
          <p:cNvGrpSpPr/>
          <p:nvPr/>
        </p:nvGrpSpPr>
        <p:grpSpPr>
          <a:xfrm>
            <a:off x="3563495" y="0"/>
            <a:ext cx="5580506" cy="5143500"/>
            <a:chOff x="0" y="0"/>
            <a:chExt cx="2939526" cy="2709333"/>
          </a:xfrm>
        </p:grpSpPr>
        <p:sp>
          <p:nvSpPr>
            <p:cNvPr id="198" name="Google Shape;198;p14"/>
            <p:cNvSpPr/>
            <p:nvPr/>
          </p:nvSpPr>
          <p:spPr>
            <a:xfrm>
              <a:off x="0" y="0"/>
              <a:ext cx="2939525" cy="2709333"/>
            </a:xfrm>
            <a:custGeom>
              <a:rect b="b" l="l" r="r" t="t"/>
              <a:pathLst>
                <a:path extrusionOk="0" h="2709333" w="2939525">
                  <a:moveTo>
                    <a:pt x="0" y="0"/>
                  </a:moveTo>
                  <a:lnTo>
                    <a:pt x="2939525" y="0"/>
                  </a:lnTo>
                  <a:lnTo>
                    <a:pt x="2939525" y="2709333"/>
                  </a:lnTo>
                  <a:lnTo>
                    <a:pt x="0" y="2709333"/>
                  </a:lnTo>
                  <a:close/>
                </a:path>
              </a:pathLst>
            </a:custGeom>
            <a:solidFill>
              <a:srgbClr val="961919"/>
            </a:solidFill>
            <a:ln cap="sq" cmpd="sng" w="38100">
              <a:solidFill>
                <a:srgbClr val="F1EFE1"/>
              </a:solidFill>
              <a:prstDash val="solid"/>
              <a:miter lim="8000"/>
              <a:headEnd len="sm" w="sm" type="none"/>
              <a:tailEnd len="sm" w="sm" type="none"/>
            </a:ln>
          </p:spPr>
        </p:sp>
        <p:sp>
          <p:nvSpPr>
            <p:cNvPr id="199" name="Google Shape;199;p14"/>
            <p:cNvSpPr txBox="1"/>
            <p:nvPr/>
          </p:nvSpPr>
          <p:spPr>
            <a:xfrm>
              <a:off x="0" y="9525"/>
              <a:ext cx="2939526"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0" name="Google Shape;200;p14"/>
          <p:cNvGrpSpPr/>
          <p:nvPr/>
        </p:nvGrpSpPr>
        <p:grpSpPr>
          <a:xfrm>
            <a:off x="3751497" y="180975"/>
            <a:ext cx="5204397" cy="4781456"/>
            <a:chOff x="0" y="0"/>
            <a:chExt cx="2741465" cy="2518677"/>
          </a:xfrm>
        </p:grpSpPr>
        <p:sp>
          <p:nvSpPr>
            <p:cNvPr id="201" name="Google Shape;201;p14"/>
            <p:cNvSpPr/>
            <p:nvPr/>
          </p:nvSpPr>
          <p:spPr>
            <a:xfrm>
              <a:off x="0" y="0"/>
              <a:ext cx="2741465" cy="2518676"/>
            </a:xfrm>
            <a:custGeom>
              <a:rect b="b" l="l" r="r" t="t"/>
              <a:pathLst>
                <a:path extrusionOk="0" h="2518676" w="2741465">
                  <a:moveTo>
                    <a:pt x="0" y="0"/>
                  </a:moveTo>
                  <a:lnTo>
                    <a:pt x="2741465" y="0"/>
                  </a:lnTo>
                  <a:lnTo>
                    <a:pt x="2741465" y="2518676"/>
                  </a:lnTo>
                  <a:lnTo>
                    <a:pt x="0" y="2518676"/>
                  </a:lnTo>
                  <a:close/>
                </a:path>
              </a:pathLst>
            </a:custGeom>
            <a:solidFill>
              <a:srgbClr val="29423A"/>
            </a:solidFill>
            <a:ln cap="sq" cmpd="sng" w="38100">
              <a:solidFill>
                <a:srgbClr val="F1EFE1"/>
              </a:solidFill>
              <a:prstDash val="solid"/>
              <a:miter lim="8000"/>
              <a:headEnd len="sm" w="sm" type="none"/>
              <a:tailEnd len="sm" w="sm" type="none"/>
            </a:ln>
          </p:spPr>
        </p:sp>
        <p:sp>
          <p:nvSpPr>
            <p:cNvPr id="202" name="Google Shape;202;p14"/>
            <p:cNvSpPr txBox="1"/>
            <p:nvPr/>
          </p:nvSpPr>
          <p:spPr>
            <a:xfrm>
              <a:off x="0" y="9525"/>
              <a:ext cx="2741465" cy="250915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3" name="Google Shape;203;p14"/>
          <p:cNvSpPr/>
          <p:nvPr/>
        </p:nvSpPr>
        <p:spPr>
          <a:xfrm>
            <a:off x="4295902" y="513458"/>
            <a:ext cx="4114800" cy="4114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04" name="Google Shape;204;p14"/>
          <p:cNvPicPr preferRelativeResize="0"/>
          <p:nvPr/>
        </p:nvPicPr>
        <p:blipFill>
          <a:blip r:embed="rId4">
            <a:alphaModFix/>
          </a:blip>
          <a:stretch>
            <a:fillRect/>
          </a:stretch>
        </p:blipFill>
        <p:spPr>
          <a:xfrm>
            <a:off x="4457823" y="674934"/>
            <a:ext cx="3791849" cy="3791849"/>
          </a:xfrm>
          <a:prstGeom prst="rect">
            <a:avLst/>
          </a:prstGeom>
          <a:noFill/>
          <a:ln>
            <a:noFill/>
          </a:ln>
        </p:spPr>
      </p:pic>
      <p:grpSp>
        <p:nvGrpSpPr>
          <p:cNvPr id="205" name="Google Shape;205;p14"/>
          <p:cNvGrpSpPr/>
          <p:nvPr/>
        </p:nvGrpSpPr>
        <p:grpSpPr>
          <a:xfrm>
            <a:off x="0" y="0"/>
            <a:ext cx="3563424" cy="5143398"/>
            <a:chOff x="0" y="0"/>
            <a:chExt cx="1877067" cy="2709333"/>
          </a:xfrm>
        </p:grpSpPr>
        <p:sp>
          <p:nvSpPr>
            <p:cNvPr id="206" name="Google Shape;206;p14"/>
            <p:cNvSpPr/>
            <p:nvPr/>
          </p:nvSpPr>
          <p:spPr>
            <a:xfrm>
              <a:off x="0" y="0"/>
              <a:ext cx="1877067" cy="2709333"/>
            </a:xfrm>
            <a:custGeom>
              <a:rect b="b" l="l" r="r" t="t"/>
              <a:pathLst>
                <a:path extrusionOk="0" h="2709333" w="1877067">
                  <a:moveTo>
                    <a:pt x="0" y="0"/>
                  </a:moveTo>
                  <a:lnTo>
                    <a:pt x="1877067" y="0"/>
                  </a:lnTo>
                  <a:lnTo>
                    <a:pt x="1877067"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207" name="Google Shape;207;p14"/>
            <p:cNvSpPr txBox="1"/>
            <p:nvPr/>
          </p:nvSpPr>
          <p:spPr>
            <a:xfrm>
              <a:off x="0" y="9525"/>
              <a:ext cx="1877067"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08" name="Google Shape;208;p14"/>
          <p:cNvSpPr txBox="1"/>
          <p:nvPr/>
        </p:nvSpPr>
        <p:spPr>
          <a:xfrm>
            <a:off x="377236" y="2389340"/>
            <a:ext cx="1059951"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Introduction</a:t>
            </a:r>
            <a:endParaRPr sz="700"/>
          </a:p>
        </p:txBody>
      </p:sp>
      <p:cxnSp>
        <p:nvCxnSpPr>
          <p:cNvPr id="209" name="Google Shape;209;p14"/>
          <p:cNvCxnSpPr/>
          <p:nvPr/>
        </p:nvCxnSpPr>
        <p:spPr>
          <a:xfrm>
            <a:off x="1314452" y="2495604"/>
            <a:ext cx="1298491" cy="0"/>
          </a:xfrm>
          <a:prstGeom prst="straightConnector1">
            <a:avLst/>
          </a:prstGeom>
          <a:noFill/>
          <a:ln cap="rnd" cmpd="sng" w="28575">
            <a:solidFill>
              <a:srgbClr val="000000">
                <a:alpha val="19607"/>
              </a:srgbClr>
            </a:solidFill>
            <a:prstDash val="dot"/>
            <a:round/>
            <a:headEnd len="sm" w="sm" type="none"/>
            <a:tailEnd len="sm" w="sm" type="none"/>
          </a:ln>
        </p:spPr>
      </p:cxnSp>
      <p:sp>
        <p:nvSpPr>
          <p:cNvPr id="210" name="Google Shape;210;p14"/>
          <p:cNvSpPr txBox="1"/>
          <p:nvPr/>
        </p:nvSpPr>
        <p:spPr>
          <a:xfrm>
            <a:off x="377236" y="2938800"/>
            <a:ext cx="1059951"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What We Do </a:t>
            </a:r>
            <a:endParaRPr sz="700"/>
          </a:p>
        </p:txBody>
      </p:sp>
      <p:cxnSp>
        <p:nvCxnSpPr>
          <p:cNvPr id="211" name="Google Shape;211;p14"/>
          <p:cNvCxnSpPr/>
          <p:nvPr/>
        </p:nvCxnSpPr>
        <p:spPr>
          <a:xfrm>
            <a:off x="1377743" y="3045064"/>
            <a:ext cx="1235200" cy="0"/>
          </a:xfrm>
          <a:prstGeom prst="straightConnector1">
            <a:avLst/>
          </a:prstGeom>
          <a:noFill/>
          <a:ln cap="rnd" cmpd="sng" w="28575">
            <a:solidFill>
              <a:srgbClr val="000000">
                <a:alpha val="19607"/>
              </a:srgbClr>
            </a:solidFill>
            <a:prstDash val="dot"/>
            <a:round/>
            <a:headEnd len="sm" w="sm" type="none"/>
            <a:tailEnd len="sm" w="sm" type="none"/>
          </a:ln>
        </p:spPr>
      </p:cxnSp>
      <p:sp>
        <p:nvSpPr>
          <p:cNvPr id="212" name="Google Shape;212;p14"/>
          <p:cNvSpPr txBox="1"/>
          <p:nvPr/>
        </p:nvSpPr>
        <p:spPr>
          <a:xfrm>
            <a:off x="377236" y="3488260"/>
            <a:ext cx="1059951"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About Us</a:t>
            </a:r>
            <a:endParaRPr sz="700"/>
          </a:p>
        </p:txBody>
      </p:sp>
      <p:cxnSp>
        <p:nvCxnSpPr>
          <p:cNvPr id="213" name="Google Shape;213;p14"/>
          <p:cNvCxnSpPr/>
          <p:nvPr/>
        </p:nvCxnSpPr>
        <p:spPr>
          <a:xfrm>
            <a:off x="1101109" y="3594524"/>
            <a:ext cx="1511833" cy="0"/>
          </a:xfrm>
          <a:prstGeom prst="straightConnector1">
            <a:avLst/>
          </a:prstGeom>
          <a:noFill/>
          <a:ln cap="rnd" cmpd="sng" w="28575">
            <a:solidFill>
              <a:srgbClr val="000000">
                <a:alpha val="19607"/>
              </a:srgbClr>
            </a:solidFill>
            <a:prstDash val="dot"/>
            <a:round/>
            <a:headEnd len="sm" w="sm" type="none"/>
            <a:tailEnd len="sm" w="sm" type="none"/>
          </a:ln>
        </p:spPr>
      </p:cxnSp>
      <p:sp>
        <p:nvSpPr>
          <p:cNvPr id="214" name="Google Shape;214;p14"/>
          <p:cNvSpPr txBox="1"/>
          <p:nvPr/>
        </p:nvSpPr>
        <p:spPr>
          <a:xfrm>
            <a:off x="377236" y="4037719"/>
            <a:ext cx="1059951"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Gallery</a:t>
            </a:r>
            <a:endParaRPr sz="700"/>
          </a:p>
        </p:txBody>
      </p:sp>
      <p:cxnSp>
        <p:nvCxnSpPr>
          <p:cNvPr id="215" name="Google Shape;215;p14"/>
          <p:cNvCxnSpPr/>
          <p:nvPr/>
        </p:nvCxnSpPr>
        <p:spPr>
          <a:xfrm>
            <a:off x="957863" y="4143984"/>
            <a:ext cx="1655079" cy="0"/>
          </a:xfrm>
          <a:prstGeom prst="straightConnector1">
            <a:avLst/>
          </a:prstGeom>
          <a:noFill/>
          <a:ln cap="rnd" cmpd="sng" w="28575">
            <a:solidFill>
              <a:srgbClr val="000000">
                <a:alpha val="19607"/>
              </a:srgbClr>
            </a:solidFill>
            <a:prstDash val="dot"/>
            <a:round/>
            <a:headEnd len="sm" w="sm" type="none"/>
            <a:tailEnd len="sm" w="sm" type="none"/>
          </a:ln>
        </p:spPr>
      </p:cxnSp>
      <p:sp>
        <p:nvSpPr>
          <p:cNvPr id="216" name="Google Shape;216;p14"/>
          <p:cNvSpPr txBox="1"/>
          <p:nvPr/>
        </p:nvSpPr>
        <p:spPr>
          <a:xfrm>
            <a:off x="377236" y="4587179"/>
            <a:ext cx="1059951"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Contacts</a:t>
            </a:r>
            <a:endParaRPr sz="700"/>
          </a:p>
        </p:txBody>
      </p:sp>
      <p:cxnSp>
        <p:nvCxnSpPr>
          <p:cNvPr id="217" name="Google Shape;217;p14"/>
          <p:cNvCxnSpPr/>
          <p:nvPr/>
        </p:nvCxnSpPr>
        <p:spPr>
          <a:xfrm>
            <a:off x="1101109" y="4693444"/>
            <a:ext cx="1511833" cy="0"/>
          </a:xfrm>
          <a:prstGeom prst="straightConnector1">
            <a:avLst/>
          </a:prstGeom>
          <a:noFill/>
          <a:ln cap="rnd" cmpd="sng" w="28575">
            <a:solidFill>
              <a:srgbClr val="000000">
                <a:alpha val="19607"/>
              </a:srgbClr>
            </a:solidFill>
            <a:prstDash val="dot"/>
            <a:round/>
            <a:headEnd len="sm" w="sm" type="none"/>
            <a:tailEnd len="sm" w="sm" type="none"/>
          </a:ln>
        </p:spPr>
      </p:cxnSp>
      <p:sp>
        <p:nvSpPr>
          <p:cNvPr id="218" name="Google Shape;218;p14"/>
          <p:cNvSpPr txBox="1"/>
          <p:nvPr/>
        </p:nvSpPr>
        <p:spPr>
          <a:xfrm>
            <a:off x="377236" y="426160"/>
            <a:ext cx="2878800" cy="1745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 sz="6300" u="none" cap="none" strike="noStrike">
                <a:solidFill>
                  <a:srgbClr val="961919"/>
                </a:solidFill>
                <a:latin typeface="Palanquin"/>
                <a:ea typeface="Palanquin"/>
                <a:cs typeface="Palanquin"/>
                <a:sym typeface="Palanquin"/>
              </a:rPr>
              <a:t>Agenda</a:t>
            </a:r>
            <a:endParaRPr sz="700"/>
          </a:p>
          <a:p>
            <a:pPr indent="0" lvl="0" marL="0" marR="0" rtl="0" algn="l">
              <a:lnSpc>
                <a:spcPct val="90000"/>
              </a:lnSpc>
              <a:spcBef>
                <a:spcPts val="0"/>
              </a:spcBef>
              <a:spcAft>
                <a:spcPts val="0"/>
              </a:spcAft>
              <a:buNone/>
            </a:pPr>
            <a:r>
              <a:rPr b="1" i="0" lang="en" sz="6300" u="none" cap="none" strike="noStrike">
                <a:solidFill>
                  <a:srgbClr val="961919"/>
                </a:solidFill>
                <a:latin typeface="Palanquin"/>
                <a:ea typeface="Palanquin"/>
                <a:cs typeface="Palanquin"/>
                <a:sym typeface="Palanquin"/>
              </a:rPr>
              <a:t>Page</a:t>
            </a:r>
            <a:endParaRPr sz="700"/>
          </a:p>
        </p:txBody>
      </p:sp>
      <p:sp>
        <p:nvSpPr>
          <p:cNvPr id="219" name="Google Shape;219;p14"/>
          <p:cNvSpPr txBox="1"/>
          <p:nvPr/>
        </p:nvSpPr>
        <p:spPr>
          <a:xfrm>
            <a:off x="2769904" y="2389340"/>
            <a:ext cx="376155"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01</a:t>
            </a:r>
            <a:endParaRPr sz="700"/>
          </a:p>
        </p:txBody>
      </p:sp>
      <p:sp>
        <p:nvSpPr>
          <p:cNvPr id="220" name="Google Shape;220;p14"/>
          <p:cNvSpPr txBox="1"/>
          <p:nvPr/>
        </p:nvSpPr>
        <p:spPr>
          <a:xfrm>
            <a:off x="2769904" y="2938800"/>
            <a:ext cx="376155"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02</a:t>
            </a:r>
            <a:endParaRPr sz="700"/>
          </a:p>
        </p:txBody>
      </p:sp>
      <p:sp>
        <p:nvSpPr>
          <p:cNvPr id="221" name="Google Shape;221;p14"/>
          <p:cNvSpPr txBox="1"/>
          <p:nvPr/>
        </p:nvSpPr>
        <p:spPr>
          <a:xfrm>
            <a:off x="2769904" y="3488260"/>
            <a:ext cx="376155"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03</a:t>
            </a:r>
            <a:endParaRPr sz="700"/>
          </a:p>
        </p:txBody>
      </p:sp>
      <p:sp>
        <p:nvSpPr>
          <p:cNvPr id="222" name="Google Shape;222;p14"/>
          <p:cNvSpPr txBox="1"/>
          <p:nvPr/>
        </p:nvSpPr>
        <p:spPr>
          <a:xfrm>
            <a:off x="2769904" y="4037719"/>
            <a:ext cx="376155"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04</a:t>
            </a:r>
            <a:endParaRPr sz="700"/>
          </a:p>
        </p:txBody>
      </p:sp>
      <p:sp>
        <p:nvSpPr>
          <p:cNvPr id="223" name="Google Shape;223;p14"/>
          <p:cNvSpPr txBox="1"/>
          <p:nvPr/>
        </p:nvSpPr>
        <p:spPr>
          <a:xfrm>
            <a:off x="2769904" y="4587179"/>
            <a:ext cx="376155" cy="137221"/>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300" u="none" cap="none" strike="noStrike">
                <a:solidFill>
                  <a:srgbClr val="000000"/>
                </a:solidFill>
                <a:latin typeface="Palanquin"/>
                <a:ea typeface="Palanquin"/>
                <a:cs typeface="Palanquin"/>
                <a:sym typeface="Palanquin"/>
              </a:rPr>
              <a:t>05</a:t>
            </a:r>
            <a:endParaRPr sz="700"/>
          </a:p>
        </p:txBody>
      </p:sp>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5"/>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229" name="Google Shape;229;p15"/>
          <p:cNvGrpSpPr/>
          <p:nvPr/>
        </p:nvGrpSpPr>
        <p:grpSpPr>
          <a:xfrm>
            <a:off x="155947" y="50"/>
            <a:ext cx="3746654" cy="5143398"/>
            <a:chOff x="0" y="0"/>
            <a:chExt cx="3021008" cy="2709333"/>
          </a:xfrm>
        </p:grpSpPr>
        <p:sp>
          <p:nvSpPr>
            <p:cNvPr id="230" name="Google Shape;230;p15"/>
            <p:cNvSpPr/>
            <p:nvPr/>
          </p:nvSpPr>
          <p:spPr>
            <a:xfrm>
              <a:off x="0" y="0"/>
              <a:ext cx="3021008" cy="2709333"/>
            </a:xfrm>
            <a:custGeom>
              <a:rect b="b" l="l" r="r" t="t"/>
              <a:pathLst>
                <a:path extrusionOk="0" h="2709333" w="3021008">
                  <a:moveTo>
                    <a:pt x="0" y="0"/>
                  </a:moveTo>
                  <a:lnTo>
                    <a:pt x="3021008" y="0"/>
                  </a:lnTo>
                  <a:lnTo>
                    <a:pt x="3021008"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231" name="Google Shape;231;p15"/>
            <p:cNvSpPr txBox="1"/>
            <p:nvPr/>
          </p:nvSpPr>
          <p:spPr>
            <a:xfrm>
              <a:off x="0" y="9525"/>
              <a:ext cx="3021008"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2" name="Google Shape;232;p15"/>
          <p:cNvSpPr/>
          <p:nvPr/>
        </p:nvSpPr>
        <p:spPr>
          <a:xfrm>
            <a:off x="155950" y="-2925"/>
            <a:ext cx="3746550" cy="5150459"/>
          </a:xfrm>
          <a:custGeom>
            <a:rect b="b" l="l" r="r" t="t"/>
            <a:pathLst>
              <a:path extrusionOk="0" h="12639163" w="7493100">
                <a:moveTo>
                  <a:pt x="0" y="0"/>
                </a:moveTo>
                <a:lnTo>
                  <a:pt x="7493100" y="0"/>
                </a:lnTo>
                <a:lnTo>
                  <a:pt x="7493100" y="12639163"/>
                </a:lnTo>
                <a:lnTo>
                  <a:pt x="0" y="12639163"/>
                </a:lnTo>
                <a:lnTo>
                  <a:pt x="0" y="0"/>
                </a:lnTo>
                <a:close/>
              </a:path>
            </a:pathLst>
          </a:custGeom>
          <a:blipFill rotWithShape="1">
            <a:blip r:embed="rId4">
              <a:alphaModFix amt="41000"/>
            </a:blip>
            <a:stretch>
              <a:fillRect b="-6288" l="-14128" r="-12699" t="-3599"/>
            </a:stretch>
          </a:blipFill>
          <a:ln>
            <a:noFill/>
          </a:ln>
        </p:spPr>
      </p:sp>
      <p:pic>
        <p:nvPicPr>
          <p:cNvPr id="233" name="Google Shape;233;p15"/>
          <p:cNvPicPr preferRelativeResize="0"/>
          <p:nvPr/>
        </p:nvPicPr>
        <p:blipFill>
          <a:blip r:embed="rId5">
            <a:alphaModFix/>
          </a:blip>
          <a:stretch>
            <a:fillRect/>
          </a:stretch>
        </p:blipFill>
        <p:spPr>
          <a:xfrm>
            <a:off x="76000" y="313658"/>
            <a:ext cx="3687675" cy="4830529"/>
          </a:xfrm>
          <a:prstGeom prst="rect">
            <a:avLst/>
          </a:prstGeom>
          <a:noFill/>
          <a:ln>
            <a:noFill/>
          </a:ln>
        </p:spPr>
      </p:pic>
      <p:sp>
        <p:nvSpPr>
          <p:cNvPr id="234" name="Google Shape;234;p15"/>
          <p:cNvSpPr txBox="1"/>
          <p:nvPr/>
        </p:nvSpPr>
        <p:spPr>
          <a:xfrm>
            <a:off x="4382127" y="1166757"/>
            <a:ext cx="4761873" cy="821058"/>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Introduction</a:t>
            </a:r>
            <a:endParaRPr sz="700"/>
          </a:p>
        </p:txBody>
      </p:sp>
      <p:sp>
        <p:nvSpPr>
          <p:cNvPr id="235" name="Google Shape;235;p15"/>
          <p:cNvSpPr txBox="1"/>
          <p:nvPr/>
        </p:nvSpPr>
        <p:spPr>
          <a:xfrm>
            <a:off x="4391903" y="2378895"/>
            <a:ext cx="4029600" cy="1035000"/>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Lorem ipsum dolor sit amet, consectetur adipiscing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elit. Donec quis erat et quam iaculis faucibus at sit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amet nibh. Vestibulum dignissim lectus in ligula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rhoncus, et bibendum risus dictum. Pellentesque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condimentum arcu id dapibus tempor.</a:t>
            </a:r>
            <a:endParaRPr sz="700"/>
          </a:p>
        </p:txBody>
      </p:sp>
      <p:sp>
        <p:nvSpPr>
          <p:cNvPr id="236" name="Google Shape;236;p15"/>
          <p:cNvSpPr txBox="1"/>
          <p:nvPr/>
        </p:nvSpPr>
        <p:spPr>
          <a:xfrm>
            <a:off x="4391903" y="3914499"/>
            <a:ext cx="3352173" cy="200357"/>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800" u="none" cap="none" strike="noStrike">
                <a:solidFill>
                  <a:srgbClr val="29423A"/>
                </a:solidFill>
                <a:latin typeface="Palanquin"/>
                <a:ea typeface="Palanquin"/>
                <a:cs typeface="Palanquin"/>
                <a:sym typeface="Palanquin"/>
              </a:rPr>
              <a:t>- EMILY SCHUMACHER</a:t>
            </a:r>
            <a:endParaRPr sz="700"/>
          </a:p>
        </p:txBody>
      </p:sp>
      <p:grpSp>
        <p:nvGrpSpPr>
          <p:cNvPr id="237" name="Google Shape;237;p15"/>
          <p:cNvGrpSpPr/>
          <p:nvPr/>
        </p:nvGrpSpPr>
        <p:grpSpPr>
          <a:xfrm>
            <a:off x="3763675" y="26"/>
            <a:ext cx="160035" cy="5143313"/>
            <a:chOff x="0" y="0"/>
            <a:chExt cx="84300" cy="2963079"/>
          </a:xfrm>
        </p:grpSpPr>
        <p:sp>
          <p:nvSpPr>
            <p:cNvPr id="238" name="Google Shape;238;p15"/>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39" name="Google Shape;239;p15"/>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0" y="0"/>
            <a:ext cx="160035" cy="5159017"/>
            <a:chOff x="0" y="0"/>
            <a:chExt cx="84300" cy="2963079"/>
          </a:xfrm>
        </p:grpSpPr>
        <p:sp>
          <p:nvSpPr>
            <p:cNvPr id="241" name="Google Shape;241;p15"/>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42" name="Google Shape;242;p15"/>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6"/>
          <p:cNvPicPr preferRelativeResize="0"/>
          <p:nvPr/>
        </p:nvPicPr>
        <p:blipFill>
          <a:blip r:embed="rId3">
            <a:alphaModFix/>
          </a:blip>
          <a:stretch>
            <a:fillRect/>
          </a:stretch>
        </p:blipFill>
        <p:spPr>
          <a:xfrm>
            <a:off x="-1" y="-1"/>
            <a:ext cx="9144003" cy="5143501"/>
          </a:xfrm>
          <a:prstGeom prst="rect">
            <a:avLst/>
          </a:prstGeom>
          <a:noFill/>
          <a:ln>
            <a:noFill/>
          </a:ln>
        </p:spPr>
      </p:pic>
      <p:grpSp>
        <p:nvGrpSpPr>
          <p:cNvPr id="248" name="Google Shape;248;p16"/>
          <p:cNvGrpSpPr/>
          <p:nvPr/>
        </p:nvGrpSpPr>
        <p:grpSpPr>
          <a:xfrm>
            <a:off x="0" y="24"/>
            <a:ext cx="9141100" cy="2330840"/>
            <a:chOff x="0" y="0"/>
            <a:chExt cx="4815160" cy="1354667"/>
          </a:xfrm>
        </p:grpSpPr>
        <p:sp>
          <p:nvSpPr>
            <p:cNvPr id="249" name="Google Shape;249;p16"/>
            <p:cNvSpPr/>
            <p:nvPr/>
          </p:nvSpPr>
          <p:spPr>
            <a:xfrm>
              <a:off x="0" y="0"/>
              <a:ext cx="4815160" cy="1354667"/>
            </a:xfrm>
            <a:custGeom>
              <a:rect b="b" l="l" r="r" t="t"/>
              <a:pathLst>
                <a:path extrusionOk="0" h="1354667" w="4815160">
                  <a:moveTo>
                    <a:pt x="0" y="0"/>
                  </a:moveTo>
                  <a:lnTo>
                    <a:pt x="4815160" y="0"/>
                  </a:lnTo>
                  <a:lnTo>
                    <a:pt x="4815160" y="1354667"/>
                  </a:lnTo>
                  <a:lnTo>
                    <a:pt x="0" y="1354667"/>
                  </a:lnTo>
                  <a:close/>
                </a:path>
              </a:pathLst>
            </a:custGeom>
            <a:solidFill>
              <a:srgbClr val="29423A"/>
            </a:solidFill>
            <a:ln>
              <a:noFill/>
            </a:ln>
          </p:spPr>
        </p:sp>
        <p:sp>
          <p:nvSpPr>
            <p:cNvPr id="250" name="Google Shape;250;p16"/>
            <p:cNvSpPr txBox="1"/>
            <p:nvPr/>
          </p:nvSpPr>
          <p:spPr>
            <a:xfrm>
              <a:off x="0" y="9525"/>
              <a:ext cx="4815160" cy="134514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1" name="Google Shape;251;p16"/>
          <p:cNvSpPr/>
          <p:nvPr/>
        </p:nvSpPr>
        <p:spPr>
          <a:xfrm>
            <a:off x="159900" y="-2"/>
            <a:ext cx="8811767" cy="2330927"/>
          </a:xfrm>
          <a:custGeom>
            <a:rect b="b" l="l" r="r" t="t"/>
            <a:pathLst>
              <a:path extrusionOk="0" h="5549825" w="17623533">
                <a:moveTo>
                  <a:pt x="0" y="0"/>
                </a:moveTo>
                <a:lnTo>
                  <a:pt x="17623533" y="0"/>
                </a:lnTo>
                <a:lnTo>
                  <a:pt x="17623533" y="5549825"/>
                </a:lnTo>
                <a:lnTo>
                  <a:pt x="0" y="5549825"/>
                </a:lnTo>
                <a:lnTo>
                  <a:pt x="0" y="0"/>
                </a:lnTo>
                <a:close/>
              </a:path>
            </a:pathLst>
          </a:custGeom>
          <a:blipFill rotWithShape="1">
            <a:blip r:embed="rId4">
              <a:alphaModFix amt="15000"/>
            </a:blip>
            <a:stretch>
              <a:fillRect b="-182048" l="0" r="0" t="-182053"/>
            </a:stretch>
          </a:blipFill>
          <a:ln>
            <a:noFill/>
          </a:ln>
        </p:spPr>
      </p:sp>
      <p:grpSp>
        <p:nvGrpSpPr>
          <p:cNvPr id="252" name="Google Shape;252;p16"/>
          <p:cNvGrpSpPr/>
          <p:nvPr/>
        </p:nvGrpSpPr>
        <p:grpSpPr>
          <a:xfrm>
            <a:off x="0" y="2330890"/>
            <a:ext cx="9143818" cy="2812717"/>
            <a:chOff x="0" y="0"/>
            <a:chExt cx="4816592" cy="1481625"/>
          </a:xfrm>
        </p:grpSpPr>
        <p:sp>
          <p:nvSpPr>
            <p:cNvPr id="253" name="Google Shape;253;p16"/>
            <p:cNvSpPr/>
            <p:nvPr/>
          </p:nvSpPr>
          <p:spPr>
            <a:xfrm>
              <a:off x="0" y="0"/>
              <a:ext cx="4816592" cy="1481539"/>
            </a:xfrm>
            <a:custGeom>
              <a:rect b="b" l="l" r="r" t="t"/>
              <a:pathLst>
                <a:path extrusionOk="0" h="1481539" w="4816592">
                  <a:moveTo>
                    <a:pt x="0" y="0"/>
                  </a:moveTo>
                  <a:lnTo>
                    <a:pt x="4816592" y="0"/>
                  </a:lnTo>
                  <a:lnTo>
                    <a:pt x="4816592" y="1481539"/>
                  </a:lnTo>
                  <a:lnTo>
                    <a:pt x="0" y="1481539"/>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254" name="Google Shape;254;p16"/>
            <p:cNvSpPr txBox="1"/>
            <p:nvPr/>
          </p:nvSpPr>
          <p:spPr>
            <a:xfrm>
              <a:off x="0" y="9525"/>
              <a:ext cx="4816500" cy="14721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55" name="Google Shape;255;p16"/>
          <p:cNvPicPr preferRelativeResize="0"/>
          <p:nvPr/>
        </p:nvPicPr>
        <p:blipFill>
          <a:blip r:embed="rId5">
            <a:alphaModFix/>
          </a:blip>
          <a:stretch>
            <a:fillRect/>
          </a:stretch>
        </p:blipFill>
        <p:spPr>
          <a:xfrm>
            <a:off x="2138124" y="1067409"/>
            <a:ext cx="2790500" cy="4076090"/>
          </a:xfrm>
          <a:prstGeom prst="rect">
            <a:avLst/>
          </a:prstGeom>
          <a:noFill/>
          <a:ln>
            <a:noFill/>
          </a:ln>
        </p:spPr>
      </p:pic>
      <p:pic>
        <p:nvPicPr>
          <p:cNvPr id="256" name="Google Shape;256;p16"/>
          <p:cNvPicPr preferRelativeResize="0"/>
          <p:nvPr/>
        </p:nvPicPr>
        <p:blipFill>
          <a:blip r:embed="rId6">
            <a:alphaModFix/>
          </a:blip>
          <a:stretch>
            <a:fillRect/>
          </a:stretch>
        </p:blipFill>
        <p:spPr>
          <a:xfrm>
            <a:off x="6317650" y="1437900"/>
            <a:ext cx="2521676" cy="3686447"/>
          </a:xfrm>
          <a:prstGeom prst="rect">
            <a:avLst/>
          </a:prstGeom>
          <a:noFill/>
          <a:ln>
            <a:noFill/>
          </a:ln>
        </p:spPr>
      </p:pic>
      <p:sp>
        <p:nvSpPr>
          <p:cNvPr id="257" name="Google Shape;257;p16"/>
          <p:cNvSpPr txBox="1"/>
          <p:nvPr/>
        </p:nvSpPr>
        <p:spPr>
          <a:xfrm>
            <a:off x="514350" y="690563"/>
            <a:ext cx="4879343" cy="821058"/>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About Us</a:t>
            </a:r>
            <a:endParaRPr sz="700"/>
          </a:p>
        </p:txBody>
      </p:sp>
      <p:sp>
        <p:nvSpPr>
          <p:cNvPr id="258" name="Google Shape;258;p16"/>
          <p:cNvSpPr txBox="1"/>
          <p:nvPr/>
        </p:nvSpPr>
        <p:spPr>
          <a:xfrm>
            <a:off x="4572000" y="3356852"/>
            <a:ext cx="2292063" cy="200357"/>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800" u="none" cap="none" strike="noStrike">
                <a:solidFill>
                  <a:srgbClr val="29423A"/>
                </a:solidFill>
                <a:latin typeface="Palanquin"/>
                <a:ea typeface="Palanquin"/>
                <a:cs typeface="Palanquin"/>
                <a:sym typeface="Palanquin"/>
              </a:rPr>
              <a:t>WHAT WE DO? </a:t>
            </a:r>
            <a:endParaRPr sz="700"/>
          </a:p>
        </p:txBody>
      </p:sp>
      <p:sp>
        <p:nvSpPr>
          <p:cNvPr id="259" name="Google Shape;259;p16"/>
          <p:cNvSpPr txBox="1"/>
          <p:nvPr/>
        </p:nvSpPr>
        <p:spPr>
          <a:xfrm>
            <a:off x="514350" y="3356852"/>
            <a:ext cx="2292063" cy="200357"/>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800" u="none" cap="none" strike="noStrike">
                <a:solidFill>
                  <a:srgbClr val="29423A"/>
                </a:solidFill>
                <a:latin typeface="Palanquin"/>
                <a:ea typeface="Palanquin"/>
                <a:cs typeface="Palanquin"/>
                <a:sym typeface="Palanquin"/>
              </a:rPr>
              <a:t>WHO WE ARE?</a:t>
            </a:r>
            <a:endParaRPr sz="700"/>
          </a:p>
        </p:txBody>
      </p:sp>
      <p:sp>
        <p:nvSpPr>
          <p:cNvPr id="260" name="Google Shape;260;p16"/>
          <p:cNvSpPr txBox="1"/>
          <p:nvPr/>
        </p:nvSpPr>
        <p:spPr>
          <a:xfrm>
            <a:off x="514350" y="3745671"/>
            <a:ext cx="2292063"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Briefly elaborate on what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261" name="Google Shape;261;p16"/>
          <p:cNvSpPr txBox="1"/>
          <p:nvPr/>
        </p:nvSpPr>
        <p:spPr>
          <a:xfrm>
            <a:off x="4572000" y="3745671"/>
            <a:ext cx="2292063"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Briefly elaborate on what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grpSp>
        <p:nvGrpSpPr>
          <p:cNvPr id="262" name="Google Shape;262;p16"/>
          <p:cNvGrpSpPr/>
          <p:nvPr/>
        </p:nvGrpSpPr>
        <p:grpSpPr>
          <a:xfrm>
            <a:off x="8984100" y="26"/>
            <a:ext cx="160035" cy="5143313"/>
            <a:chOff x="0" y="0"/>
            <a:chExt cx="84300" cy="2963079"/>
          </a:xfrm>
        </p:grpSpPr>
        <p:sp>
          <p:nvSpPr>
            <p:cNvPr id="263" name="Google Shape;263;p16"/>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64" name="Google Shape;264;p16"/>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65" name="Google Shape;265;p16"/>
          <p:cNvGrpSpPr/>
          <p:nvPr/>
        </p:nvGrpSpPr>
        <p:grpSpPr>
          <a:xfrm>
            <a:off x="0" y="0"/>
            <a:ext cx="160035" cy="5159017"/>
            <a:chOff x="0" y="0"/>
            <a:chExt cx="84300" cy="2963079"/>
          </a:xfrm>
        </p:grpSpPr>
        <p:sp>
          <p:nvSpPr>
            <p:cNvPr id="266" name="Google Shape;266;p16"/>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67" name="Google Shape;267;p16"/>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transition>
    <p:fade thruBlk="1"/>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17"/>
          <p:cNvPicPr preferRelativeResize="0"/>
          <p:nvPr/>
        </p:nvPicPr>
        <p:blipFill>
          <a:blip r:embed="rId3">
            <a:alphaModFix/>
          </a:blip>
          <a:stretch>
            <a:fillRect/>
          </a:stretch>
        </p:blipFill>
        <p:spPr>
          <a:xfrm>
            <a:off x="-1" y="-1"/>
            <a:ext cx="9144003" cy="5143501"/>
          </a:xfrm>
          <a:prstGeom prst="rect">
            <a:avLst/>
          </a:prstGeom>
          <a:noFill/>
          <a:ln>
            <a:noFill/>
          </a:ln>
        </p:spPr>
      </p:pic>
      <p:grpSp>
        <p:nvGrpSpPr>
          <p:cNvPr id="273" name="Google Shape;273;p17"/>
          <p:cNvGrpSpPr/>
          <p:nvPr/>
        </p:nvGrpSpPr>
        <p:grpSpPr>
          <a:xfrm>
            <a:off x="0" y="-31325"/>
            <a:ext cx="5137405" cy="5143460"/>
            <a:chOff x="0" y="0"/>
            <a:chExt cx="2794498" cy="2836206"/>
          </a:xfrm>
        </p:grpSpPr>
        <p:sp>
          <p:nvSpPr>
            <p:cNvPr id="274" name="Google Shape;274;p17"/>
            <p:cNvSpPr/>
            <p:nvPr/>
          </p:nvSpPr>
          <p:spPr>
            <a:xfrm>
              <a:off x="0" y="0"/>
              <a:ext cx="2794497" cy="2836206"/>
            </a:xfrm>
            <a:custGeom>
              <a:rect b="b" l="l" r="r" t="t"/>
              <a:pathLst>
                <a:path extrusionOk="0" h="2836206" w="2794497">
                  <a:moveTo>
                    <a:pt x="0" y="0"/>
                  </a:moveTo>
                  <a:lnTo>
                    <a:pt x="2794497" y="0"/>
                  </a:lnTo>
                  <a:lnTo>
                    <a:pt x="2794497" y="2836206"/>
                  </a:lnTo>
                  <a:lnTo>
                    <a:pt x="0" y="2836206"/>
                  </a:lnTo>
                  <a:close/>
                </a:path>
              </a:pathLst>
            </a:custGeom>
            <a:solidFill>
              <a:srgbClr val="29423A"/>
            </a:solidFill>
            <a:ln>
              <a:noFill/>
            </a:ln>
          </p:spPr>
        </p:sp>
        <p:sp>
          <p:nvSpPr>
            <p:cNvPr id="275" name="Google Shape;275;p17"/>
            <p:cNvSpPr txBox="1"/>
            <p:nvPr/>
          </p:nvSpPr>
          <p:spPr>
            <a:xfrm>
              <a:off x="0" y="9525"/>
              <a:ext cx="2794498" cy="282668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6" name="Google Shape;276;p17"/>
          <p:cNvSpPr/>
          <p:nvPr/>
        </p:nvSpPr>
        <p:spPr>
          <a:xfrm>
            <a:off x="2356055" y="844406"/>
            <a:ext cx="2498859" cy="3460750"/>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7" name="Google Shape;277;p17"/>
          <p:cNvSpPr/>
          <p:nvPr/>
        </p:nvSpPr>
        <p:spPr>
          <a:xfrm>
            <a:off x="-283752" y="844406"/>
            <a:ext cx="2498859" cy="3460750"/>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78" name="Google Shape;278;p17"/>
          <p:cNvPicPr preferRelativeResize="0"/>
          <p:nvPr/>
        </p:nvPicPr>
        <p:blipFill>
          <a:blip r:embed="rId4">
            <a:alphaModFix/>
          </a:blip>
          <a:stretch>
            <a:fillRect/>
          </a:stretch>
        </p:blipFill>
        <p:spPr>
          <a:xfrm>
            <a:off x="-180348" y="937833"/>
            <a:ext cx="2292050" cy="3273895"/>
          </a:xfrm>
          <a:prstGeom prst="rect">
            <a:avLst/>
          </a:prstGeom>
          <a:noFill/>
          <a:ln>
            <a:noFill/>
          </a:ln>
        </p:spPr>
      </p:pic>
      <p:pic>
        <p:nvPicPr>
          <p:cNvPr id="279" name="Google Shape;279;p17"/>
          <p:cNvPicPr preferRelativeResize="0"/>
          <p:nvPr/>
        </p:nvPicPr>
        <p:blipFill>
          <a:blip r:embed="rId5">
            <a:alphaModFix/>
          </a:blip>
          <a:stretch>
            <a:fillRect/>
          </a:stretch>
        </p:blipFill>
        <p:spPr>
          <a:xfrm>
            <a:off x="2466447" y="947815"/>
            <a:ext cx="2278075" cy="3253931"/>
          </a:xfrm>
          <a:prstGeom prst="rect">
            <a:avLst/>
          </a:prstGeom>
          <a:noFill/>
          <a:ln>
            <a:noFill/>
          </a:ln>
        </p:spPr>
      </p:pic>
      <p:grpSp>
        <p:nvGrpSpPr>
          <p:cNvPr id="280" name="Google Shape;280;p17"/>
          <p:cNvGrpSpPr/>
          <p:nvPr/>
        </p:nvGrpSpPr>
        <p:grpSpPr>
          <a:xfrm>
            <a:off x="4919677" y="50"/>
            <a:ext cx="4235801" cy="5143398"/>
            <a:chOff x="0" y="0"/>
            <a:chExt cx="2231248" cy="2709333"/>
          </a:xfrm>
        </p:grpSpPr>
        <p:sp>
          <p:nvSpPr>
            <p:cNvPr id="281" name="Google Shape;281;p17"/>
            <p:cNvSpPr/>
            <p:nvPr/>
          </p:nvSpPr>
          <p:spPr>
            <a:xfrm>
              <a:off x="0" y="0"/>
              <a:ext cx="2231248" cy="2709333"/>
            </a:xfrm>
            <a:custGeom>
              <a:rect b="b" l="l" r="r" t="t"/>
              <a:pathLst>
                <a:path extrusionOk="0" h="2709333" w="2231248">
                  <a:moveTo>
                    <a:pt x="0" y="0"/>
                  </a:moveTo>
                  <a:lnTo>
                    <a:pt x="2231248" y="0"/>
                  </a:lnTo>
                  <a:lnTo>
                    <a:pt x="2231248"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282" name="Google Shape;282;p17"/>
            <p:cNvSpPr txBox="1"/>
            <p:nvPr/>
          </p:nvSpPr>
          <p:spPr>
            <a:xfrm>
              <a:off x="0" y="9525"/>
              <a:ext cx="2231248"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17"/>
          <p:cNvGrpSpPr/>
          <p:nvPr/>
        </p:nvGrpSpPr>
        <p:grpSpPr>
          <a:xfrm>
            <a:off x="5072000" y="26"/>
            <a:ext cx="160035" cy="5143313"/>
            <a:chOff x="0" y="0"/>
            <a:chExt cx="84300" cy="2963079"/>
          </a:xfrm>
        </p:grpSpPr>
        <p:sp>
          <p:nvSpPr>
            <p:cNvPr id="284" name="Google Shape;284;p17"/>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285" name="Google Shape;285;p17"/>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6" name="Google Shape;286;p17"/>
          <p:cNvSpPr txBox="1"/>
          <p:nvPr/>
        </p:nvSpPr>
        <p:spPr>
          <a:xfrm>
            <a:off x="5813713" y="524449"/>
            <a:ext cx="2742900" cy="17454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i="0" lang="en" sz="6300" u="none" cap="none" strike="noStrike">
                <a:solidFill>
                  <a:srgbClr val="961919"/>
                </a:solidFill>
                <a:latin typeface="Palanquin"/>
                <a:ea typeface="Palanquin"/>
                <a:cs typeface="Palanquin"/>
                <a:sym typeface="Palanquin"/>
              </a:rPr>
              <a:t>What we do?</a:t>
            </a:r>
            <a:endParaRPr sz="700"/>
          </a:p>
        </p:txBody>
      </p:sp>
      <p:sp>
        <p:nvSpPr>
          <p:cNvPr id="287" name="Google Shape;287;p17"/>
          <p:cNvSpPr/>
          <p:nvPr/>
        </p:nvSpPr>
        <p:spPr>
          <a:xfrm rot="5400000">
            <a:off x="5089041" y="2333883"/>
            <a:ext cx="472117" cy="653849"/>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17"/>
          <p:cNvSpPr/>
          <p:nvPr/>
        </p:nvSpPr>
        <p:spPr>
          <a:xfrm rot="5400000">
            <a:off x="5089042" y="3172655"/>
            <a:ext cx="472116" cy="653849"/>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9" name="Google Shape;289;p17"/>
          <p:cNvSpPr/>
          <p:nvPr/>
        </p:nvSpPr>
        <p:spPr>
          <a:xfrm rot="5400000">
            <a:off x="5089041" y="4011427"/>
            <a:ext cx="472117" cy="653849"/>
          </a:xfrm>
          <a:custGeom>
            <a:rect b="b" l="l" r="r" t="t"/>
            <a:pathLst>
              <a:path extrusionOk="0" h="6350000" w="4585062">
                <a:moveTo>
                  <a:pt x="2292531" y="6350000"/>
                </a:moveTo>
                <a:cubicBezTo>
                  <a:pt x="1027054" y="6350000"/>
                  <a:pt x="0" y="5354320"/>
                  <a:pt x="0" y="4127500"/>
                </a:cubicBezTo>
                <a:lnTo>
                  <a:pt x="0" y="2222500"/>
                </a:lnTo>
                <a:cubicBezTo>
                  <a:pt x="0" y="995680"/>
                  <a:pt x="1027054" y="0"/>
                  <a:pt x="2292531" y="0"/>
                </a:cubicBezTo>
                <a:cubicBezTo>
                  <a:pt x="3558008" y="0"/>
                  <a:pt x="4585062" y="995680"/>
                  <a:pt x="4585062" y="2222500"/>
                </a:cubicBezTo>
                <a:lnTo>
                  <a:pt x="4585062" y="4127500"/>
                </a:lnTo>
                <a:cubicBezTo>
                  <a:pt x="4585062" y="5354320"/>
                  <a:pt x="3558008" y="6350000"/>
                  <a:pt x="2292531"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0" name="Google Shape;290;p17"/>
          <p:cNvSpPr txBox="1"/>
          <p:nvPr/>
        </p:nvSpPr>
        <p:spPr>
          <a:xfrm>
            <a:off x="5813713" y="2350959"/>
            <a:ext cx="968088" cy="6006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291" name="Google Shape;291;p17"/>
          <p:cNvSpPr txBox="1"/>
          <p:nvPr/>
        </p:nvSpPr>
        <p:spPr>
          <a:xfrm>
            <a:off x="5144297" y="2474784"/>
            <a:ext cx="380656"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1" i="0" lang="en" sz="1800" u="none" cap="none" strike="noStrike">
                <a:solidFill>
                  <a:srgbClr val="F1EFE1"/>
                </a:solidFill>
                <a:latin typeface="Palanquin"/>
                <a:ea typeface="Palanquin"/>
                <a:cs typeface="Palanquin"/>
                <a:sym typeface="Palanquin"/>
              </a:rPr>
              <a:t>01.</a:t>
            </a:r>
            <a:endParaRPr sz="700"/>
          </a:p>
        </p:txBody>
      </p:sp>
      <p:sp>
        <p:nvSpPr>
          <p:cNvPr id="292" name="Google Shape;292;p17"/>
          <p:cNvSpPr txBox="1"/>
          <p:nvPr/>
        </p:nvSpPr>
        <p:spPr>
          <a:xfrm>
            <a:off x="5144297" y="3313556"/>
            <a:ext cx="380656"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1" i="0" lang="en" sz="1800" u="none" cap="none" strike="noStrike">
                <a:solidFill>
                  <a:srgbClr val="F1EFE1"/>
                </a:solidFill>
                <a:latin typeface="Palanquin"/>
                <a:ea typeface="Palanquin"/>
                <a:cs typeface="Palanquin"/>
                <a:sym typeface="Palanquin"/>
              </a:rPr>
              <a:t>02.</a:t>
            </a:r>
            <a:endParaRPr sz="700"/>
          </a:p>
        </p:txBody>
      </p:sp>
      <p:sp>
        <p:nvSpPr>
          <p:cNvPr id="293" name="Google Shape;293;p17"/>
          <p:cNvSpPr txBox="1"/>
          <p:nvPr/>
        </p:nvSpPr>
        <p:spPr>
          <a:xfrm>
            <a:off x="5144297" y="4152328"/>
            <a:ext cx="380656" cy="2958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1" i="0" lang="en" sz="1800" u="none" cap="none" strike="noStrike">
                <a:solidFill>
                  <a:srgbClr val="F1EFE1"/>
                </a:solidFill>
                <a:latin typeface="Palanquin"/>
                <a:ea typeface="Palanquin"/>
                <a:cs typeface="Palanquin"/>
                <a:sym typeface="Palanquin"/>
              </a:rPr>
              <a:t>03.</a:t>
            </a:r>
            <a:endParaRPr sz="700"/>
          </a:p>
        </p:txBody>
      </p:sp>
      <p:sp>
        <p:nvSpPr>
          <p:cNvPr id="294" name="Google Shape;294;p17"/>
          <p:cNvSpPr txBox="1"/>
          <p:nvPr/>
        </p:nvSpPr>
        <p:spPr>
          <a:xfrm>
            <a:off x="5813713" y="3189731"/>
            <a:ext cx="968088" cy="6006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295" name="Google Shape;295;p17"/>
          <p:cNvSpPr txBox="1"/>
          <p:nvPr/>
        </p:nvSpPr>
        <p:spPr>
          <a:xfrm>
            <a:off x="6851938" y="2440971"/>
            <a:ext cx="2292063"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Briefly elaborate on what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296" name="Google Shape;296;p17"/>
          <p:cNvSpPr txBox="1"/>
          <p:nvPr/>
        </p:nvSpPr>
        <p:spPr>
          <a:xfrm>
            <a:off x="6851938" y="3279743"/>
            <a:ext cx="2292063"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Briefly elaborate on what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297" name="Google Shape;297;p17"/>
          <p:cNvSpPr txBox="1"/>
          <p:nvPr/>
        </p:nvSpPr>
        <p:spPr>
          <a:xfrm>
            <a:off x="5813713" y="4028503"/>
            <a:ext cx="968088" cy="600647"/>
          </a:xfrm>
          <a:prstGeom prst="rect">
            <a:avLst/>
          </a:prstGeom>
          <a:noFill/>
          <a:ln>
            <a:noFill/>
          </a:ln>
        </p:spPr>
        <p:txBody>
          <a:bodyPr anchorCtr="0" anchor="t" bIns="0" lIns="0" spcFirstLastPara="1" rIns="0" wrap="square" tIns="0">
            <a:spAutoFit/>
          </a:bodyPr>
          <a:lstStyle/>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MAIN</a:t>
            </a:r>
            <a:endParaRPr sz="700"/>
          </a:p>
          <a:p>
            <a:pPr indent="0" lvl="0" marL="0" marR="0" rtl="0" algn="l">
              <a:lnSpc>
                <a:spcPct val="132008"/>
              </a:lnSpc>
              <a:spcBef>
                <a:spcPts val="0"/>
              </a:spcBef>
              <a:spcAft>
                <a:spcPts val="0"/>
              </a:spcAft>
              <a:buNone/>
            </a:pPr>
            <a:r>
              <a:rPr b="0" i="0" lang="en" sz="1800" u="none" cap="none" strike="noStrike">
                <a:solidFill>
                  <a:srgbClr val="29423A"/>
                </a:solidFill>
                <a:latin typeface="Palanquin"/>
                <a:ea typeface="Palanquin"/>
                <a:cs typeface="Palanquin"/>
                <a:sym typeface="Palanquin"/>
              </a:rPr>
              <a:t>POINT</a:t>
            </a:r>
            <a:endParaRPr sz="700"/>
          </a:p>
        </p:txBody>
      </p:sp>
      <p:sp>
        <p:nvSpPr>
          <p:cNvPr id="298" name="Google Shape;298;p17"/>
          <p:cNvSpPr txBox="1"/>
          <p:nvPr/>
        </p:nvSpPr>
        <p:spPr>
          <a:xfrm>
            <a:off x="6851938" y="4118515"/>
            <a:ext cx="2292063"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Briefly elaborate on what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8"/>
          <p:cNvPicPr preferRelativeResize="0"/>
          <p:nvPr/>
        </p:nvPicPr>
        <p:blipFill>
          <a:blip r:embed="rId3">
            <a:alphaModFix/>
          </a:blip>
          <a:stretch>
            <a:fillRect/>
          </a:stretch>
        </p:blipFill>
        <p:spPr>
          <a:xfrm>
            <a:off x="0" y="0"/>
            <a:ext cx="9144003" cy="5143501"/>
          </a:xfrm>
          <a:prstGeom prst="rect">
            <a:avLst/>
          </a:prstGeom>
          <a:noFill/>
          <a:ln>
            <a:noFill/>
          </a:ln>
        </p:spPr>
      </p:pic>
      <p:grpSp>
        <p:nvGrpSpPr>
          <p:cNvPr id="304" name="Google Shape;304;p18"/>
          <p:cNvGrpSpPr/>
          <p:nvPr/>
        </p:nvGrpSpPr>
        <p:grpSpPr>
          <a:xfrm>
            <a:off x="0" y="-1"/>
            <a:ext cx="9141100" cy="1664073"/>
            <a:chOff x="0" y="0"/>
            <a:chExt cx="4815160" cy="1354667"/>
          </a:xfrm>
        </p:grpSpPr>
        <p:sp>
          <p:nvSpPr>
            <p:cNvPr id="305" name="Google Shape;305;p18"/>
            <p:cNvSpPr/>
            <p:nvPr/>
          </p:nvSpPr>
          <p:spPr>
            <a:xfrm>
              <a:off x="0" y="0"/>
              <a:ext cx="4815160" cy="1354667"/>
            </a:xfrm>
            <a:custGeom>
              <a:rect b="b" l="l" r="r" t="t"/>
              <a:pathLst>
                <a:path extrusionOk="0" h="1354667" w="4815160">
                  <a:moveTo>
                    <a:pt x="0" y="0"/>
                  </a:moveTo>
                  <a:lnTo>
                    <a:pt x="4815160" y="0"/>
                  </a:lnTo>
                  <a:lnTo>
                    <a:pt x="4815160" y="1354667"/>
                  </a:lnTo>
                  <a:lnTo>
                    <a:pt x="0" y="1354667"/>
                  </a:lnTo>
                  <a:close/>
                </a:path>
              </a:pathLst>
            </a:custGeom>
            <a:solidFill>
              <a:srgbClr val="29423A"/>
            </a:solidFill>
            <a:ln>
              <a:noFill/>
            </a:ln>
          </p:spPr>
        </p:sp>
        <p:sp>
          <p:nvSpPr>
            <p:cNvPr id="306" name="Google Shape;306;p18"/>
            <p:cNvSpPr txBox="1"/>
            <p:nvPr/>
          </p:nvSpPr>
          <p:spPr>
            <a:xfrm>
              <a:off x="0" y="9525"/>
              <a:ext cx="4815160" cy="1345142"/>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18"/>
          <p:cNvSpPr txBox="1"/>
          <p:nvPr/>
        </p:nvSpPr>
        <p:spPr>
          <a:xfrm>
            <a:off x="5146616" y="2207030"/>
            <a:ext cx="1999698" cy="175147"/>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600" u="none" cap="none" strike="noStrike">
                <a:solidFill>
                  <a:srgbClr val="29423A"/>
                </a:solidFill>
                <a:latin typeface="Palanquin"/>
                <a:ea typeface="Palanquin"/>
                <a:cs typeface="Palanquin"/>
                <a:sym typeface="Palanquin"/>
              </a:rPr>
              <a:t>INDEPENDENT</a:t>
            </a:r>
            <a:endParaRPr sz="700"/>
          </a:p>
        </p:txBody>
      </p:sp>
      <p:sp>
        <p:nvSpPr>
          <p:cNvPr id="308" name="Google Shape;308;p18"/>
          <p:cNvSpPr txBox="1"/>
          <p:nvPr/>
        </p:nvSpPr>
        <p:spPr>
          <a:xfrm>
            <a:off x="7146313" y="2207030"/>
            <a:ext cx="1878991" cy="175147"/>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600" u="none" cap="none" strike="noStrike">
                <a:solidFill>
                  <a:srgbClr val="29423A"/>
                </a:solidFill>
                <a:latin typeface="Palanquin"/>
                <a:ea typeface="Palanquin"/>
                <a:cs typeface="Palanquin"/>
                <a:sym typeface="Palanquin"/>
              </a:rPr>
              <a:t>REGULATORY</a:t>
            </a:r>
            <a:endParaRPr sz="700"/>
          </a:p>
        </p:txBody>
      </p:sp>
      <p:sp>
        <p:nvSpPr>
          <p:cNvPr id="309" name="Google Shape;309;p18"/>
          <p:cNvSpPr txBox="1"/>
          <p:nvPr/>
        </p:nvSpPr>
        <p:spPr>
          <a:xfrm>
            <a:off x="3247038" y="2208617"/>
            <a:ext cx="1565650" cy="175147"/>
          </a:xfrm>
          <a:prstGeom prst="rect">
            <a:avLst/>
          </a:prstGeom>
          <a:noFill/>
          <a:ln>
            <a:noFill/>
          </a:ln>
        </p:spPr>
        <p:txBody>
          <a:bodyPr anchorCtr="0" anchor="t" bIns="0" lIns="0" spcFirstLastPara="1" rIns="0" wrap="square" tIns="0">
            <a:spAutoFit/>
          </a:bodyPr>
          <a:lstStyle/>
          <a:p>
            <a:pPr indent="0" lvl="0" marL="0" marR="0" rtl="0" algn="l">
              <a:lnSpc>
                <a:spcPct val="77000"/>
              </a:lnSpc>
              <a:spcBef>
                <a:spcPts val="0"/>
              </a:spcBef>
              <a:spcAft>
                <a:spcPts val="0"/>
              </a:spcAft>
              <a:buNone/>
            </a:pPr>
            <a:r>
              <a:rPr b="0" i="0" lang="en" sz="1600" u="none" cap="none" strike="noStrike">
                <a:solidFill>
                  <a:srgbClr val="29423A"/>
                </a:solidFill>
                <a:latin typeface="Palanquin"/>
                <a:ea typeface="Palanquin"/>
                <a:cs typeface="Palanquin"/>
                <a:sym typeface="Palanquin"/>
              </a:rPr>
              <a:t>EXECUTIVE</a:t>
            </a:r>
            <a:endParaRPr sz="700"/>
          </a:p>
        </p:txBody>
      </p:sp>
      <p:sp>
        <p:nvSpPr>
          <p:cNvPr id="310" name="Google Shape;310;p18"/>
          <p:cNvSpPr txBox="1"/>
          <p:nvPr/>
        </p:nvSpPr>
        <p:spPr>
          <a:xfrm>
            <a:off x="3247038" y="2625090"/>
            <a:ext cx="12492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1" name="Google Shape;311;p18"/>
          <p:cNvSpPr txBox="1"/>
          <p:nvPr/>
        </p:nvSpPr>
        <p:spPr>
          <a:xfrm>
            <a:off x="5146616" y="2625090"/>
            <a:ext cx="12492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2" name="Google Shape;312;p18"/>
          <p:cNvSpPr txBox="1"/>
          <p:nvPr/>
        </p:nvSpPr>
        <p:spPr>
          <a:xfrm>
            <a:off x="7146313" y="2625090"/>
            <a:ext cx="12492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3" name="Google Shape;313;p18"/>
          <p:cNvSpPr txBox="1"/>
          <p:nvPr/>
        </p:nvSpPr>
        <p:spPr>
          <a:xfrm>
            <a:off x="3247038" y="3310064"/>
            <a:ext cx="12492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4" name="Google Shape;314;p18"/>
          <p:cNvSpPr txBox="1"/>
          <p:nvPr/>
        </p:nvSpPr>
        <p:spPr>
          <a:xfrm>
            <a:off x="5146616" y="3310064"/>
            <a:ext cx="12492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5" name="Google Shape;315;p18"/>
          <p:cNvSpPr txBox="1"/>
          <p:nvPr/>
        </p:nvSpPr>
        <p:spPr>
          <a:xfrm>
            <a:off x="7146313" y="3310064"/>
            <a:ext cx="12492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6" name="Google Shape;316;p18"/>
          <p:cNvSpPr txBox="1"/>
          <p:nvPr/>
        </p:nvSpPr>
        <p:spPr>
          <a:xfrm>
            <a:off x="514350" y="2103842"/>
            <a:ext cx="20526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There are several types of government agencies, including executive agencies, independent agencies, regulatory agencies, and quasi-governmental agencies. Each type has its own distinct characteristics and functions.</a:t>
            </a:r>
            <a:endParaRPr sz="700"/>
          </a:p>
        </p:txBody>
      </p:sp>
      <p:sp>
        <p:nvSpPr>
          <p:cNvPr id="317" name="Google Shape;317;p18"/>
          <p:cNvSpPr txBox="1"/>
          <p:nvPr/>
        </p:nvSpPr>
        <p:spPr>
          <a:xfrm>
            <a:off x="514350" y="414761"/>
            <a:ext cx="7711889" cy="821058"/>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F1EFE1"/>
                </a:solidFill>
                <a:latin typeface="Palanquin"/>
                <a:ea typeface="Palanquin"/>
                <a:cs typeface="Palanquin"/>
                <a:sym typeface="Palanquin"/>
              </a:rPr>
              <a:t>Types of  Agencies</a:t>
            </a:r>
            <a:endParaRPr sz="700"/>
          </a:p>
        </p:txBody>
      </p:sp>
      <p:sp>
        <p:nvSpPr>
          <p:cNvPr id="318" name="Google Shape;318;p18"/>
          <p:cNvSpPr txBox="1"/>
          <p:nvPr/>
        </p:nvSpPr>
        <p:spPr>
          <a:xfrm>
            <a:off x="3247038" y="3995039"/>
            <a:ext cx="12903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19" name="Google Shape;319;p18"/>
          <p:cNvSpPr txBox="1"/>
          <p:nvPr/>
        </p:nvSpPr>
        <p:spPr>
          <a:xfrm>
            <a:off x="5146616" y="3995039"/>
            <a:ext cx="12903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sp>
        <p:nvSpPr>
          <p:cNvPr id="320" name="Google Shape;320;p18"/>
          <p:cNvSpPr txBox="1"/>
          <p:nvPr/>
        </p:nvSpPr>
        <p:spPr>
          <a:xfrm>
            <a:off x="7146313" y="3995039"/>
            <a:ext cx="12903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Elaborate on what </a:t>
            </a:r>
            <a:endParaRPr sz="700"/>
          </a:p>
          <a:p>
            <a:pPr indent="0" lvl="0" marL="0" marR="0" rtl="0" algn="l">
              <a:lnSpc>
                <a:spcPct val="115000"/>
              </a:lnSpc>
              <a:spcBef>
                <a:spcPts val="0"/>
              </a:spcBef>
              <a:spcAft>
                <a:spcPts val="0"/>
              </a:spcAft>
              <a:buNone/>
            </a:pPr>
            <a:r>
              <a:rPr b="0" i="0" lang="en" sz="1100" u="none" cap="none" strike="noStrike">
                <a:solidFill>
                  <a:srgbClr val="000000"/>
                </a:solidFill>
                <a:latin typeface="Blinker"/>
                <a:ea typeface="Blinker"/>
                <a:cs typeface="Blinker"/>
                <a:sym typeface="Blinker"/>
              </a:rPr>
              <a:t>you want to discuss. </a:t>
            </a:r>
            <a:endParaRPr sz="700"/>
          </a:p>
        </p:txBody>
      </p:sp>
      <p:grpSp>
        <p:nvGrpSpPr>
          <p:cNvPr id="321" name="Google Shape;321;p18"/>
          <p:cNvGrpSpPr/>
          <p:nvPr/>
        </p:nvGrpSpPr>
        <p:grpSpPr>
          <a:xfrm rot="5400000">
            <a:off x="4487369" y="-3022550"/>
            <a:ext cx="159902" cy="9373308"/>
            <a:chOff x="0" y="0"/>
            <a:chExt cx="84228" cy="4937380"/>
          </a:xfrm>
        </p:grpSpPr>
        <p:sp>
          <p:nvSpPr>
            <p:cNvPr id="322" name="Google Shape;322;p18"/>
            <p:cNvSpPr/>
            <p:nvPr/>
          </p:nvSpPr>
          <p:spPr>
            <a:xfrm>
              <a:off x="0" y="0"/>
              <a:ext cx="84228" cy="4937380"/>
            </a:xfrm>
            <a:custGeom>
              <a:rect b="b" l="l" r="r" t="t"/>
              <a:pathLst>
                <a:path extrusionOk="0" h="4937380" w="84228">
                  <a:moveTo>
                    <a:pt x="0" y="0"/>
                  </a:moveTo>
                  <a:lnTo>
                    <a:pt x="84228" y="0"/>
                  </a:lnTo>
                  <a:lnTo>
                    <a:pt x="84228" y="4937380"/>
                  </a:lnTo>
                  <a:lnTo>
                    <a:pt x="0" y="4937380"/>
                  </a:lnTo>
                  <a:close/>
                </a:path>
              </a:pathLst>
            </a:custGeom>
            <a:solidFill>
              <a:srgbClr val="961919"/>
            </a:solidFill>
            <a:ln cap="sq" cmpd="sng" w="38100">
              <a:solidFill>
                <a:srgbClr val="F1EFE1"/>
              </a:solidFill>
              <a:prstDash val="solid"/>
              <a:miter lim="8000"/>
              <a:headEnd len="sm" w="sm" type="none"/>
              <a:tailEnd len="sm" w="sm" type="none"/>
            </a:ln>
          </p:spPr>
        </p:sp>
        <p:sp>
          <p:nvSpPr>
            <p:cNvPr id="323" name="Google Shape;323;p18"/>
            <p:cNvSpPr txBox="1"/>
            <p:nvPr/>
          </p:nvSpPr>
          <p:spPr>
            <a:xfrm>
              <a:off x="0" y="9525"/>
              <a:ext cx="84228" cy="492785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4" name="Google Shape;324;p18"/>
          <p:cNvPicPr preferRelativeResize="0"/>
          <p:nvPr/>
        </p:nvPicPr>
        <p:blipFill rotWithShape="1">
          <a:blip r:embed="rId4">
            <a:alphaModFix/>
          </a:blip>
          <a:srcRect b="0" l="0" r="0" t="5926"/>
          <a:stretch/>
        </p:blipFill>
        <p:spPr>
          <a:xfrm>
            <a:off x="0" y="0"/>
            <a:ext cx="9141100" cy="5143499"/>
          </a:xfrm>
          <a:prstGeom prst="rect">
            <a:avLst/>
          </a:prstGeom>
          <a:noFill/>
          <a:ln>
            <a:noFill/>
          </a:ln>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19"/>
          <p:cNvPicPr preferRelativeResize="0"/>
          <p:nvPr/>
        </p:nvPicPr>
        <p:blipFill rotWithShape="1">
          <a:blip r:embed="rId3">
            <a:alphaModFix/>
          </a:blip>
          <a:srcRect b="0" l="0" r="0" t="5926"/>
          <a:stretch/>
        </p:blipFill>
        <p:spPr>
          <a:xfrm>
            <a:off x="0" y="0"/>
            <a:ext cx="9141100" cy="5143499"/>
          </a:xfrm>
          <a:prstGeom prst="rect">
            <a:avLst/>
          </a:prstGeom>
          <a:noFill/>
          <a:ln>
            <a:noFill/>
          </a:ln>
        </p:spPr>
      </p:pic>
      <p:pic>
        <p:nvPicPr>
          <p:cNvPr id="330" name="Google Shape;330;p19"/>
          <p:cNvPicPr preferRelativeResize="0"/>
          <p:nvPr/>
        </p:nvPicPr>
        <p:blipFill>
          <a:blip r:embed="rId4">
            <a:alphaModFix/>
          </a:blip>
          <a:stretch>
            <a:fillRect/>
          </a:stretch>
        </p:blipFill>
        <p:spPr>
          <a:xfrm>
            <a:off x="-1" y="-1"/>
            <a:ext cx="9144003" cy="5143501"/>
          </a:xfrm>
          <a:prstGeom prst="rect">
            <a:avLst/>
          </a:prstGeom>
          <a:noFill/>
          <a:ln>
            <a:noFill/>
          </a:ln>
        </p:spPr>
      </p:pic>
      <p:pic>
        <p:nvPicPr>
          <p:cNvPr id="331" name="Google Shape;331;p19"/>
          <p:cNvPicPr preferRelativeResize="0"/>
          <p:nvPr/>
        </p:nvPicPr>
        <p:blipFill>
          <a:blip r:embed="rId5">
            <a:alphaModFix/>
          </a:blip>
          <a:stretch>
            <a:fillRect/>
          </a:stretch>
        </p:blipFill>
        <p:spPr>
          <a:xfrm>
            <a:off x="0" y="0"/>
            <a:ext cx="9144003" cy="5143501"/>
          </a:xfrm>
          <a:prstGeom prst="rect">
            <a:avLst/>
          </a:prstGeom>
          <a:noFill/>
          <a:ln>
            <a:noFill/>
          </a:ln>
        </p:spPr>
      </p:pic>
      <p:grpSp>
        <p:nvGrpSpPr>
          <p:cNvPr id="332" name="Google Shape;332;p19"/>
          <p:cNvGrpSpPr/>
          <p:nvPr/>
        </p:nvGrpSpPr>
        <p:grpSpPr>
          <a:xfrm rot="5400000">
            <a:off x="4487369" y="-2114904"/>
            <a:ext cx="159902" cy="9373308"/>
            <a:chOff x="0" y="0"/>
            <a:chExt cx="84228" cy="4937380"/>
          </a:xfrm>
        </p:grpSpPr>
        <p:sp>
          <p:nvSpPr>
            <p:cNvPr id="333" name="Google Shape;333;p19"/>
            <p:cNvSpPr/>
            <p:nvPr/>
          </p:nvSpPr>
          <p:spPr>
            <a:xfrm>
              <a:off x="0" y="0"/>
              <a:ext cx="84228" cy="4937380"/>
            </a:xfrm>
            <a:custGeom>
              <a:rect b="b" l="l" r="r" t="t"/>
              <a:pathLst>
                <a:path extrusionOk="0" h="4937380" w="84228">
                  <a:moveTo>
                    <a:pt x="0" y="0"/>
                  </a:moveTo>
                  <a:lnTo>
                    <a:pt x="84228" y="0"/>
                  </a:lnTo>
                  <a:lnTo>
                    <a:pt x="84228" y="4937380"/>
                  </a:lnTo>
                  <a:lnTo>
                    <a:pt x="0" y="4937380"/>
                  </a:lnTo>
                  <a:close/>
                </a:path>
              </a:pathLst>
            </a:custGeom>
            <a:solidFill>
              <a:srgbClr val="961919"/>
            </a:solidFill>
            <a:ln cap="sq" cmpd="sng" w="38100">
              <a:solidFill>
                <a:srgbClr val="F1EFE1"/>
              </a:solidFill>
              <a:prstDash val="solid"/>
              <a:miter lim="8000"/>
              <a:headEnd len="sm" w="sm" type="none"/>
              <a:tailEnd len="sm" w="sm" type="none"/>
            </a:ln>
          </p:spPr>
        </p:sp>
        <p:sp>
          <p:nvSpPr>
            <p:cNvPr id="334" name="Google Shape;334;p19"/>
            <p:cNvSpPr txBox="1"/>
            <p:nvPr/>
          </p:nvSpPr>
          <p:spPr>
            <a:xfrm>
              <a:off x="0" y="9525"/>
              <a:ext cx="84228" cy="4927855"/>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35" name="Google Shape;335;p19"/>
          <p:cNvPicPr preferRelativeResize="0"/>
          <p:nvPr/>
        </p:nvPicPr>
        <p:blipFill>
          <a:blip r:embed="rId6">
            <a:alphaModFix/>
          </a:blip>
          <a:stretch>
            <a:fillRect/>
          </a:stretch>
        </p:blipFill>
        <p:spPr>
          <a:xfrm>
            <a:off x="3136625" y="906271"/>
            <a:ext cx="2899949" cy="4237229"/>
          </a:xfrm>
          <a:prstGeom prst="rect">
            <a:avLst/>
          </a:prstGeom>
          <a:noFill/>
          <a:ln>
            <a:noFill/>
          </a:ln>
        </p:spPr>
      </p:pic>
      <p:sp>
        <p:nvSpPr>
          <p:cNvPr id="336" name="Google Shape;336;p19"/>
          <p:cNvSpPr/>
          <p:nvPr/>
        </p:nvSpPr>
        <p:spPr>
          <a:xfrm rot="5400000">
            <a:off x="1314984" y="2051593"/>
            <a:ext cx="728221" cy="1040315"/>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7" name="Google Shape;337;p19"/>
          <p:cNvSpPr/>
          <p:nvPr/>
        </p:nvSpPr>
        <p:spPr>
          <a:xfrm rot="5400000">
            <a:off x="6977593" y="2051592"/>
            <a:ext cx="728221" cy="1040315"/>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19"/>
          <p:cNvSpPr txBox="1"/>
          <p:nvPr/>
        </p:nvSpPr>
        <p:spPr>
          <a:xfrm>
            <a:off x="390540" y="3267436"/>
            <a:ext cx="2577111" cy="82543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Government agencies play a crucial role in society by addressing public needs, promoting the common good, and ensuring the effective functioning of government. </a:t>
            </a:r>
            <a:endParaRPr sz="700"/>
          </a:p>
        </p:txBody>
      </p:sp>
      <p:sp>
        <p:nvSpPr>
          <p:cNvPr id="339" name="Google Shape;339;p19"/>
          <p:cNvSpPr txBox="1"/>
          <p:nvPr/>
        </p:nvSpPr>
        <p:spPr>
          <a:xfrm>
            <a:off x="6331979" y="3267436"/>
            <a:ext cx="2019449" cy="615886"/>
          </a:xfrm>
          <a:prstGeom prst="rect">
            <a:avLst/>
          </a:prstGeom>
          <a:noFill/>
          <a:ln>
            <a:noFill/>
          </a:ln>
        </p:spPr>
        <p:txBody>
          <a:bodyPr anchorCtr="0" anchor="t" bIns="0" lIns="0" spcFirstLastPara="1" rIns="0" wrap="square" tIns="0">
            <a:spAutoFit/>
          </a:bodyPr>
          <a:lstStyle/>
          <a:p>
            <a:pPr indent="0" lvl="0" marL="0" marR="0" rtl="0" algn="ctr">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Their actions have a direct impact on the lives of citizens and the overall well-being of society.</a:t>
            </a:r>
            <a:endParaRPr sz="700"/>
          </a:p>
        </p:txBody>
      </p:sp>
      <p:sp>
        <p:nvSpPr>
          <p:cNvPr id="340" name="Google Shape;340;p19"/>
          <p:cNvSpPr txBox="1"/>
          <p:nvPr/>
        </p:nvSpPr>
        <p:spPr>
          <a:xfrm>
            <a:off x="1085842" y="498586"/>
            <a:ext cx="6972316" cy="82105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Big Topic or Idea</a:t>
            </a:r>
            <a:endParaRPr sz="700"/>
          </a:p>
        </p:txBody>
      </p:sp>
      <p:sp>
        <p:nvSpPr>
          <p:cNvPr id="341" name="Google Shape;341;p19"/>
          <p:cNvSpPr txBox="1"/>
          <p:nvPr/>
        </p:nvSpPr>
        <p:spPr>
          <a:xfrm>
            <a:off x="7084701" y="2319328"/>
            <a:ext cx="514005" cy="41433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2500" u="none" cap="none" strike="noStrike">
                <a:solidFill>
                  <a:srgbClr val="F1EFE1"/>
                </a:solidFill>
                <a:latin typeface="Palanquin"/>
                <a:ea typeface="Palanquin"/>
                <a:cs typeface="Palanquin"/>
                <a:sym typeface="Palanquin"/>
              </a:rPr>
              <a:t>02.</a:t>
            </a:r>
            <a:endParaRPr sz="700"/>
          </a:p>
        </p:txBody>
      </p:sp>
      <p:sp>
        <p:nvSpPr>
          <p:cNvPr id="342" name="Google Shape;342;p19"/>
          <p:cNvSpPr txBox="1"/>
          <p:nvPr/>
        </p:nvSpPr>
        <p:spPr>
          <a:xfrm>
            <a:off x="1422092" y="2319328"/>
            <a:ext cx="514005" cy="414338"/>
          </a:xfrm>
          <a:prstGeom prst="rect">
            <a:avLst/>
          </a:prstGeom>
          <a:noFill/>
          <a:ln>
            <a:noFill/>
          </a:ln>
        </p:spPr>
        <p:txBody>
          <a:bodyPr anchorCtr="0" anchor="t" bIns="0" lIns="0" spcFirstLastPara="1" rIns="0" wrap="square" tIns="0">
            <a:spAutoFit/>
          </a:bodyPr>
          <a:lstStyle/>
          <a:p>
            <a:pPr indent="0" lvl="0" marL="0" marR="0" rtl="0" algn="ctr">
              <a:lnSpc>
                <a:spcPct val="132000"/>
              </a:lnSpc>
              <a:spcBef>
                <a:spcPts val="0"/>
              </a:spcBef>
              <a:spcAft>
                <a:spcPts val="0"/>
              </a:spcAft>
              <a:buNone/>
            </a:pPr>
            <a:r>
              <a:rPr b="1" i="0" lang="en" sz="2500" u="none" cap="none" strike="noStrike">
                <a:solidFill>
                  <a:srgbClr val="F1EFE1"/>
                </a:solidFill>
                <a:latin typeface="Palanquin"/>
                <a:ea typeface="Palanquin"/>
                <a:cs typeface="Palanquin"/>
                <a:sym typeface="Palanquin"/>
              </a:rPr>
              <a:t>01.</a:t>
            </a:r>
            <a:endParaRPr sz="700"/>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2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299" l="0" r="-1827" t="-16300"/>
            </a:stretch>
          </a:blipFill>
          <a:ln>
            <a:noFill/>
          </a:ln>
        </p:spPr>
      </p:sp>
      <p:grpSp>
        <p:nvGrpSpPr>
          <p:cNvPr id="348" name="Google Shape;348;p20"/>
          <p:cNvGrpSpPr/>
          <p:nvPr/>
        </p:nvGrpSpPr>
        <p:grpSpPr>
          <a:xfrm>
            <a:off x="0" y="0"/>
            <a:ext cx="5904181" cy="5143500"/>
            <a:chOff x="0" y="0"/>
            <a:chExt cx="3110021" cy="2709333"/>
          </a:xfrm>
        </p:grpSpPr>
        <p:sp>
          <p:nvSpPr>
            <p:cNvPr id="349" name="Google Shape;349;p20"/>
            <p:cNvSpPr/>
            <p:nvPr/>
          </p:nvSpPr>
          <p:spPr>
            <a:xfrm>
              <a:off x="0" y="0"/>
              <a:ext cx="3110021" cy="2709333"/>
            </a:xfrm>
            <a:custGeom>
              <a:rect b="b" l="l" r="r" t="t"/>
              <a:pathLst>
                <a:path extrusionOk="0" h="2709333" w="3110021">
                  <a:moveTo>
                    <a:pt x="0" y="0"/>
                  </a:moveTo>
                  <a:lnTo>
                    <a:pt x="3110021" y="0"/>
                  </a:lnTo>
                  <a:lnTo>
                    <a:pt x="3110021" y="2709333"/>
                  </a:lnTo>
                  <a:lnTo>
                    <a:pt x="0" y="2709333"/>
                  </a:lnTo>
                  <a:close/>
                </a:path>
              </a:pathLst>
            </a:custGeom>
            <a:gradFill>
              <a:gsLst>
                <a:gs pos="0">
                  <a:srgbClr val="961918">
                    <a:alpha val="16862"/>
                  </a:srgbClr>
                </a:gs>
                <a:gs pos="100000">
                  <a:srgbClr val="2A423A">
                    <a:alpha val="16862"/>
                  </a:srgbClr>
                </a:gs>
              </a:gsLst>
              <a:path path="circle">
                <a:fillToRect b="100%" r="100%"/>
              </a:path>
              <a:tileRect l="-100%" t="-100%"/>
            </a:gradFill>
            <a:ln>
              <a:noFill/>
            </a:ln>
          </p:spPr>
        </p:sp>
        <p:sp>
          <p:nvSpPr>
            <p:cNvPr id="350" name="Google Shape;350;p20"/>
            <p:cNvSpPr txBox="1"/>
            <p:nvPr/>
          </p:nvSpPr>
          <p:spPr>
            <a:xfrm>
              <a:off x="0" y="9525"/>
              <a:ext cx="3110021" cy="2699808"/>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1" name="Google Shape;351;p20"/>
          <p:cNvSpPr/>
          <p:nvPr/>
        </p:nvSpPr>
        <p:spPr>
          <a:xfrm>
            <a:off x="100" y="-61075"/>
            <a:ext cx="5903320" cy="5198215"/>
          </a:xfrm>
          <a:custGeom>
            <a:rect b="b" l="l" r="r" t="t"/>
            <a:pathLst>
              <a:path extrusionOk="0" h="11178956" w="12109374">
                <a:moveTo>
                  <a:pt x="0" y="0"/>
                </a:moveTo>
                <a:lnTo>
                  <a:pt x="12109374" y="0"/>
                </a:lnTo>
                <a:lnTo>
                  <a:pt x="12109374" y="11178956"/>
                </a:lnTo>
                <a:lnTo>
                  <a:pt x="0" y="11178956"/>
                </a:lnTo>
                <a:lnTo>
                  <a:pt x="0" y="0"/>
                </a:lnTo>
                <a:close/>
              </a:path>
            </a:pathLst>
          </a:custGeom>
          <a:blipFill rotWithShape="1">
            <a:blip r:embed="rId4">
              <a:alphaModFix amt="19999"/>
            </a:blip>
            <a:stretch>
              <a:fillRect b="0" l="-15101" r="-19818" t="0"/>
            </a:stretch>
          </a:blipFill>
          <a:ln>
            <a:noFill/>
          </a:ln>
        </p:spPr>
      </p:sp>
      <p:grpSp>
        <p:nvGrpSpPr>
          <p:cNvPr id="352" name="Google Shape;352;p20"/>
          <p:cNvGrpSpPr/>
          <p:nvPr/>
        </p:nvGrpSpPr>
        <p:grpSpPr>
          <a:xfrm>
            <a:off x="6064075" y="0"/>
            <a:ext cx="5305075" cy="5143460"/>
            <a:chOff x="0" y="0"/>
            <a:chExt cx="2794498" cy="2836206"/>
          </a:xfrm>
        </p:grpSpPr>
        <p:sp>
          <p:nvSpPr>
            <p:cNvPr id="353" name="Google Shape;353;p20"/>
            <p:cNvSpPr/>
            <p:nvPr/>
          </p:nvSpPr>
          <p:spPr>
            <a:xfrm>
              <a:off x="0" y="0"/>
              <a:ext cx="2794497" cy="2836206"/>
            </a:xfrm>
            <a:custGeom>
              <a:rect b="b" l="l" r="r" t="t"/>
              <a:pathLst>
                <a:path extrusionOk="0" h="2836206" w="2794497">
                  <a:moveTo>
                    <a:pt x="0" y="0"/>
                  </a:moveTo>
                  <a:lnTo>
                    <a:pt x="2794497" y="0"/>
                  </a:lnTo>
                  <a:lnTo>
                    <a:pt x="2794497" y="2836206"/>
                  </a:lnTo>
                  <a:lnTo>
                    <a:pt x="0" y="2836206"/>
                  </a:lnTo>
                  <a:close/>
                </a:path>
              </a:pathLst>
            </a:custGeom>
            <a:solidFill>
              <a:srgbClr val="29423A"/>
            </a:solidFill>
            <a:ln>
              <a:noFill/>
            </a:ln>
          </p:spPr>
        </p:sp>
        <p:sp>
          <p:nvSpPr>
            <p:cNvPr id="354" name="Google Shape;354;p20"/>
            <p:cNvSpPr txBox="1"/>
            <p:nvPr/>
          </p:nvSpPr>
          <p:spPr>
            <a:xfrm>
              <a:off x="0" y="9525"/>
              <a:ext cx="2794498" cy="2826681"/>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5" name="Google Shape;355;p20"/>
          <p:cNvGrpSpPr/>
          <p:nvPr/>
        </p:nvGrpSpPr>
        <p:grpSpPr>
          <a:xfrm>
            <a:off x="5897275" y="26"/>
            <a:ext cx="160035" cy="5143313"/>
            <a:chOff x="0" y="0"/>
            <a:chExt cx="84300" cy="2963079"/>
          </a:xfrm>
        </p:grpSpPr>
        <p:sp>
          <p:nvSpPr>
            <p:cNvPr id="356" name="Google Shape;356;p20"/>
            <p:cNvSpPr/>
            <p:nvPr/>
          </p:nvSpPr>
          <p:spPr>
            <a:xfrm>
              <a:off x="0" y="0"/>
              <a:ext cx="84228" cy="2963079"/>
            </a:xfrm>
            <a:custGeom>
              <a:rect b="b" l="l" r="r" t="t"/>
              <a:pathLst>
                <a:path extrusionOk="0" h="2963079" w="84228">
                  <a:moveTo>
                    <a:pt x="0" y="0"/>
                  </a:moveTo>
                  <a:lnTo>
                    <a:pt x="84228" y="0"/>
                  </a:lnTo>
                  <a:lnTo>
                    <a:pt x="84228" y="2963079"/>
                  </a:lnTo>
                  <a:lnTo>
                    <a:pt x="0" y="2963079"/>
                  </a:lnTo>
                  <a:close/>
                </a:path>
              </a:pathLst>
            </a:custGeom>
            <a:solidFill>
              <a:srgbClr val="961919"/>
            </a:solidFill>
            <a:ln cap="sq" cmpd="sng" w="38100">
              <a:solidFill>
                <a:srgbClr val="F1EFE1"/>
              </a:solidFill>
              <a:prstDash val="solid"/>
              <a:miter lim="8000"/>
              <a:headEnd len="sm" w="sm" type="none"/>
              <a:tailEnd len="sm" w="sm" type="none"/>
            </a:ln>
          </p:spPr>
        </p:sp>
        <p:sp>
          <p:nvSpPr>
            <p:cNvPr id="357" name="Google Shape;357;p20"/>
            <p:cNvSpPr txBox="1"/>
            <p:nvPr/>
          </p:nvSpPr>
          <p:spPr>
            <a:xfrm>
              <a:off x="0" y="9525"/>
              <a:ext cx="84300" cy="2953500"/>
            </a:xfrm>
            <a:prstGeom prst="rect">
              <a:avLst/>
            </a:prstGeom>
            <a:noFill/>
            <a:ln>
              <a:noFill/>
            </a:ln>
          </p:spPr>
          <p:txBody>
            <a:bodyPr anchorCtr="0" anchor="ctr" bIns="25400" lIns="25400" spcFirstLastPara="1" rIns="25400" wrap="square" tIns="25400">
              <a:noAutofit/>
            </a:bodyPr>
            <a:lstStyle/>
            <a:p>
              <a:pPr indent="0" lvl="0" marL="0" marR="0" rtl="0" algn="ctr">
                <a:lnSpc>
                  <a:spcPct val="1405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8" name="Google Shape;358;p20"/>
          <p:cNvSpPr/>
          <p:nvPr/>
        </p:nvSpPr>
        <p:spPr>
          <a:xfrm rot="5400000">
            <a:off x="5744869" y="745316"/>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0"/>
          <p:cNvSpPr/>
          <p:nvPr/>
        </p:nvSpPr>
        <p:spPr>
          <a:xfrm rot="5400000">
            <a:off x="5744869" y="1720723"/>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0" name="Google Shape;360;p20"/>
          <p:cNvSpPr/>
          <p:nvPr/>
        </p:nvSpPr>
        <p:spPr>
          <a:xfrm rot="5400000">
            <a:off x="5744869" y="2696130"/>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1" name="Google Shape;361;p20"/>
          <p:cNvSpPr/>
          <p:nvPr/>
        </p:nvSpPr>
        <p:spPr>
          <a:xfrm rot="5400000">
            <a:off x="5744869" y="3671537"/>
            <a:ext cx="478525" cy="683607"/>
          </a:xfrm>
          <a:custGeom>
            <a:rect b="b" l="l" r="r" t="t"/>
            <a:pathLst>
              <a:path extrusionOk="0"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961919"/>
          </a:solidFill>
          <a:ln cap="sq" cmpd="sng" w="12700">
            <a:solidFill>
              <a:srgbClr val="000000"/>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20"/>
          <p:cNvSpPr/>
          <p:nvPr/>
        </p:nvSpPr>
        <p:spPr>
          <a:xfrm>
            <a:off x="5736073" y="1892785"/>
            <a:ext cx="496118" cy="323830"/>
          </a:xfrm>
          <a:custGeom>
            <a:rect b="b" l="l" r="r" t="t"/>
            <a:pathLst>
              <a:path extrusionOk="0" h="647660" w="992236">
                <a:moveTo>
                  <a:pt x="0" y="0"/>
                </a:moveTo>
                <a:lnTo>
                  <a:pt x="992236" y="0"/>
                </a:lnTo>
                <a:lnTo>
                  <a:pt x="992236" y="647660"/>
                </a:lnTo>
                <a:lnTo>
                  <a:pt x="0" y="647660"/>
                </a:lnTo>
                <a:lnTo>
                  <a:pt x="0" y="0"/>
                </a:lnTo>
                <a:close/>
              </a:path>
            </a:pathLst>
          </a:custGeom>
          <a:blipFill rotWithShape="1">
            <a:blip r:embed="rId5">
              <a:alphaModFix/>
            </a:blip>
            <a:stretch>
              <a:fillRect b="0" l="0" r="0" t="0"/>
            </a:stretch>
          </a:blipFill>
          <a:ln>
            <a:noFill/>
          </a:ln>
        </p:spPr>
      </p:sp>
      <p:sp>
        <p:nvSpPr>
          <p:cNvPr id="363" name="Google Shape;363;p20"/>
          <p:cNvSpPr/>
          <p:nvPr/>
        </p:nvSpPr>
        <p:spPr>
          <a:xfrm>
            <a:off x="5805589" y="2859002"/>
            <a:ext cx="382875" cy="341763"/>
          </a:xfrm>
          <a:custGeom>
            <a:rect b="b" l="l" r="r" t="t"/>
            <a:pathLst>
              <a:path extrusionOk="0" h="683525" w="765750">
                <a:moveTo>
                  <a:pt x="0" y="0"/>
                </a:moveTo>
                <a:lnTo>
                  <a:pt x="765750" y="0"/>
                </a:lnTo>
                <a:lnTo>
                  <a:pt x="765750" y="683525"/>
                </a:lnTo>
                <a:lnTo>
                  <a:pt x="0" y="683525"/>
                </a:lnTo>
                <a:lnTo>
                  <a:pt x="0" y="0"/>
                </a:lnTo>
                <a:close/>
              </a:path>
            </a:pathLst>
          </a:custGeom>
          <a:blipFill rotWithShape="1">
            <a:blip r:embed="rId6">
              <a:alphaModFix/>
            </a:blip>
            <a:stretch>
              <a:fillRect b="-32793" l="0" r="-31969" t="0"/>
            </a:stretch>
          </a:blipFill>
          <a:ln>
            <a:noFill/>
          </a:ln>
        </p:spPr>
      </p:sp>
      <p:sp>
        <p:nvSpPr>
          <p:cNvPr id="364" name="Google Shape;364;p20"/>
          <p:cNvSpPr/>
          <p:nvPr/>
        </p:nvSpPr>
        <p:spPr>
          <a:xfrm>
            <a:off x="5805589" y="917378"/>
            <a:ext cx="382875" cy="340411"/>
          </a:xfrm>
          <a:custGeom>
            <a:rect b="b" l="l" r="r" t="t"/>
            <a:pathLst>
              <a:path extrusionOk="0" h="680822" w="765750">
                <a:moveTo>
                  <a:pt x="0" y="0"/>
                </a:moveTo>
                <a:lnTo>
                  <a:pt x="765750" y="0"/>
                </a:lnTo>
                <a:lnTo>
                  <a:pt x="765750" y="680822"/>
                </a:lnTo>
                <a:lnTo>
                  <a:pt x="0" y="680822"/>
                </a:lnTo>
                <a:lnTo>
                  <a:pt x="0" y="0"/>
                </a:lnTo>
                <a:close/>
              </a:path>
            </a:pathLst>
          </a:custGeom>
          <a:blipFill rotWithShape="1">
            <a:blip r:embed="rId7">
              <a:alphaModFix/>
            </a:blip>
            <a:stretch>
              <a:fillRect b="0" l="0" r="0" t="0"/>
            </a:stretch>
          </a:blipFill>
          <a:ln>
            <a:noFill/>
          </a:ln>
        </p:spPr>
      </p:sp>
      <p:sp>
        <p:nvSpPr>
          <p:cNvPr id="365" name="Google Shape;365;p20"/>
          <p:cNvSpPr/>
          <p:nvPr/>
        </p:nvSpPr>
        <p:spPr>
          <a:xfrm>
            <a:off x="5805589" y="3822161"/>
            <a:ext cx="382875" cy="373129"/>
          </a:xfrm>
          <a:custGeom>
            <a:rect b="b" l="l" r="r" t="t"/>
            <a:pathLst>
              <a:path extrusionOk="0" h="746258" w="765750">
                <a:moveTo>
                  <a:pt x="0" y="0"/>
                </a:moveTo>
                <a:lnTo>
                  <a:pt x="765750" y="0"/>
                </a:lnTo>
                <a:lnTo>
                  <a:pt x="765750" y="746259"/>
                </a:lnTo>
                <a:lnTo>
                  <a:pt x="0" y="746259"/>
                </a:lnTo>
                <a:lnTo>
                  <a:pt x="0" y="0"/>
                </a:lnTo>
                <a:close/>
              </a:path>
            </a:pathLst>
          </a:custGeom>
          <a:blipFill rotWithShape="1">
            <a:blip r:embed="rId8">
              <a:alphaModFix/>
            </a:blip>
            <a:stretch>
              <a:fillRect b="0" l="0" r="0" t="0"/>
            </a:stretch>
          </a:blipFill>
          <a:ln>
            <a:noFill/>
          </a:ln>
        </p:spPr>
      </p:sp>
      <p:sp>
        <p:nvSpPr>
          <p:cNvPr id="366" name="Google Shape;366;p20"/>
          <p:cNvSpPr txBox="1"/>
          <p:nvPr/>
        </p:nvSpPr>
        <p:spPr>
          <a:xfrm>
            <a:off x="6630308" y="884040"/>
            <a:ext cx="1999342" cy="406337"/>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Briefly elaborate on what you want to discuss. </a:t>
            </a:r>
            <a:endParaRPr sz="700"/>
          </a:p>
        </p:txBody>
      </p:sp>
      <p:sp>
        <p:nvSpPr>
          <p:cNvPr id="367" name="Google Shape;367;p20"/>
          <p:cNvSpPr txBox="1"/>
          <p:nvPr/>
        </p:nvSpPr>
        <p:spPr>
          <a:xfrm>
            <a:off x="6630308" y="2834854"/>
            <a:ext cx="1999342"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Briefly elaborate on what you want to discuss. </a:t>
            </a:r>
            <a:endParaRPr sz="700"/>
          </a:p>
        </p:txBody>
      </p:sp>
      <p:sp>
        <p:nvSpPr>
          <p:cNvPr id="368" name="Google Shape;368;p20"/>
          <p:cNvSpPr txBox="1"/>
          <p:nvPr/>
        </p:nvSpPr>
        <p:spPr>
          <a:xfrm>
            <a:off x="6630308" y="1859447"/>
            <a:ext cx="1999342"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Briefly elaborate on what you want to discuss. </a:t>
            </a:r>
            <a:endParaRPr sz="700"/>
          </a:p>
        </p:txBody>
      </p:sp>
      <p:sp>
        <p:nvSpPr>
          <p:cNvPr id="369" name="Google Shape;369;p20"/>
          <p:cNvSpPr txBox="1"/>
          <p:nvPr/>
        </p:nvSpPr>
        <p:spPr>
          <a:xfrm>
            <a:off x="6630308" y="3810261"/>
            <a:ext cx="1999342"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F1EFE1"/>
                </a:solidFill>
                <a:latin typeface="Blinker"/>
                <a:ea typeface="Blinker"/>
                <a:cs typeface="Blinker"/>
                <a:sym typeface="Blinker"/>
              </a:rPr>
              <a:t>Briefly elaborate on what you want to discuss. </a:t>
            </a:r>
            <a:endParaRPr sz="700"/>
          </a:p>
        </p:txBody>
      </p:sp>
      <p:sp>
        <p:nvSpPr>
          <p:cNvPr id="370" name="Google Shape;370;p20"/>
          <p:cNvSpPr txBox="1"/>
          <p:nvPr/>
        </p:nvSpPr>
        <p:spPr>
          <a:xfrm>
            <a:off x="514350" y="3243453"/>
            <a:ext cx="2781300" cy="406336"/>
          </a:xfrm>
          <a:prstGeom prst="rect">
            <a:avLst/>
          </a:prstGeom>
          <a:noFill/>
          <a:ln>
            <a:noFill/>
          </a:ln>
        </p:spPr>
        <p:txBody>
          <a:bodyPr anchorCtr="0" anchor="t" bIns="0" lIns="0" spcFirstLastPara="1" rIns="0" wrap="square" tIns="0">
            <a:spAutoFit/>
          </a:bodyPr>
          <a:lstStyle/>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What can you say about your projects? </a:t>
            </a:r>
            <a:endParaRPr sz="700"/>
          </a:p>
          <a:p>
            <a:pPr indent="0" lvl="0" marL="0" marR="0" rtl="0" algn="l">
              <a:lnSpc>
                <a:spcPct val="153024"/>
              </a:lnSpc>
              <a:spcBef>
                <a:spcPts val="0"/>
              </a:spcBef>
              <a:spcAft>
                <a:spcPts val="0"/>
              </a:spcAft>
              <a:buNone/>
            </a:pPr>
            <a:r>
              <a:rPr b="0" i="0" lang="en" sz="1100" u="none" cap="none" strike="noStrike">
                <a:solidFill>
                  <a:srgbClr val="000000"/>
                </a:solidFill>
                <a:latin typeface="Blinker"/>
                <a:ea typeface="Blinker"/>
                <a:cs typeface="Blinker"/>
                <a:sym typeface="Blinker"/>
              </a:rPr>
              <a:t>Share it here!</a:t>
            </a:r>
            <a:endParaRPr sz="700"/>
          </a:p>
        </p:txBody>
      </p:sp>
      <p:sp>
        <p:nvSpPr>
          <p:cNvPr id="371" name="Google Shape;371;p20"/>
          <p:cNvSpPr txBox="1"/>
          <p:nvPr/>
        </p:nvSpPr>
        <p:spPr>
          <a:xfrm>
            <a:off x="540510" y="1354430"/>
            <a:ext cx="3783841" cy="1587820"/>
          </a:xfrm>
          <a:prstGeom prst="rect">
            <a:avLst/>
          </a:prstGeom>
          <a:noFill/>
          <a:ln>
            <a:noFill/>
          </a:ln>
        </p:spPr>
        <p:txBody>
          <a:bodyPr anchorCtr="0" anchor="t" bIns="0" lIns="0" spcFirstLastPara="1" rIns="0" wrap="square" tIns="0">
            <a:spAutoFit/>
          </a:bodyPr>
          <a:lstStyle/>
          <a:p>
            <a:pPr indent="0" lvl="0" marL="0" marR="0" rtl="0" algn="l">
              <a:lnSpc>
                <a:spcPct val="96000"/>
              </a:lnSpc>
              <a:spcBef>
                <a:spcPts val="0"/>
              </a:spcBef>
              <a:spcAft>
                <a:spcPts val="0"/>
              </a:spcAft>
              <a:buNone/>
            </a:pPr>
            <a:r>
              <a:rPr b="1" i="0" lang="en" sz="6300" u="none" cap="none" strike="noStrike">
                <a:solidFill>
                  <a:srgbClr val="961919"/>
                </a:solidFill>
                <a:latin typeface="Palanquin"/>
                <a:ea typeface="Palanquin"/>
                <a:cs typeface="Palanquin"/>
                <a:sym typeface="Palanquin"/>
              </a:rPr>
              <a:t>Write Your Idea</a:t>
            </a:r>
            <a:endParaRPr sz="700"/>
          </a:p>
        </p:txBody>
      </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name="Simple Light">
  <a:themeElements>
    <a:clrScheme name="Simple Light">
      <a:dk1>
        <a:srgbClr val="961918"/>
      </a:dk1>
      <a:lt1>
        <a:srgbClr val="FFFFFF"/>
      </a:lt1>
      <a:dk2>
        <a:srgbClr val="000000"/>
      </a:dk2>
      <a:lt2>
        <a:srgbClr val="F1EFE1"/>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