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Montserrat"/>
      <p:regular r:id="rId27"/>
      <p:bold r:id="rId28"/>
      <p:italic r:id="rId29"/>
      <p:boldItalic r:id="rId30"/>
    </p:embeddedFont>
    <p:embeddedFont>
      <p:font typeface="Montserrat Medium"/>
      <p:regular r:id="rId31"/>
      <p:bold r:id="rId32"/>
      <p:italic r:id="rId33"/>
      <p:boldItalic r:id="rId34"/>
    </p:embeddedFont>
    <p:embeddedFont>
      <p:font typeface="Montserrat ExtraBold"/>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regular.fntdata"/><Relationship Id="rId30" Type="http://schemas.openxmlformats.org/officeDocument/2006/relationships/font" Target="fonts/Montserrat-boldItalic.fntdata"/><Relationship Id="rId11" Type="http://schemas.openxmlformats.org/officeDocument/2006/relationships/slide" Target="slides/slide6.xml"/><Relationship Id="rId33" Type="http://schemas.openxmlformats.org/officeDocument/2006/relationships/font" Target="fonts/MontserratMedium-italic.fntdata"/><Relationship Id="rId10" Type="http://schemas.openxmlformats.org/officeDocument/2006/relationships/slide" Target="slides/slide5.xml"/><Relationship Id="rId32" Type="http://schemas.openxmlformats.org/officeDocument/2006/relationships/font" Target="fonts/MontserratMedium-bold.fntdata"/><Relationship Id="rId13" Type="http://schemas.openxmlformats.org/officeDocument/2006/relationships/slide" Target="slides/slide8.xml"/><Relationship Id="rId35" Type="http://schemas.openxmlformats.org/officeDocument/2006/relationships/font" Target="fonts/MontserratExtraBold-bold.fntdata"/><Relationship Id="rId12" Type="http://schemas.openxmlformats.org/officeDocument/2006/relationships/slide" Target="slides/slide7.xml"/><Relationship Id="rId34" Type="http://schemas.openxmlformats.org/officeDocument/2006/relationships/font" Target="fonts/MontserratMedium-boldItalic.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MontserratExtraBold-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c566498a59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c566498a59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c566498a59_2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c566498a59_2_2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c566498a59_2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c566498a59_2_3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c566498a59_2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c566498a59_2_3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c566498a59_2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c566498a59_2_3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c566498a59_2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c566498a59_2_3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c566498a59_2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c566498a59_2_3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c566498a59_2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c566498a59_2_4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c566498a59_2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c566498a59_2_4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c566498a59_2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c566498a59_2_4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c566498a59_2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566498a59_2_4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c566498a59_2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c566498a59_2_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c566498a59_2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c566498a59_2_4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c566498a59_2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c566498a59_2_5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c566498a59_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c566498a59_2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c566498a59_2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c566498a59_2_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c566498a59_2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c566498a59_2_1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c566498a59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c566498a59_2_1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c566498a59_2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c566498a59_2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c566498a59_2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c566498a59_2_2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c566498a59_2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566498a59_2_2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2034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 name="Google Shape;11;p2"/>
          <p:cNvSpPr/>
          <p:nvPr/>
        </p:nvSpPr>
        <p:spPr>
          <a:xfrm>
            <a:off x="0" y="1285195"/>
            <a:ext cx="2034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 name="Google Shape;12;p2"/>
          <p:cNvSpPr/>
          <p:nvPr/>
        </p:nvSpPr>
        <p:spPr>
          <a:xfrm>
            <a:off x="8940573" y="1285195"/>
            <a:ext cx="2034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 name="Google Shape;13;p2"/>
          <p:cNvSpPr/>
          <p:nvPr/>
        </p:nvSpPr>
        <p:spPr>
          <a:xfrm>
            <a:off x="8940573" y="2570389"/>
            <a:ext cx="203400" cy="1287900"/>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 name="Google Shape;14;p2"/>
          <p:cNvSpPr/>
          <p:nvPr/>
        </p:nvSpPr>
        <p:spPr>
          <a:xfrm>
            <a:off x="0" y="3855584"/>
            <a:ext cx="2034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 name="Google Shape;15;p2"/>
          <p:cNvSpPr/>
          <p:nvPr/>
        </p:nvSpPr>
        <p:spPr>
          <a:xfrm>
            <a:off x="8940573" y="3855584"/>
            <a:ext cx="2034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 name="Google Shape;16;p2"/>
          <p:cNvSpPr/>
          <p:nvPr/>
        </p:nvSpPr>
        <p:spPr>
          <a:xfrm>
            <a:off x="8940575" y="0"/>
            <a:ext cx="2034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 name="Google Shape;17;p2"/>
          <p:cNvSpPr txBox="1"/>
          <p:nvPr>
            <p:ph type="ctrTitle"/>
          </p:nvPr>
        </p:nvSpPr>
        <p:spPr>
          <a:xfrm>
            <a:off x="311700" y="2004575"/>
            <a:ext cx="8520600" cy="79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8" name="Google Shape;18;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3"/>
          <p:cNvSpPr/>
          <p:nvPr/>
        </p:nvSpPr>
        <p:spPr>
          <a:xfrm>
            <a:off x="0" y="0"/>
            <a:ext cx="2034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 name="Google Shape;22;p3"/>
          <p:cNvSpPr/>
          <p:nvPr/>
        </p:nvSpPr>
        <p:spPr>
          <a:xfrm>
            <a:off x="0" y="1285195"/>
            <a:ext cx="2034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 name="Google Shape;23;p3"/>
          <p:cNvSpPr/>
          <p:nvPr/>
        </p:nvSpPr>
        <p:spPr>
          <a:xfrm>
            <a:off x="8940573" y="1285195"/>
            <a:ext cx="2034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 name="Google Shape;24;p3"/>
          <p:cNvSpPr/>
          <p:nvPr/>
        </p:nvSpPr>
        <p:spPr>
          <a:xfrm>
            <a:off x="8940573" y="2570389"/>
            <a:ext cx="203400" cy="1287900"/>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 name="Google Shape;25;p3"/>
          <p:cNvSpPr/>
          <p:nvPr/>
        </p:nvSpPr>
        <p:spPr>
          <a:xfrm>
            <a:off x="0" y="3855584"/>
            <a:ext cx="2034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 name="Google Shape;26;p3"/>
          <p:cNvSpPr/>
          <p:nvPr/>
        </p:nvSpPr>
        <p:spPr>
          <a:xfrm>
            <a:off x="8940573" y="3855584"/>
            <a:ext cx="2034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 name="Google Shape;27;p3"/>
          <p:cNvSpPr txBox="1"/>
          <p:nvPr>
            <p:ph type="ctrTitle"/>
          </p:nvPr>
        </p:nvSpPr>
        <p:spPr>
          <a:xfrm>
            <a:off x="311700" y="2842775"/>
            <a:ext cx="8520600" cy="7926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lt1"/>
              </a:buClr>
              <a:buSzPts val="5200"/>
              <a:buNone/>
              <a:defRPr sz="5200">
                <a:solidFill>
                  <a:schemeClr val="lt1"/>
                </a:solidFill>
              </a:defRPr>
            </a:lvl1pPr>
            <a:lvl2pPr lvl="1" rtl="0" algn="r">
              <a:spcBef>
                <a:spcPts val="0"/>
              </a:spcBef>
              <a:spcAft>
                <a:spcPts val="0"/>
              </a:spcAft>
              <a:buSzPts val="5200"/>
              <a:buNone/>
              <a:defRPr sz="5200"/>
            </a:lvl2pPr>
            <a:lvl3pPr lvl="2" rtl="0" algn="r">
              <a:spcBef>
                <a:spcPts val="0"/>
              </a:spcBef>
              <a:spcAft>
                <a:spcPts val="0"/>
              </a:spcAft>
              <a:buSzPts val="5200"/>
              <a:buNone/>
              <a:defRPr sz="5200"/>
            </a:lvl3pPr>
            <a:lvl4pPr lvl="3" rtl="0" algn="r">
              <a:spcBef>
                <a:spcPts val="0"/>
              </a:spcBef>
              <a:spcAft>
                <a:spcPts val="0"/>
              </a:spcAft>
              <a:buSzPts val="5200"/>
              <a:buNone/>
              <a:defRPr sz="5200"/>
            </a:lvl4pPr>
            <a:lvl5pPr lvl="4" rtl="0" algn="r">
              <a:spcBef>
                <a:spcPts val="0"/>
              </a:spcBef>
              <a:spcAft>
                <a:spcPts val="0"/>
              </a:spcAft>
              <a:buSzPts val="5200"/>
              <a:buNone/>
              <a:defRPr sz="5200"/>
            </a:lvl5pPr>
            <a:lvl6pPr lvl="5" rtl="0" algn="r">
              <a:spcBef>
                <a:spcPts val="0"/>
              </a:spcBef>
              <a:spcAft>
                <a:spcPts val="0"/>
              </a:spcAft>
              <a:buSzPts val="5200"/>
              <a:buNone/>
              <a:defRPr sz="5200"/>
            </a:lvl6pPr>
            <a:lvl7pPr lvl="6" rtl="0" algn="r">
              <a:spcBef>
                <a:spcPts val="0"/>
              </a:spcBef>
              <a:spcAft>
                <a:spcPts val="0"/>
              </a:spcAft>
              <a:buSzPts val="5200"/>
              <a:buNone/>
              <a:defRPr sz="5200"/>
            </a:lvl7pPr>
            <a:lvl8pPr lvl="7" rtl="0" algn="r">
              <a:spcBef>
                <a:spcPts val="0"/>
              </a:spcBef>
              <a:spcAft>
                <a:spcPts val="0"/>
              </a:spcAft>
              <a:buSzPts val="5200"/>
              <a:buNone/>
              <a:defRPr sz="5200"/>
            </a:lvl8pPr>
            <a:lvl9pPr lvl="8" rtl="0" algn="r">
              <a:spcBef>
                <a:spcPts val="0"/>
              </a:spcBef>
              <a:spcAft>
                <a:spcPts val="0"/>
              </a:spcAft>
              <a:buSzPts val="5200"/>
              <a:buNone/>
              <a:defRPr sz="5200"/>
            </a:lvl9pPr>
          </a:lstStyle>
          <a:p/>
        </p:txBody>
      </p:sp>
      <p:sp>
        <p:nvSpPr>
          <p:cNvPr id="28" name="Google Shape;28;p3"/>
          <p:cNvSpPr txBox="1"/>
          <p:nvPr>
            <p:ph idx="1" type="subTitle"/>
          </p:nvPr>
        </p:nvSpPr>
        <p:spPr>
          <a:xfrm>
            <a:off x="311700" y="3672325"/>
            <a:ext cx="8520600" cy="7926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Clr>
                <a:schemeClr val="lt1"/>
              </a:buClr>
              <a:buSzPts val="2800"/>
              <a:buNone/>
              <a:defRPr sz="2800">
                <a:solidFill>
                  <a:schemeClr val="lt1"/>
                </a:solidFill>
              </a:defRPr>
            </a:lvl1pPr>
            <a:lvl2pPr lvl="1" rtl="0" algn="r">
              <a:lnSpc>
                <a:spcPct val="100000"/>
              </a:lnSpc>
              <a:spcBef>
                <a:spcPts val="0"/>
              </a:spcBef>
              <a:spcAft>
                <a:spcPts val="0"/>
              </a:spcAft>
              <a:buSzPts val="2800"/>
              <a:buNone/>
              <a:defRPr sz="2800"/>
            </a:lvl2pPr>
            <a:lvl3pPr lvl="2" rtl="0" algn="r">
              <a:lnSpc>
                <a:spcPct val="100000"/>
              </a:lnSpc>
              <a:spcBef>
                <a:spcPts val="0"/>
              </a:spcBef>
              <a:spcAft>
                <a:spcPts val="0"/>
              </a:spcAft>
              <a:buSzPts val="2800"/>
              <a:buNone/>
              <a:defRPr sz="2800"/>
            </a:lvl3pPr>
            <a:lvl4pPr lvl="3" rtl="0" algn="r">
              <a:lnSpc>
                <a:spcPct val="100000"/>
              </a:lnSpc>
              <a:spcBef>
                <a:spcPts val="0"/>
              </a:spcBef>
              <a:spcAft>
                <a:spcPts val="0"/>
              </a:spcAft>
              <a:buSzPts val="2800"/>
              <a:buNone/>
              <a:defRPr sz="2800"/>
            </a:lvl4pPr>
            <a:lvl5pPr lvl="4" rtl="0" algn="r">
              <a:lnSpc>
                <a:spcPct val="100000"/>
              </a:lnSpc>
              <a:spcBef>
                <a:spcPts val="0"/>
              </a:spcBef>
              <a:spcAft>
                <a:spcPts val="0"/>
              </a:spcAft>
              <a:buSzPts val="2800"/>
              <a:buNone/>
              <a:defRPr sz="2800"/>
            </a:lvl5pPr>
            <a:lvl6pPr lvl="5" rtl="0" algn="r">
              <a:lnSpc>
                <a:spcPct val="100000"/>
              </a:lnSpc>
              <a:spcBef>
                <a:spcPts val="0"/>
              </a:spcBef>
              <a:spcAft>
                <a:spcPts val="0"/>
              </a:spcAft>
              <a:buSzPts val="2800"/>
              <a:buNone/>
              <a:defRPr sz="2800"/>
            </a:lvl6pPr>
            <a:lvl7pPr lvl="6" rtl="0" algn="r">
              <a:lnSpc>
                <a:spcPct val="100000"/>
              </a:lnSpc>
              <a:spcBef>
                <a:spcPts val="0"/>
              </a:spcBef>
              <a:spcAft>
                <a:spcPts val="0"/>
              </a:spcAft>
              <a:buSzPts val="2800"/>
              <a:buNone/>
              <a:defRPr sz="2800"/>
            </a:lvl7pPr>
            <a:lvl8pPr lvl="7" rtl="0" algn="r">
              <a:lnSpc>
                <a:spcPct val="100000"/>
              </a:lnSpc>
              <a:spcBef>
                <a:spcPts val="0"/>
              </a:spcBef>
              <a:spcAft>
                <a:spcPts val="0"/>
              </a:spcAft>
              <a:buSzPts val="2800"/>
              <a:buNone/>
              <a:defRPr sz="2800"/>
            </a:lvl8pPr>
            <a:lvl9pPr lvl="8" rtl="0" algn="r">
              <a:lnSpc>
                <a:spcPct val="100000"/>
              </a:lnSpc>
              <a:spcBef>
                <a:spcPts val="0"/>
              </a:spcBef>
              <a:spcAft>
                <a:spcPts val="0"/>
              </a:spcAft>
              <a:buSzPts val="2800"/>
              <a:buNone/>
              <a:defRPr sz="2800"/>
            </a:lvl9pPr>
          </a:lstStyle>
          <a:p/>
        </p:txBody>
      </p:sp>
      <p:sp>
        <p:nvSpPr>
          <p:cNvPr id="29" name="Google Shape;29;p3"/>
          <p:cNvSpPr/>
          <p:nvPr/>
        </p:nvSpPr>
        <p:spPr>
          <a:xfrm>
            <a:off x="8940575" y="0"/>
            <a:ext cx="2034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0" name="Shape 30"/>
        <p:cNvGrpSpPr/>
        <p:nvPr/>
      </p:nvGrpSpPr>
      <p:grpSpPr>
        <a:xfrm>
          <a:off x="0" y="0"/>
          <a:ext cx="0" cy="0"/>
          <a:chOff x="0" y="0"/>
          <a:chExt cx="0" cy="0"/>
        </a:xfrm>
      </p:grpSpPr>
      <p:pic>
        <p:nvPicPr>
          <p:cNvPr id="31" name="Google Shape;31;p4"/>
          <p:cNvPicPr preferRelativeResize="0"/>
          <p:nvPr/>
        </p:nvPicPr>
        <p:blipFill rotWithShape="1">
          <a:blip r:embed="rId2">
            <a:alphaModFix/>
          </a:blip>
          <a:srcRect b="7806" l="0" r="0" t="7798"/>
          <a:stretch/>
        </p:blipFill>
        <p:spPr>
          <a:xfrm>
            <a:off x="0" y="0"/>
            <a:ext cx="9144003" cy="5143501"/>
          </a:xfrm>
          <a:prstGeom prst="rect">
            <a:avLst/>
          </a:prstGeom>
          <a:noFill/>
          <a:ln>
            <a:noFill/>
          </a:ln>
        </p:spPr>
      </p:pic>
      <p:sp>
        <p:nvSpPr>
          <p:cNvPr id="32" name="Google Shape;32;p4"/>
          <p:cNvSpPr/>
          <p:nvPr/>
        </p:nvSpPr>
        <p:spPr>
          <a:xfrm rot="5400000">
            <a:off x="908400" y="48599"/>
            <a:ext cx="13851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 name="Google Shape;33;p4"/>
          <p:cNvSpPr/>
          <p:nvPr/>
        </p:nvSpPr>
        <p:spPr>
          <a:xfrm rot="5400000">
            <a:off x="1556550" y="1892073"/>
            <a:ext cx="888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 name="Google Shape;34;p4"/>
          <p:cNvSpPr/>
          <p:nvPr/>
        </p:nvSpPr>
        <p:spPr>
          <a:xfrm rot="5400000">
            <a:off x="4527600" y="1892073"/>
            <a:ext cx="888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 name="Google Shape;35;p4"/>
          <p:cNvSpPr/>
          <p:nvPr/>
        </p:nvSpPr>
        <p:spPr>
          <a:xfrm rot="5400000">
            <a:off x="7466441" y="1892073"/>
            <a:ext cx="888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 name="Google Shape;36;p4"/>
          <p:cNvSpPr/>
          <p:nvPr/>
        </p:nvSpPr>
        <p:spPr>
          <a:xfrm rot="5400000">
            <a:off x="894750" y="3820676"/>
            <a:ext cx="14124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 name="Google Shape;37;p4"/>
          <p:cNvSpPr/>
          <p:nvPr/>
        </p:nvSpPr>
        <p:spPr>
          <a:xfrm rot="5400000">
            <a:off x="3879450" y="48599"/>
            <a:ext cx="13851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 name="Google Shape;38;p4"/>
          <p:cNvSpPr/>
          <p:nvPr/>
        </p:nvSpPr>
        <p:spPr>
          <a:xfrm rot="5400000">
            <a:off x="3865800" y="3820676"/>
            <a:ext cx="14124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 name="Google Shape;39;p4"/>
          <p:cNvSpPr/>
          <p:nvPr/>
        </p:nvSpPr>
        <p:spPr>
          <a:xfrm rot="5400000">
            <a:off x="6807050" y="37174"/>
            <a:ext cx="14076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 name="Google Shape;40;p4"/>
          <p:cNvSpPr/>
          <p:nvPr/>
        </p:nvSpPr>
        <p:spPr>
          <a:xfrm rot="5400000">
            <a:off x="6804650" y="3820676"/>
            <a:ext cx="14124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 name="Google Shape;41;p4"/>
          <p:cNvSpPr txBox="1"/>
          <p:nvPr/>
        </p:nvSpPr>
        <p:spPr>
          <a:xfrm>
            <a:off x="774450" y="1641303"/>
            <a:ext cx="1653000" cy="646500"/>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01.</a:t>
            </a:r>
            <a:endParaRPr sz="700"/>
          </a:p>
        </p:txBody>
      </p:sp>
      <p:sp>
        <p:nvSpPr>
          <p:cNvPr id="42" name="Google Shape;42;p4"/>
          <p:cNvSpPr txBox="1"/>
          <p:nvPr/>
        </p:nvSpPr>
        <p:spPr>
          <a:xfrm>
            <a:off x="3745500" y="1704160"/>
            <a:ext cx="1653000" cy="646500"/>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02.</a:t>
            </a:r>
            <a:endParaRPr sz="700"/>
          </a:p>
        </p:txBody>
      </p:sp>
      <p:sp>
        <p:nvSpPr>
          <p:cNvPr id="43" name="Google Shape;43;p4"/>
          <p:cNvSpPr txBox="1"/>
          <p:nvPr/>
        </p:nvSpPr>
        <p:spPr>
          <a:xfrm>
            <a:off x="6684314" y="1704160"/>
            <a:ext cx="1653000" cy="646500"/>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03.</a:t>
            </a:r>
            <a:endParaRPr sz="700"/>
          </a:p>
        </p:txBody>
      </p:sp>
      <p:sp>
        <p:nvSpPr>
          <p:cNvPr id="44" name="Google Shape;44;p4"/>
          <p:cNvSpPr txBox="1"/>
          <p:nvPr>
            <p:ph type="title"/>
          </p:nvPr>
        </p:nvSpPr>
        <p:spPr>
          <a:xfrm>
            <a:off x="464100" y="2845875"/>
            <a:ext cx="2273700" cy="646500"/>
          </a:xfrm>
          <a:prstGeom prst="rect">
            <a:avLst/>
          </a:prstGeom>
        </p:spPr>
        <p:txBody>
          <a:bodyPr anchorCtr="0" anchor="t" bIns="91425" lIns="91425" spcFirstLastPara="1" rIns="91425" wrap="square" tIns="91425">
            <a:normAutofit/>
          </a:bodyPr>
          <a:lstStyle>
            <a:lvl1pPr lvl="0" algn="ctr">
              <a:spcBef>
                <a:spcPts val="0"/>
              </a:spcBef>
              <a:spcAft>
                <a:spcPts val="0"/>
              </a:spcAft>
              <a:buSzPts val="1900"/>
              <a:buFont typeface="Montserrat"/>
              <a:buNone/>
              <a:defRPr sz="1900">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4"/>
          <p:cNvSpPr txBox="1"/>
          <p:nvPr>
            <p:ph idx="2" type="title"/>
          </p:nvPr>
        </p:nvSpPr>
        <p:spPr>
          <a:xfrm>
            <a:off x="6374000" y="2845875"/>
            <a:ext cx="2273700" cy="6465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900"/>
              <a:buFont typeface="Montserrat"/>
              <a:buNone/>
              <a:defRPr sz="19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 name="Google Shape;46;p4"/>
          <p:cNvSpPr txBox="1"/>
          <p:nvPr>
            <p:ph idx="3" type="title"/>
          </p:nvPr>
        </p:nvSpPr>
        <p:spPr>
          <a:xfrm>
            <a:off x="3435150" y="2845875"/>
            <a:ext cx="2273700" cy="6465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900"/>
              <a:buFont typeface="Montserrat"/>
              <a:buNone/>
              <a:defRPr sz="19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26BDE2"/>
        </a:solidFill>
      </p:bgPr>
    </p:bg>
    <p:spTree>
      <p:nvGrpSpPr>
        <p:cNvPr id="47" name="Shape 47"/>
        <p:cNvGrpSpPr/>
        <p:nvPr/>
      </p:nvGrpSpPr>
      <p:grpSpPr>
        <a:xfrm>
          <a:off x="0" y="0"/>
          <a:ext cx="0" cy="0"/>
          <a:chOff x="0" y="0"/>
          <a:chExt cx="0" cy="0"/>
        </a:xfrm>
      </p:grpSpPr>
      <p:sp>
        <p:nvSpPr>
          <p:cNvPr id="48" name="Google Shape;48;p5"/>
          <p:cNvSpPr txBox="1"/>
          <p:nvPr>
            <p:ph type="title"/>
          </p:nvPr>
        </p:nvSpPr>
        <p:spPr>
          <a:xfrm>
            <a:off x="3852550" y="2150850"/>
            <a:ext cx="4979700" cy="8418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Clr>
                <a:schemeClr val="lt2"/>
              </a:buClr>
              <a:buSzPts val="3600"/>
              <a:buNone/>
              <a:defRPr sz="3600">
                <a:solidFill>
                  <a:schemeClr val="lt2"/>
                </a:solidFill>
              </a:defRPr>
            </a:lvl2pPr>
            <a:lvl3pPr lvl="2">
              <a:spcBef>
                <a:spcPts val="0"/>
              </a:spcBef>
              <a:spcAft>
                <a:spcPts val="0"/>
              </a:spcAft>
              <a:buClr>
                <a:schemeClr val="lt2"/>
              </a:buClr>
              <a:buSzPts val="3600"/>
              <a:buNone/>
              <a:defRPr sz="3600">
                <a:solidFill>
                  <a:schemeClr val="lt2"/>
                </a:solidFill>
              </a:defRPr>
            </a:lvl3pPr>
            <a:lvl4pPr lvl="3">
              <a:spcBef>
                <a:spcPts val="0"/>
              </a:spcBef>
              <a:spcAft>
                <a:spcPts val="0"/>
              </a:spcAft>
              <a:buClr>
                <a:schemeClr val="lt2"/>
              </a:buClr>
              <a:buSzPts val="3600"/>
              <a:buNone/>
              <a:defRPr sz="3600">
                <a:solidFill>
                  <a:schemeClr val="lt2"/>
                </a:solidFill>
              </a:defRPr>
            </a:lvl4pPr>
            <a:lvl5pPr lvl="4">
              <a:spcBef>
                <a:spcPts val="0"/>
              </a:spcBef>
              <a:spcAft>
                <a:spcPts val="0"/>
              </a:spcAft>
              <a:buClr>
                <a:schemeClr val="lt2"/>
              </a:buClr>
              <a:buSzPts val="3600"/>
              <a:buNone/>
              <a:defRPr sz="3600">
                <a:solidFill>
                  <a:schemeClr val="lt2"/>
                </a:solidFill>
              </a:defRPr>
            </a:lvl5pPr>
            <a:lvl6pPr lvl="5">
              <a:spcBef>
                <a:spcPts val="0"/>
              </a:spcBef>
              <a:spcAft>
                <a:spcPts val="0"/>
              </a:spcAft>
              <a:buClr>
                <a:schemeClr val="lt2"/>
              </a:buClr>
              <a:buSzPts val="3600"/>
              <a:buNone/>
              <a:defRPr sz="3600">
                <a:solidFill>
                  <a:schemeClr val="lt2"/>
                </a:solidFill>
              </a:defRPr>
            </a:lvl6pPr>
            <a:lvl7pPr lvl="6">
              <a:spcBef>
                <a:spcPts val="0"/>
              </a:spcBef>
              <a:spcAft>
                <a:spcPts val="0"/>
              </a:spcAft>
              <a:buClr>
                <a:schemeClr val="lt2"/>
              </a:buClr>
              <a:buSzPts val="3600"/>
              <a:buNone/>
              <a:defRPr sz="3600">
                <a:solidFill>
                  <a:schemeClr val="lt2"/>
                </a:solidFill>
              </a:defRPr>
            </a:lvl7pPr>
            <a:lvl8pPr lvl="7">
              <a:spcBef>
                <a:spcPts val="0"/>
              </a:spcBef>
              <a:spcAft>
                <a:spcPts val="0"/>
              </a:spcAft>
              <a:buClr>
                <a:schemeClr val="lt2"/>
              </a:buClr>
              <a:buSzPts val="3600"/>
              <a:buNone/>
              <a:defRPr sz="3600">
                <a:solidFill>
                  <a:schemeClr val="lt2"/>
                </a:solidFill>
              </a:defRPr>
            </a:lvl8pPr>
            <a:lvl9pPr lvl="8">
              <a:spcBef>
                <a:spcPts val="0"/>
              </a:spcBef>
              <a:spcAft>
                <a:spcPts val="0"/>
              </a:spcAft>
              <a:buClr>
                <a:schemeClr val="lt2"/>
              </a:buClr>
              <a:buSzPts val="3600"/>
              <a:buNone/>
              <a:defRPr sz="3600">
                <a:solidFill>
                  <a:schemeClr val="lt2"/>
                </a:solidFill>
              </a:defRPr>
            </a:lvl9pPr>
          </a:lstStyle>
          <a:p/>
        </p:txBody>
      </p:sp>
      <p:sp>
        <p:nvSpPr>
          <p:cNvPr id="49" name="Google Shape;4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5"/>
          <p:cNvSpPr/>
          <p:nvPr/>
        </p:nvSpPr>
        <p:spPr>
          <a:xfrm>
            <a:off x="-108177" y="0"/>
            <a:ext cx="2034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 name="Google Shape;51;p5"/>
          <p:cNvSpPr/>
          <p:nvPr/>
        </p:nvSpPr>
        <p:spPr>
          <a:xfrm>
            <a:off x="9042287" y="0"/>
            <a:ext cx="2034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 name="Google Shape;52;p5"/>
          <p:cNvSpPr/>
          <p:nvPr/>
        </p:nvSpPr>
        <p:spPr>
          <a:xfrm>
            <a:off x="-108177" y="1285195"/>
            <a:ext cx="2034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 name="Google Shape;53;p5"/>
          <p:cNvSpPr/>
          <p:nvPr/>
        </p:nvSpPr>
        <p:spPr>
          <a:xfrm>
            <a:off x="9042287" y="1285195"/>
            <a:ext cx="2034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 name="Google Shape;54;p5"/>
          <p:cNvSpPr/>
          <p:nvPr/>
        </p:nvSpPr>
        <p:spPr>
          <a:xfrm>
            <a:off x="-108177" y="2570389"/>
            <a:ext cx="203400" cy="1287900"/>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 name="Google Shape;55;p5"/>
          <p:cNvSpPr/>
          <p:nvPr/>
        </p:nvSpPr>
        <p:spPr>
          <a:xfrm>
            <a:off x="9042287" y="2570389"/>
            <a:ext cx="203400" cy="1287900"/>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 name="Google Shape;56;p5"/>
          <p:cNvSpPr/>
          <p:nvPr/>
        </p:nvSpPr>
        <p:spPr>
          <a:xfrm>
            <a:off x="-108177" y="3855584"/>
            <a:ext cx="2034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 name="Google Shape;57;p5"/>
          <p:cNvSpPr/>
          <p:nvPr/>
        </p:nvSpPr>
        <p:spPr>
          <a:xfrm>
            <a:off x="9042287" y="3855584"/>
            <a:ext cx="2034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 name="Google Shape;58;p5"/>
          <p:cNvSpPr/>
          <p:nvPr>
            <p:ph idx="2" type="pic"/>
          </p:nvPr>
        </p:nvSpPr>
        <p:spPr>
          <a:xfrm>
            <a:off x="95225" y="9375"/>
            <a:ext cx="3502500" cy="51435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bg>
      <p:bgPr>
        <a:solidFill>
          <a:srgbClr val="E22648"/>
        </a:solidFill>
      </p:bgPr>
    </p:bg>
    <p:spTree>
      <p:nvGrpSpPr>
        <p:cNvPr id="59" name="Shape 59"/>
        <p:cNvGrpSpPr/>
        <p:nvPr/>
      </p:nvGrpSpPr>
      <p:grpSpPr>
        <a:xfrm>
          <a:off x="0" y="0"/>
          <a:ext cx="0" cy="0"/>
          <a:chOff x="0" y="0"/>
          <a:chExt cx="0" cy="0"/>
        </a:xfrm>
      </p:grpSpPr>
      <p:sp>
        <p:nvSpPr>
          <p:cNvPr id="60" name="Google Shape;60;p6"/>
          <p:cNvSpPr txBox="1"/>
          <p:nvPr>
            <p:ph type="title"/>
          </p:nvPr>
        </p:nvSpPr>
        <p:spPr>
          <a:xfrm>
            <a:off x="390750" y="2150850"/>
            <a:ext cx="46665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FFFF"/>
              </a:buClr>
              <a:buSzPts val="3600"/>
              <a:buNone/>
              <a:defRPr sz="3600">
                <a:solidFill>
                  <a:srgbClr val="FFFFFF"/>
                </a:solidFill>
              </a:defRPr>
            </a:lvl1pPr>
            <a:lvl2pPr lvl="1" rtl="0">
              <a:spcBef>
                <a:spcPts val="0"/>
              </a:spcBef>
              <a:spcAft>
                <a:spcPts val="0"/>
              </a:spcAft>
              <a:buClr>
                <a:schemeClr val="lt2"/>
              </a:buClr>
              <a:buSzPts val="3600"/>
              <a:buNone/>
              <a:defRPr sz="3600">
                <a:solidFill>
                  <a:schemeClr val="lt2"/>
                </a:solidFill>
              </a:defRPr>
            </a:lvl2pPr>
            <a:lvl3pPr lvl="2" rtl="0">
              <a:spcBef>
                <a:spcPts val="0"/>
              </a:spcBef>
              <a:spcAft>
                <a:spcPts val="0"/>
              </a:spcAft>
              <a:buClr>
                <a:schemeClr val="lt2"/>
              </a:buClr>
              <a:buSzPts val="3600"/>
              <a:buNone/>
              <a:defRPr sz="3600">
                <a:solidFill>
                  <a:schemeClr val="lt2"/>
                </a:solidFill>
              </a:defRPr>
            </a:lvl3pPr>
            <a:lvl4pPr lvl="3" rtl="0">
              <a:spcBef>
                <a:spcPts val="0"/>
              </a:spcBef>
              <a:spcAft>
                <a:spcPts val="0"/>
              </a:spcAft>
              <a:buClr>
                <a:schemeClr val="lt2"/>
              </a:buClr>
              <a:buSzPts val="3600"/>
              <a:buNone/>
              <a:defRPr sz="3600">
                <a:solidFill>
                  <a:schemeClr val="lt2"/>
                </a:solidFill>
              </a:defRPr>
            </a:lvl4pPr>
            <a:lvl5pPr lvl="4" rtl="0">
              <a:spcBef>
                <a:spcPts val="0"/>
              </a:spcBef>
              <a:spcAft>
                <a:spcPts val="0"/>
              </a:spcAft>
              <a:buClr>
                <a:schemeClr val="lt2"/>
              </a:buClr>
              <a:buSzPts val="3600"/>
              <a:buNone/>
              <a:defRPr sz="3600">
                <a:solidFill>
                  <a:schemeClr val="lt2"/>
                </a:solidFill>
              </a:defRPr>
            </a:lvl5pPr>
            <a:lvl6pPr lvl="5" rtl="0">
              <a:spcBef>
                <a:spcPts val="0"/>
              </a:spcBef>
              <a:spcAft>
                <a:spcPts val="0"/>
              </a:spcAft>
              <a:buClr>
                <a:schemeClr val="lt2"/>
              </a:buClr>
              <a:buSzPts val="3600"/>
              <a:buNone/>
              <a:defRPr sz="3600">
                <a:solidFill>
                  <a:schemeClr val="lt2"/>
                </a:solidFill>
              </a:defRPr>
            </a:lvl6pPr>
            <a:lvl7pPr lvl="6" rtl="0">
              <a:spcBef>
                <a:spcPts val="0"/>
              </a:spcBef>
              <a:spcAft>
                <a:spcPts val="0"/>
              </a:spcAft>
              <a:buClr>
                <a:schemeClr val="lt2"/>
              </a:buClr>
              <a:buSzPts val="3600"/>
              <a:buNone/>
              <a:defRPr sz="3600">
                <a:solidFill>
                  <a:schemeClr val="lt2"/>
                </a:solidFill>
              </a:defRPr>
            </a:lvl7pPr>
            <a:lvl8pPr lvl="7" rtl="0">
              <a:spcBef>
                <a:spcPts val="0"/>
              </a:spcBef>
              <a:spcAft>
                <a:spcPts val="0"/>
              </a:spcAft>
              <a:buClr>
                <a:schemeClr val="lt2"/>
              </a:buClr>
              <a:buSzPts val="3600"/>
              <a:buNone/>
              <a:defRPr sz="3600">
                <a:solidFill>
                  <a:schemeClr val="lt2"/>
                </a:solidFill>
              </a:defRPr>
            </a:lvl8pPr>
            <a:lvl9pPr lvl="8" rtl="0">
              <a:spcBef>
                <a:spcPts val="0"/>
              </a:spcBef>
              <a:spcAft>
                <a:spcPts val="0"/>
              </a:spcAft>
              <a:buClr>
                <a:schemeClr val="lt2"/>
              </a:buClr>
              <a:buSzPts val="3600"/>
              <a:buNone/>
              <a:defRPr sz="3600">
                <a:solidFill>
                  <a:schemeClr val="lt2"/>
                </a:solidFill>
              </a:defRPr>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6"/>
          <p:cNvSpPr/>
          <p:nvPr/>
        </p:nvSpPr>
        <p:spPr>
          <a:xfrm>
            <a:off x="-108177" y="0"/>
            <a:ext cx="2034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 name="Google Shape;63;p6"/>
          <p:cNvSpPr/>
          <p:nvPr/>
        </p:nvSpPr>
        <p:spPr>
          <a:xfrm>
            <a:off x="9042287" y="0"/>
            <a:ext cx="2034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 name="Google Shape;64;p6"/>
          <p:cNvSpPr/>
          <p:nvPr/>
        </p:nvSpPr>
        <p:spPr>
          <a:xfrm>
            <a:off x="-108177" y="1285195"/>
            <a:ext cx="2034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 name="Google Shape;65;p6"/>
          <p:cNvSpPr/>
          <p:nvPr/>
        </p:nvSpPr>
        <p:spPr>
          <a:xfrm>
            <a:off x="9042287" y="1285195"/>
            <a:ext cx="2034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 name="Google Shape;66;p6"/>
          <p:cNvSpPr/>
          <p:nvPr/>
        </p:nvSpPr>
        <p:spPr>
          <a:xfrm>
            <a:off x="-108177" y="2570389"/>
            <a:ext cx="203400" cy="1287900"/>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 name="Google Shape;67;p6"/>
          <p:cNvSpPr/>
          <p:nvPr/>
        </p:nvSpPr>
        <p:spPr>
          <a:xfrm>
            <a:off x="9042287" y="2570389"/>
            <a:ext cx="203400" cy="1287900"/>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 name="Google Shape;68;p6"/>
          <p:cNvSpPr/>
          <p:nvPr/>
        </p:nvSpPr>
        <p:spPr>
          <a:xfrm>
            <a:off x="-108177" y="3855584"/>
            <a:ext cx="2034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 name="Google Shape;69;p6"/>
          <p:cNvSpPr/>
          <p:nvPr/>
        </p:nvSpPr>
        <p:spPr>
          <a:xfrm>
            <a:off x="9042287" y="3855584"/>
            <a:ext cx="2034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 name="Google Shape;70;p6"/>
          <p:cNvSpPr/>
          <p:nvPr>
            <p:ph idx="2" type="pic"/>
          </p:nvPr>
        </p:nvSpPr>
        <p:spPr>
          <a:xfrm>
            <a:off x="5539775" y="9375"/>
            <a:ext cx="3502500" cy="5143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002EF4"/>
        </a:solidFill>
      </p:bgPr>
    </p:bg>
    <p:spTree>
      <p:nvGrpSpPr>
        <p:cNvPr id="71" name="Shape 71"/>
        <p:cNvGrpSpPr/>
        <p:nvPr/>
      </p:nvGrpSpPr>
      <p:grpSpPr>
        <a:xfrm>
          <a:off x="0" y="0"/>
          <a:ext cx="0" cy="0"/>
          <a:chOff x="0" y="0"/>
          <a:chExt cx="0" cy="0"/>
        </a:xfrm>
      </p:grpSpPr>
      <p:sp>
        <p:nvSpPr>
          <p:cNvPr id="72" name="Google Shape;72;p7"/>
          <p:cNvSpPr txBox="1"/>
          <p:nvPr>
            <p:ph type="title"/>
          </p:nvPr>
        </p:nvSpPr>
        <p:spPr>
          <a:xfrm>
            <a:off x="311700" y="952500"/>
            <a:ext cx="3815700" cy="780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 name="Google Shape;73;p7"/>
          <p:cNvSpPr txBox="1"/>
          <p:nvPr>
            <p:ph idx="1" type="body"/>
          </p:nvPr>
        </p:nvSpPr>
        <p:spPr>
          <a:xfrm>
            <a:off x="311700" y="2063750"/>
            <a:ext cx="8520600" cy="2505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FFFFFF"/>
              </a:buClr>
              <a:buSzPts val="1800"/>
              <a:buChar char="●"/>
              <a:defRPr>
                <a:solidFill>
                  <a:srgbClr val="FFFFFF"/>
                </a:solidFill>
              </a:defRPr>
            </a:lvl1pPr>
            <a:lvl2pPr indent="-317500" lvl="1" marL="914400">
              <a:spcBef>
                <a:spcPts val="0"/>
              </a:spcBef>
              <a:spcAft>
                <a:spcPts val="0"/>
              </a:spcAft>
              <a:buClr>
                <a:srgbClr val="FFFFFF"/>
              </a:buClr>
              <a:buSzPts val="1400"/>
              <a:buChar char="○"/>
              <a:defRPr>
                <a:solidFill>
                  <a:srgbClr val="FFFFFF"/>
                </a:solidFill>
              </a:defRPr>
            </a:lvl2pPr>
            <a:lvl3pPr indent="-317500" lvl="2" marL="1371600">
              <a:spcBef>
                <a:spcPts val="0"/>
              </a:spcBef>
              <a:spcAft>
                <a:spcPts val="0"/>
              </a:spcAft>
              <a:buClr>
                <a:srgbClr val="FFFFFF"/>
              </a:buClr>
              <a:buSzPts val="1400"/>
              <a:buChar char="■"/>
              <a:defRPr>
                <a:solidFill>
                  <a:srgbClr val="FFFFFF"/>
                </a:solidFill>
              </a:defRPr>
            </a:lvl3pPr>
            <a:lvl4pPr indent="-317500" lvl="3" marL="1828800">
              <a:spcBef>
                <a:spcPts val="0"/>
              </a:spcBef>
              <a:spcAft>
                <a:spcPts val="0"/>
              </a:spcAft>
              <a:buClr>
                <a:srgbClr val="FFFFFF"/>
              </a:buClr>
              <a:buSzPts val="1400"/>
              <a:buChar char="●"/>
              <a:defRPr>
                <a:solidFill>
                  <a:srgbClr val="FFFFFF"/>
                </a:solidFill>
              </a:defRPr>
            </a:lvl4pPr>
            <a:lvl5pPr indent="-317500" lvl="4" marL="2286000">
              <a:spcBef>
                <a:spcPts val="0"/>
              </a:spcBef>
              <a:spcAft>
                <a:spcPts val="0"/>
              </a:spcAft>
              <a:buClr>
                <a:srgbClr val="FFFFFF"/>
              </a:buClr>
              <a:buSzPts val="1400"/>
              <a:buChar char="○"/>
              <a:defRPr>
                <a:solidFill>
                  <a:srgbClr val="FFFFFF"/>
                </a:solidFill>
              </a:defRPr>
            </a:lvl5pPr>
            <a:lvl6pPr indent="-317500" lvl="5" marL="2743200">
              <a:spcBef>
                <a:spcPts val="0"/>
              </a:spcBef>
              <a:spcAft>
                <a:spcPts val="0"/>
              </a:spcAft>
              <a:buClr>
                <a:srgbClr val="FFFFFF"/>
              </a:buClr>
              <a:buSzPts val="1400"/>
              <a:buChar char="■"/>
              <a:defRPr>
                <a:solidFill>
                  <a:srgbClr val="FFFFFF"/>
                </a:solidFill>
              </a:defRPr>
            </a:lvl6pPr>
            <a:lvl7pPr indent="-317500" lvl="6" marL="3200400">
              <a:spcBef>
                <a:spcPts val="0"/>
              </a:spcBef>
              <a:spcAft>
                <a:spcPts val="0"/>
              </a:spcAft>
              <a:buClr>
                <a:srgbClr val="FFFFFF"/>
              </a:buClr>
              <a:buSzPts val="1400"/>
              <a:buChar char="●"/>
              <a:defRPr>
                <a:solidFill>
                  <a:srgbClr val="FFFFFF"/>
                </a:solidFill>
              </a:defRPr>
            </a:lvl7pPr>
            <a:lvl8pPr indent="-317500" lvl="7" marL="3657600">
              <a:spcBef>
                <a:spcPts val="0"/>
              </a:spcBef>
              <a:spcAft>
                <a:spcPts val="0"/>
              </a:spcAft>
              <a:buClr>
                <a:srgbClr val="FFFFFF"/>
              </a:buClr>
              <a:buSzPts val="1400"/>
              <a:buChar char="○"/>
              <a:defRPr>
                <a:solidFill>
                  <a:srgbClr val="FFFFFF"/>
                </a:solidFill>
              </a:defRPr>
            </a:lvl8pPr>
            <a:lvl9pPr indent="-317500" lvl="8" marL="4114800">
              <a:spcBef>
                <a:spcPts val="0"/>
              </a:spcBef>
              <a:spcAft>
                <a:spcPts val="0"/>
              </a:spcAft>
              <a:buClr>
                <a:srgbClr val="FFFFFF"/>
              </a:buClr>
              <a:buSzPts val="1400"/>
              <a:buChar char="■"/>
              <a:defRPr>
                <a:solidFill>
                  <a:srgbClr val="FFFFFF"/>
                </a:solidFill>
              </a:defRPr>
            </a:lvl9pPr>
          </a:lstStyle>
          <a:p/>
        </p:txBody>
      </p:sp>
      <p:sp>
        <p:nvSpPr>
          <p:cNvPr id="74" name="Google Shape;7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7"/>
          <p:cNvSpPr/>
          <p:nvPr/>
        </p:nvSpPr>
        <p:spPr>
          <a:xfrm>
            <a:off x="6137161" y="0"/>
            <a:ext cx="31086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 name="Google Shape;76;p7"/>
          <p:cNvSpPr/>
          <p:nvPr/>
        </p:nvSpPr>
        <p:spPr>
          <a:xfrm>
            <a:off x="6137161" y="1285195"/>
            <a:ext cx="31086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 name="Google Shape;77;p7"/>
          <p:cNvSpPr/>
          <p:nvPr/>
        </p:nvSpPr>
        <p:spPr>
          <a:xfrm>
            <a:off x="8269757" y="2570400"/>
            <a:ext cx="975900" cy="1287900"/>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 name="Google Shape;78;p7"/>
          <p:cNvSpPr/>
          <p:nvPr/>
        </p:nvSpPr>
        <p:spPr>
          <a:xfrm>
            <a:off x="6670562" y="3855584"/>
            <a:ext cx="25752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 name="Google Shape;79;p7"/>
          <p:cNvSpPr/>
          <p:nvPr>
            <p:ph idx="2" type="pic"/>
          </p:nvPr>
        </p:nvSpPr>
        <p:spPr>
          <a:xfrm>
            <a:off x="4976088" y="0"/>
            <a:ext cx="3369900" cy="5143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2" name="Google Shape;82;p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3" name="Google Shape;83;p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 name="Google Shape;8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5" name="Google Shape;85;p8"/>
          <p:cNvSpPr/>
          <p:nvPr/>
        </p:nvSpPr>
        <p:spPr>
          <a:xfrm>
            <a:off x="-113180" y="0"/>
            <a:ext cx="2034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6" name="Google Shape;86;p8"/>
          <p:cNvSpPr/>
          <p:nvPr/>
        </p:nvSpPr>
        <p:spPr>
          <a:xfrm>
            <a:off x="9042287" y="0"/>
            <a:ext cx="2034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7" name="Google Shape;87;p8"/>
          <p:cNvSpPr/>
          <p:nvPr/>
        </p:nvSpPr>
        <p:spPr>
          <a:xfrm>
            <a:off x="-113180" y="1285195"/>
            <a:ext cx="2034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8" name="Google Shape;88;p8"/>
          <p:cNvSpPr/>
          <p:nvPr/>
        </p:nvSpPr>
        <p:spPr>
          <a:xfrm>
            <a:off x="9042287" y="1285195"/>
            <a:ext cx="2034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9" name="Google Shape;89;p8"/>
          <p:cNvSpPr/>
          <p:nvPr/>
        </p:nvSpPr>
        <p:spPr>
          <a:xfrm>
            <a:off x="-113180" y="2570389"/>
            <a:ext cx="203400" cy="1287900"/>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 name="Google Shape;90;p8"/>
          <p:cNvSpPr/>
          <p:nvPr/>
        </p:nvSpPr>
        <p:spPr>
          <a:xfrm>
            <a:off x="9042287" y="2570389"/>
            <a:ext cx="203400" cy="1287900"/>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1" name="Google Shape;91;p8"/>
          <p:cNvSpPr/>
          <p:nvPr/>
        </p:nvSpPr>
        <p:spPr>
          <a:xfrm>
            <a:off x="-113180" y="3855584"/>
            <a:ext cx="2034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2" name="Google Shape;92;p8"/>
          <p:cNvSpPr/>
          <p:nvPr/>
        </p:nvSpPr>
        <p:spPr>
          <a:xfrm>
            <a:off x="9042287" y="3855584"/>
            <a:ext cx="2034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E22648"/>
        </a:solidFill>
      </p:bgPr>
    </p:bg>
    <p:spTree>
      <p:nvGrpSpPr>
        <p:cNvPr id="93" name="Shape 93"/>
        <p:cNvGrpSpPr/>
        <p:nvPr/>
      </p:nvGrpSpPr>
      <p:grpSpPr>
        <a:xfrm>
          <a:off x="0" y="0"/>
          <a:ext cx="0" cy="0"/>
          <a:chOff x="0" y="0"/>
          <a:chExt cx="0" cy="0"/>
        </a:xfrm>
      </p:grpSpPr>
      <p:sp>
        <p:nvSpPr>
          <p:cNvPr id="94" name="Google Shape;9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9"/>
          <p:cNvSpPr/>
          <p:nvPr>
            <p:ph idx="2" type="pic"/>
          </p:nvPr>
        </p:nvSpPr>
        <p:spPr>
          <a:xfrm>
            <a:off x="449163" y="22675"/>
            <a:ext cx="2494800" cy="4150200"/>
          </a:xfrm>
          <a:prstGeom prst="rect">
            <a:avLst/>
          </a:prstGeom>
          <a:noFill/>
          <a:ln>
            <a:noFill/>
          </a:ln>
        </p:spPr>
      </p:sp>
      <p:sp>
        <p:nvSpPr>
          <p:cNvPr id="96" name="Google Shape;96;p9"/>
          <p:cNvSpPr/>
          <p:nvPr>
            <p:ph idx="3" type="pic"/>
          </p:nvPr>
        </p:nvSpPr>
        <p:spPr>
          <a:xfrm>
            <a:off x="6200038" y="22675"/>
            <a:ext cx="2494800" cy="4150200"/>
          </a:xfrm>
          <a:prstGeom prst="rect">
            <a:avLst/>
          </a:prstGeom>
          <a:noFill/>
          <a:ln>
            <a:noFill/>
          </a:ln>
        </p:spPr>
      </p:sp>
      <p:sp>
        <p:nvSpPr>
          <p:cNvPr id="97" name="Google Shape;97;p9"/>
          <p:cNvSpPr/>
          <p:nvPr>
            <p:ph idx="4" type="pic"/>
          </p:nvPr>
        </p:nvSpPr>
        <p:spPr>
          <a:xfrm>
            <a:off x="3324600" y="993300"/>
            <a:ext cx="2494800" cy="41502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ontserrat ExtraBold"/>
              <a:buChar char="●"/>
              <a:defRPr sz="1800">
                <a:solidFill>
                  <a:schemeClr val="dk2"/>
                </a:solidFill>
                <a:latin typeface="Montserrat ExtraBold"/>
                <a:ea typeface="Montserrat ExtraBold"/>
                <a:cs typeface="Montserrat ExtraBold"/>
                <a:sym typeface="Montserrat ExtraBold"/>
              </a:defRPr>
            </a:lvl1pPr>
            <a:lvl2pPr indent="-317500" lvl="1" marL="9144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40" Type="http://schemas.openxmlformats.org/officeDocument/2006/relationships/image" Target="../media/image66.png"/><Relationship Id="rId20" Type="http://schemas.openxmlformats.org/officeDocument/2006/relationships/image" Target="../media/image42.png"/><Relationship Id="rId41" Type="http://schemas.openxmlformats.org/officeDocument/2006/relationships/image" Target="../media/image63.png"/><Relationship Id="rId22" Type="http://schemas.openxmlformats.org/officeDocument/2006/relationships/image" Target="../media/image44.png"/><Relationship Id="rId21" Type="http://schemas.openxmlformats.org/officeDocument/2006/relationships/image" Target="../media/image36.png"/><Relationship Id="rId24" Type="http://schemas.openxmlformats.org/officeDocument/2006/relationships/image" Target="../media/image46.png"/><Relationship Id="rId23" Type="http://schemas.openxmlformats.org/officeDocument/2006/relationships/image" Target="../media/image47.png"/><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26.png"/><Relationship Id="rId9" Type="http://schemas.openxmlformats.org/officeDocument/2006/relationships/image" Target="../media/image37.png"/><Relationship Id="rId26" Type="http://schemas.openxmlformats.org/officeDocument/2006/relationships/image" Target="../media/image54.png"/><Relationship Id="rId25" Type="http://schemas.openxmlformats.org/officeDocument/2006/relationships/image" Target="../media/image67.png"/><Relationship Id="rId28" Type="http://schemas.openxmlformats.org/officeDocument/2006/relationships/image" Target="../media/image55.png"/><Relationship Id="rId27" Type="http://schemas.openxmlformats.org/officeDocument/2006/relationships/image" Target="../media/image53.png"/><Relationship Id="rId5" Type="http://schemas.openxmlformats.org/officeDocument/2006/relationships/image" Target="../media/image23.png"/><Relationship Id="rId6" Type="http://schemas.openxmlformats.org/officeDocument/2006/relationships/image" Target="../media/image28.png"/><Relationship Id="rId29" Type="http://schemas.openxmlformats.org/officeDocument/2006/relationships/image" Target="../media/image62.png"/><Relationship Id="rId7" Type="http://schemas.openxmlformats.org/officeDocument/2006/relationships/image" Target="../media/image38.png"/><Relationship Id="rId8" Type="http://schemas.openxmlformats.org/officeDocument/2006/relationships/image" Target="../media/image43.png"/><Relationship Id="rId31" Type="http://schemas.openxmlformats.org/officeDocument/2006/relationships/image" Target="../media/image69.png"/><Relationship Id="rId30" Type="http://schemas.openxmlformats.org/officeDocument/2006/relationships/image" Target="../media/image60.png"/><Relationship Id="rId11" Type="http://schemas.openxmlformats.org/officeDocument/2006/relationships/image" Target="../media/image31.png"/><Relationship Id="rId33" Type="http://schemas.openxmlformats.org/officeDocument/2006/relationships/image" Target="../media/image59.png"/><Relationship Id="rId10" Type="http://schemas.openxmlformats.org/officeDocument/2006/relationships/image" Target="../media/image29.png"/><Relationship Id="rId32" Type="http://schemas.openxmlformats.org/officeDocument/2006/relationships/image" Target="../media/image51.png"/><Relationship Id="rId13" Type="http://schemas.openxmlformats.org/officeDocument/2006/relationships/image" Target="../media/image30.png"/><Relationship Id="rId35" Type="http://schemas.openxmlformats.org/officeDocument/2006/relationships/image" Target="../media/image57.png"/><Relationship Id="rId12" Type="http://schemas.openxmlformats.org/officeDocument/2006/relationships/image" Target="../media/image27.png"/><Relationship Id="rId34" Type="http://schemas.openxmlformats.org/officeDocument/2006/relationships/image" Target="../media/image50.png"/><Relationship Id="rId15" Type="http://schemas.openxmlformats.org/officeDocument/2006/relationships/image" Target="../media/image39.png"/><Relationship Id="rId37" Type="http://schemas.openxmlformats.org/officeDocument/2006/relationships/image" Target="../media/image58.png"/><Relationship Id="rId14" Type="http://schemas.openxmlformats.org/officeDocument/2006/relationships/image" Target="../media/image45.png"/><Relationship Id="rId36" Type="http://schemas.openxmlformats.org/officeDocument/2006/relationships/image" Target="../media/image65.png"/><Relationship Id="rId17" Type="http://schemas.openxmlformats.org/officeDocument/2006/relationships/image" Target="../media/image64.png"/><Relationship Id="rId39" Type="http://schemas.openxmlformats.org/officeDocument/2006/relationships/image" Target="../media/image52.png"/><Relationship Id="rId16" Type="http://schemas.openxmlformats.org/officeDocument/2006/relationships/image" Target="../media/image34.png"/><Relationship Id="rId38" Type="http://schemas.openxmlformats.org/officeDocument/2006/relationships/image" Target="../media/image56.png"/><Relationship Id="rId19" Type="http://schemas.openxmlformats.org/officeDocument/2006/relationships/image" Target="../media/image33.png"/><Relationship Id="rId18"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03" name="Shape 103"/>
        <p:cNvGrpSpPr/>
        <p:nvPr/>
      </p:nvGrpSpPr>
      <p:grpSpPr>
        <a:xfrm>
          <a:off x="0" y="0"/>
          <a:ext cx="0" cy="0"/>
          <a:chOff x="0" y="0"/>
          <a:chExt cx="0" cy="0"/>
        </a:xfrm>
      </p:grpSpPr>
      <p:sp>
        <p:nvSpPr>
          <p:cNvPr id="104" name="Google Shape;104;p11"/>
          <p:cNvSpPr/>
          <p:nvPr/>
        </p:nvSpPr>
        <p:spPr>
          <a:xfrm>
            <a:off x="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5" name="Google Shape;105;p11"/>
          <p:cNvSpPr/>
          <p:nvPr/>
        </p:nvSpPr>
        <p:spPr>
          <a:xfrm>
            <a:off x="8940573"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6" name="Google Shape;106;p11"/>
          <p:cNvSpPr/>
          <p:nvPr/>
        </p:nvSpPr>
        <p:spPr>
          <a:xfrm>
            <a:off x="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7" name="Google Shape;107;p11"/>
          <p:cNvSpPr/>
          <p:nvPr/>
        </p:nvSpPr>
        <p:spPr>
          <a:xfrm>
            <a:off x="8940573"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8" name="Google Shape;108;p11"/>
          <p:cNvSpPr/>
          <p:nvPr/>
        </p:nvSpPr>
        <p:spPr>
          <a:xfrm>
            <a:off x="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9" name="Google Shape;109;p11"/>
          <p:cNvSpPr/>
          <p:nvPr/>
        </p:nvSpPr>
        <p:spPr>
          <a:xfrm>
            <a:off x="8940573"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0" name="Google Shape;110;p11"/>
          <p:cNvSpPr/>
          <p:nvPr/>
        </p:nvSpPr>
        <p:spPr>
          <a:xfrm>
            <a:off x="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1" name="Google Shape;111;p11"/>
          <p:cNvSpPr/>
          <p:nvPr/>
        </p:nvSpPr>
        <p:spPr>
          <a:xfrm>
            <a:off x="8940573"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12" name="Google Shape;112;p11"/>
          <p:cNvPicPr preferRelativeResize="0"/>
          <p:nvPr/>
        </p:nvPicPr>
        <p:blipFill rotWithShape="1">
          <a:blip r:embed="rId3">
            <a:alphaModFix/>
          </a:blip>
          <a:srcRect b="0" l="5793" r="5792" t="8688"/>
          <a:stretch/>
        </p:blipFill>
        <p:spPr>
          <a:xfrm>
            <a:off x="203427" y="0"/>
            <a:ext cx="8737147" cy="5143500"/>
          </a:xfrm>
          <a:prstGeom prst="rect">
            <a:avLst/>
          </a:prstGeom>
          <a:noFill/>
          <a:ln>
            <a:noFill/>
          </a:ln>
        </p:spPr>
      </p:pic>
      <p:grpSp>
        <p:nvGrpSpPr>
          <p:cNvPr id="113" name="Google Shape;113;p11"/>
          <p:cNvGrpSpPr/>
          <p:nvPr/>
        </p:nvGrpSpPr>
        <p:grpSpPr>
          <a:xfrm>
            <a:off x="7897705" y="367012"/>
            <a:ext cx="553891" cy="553892"/>
            <a:chOff x="0" y="0"/>
            <a:chExt cx="1477044" cy="1477044"/>
          </a:xfrm>
        </p:grpSpPr>
        <p:grpSp>
          <p:nvGrpSpPr>
            <p:cNvPr id="114" name="Google Shape;114;p11"/>
            <p:cNvGrpSpPr/>
            <p:nvPr/>
          </p:nvGrpSpPr>
          <p:grpSpPr>
            <a:xfrm>
              <a:off x="0" y="0"/>
              <a:ext cx="1477044" cy="1477044"/>
              <a:chOff x="0" y="0"/>
              <a:chExt cx="812800" cy="812800"/>
            </a:xfrm>
          </p:grpSpPr>
          <p:sp>
            <p:nvSpPr>
              <p:cNvPr id="115" name="Google Shape;11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6" name="Google Shape;116;p11"/>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08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7" name="Google Shape;117;p11"/>
            <p:cNvSpPr/>
            <p:nvPr/>
          </p:nvSpPr>
          <p:spPr>
            <a:xfrm>
              <a:off x="174632" y="174632"/>
              <a:ext cx="1127781" cy="1127781"/>
            </a:xfrm>
            <a:custGeom>
              <a:rect b="b" l="l" r="r" t="t"/>
              <a:pathLst>
                <a:path extrusionOk="0" h="1127781" w="1127781">
                  <a:moveTo>
                    <a:pt x="0" y="0"/>
                  </a:moveTo>
                  <a:lnTo>
                    <a:pt x="1127781" y="0"/>
                  </a:lnTo>
                  <a:lnTo>
                    <a:pt x="1127781" y="1127781"/>
                  </a:lnTo>
                  <a:lnTo>
                    <a:pt x="0" y="1127781"/>
                  </a:lnTo>
                  <a:lnTo>
                    <a:pt x="0" y="0"/>
                  </a:lnTo>
                  <a:close/>
                </a:path>
              </a:pathLst>
            </a:custGeom>
            <a:blipFill rotWithShape="1">
              <a:blip r:embed="rId4">
                <a:alphaModFix/>
              </a:blip>
              <a:stretch>
                <a:fillRect b="0" l="0" r="0" t="0"/>
              </a:stretch>
            </a:blipFill>
            <a:ln>
              <a:noFill/>
            </a:ln>
          </p:spPr>
        </p:sp>
      </p:grpSp>
      <p:sp>
        <p:nvSpPr>
          <p:cNvPr id="118" name="Google Shape;118;p11"/>
          <p:cNvSpPr txBox="1"/>
          <p:nvPr/>
        </p:nvSpPr>
        <p:spPr>
          <a:xfrm>
            <a:off x="1708967" y="2644992"/>
            <a:ext cx="7021102" cy="1241897"/>
          </a:xfrm>
          <a:prstGeom prst="rect">
            <a:avLst/>
          </a:prstGeom>
          <a:noFill/>
          <a:ln>
            <a:noFill/>
          </a:ln>
        </p:spPr>
        <p:txBody>
          <a:bodyPr anchorCtr="0" anchor="t" bIns="0" lIns="0" spcFirstLastPara="1" rIns="0" wrap="square" tIns="0">
            <a:spAutoFit/>
          </a:bodyPr>
          <a:lstStyle/>
          <a:p>
            <a:pPr indent="0" lvl="0" marL="0" marR="0" rtl="0" algn="r">
              <a:lnSpc>
                <a:spcPct val="140005"/>
              </a:lnSpc>
              <a:spcBef>
                <a:spcPts val="0"/>
              </a:spcBef>
              <a:spcAft>
                <a:spcPts val="0"/>
              </a:spcAft>
              <a:buNone/>
            </a:pPr>
            <a:r>
              <a:rPr b="1" i="0" lang="en" sz="7300" u="none" cap="none" strike="noStrike">
                <a:solidFill>
                  <a:srgbClr val="FFFFFF"/>
                </a:solidFill>
                <a:latin typeface="Montserrat"/>
                <a:ea typeface="Montserrat"/>
                <a:cs typeface="Montserrat"/>
                <a:sym typeface="Montserrat"/>
              </a:rPr>
              <a:t>Political Party </a:t>
            </a:r>
            <a:endParaRPr sz="700"/>
          </a:p>
        </p:txBody>
      </p:sp>
      <p:sp>
        <p:nvSpPr>
          <p:cNvPr id="119" name="Google Shape;119;p11"/>
          <p:cNvSpPr txBox="1"/>
          <p:nvPr/>
        </p:nvSpPr>
        <p:spPr>
          <a:xfrm>
            <a:off x="3764350" y="3882750"/>
            <a:ext cx="4687200" cy="6312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0" i="0" lang="en" sz="4100" u="none" cap="none" strike="noStrike">
                <a:solidFill>
                  <a:srgbClr val="FFFFFF"/>
                </a:solidFill>
                <a:latin typeface="Montserrat Medium"/>
                <a:ea typeface="Montserrat Medium"/>
                <a:cs typeface="Montserrat Medium"/>
                <a:sym typeface="Montserrat Medium"/>
              </a:rPr>
              <a:t>Company Profile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26" name="Shape 326"/>
        <p:cNvGrpSpPr/>
        <p:nvPr/>
      </p:nvGrpSpPr>
      <p:grpSpPr>
        <a:xfrm>
          <a:off x="0" y="0"/>
          <a:ext cx="0" cy="0"/>
          <a:chOff x="0" y="0"/>
          <a:chExt cx="0" cy="0"/>
        </a:xfrm>
      </p:grpSpPr>
      <p:pic>
        <p:nvPicPr>
          <p:cNvPr id="327" name="Google Shape;327;p20"/>
          <p:cNvPicPr preferRelativeResize="0"/>
          <p:nvPr/>
        </p:nvPicPr>
        <p:blipFill rotWithShape="1">
          <a:blip r:embed="rId3">
            <a:alphaModFix/>
          </a:blip>
          <a:srcRect b="6933" l="0" r="0" t="6933"/>
          <a:stretch/>
        </p:blipFill>
        <p:spPr>
          <a:xfrm>
            <a:off x="90250" y="0"/>
            <a:ext cx="8960123" cy="5143501"/>
          </a:xfrm>
          <a:prstGeom prst="rect">
            <a:avLst/>
          </a:prstGeom>
          <a:noFill/>
          <a:ln>
            <a:noFill/>
          </a:ln>
        </p:spPr>
      </p:pic>
      <p:sp>
        <p:nvSpPr>
          <p:cNvPr id="328" name="Google Shape;328;p20"/>
          <p:cNvSpPr/>
          <p:nvPr/>
        </p:nvSpPr>
        <p:spPr>
          <a:xfrm>
            <a:off x="-11318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9" name="Google Shape;329;p20"/>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0" name="Google Shape;330;p20"/>
          <p:cNvSpPr/>
          <p:nvPr/>
        </p:nvSpPr>
        <p:spPr>
          <a:xfrm>
            <a:off x="-11318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1" name="Google Shape;331;p20"/>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2" name="Google Shape;332;p20"/>
          <p:cNvSpPr/>
          <p:nvPr/>
        </p:nvSpPr>
        <p:spPr>
          <a:xfrm>
            <a:off x="-11318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3" name="Google Shape;333;p20"/>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 name="Google Shape;334;p20"/>
          <p:cNvSpPr/>
          <p:nvPr/>
        </p:nvSpPr>
        <p:spPr>
          <a:xfrm>
            <a:off x="-11318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5" name="Google Shape;335;p20"/>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6" name="Google Shape;336;p20"/>
          <p:cNvSpPr txBox="1"/>
          <p:nvPr/>
        </p:nvSpPr>
        <p:spPr>
          <a:xfrm>
            <a:off x="1585502" y="2543702"/>
            <a:ext cx="2449703" cy="96056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Vivamus in elit malesuada, iaculis erat nec, tincidunt sem. Praesent mauris augue, accumsan sed eros vitae, condimentum rutrum erat. Fusce pulvinar turpis purus, malesuada dignissim nisl congue et. </a:t>
            </a:r>
            <a:endParaRPr sz="700"/>
          </a:p>
        </p:txBody>
      </p:sp>
      <p:sp>
        <p:nvSpPr>
          <p:cNvPr id="337" name="Google Shape;337;p20"/>
          <p:cNvSpPr txBox="1"/>
          <p:nvPr/>
        </p:nvSpPr>
        <p:spPr>
          <a:xfrm>
            <a:off x="1665539" y="1660327"/>
            <a:ext cx="2289629" cy="613727"/>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FFFFFF"/>
                </a:solidFill>
                <a:latin typeface="Montserrat"/>
                <a:ea typeface="Montserrat"/>
                <a:cs typeface="Montserrat"/>
                <a:sym typeface="Montserrat"/>
              </a:rPr>
              <a:t>84%</a:t>
            </a:r>
            <a:endParaRPr sz="700"/>
          </a:p>
        </p:txBody>
      </p:sp>
      <p:sp>
        <p:nvSpPr>
          <p:cNvPr id="338" name="Google Shape;338;p20"/>
          <p:cNvSpPr txBox="1"/>
          <p:nvPr/>
        </p:nvSpPr>
        <p:spPr>
          <a:xfrm>
            <a:off x="5038515" y="2543702"/>
            <a:ext cx="2590264" cy="95620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Vivamus in elit malesuada, iaculis erat nec, tincidunt sem. Praesent mauris augue, accumsan sed eros vitae, condimentum rutrum erat. Fusce pulvinar turpis purus, malesuada dignissim nisl congue et. </a:t>
            </a:r>
            <a:endParaRPr sz="700"/>
          </a:p>
        </p:txBody>
      </p:sp>
      <p:sp>
        <p:nvSpPr>
          <p:cNvPr id="339" name="Google Shape;339;p20"/>
          <p:cNvSpPr txBox="1"/>
          <p:nvPr/>
        </p:nvSpPr>
        <p:spPr>
          <a:xfrm>
            <a:off x="5188833" y="1660327"/>
            <a:ext cx="2289629" cy="613727"/>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FFFFFF"/>
                </a:solidFill>
                <a:latin typeface="Montserrat"/>
                <a:ea typeface="Montserrat"/>
                <a:cs typeface="Montserrat"/>
                <a:sym typeface="Montserrat"/>
              </a:rPr>
              <a:t>48%</a:t>
            </a:r>
            <a:endParaRPr sz="700"/>
          </a:p>
        </p:txBody>
      </p:sp>
      <p:sp>
        <p:nvSpPr>
          <p:cNvPr id="340" name="Google Shape;340;p20"/>
          <p:cNvSpPr/>
          <p:nvPr/>
        </p:nvSpPr>
        <p:spPr>
          <a:xfrm rot="5400000">
            <a:off x="2779341" y="2616773"/>
            <a:ext cx="62025" cy="2289629"/>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1" name="Google Shape;341;p20"/>
          <p:cNvSpPr/>
          <p:nvPr/>
        </p:nvSpPr>
        <p:spPr>
          <a:xfrm rot="5400000">
            <a:off x="6302634" y="2616773"/>
            <a:ext cx="62025" cy="2289629"/>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45" name="Shape 345"/>
        <p:cNvGrpSpPr/>
        <p:nvPr/>
      </p:nvGrpSpPr>
      <p:grpSpPr>
        <a:xfrm>
          <a:off x="0" y="0"/>
          <a:ext cx="0" cy="0"/>
          <a:chOff x="0" y="0"/>
          <a:chExt cx="0" cy="0"/>
        </a:xfrm>
      </p:grpSpPr>
      <p:pic>
        <p:nvPicPr>
          <p:cNvPr id="346" name="Google Shape;346;p21"/>
          <p:cNvPicPr preferRelativeResize="0"/>
          <p:nvPr/>
        </p:nvPicPr>
        <p:blipFill rotWithShape="1">
          <a:blip r:embed="rId3">
            <a:alphaModFix/>
          </a:blip>
          <a:srcRect b="0" l="0" r="0" t="0"/>
          <a:stretch/>
        </p:blipFill>
        <p:spPr>
          <a:xfrm>
            <a:off x="3682660" y="1001994"/>
            <a:ext cx="2046735" cy="2046735"/>
          </a:xfrm>
          <a:prstGeom prst="rect">
            <a:avLst/>
          </a:prstGeom>
          <a:noFill/>
          <a:ln>
            <a:noFill/>
          </a:ln>
        </p:spPr>
      </p:pic>
      <p:pic>
        <p:nvPicPr>
          <p:cNvPr id="347" name="Google Shape;347;p21"/>
          <p:cNvPicPr preferRelativeResize="0"/>
          <p:nvPr/>
        </p:nvPicPr>
        <p:blipFill rotWithShape="1">
          <a:blip r:embed="rId4">
            <a:alphaModFix/>
          </a:blip>
          <a:srcRect b="0" l="0" r="0" t="0"/>
          <a:stretch/>
        </p:blipFill>
        <p:spPr>
          <a:xfrm>
            <a:off x="6463960" y="1001994"/>
            <a:ext cx="2046735" cy="2046735"/>
          </a:xfrm>
          <a:prstGeom prst="rect">
            <a:avLst/>
          </a:prstGeom>
          <a:noFill/>
          <a:ln>
            <a:noFill/>
          </a:ln>
        </p:spPr>
      </p:pic>
      <p:sp>
        <p:nvSpPr>
          <p:cNvPr id="348" name="Google Shape;348;p21"/>
          <p:cNvSpPr txBox="1"/>
          <p:nvPr/>
        </p:nvSpPr>
        <p:spPr>
          <a:xfrm>
            <a:off x="514350" y="1196368"/>
            <a:ext cx="2513565" cy="617902"/>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Project</a:t>
            </a:r>
            <a:endParaRPr sz="700"/>
          </a:p>
        </p:txBody>
      </p:sp>
      <p:sp>
        <p:nvSpPr>
          <p:cNvPr id="349" name="Google Shape;349;p21"/>
          <p:cNvSpPr txBox="1"/>
          <p:nvPr/>
        </p:nvSpPr>
        <p:spPr>
          <a:xfrm>
            <a:off x="752186" y="2015836"/>
            <a:ext cx="2037892" cy="19399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Nullam odio turpis, blandit nec augue nec, ultricies scelerisque nibh. Donec vitae eros quis mauris tempus volutpat. Mauris vitae neque libero. Ut luctus ut erat ut dictum. Ut scelerisque vehicula justo, a faucibus dolor. Lorem ipsum dolor sit amet, consectetur adipiscing elit. Aliquam ac magna lacus. Praesent ut ultricies orci, vel tincidunt velit. </a:t>
            </a:r>
            <a:endParaRPr sz="700"/>
          </a:p>
        </p:txBody>
      </p:sp>
      <p:sp>
        <p:nvSpPr>
          <p:cNvPr id="350" name="Google Shape;350;p21"/>
          <p:cNvSpPr txBox="1"/>
          <p:nvPr/>
        </p:nvSpPr>
        <p:spPr>
          <a:xfrm>
            <a:off x="3840355" y="3030106"/>
            <a:ext cx="1731345"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Topic One</a:t>
            </a:r>
            <a:endParaRPr sz="700"/>
          </a:p>
        </p:txBody>
      </p:sp>
      <p:sp>
        <p:nvSpPr>
          <p:cNvPr id="351" name="Google Shape;351;p21"/>
          <p:cNvSpPr txBox="1"/>
          <p:nvPr/>
        </p:nvSpPr>
        <p:spPr>
          <a:xfrm>
            <a:off x="6621655" y="3030106"/>
            <a:ext cx="1731345"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Topic Two</a:t>
            </a:r>
            <a:endParaRPr sz="700"/>
          </a:p>
        </p:txBody>
      </p:sp>
      <p:sp>
        <p:nvSpPr>
          <p:cNvPr id="352" name="Google Shape;352;p21"/>
          <p:cNvSpPr txBox="1"/>
          <p:nvPr/>
        </p:nvSpPr>
        <p:spPr>
          <a:xfrm>
            <a:off x="3661616" y="3485624"/>
            <a:ext cx="2088823" cy="48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 communication tools that can be used as demonstrations.</a:t>
            </a:r>
            <a:endParaRPr sz="700"/>
          </a:p>
        </p:txBody>
      </p:sp>
      <p:sp>
        <p:nvSpPr>
          <p:cNvPr id="353" name="Google Shape;353;p21"/>
          <p:cNvSpPr txBox="1"/>
          <p:nvPr/>
        </p:nvSpPr>
        <p:spPr>
          <a:xfrm>
            <a:off x="6442916" y="3485624"/>
            <a:ext cx="2088823" cy="48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 communication tools that can be used as demonstrations.</a:t>
            </a:r>
            <a:endParaRPr sz="700"/>
          </a:p>
        </p:txBody>
      </p:sp>
      <p:sp>
        <p:nvSpPr>
          <p:cNvPr id="354" name="Google Shape;354;p21"/>
          <p:cNvSpPr/>
          <p:nvPr/>
        </p:nvSpPr>
        <p:spPr>
          <a:xfrm>
            <a:off x="-11318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5" name="Google Shape;355;p21"/>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6" name="Google Shape;356;p21"/>
          <p:cNvSpPr/>
          <p:nvPr/>
        </p:nvSpPr>
        <p:spPr>
          <a:xfrm>
            <a:off x="-11318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7" name="Google Shape;357;p21"/>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8" name="Google Shape;358;p21"/>
          <p:cNvSpPr/>
          <p:nvPr/>
        </p:nvSpPr>
        <p:spPr>
          <a:xfrm>
            <a:off x="-11318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9" name="Google Shape;359;p21"/>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0" name="Google Shape;360;p21"/>
          <p:cNvSpPr/>
          <p:nvPr/>
        </p:nvSpPr>
        <p:spPr>
          <a:xfrm>
            <a:off x="-11318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1" name="Google Shape;361;p21"/>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65" name="Shape 365"/>
        <p:cNvGrpSpPr/>
        <p:nvPr/>
      </p:nvGrpSpPr>
      <p:grpSpPr>
        <a:xfrm>
          <a:off x="0" y="0"/>
          <a:ext cx="0" cy="0"/>
          <a:chOff x="0" y="0"/>
          <a:chExt cx="0" cy="0"/>
        </a:xfrm>
      </p:grpSpPr>
      <p:pic>
        <p:nvPicPr>
          <p:cNvPr id="366" name="Google Shape;366;p22"/>
          <p:cNvPicPr preferRelativeResize="0"/>
          <p:nvPr/>
        </p:nvPicPr>
        <p:blipFill rotWithShape="1">
          <a:blip r:embed="rId3">
            <a:alphaModFix/>
          </a:blip>
          <a:srcRect b="0" l="0" r="0" t="0"/>
          <a:stretch/>
        </p:blipFill>
        <p:spPr>
          <a:xfrm>
            <a:off x="2701897" y="141596"/>
            <a:ext cx="3567016" cy="2395926"/>
          </a:xfrm>
          <a:prstGeom prst="rect">
            <a:avLst/>
          </a:prstGeom>
          <a:noFill/>
          <a:ln>
            <a:noFill/>
          </a:ln>
        </p:spPr>
      </p:pic>
      <p:pic>
        <p:nvPicPr>
          <p:cNvPr id="367" name="Google Shape;367;p22"/>
          <p:cNvPicPr preferRelativeResize="0"/>
          <p:nvPr/>
        </p:nvPicPr>
        <p:blipFill rotWithShape="1">
          <a:blip r:embed="rId4">
            <a:alphaModFix/>
          </a:blip>
          <a:srcRect b="0" l="0" r="0" t="0"/>
          <a:stretch/>
        </p:blipFill>
        <p:spPr>
          <a:xfrm>
            <a:off x="2708285" y="2714576"/>
            <a:ext cx="3559055" cy="2283944"/>
          </a:xfrm>
          <a:prstGeom prst="rect">
            <a:avLst/>
          </a:prstGeom>
          <a:noFill/>
          <a:ln>
            <a:noFill/>
          </a:ln>
        </p:spPr>
      </p:pic>
      <p:sp>
        <p:nvSpPr>
          <p:cNvPr id="368" name="Google Shape;368;p22"/>
          <p:cNvSpPr txBox="1"/>
          <p:nvPr/>
        </p:nvSpPr>
        <p:spPr>
          <a:xfrm>
            <a:off x="1038263" y="1182815"/>
            <a:ext cx="1542539"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369" name="Google Shape;369;p22"/>
          <p:cNvSpPr txBox="1"/>
          <p:nvPr/>
        </p:nvSpPr>
        <p:spPr>
          <a:xfrm>
            <a:off x="1038263" y="1549433"/>
            <a:ext cx="1542539" cy="6445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Lorem ipsum dolor sit amet, consectetur adipiscing elit, sed do eiusmod tempor</a:t>
            </a:r>
            <a:endParaRPr sz="700"/>
          </a:p>
        </p:txBody>
      </p:sp>
      <p:sp>
        <p:nvSpPr>
          <p:cNvPr id="370" name="Google Shape;370;p22"/>
          <p:cNvSpPr txBox="1"/>
          <p:nvPr/>
        </p:nvSpPr>
        <p:spPr>
          <a:xfrm>
            <a:off x="6563198" y="1549433"/>
            <a:ext cx="1542538" cy="6445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Lorem ipsum dolor sit amet, consectetur adipiscing elit, sed do eiusmod tempor</a:t>
            </a:r>
            <a:endParaRPr sz="700"/>
          </a:p>
        </p:txBody>
      </p:sp>
      <p:sp>
        <p:nvSpPr>
          <p:cNvPr id="371" name="Google Shape;371;p22"/>
          <p:cNvSpPr txBox="1"/>
          <p:nvPr/>
        </p:nvSpPr>
        <p:spPr>
          <a:xfrm>
            <a:off x="6563198" y="1182815"/>
            <a:ext cx="1542538"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372" name="Google Shape;372;p22"/>
          <p:cNvSpPr txBox="1"/>
          <p:nvPr/>
        </p:nvSpPr>
        <p:spPr>
          <a:xfrm>
            <a:off x="1038263" y="3473107"/>
            <a:ext cx="1542539"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373" name="Google Shape;373;p22"/>
          <p:cNvSpPr txBox="1"/>
          <p:nvPr/>
        </p:nvSpPr>
        <p:spPr>
          <a:xfrm>
            <a:off x="1038263" y="4035946"/>
            <a:ext cx="1542539" cy="6445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Lorem ipsum dolor sit amet, consectetur adipiscing elit, sed do eiusmod tempor</a:t>
            </a:r>
            <a:endParaRPr sz="700"/>
          </a:p>
        </p:txBody>
      </p:sp>
      <p:sp>
        <p:nvSpPr>
          <p:cNvPr id="374" name="Google Shape;374;p22"/>
          <p:cNvSpPr txBox="1"/>
          <p:nvPr/>
        </p:nvSpPr>
        <p:spPr>
          <a:xfrm>
            <a:off x="6563198" y="4035946"/>
            <a:ext cx="1542538" cy="6445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Lorem ipsum dolor sit amet, consectetur adipiscing elit, sed do eiusmod tempor</a:t>
            </a:r>
            <a:endParaRPr sz="700"/>
          </a:p>
        </p:txBody>
      </p:sp>
      <p:sp>
        <p:nvSpPr>
          <p:cNvPr id="375" name="Google Shape;375;p22"/>
          <p:cNvSpPr txBox="1"/>
          <p:nvPr/>
        </p:nvSpPr>
        <p:spPr>
          <a:xfrm>
            <a:off x="6563198" y="3473107"/>
            <a:ext cx="1542538"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grpSp>
        <p:nvGrpSpPr>
          <p:cNvPr id="376" name="Google Shape;376;p22"/>
          <p:cNvGrpSpPr/>
          <p:nvPr/>
        </p:nvGrpSpPr>
        <p:grpSpPr>
          <a:xfrm>
            <a:off x="1595175" y="438847"/>
            <a:ext cx="428715" cy="428715"/>
            <a:chOff x="0" y="0"/>
            <a:chExt cx="812800" cy="812800"/>
          </a:xfrm>
        </p:grpSpPr>
        <p:sp>
          <p:nvSpPr>
            <p:cNvPr id="377" name="Google Shape;37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8" name="Google Shape;378;p22"/>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9" name="Google Shape;379;p22"/>
          <p:cNvGrpSpPr/>
          <p:nvPr/>
        </p:nvGrpSpPr>
        <p:grpSpPr>
          <a:xfrm>
            <a:off x="7120110" y="438847"/>
            <a:ext cx="428715" cy="428715"/>
            <a:chOff x="0" y="0"/>
            <a:chExt cx="812800" cy="812800"/>
          </a:xfrm>
        </p:grpSpPr>
        <p:sp>
          <p:nvSpPr>
            <p:cNvPr id="380" name="Google Shape;38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EF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1" name="Google Shape;381;p22"/>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2" name="Google Shape;382;p22"/>
          <p:cNvGrpSpPr/>
          <p:nvPr/>
        </p:nvGrpSpPr>
        <p:grpSpPr>
          <a:xfrm>
            <a:off x="1595175" y="2970917"/>
            <a:ext cx="428715" cy="428715"/>
            <a:chOff x="0" y="0"/>
            <a:chExt cx="812800" cy="812800"/>
          </a:xfrm>
        </p:grpSpPr>
        <p:sp>
          <p:nvSpPr>
            <p:cNvPr id="383" name="Google Shape;38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4" name="Google Shape;384;p22"/>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5" name="Google Shape;385;p22"/>
          <p:cNvGrpSpPr/>
          <p:nvPr/>
        </p:nvGrpSpPr>
        <p:grpSpPr>
          <a:xfrm>
            <a:off x="7120110" y="2970917"/>
            <a:ext cx="428715" cy="428715"/>
            <a:chOff x="0" y="0"/>
            <a:chExt cx="812800" cy="812800"/>
          </a:xfrm>
        </p:grpSpPr>
        <p:sp>
          <p:nvSpPr>
            <p:cNvPr id="386" name="Google Shape;38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7" name="Google Shape;387;p22"/>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8" name="Google Shape;388;p22"/>
          <p:cNvSpPr/>
          <p:nvPr/>
        </p:nvSpPr>
        <p:spPr>
          <a:xfrm>
            <a:off x="-11318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9" name="Google Shape;389;p22"/>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22"/>
          <p:cNvSpPr/>
          <p:nvPr/>
        </p:nvSpPr>
        <p:spPr>
          <a:xfrm>
            <a:off x="-11318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1" name="Google Shape;391;p22"/>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2" name="Google Shape;392;p22"/>
          <p:cNvSpPr/>
          <p:nvPr/>
        </p:nvSpPr>
        <p:spPr>
          <a:xfrm>
            <a:off x="-11318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3" name="Google Shape;393;p22"/>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4" name="Google Shape;394;p22"/>
          <p:cNvSpPr/>
          <p:nvPr/>
        </p:nvSpPr>
        <p:spPr>
          <a:xfrm>
            <a:off x="-11318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5" name="Google Shape;395;p22"/>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399" name="Shape 399"/>
        <p:cNvGrpSpPr/>
        <p:nvPr/>
      </p:nvGrpSpPr>
      <p:grpSpPr>
        <a:xfrm>
          <a:off x="0" y="0"/>
          <a:ext cx="0" cy="0"/>
          <a:chOff x="0" y="0"/>
          <a:chExt cx="0" cy="0"/>
        </a:xfrm>
      </p:grpSpPr>
      <p:pic>
        <p:nvPicPr>
          <p:cNvPr id="400" name="Google Shape;400;p23"/>
          <p:cNvPicPr preferRelativeResize="0"/>
          <p:nvPr/>
        </p:nvPicPr>
        <p:blipFill rotWithShape="1">
          <a:blip r:embed="rId3">
            <a:alphaModFix/>
          </a:blip>
          <a:srcRect b="0" l="16899" r="40966" t="0"/>
          <a:stretch/>
        </p:blipFill>
        <p:spPr>
          <a:xfrm>
            <a:off x="5341930" y="0"/>
            <a:ext cx="3802071" cy="5143500"/>
          </a:xfrm>
          <a:prstGeom prst="rect">
            <a:avLst/>
          </a:prstGeom>
          <a:noFill/>
          <a:ln>
            <a:noFill/>
          </a:ln>
        </p:spPr>
      </p:pic>
      <p:sp>
        <p:nvSpPr>
          <p:cNvPr id="401" name="Google Shape;401;p23"/>
          <p:cNvSpPr txBox="1"/>
          <p:nvPr/>
        </p:nvSpPr>
        <p:spPr>
          <a:xfrm>
            <a:off x="681058" y="789192"/>
            <a:ext cx="3899971" cy="617902"/>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Our Jurney</a:t>
            </a:r>
            <a:endParaRPr sz="700"/>
          </a:p>
        </p:txBody>
      </p:sp>
      <p:sp>
        <p:nvSpPr>
          <p:cNvPr id="402" name="Google Shape;402;p23"/>
          <p:cNvSpPr/>
          <p:nvPr/>
        </p:nvSpPr>
        <p:spPr>
          <a:xfrm>
            <a:off x="5240216" y="0"/>
            <a:ext cx="101714"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3" name="Google Shape;403;p23"/>
          <p:cNvSpPr/>
          <p:nvPr/>
        </p:nvSpPr>
        <p:spPr>
          <a:xfrm>
            <a:off x="5240216" y="1285195"/>
            <a:ext cx="101714"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4" name="Google Shape;404;p23"/>
          <p:cNvSpPr/>
          <p:nvPr/>
        </p:nvSpPr>
        <p:spPr>
          <a:xfrm>
            <a:off x="5240216" y="2570389"/>
            <a:ext cx="101714"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5" name="Google Shape;405;p23"/>
          <p:cNvSpPr/>
          <p:nvPr/>
        </p:nvSpPr>
        <p:spPr>
          <a:xfrm>
            <a:off x="5240216" y="3855584"/>
            <a:ext cx="101714"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23"/>
          <p:cNvSpPr/>
          <p:nvPr/>
        </p:nvSpPr>
        <p:spPr>
          <a:xfrm>
            <a:off x="-11318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7" name="Google Shape;407;p23"/>
          <p:cNvSpPr/>
          <p:nvPr/>
        </p:nvSpPr>
        <p:spPr>
          <a:xfrm>
            <a:off x="-11318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8" name="Google Shape;408;p23"/>
          <p:cNvSpPr/>
          <p:nvPr/>
        </p:nvSpPr>
        <p:spPr>
          <a:xfrm>
            <a:off x="-11318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9" name="Google Shape;409;p23"/>
          <p:cNvSpPr/>
          <p:nvPr/>
        </p:nvSpPr>
        <p:spPr>
          <a:xfrm>
            <a:off x="-11318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10" name="Google Shape;410;p23"/>
          <p:cNvGrpSpPr/>
          <p:nvPr/>
        </p:nvGrpSpPr>
        <p:grpSpPr>
          <a:xfrm>
            <a:off x="533400" y="2151607"/>
            <a:ext cx="4195288" cy="2223792"/>
            <a:chOff x="0" y="-76200"/>
            <a:chExt cx="11187434" cy="5930112"/>
          </a:xfrm>
        </p:grpSpPr>
        <p:sp>
          <p:nvSpPr>
            <p:cNvPr id="411" name="Google Shape;411;p23"/>
            <p:cNvSpPr txBox="1"/>
            <p:nvPr/>
          </p:nvSpPr>
          <p:spPr>
            <a:xfrm>
              <a:off x="132717" y="970660"/>
              <a:ext cx="5036210" cy="84878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412" name="Google Shape;412;p23"/>
            <p:cNvSpPr txBox="1"/>
            <p:nvPr/>
          </p:nvSpPr>
          <p:spPr>
            <a:xfrm>
              <a:off x="132717" y="5005129"/>
              <a:ext cx="5036210" cy="84878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413" name="Google Shape;413;p23"/>
            <p:cNvSpPr txBox="1"/>
            <p:nvPr/>
          </p:nvSpPr>
          <p:spPr>
            <a:xfrm>
              <a:off x="0" y="-76200"/>
              <a:ext cx="5301644"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414" name="Google Shape;414;p23"/>
            <p:cNvSpPr txBox="1"/>
            <p:nvPr/>
          </p:nvSpPr>
          <p:spPr>
            <a:xfrm>
              <a:off x="0" y="3958269"/>
              <a:ext cx="5301644"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415" name="Google Shape;415;p23"/>
            <p:cNvSpPr txBox="1"/>
            <p:nvPr/>
          </p:nvSpPr>
          <p:spPr>
            <a:xfrm>
              <a:off x="6018507" y="970660"/>
              <a:ext cx="5036210" cy="84878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416" name="Google Shape;416;p23"/>
            <p:cNvSpPr txBox="1"/>
            <p:nvPr/>
          </p:nvSpPr>
          <p:spPr>
            <a:xfrm>
              <a:off x="6018507" y="5005129"/>
              <a:ext cx="5036210" cy="84878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417" name="Google Shape;417;p23"/>
            <p:cNvSpPr txBox="1"/>
            <p:nvPr/>
          </p:nvSpPr>
          <p:spPr>
            <a:xfrm>
              <a:off x="5885790" y="-76200"/>
              <a:ext cx="5301644"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418" name="Google Shape;418;p23"/>
            <p:cNvSpPr txBox="1"/>
            <p:nvPr/>
          </p:nvSpPr>
          <p:spPr>
            <a:xfrm>
              <a:off x="5885790" y="3958269"/>
              <a:ext cx="5301644"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22" name="Shape 422"/>
        <p:cNvGrpSpPr/>
        <p:nvPr/>
      </p:nvGrpSpPr>
      <p:grpSpPr>
        <a:xfrm>
          <a:off x="0" y="0"/>
          <a:ext cx="0" cy="0"/>
          <a:chOff x="0" y="0"/>
          <a:chExt cx="0" cy="0"/>
        </a:xfrm>
      </p:grpSpPr>
      <p:pic>
        <p:nvPicPr>
          <p:cNvPr id="423" name="Google Shape;423;p24"/>
          <p:cNvPicPr preferRelativeResize="0"/>
          <p:nvPr/>
        </p:nvPicPr>
        <p:blipFill rotWithShape="1">
          <a:blip r:embed="rId3">
            <a:alphaModFix/>
          </a:blip>
          <a:srcRect b="0" l="0" r="0" t="0"/>
          <a:stretch/>
        </p:blipFill>
        <p:spPr>
          <a:xfrm>
            <a:off x="843116" y="2004571"/>
            <a:ext cx="3401047" cy="2877764"/>
          </a:xfrm>
          <a:prstGeom prst="rect">
            <a:avLst/>
          </a:prstGeom>
          <a:noFill/>
          <a:ln>
            <a:noFill/>
          </a:ln>
        </p:spPr>
      </p:pic>
      <p:sp>
        <p:nvSpPr>
          <p:cNvPr id="424" name="Google Shape;424;p24"/>
          <p:cNvSpPr txBox="1"/>
          <p:nvPr/>
        </p:nvSpPr>
        <p:spPr>
          <a:xfrm>
            <a:off x="661747" y="598463"/>
            <a:ext cx="3754596" cy="1226613"/>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Infographic</a:t>
            </a:r>
            <a:endParaRPr sz="700"/>
          </a:p>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Slide Report</a:t>
            </a:r>
            <a:endParaRPr sz="700"/>
          </a:p>
        </p:txBody>
      </p:sp>
      <p:sp>
        <p:nvSpPr>
          <p:cNvPr id="425" name="Google Shape;425;p24"/>
          <p:cNvSpPr/>
          <p:nvPr/>
        </p:nvSpPr>
        <p:spPr>
          <a:xfrm>
            <a:off x="-11318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6" name="Google Shape;426;p24"/>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7" name="Google Shape;427;p24"/>
          <p:cNvSpPr/>
          <p:nvPr/>
        </p:nvSpPr>
        <p:spPr>
          <a:xfrm>
            <a:off x="-11318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8" name="Google Shape;428;p24"/>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9" name="Google Shape;429;p24"/>
          <p:cNvSpPr/>
          <p:nvPr/>
        </p:nvSpPr>
        <p:spPr>
          <a:xfrm>
            <a:off x="-11318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0" name="Google Shape;430;p24"/>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1" name="Google Shape;431;p24"/>
          <p:cNvSpPr/>
          <p:nvPr/>
        </p:nvSpPr>
        <p:spPr>
          <a:xfrm>
            <a:off x="-11318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2" name="Google Shape;432;p24"/>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33" name="Google Shape;433;p24"/>
          <p:cNvGrpSpPr/>
          <p:nvPr/>
        </p:nvGrpSpPr>
        <p:grpSpPr>
          <a:xfrm>
            <a:off x="4875990" y="969304"/>
            <a:ext cx="3598756" cy="3197747"/>
            <a:chOff x="0" y="-19050"/>
            <a:chExt cx="9596684" cy="8527326"/>
          </a:xfrm>
        </p:grpSpPr>
        <p:sp>
          <p:nvSpPr>
            <p:cNvPr id="434" name="Google Shape;434;p24"/>
            <p:cNvSpPr txBox="1"/>
            <p:nvPr/>
          </p:nvSpPr>
          <p:spPr>
            <a:xfrm>
              <a:off x="0" y="4636893"/>
              <a:ext cx="9596684" cy="387138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 aliqua. Magnis dis parturient montes nascetur ridiculus mus. Placerat in egestas erat imperdiet sed. Magna etiam tempor orci eu lobortis elementum. Pretium viverra suspendisse potenti nullam ac. Faucibus scelerisque eleifend donec pretium vulputate sapien nec. Tincidunt tortor aliquam nulla facilisi cras fermentum odio eu.</a:t>
              </a:r>
              <a:endParaRPr sz="700"/>
            </a:p>
          </p:txBody>
        </p:sp>
        <p:sp>
          <p:nvSpPr>
            <p:cNvPr id="435" name="Google Shape;435;p24"/>
            <p:cNvSpPr txBox="1"/>
            <p:nvPr/>
          </p:nvSpPr>
          <p:spPr>
            <a:xfrm>
              <a:off x="0" y="-19050"/>
              <a:ext cx="9596684" cy="387138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 aliqua. Magnis dis parturient montes nascetur ridiculus mus. Placerat in egestas erat imperdiet sed. Magna etiam tempor orci eu lobortis elementum. Pretium viverra suspendisse potenti nullam ac. Faucibus scelerisque eleifend donec pretium vulputate sapien nec. Tincidunt tortor aliquam nulla facilisi cras fermentum odio eu.</a:t>
              </a:r>
              <a:endParaRPr sz="700"/>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BDE2"/>
        </a:solidFill>
      </p:bgPr>
    </p:bg>
    <p:spTree>
      <p:nvGrpSpPr>
        <p:cNvPr id="439" name="Shape 439"/>
        <p:cNvGrpSpPr/>
        <p:nvPr/>
      </p:nvGrpSpPr>
      <p:grpSpPr>
        <a:xfrm>
          <a:off x="0" y="0"/>
          <a:ext cx="0" cy="0"/>
          <a:chOff x="0" y="0"/>
          <a:chExt cx="0" cy="0"/>
        </a:xfrm>
      </p:grpSpPr>
      <p:pic>
        <p:nvPicPr>
          <p:cNvPr id="440" name="Google Shape;440;p25"/>
          <p:cNvPicPr preferRelativeResize="0"/>
          <p:nvPr/>
        </p:nvPicPr>
        <p:blipFill rotWithShape="1">
          <a:blip r:embed="rId3">
            <a:alphaModFix amt="48000"/>
          </a:blip>
          <a:srcRect b="8878" l="7642" r="11990" t="10117"/>
          <a:stretch/>
        </p:blipFill>
        <p:spPr>
          <a:xfrm>
            <a:off x="90250" y="0"/>
            <a:ext cx="8952026" cy="5143500"/>
          </a:xfrm>
          <a:prstGeom prst="rect">
            <a:avLst/>
          </a:prstGeom>
          <a:noFill/>
          <a:ln>
            <a:noFill/>
          </a:ln>
        </p:spPr>
      </p:pic>
      <p:sp>
        <p:nvSpPr>
          <p:cNvPr id="441" name="Google Shape;441;p25"/>
          <p:cNvSpPr/>
          <p:nvPr/>
        </p:nvSpPr>
        <p:spPr>
          <a:xfrm>
            <a:off x="-11318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2" name="Google Shape;442;p25"/>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3" name="Google Shape;443;p25"/>
          <p:cNvSpPr/>
          <p:nvPr/>
        </p:nvSpPr>
        <p:spPr>
          <a:xfrm>
            <a:off x="-11318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4" name="Google Shape;444;p25"/>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5" name="Google Shape;445;p25"/>
          <p:cNvSpPr/>
          <p:nvPr/>
        </p:nvSpPr>
        <p:spPr>
          <a:xfrm>
            <a:off x="-11318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6" name="Google Shape;446;p25"/>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7" name="Google Shape;447;p25"/>
          <p:cNvSpPr/>
          <p:nvPr/>
        </p:nvSpPr>
        <p:spPr>
          <a:xfrm>
            <a:off x="-11318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8" name="Google Shape;448;p25"/>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49" name="Google Shape;449;p25"/>
          <p:cNvGrpSpPr/>
          <p:nvPr/>
        </p:nvGrpSpPr>
        <p:grpSpPr>
          <a:xfrm>
            <a:off x="2081301" y="1022125"/>
            <a:ext cx="4981388" cy="3184735"/>
            <a:chOff x="-1686754" y="893368"/>
            <a:chExt cx="13283700" cy="8492626"/>
          </a:xfrm>
        </p:grpSpPr>
        <p:sp>
          <p:nvSpPr>
            <p:cNvPr id="450" name="Google Shape;450;p25"/>
            <p:cNvSpPr txBox="1"/>
            <p:nvPr/>
          </p:nvSpPr>
          <p:spPr>
            <a:xfrm>
              <a:off x="-1686754" y="893368"/>
              <a:ext cx="13283700" cy="5654400"/>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FFFFFF"/>
                  </a:solidFill>
                  <a:latin typeface="Montserrat"/>
                  <a:ea typeface="Montserrat"/>
                  <a:cs typeface="Montserrat"/>
                  <a:sym typeface="Montserrat"/>
                </a:rPr>
                <a:t>Write an original statement or inspiring quote</a:t>
              </a:r>
              <a:endParaRPr sz="700"/>
            </a:p>
          </p:txBody>
        </p:sp>
        <p:sp>
          <p:nvSpPr>
            <p:cNvPr id="451" name="Google Shape;451;p25"/>
            <p:cNvSpPr txBox="1"/>
            <p:nvPr/>
          </p:nvSpPr>
          <p:spPr>
            <a:xfrm>
              <a:off x="2082800" y="8441894"/>
              <a:ext cx="5744700" cy="944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 Include a credit, citation, or supporting message</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E2"/>
        </a:solidFill>
      </p:bgPr>
    </p:bg>
    <p:spTree>
      <p:nvGrpSpPr>
        <p:cNvPr id="455" name="Shape 455"/>
        <p:cNvGrpSpPr/>
        <p:nvPr/>
      </p:nvGrpSpPr>
      <p:grpSpPr>
        <a:xfrm>
          <a:off x="0" y="0"/>
          <a:ext cx="0" cy="0"/>
          <a:chOff x="0" y="0"/>
          <a:chExt cx="0" cy="0"/>
        </a:xfrm>
      </p:grpSpPr>
      <p:pic>
        <p:nvPicPr>
          <p:cNvPr id="456" name="Google Shape;456;p26"/>
          <p:cNvPicPr preferRelativeResize="0"/>
          <p:nvPr/>
        </p:nvPicPr>
        <p:blipFill rotWithShape="1">
          <a:blip r:embed="rId3">
            <a:alphaModFix/>
          </a:blip>
          <a:srcRect b="10235" l="0" r="0" t="21621"/>
          <a:stretch/>
        </p:blipFill>
        <p:spPr>
          <a:xfrm>
            <a:off x="95250" y="0"/>
            <a:ext cx="5141126" cy="5143501"/>
          </a:xfrm>
          <a:prstGeom prst="rect">
            <a:avLst/>
          </a:prstGeom>
          <a:noFill/>
          <a:ln>
            <a:noFill/>
          </a:ln>
        </p:spPr>
      </p:pic>
      <p:sp>
        <p:nvSpPr>
          <p:cNvPr id="457" name="Google Shape;457;p26"/>
          <p:cNvSpPr/>
          <p:nvPr/>
        </p:nvSpPr>
        <p:spPr>
          <a:xfrm>
            <a:off x="-108177"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8" name="Google Shape;458;p26"/>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9" name="Google Shape;459;p26"/>
          <p:cNvSpPr/>
          <p:nvPr/>
        </p:nvSpPr>
        <p:spPr>
          <a:xfrm>
            <a:off x="-108177"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0" name="Google Shape;460;p26"/>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1" name="Google Shape;461;p26"/>
          <p:cNvSpPr/>
          <p:nvPr/>
        </p:nvSpPr>
        <p:spPr>
          <a:xfrm>
            <a:off x="-108177"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2" name="Google Shape;462;p26"/>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3" name="Google Shape;463;p26"/>
          <p:cNvSpPr/>
          <p:nvPr/>
        </p:nvSpPr>
        <p:spPr>
          <a:xfrm>
            <a:off x="-108177"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4" name="Google Shape;464;p26"/>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5" name="Google Shape;465;p26"/>
          <p:cNvSpPr txBox="1"/>
          <p:nvPr/>
        </p:nvSpPr>
        <p:spPr>
          <a:xfrm>
            <a:off x="4031835" y="2490653"/>
            <a:ext cx="4597815" cy="81375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 sz="4800" u="none" cap="none" strike="noStrike">
                <a:solidFill>
                  <a:srgbClr val="000000"/>
                </a:solidFill>
                <a:latin typeface="Montserrat"/>
                <a:ea typeface="Montserrat"/>
                <a:cs typeface="Montserrat"/>
                <a:sym typeface="Montserrat"/>
              </a:rPr>
              <a:t>About Us</a:t>
            </a:r>
            <a:endParaRPr sz="700"/>
          </a:p>
        </p:txBody>
      </p:sp>
      <p:sp>
        <p:nvSpPr>
          <p:cNvPr id="466" name="Google Shape;466;p26"/>
          <p:cNvSpPr txBox="1"/>
          <p:nvPr/>
        </p:nvSpPr>
        <p:spPr>
          <a:xfrm>
            <a:off x="4325730" y="3531167"/>
            <a:ext cx="4010025" cy="9683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EBEBEB"/>
                </a:solidFill>
                <a:latin typeface="Montserrat"/>
                <a:ea typeface="Montserrat"/>
                <a:cs typeface="Montserrat"/>
                <a:sym typeface="Montserrat"/>
              </a:rPr>
              <a:t>Phasellus rutrum vulputate commodo. Ut scelerisque, sapien quis semper elementum, velit mi interdum neque, id vestibulum velit dui non ex. Aenean sed ante ac lacus imperdiet condimentum scelerisque ornare augue. Vestibulum interdum gravida porttitor. Aenean ut metus id elit tempor ornare. Donec aliquam nec ante vel sollicitudin. </a:t>
            </a:r>
            <a:endParaRPr sz="700"/>
          </a:p>
        </p:txBody>
      </p:sp>
      <p:sp>
        <p:nvSpPr>
          <p:cNvPr id="467" name="Google Shape;467;p26"/>
          <p:cNvSpPr txBox="1"/>
          <p:nvPr/>
        </p:nvSpPr>
        <p:spPr>
          <a:xfrm>
            <a:off x="4539857" y="44450"/>
            <a:ext cx="3581772" cy="246782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 sz="14400" u="none" cap="none" strike="noStrike">
                <a:solidFill>
                  <a:srgbClr val="EBEBEB"/>
                </a:solidFill>
                <a:latin typeface="Montserrat"/>
                <a:ea typeface="Montserrat"/>
                <a:cs typeface="Montserrat"/>
                <a:sym typeface="Montserrat"/>
              </a:rPr>
              <a:t>03.</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71" name="Shape 471"/>
        <p:cNvGrpSpPr/>
        <p:nvPr/>
      </p:nvGrpSpPr>
      <p:grpSpPr>
        <a:xfrm>
          <a:off x="0" y="0"/>
          <a:ext cx="0" cy="0"/>
          <a:chOff x="0" y="0"/>
          <a:chExt cx="0" cy="0"/>
        </a:xfrm>
      </p:grpSpPr>
      <p:sp>
        <p:nvSpPr>
          <p:cNvPr id="472" name="Google Shape;472;p27"/>
          <p:cNvSpPr/>
          <p:nvPr/>
        </p:nvSpPr>
        <p:spPr>
          <a:xfrm>
            <a:off x="-11467" y="0"/>
            <a:ext cx="101713"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3" name="Google Shape;473;p27"/>
          <p:cNvSpPr/>
          <p:nvPr/>
        </p:nvSpPr>
        <p:spPr>
          <a:xfrm>
            <a:off x="6137162" y="0"/>
            <a:ext cx="3108552"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4" name="Google Shape;474;p27"/>
          <p:cNvSpPr/>
          <p:nvPr/>
        </p:nvSpPr>
        <p:spPr>
          <a:xfrm>
            <a:off x="0" y="1285195"/>
            <a:ext cx="9024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5" name="Google Shape;475;p27"/>
          <p:cNvSpPr/>
          <p:nvPr/>
        </p:nvSpPr>
        <p:spPr>
          <a:xfrm>
            <a:off x="6137162" y="1285195"/>
            <a:ext cx="3108552"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6" name="Google Shape;476;p27"/>
          <p:cNvSpPr/>
          <p:nvPr/>
        </p:nvSpPr>
        <p:spPr>
          <a:xfrm>
            <a:off x="-11467" y="2570389"/>
            <a:ext cx="101713"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7" name="Google Shape;477;p27"/>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8" name="Google Shape;478;p27"/>
          <p:cNvSpPr/>
          <p:nvPr/>
        </p:nvSpPr>
        <p:spPr>
          <a:xfrm>
            <a:off x="0" y="3855584"/>
            <a:ext cx="9024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9" name="Google Shape;479;p27"/>
          <p:cNvSpPr/>
          <p:nvPr/>
        </p:nvSpPr>
        <p:spPr>
          <a:xfrm>
            <a:off x="6670561" y="3855584"/>
            <a:ext cx="2575152"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0" name="Google Shape;480;p27"/>
          <p:cNvSpPr txBox="1"/>
          <p:nvPr/>
        </p:nvSpPr>
        <p:spPr>
          <a:xfrm>
            <a:off x="977935" y="666931"/>
            <a:ext cx="2854428" cy="1227502"/>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Our</a:t>
            </a:r>
            <a:endParaRPr sz="700"/>
          </a:p>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Founder</a:t>
            </a:r>
            <a:endParaRPr sz="700"/>
          </a:p>
        </p:txBody>
      </p:sp>
      <p:sp>
        <p:nvSpPr>
          <p:cNvPr id="481" name="Google Shape;481;p27"/>
          <p:cNvSpPr txBox="1"/>
          <p:nvPr/>
        </p:nvSpPr>
        <p:spPr>
          <a:xfrm>
            <a:off x="1096752" y="2305757"/>
            <a:ext cx="2616792" cy="14590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Ut ac suscipit dui. Pellentesque dignissim nisl quis neque rutrum viverra. Quisque rhoncus, metus in posuere ullamcorper, mi enim semper dui, id laoreet massa tortor non lorem. Donec at nisl odio. Morbi ac massa in est euismod eleifend. Integer arcu ipsum, posuere non magna ut, pretium condimentum lectus.</a:t>
            </a:r>
            <a:endParaRPr sz="700"/>
          </a:p>
        </p:txBody>
      </p:sp>
      <p:sp>
        <p:nvSpPr>
          <p:cNvPr id="482" name="Google Shape;482;p27"/>
          <p:cNvSpPr/>
          <p:nvPr/>
        </p:nvSpPr>
        <p:spPr>
          <a:xfrm>
            <a:off x="1708061" y="4055542"/>
            <a:ext cx="1394177" cy="573608"/>
          </a:xfrm>
          <a:custGeom>
            <a:rect b="b" l="l" r="r" t="t"/>
            <a:pathLst>
              <a:path extrusionOk="0" h="1147216" w="2788353">
                <a:moveTo>
                  <a:pt x="0" y="0"/>
                </a:moveTo>
                <a:lnTo>
                  <a:pt x="2788352" y="0"/>
                </a:lnTo>
                <a:lnTo>
                  <a:pt x="2788352" y="1147216"/>
                </a:lnTo>
                <a:lnTo>
                  <a:pt x="0" y="1147216"/>
                </a:lnTo>
                <a:lnTo>
                  <a:pt x="0" y="0"/>
                </a:lnTo>
                <a:close/>
              </a:path>
            </a:pathLst>
          </a:custGeom>
          <a:blipFill rotWithShape="1">
            <a:blip r:embed="rId3">
              <a:alphaModFix/>
            </a:blip>
            <a:stretch>
              <a:fillRect b="0" l="0" r="0" t="0"/>
            </a:stretch>
          </a:blipFill>
          <a:ln>
            <a:noFill/>
          </a:ln>
        </p:spPr>
      </p:sp>
      <p:pic>
        <p:nvPicPr>
          <p:cNvPr id="483" name="Google Shape;483;p27"/>
          <p:cNvPicPr preferRelativeResize="0"/>
          <p:nvPr/>
        </p:nvPicPr>
        <p:blipFill rotWithShape="1">
          <a:blip r:embed="rId4">
            <a:alphaModFix/>
          </a:blip>
          <a:srcRect b="20294" l="0" r="0" t="12680"/>
          <a:stretch/>
        </p:blipFill>
        <p:spPr>
          <a:xfrm>
            <a:off x="4080250" y="0"/>
            <a:ext cx="4747699"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487" name="Shape 487"/>
        <p:cNvGrpSpPr/>
        <p:nvPr/>
      </p:nvGrpSpPr>
      <p:grpSpPr>
        <a:xfrm>
          <a:off x="0" y="0"/>
          <a:ext cx="0" cy="0"/>
          <a:chOff x="0" y="0"/>
          <a:chExt cx="0" cy="0"/>
        </a:xfrm>
      </p:grpSpPr>
      <p:grpSp>
        <p:nvGrpSpPr>
          <p:cNvPr id="488" name="Google Shape;488;p28"/>
          <p:cNvGrpSpPr/>
          <p:nvPr/>
        </p:nvGrpSpPr>
        <p:grpSpPr>
          <a:xfrm>
            <a:off x="821830" y="2150439"/>
            <a:ext cx="1543050" cy="1543050"/>
            <a:chOff x="0" y="0"/>
            <a:chExt cx="812800" cy="812800"/>
          </a:xfrm>
        </p:grpSpPr>
        <p:sp>
          <p:nvSpPr>
            <p:cNvPr id="489" name="Google Shape;48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0" name="Google Shape;490;p2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1" name="Google Shape;491;p28"/>
          <p:cNvGrpSpPr/>
          <p:nvPr/>
        </p:nvGrpSpPr>
        <p:grpSpPr>
          <a:xfrm>
            <a:off x="3800475" y="2150439"/>
            <a:ext cx="1543050" cy="1543050"/>
            <a:chOff x="0" y="0"/>
            <a:chExt cx="812800" cy="812800"/>
          </a:xfrm>
        </p:grpSpPr>
        <p:sp>
          <p:nvSpPr>
            <p:cNvPr id="492" name="Google Shape;49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3" name="Google Shape;493;p2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4" name="Google Shape;494;p28"/>
          <p:cNvGrpSpPr/>
          <p:nvPr/>
        </p:nvGrpSpPr>
        <p:grpSpPr>
          <a:xfrm>
            <a:off x="6794569" y="2150439"/>
            <a:ext cx="1543050" cy="1543050"/>
            <a:chOff x="0" y="0"/>
            <a:chExt cx="812800" cy="812800"/>
          </a:xfrm>
        </p:grpSpPr>
        <p:sp>
          <p:nvSpPr>
            <p:cNvPr id="495" name="Google Shape;49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6" name="Google Shape;496;p2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97" name="Google Shape;497;p28"/>
          <p:cNvPicPr preferRelativeResize="0"/>
          <p:nvPr/>
        </p:nvPicPr>
        <p:blipFill>
          <a:blip r:embed="rId3">
            <a:alphaModFix/>
          </a:blip>
          <a:stretch>
            <a:fillRect/>
          </a:stretch>
        </p:blipFill>
        <p:spPr>
          <a:xfrm>
            <a:off x="6681950" y="1964325"/>
            <a:ext cx="1737400" cy="1737400"/>
          </a:xfrm>
          <a:prstGeom prst="rect">
            <a:avLst/>
          </a:prstGeom>
          <a:noFill/>
          <a:ln>
            <a:noFill/>
          </a:ln>
        </p:spPr>
      </p:pic>
      <p:pic>
        <p:nvPicPr>
          <p:cNvPr id="498" name="Google Shape;498;p28"/>
          <p:cNvPicPr preferRelativeResize="0"/>
          <p:nvPr/>
        </p:nvPicPr>
        <p:blipFill>
          <a:blip r:embed="rId4">
            <a:alphaModFix/>
          </a:blip>
          <a:stretch>
            <a:fillRect/>
          </a:stretch>
        </p:blipFill>
        <p:spPr>
          <a:xfrm>
            <a:off x="3678850" y="1956100"/>
            <a:ext cx="1737400" cy="1737400"/>
          </a:xfrm>
          <a:prstGeom prst="rect">
            <a:avLst/>
          </a:prstGeom>
          <a:noFill/>
          <a:ln>
            <a:noFill/>
          </a:ln>
        </p:spPr>
      </p:pic>
      <p:pic>
        <p:nvPicPr>
          <p:cNvPr id="499" name="Google Shape;499;p28"/>
          <p:cNvPicPr preferRelativeResize="0"/>
          <p:nvPr/>
        </p:nvPicPr>
        <p:blipFill>
          <a:blip r:embed="rId5">
            <a:alphaModFix/>
          </a:blip>
          <a:stretch>
            <a:fillRect/>
          </a:stretch>
        </p:blipFill>
        <p:spPr>
          <a:xfrm>
            <a:off x="709200" y="1964325"/>
            <a:ext cx="1737400" cy="1737400"/>
          </a:xfrm>
          <a:prstGeom prst="rect">
            <a:avLst/>
          </a:prstGeom>
          <a:noFill/>
          <a:ln>
            <a:noFill/>
          </a:ln>
        </p:spPr>
      </p:pic>
      <p:sp>
        <p:nvSpPr>
          <p:cNvPr id="500" name="Google Shape;500;p28"/>
          <p:cNvSpPr txBox="1"/>
          <p:nvPr/>
        </p:nvSpPr>
        <p:spPr>
          <a:xfrm>
            <a:off x="1491402" y="1278391"/>
            <a:ext cx="6161196" cy="1587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sp>
        <p:nvSpPr>
          <p:cNvPr id="501" name="Google Shape;501;p28"/>
          <p:cNvSpPr txBox="1"/>
          <p:nvPr/>
        </p:nvSpPr>
        <p:spPr>
          <a:xfrm>
            <a:off x="864897" y="3915414"/>
            <a:ext cx="1456916" cy="3044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Name</a:t>
            </a:r>
            <a:endParaRPr sz="700"/>
          </a:p>
        </p:txBody>
      </p:sp>
      <p:sp>
        <p:nvSpPr>
          <p:cNvPr id="502" name="Google Shape;502;p28"/>
          <p:cNvSpPr txBox="1"/>
          <p:nvPr/>
        </p:nvSpPr>
        <p:spPr>
          <a:xfrm>
            <a:off x="3843543" y="3915414"/>
            <a:ext cx="1456915" cy="3044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Name</a:t>
            </a:r>
            <a:endParaRPr sz="700"/>
          </a:p>
        </p:txBody>
      </p:sp>
      <p:sp>
        <p:nvSpPr>
          <p:cNvPr id="503" name="Google Shape;503;p28"/>
          <p:cNvSpPr txBox="1"/>
          <p:nvPr/>
        </p:nvSpPr>
        <p:spPr>
          <a:xfrm>
            <a:off x="6924141" y="3915414"/>
            <a:ext cx="1456915" cy="3044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Name</a:t>
            </a:r>
            <a:endParaRPr sz="700"/>
          </a:p>
        </p:txBody>
      </p:sp>
      <p:sp>
        <p:nvSpPr>
          <p:cNvPr id="504" name="Google Shape;504;p28"/>
          <p:cNvSpPr txBox="1"/>
          <p:nvPr/>
        </p:nvSpPr>
        <p:spPr>
          <a:xfrm>
            <a:off x="1085842" y="538163"/>
            <a:ext cx="6972316" cy="617902"/>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 Team Members Page</a:t>
            </a:r>
            <a:endParaRPr sz="700"/>
          </a:p>
        </p:txBody>
      </p:sp>
      <p:sp>
        <p:nvSpPr>
          <p:cNvPr id="505" name="Google Shape;505;p28"/>
          <p:cNvSpPr txBox="1"/>
          <p:nvPr/>
        </p:nvSpPr>
        <p:spPr>
          <a:xfrm>
            <a:off x="985922" y="4297930"/>
            <a:ext cx="1214864" cy="1587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Title or Position</a:t>
            </a:r>
            <a:endParaRPr sz="700"/>
          </a:p>
        </p:txBody>
      </p:sp>
      <p:sp>
        <p:nvSpPr>
          <p:cNvPr id="506" name="Google Shape;506;p28"/>
          <p:cNvSpPr txBox="1"/>
          <p:nvPr/>
        </p:nvSpPr>
        <p:spPr>
          <a:xfrm>
            <a:off x="3964568" y="4297930"/>
            <a:ext cx="1214864" cy="1587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Title or Position</a:t>
            </a:r>
            <a:endParaRPr sz="700"/>
          </a:p>
        </p:txBody>
      </p:sp>
      <p:sp>
        <p:nvSpPr>
          <p:cNvPr id="507" name="Google Shape;507;p28"/>
          <p:cNvSpPr txBox="1"/>
          <p:nvPr/>
        </p:nvSpPr>
        <p:spPr>
          <a:xfrm>
            <a:off x="7045167" y="4297930"/>
            <a:ext cx="1214863" cy="1587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Title or Position</a:t>
            </a:r>
            <a:endParaRPr sz="700"/>
          </a:p>
        </p:txBody>
      </p:sp>
      <p:sp>
        <p:nvSpPr>
          <p:cNvPr id="508" name="Google Shape;508;p28"/>
          <p:cNvSpPr/>
          <p:nvPr/>
        </p:nvSpPr>
        <p:spPr>
          <a:xfrm>
            <a:off x="-11318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9" name="Google Shape;509;p28"/>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0" name="Google Shape;510;p28"/>
          <p:cNvSpPr/>
          <p:nvPr/>
        </p:nvSpPr>
        <p:spPr>
          <a:xfrm>
            <a:off x="-11318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1" name="Google Shape;511;p28"/>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2" name="Google Shape;512;p28"/>
          <p:cNvSpPr/>
          <p:nvPr/>
        </p:nvSpPr>
        <p:spPr>
          <a:xfrm>
            <a:off x="-11318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3" name="Google Shape;513;p28"/>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4" name="Google Shape;514;p28"/>
          <p:cNvSpPr/>
          <p:nvPr/>
        </p:nvSpPr>
        <p:spPr>
          <a:xfrm>
            <a:off x="-11318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5" name="Google Shape;515;p28"/>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19" name="Shape 519"/>
        <p:cNvGrpSpPr/>
        <p:nvPr/>
      </p:nvGrpSpPr>
      <p:grpSpPr>
        <a:xfrm>
          <a:off x="0" y="0"/>
          <a:ext cx="0" cy="0"/>
          <a:chOff x="0" y="0"/>
          <a:chExt cx="0" cy="0"/>
        </a:xfrm>
      </p:grpSpPr>
      <p:sp>
        <p:nvSpPr>
          <p:cNvPr id="520" name="Google Shape;520;p29"/>
          <p:cNvSpPr/>
          <p:nvPr/>
        </p:nvSpPr>
        <p:spPr>
          <a:xfrm>
            <a:off x="4779041" y="-2722"/>
            <a:ext cx="4521314" cy="53265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521" name="Google Shape;521;p29"/>
          <p:cNvPicPr preferRelativeResize="0"/>
          <p:nvPr/>
        </p:nvPicPr>
        <p:blipFill rotWithShape="1">
          <a:blip r:embed="rId3">
            <a:alphaModFix/>
          </a:blip>
          <a:srcRect b="10720" l="0" r="44040" t="18886"/>
          <a:stretch/>
        </p:blipFill>
        <p:spPr>
          <a:xfrm>
            <a:off x="4779050" y="-2725"/>
            <a:ext cx="4521298" cy="5326526"/>
          </a:xfrm>
          <a:prstGeom prst="rect">
            <a:avLst/>
          </a:prstGeom>
          <a:noFill/>
          <a:ln>
            <a:noFill/>
          </a:ln>
        </p:spPr>
      </p:pic>
      <p:grpSp>
        <p:nvGrpSpPr>
          <p:cNvPr id="522" name="Google Shape;522;p29"/>
          <p:cNvGrpSpPr/>
          <p:nvPr/>
        </p:nvGrpSpPr>
        <p:grpSpPr>
          <a:xfrm>
            <a:off x="868219" y="640453"/>
            <a:ext cx="2958321" cy="3880453"/>
            <a:chOff x="0" y="47625"/>
            <a:chExt cx="7888858" cy="10347873"/>
          </a:xfrm>
        </p:grpSpPr>
        <p:sp>
          <p:nvSpPr>
            <p:cNvPr id="523" name="Google Shape;523;p29"/>
            <p:cNvSpPr txBox="1"/>
            <p:nvPr/>
          </p:nvSpPr>
          <p:spPr>
            <a:xfrm>
              <a:off x="129957" y="47625"/>
              <a:ext cx="7628943" cy="3289214"/>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Contact Us</a:t>
              </a:r>
              <a:endParaRPr sz="700"/>
            </a:p>
          </p:txBody>
        </p:sp>
        <p:sp>
          <p:nvSpPr>
            <p:cNvPr id="524" name="Google Shape;524;p29"/>
            <p:cNvSpPr txBox="1"/>
            <p:nvPr/>
          </p:nvSpPr>
          <p:spPr>
            <a:xfrm>
              <a:off x="0" y="4342648"/>
              <a:ext cx="7888858"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Social Media</a:t>
              </a:r>
              <a:endParaRPr sz="700"/>
            </a:p>
          </p:txBody>
        </p:sp>
        <p:sp>
          <p:nvSpPr>
            <p:cNvPr id="525" name="Google Shape;525;p29"/>
            <p:cNvSpPr txBox="1"/>
            <p:nvPr/>
          </p:nvSpPr>
          <p:spPr>
            <a:xfrm>
              <a:off x="0" y="5315075"/>
              <a:ext cx="7888858" cy="41698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@reallygreatsite</a:t>
              </a:r>
              <a:endParaRPr sz="700"/>
            </a:p>
          </p:txBody>
        </p:sp>
        <p:sp>
          <p:nvSpPr>
            <p:cNvPr id="526" name="Google Shape;526;p29"/>
            <p:cNvSpPr txBox="1"/>
            <p:nvPr/>
          </p:nvSpPr>
          <p:spPr>
            <a:xfrm>
              <a:off x="0" y="6674367"/>
              <a:ext cx="7888858"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Email</a:t>
              </a:r>
              <a:endParaRPr sz="700"/>
            </a:p>
          </p:txBody>
        </p:sp>
        <p:sp>
          <p:nvSpPr>
            <p:cNvPr id="527" name="Google Shape;527;p29"/>
            <p:cNvSpPr txBox="1"/>
            <p:nvPr/>
          </p:nvSpPr>
          <p:spPr>
            <a:xfrm>
              <a:off x="0" y="7646795"/>
              <a:ext cx="7888858" cy="41698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hello@reallygreatsite.com</a:t>
              </a:r>
              <a:endParaRPr sz="700"/>
            </a:p>
          </p:txBody>
        </p:sp>
        <p:sp>
          <p:nvSpPr>
            <p:cNvPr id="528" name="Google Shape;528;p29"/>
            <p:cNvSpPr txBox="1"/>
            <p:nvPr/>
          </p:nvSpPr>
          <p:spPr>
            <a:xfrm>
              <a:off x="0" y="9006087"/>
              <a:ext cx="7888858" cy="783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Call us</a:t>
              </a:r>
              <a:endParaRPr sz="700"/>
            </a:p>
          </p:txBody>
        </p:sp>
        <p:sp>
          <p:nvSpPr>
            <p:cNvPr id="529" name="Google Shape;529;p29"/>
            <p:cNvSpPr txBox="1"/>
            <p:nvPr/>
          </p:nvSpPr>
          <p:spPr>
            <a:xfrm>
              <a:off x="0" y="9978515"/>
              <a:ext cx="7888858" cy="41698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123-456-7890</a:t>
              </a:r>
              <a:endParaRPr sz="700"/>
            </a:p>
          </p:txBody>
        </p:sp>
      </p:grpSp>
      <p:sp>
        <p:nvSpPr>
          <p:cNvPr id="530" name="Google Shape;530;p29"/>
          <p:cNvSpPr/>
          <p:nvPr/>
        </p:nvSpPr>
        <p:spPr>
          <a:xfrm>
            <a:off x="4677327" y="0"/>
            <a:ext cx="101714"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1" name="Google Shape;531;p29"/>
          <p:cNvSpPr/>
          <p:nvPr/>
        </p:nvSpPr>
        <p:spPr>
          <a:xfrm>
            <a:off x="4677327" y="1285195"/>
            <a:ext cx="101714"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2" name="Google Shape;532;p29"/>
          <p:cNvSpPr/>
          <p:nvPr/>
        </p:nvSpPr>
        <p:spPr>
          <a:xfrm>
            <a:off x="4677327" y="2570389"/>
            <a:ext cx="101714"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3" name="Google Shape;533;p29"/>
          <p:cNvSpPr/>
          <p:nvPr/>
        </p:nvSpPr>
        <p:spPr>
          <a:xfrm>
            <a:off x="4677327" y="3855584"/>
            <a:ext cx="101714"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4" name="Google Shape;534;p29"/>
          <p:cNvSpPr/>
          <p:nvPr/>
        </p:nvSpPr>
        <p:spPr>
          <a:xfrm>
            <a:off x="-11318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5" name="Google Shape;535;p29"/>
          <p:cNvSpPr/>
          <p:nvPr/>
        </p:nvSpPr>
        <p:spPr>
          <a:xfrm>
            <a:off x="-11318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6" name="Google Shape;536;p29"/>
          <p:cNvSpPr/>
          <p:nvPr/>
        </p:nvSpPr>
        <p:spPr>
          <a:xfrm>
            <a:off x="-11318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7" name="Google Shape;537;p29"/>
          <p:cNvSpPr/>
          <p:nvPr/>
        </p:nvSpPr>
        <p:spPr>
          <a:xfrm>
            <a:off x="-11318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23" name="Shape 123"/>
        <p:cNvGrpSpPr/>
        <p:nvPr/>
      </p:nvGrpSpPr>
      <p:grpSpPr>
        <a:xfrm>
          <a:off x="0" y="0"/>
          <a:ext cx="0" cy="0"/>
          <a:chOff x="0" y="0"/>
          <a:chExt cx="0" cy="0"/>
        </a:xfrm>
      </p:grpSpPr>
      <p:pic>
        <p:nvPicPr>
          <p:cNvPr id="124" name="Google Shape;124;p12"/>
          <p:cNvPicPr preferRelativeResize="0"/>
          <p:nvPr/>
        </p:nvPicPr>
        <p:blipFill rotWithShape="1">
          <a:blip r:embed="rId3">
            <a:alphaModFix/>
          </a:blip>
          <a:srcRect b="7806" l="0" r="0" t="7798"/>
          <a:stretch/>
        </p:blipFill>
        <p:spPr>
          <a:xfrm>
            <a:off x="0" y="0"/>
            <a:ext cx="9144003" cy="5143501"/>
          </a:xfrm>
          <a:prstGeom prst="rect">
            <a:avLst/>
          </a:prstGeom>
          <a:noFill/>
          <a:ln>
            <a:noFill/>
          </a:ln>
        </p:spPr>
      </p:pic>
      <p:sp>
        <p:nvSpPr>
          <p:cNvPr id="125" name="Google Shape;125;p12"/>
          <p:cNvSpPr/>
          <p:nvPr/>
        </p:nvSpPr>
        <p:spPr>
          <a:xfrm rot="5400000">
            <a:off x="940625" y="48599"/>
            <a:ext cx="13851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6" name="Google Shape;126;p12"/>
          <p:cNvSpPr/>
          <p:nvPr/>
        </p:nvSpPr>
        <p:spPr>
          <a:xfrm rot="5400000">
            <a:off x="1588750" y="1892083"/>
            <a:ext cx="8883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12"/>
          <p:cNvSpPr/>
          <p:nvPr/>
        </p:nvSpPr>
        <p:spPr>
          <a:xfrm rot="5400000">
            <a:off x="4527582" y="1892083"/>
            <a:ext cx="8883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8" name="Google Shape;128;p12"/>
          <p:cNvSpPr/>
          <p:nvPr/>
        </p:nvSpPr>
        <p:spPr>
          <a:xfrm rot="5400000">
            <a:off x="7466414" y="1892083"/>
            <a:ext cx="8883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9" name="Google Shape;129;p12"/>
          <p:cNvSpPr/>
          <p:nvPr/>
        </p:nvSpPr>
        <p:spPr>
          <a:xfrm rot="5400000">
            <a:off x="926975" y="3820676"/>
            <a:ext cx="1412400" cy="1287900"/>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0" name="Google Shape;130;p12"/>
          <p:cNvSpPr/>
          <p:nvPr/>
        </p:nvSpPr>
        <p:spPr>
          <a:xfrm rot="5400000">
            <a:off x="3879450" y="48599"/>
            <a:ext cx="13851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1" name="Google Shape;131;p12"/>
          <p:cNvSpPr/>
          <p:nvPr/>
        </p:nvSpPr>
        <p:spPr>
          <a:xfrm rot="5400000">
            <a:off x="3865800" y="3820676"/>
            <a:ext cx="1412400" cy="1287900"/>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2" name="Google Shape;132;p12"/>
          <p:cNvSpPr/>
          <p:nvPr/>
        </p:nvSpPr>
        <p:spPr>
          <a:xfrm rot="5400000">
            <a:off x="6807050" y="37174"/>
            <a:ext cx="14076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3" name="Google Shape;133;p12"/>
          <p:cNvSpPr/>
          <p:nvPr/>
        </p:nvSpPr>
        <p:spPr>
          <a:xfrm rot="5400000">
            <a:off x="6804650" y="3820676"/>
            <a:ext cx="1412400" cy="1287900"/>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4" name="Google Shape;134;p12"/>
          <p:cNvSpPr txBox="1"/>
          <p:nvPr/>
        </p:nvSpPr>
        <p:spPr>
          <a:xfrm>
            <a:off x="3745482" y="2694760"/>
            <a:ext cx="1653037"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Projects</a:t>
            </a:r>
            <a:endParaRPr sz="700"/>
          </a:p>
        </p:txBody>
      </p:sp>
      <p:sp>
        <p:nvSpPr>
          <p:cNvPr id="135" name="Google Shape;135;p12"/>
          <p:cNvSpPr txBox="1"/>
          <p:nvPr/>
        </p:nvSpPr>
        <p:spPr>
          <a:xfrm>
            <a:off x="806650" y="2766197"/>
            <a:ext cx="1653037"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Introduction</a:t>
            </a:r>
            <a:endParaRPr sz="700"/>
          </a:p>
        </p:txBody>
      </p:sp>
      <p:sp>
        <p:nvSpPr>
          <p:cNvPr id="136" name="Google Shape;136;p12"/>
          <p:cNvSpPr txBox="1"/>
          <p:nvPr/>
        </p:nvSpPr>
        <p:spPr>
          <a:xfrm>
            <a:off x="806650" y="1641303"/>
            <a:ext cx="1653037" cy="617902"/>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01.</a:t>
            </a:r>
            <a:endParaRPr sz="700"/>
          </a:p>
        </p:txBody>
      </p:sp>
      <p:sp>
        <p:nvSpPr>
          <p:cNvPr id="137" name="Google Shape;137;p12"/>
          <p:cNvSpPr txBox="1"/>
          <p:nvPr/>
        </p:nvSpPr>
        <p:spPr>
          <a:xfrm>
            <a:off x="3745482" y="1704160"/>
            <a:ext cx="1653037" cy="617902"/>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02.</a:t>
            </a:r>
            <a:endParaRPr sz="700"/>
          </a:p>
        </p:txBody>
      </p:sp>
      <p:sp>
        <p:nvSpPr>
          <p:cNvPr id="138" name="Google Shape;138;p12"/>
          <p:cNvSpPr txBox="1"/>
          <p:nvPr/>
        </p:nvSpPr>
        <p:spPr>
          <a:xfrm>
            <a:off x="6684314" y="1704160"/>
            <a:ext cx="1653037" cy="617902"/>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03.</a:t>
            </a:r>
            <a:endParaRPr sz="700"/>
          </a:p>
        </p:txBody>
      </p:sp>
      <p:sp>
        <p:nvSpPr>
          <p:cNvPr id="139" name="Google Shape;139;p12"/>
          <p:cNvSpPr txBox="1"/>
          <p:nvPr/>
        </p:nvSpPr>
        <p:spPr>
          <a:xfrm>
            <a:off x="876903" y="3227139"/>
            <a:ext cx="1512531" cy="294228"/>
          </a:xfrm>
          <a:prstGeom prst="rect">
            <a:avLst/>
          </a:prstGeom>
          <a:noFill/>
          <a:ln>
            <a:noFill/>
          </a:ln>
        </p:spPr>
        <p:txBody>
          <a:bodyPr anchorCtr="0" anchor="t" bIns="0" lIns="0" spcFirstLastPara="1" rIns="0" wrap="square" tIns="0">
            <a:spAutoFit/>
          </a:bodyPr>
          <a:lstStyle/>
          <a:p>
            <a:pPr indent="0" lvl="0" marL="0" marR="0" rtl="0" algn="ctr">
              <a:lnSpc>
                <a:spcPct val="130071"/>
              </a:lnSpc>
              <a:spcBef>
                <a:spcPts val="0"/>
              </a:spcBef>
              <a:spcAft>
                <a:spcPts val="0"/>
              </a:spcAft>
              <a:buNone/>
            </a:pPr>
            <a:r>
              <a:rPr b="0" i="0" lang="en" sz="900" u="none" cap="none" strike="noStrike">
                <a:solidFill>
                  <a:srgbClr val="000000"/>
                </a:solidFill>
                <a:latin typeface="Montserrat"/>
                <a:ea typeface="Montserrat"/>
                <a:cs typeface="Montserrat"/>
                <a:sym typeface="Montserrat"/>
              </a:rPr>
              <a:t>Elaborate on what you want to discuss. </a:t>
            </a:r>
            <a:endParaRPr sz="700"/>
          </a:p>
        </p:txBody>
      </p:sp>
      <p:sp>
        <p:nvSpPr>
          <p:cNvPr id="140" name="Google Shape;140;p12"/>
          <p:cNvSpPr txBox="1"/>
          <p:nvPr/>
        </p:nvSpPr>
        <p:spPr>
          <a:xfrm>
            <a:off x="3815735" y="3227139"/>
            <a:ext cx="1512531" cy="294228"/>
          </a:xfrm>
          <a:prstGeom prst="rect">
            <a:avLst/>
          </a:prstGeom>
          <a:noFill/>
          <a:ln>
            <a:noFill/>
          </a:ln>
        </p:spPr>
        <p:txBody>
          <a:bodyPr anchorCtr="0" anchor="t" bIns="0" lIns="0" spcFirstLastPara="1" rIns="0" wrap="square" tIns="0">
            <a:spAutoFit/>
          </a:bodyPr>
          <a:lstStyle/>
          <a:p>
            <a:pPr indent="0" lvl="0" marL="0" marR="0" rtl="0" algn="ctr">
              <a:lnSpc>
                <a:spcPct val="130071"/>
              </a:lnSpc>
              <a:spcBef>
                <a:spcPts val="0"/>
              </a:spcBef>
              <a:spcAft>
                <a:spcPts val="0"/>
              </a:spcAft>
              <a:buNone/>
            </a:pPr>
            <a:r>
              <a:rPr b="0" i="0" lang="en" sz="900" u="none" cap="none" strike="noStrike">
                <a:solidFill>
                  <a:srgbClr val="000000"/>
                </a:solidFill>
                <a:latin typeface="Montserrat"/>
                <a:ea typeface="Montserrat"/>
                <a:cs typeface="Montserrat"/>
                <a:sym typeface="Montserrat"/>
              </a:rPr>
              <a:t>Elaborate on what you want to discuss. </a:t>
            </a:r>
            <a:endParaRPr sz="700"/>
          </a:p>
        </p:txBody>
      </p:sp>
      <p:sp>
        <p:nvSpPr>
          <p:cNvPr id="141" name="Google Shape;141;p12"/>
          <p:cNvSpPr txBox="1"/>
          <p:nvPr/>
        </p:nvSpPr>
        <p:spPr>
          <a:xfrm>
            <a:off x="6754566" y="3227139"/>
            <a:ext cx="1512531" cy="294228"/>
          </a:xfrm>
          <a:prstGeom prst="rect">
            <a:avLst/>
          </a:prstGeom>
          <a:noFill/>
          <a:ln>
            <a:noFill/>
          </a:ln>
        </p:spPr>
        <p:txBody>
          <a:bodyPr anchorCtr="0" anchor="t" bIns="0" lIns="0" spcFirstLastPara="1" rIns="0" wrap="square" tIns="0">
            <a:spAutoFit/>
          </a:bodyPr>
          <a:lstStyle/>
          <a:p>
            <a:pPr indent="0" lvl="0" marL="0" marR="0" rtl="0" algn="ctr">
              <a:lnSpc>
                <a:spcPct val="130071"/>
              </a:lnSpc>
              <a:spcBef>
                <a:spcPts val="0"/>
              </a:spcBef>
              <a:spcAft>
                <a:spcPts val="0"/>
              </a:spcAft>
              <a:buNone/>
            </a:pPr>
            <a:r>
              <a:rPr b="0" i="0" lang="en" sz="900" u="none" cap="none" strike="noStrike">
                <a:solidFill>
                  <a:srgbClr val="000000"/>
                </a:solidFill>
                <a:latin typeface="Montserrat"/>
                <a:ea typeface="Montserrat"/>
                <a:cs typeface="Montserrat"/>
                <a:sym typeface="Montserrat"/>
              </a:rPr>
              <a:t>Elaborate on what you want to discuss. </a:t>
            </a:r>
            <a:endParaRPr sz="700"/>
          </a:p>
        </p:txBody>
      </p:sp>
      <p:sp>
        <p:nvSpPr>
          <p:cNvPr id="142" name="Google Shape;142;p12"/>
          <p:cNvSpPr txBox="1"/>
          <p:nvPr/>
        </p:nvSpPr>
        <p:spPr>
          <a:xfrm>
            <a:off x="6562213" y="2694760"/>
            <a:ext cx="1897239"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About Us</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541" name="Shape 541"/>
        <p:cNvGrpSpPr/>
        <p:nvPr/>
      </p:nvGrpSpPr>
      <p:grpSpPr>
        <a:xfrm>
          <a:off x="0" y="0"/>
          <a:ext cx="0" cy="0"/>
          <a:chOff x="0" y="0"/>
          <a:chExt cx="0" cy="0"/>
        </a:xfrm>
      </p:grpSpPr>
      <p:grpSp>
        <p:nvGrpSpPr>
          <p:cNvPr id="542" name="Google Shape;542;p30"/>
          <p:cNvGrpSpPr/>
          <p:nvPr/>
        </p:nvGrpSpPr>
        <p:grpSpPr>
          <a:xfrm>
            <a:off x="387109" y="1106783"/>
            <a:ext cx="2548821" cy="3736326"/>
            <a:chOff x="0" y="-19050"/>
            <a:chExt cx="1342589" cy="1968106"/>
          </a:xfrm>
        </p:grpSpPr>
        <p:sp>
          <p:nvSpPr>
            <p:cNvPr id="543" name="Google Shape;543;p30"/>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4" name="Google Shape;544;p30"/>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5" name="Google Shape;545;p30"/>
          <p:cNvGrpSpPr/>
          <p:nvPr/>
        </p:nvGrpSpPr>
        <p:grpSpPr>
          <a:xfrm>
            <a:off x="3054992" y="1106783"/>
            <a:ext cx="5756490" cy="3736326"/>
            <a:chOff x="0" y="-19050"/>
            <a:chExt cx="3032225" cy="1968106"/>
          </a:xfrm>
        </p:grpSpPr>
        <p:sp>
          <p:nvSpPr>
            <p:cNvPr id="546" name="Google Shape;546;p30"/>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7" name="Google Shape;547;p30"/>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8" name="Google Shape;548;p30"/>
          <p:cNvGrpSpPr/>
          <p:nvPr/>
        </p:nvGrpSpPr>
        <p:grpSpPr>
          <a:xfrm>
            <a:off x="569502" y="1247142"/>
            <a:ext cx="2184034" cy="359784"/>
            <a:chOff x="0" y="-19050"/>
            <a:chExt cx="1150437" cy="189516"/>
          </a:xfrm>
        </p:grpSpPr>
        <p:sp>
          <p:nvSpPr>
            <p:cNvPr id="549" name="Google Shape;549;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0" name="Google Shape;550;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1" name="Google Shape;551;p30"/>
          <p:cNvGrpSpPr/>
          <p:nvPr/>
        </p:nvGrpSpPr>
        <p:grpSpPr>
          <a:xfrm>
            <a:off x="4841220" y="1247142"/>
            <a:ext cx="2184034" cy="359784"/>
            <a:chOff x="0" y="-19050"/>
            <a:chExt cx="1150437" cy="189516"/>
          </a:xfrm>
        </p:grpSpPr>
        <p:sp>
          <p:nvSpPr>
            <p:cNvPr id="552" name="Google Shape;552;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3" name="Google Shape;553;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4" name="Google Shape;554;p30"/>
          <p:cNvGrpSpPr/>
          <p:nvPr/>
        </p:nvGrpSpPr>
        <p:grpSpPr>
          <a:xfrm>
            <a:off x="569502" y="3564341"/>
            <a:ext cx="2184034" cy="359784"/>
            <a:chOff x="0" y="-19050"/>
            <a:chExt cx="1150437" cy="189516"/>
          </a:xfrm>
        </p:grpSpPr>
        <p:sp>
          <p:nvSpPr>
            <p:cNvPr id="555" name="Google Shape;555;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6" name="Google Shape;556;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7" name="Google Shape;557;p30"/>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58" name="Google Shape;558;p30"/>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59" name="Google Shape;559;p30"/>
          <p:cNvSpPr txBox="1"/>
          <p:nvPr/>
        </p:nvSpPr>
        <p:spPr>
          <a:xfrm>
            <a:off x="873885" y="2158913"/>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lang="en" sz="1100"/>
              <a:t>MONTSERRAT BOLD</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rtl="0" algn="ctr">
              <a:lnSpc>
                <a:spcPct val="80000"/>
              </a:lnSpc>
              <a:spcBef>
                <a:spcPts val="0"/>
              </a:spcBef>
              <a:spcAft>
                <a:spcPts val="0"/>
              </a:spcAft>
              <a:buClr>
                <a:schemeClr val="dk1"/>
              </a:buClr>
              <a:buFont typeface="Arial"/>
              <a:buNone/>
            </a:pPr>
            <a:r>
              <a:rPr lang="en" sz="1100">
                <a:solidFill>
                  <a:schemeClr val="dk1"/>
                </a:solidFill>
              </a:rPr>
              <a:t>MONTSERRAT</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a:t>
            </a:r>
            <a:r>
              <a:rPr lang="en" sz="1100">
                <a:solidFill>
                  <a:schemeClr val="dk1"/>
                </a:solidFill>
              </a:rPr>
              <a:t>MONTSERRAT</a:t>
            </a:r>
            <a:endParaRPr sz="700"/>
          </a:p>
        </p:txBody>
      </p:sp>
      <p:grpSp>
        <p:nvGrpSpPr>
          <p:cNvPr id="560" name="Google Shape;560;p30"/>
          <p:cNvGrpSpPr/>
          <p:nvPr/>
        </p:nvGrpSpPr>
        <p:grpSpPr>
          <a:xfrm>
            <a:off x="1114338" y="4048637"/>
            <a:ext cx="610687" cy="537898"/>
            <a:chOff x="0" y="-23569"/>
            <a:chExt cx="1628498" cy="1434394"/>
          </a:xfrm>
        </p:grpSpPr>
        <p:grpSp>
          <p:nvGrpSpPr>
            <p:cNvPr id="561" name="Google Shape;561;p30"/>
            <p:cNvGrpSpPr/>
            <p:nvPr/>
          </p:nvGrpSpPr>
          <p:grpSpPr>
            <a:xfrm>
              <a:off x="311446" y="-23569"/>
              <a:ext cx="1005606" cy="1029175"/>
              <a:chOff x="0" y="-19050"/>
              <a:chExt cx="812800" cy="831850"/>
            </a:xfrm>
          </p:grpSpPr>
          <p:sp>
            <p:nvSpPr>
              <p:cNvPr id="562" name="Google Shape;562;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2EF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3" name="Google Shape;563;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4" name="Google Shape;564;p30"/>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#002EF4</a:t>
              </a:r>
              <a:endParaRPr sz="700"/>
            </a:p>
          </p:txBody>
        </p:sp>
      </p:grpSp>
      <p:grpSp>
        <p:nvGrpSpPr>
          <p:cNvPr id="565" name="Google Shape;565;p30"/>
          <p:cNvGrpSpPr/>
          <p:nvPr/>
        </p:nvGrpSpPr>
        <p:grpSpPr>
          <a:xfrm>
            <a:off x="1634463" y="4048637"/>
            <a:ext cx="610687" cy="537898"/>
            <a:chOff x="0" y="-23569"/>
            <a:chExt cx="1628498" cy="1434394"/>
          </a:xfrm>
        </p:grpSpPr>
        <p:grpSp>
          <p:nvGrpSpPr>
            <p:cNvPr id="566" name="Google Shape;566;p30"/>
            <p:cNvGrpSpPr/>
            <p:nvPr/>
          </p:nvGrpSpPr>
          <p:grpSpPr>
            <a:xfrm>
              <a:off x="311446" y="-23569"/>
              <a:ext cx="1005606" cy="1029175"/>
              <a:chOff x="0" y="-19050"/>
              <a:chExt cx="812800" cy="831850"/>
            </a:xfrm>
          </p:grpSpPr>
          <p:sp>
            <p:nvSpPr>
              <p:cNvPr id="567" name="Google Shape;567;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8" name="Google Shape;568;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9" name="Google Shape;569;p30"/>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#26BDE2</a:t>
              </a:r>
              <a:endParaRPr sz="700"/>
            </a:p>
          </p:txBody>
        </p:sp>
      </p:grpSp>
      <p:grpSp>
        <p:nvGrpSpPr>
          <p:cNvPr id="570" name="Google Shape;570;p30"/>
          <p:cNvGrpSpPr/>
          <p:nvPr/>
        </p:nvGrpSpPr>
        <p:grpSpPr>
          <a:xfrm>
            <a:off x="2154589" y="4048637"/>
            <a:ext cx="610687" cy="537898"/>
            <a:chOff x="0" y="-23569"/>
            <a:chExt cx="1628498" cy="1434394"/>
          </a:xfrm>
        </p:grpSpPr>
        <p:grpSp>
          <p:nvGrpSpPr>
            <p:cNvPr id="571" name="Google Shape;571;p30"/>
            <p:cNvGrpSpPr/>
            <p:nvPr/>
          </p:nvGrpSpPr>
          <p:grpSpPr>
            <a:xfrm>
              <a:off x="311446" y="-23569"/>
              <a:ext cx="1005606" cy="1029175"/>
              <a:chOff x="0" y="-19050"/>
              <a:chExt cx="812800" cy="831850"/>
            </a:xfrm>
          </p:grpSpPr>
          <p:sp>
            <p:nvSpPr>
              <p:cNvPr id="572" name="Google Shape;572;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3" name="Google Shape;573;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4" name="Google Shape;574;p30"/>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#E22648</a:t>
              </a:r>
              <a:endParaRPr sz="700"/>
            </a:p>
          </p:txBody>
        </p:sp>
      </p:grpSp>
      <p:grpSp>
        <p:nvGrpSpPr>
          <p:cNvPr id="575" name="Google Shape;575;p30"/>
          <p:cNvGrpSpPr/>
          <p:nvPr/>
        </p:nvGrpSpPr>
        <p:grpSpPr>
          <a:xfrm>
            <a:off x="594213" y="4048637"/>
            <a:ext cx="610687" cy="537898"/>
            <a:chOff x="0" y="-23569"/>
            <a:chExt cx="1628498" cy="1434394"/>
          </a:xfrm>
        </p:grpSpPr>
        <p:grpSp>
          <p:nvGrpSpPr>
            <p:cNvPr id="576" name="Google Shape;576;p30"/>
            <p:cNvGrpSpPr/>
            <p:nvPr/>
          </p:nvGrpSpPr>
          <p:grpSpPr>
            <a:xfrm>
              <a:off x="311446" y="-23569"/>
              <a:ext cx="1005606" cy="1029175"/>
              <a:chOff x="0" y="-19050"/>
              <a:chExt cx="812800" cy="831850"/>
            </a:xfrm>
          </p:grpSpPr>
          <p:sp>
            <p:nvSpPr>
              <p:cNvPr id="577" name="Google Shape;577;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BEBEB"/>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8" name="Google Shape;578;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9" name="Google Shape;579;p30"/>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#EBEBEB</a:t>
              </a:r>
              <a:endParaRPr sz="700"/>
            </a:p>
          </p:txBody>
        </p:sp>
      </p:grpSp>
      <p:sp>
        <p:nvSpPr>
          <p:cNvPr id="580" name="Google Shape;580;p30"/>
          <p:cNvSpPr txBox="1"/>
          <p:nvPr/>
        </p:nvSpPr>
        <p:spPr>
          <a:xfrm>
            <a:off x="2105002" y="761567"/>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581" name="Google Shape;581;p30"/>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B60000"/>
                </a:solidFill>
                <a:latin typeface="Arial"/>
                <a:ea typeface="Arial"/>
                <a:cs typeface="Arial"/>
                <a:sym typeface="Arial"/>
              </a:rPr>
              <a:t>DON'T FORGET TO DELETE THIS PAGE BEFORE PRESENTING. </a:t>
            </a:r>
            <a:endParaRPr sz="700"/>
          </a:p>
        </p:txBody>
      </p:sp>
      <p:sp>
        <p:nvSpPr>
          <p:cNvPr id="582" name="Google Shape;582;p30"/>
          <p:cNvSpPr txBox="1"/>
          <p:nvPr/>
        </p:nvSpPr>
        <p:spPr>
          <a:xfrm>
            <a:off x="2922766" y="173519"/>
            <a:ext cx="3298468" cy="43889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1" i="0" lang="en" sz="3000" u="none" cap="none" strike="noStrike">
                <a:solidFill>
                  <a:srgbClr val="000000"/>
                </a:solidFill>
                <a:latin typeface="Montserrat"/>
                <a:ea typeface="Montserrat"/>
                <a:cs typeface="Montserrat"/>
                <a:sym typeface="Montserrat"/>
              </a:rPr>
              <a:t>Resource Page</a:t>
            </a:r>
            <a:endParaRPr sz="700"/>
          </a:p>
        </p:txBody>
      </p:sp>
      <p:sp>
        <p:nvSpPr>
          <p:cNvPr id="583" name="Google Shape;583;p30"/>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84" name="Google Shape;584;p30"/>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85" name="Google Shape;585;p30"/>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586" name="Google Shape;586;p30"/>
          <p:cNvGrpSpPr/>
          <p:nvPr/>
        </p:nvGrpSpPr>
        <p:grpSpPr>
          <a:xfrm>
            <a:off x="4006874" y="1730823"/>
            <a:ext cx="3852727" cy="2911584"/>
            <a:chOff x="0" y="0"/>
            <a:chExt cx="10273937" cy="7764224"/>
          </a:xfrm>
        </p:grpSpPr>
        <p:sp>
          <p:nvSpPr>
            <p:cNvPr id="587" name="Google Shape;587;p30"/>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588" name="Google Shape;588;p30"/>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589" name="Google Shape;589;p30"/>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590" name="Google Shape;590;p30"/>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591" name="Google Shape;591;p30"/>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592" name="Google Shape;592;p30"/>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593" name="Google Shape;593;p30"/>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594" name="Google Shape;594;p30"/>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595" name="Google Shape;595;p30"/>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596" name="Google Shape;596;p30"/>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597" name="Google Shape;597;p30"/>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598" name="Google Shape;598;p30"/>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599" name="Google Shape;599;p30"/>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600" name="Google Shape;600;p30"/>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601" name="Google Shape;601;p30"/>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602" name="Google Shape;602;p30"/>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603" name="Google Shape;603;p30"/>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604" name="Google Shape;604;p30"/>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605" name="Google Shape;605;p30"/>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606" name="Google Shape;606;p30"/>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607" name="Google Shape;607;p30"/>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608" name="Google Shape;608;p30"/>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609" name="Google Shape;609;p30"/>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610" name="Google Shape;610;p30"/>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611" name="Google Shape;611;p30"/>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612" name="Google Shape;612;p30"/>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613" name="Google Shape;613;p30"/>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614" name="Google Shape;614;p30"/>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615" name="Google Shape;615;p30"/>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616" name="Google Shape;616;p30"/>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617" name="Google Shape;617;p30"/>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618" name="Google Shape;618;p30"/>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619" name="Google Shape;619;p30"/>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620" name="Google Shape;620;p30"/>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621" name="Google Shape;621;p30"/>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622" name="Google Shape;622;p30"/>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623" name="Google Shape;623;p30"/>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624" name="Google Shape;624;p30"/>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625" name="Google Shape;625;p30"/>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
        <p:nvSpPr>
          <p:cNvPr id="626" name="Google Shape;626;p30"/>
          <p:cNvSpPr/>
          <p:nvPr/>
        </p:nvSpPr>
        <p:spPr>
          <a:xfrm>
            <a:off x="-11318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7" name="Google Shape;627;p30"/>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8" name="Google Shape;628;p30"/>
          <p:cNvSpPr/>
          <p:nvPr/>
        </p:nvSpPr>
        <p:spPr>
          <a:xfrm>
            <a:off x="-11318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9" name="Google Shape;629;p30"/>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0" name="Google Shape;630;p30"/>
          <p:cNvSpPr/>
          <p:nvPr/>
        </p:nvSpPr>
        <p:spPr>
          <a:xfrm>
            <a:off x="-11318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1" name="Google Shape;631;p30"/>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2" name="Google Shape;632;p30"/>
          <p:cNvSpPr/>
          <p:nvPr/>
        </p:nvSpPr>
        <p:spPr>
          <a:xfrm>
            <a:off x="-11318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3" name="Google Shape;633;p30"/>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637" name="Shape 637"/>
        <p:cNvGrpSpPr/>
        <p:nvPr/>
      </p:nvGrpSpPr>
      <p:grpSpPr>
        <a:xfrm>
          <a:off x="0" y="0"/>
          <a:ext cx="0" cy="0"/>
          <a:chOff x="0" y="0"/>
          <a:chExt cx="0" cy="0"/>
        </a:xfrm>
      </p:grpSpPr>
      <p:grpSp>
        <p:nvGrpSpPr>
          <p:cNvPr id="638" name="Google Shape;638;p31"/>
          <p:cNvGrpSpPr/>
          <p:nvPr/>
        </p:nvGrpSpPr>
        <p:grpSpPr>
          <a:xfrm>
            <a:off x="2997636" y="1433243"/>
            <a:ext cx="3148728" cy="1287724"/>
            <a:chOff x="0" y="-19050"/>
            <a:chExt cx="1658589" cy="678307"/>
          </a:xfrm>
        </p:grpSpPr>
        <p:sp>
          <p:nvSpPr>
            <p:cNvPr id="639" name="Google Shape;639;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0" name="Google Shape;640;p31"/>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41" name="Google Shape;641;p31"/>
          <p:cNvSpPr/>
          <p:nvPr/>
        </p:nvSpPr>
        <p:spPr>
          <a:xfrm>
            <a:off x="3389498" y="168729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642" name="Google Shape;642;p31"/>
          <p:cNvGrpSpPr/>
          <p:nvPr/>
        </p:nvGrpSpPr>
        <p:grpSpPr>
          <a:xfrm>
            <a:off x="2997636" y="2970552"/>
            <a:ext cx="3148728" cy="1287724"/>
            <a:chOff x="0" y="-19050"/>
            <a:chExt cx="1658589" cy="678307"/>
          </a:xfrm>
        </p:grpSpPr>
        <p:sp>
          <p:nvSpPr>
            <p:cNvPr id="643" name="Google Shape;643;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4" name="Google Shape;644;p31"/>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45" name="Google Shape;645;p31"/>
          <p:cNvSpPr txBox="1"/>
          <p:nvPr/>
        </p:nvSpPr>
        <p:spPr>
          <a:xfrm>
            <a:off x="1688740" y="990620"/>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646" name="Google Shape;646;p31"/>
          <p:cNvSpPr txBox="1"/>
          <p:nvPr/>
        </p:nvSpPr>
        <p:spPr>
          <a:xfrm>
            <a:off x="2862002" y="4488694"/>
            <a:ext cx="3419996" cy="280912"/>
          </a:xfrm>
          <a:prstGeom prst="rect">
            <a:avLst/>
          </a:prstGeom>
          <a:noFill/>
          <a:ln>
            <a:noFill/>
          </a:ln>
        </p:spPr>
        <p:txBody>
          <a:bodyPr anchorCtr="0" anchor="t" bIns="0" lIns="0" spcFirstLastPara="1" rIns="0" wrap="square" tIns="0">
            <a:spAutoFit/>
          </a:bodyPr>
          <a:lstStyle/>
          <a:p>
            <a:pPr indent="0" lvl="0" marL="0" marR="0" rtl="0" algn="ctr">
              <a:lnSpc>
                <a:spcPct val="114012"/>
              </a:lnSpc>
              <a:spcBef>
                <a:spcPts val="0"/>
              </a:spcBef>
              <a:spcAft>
                <a:spcPts val="0"/>
              </a:spcAft>
              <a:buNone/>
            </a:pPr>
            <a:r>
              <a:rPr b="1" i="0" lang="en" sz="1900" u="none" cap="none" strike="noStrike">
                <a:solidFill>
                  <a:srgbClr val="000000"/>
                </a:solidFill>
                <a:latin typeface="Montserrat"/>
                <a:ea typeface="Montserrat"/>
                <a:cs typeface="Montserrat"/>
                <a:sym typeface="Montserrat"/>
              </a:rPr>
              <a:t>Happy designing!</a:t>
            </a:r>
            <a:endParaRPr sz="700"/>
          </a:p>
        </p:txBody>
      </p:sp>
      <p:sp>
        <p:nvSpPr>
          <p:cNvPr id="647" name="Google Shape;647;p31"/>
          <p:cNvSpPr txBox="1"/>
          <p:nvPr/>
        </p:nvSpPr>
        <p:spPr>
          <a:xfrm>
            <a:off x="2105002" y="2388589"/>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648" name="Google Shape;648;p31"/>
          <p:cNvSpPr txBox="1"/>
          <p:nvPr/>
        </p:nvSpPr>
        <p:spPr>
          <a:xfrm>
            <a:off x="2105002" y="374084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649" name="Google Shape;649;p31"/>
          <p:cNvSpPr txBox="1"/>
          <p:nvPr/>
        </p:nvSpPr>
        <p:spPr>
          <a:xfrm>
            <a:off x="2175245" y="375112"/>
            <a:ext cx="4793511" cy="437126"/>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1" i="0" lang="en" sz="3000" u="none" cap="none" strike="noStrike">
                <a:solidFill>
                  <a:srgbClr val="000000"/>
                </a:solidFill>
                <a:latin typeface="Montserrat"/>
                <a:ea typeface="Montserrat"/>
                <a:cs typeface="Montserrat"/>
                <a:sym typeface="Montserrat"/>
              </a:rPr>
              <a:t>Credits</a:t>
            </a:r>
            <a:endParaRPr sz="700"/>
          </a:p>
        </p:txBody>
      </p:sp>
      <p:sp>
        <p:nvSpPr>
          <p:cNvPr id="650" name="Google Shape;650;p31"/>
          <p:cNvSpPr txBox="1"/>
          <p:nvPr/>
        </p:nvSpPr>
        <p:spPr>
          <a:xfrm>
            <a:off x="3055013" y="3374609"/>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651" name="Google Shape;651;p31"/>
          <p:cNvSpPr/>
          <p:nvPr/>
        </p:nvSpPr>
        <p:spPr>
          <a:xfrm>
            <a:off x="-11318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2" name="Google Shape;652;p31"/>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3" name="Google Shape;653;p31"/>
          <p:cNvSpPr/>
          <p:nvPr/>
        </p:nvSpPr>
        <p:spPr>
          <a:xfrm>
            <a:off x="-11318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4" name="Google Shape;654;p31"/>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5" name="Google Shape;655;p31"/>
          <p:cNvSpPr/>
          <p:nvPr/>
        </p:nvSpPr>
        <p:spPr>
          <a:xfrm>
            <a:off x="-11318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6" name="Google Shape;656;p31"/>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7" name="Google Shape;657;p31"/>
          <p:cNvSpPr/>
          <p:nvPr/>
        </p:nvSpPr>
        <p:spPr>
          <a:xfrm>
            <a:off x="-11318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8" name="Google Shape;658;p31"/>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BDE2"/>
        </a:solidFill>
      </p:bgPr>
    </p:bg>
    <p:spTree>
      <p:nvGrpSpPr>
        <p:cNvPr id="146" name="Shape 146"/>
        <p:cNvGrpSpPr/>
        <p:nvPr/>
      </p:nvGrpSpPr>
      <p:grpSpPr>
        <a:xfrm>
          <a:off x="0" y="0"/>
          <a:ext cx="0" cy="0"/>
          <a:chOff x="0" y="0"/>
          <a:chExt cx="0" cy="0"/>
        </a:xfrm>
      </p:grpSpPr>
      <p:pic>
        <p:nvPicPr>
          <p:cNvPr id="147" name="Google Shape;147;p13"/>
          <p:cNvPicPr preferRelativeResize="0"/>
          <p:nvPr/>
        </p:nvPicPr>
        <p:blipFill rotWithShape="1">
          <a:blip r:embed="rId3">
            <a:alphaModFix/>
          </a:blip>
          <a:srcRect b="11144" l="0" r="0" t="5563"/>
          <a:stretch/>
        </p:blipFill>
        <p:spPr>
          <a:xfrm>
            <a:off x="-61600" y="0"/>
            <a:ext cx="4532725" cy="5143502"/>
          </a:xfrm>
          <a:prstGeom prst="rect">
            <a:avLst/>
          </a:prstGeom>
          <a:noFill/>
          <a:ln>
            <a:noFill/>
          </a:ln>
        </p:spPr>
      </p:pic>
      <p:sp>
        <p:nvSpPr>
          <p:cNvPr id="148" name="Google Shape;148;p13"/>
          <p:cNvSpPr txBox="1"/>
          <p:nvPr/>
        </p:nvSpPr>
        <p:spPr>
          <a:xfrm>
            <a:off x="4031835" y="2389053"/>
            <a:ext cx="4597815" cy="81375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 sz="4800" u="none" cap="none" strike="noStrike">
                <a:solidFill>
                  <a:srgbClr val="000000"/>
                </a:solidFill>
                <a:latin typeface="Montserrat"/>
                <a:ea typeface="Montserrat"/>
                <a:cs typeface="Montserrat"/>
                <a:sym typeface="Montserrat"/>
              </a:rPr>
              <a:t>Introduction</a:t>
            </a:r>
            <a:endParaRPr sz="700"/>
          </a:p>
        </p:txBody>
      </p:sp>
      <p:sp>
        <p:nvSpPr>
          <p:cNvPr id="149" name="Google Shape;149;p13"/>
          <p:cNvSpPr txBox="1"/>
          <p:nvPr/>
        </p:nvSpPr>
        <p:spPr>
          <a:xfrm>
            <a:off x="4325730" y="3429567"/>
            <a:ext cx="4010025" cy="9683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F1A38"/>
                </a:solidFill>
                <a:latin typeface="Montserrat"/>
                <a:ea typeface="Montserrat"/>
                <a:cs typeface="Montserrat"/>
                <a:sym typeface="Montserrat"/>
              </a:rPr>
              <a:t>Phasellus rutrum vulputate commodo. Ut scelerisque, sapien quis semper elementum, velit mi interdum neque, id vestibulum velit dui non ex. Aenean sed ante ac lacus imperdiet condimentum scelerisque ornare augue. Vestibulum interdum gravida porttitor. Aenean ut metus id elit tempor ornare. Donec aliquam nec ante vel sollicitudin. </a:t>
            </a:r>
            <a:endParaRPr sz="700"/>
          </a:p>
        </p:txBody>
      </p:sp>
      <p:sp>
        <p:nvSpPr>
          <p:cNvPr id="150" name="Google Shape;150;p13"/>
          <p:cNvSpPr txBox="1"/>
          <p:nvPr/>
        </p:nvSpPr>
        <p:spPr>
          <a:xfrm>
            <a:off x="5111487" y="-57150"/>
            <a:ext cx="2438512" cy="246782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 sz="14400" u="none" cap="none" strike="noStrike">
                <a:solidFill>
                  <a:srgbClr val="EBEBEB"/>
                </a:solidFill>
                <a:latin typeface="Montserrat"/>
                <a:ea typeface="Montserrat"/>
                <a:cs typeface="Montserrat"/>
                <a:sym typeface="Montserrat"/>
              </a:rPr>
              <a:t>01.</a:t>
            </a:r>
            <a:endParaRPr sz="700"/>
          </a:p>
        </p:txBody>
      </p:sp>
      <p:sp>
        <p:nvSpPr>
          <p:cNvPr id="151" name="Google Shape;151;p13"/>
          <p:cNvSpPr/>
          <p:nvPr/>
        </p:nvSpPr>
        <p:spPr>
          <a:xfrm>
            <a:off x="-108177"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2" name="Google Shape;152;p13"/>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3" name="Google Shape;153;p13"/>
          <p:cNvSpPr/>
          <p:nvPr/>
        </p:nvSpPr>
        <p:spPr>
          <a:xfrm>
            <a:off x="-108177"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4" name="Google Shape;154;p13"/>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5" name="Google Shape;155;p13"/>
          <p:cNvSpPr/>
          <p:nvPr/>
        </p:nvSpPr>
        <p:spPr>
          <a:xfrm>
            <a:off x="-108177"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6" name="Google Shape;156;p13"/>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7" name="Google Shape;157;p13"/>
          <p:cNvSpPr/>
          <p:nvPr/>
        </p:nvSpPr>
        <p:spPr>
          <a:xfrm>
            <a:off x="-108177"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8" name="Google Shape;158;p13"/>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62" name="Shape 162"/>
        <p:cNvGrpSpPr/>
        <p:nvPr/>
      </p:nvGrpSpPr>
      <p:grpSpPr>
        <a:xfrm>
          <a:off x="0" y="0"/>
          <a:ext cx="0" cy="0"/>
          <a:chOff x="0" y="0"/>
          <a:chExt cx="0" cy="0"/>
        </a:xfrm>
      </p:grpSpPr>
      <p:pic>
        <p:nvPicPr>
          <p:cNvPr id="163" name="Google Shape;163;p14"/>
          <p:cNvPicPr preferRelativeResize="0"/>
          <p:nvPr/>
        </p:nvPicPr>
        <p:blipFill rotWithShape="1">
          <a:blip r:embed="rId3">
            <a:alphaModFix/>
          </a:blip>
          <a:srcRect b="9809" l="0" r="0" t="11647"/>
          <a:stretch/>
        </p:blipFill>
        <p:spPr>
          <a:xfrm>
            <a:off x="404575" y="0"/>
            <a:ext cx="3853099" cy="5143501"/>
          </a:xfrm>
          <a:prstGeom prst="rect">
            <a:avLst/>
          </a:prstGeom>
          <a:noFill/>
          <a:ln>
            <a:noFill/>
          </a:ln>
        </p:spPr>
      </p:pic>
      <p:sp>
        <p:nvSpPr>
          <p:cNvPr id="164" name="Google Shape;164;p14"/>
          <p:cNvSpPr/>
          <p:nvPr/>
        </p:nvSpPr>
        <p:spPr>
          <a:xfrm>
            <a:off x="-11318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5" name="Google Shape;165;p14"/>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6" name="Google Shape;166;p14"/>
          <p:cNvSpPr/>
          <p:nvPr/>
        </p:nvSpPr>
        <p:spPr>
          <a:xfrm>
            <a:off x="-11318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7" name="Google Shape;167;p14"/>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8" name="Google Shape;168;p14"/>
          <p:cNvSpPr/>
          <p:nvPr/>
        </p:nvSpPr>
        <p:spPr>
          <a:xfrm>
            <a:off x="-11318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9" name="Google Shape;169;p14"/>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0" name="Google Shape;170;p14"/>
          <p:cNvSpPr/>
          <p:nvPr/>
        </p:nvSpPr>
        <p:spPr>
          <a:xfrm>
            <a:off x="-11318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1" name="Google Shape;171;p14"/>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2" name="Google Shape;172;p14"/>
          <p:cNvSpPr/>
          <p:nvPr/>
        </p:nvSpPr>
        <p:spPr>
          <a:xfrm>
            <a:off x="7232970" y="4148637"/>
            <a:ext cx="1394177" cy="573608"/>
          </a:xfrm>
          <a:custGeom>
            <a:rect b="b" l="l" r="r" t="t"/>
            <a:pathLst>
              <a:path extrusionOk="0" h="1147216" w="2788353">
                <a:moveTo>
                  <a:pt x="0" y="0"/>
                </a:moveTo>
                <a:lnTo>
                  <a:pt x="2788353" y="0"/>
                </a:lnTo>
                <a:lnTo>
                  <a:pt x="2788353" y="1147216"/>
                </a:lnTo>
                <a:lnTo>
                  <a:pt x="0" y="1147216"/>
                </a:lnTo>
                <a:lnTo>
                  <a:pt x="0" y="0"/>
                </a:lnTo>
                <a:close/>
              </a:path>
            </a:pathLst>
          </a:custGeom>
          <a:blipFill rotWithShape="1">
            <a:blip r:embed="rId4">
              <a:alphaModFix/>
            </a:blip>
            <a:stretch>
              <a:fillRect b="0" l="0" r="0" t="0"/>
            </a:stretch>
          </a:blipFill>
          <a:ln>
            <a:noFill/>
          </a:ln>
        </p:spPr>
      </p:sp>
      <p:grpSp>
        <p:nvGrpSpPr>
          <p:cNvPr id="173" name="Google Shape;173;p14"/>
          <p:cNvGrpSpPr/>
          <p:nvPr/>
        </p:nvGrpSpPr>
        <p:grpSpPr>
          <a:xfrm>
            <a:off x="8195084" y="324330"/>
            <a:ext cx="432063" cy="432063"/>
            <a:chOff x="0" y="0"/>
            <a:chExt cx="1152167" cy="1152167"/>
          </a:xfrm>
        </p:grpSpPr>
        <p:grpSp>
          <p:nvGrpSpPr>
            <p:cNvPr id="174" name="Google Shape;174;p14"/>
            <p:cNvGrpSpPr/>
            <p:nvPr/>
          </p:nvGrpSpPr>
          <p:grpSpPr>
            <a:xfrm>
              <a:off x="0" y="0"/>
              <a:ext cx="1152167" cy="1152167"/>
              <a:chOff x="0" y="0"/>
              <a:chExt cx="812800" cy="812800"/>
            </a:xfrm>
          </p:grpSpPr>
          <p:sp>
            <p:nvSpPr>
              <p:cNvPr id="175" name="Google Shape;17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6" name="Google Shape;176;p14"/>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08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7" name="Google Shape;177;p14"/>
            <p:cNvSpPr/>
            <p:nvPr/>
          </p:nvSpPr>
          <p:spPr>
            <a:xfrm>
              <a:off x="136221" y="136221"/>
              <a:ext cx="879724" cy="879724"/>
            </a:xfrm>
            <a:custGeom>
              <a:rect b="b" l="l" r="r" t="t"/>
              <a:pathLst>
                <a:path extrusionOk="0" h="879724" w="879724">
                  <a:moveTo>
                    <a:pt x="0" y="0"/>
                  </a:moveTo>
                  <a:lnTo>
                    <a:pt x="879724" y="0"/>
                  </a:lnTo>
                  <a:lnTo>
                    <a:pt x="879724" y="879724"/>
                  </a:lnTo>
                  <a:lnTo>
                    <a:pt x="0" y="879724"/>
                  </a:lnTo>
                  <a:lnTo>
                    <a:pt x="0" y="0"/>
                  </a:lnTo>
                  <a:close/>
                </a:path>
              </a:pathLst>
            </a:custGeom>
            <a:blipFill rotWithShape="1">
              <a:blip r:embed="rId5">
                <a:alphaModFix/>
              </a:blip>
              <a:stretch>
                <a:fillRect b="0" l="0" r="0" t="0"/>
              </a:stretch>
            </a:blipFill>
            <a:ln>
              <a:noFill/>
            </a:ln>
          </p:spPr>
        </p:sp>
      </p:grpSp>
      <p:sp>
        <p:nvSpPr>
          <p:cNvPr id="178" name="Google Shape;178;p14"/>
          <p:cNvSpPr txBox="1"/>
          <p:nvPr/>
        </p:nvSpPr>
        <p:spPr>
          <a:xfrm>
            <a:off x="3497074" y="1043450"/>
            <a:ext cx="5132400" cy="877500"/>
          </a:xfrm>
          <a:prstGeom prst="rect">
            <a:avLst/>
          </a:prstGeom>
          <a:noFill/>
          <a:ln>
            <a:noFill/>
          </a:ln>
        </p:spPr>
        <p:txBody>
          <a:bodyPr anchorCtr="0" anchor="t" bIns="0" lIns="0" spcFirstLastPara="1" rIns="0" wrap="square" tIns="0">
            <a:spAutoFit/>
          </a:bodyPr>
          <a:lstStyle/>
          <a:p>
            <a:pPr indent="0" lvl="0" marL="0" marR="0" rtl="0" algn="r">
              <a:lnSpc>
                <a:spcPct val="139994"/>
              </a:lnSpc>
              <a:spcBef>
                <a:spcPts val="0"/>
              </a:spcBef>
              <a:spcAft>
                <a:spcPts val="0"/>
              </a:spcAft>
              <a:buNone/>
            </a:pPr>
            <a:r>
              <a:rPr b="1" i="0" lang="en" sz="5700" u="none" cap="none" strike="noStrike">
                <a:solidFill>
                  <a:srgbClr val="000000"/>
                </a:solidFill>
                <a:latin typeface="Montserrat"/>
                <a:ea typeface="Montserrat"/>
                <a:cs typeface="Montserrat"/>
                <a:sym typeface="Montserrat"/>
              </a:rPr>
              <a:t>Hello There!</a:t>
            </a:r>
            <a:endParaRPr sz="700"/>
          </a:p>
        </p:txBody>
      </p:sp>
      <p:sp>
        <p:nvSpPr>
          <p:cNvPr id="179" name="Google Shape;179;p14"/>
          <p:cNvSpPr txBox="1"/>
          <p:nvPr/>
        </p:nvSpPr>
        <p:spPr>
          <a:xfrm>
            <a:off x="6046354" y="2022582"/>
            <a:ext cx="2580793" cy="433723"/>
          </a:xfrm>
          <a:prstGeom prst="rect">
            <a:avLst/>
          </a:prstGeom>
          <a:noFill/>
          <a:ln>
            <a:noFill/>
          </a:ln>
        </p:spPr>
        <p:txBody>
          <a:bodyPr anchorCtr="0" anchor="t" bIns="0" lIns="0" spcFirstLastPara="1" rIns="0" wrap="square" tIns="0">
            <a:spAutoFit/>
          </a:bodyPr>
          <a:lstStyle/>
          <a:p>
            <a:pPr indent="0" lvl="0" marL="0" marR="0" rtl="0" algn="r">
              <a:lnSpc>
                <a:spcPct val="140023"/>
              </a:lnSpc>
              <a:spcBef>
                <a:spcPts val="0"/>
              </a:spcBef>
              <a:spcAft>
                <a:spcPts val="0"/>
              </a:spcAft>
              <a:buNone/>
            </a:pPr>
            <a:r>
              <a:rPr b="0" i="0" lang="en" sz="2500" u="none" cap="none" strike="noStrike">
                <a:solidFill>
                  <a:srgbClr val="000000"/>
                </a:solidFill>
                <a:latin typeface="Montserrat Medium"/>
                <a:ea typeface="Montserrat Medium"/>
                <a:cs typeface="Montserrat Medium"/>
                <a:sym typeface="Montserrat Medium"/>
              </a:rPr>
              <a:t>Name Surname</a:t>
            </a:r>
            <a:endParaRPr sz="700"/>
          </a:p>
        </p:txBody>
      </p:sp>
      <p:sp>
        <p:nvSpPr>
          <p:cNvPr id="180" name="Google Shape;180;p14"/>
          <p:cNvSpPr txBox="1"/>
          <p:nvPr/>
        </p:nvSpPr>
        <p:spPr>
          <a:xfrm>
            <a:off x="4094940" y="2690983"/>
            <a:ext cx="4532100" cy="13545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 aliqua. Magnis dis parturient montes nascetur ridiculus mus. Placerat in egestas erat imperdiet sed. Magna etiam tempor orci eu lobortis elementum. Pretium viverra suspendisse potenti nullam ac. Faucibus scelerisque eleifend donec pretium vulputate sapien nec. Tincidunt tortor aliquam nulla facilisi cras fermentum odio eu.”</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184" name="Shape 184"/>
        <p:cNvGrpSpPr/>
        <p:nvPr/>
      </p:nvGrpSpPr>
      <p:grpSpPr>
        <a:xfrm>
          <a:off x="0" y="0"/>
          <a:ext cx="0" cy="0"/>
          <a:chOff x="0" y="0"/>
          <a:chExt cx="0" cy="0"/>
        </a:xfrm>
      </p:grpSpPr>
      <p:sp>
        <p:nvSpPr>
          <p:cNvPr id="185" name="Google Shape;185;p15"/>
          <p:cNvSpPr/>
          <p:nvPr/>
        </p:nvSpPr>
        <p:spPr>
          <a:xfrm>
            <a:off x="5398806" y="2258725"/>
            <a:ext cx="473833" cy="495452"/>
          </a:xfrm>
          <a:custGeom>
            <a:rect b="b" l="l" r="r" t="t"/>
            <a:pathLst>
              <a:path extrusionOk="0" h="990905" w="947666">
                <a:moveTo>
                  <a:pt x="0" y="0"/>
                </a:moveTo>
                <a:lnTo>
                  <a:pt x="947665" y="0"/>
                </a:lnTo>
                <a:lnTo>
                  <a:pt x="947665" y="990905"/>
                </a:lnTo>
                <a:lnTo>
                  <a:pt x="0" y="990905"/>
                </a:lnTo>
                <a:lnTo>
                  <a:pt x="0" y="0"/>
                </a:lnTo>
                <a:close/>
              </a:path>
            </a:pathLst>
          </a:custGeom>
          <a:blipFill rotWithShape="1">
            <a:blip r:embed="rId3">
              <a:alphaModFix/>
            </a:blip>
            <a:stretch>
              <a:fillRect b="0" l="0" r="0" t="0"/>
            </a:stretch>
          </a:blipFill>
          <a:ln>
            <a:noFill/>
          </a:ln>
        </p:spPr>
      </p:sp>
      <p:sp>
        <p:nvSpPr>
          <p:cNvPr id="186" name="Google Shape;186;p15"/>
          <p:cNvSpPr/>
          <p:nvPr/>
        </p:nvSpPr>
        <p:spPr>
          <a:xfrm>
            <a:off x="5368789" y="3696743"/>
            <a:ext cx="535448" cy="558817"/>
          </a:xfrm>
          <a:custGeom>
            <a:rect b="b" l="l" r="r" t="t"/>
            <a:pathLst>
              <a:path extrusionOk="0" h="1117633" w="1070896">
                <a:moveTo>
                  <a:pt x="0" y="0"/>
                </a:moveTo>
                <a:lnTo>
                  <a:pt x="1070895" y="0"/>
                </a:lnTo>
                <a:lnTo>
                  <a:pt x="1070895" y="1117633"/>
                </a:lnTo>
                <a:lnTo>
                  <a:pt x="0" y="1117633"/>
                </a:lnTo>
                <a:lnTo>
                  <a:pt x="0" y="0"/>
                </a:lnTo>
                <a:close/>
              </a:path>
            </a:pathLst>
          </a:custGeom>
          <a:blipFill rotWithShape="1">
            <a:blip r:embed="rId4">
              <a:alphaModFix/>
            </a:blip>
            <a:stretch>
              <a:fillRect b="0" l="0" r="0" t="0"/>
            </a:stretch>
          </a:blipFill>
          <a:ln>
            <a:noFill/>
          </a:ln>
        </p:spPr>
      </p:sp>
      <p:sp>
        <p:nvSpPr>
          <p:cNvPr id="187" name="Google Shape;187;p15"/>
          <p:cNvSpPr txBox="1"/>
          <p:nvPr/>
        </p:nvSpPr>
        <p:spPr>
          <a:xfrm>
            <a:off x="5219720" y="833936"/>
            <a:ext cx="3311496" cy="617902"/>
          </a:xfrm>
          <a:prstGeom prst="rect">
            <a:avLst/>
          </a:prstGeom>
          <a:noFill/>
          <a:ln>
            <a:noFill/>
          </a:ln>
        </p:spPr>
        <p:txBody>
          <a:bodyPr anchorCtr="0" anchor="t" bIns="0" lIns="0" spcFirstLastPara="1" rIns="0" wrap="square" tIns="0">
            <a:spAutoFit/>
          </a:bodyPr>
          <a:lstStyle/>
          <a:p>
            <a:pPr indent="0" lvl="0" marL="0" marR="0" rtl="0" algn="l">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Our Party</a:t>
            </a:r>
            <a:endParaRPr sz="700"/>
          </a:p>
        </p:txBody>
      </p:sp>
      <p:grpSp>
        <p:nvGrpSpPr>
          <p:cNvPr id="188" name="Google Shape;188;p15"/>
          <p:cNvGrpSpPr/>
          <p:nvPr/>
        </p:nvGrpSpPr>
        <p:grpSpPr>
          <a:xfrm>
            <a:off x="6167432" y="2120650"/>
            <a:ext cx="1731345" cy="743027"/>
            <a:chOff x="0" y="-76200"/>
            <a:chExt cx="4616920" cy="1981403"/>
          </a:xfrm>
        </p:grpSpPr>
        <p:sp>
          <p:nvSpPr>
            <p:cNvPr id="189" name="Google Shape;189;p15"/>
            <p:cNvSpPr txBox="1"/>
            <p:nvPr/>
          </p:nvSpPr>
          <p:spPr>
            <a:xfrm>
              <a:off x="0" y="-76200"/>
              <a:ext cx="4616920" cy="78316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Who we are?</a:t>
              </a:r>
              <a:endParaRPr sz="700"/>
            </a:p>
          </p:txBody>
        </p:sp>
        <p:sp>
          <p:nvSpPr>
            <p:cNvPr id="190" name="Google Shape;190;p15"/>
            <p:cNvSpPr txBox="1"/>
            <p:nvPr/>
          </p:nvSpPr>
          <p:spPr>
            <a:xfrm>
              <a:off x="0" y="1056420"/>
              <a:ext cx="4616920" cy="84878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grpSp>
      <p:grpSp>
        <p:nvGrpSpPr>
          <p:cNvPr id="191" name="Google Shape;191;p15"/>
          <p:cNvGrpSpPr/>
          <p:nvPr/>
        </p:nvGrpSpPr>
        <p:grpSpPr>
          <a:xfrm>
            <a:off x="6167432" y="3590350"/>
            <a:ext cx="1731345" cy="743027"/>
            <a:chOff x="0" y="-76200"/>
            <a:chExt cx="4616920" cy="1981403"/>
          </a:xfrm>
        </p:grpSpPr>
        <p:sp>
          <p:nvSpPr>
            <p:cNvPr id="192" name="Google Shape;192;p15"/>
            <p:cNvSpPr txBox="1"/>
            <p:nvPr/>
          </p:nvSpPr>
          <p:spPr>
            <a:xfrm>
              <a:off x="0" y="-76200"/>
              <a:ext cx="4616920" cy="78316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What we do? </a:t>
              </a:r>
              <a:endParaRPr sz="700"/>
            </a:p>
          </p:txBody>
        </p:sp>
        <p:sp>
          <p:nvSpPr>
            <p:cNvPr id="193" name="Google Shape;193;p15"/>
            <p:cNvSpPr txBox="1"/>
            <p:nvPr/>
          </p:nvSpPr>
          <p:spPr>
            <a:xfrm>
              <a:off x="0" y="1056420"/>
              <a:ext cx="4616920" cy="84878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grpSp>
      <p:pic>
        <p:nvPicPr>
          <p:cNvPr id="194" name="Google Shape;194;p15"/>
          <p:cNvPicPr preferRelativeResize="0"/>
          <p:nvPr/>
        </p:nvPicPr>
        <p:blipFill rotWithShape="1">
          <a:blip r:embed="rId5">
            <a:alphaModFix/>
          </a:blip>
          <a:srcRect b="16444" l="0" r="0" t="16444"/>
          <a:stretch/>
        </p:blipFill>
        <p:spPr>
          <a:xfrm>
            <a:off x="101713" y="0"/>
            <a:ext cx="4368573" cy="5143500"/>
          </a:xfrm>
          <a:prstGeom prst="rect">
            <a:avLst/>
          </a:prstGeom>
          <a:noFill/>
          <a:ln>
            <a:noFill/>
          </a:ln>
        </p:spPr>
      </p:pic>
      <p:grpSp>
        <p:nvGrpSpPr>
          <p:cNvPr id="195" name="Google Shape;195;p15"/>
          <p:cNvGrpSpPr/>
          <p:nvPr/>
        </p:nvGrpSpPr>
        <p:grpSpPr>
          <a:xfrm>
            <a:off x="0" y="0"/>
            <a:ext cx="101714" cy="5143500"/>
            <a:chOff x="0" y="0"/>
            <a:chExt cx="271236" cy="13716000"/>
          </a:xfrm>
        </p:grpSpPr>
        <p:sp>
          <p:nvSpPr>
            <p:cNvPr id="196" name="Google Shape;196;p15"/>
            <p:cNvSpPr/>
            <p:nvPr/>
          </p:nvSpPr>
          <p:spPr>
            <a:xfrm>
              <a:off x="0" y="0"/>
              <a:ext cx="271236" cy="3434443"/>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7" name="Google Shape;197;p15"/>
            <p:cNvSpPr/>
            <p:nvPr/>
          </p:nvSpPr>
          <p:spPr>
            <a:xfrm>
              <a:off x="0" y="3427186"/>
              <a:ext cx="271236" cy="3434443"/>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8" name="Google Shape;198;p15"/>
            <p:cNvSpPr/>
            <p:nvPr/>
          </p:nvSpPr>
          <p:spPr>
            <a:xfrm>
              <a:off x="0" y="6854371"/>
              <a:ext cx="271236" cy="3434443"/>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9" name="Google Shape;199;p15"/>
            <p:cNvSpPr/>
            <p:nvPr/>
          </p:nvSpPr>
          <p:spPr>
            <a:xfrm>
              <a:off x="0" y="10281557"/>
              <a:ext cx="271236" cy="3434443"/>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00" name="Google Shape;200;p15"/>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1" name="Google Shape;201;p15"/>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2" name="Google Shape;202;p15"/>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3" name="Google Shape;203;p15"/>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07" name="Shape 207"/>
        <p:cNvGrpSpPr/>
        <p:nvPr/>
      </p:nvGrpSpPr>
      <p:grpSpPr>
        <a:xfrm>
          <a:off x="0" y="0"/>
          <a:ext cx="0" cy="0"/>
          <a:chOff x="0" y="0"/>
          <a:chExt cx="0" cy="0"/>
        </a:xfrm>
      </p:grpSpPr>
      <p:pic>
        <p:nvPicPr>
          <p:cNvPr id="208" name="Google Shape;208;p16"/>
          <p:cNvPicPr preferRelativeResize="0"/>
          <p:nvPr/>
        </p:nvPicPr>
        <p:blipFill rotWithShape="1">
          <a:blip r:embed="rId3">
            <a:alphaModFix/>
          </a:blip>
          <a:srcRect b="0" l="55015" r="2849" t="0"/>
          <a:stretch/>
        </p:blipFill>
        <p:spPr>
          <a:xfrm>
            <a:off x="2670965" y="0"/>
            <a:ext cx="3802071" cy="5143500"/>
          </a:xfrm>
          <a:prstGeom prst="rect">
            <a:avLst/>
          </a:prstGeom>
          <a:noFill/>
          <a:ln>
            <a:noFill/>
          </a:ln>
        </p:spPr>
      </p:pic>
      <p:grpSp>
        <p:nvGrpSpPr>
          <p:cNvPr id="209" name="Google Shape;209;p16"/>
          <p:cNvGrpSpPr/>
          <p:nvPr/>
        </p:nvGrpSpPr>
        <p:grpSpPr>
          <a:xfrm>
            <a:off x="6473036" y="0"/>
            <a:ext cx="101714" cy="5143500"/>
            <a:chOff x="0" y="0"/>
            <a:chExt cx="271236" cy="13716000"/>
          </a:xfrm>
        </p:grpSpPr>
        <p:sp>
          <p:nvSpPr>
            <p:cNvPr id="210" name="Google Shape;210;p16"/>
            <p:cNvSpPr/>
            <p:nvPr/>
          </p:nvSpPr>
          <p:spPr>
            <a:xfrm>
              <a:off x="0" y="0"/>
              <a:ext cx="271236" cy="3434443"/>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1" name="Google Shape;211;p16"/>
            <p:cNvSpPr/>
            <p:nvPr/>
          </p:nvSpPr>
          <p:spPr>
            <a:xfrm>
              <a:off x="0" y="3427186"/>
              <a:ext cx="271236" cy="3434443"/>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2" name="Google Shape;212;p16"/>
            <p:cNvSpPr/>
            <p:nvPr/>
          </p:nvSpPr>
          <p:spPr>
            <a:xfrm>
              <a:off x="0" y="6854371"/>
              <a:ext cx="271236" cy="3434443"/>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3" name="Google Shape;213;p16"/>
            <p:cNvSpPr/>
            <p:nvPr/>
          </p:nvSpPr>
          <p:spPr>
            <a:xfrm>
              <a:off x="0" y="10281557"/>
              <a:ext cx="271236" cy="3434443"/>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14" name="Google Shape;214;p16"/>
          <p:cNvGrpSpPr/>
          <p:nvPr/>
        </p:nvGrpSpPr>
        <p:grpSpPr>
          <a:xfrm>
            <a:off x="2569252" y="0"/>
            <a:ext cx="101713" cy="5143500"/>
            <a:chOff x="0" y="0"/>
            <a:chExt cx="271236" cy="13716000"/>
          </a:xfrm>
        </p:grpSpPr>
        <p:sp>
          <p:nvSpPr>
            <p:cNvPr id="215" name="Google Shape;215;p16"/>
            <p:cNvSpPr/>
            <p:nvPr/>
          </p:nvSpPr>
          <p:spPr>
            <a:xfrm>
              <a:off x="0" y="0"/>
              <a:ext cx="271236" cy="3434443"/>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6" name="Google Shape;216;p16"/>
            <p:cNvSpPr/>
            <p:nvPr/>
          </p:nvSpPr>
          <p:spPr>
            <a:xfrm>
              <a:off x="0" y="3427186"/>
              <a:ext cx="271236" cy="3434443"/>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7" name="Google Shape;217;p16"/>
            <p:cNvSpPr/>
            <p:nvPr/>
          </p:nvSpPr>
          <p:spPr>
            <a:xfrm>
              <a:off x="0" y="6854371"/>
              <a:ext cx="271236" cy="3434443"/>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8" name="Google Shape;218;p16"/>
            <p:cNvSpPr/>
            <p:nvPr/>
          </p:nvSpPr>
          <p:spPr>
            <a:xfrm>
              <a:off x="0" y="10281557"/>
              <a:ext cx="271236" cy="3434443"/>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19" name="Google Shape;219;p16"/>
          <p:cNvSpPr txBox="1"/>
          <p:nvPr/>
        </p:nvSpPr>
        <p:spPr>
          <a:xfrm>
            <a:off x="290329" y="664429"/>
            <a:ext cx="1888579" cy="320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220" name="Google Shape;220;p16"/>
          <p:cNvSpPr txBox="1"/>
          <p:nvPr/>
        </p:nvSpPr>
        <p:spPr>
          <a:xfrm>
            <a:off x="6900680" y="664429"/>
            <a:ext cx="1888579" cy="320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221" name="Google Shape;221;p16"/>
          <p:cNvSpPr txBox="1"/>
          <p:nvPr/>
        </p:nvSpPr>
        <p:spPr>
          <a:xfrm>
            <a:off x="290329" y="1949624"/>
            <a:ext cx="1888579" cy="320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222" name="Google Shape;222;p16"/>
          <p:cNvSpPr txBox="1"/>
          <p:nvPr/>
        </p:nvSpPr>
        <p:spPr>
          <a:xfrm>
            <a:off x="6900680" y="1949624"/>
            <a:ext cx="1888579" cy="320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223" name="Google Shape;223;p16"/>
          <p:cNvSpPr txBox="1"/>
          <p:nvPr/>
        </p:nvSpPr>
        <p:spPr>
          <a:xfrm>
            <a:off x="290329" y="3234818"/>
            <a:ext cx="1888579" cy="320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224" name="Google Shape;224;p16"/>
          <p:cNvSpPr txBox="1"/>
          <p:nvPr/>
        </p:nvSpPr>
        <p:spPr>
          <a:xfrm>
            <a:off x="6900680" y="3234818"/>
            <a:ext cx="1888579" cy="320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225" name="Google Shape;225;p16"/>
          <p:cNvSpPr txBox="1"/>
          <p:nvPr/>
        </p:nvSpPr>
        <p:spPr>
          <a:xfrm>
            <a:off x="290329" y="4520013"/>
            <a:ext cx="1888579" cy="320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226" name="Google Shape;226;p16"/>
          <p:cNvSpPr txBox="1"/>
          <p:nvPr/>
        </p:nvSpPr>
        <p:spPr>
          <a:xfrm>
            <a:off x="6900680" y="4520013"/>
            <a:ext cx="1888579" cy="320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227" name="Google Shape;227;p16"/>
          <p:cNvSpPr txBox="1"/>
          <p:nvPr/>
        </p:nvSpPr>
        <p:spPr>
          <a:xfrm>
            <a:off x="240561" y="264713"/>
            <a:ext cx="1988117"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228" name="Google Shape;228;p16"/>
          <p:cNvSpPr txBox="1"/>
          <p:nvPr/>
        </p:nvSpPr>
        <p:spPr>
          <a:xfrm>
            <a:off x="6850911" y="264713"/>
            <a:ext cx="1988116"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229" name="Google Shape;229;p16"/>
          <p:cNvSpPr txBox="1"/>
          <p:nvPr/>
        </p:nvSpPr>
        <p:spPr>
          <a:xfrm>
            <a:off x="240561" y="1549907"/>
            <a:ext cx="1988117"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230" name="Google Shape;230;p16"/>
          <p:cNvSpPr txBox="1"/>
          <p:nvPr/>
        </p:nvSpPr>
        <p:spPr>
          <a:xfrm>
            <a:off x="6850911" y="1549907"/>
            <a:ext cx="1988116"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231" name="Google Shape;231;p16"/>
          <p:cNvSpPr txBox="1"/>
          <p:nvPr/>
        </p:nvSpPr>
        <p:spPr>
          <a:xfrm>
            <a:off x="240561" y="2835102"/>
            <a:ext cx="1988117"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232" name="Google Shape;232;p16"/>
          <p:cNvSpPr txBox="1"/>
          <p:nvPr/>
        </p:nvSpPr>
        <p:spPr>
          <a:xfrm>
            <a:off x="6850911" y="2835102"/>
            <a:ext cx="1988116"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233" name="Google Shape;233;p16"/>
          <p:cNvSpPr txBox="1"/>
          <p:nvPr/>
        </p:nvSpPr>
        <p:spPr>
          <a:xfrm>
            <a:off x="240561" y="4120297"/>
            <a:ext cx="1988117"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
        <p:nvSpPr>
          <p:cNvPr id="234" name="Google Shape;234;p16"/>
          <p:cNvSpPr txBox="1"/>
          <p:nvPr/>
        </p:nvSpPr>
        <p:spPr>
          <a:xfrm>
            <a:off x="6850911" y="4120297"/>
            <a:ext cx="1988116"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Main Point</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2648"/>
        </a:solidFill>
      </p:bgPr>
    </p:bg>
    <p:spTree>
      <p:nvGrpSpPr>
        <p:cNvPr id="238" name="Shape 238"/>
        <p:cNvGrpSpPr/>
        <p:nvPr/>
      </p:nvGrpSpPr>
      <p:grpSpPr>
        <a:xfrm>
          <a:off x="0" y="0"/>
          <a:ext cx="0" cy="0"/>
          <a:chOff x="0" y="0"/>
          <a:chExt cx="0" cy="0"/>
        </a:xfrm>
      </p:grpSpPr>
      <p:pic>
        <p:nvPicPr>
          <p:cNvPr id="239" name="Google Shape;239;p17"/>
          <p:cNvPicPr preferRelativeResize="0"/>
          <p:nvPr/>
        </p:nvPicPr>
        <p:blipFill rotWithShape="1">
          <a:blip r:embed="rId3">
            <a:alphaModFix/>
          </a:blip>
          <a:srcRect b="5210" l="0" r="0" t="12599"/>
          <a:stretch/>
        </p:blipFill>
        <p:spPr>
          <a:xfrm>
            <a:off x="295875" y="0"/>
            <a:ext cx="4170976" cy="5143501"/>
          </a:xfrm>
          <a:prstGeom prst="rect">
            <a:avLst/>
          </a:prstGeom>
          <a:noFill/>
          <a:ln>
            <a:noFill/>
          </a:ln>
        </p:spPr>
      </p:pic>
      <p:sp>
        <p:nvSpPr>
          <p:cNvPr id="240" name="Google Shape;240;p17"/>
          <p:cNvSpPr/>
          <p:nvPr/>
        </p:nvSpPr>
        <p:spPr>
          <a:xfrm>
            <a:off x="-108177"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1" name="Google Shape;241;p17"/>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2" name="Google Shape;242;p17"/>
          <p:cNvSpPr/>
          <p:nvPr/>
        </p:nvSpPr>
        <p:spPr>
          <a:xfrm>
            <a:off x="-108177"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17"/>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4" name="Google Shape;244;p17"/>
          <p:cNvSpPr/>
          <p:nvPr/>
        </p:nvSpPr>
        <p:spPr>
          <a:xfrm>
            <a:off x="-108177"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5" name="Google Shape;245;p17"/>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6" name="Google Shape;246;p17"/>
          <p:cNvSpPr/>
          <p:nvPr/>
        </p:nvSpPr>
        <p:spPr>
          <a:xfrm>
            <a:off x="-108177"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7" name="Google Shape;247;p17"/>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8" name="Google Shape;248;p17"/>
          <p:cNvSpPr txBox="1"/>
          <p:nvPr/>
        </p:nvSpPr>
        <p:spPr>
          <a:xfrm>
            <a:off x="4031835" y="2490653"/>
            <a:ext cx="4597815" cy="81375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 sz="4800" u="none" cap="none" strike="noStrike">
                <a:solidFill>
                  <a:srgbClr val="000000"/>
                </a:solidFill>
                <a:latin typeface="Montserrat"/>
                <a:ea typeface="Montserrat"/>
                <a:cs typeface="Montserrat"/>
                <a:sym typeface="Montserrat"/>
              </a:rPr>
              <a:t>Projects</a:t>
            </a:r>
            <a:endParaRPr sz="700"/>
          </a:p>
        </p:txBody>
      </p:sp>
      <p:sp>
        <p:nvSpPr>
          <p:cNvPr id="249" name="Google Shape;249;p17"/>
          <p:cNvSpPr txBox="1"/>
          <p:nvPr/>
        </p:nvSpPr>
        <p:spPr>
          <a:xfrm>
            <a:off x="4325730" y="3531167"/>
            <a:ext cx="4010025" cy="9683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EBEBEB"/>
                </a:solidFill>
                <a:latin typeface="Montserrat"/>
                <a:ea typeface="Montserrat"/>
                <a:cs typeface="Montserrat"/>
                <a:sym typeface="Montserrat"/>
              </a:rPr>
              <a:t>Phasellus rutrum vulputate commodo. Ut scelerisque, sapien quis semper elementum, velit mi interdum neque, id vestibulum velit dui non ex. Aenean sed ante ac lacus imperdiet condimentum scelerisque ornare augue. Vestibulum interdum gravida porttitor. Aenean ut metus id elit tempor ornare. Donec aliquam nec ante vel sollicitudin. </a:t>
            </a:r>
            <a:endParaRPr sz="700"/>
          </a:p>
        </p:txBody>
      </p:sp>
      <p:sp>
        <p:nvSpPr>
          <p:cNvPr id="250" name="Google Shape;250;p17"/>
          <p:cNvSpPr txBox="1"/>
          <p:nvPr/>
        </p:nvSpPr>
        <p:spPr>
          <a:xfrm>
            <a:off x="4930382" y="44450"/>
            <a:ext cx="2800722" cy="24653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 sz="14400" u="none" cap="none" strike="noStrike">
                <a:solidFill>
                  <a:srgbClr val="EBEBEB"/>
                </a:solidFill>
                <a:latin typeface="Montserrat"/>
                <a:ea typeface="Montserrat"/>
                <a:cs typeface="Montserrat"/>
                <a:sym typeface="Montserrat"/>
              </a:rPr>
              <a:t>02.</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54" name="Shape 254"/>
        <p:cNvGrpSpPr/>
        <p:nvPr/>
      </p:nvGrpSpPr>
      <p:grpSpPr>
        <a:xfrm>
          <a:off x="0" y="0"/>
          <a:ext cx="0" cy="0"/>
          <a:chOff x="0" y="0"/>
          <a:chExt cx="0" cy="0"/>
        </a:xfrm>
      </p:grpSpPr>
      <p:sp>
        <p:nvSpPr>
          <p:cNvPr id="255" name="Google Shape;255;p18"/>
          <p:cNvSpPr/>
          <p:nvPr/>
        </p:nvSpPr>
        <p:spPr>
          <a:xfrm rot="5400000">
            <a:off x="7968173" y="1277125"/>
            <a:ext cx="62025" cy="2289629"/>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6" name="Google Shape;256;p18"/>
          <p:cNvSpPr/>
          <p:nvPr/>
        </p:nvSpPr>
        <p:spPr>
          <a:xfrm rot="5400000">
            <a:off x="5683383" y="1277125"/>
            <a:ext cx="62025" cy="2289629"/>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7" name="Google Shape;257;p18"/>
          <p:cNvSpPr/>
          <p:nvPr/>
        </p:nvSpPr>
        <p:spPr>
          <a:xfrm rot="5400000">
            <a:off x="3398592" y="1277125"/>
            <a:ext cx="62025" cy="2289629"/>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8" name="Google Shape;258;p18"/>
          <p:cNvSpPr/>
          <p:nvPr/>
        </p:nvSpPr>
        <p:spPr>
          <a:xfrm rot="5400000">
            <a:off x="1113802" y="1277125"/>
            <a:ext cx="62025" cy="2289629"/>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9" name="Google Shape;259;p18"/>
          <p:cNvSpPr/>
          <p:nvPr/>
        </p:nvSpPr>
        <p:spPr>
          <a:xfrm rot="5400000">
            <a:off x="7968173" y="2753724"/>
            <a:ext cx="62025" cy="2289629"/>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0" name="Google Shape;260;p18"/>
          <p:cNvSpPr/>
          <p:nvPr/>
        </p:nvSpPr>
        <p:spPr>
          <a:xfrm rot="5400000">
            <a:off x="5683383" y="2753724"/>
            <a:ext cx="62025" cy="2289629"/>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1" name="Google Shape;261;p18"/>
          <p:cNvSpPr/>
          <p:nvPr/>
        </p:nvSpPr>
        <p:spPr>
          <a:xfrm rot="5400000">
            <a:off x="3398592" y="2753724"/>
            <a:ext cx="62025" cy="2289629"/>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2" name="Google Shape;262;p18"/>
          <p:cNvSpPr/>
          <p:nvPr/>
        </p:nvSpPr>
        <p:spPr>
          <a:xfrm rot="5400000">
            <a:off x="1113802" y="2753724"/>
            <a:ext cx="62025" cy="2289629"/>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63" name="Google Shape;263;p18"/>
          <p:cNvGrpSpPr/>
          <p:nvPr/>
        </p:nvGrpSpPr>
        <p:grpSpPr>
          <a:xfrm>
            <a:off x="920224" y="2166335"/>
            <a:ext cx="449181" cy="449181"/>
            <a:chOff x="0" y="0"/>
            <a:chExt cx="812800" cy="812800"/>
          </a:xfrm>
        </p:grpSpPr>
        <p:sp>
          <p:nvSpPr>
            <p:cNvPr id="264" name="Google Shape;26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5" name="Google Shape;265;p18"/>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6" name="Google Shape;266;p18"/>
          <p:cNvGrpSpPr/>
          <p:nvPr/>
        </p:nvGrpSpPr>
        <p:grpSpPr>
          <a:xfrm>
            <a:off x="3205014" y="2166335"/>
            <a:ext cx="449181" cy="449181"/>
            <a:chOff x="0" y="0"/>
            <a:chExt cx="812800" cy="812800"/>
          </a:xfrm>
        </p:grpSpPr>
        <p:sp>
          <p:nvSpPr>
            <p:cNvPr id="267" name="Google Shape;26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8" name="Google Shape;268;p18"/>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9" name="Google Shape;269;p18"/>
          <p:cNvGrpSpPr/>
          <p:nvPr/>
        </p:nvGrpSpPr>
        <p:grpSpPr>
          <a:xfrm>
            <a:off x="5604988" y="2166335"/>
            <a:ext cx="449181" cy="449181"/>
            <a:chOff x="0" y="0"/>
            <a:chExt cx="812800" cy="812800"/>
          </a:xfrm>
        </p:grpSpPr>
        <p:sp>
          <p:nvSpPr>
            <p:cNvPr id="270" name="Google Shape;27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1" name="Google Shape;271;p18"/>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2" name="Google Shape;272;p18"/>
          <p:cNvGrpSpPr/>
          <p:nvPr/>
        </p:nvGrpSpPr>
        <p:grpSpPr>
          <a:xfrm>
            <a:off x="7762163" y="2166335"/>
            <a:ext cx="449181" cy="449181"/>
            <a:chOff x="0" y="0"/>
            <a:chExt cx="812800" cy="812800"/>
          </a:xfrm>
        </p:grpSpPr>
        <p:sp>
          <p:nvSpPr>
            <p:cNvPr id="273" name="Google Shape;27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4" name="Google Shape;274;p18"/>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5" name="Google Shape;275;p18"/>
          <p:cNvSpPr txBox="1"/>
          <p:nvPr/>
        </p:nvSpPr>
        <p:spPr>
          <a:xfrm>
            <a:off x="514350" y="538163"/>
            <a:ext cx="8115300" cy="617902"/>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Add a Timeline Page</a:t>
            </a:r>
            <a:endParaRPr sz="700"/>
          </a:p>
        </p:txBody>
      </p:sp>
      <p:sp>
        <p:nvSpPr>
          <p:cNvPr id="276" name="Google Shape;276;p18"/>
          <p:cNvSpPr txBox="1"/>
          <p:nvPr/>
        </p:nvSpPr>
        <p:spPr>
          <a:xfrm>
            <a:off x="428629" y="2916084"/>
            <a:ext cx="1432372" cy="612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Add a main point</a:t>
            </a:r>
            <a:endParaRPr sz="700"/>
          </a:p>
        </p:txBody>
      </p:sp>
      <p:sp>
        <p:nvSpPr>
          <p:cNvPr id="277" name="Google Shape;277;p18"/>
          <p:cNvSpPr txBox="1"/>
          <p:nvPr/>
        </p:nvSpPr>
        <p:spPr>
          <a:xfrm>
            <a:off x="920224" y="2220270"/>
            <a:ext cx="449181"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FFFFF"/>
                </a:solidFill>
                <a:latin typeface="Montserrat Medium"/>
                <a:ea typeface="Montserrat Medium"/>
                <a:cs typeface="Montserrat Medium"/>
                <a:sym typeface="Montserrat Medium"/>
              </a:rPr>
              <a:t>1.</a:t>
            </a:r>
            <a:endParaRPr sz="700"/>
          </a:p>
        </p:txBody>
      </p:sp>
      <p:sp>
        <p:nvSpPr>
          <p:cNvPr id="278" name="Google Shape;278;p18"/>
          <p:cNvSpPr txBox="1"/>
          <p:nvPr/>
        </p:nvSpPr>
        <p:spPr>
          <a:xfrm>
            <a:off x="3215525" y="2220270"/>
            <a:ext cx="449181"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2.</a:t>
            </a:r>
            <a:endParaRPr sz="700"/>
          </a:p>
        </p:txBody>
      </p:sp>
      <p:sp>
        <p:nvSpPr>
          <p:cNvPr id="279" name="Google Shape;279;p18"/>
          <p:cNvSpPr txBox="1"/>
          <p:nvPr/>
        </p:nvSpPr>
        <p:spPr>
          <a:xfrm>
            <a:off x="5604988" y="2220270"/>
            <a:ext cx="449181"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FFFFF"/>
                </a:solidFill>
                <a:latin typeface="Montserrat Medium"/>
                <a:ea typeface="Montserrat Medium"/>
                <a:cs typeface="Montserrat Medium"/>
                <a:sym typeface="Montserrat Medium"/>
              </a:rPr>
              <a:t>3.</a:t>
            </a:r>
            <a:endParaRPr sz="700"/>
          </a:p>
        </p:txBody>
      </p:sp>
      <p:sp>
        <p:nvSpPr>
          <p:cNvPr id="280" name="Google Shape;280;p18"/>
          <p:cNvSpPr txBox="1"/>
          <p:nvPr/>
        </p:nvSpPr>
        <p:spPr>
          <a:xfrm>
            <a:off x="7783135" y="2220270"/>
            <a:ext cx="449181" cy="3032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4.</a:t>
            </a:r>
            <a:endParaRPr sz="700"/>
          </a:p>
        </p:txBody>
      </p:sp>
      <p:sp>
        <p:nvSpPr>
          <p:cNvPr id="281" name="Google Shape;281;p18"/>
          <p:cNvSpPr txBox="1"/>
          <p:nvPr/>
        </p:nvSpPr>
        <p:spPr>
          <a:xfrm>
            <a:off x="428629" y="4143440"/>
            <a:ext cx="1432372" cy="320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sp>
        <p:nvSpPr>
          <p:cNvPr id="282" name="Google Shape;282;p18"/>
          <p:cNvSpPr txBox="1"/>
          <p:nvPr/>
        </p:nvSpPr>
        <p:spPr>
          <a:xfrm>
            <a:off x="2713419" y="2916084"/>
            <a:ext cx="1432372" cy="612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Add a main point</a:t>
            </a:r>
            <a:endParaRPr sz="700"/>
          </a:p>
        </p:txBody>
      </p:sp>
      <p:sp>
        <p:nvSpPr>
          <p:cNvPr id="283" name="Google Shape;283;p18"/>
          <p:cNvSpPr txBox="1"/>
          <p:nvPr/>
        </p:nvSpPr>
        <p:spPr>
          <a:xfrm>
            <a:off x="2713419" y="4143440"/>
            <a:ext cx="1432372" cy="320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sp>
        <p:nvSpPr>
          <p:cNvPr id="284" name="Google Shape;284;p18"/>
          <p:cNvSpPr txBox="1"/>
          <p:nvPr/>
        </p:nvSpPr>
        <p:spPr>
          <a:xfrm>
            <a:off x="7283072" y="2916084"/>
            <a:ext cx="1407363" cy="612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Add a main point</a:t>
            </a:r>
            <a:endParaRPr sz="700"/>
          </a:p>
        </p:txBody>
      </p:sp>
      <p:sp>
        <p:nvSpPr>
          <p:cNvPr id="285" name="Google Shape;285;p18"/>
          <p:cNvSpPr txBox="1"/>
          <p:nvPr/>
        </p:nvSpPr>
        <p:spPr>
          <a:xfrm>
            <a:off x="7283072" y="4143440"/>
            <a:ext cx="1407363" cy="320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sp>
        <p:nvSpPr>
          <p:cNvPr id="286" name="Google Shape;286;p18"/>
          <p:cNvSpPr txBox="1"/>
          <p:nvPr/>
        </p:nvSpPr>
        <p:spPr>
          <a:xfrm>
            <a:off x="5121729" y="2916084"/>
            <a:ext cx="1415699" cy="612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Add a main point</a:t>
            </a:r>
            <a:endParaRPr sz="700"/>
          </a:p>
        </p:txBody>
      </p:sp>
      <p:sp>
        <p:nvSpPr>
          <p:cNvPr id="287" name="Google Shape;287;p18"/>
          <p:cNvSpPr txBox="1"/>
          <p:nvPr/>
        </p:nvSpPr>
        <p:spPr>
          <a:xfrm>
            <a:off x="5121729" y="4143440"/>
            <a:ext cx="1415699" cy="320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291" name="Shape 291"/>
        <p:cNvGrpSpPr/>
        <p:nvPr/>
      </p:nvGrpSpPr>
      <p:grpSpPr>
        <a:xfrm>
          <a:off x="0" y="0"/>
          <a:ext cx="0" cy="0"/>
          <a:chOff x="0" y="0"/>
          <a:chExt cx="0" cy="0"/>
        </a:xfrm>
      </p:grpSpPr>
      <p:sp>
        <p:nvSpPr>
          <p:cNvPr id="292" name="Google Shape;292;p19"/>
          <p:cNvSpPr/>
          <p:nvPr/>
        </p:nvSpPr>
        <p:spPr>
          <a:xfrm rot="2519794">
            <a:off x="2810789" y="1211872"/>
            <a:ext cx="3522423" cy="3522423"/>
          </a:xfrm>
          <a:custGeom>
            <a:rect b="b" l="l" r="r" t="t"/>
            <a:pathLst>
              <a:path extrusionOk="0" h="7044846" w="7044846">
                <a:moveTo>
                  <a:pt x="0" y="0"/>
                </a:moveTo>
                <a:lnTo>
                  <a:pt x="7044846" y="0"/>
                </a:lnTo>
                <a:lnTo>
                  <a:pt x="7044846" y="7044846"/>
                </a:lnTo>
                <a:lnTo>
                  <a:pt x="0" y="7044846"/>
                </a:lnTo>
                <a:lnTo>
                  <a:pt x="0" y="0"/>
                </a:lnTo>
                <a:close/>
              </a:path>
            </a:pathLst>
          </a:custGeom>
          <a:blipFill rotWithShape="1">
            <a:blip r:embed="rId3">
              <a:alphaModFix/>
            </a:blip>
            <a:stretch>
              <a:fillRect b="0" l="0" r="0" t="0"/>
            </a:stretch>
          </a:blipFill>
          <a:ln>
            <a:noFill/>
          </a:ln>
        </p:spPr>
      </p:sp>
      <p:pic>
        <p:nvPicPr>
          <p:cNvPr id="293" name="Google Shape;293;p19"/>
          <p:cNvPicPr preferRelativeResize="0"/>
          <p:nvPr/>
        </p:nvPicPr>
        <p:blipFill>
          <a:blip r:embed="rId4">
            <a:alphaModFix/>
          </a:blip>
          <a:stretch>
            <a:fillRect/>
          </a:stretch>
        </p:blipFill>
        <p:spPr>
          <a:xfrm>
            <a:off x="3026125" y="1418855"/>
            <a:ext cx="3114550" cy="3111495"/>
          </a:xfrm>
          <a:prstGeom prst="rect">
            <a:avLst/>
          </a:prstGeom>
          <a:noFill/>
          <a:ln>
            <a:noFill/>
          </a:ln>
        </p:spPr>
      </p:pic>
      <p:sp>
        <p:nvSpPr>
          <p:cNvPr id="294" name="Google Shape;294;p19"/>
          <p:cNvSpPr/>
          <p:nvPr/>
        </p:nvSpPr>
        <p:spPr>
          <a:xfrm>
            <a:off x="-113180"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5" name="Google Shape;295;p19"/>
          <p:cNvSpPr/>
          <p:nvPr/>
        </p:nvSpPr>
        <p:spPr>
          <a:xfrm>
            <a:off x="9042286" y="0"/>
            <a:ext cx="203427" cy="1287916"/>
          </a:xfrm>
          <a:prstGeom prst="rect">
            <a:avLst/>
          </a:pr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6" name="Google Shape;296;p19"/>
          <p:cNvSpPr/>
          <p:nvPr/>
        </p:nvSpPr>
        <p:spPr>
          <a:xfrm>
            <a:off x="-113180"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7" name="Google Shape;297;p19"/>
          <p:cNvSpPr/>
          <p:nvPr/>
        </p:nvSpPr>
        <p:spPr>
          <a:xfrm>
            <a:off x="9042286" y="1285195"/>
            <a:ext cx="203427" cy="1287916"/>
          </a:xfrm>
          <a:prstGeom prst="rect">
            <a:avLst/>
          </a:pr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8" name="Google Shape;298;p19"/>
          <p:cNvSpPr/>
          <p:nvPr/>
        </p:nvSpPr>
        <p:spPr>
          <a:xfrm>
            <a:off x="-113180"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9" name="Google Shape;299;p19"/>
          <p:cNvSpPr/>
          <p:nvPr/>
        </p:nvSpPr>
        <p:spPr>
          <a:xfrm>
            <a:off x="9042286" y="2570389"/>
            <a:ext cx="203427" cy="1287916"/>
          </a:xfrm>
          <a:prstGeom prst="rect">
            <a:avLst/>
          </a:prstGeom>
          <a:solidFill>
            <a:srgbClr val="EBEB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0" name="Google Shape;300;p19"/>
          <p:cNvSpPr/>
          <p:nvPr/>
        </p:nvSpPr>
        <p:spPr>
          <a:xfrm>
            <a:off x="-113180"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1" name="Google Shape;301;p19"/>
          <p:cNvSpPr/>
          <p:nvPr/>
        </p:nvSpPr>
        <p:spPr>
          <a:xfrm>
            <a:off x="9042286" y="3855584"/>
            <a:ext cx="203427" cy="1287916"/>
          </a:xfrm>
          <a:prstGeom prst="rect">
            <a:avLst/>
          </a:pr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2" name="Google Shape;302;p19"/>
          <p:cNvSpPr txBox="1"/>
          <p:nvPr/>
        </p:nvSpPr>
        <p:spPr>
          <a:xfrm>
            <a:off x="613888" y="2504122"/>
            <a:ext cx="1888579" cy="32067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303" name="Google Shape;303;p19"/>
          <p:cNvSpPr txBox="1"/>
          <p:nvPr/>
        </p:nvSpPr>
        <p:spPr>
          <a:xfrm>
            <a:off x="6641534" y="2470844"/>
            <a:ext cx="1888579" cy="320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l">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304" name="Google Shape;304;p19"/>
          <p:cNvSpPr txBox="1"/>
          <p:nvPr/>
        </p:nvSpPr>
        <p:spPr>
          <a:xfrm>
            <a:off x="1953879" y="346913"/>
            <a:ext cx="5236242" cy="617902"/>
          </a:xfrm>
          <a:prstGeom prst="rect">
            <a:avLst/>
          </a:prstGeom>
          <a:noFill/>
          <a:ln>
            <a:noFill/>
          </a:ln>
        </p:spPr>
        <p:txBody>
          <a:bodyPr anchorCtr="0" anchor="t" bIns="0" lIns="0" spcFirstLastPara="1" rIns="0" wrap="square" tIns="0">
            <a:spAutoFit/>
          </a:bodyPr>
          <a:lstStyle/>
          <a:p>
            <a:pPr indent="0" lvl="0" marL="0" marR="0" rtl="0" algn="ctr">
              <a:lnSpc>
                <a:spcPct val="113999"/>
              </a:lnSpc>
              <a:spcBef>
                <a:spcPts val="0"/>
              </a:spcBef>
              <a:spcAft>
                <a:spcPts val="0"/>
              </a:spcAft>
              <a:buNone/>
            </a:pPr>
            <a:r>
              <a:rPr b="1" i="0" lang="en" sz="4200" u="none" cap="none" strike="noStrike">
                <a:solidFill>
                  <a:srgbClr val="000000"/>
                </a:solidFill>
                <a:latin typeface="Montserrat"/>
                <a:ea typeface="Montserrat"/>
                <a:cs typeface="Montserrat"/>
                <a:sym typeface="Montserrat"/>
              </a:rPr>
              <a:t>Key Points</a:t>
            </a:r>
            <a:endParaRPr sz="700"/>
          </a:p>
        </p:txBody>
      </p:sp>
      <p:grpSp>
        <p:nvGrpSpPr>
          <p:cNvPr id="305" name="Google Shape;305;p19"/>
          <p:cNvGrpSpPr/>
          <p:nvPr/>
        </p:nvGrpSpPr>
        <p:grpSpPr>
          <a:xfrm>
            <a:off x="2872090" y="2109228"/>
            <a:ext cx="247650" cy="247650"/>
            <a:chOff x="0" y="0"/>
            <a:chExt cx="812800" cy="812800"/>
          </a:xfrm>
        </p:grpSpPr>
        <p:sp>
          <p:nvSpPr>
            <p:cNvPr id="306" name="Google Shape;30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B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7" name="Google Shape;307;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8" name="Google Shape;308;p19"/>
          <p:cNvGrpSpPr/>
          <p:nvPr/>
        </p:nvGrpSpPr>
        <p:grpSpPr>
          <a:xfrm>
            <a:off x="2872090" y="3619417"/>
            <a:ext cx="247650" cy="247650"/>
            <a:chOff x="0" y="0"/>
            <a:chExt cx="812800" cy="812800"/>
          </a:xfrm>
        </p:grpSpPr>
        <p:sp>
          <p:nvSpPr>
            <p:cNvPr id="309" name="Google Shape;30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2E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0" name="Google Shape;310;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1" name="Google Shape;311;p19"/>
          <p:cNvGrpSpPr/>
          <p:nvPr/>
        </p:nvGrpSpPr>
        <p:grpSpPr>
          <a:xfrm>
            <a:off x="6005444" y="3619417"/>
            <a:ext cx="247650" cy="247650"/>
            <a:chOff x="0" y="0"/>
            <a:chExt cx="812800" cy="812800"/>
          </a:xfrm>
        </p:grpSpPr>
        <p:sp>
          <p:nvSpPr>
            <p:cNvPr id="312" name="Google Shape;31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26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3" name="Google Shape;313;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4" name="Google Shape;314;p19"/>
          <p:cNvGrpSpPr/>
          <p:nvPr/>
        </p:nvGrpSpPr>
        <p:grpSpPr>
          <a:xfrm>
            <a:off x="6005444" y="2109228"/>
            <a:ext cx="247650" cy="247650"/>
            <a:chOff x="0" y="0"/>
            <a:chExt cx="812800" cy="812800"/>
          </a:xfrm>
        </p:grpSpPr>
        <p:sp>
          <p:nvSpPr>
            <p:cNvPr id="315" name="Google Shape;31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7" name="Google Shape;317;p19"/>
          <p:cNvSpPr txBox="1"/>
          <p:nvPr/>
        </p:nvSpPr>
        <p:spPr>
          <a:xfrm>
            <a:off x="514350" y="2071128"/>
            <a:ext cx="1988117" cy="303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Add a main point</a:t>
            </a:r>
            <a:endParaRPr sz="700"/>
          </a:p>
        </p:txBody>
      </p:sp>
      <p:sp>
        <p:nvSpPr>
          <p:cNvPr id="318" name="Google Shape;318;p19"/>
          <p:cNvSpPr txBox="1"/>
          <p:nvPr/>
        </p:nvSpPr>
        <p:spPr>
          <a:xfrm>
            <a:off x="514350" y="3581317"/>
            <a:ext cx="1988117" cy="303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Add a main point</a:t>
            </a:r>
            <a:endParaRPr sz="700"/>
          </a:p>
        </p:txBody>
      </p:sp>
      <p:sp>
        <p:nvSpPr>
          <p:cNvPr id="319" name="Google Shape;319;p19"/>
          <p:cNvSpPr txBox="1"/>
          <p:nvPr/>
        </p:nvSpPr>
        <p:spPr>
          <a:xfrm>
            <a:off x="613888" y="3998811"/>
            <a:ext cx="1888579" cy="32067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r">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
        <p:nvSpPr>
          <p:cNvPr id="320" name="Google Shape;320;p19"/>
          <p:cNvSpPr txBox="1"/>
          <p:nvPr/>
        </p:nvSpPr>
        <p:spPr>
          <a:xfrm>
            <a:off x="6641534" y="2071128"/>
            <a:ext cx="1988116" cy="303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Add a main point</a:t>
            </a:r>
            <a:endParaRPr sz="700"/>
          </a:p>
        </p:txBody>
      </p:sp>
      <p:sp>
        <p:nvSpPr>
          <p:cNvPr id="321" name="Google Shape;321;p19"/>
          <p:cNvSpPr txBox="1"/>
          <p:nvPr/>
        </p:nvSpPr>
        <p:spPr>
          <a:xfrm>
            <a:off x="6641534" y="3581317"/>
            <a:ext cx="1988116" cy="303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Montserrat Medium"/>
                <a:ea typeface="Montserrat Medium"/>
                <a:cs typeface="Montserrat Medium"/>
                <a:sym typeface="Montserrat Medium"/>
              </a:rPr>
              <a:t>Add a main point</a:t>
            </a:r>
            <a:endParaRPr sz="700"/>
          </a:p>
        </p:txBody>
      </p:sp>
      <p:sp>
        <p:nvSpPr>
          <p:cNvPr id="322" name="Google Shape;322;p19"/>
          <p:cNvSpPr txBox="1"/>
          <p:nvPr/>
        </p:nvSpPr>
        <p:spPr>
          <a:xfrm>
            <a:off x="6641534" y="3981033"/>
            <a:ext cx="1888579" cy="320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Presentations are</a:t>
            </a:r>
            <a:endParaRPr sz="700"/>
          </a:p>
          <a:p>
            <a:pPr indent="0" lvl="0" marL="0" marR="0" rtl="0" algn="l">
              <a:lnSpc>
                <a:spcPct val="13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communication tools</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EBEBEB"/>
      </a:lt1>
      <a:dk2>
        <a:srgbClr val="000000"/>
      </a:dk2>
      <a:lt2>
        <a:srgbClr val="888888"/>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