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Halant SemiBold"/>
      <p:regular r:id="rId22"/>
      <p:bold r:id="rId23"/>
    </p:embeddedFont>
    <p:embeddedFont>
      <p:font typeface="Halant"/>
      <p:regular r:id="rId24"/>
      <p:bold r:id="rId25"/>
    </p:embeddedFont>
    <p:embeddedFont>
      <p:font typeface="Kalam"/>
      <p:regular r:id="rId26"/>
      <p:bold r:id="rId27"/>
    </p:embeddedFont>
    <p:embeddedFont>
      <p:font typeface="Alegrey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HalantSemiBold-regular.fntdata"/><Relationship Id="rId21" Type="http://schemas.openxmlformats.org/officeDocument/2006/relationships/slide" Target="slides/slide16.xml"/><Relationship Id="rId24" Type="http://schemas.openxmlformats.org/officeDocument/2006/relationships/font" Target="fonts/Halant-regular.fntdata"/><Relationship Id="rId23" Type="http://schemas.openxmlformats.org/officeDocument/2006/relationships/font" Target="fonts/Halant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Kalam-regular.fntdata"/><Relationship Id="rId25" Type="http://schemas.openxmlformats.org/officeDocument/2006/relationships/font" Target="fonts/Halant-bold.fntdata"/><Relationship Id="rId28" Type="http://schemas.openxmlformats.org/officeDocument/2006/relationships/font" Target="fonts/Alegreya-regular.fntdata"/><Relationship Id="rId27" Type="http://schemas.openxmlformats.org/officeDocument/2006/relationships/font" Target="fonts/Kala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egrey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legreya-boldItalic.fntdata"/><Relationship Id="rId30" Type="http://schemas.openxmlformats.org/officeDocument/2006/relationships/font" Target="fonts/Alegreya-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c53b54c95f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53b54c95f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53b54c95f_2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53b54c95f_2_2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c53b54c95f_2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53b54c95f_2_3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c53b54c95f_2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c53b54c95f_2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c53b54c95f_2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53b54c95f_2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c53b54c95f_2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53b54c95f_2_4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53b54c95f_2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53b54c95f_2_4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c53b54c95f_2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53b54c95f_2_4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53b54c95f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53b54c95f_2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53b54c95f_2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53b54c95f_2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53b54c95f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53b54c95f_2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53b54c95f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53b54c95f_2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53b54c95f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53b54c95f_2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c53b54c95f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53b54c95f_2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53b54c95f_2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53b54c95f_2_2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c53b54c95f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53b54c95f_2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0.png"/><Relationship Id="rId7"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0" y="2857500"/>
            <a:ext cx="9144000" cy="2286000"/>
          </a:xfrm>
          <a:prstGeom prst="rect">
            <a:avLst/>
          </a:prstGeom>
          <a:noFill/>
          <a:ln>
            <a:noFill/>
          </a:ln>
        </p:spPr>
      </p:sp>
      <p:grpSp>
        <p:nvGrpSpPr>
          <p:cNvPr id="11" name="Google Shape;11;p2"/>
          <p:cNvGrpSpPr/>
          <p:nvPr/>
        </p:nvGrpSpPr>
        <p:grpSpPr>
          <a:xfrm>
            <a:off x="7275839" y="-72329"/>
            <a:ext cx="1868124" cy="2919929"/>
            <a:chOff x="0" y="-38100"/>
            <a:chExt cx="984052" cy="1538100"/>
          </a:xfrm>
        </p:grpSpPr>
        <p:sp>
          <p:nvSpPr>
            <p:cNvPr id="12" name="Google Shape;12;p2"/>
            <p:cNvSpPr/>
            <p:nvPr/>
          </p:nvSpPr>
          <p:spPr>
            <a:xfrm>
              <a:off x="0" y="0"/>
              <a:ext cx="984052" cy="1499989"/>
            </a:xfrm>
            <a:custGeom>
              <a:rect b="b" l="l" r="r" t="t"/>
              <a:pathLst>
                <a:path extrusionOk="0" h="1499989" w="984052">
                  <a:moveTo>
                    <a:pt x="0" y="0"/>
                  </a:moveTo>
                  <a:lnTo>
                    <a:pt x="984052" y="0"/>
                  </a:lnTo>
                  <a:lnTo>
                    <a:pt x="984052" y="1499989"/>
                  </a:lnTo>
                  <a:lnTo>
                    <a:pt x="0" y="1499989"/>
                  </a:lnTo>
                  <a:close/>
                </a:path>
              </a:pathLst>
            </a:custGeom>
            <a:solidFill>
              <a:srgbClr val="F97B4A"/>
            </a:solidFill>
            <a:ln>
              <a:noFill/>
            </a:ln>
          </p:spPr>
        </p:sp>
        <p:sp>
          <p:nvSpPr>
            <p:cNvPr id="13" name="Google Shape;13;p2"/>
            <p:cNvSpPr txBox="1"/>
            <p:nvPr/>
          </p:nvSpPr>
          <p:spPr>
            <a:xfrm>
              <a:off x="0" y="-38100"/>
              <a:ext cx="984000" cy="15381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0" y="-72329"/>
            <a:ext cx="1868124" cy="2919929"/>
            <a:chOff x="0" y="-38100"/>
            <a:chExt cx="984052" cy="1538100"/>
          </a:xfrm>
        </p:grpSpPr>
        <p:sp>
          <p:nvSpPr>
            <p:cNvPr id="15" name="Google Shape;15;p2"/>
            <p:cNvSpPr/>
            <p:nvPr/>
          </p:nvSpPr>
          <p:spPr>
            <a:xfrm>
              <a:off x="0" y="0"/>
              <a:ext cx="984052" cy="1499989"/>
            </a:xfrm>
            <a:custGeom>
              <a:rect b="b" l="l" r="r" t="t"/>
              <a:pathLst>
                <a:path extrusionOk="0" h="1499989" w="984052">
                  <a:moveTo>
                    <a:pt x="0" y="0"/>
                  </a:moveTo>
                  <a:lnTo>
                    <a:pt x="984052" y="0"/>
                  </a:lnTo>
                  <a:lnTo>
                    <a:pt x="984052" y="1499989"/>
                  </a:lnTo>
                  <a:lnTo>
                    <a:pt x="0" y="1499989"/>
                  </a:lnTo>
                  <a:close/>
                </a:path>
              </a:pathLst>
            </a:custGeom>
            <a:solidFill>
              <a:srgbClr val="5281D4"/>
            </a:solidFill>
            <a:ln>
              <a:noFill/>
            </a:ln>
          </p:spPr>
        </p:sp>
        <p:sp>
          <p:nvSpPr>
            <p:cNvPr id="16" name="Google Shape;16;p2"/>
            <p:cNvSpPr txBox="1"/>
            <p:nvPr/>
          </p:nvSpPr>
          <p:spPr>
            <a:xfrm>
              <a:off x="0" y="-38100"/>
              <a:ext cx="984000" cy="15381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 name="Google Shape;17;p2"/>
          <p:cNvSpPr/>
          <p:nvPr/>
        </p:nvSpPr>
        <p:spPr>
          <a:xfrm>
            <a:off x="6903486" y="2429774"/>
            <a:ext cx="1054806" cy="1039463"/>
          </a:xfrm>
          <a:custGeom>
            <a:rect b="b" l="l" r="r" t="t"/>
            <a:pathLst>
              <a:path extrusionOk="0" h="2078927" w="2109612">
                <a:moveTo>
                  <a:pt x="0" y="0"/>
                </a:moveTo>
                <a:lnTo>
                  <a:pt x="2109613" y="0"/>
                </a:lnTo>
                <a:lnTo>
                  <a:pt x="2109613" y="2078928"/>
                </a:lnTo>
                <a:lnTo>
                  <a:pt x="0" y="2078928"/>
                </a:lnTo>
                <a:lnTo>
                  <a:pt x="0" y="0"/>
                </a:lnTo>
                <a:close/>
              </a:path>
            </a:pathLst>
          </a:custGeom>
          <a:blipFill rotWithShape="1">
            <a:blip r:embed="rId2">
              <a:alphaModFix/>
            </a:blip>
            <a:stretch>
              <a:fillRect b="0" l="0" r="0" t="0"/>
            </a:stretch>
          </a:blipFill>
          <a:ln>
            <a:noFill/>
          </a:ln>
        </p:spPr>
      </p:sp>
      <p:sp>
        <p:nvSpPr>
          <p:cNvPr id="18" name="Google Shape;18;p2"/>
          <p:cNvSpPr/>
          <p:nvPr/>
        </p:nvSpPr>
        <p:spPr>
          <a:xfrm>
            <a:off x="-547041" y="3469246"/>
            <a:ext cx="1061392" cy="2847636"/>
          </a:xfrm>
          <a:custGeom>
            <a:rect b="b" l="l" r="r" t="t"/>
            <a:pathLst>
              <a:path extrusionOk="0" h="5695272" w="2122783">
                <a:moveTo>
                  <a:pt x="0" y="0"/>
                </a:moveTo>
                <a:lnTo>
                  <a:pt x="2122783" y="0"/>
                </a:lnTo>
                <a:lnTo>
                  <a:pt x="2122783" y="5695272"/>
                </a:lnTo>
                <a:lnTo>
                  <a:pt x="0" y="5695272"/>
                </a:lnTo>
                <a:lnTo>
                  <a:pt x="0" y="0"/>
                </a:lnTo>
                <a:close/>
              </a:path>
            </a:pathLst>
          </a:custGeom>
          <a:blipFill rotWithShape="1">
            <a:blip r:embed="rId3">
              <a:alphaModFix/>
            </a:blip>
            <a:stretch>
              <a:fillRect b="0" l="0" r="0" t="0"/>
            </a:stretch>
          </a:blipFill>
          <a:ln>
            <a:noFill/>
          </a:ln>
        </p:spPr>
      </p:sp>
      <p:sp>
        <p:nvSpPr>
          <p:cNvPr id="19" name="Google Shape;19;p2"/>
          <p:cNvSpPr/>
          <p:nvPr/>
        </p:nvSpPr>
        <p:spPr>
          <a:xfrm>
            <a:off x="8738261" y="2847636"/>
            <a:ext cx="1061391" cy="2847636"/>
          </a:xfrm>
          <a:custGeom>
            <a:rect b="b" l="l" r="r" t="t"/>
            <a:pathLst>
              <a:path extrusionOk="0" h="5695272" w="2122783">
                <a:moveTo>
                  <a:pt x="0" y="0"/>
                </a:moveTo>
                <a:lnTo>
                  <a:pt x="2122784" y="0"/>
                </a:lnTo>
                <a:lnTo>
                  <a:pt x="2122784" y="5695273"/>
                </a:lnTo>
                <a:lnTo>
                  <a:pt x="0" y="5695273"/>
                </a:lnTo>
                <a:lnTo>
                  <a:pt x="0" y="0"/>
                </a:lnTo>
                <a:close/>
              </a:path>
            </a:pathLst>
          </a:custGeom>
          <a:blipFill rotWithShape="1">
            <a:blip r:embed="rId3">
              <a:alphaModFix/>
            </a:blip>
            <a:stretch>
              <a:fillRect b="0" l="0" r="0" t="0"/>
            </a:stretch>
          </a:blipFill>
          <a:ln>
            <a:noFill/>
          </a:ln>
        </p:spPr>
      </p:sp>
      <p:sp>
        <p:nvSpPr>
          <p:cNvPr id="20" name="Google Shape;20;p2"/>
          <p:cNvSpPr/>
          <p:nvPr/>
        </p:nvSpPr>
        <p:spPr>
          <a:xfrm rot="5400000">
            <a:off x="0" y="2847636"/>
            <a:ext cx="1064508" cy="1064508"/>
          </a:xfrm>
          <a:custGeom>
            <a:rect b="b" l="l" r="r" t="t"/>
            <a:pathLst>
              <a:path extrusionOk="0" h="2129016" w="2129016">
                <a:moveTo>
                  <a:pt x="0" y="0"/>
                </a:moveTo>
                <a:lnTo>
                  <a:pt x="2129016" y="0"/>
                </a:lnTo>
                <a:lnTo>
                  <a:pt x="2129016" y="2129017"/>
                </a:lnTo>
                <a:lnTo>
                  <a:pt x="0" y="2129017"/>
                </a:lnTo>
                <a:lnTo>
                  <a:pt x="0" y="0"/>
                </a:lnTo>
                <a:close/>
              </a:path>
            </a:pathLst>
          </a:custGeom>
          <a:blipFill rotWithShape="1">
            <a:blip r:embed="rId4">
              <a:alphaModFix/>
            </a:blip>
            <a:stretch>
              <a:fillRect b="0" l="0" r="0" t="0"/>
            </a:stretch>
          </a:blipFill>
          <a:ln>
            <a:noFill/>
          </a:ln>
        </p:spPr>
      </p:sp>
      <p:sp>
        <p:nvSpPr>
          <p:cNvPr id="21" name="Google Shape;21;p2"/>
          <p:cNvSpPr/>
          <p:nvPr/>
        </p:nvSpPr>
        <p:spPr>
          <a:xfrm rot="10800000">
            <a:off x="7275839" y="0"/>
            <a:ext cx="2362359" cy="2057400"/>
          </a:xfrm>
          <a:custGeom>
            <a:rect b="b" l="l" r="r" t="t"/>
            <a:pathLst>
              <a:path extrusionOk="0" h="4114800" w="4724718">
                <a:moveTo>
                  <a:pt x="0" y="0"/>
                </a:moveTo>
                <a:lnTo>
                  <a:pt x="4724718" y="0"/>
                </a:lnTo>
                <a:lnTo>
                  <a:pt x="4724718" y="4114800"/>
                </a:lnTo>
                <a:lnTo>
                  <a:pt x="0" y="4114800"/>
                </a:lnTo>
                <a:lnTo>
                  <a:pt x="0" y="0"/>
                </a:lnTo>
                <a:close/>
              </a:path>
            </a:pathLst>
          </a:custGeom>
          <a:blipFill rotWithShape="1">
            <a:blip r:embed="rId5">
              <a:alphaModFix/>
            </a:blip>
            <a:stretch>
              <a:fillRect b="0" l="0" r="0" t="0"/>
            </a:stretch>
          </a:blipFill>
          <a:ln>
            <a:noFill/>
          </a:ln>
        </p:spPr>
      </p:sp>
      <p:sp>
        <p:nvSpPr>
          <p:cNvPr id="22" name="Google Shape;22;p2"/>
          <p:cNvSpPr/>
          <p:nvPr/>
        </p:nvSpPr>
        <p:spPr>
          <a:xfrm>
            <a:off x="0" y="0"/>
            <a:ext cx="1868161" cy="1864765"/>
          </a:xfrm>
          <a:custGeom>
            <a:rect b="b" l="l" r="r" t="t"/>
            <a:pathLst>
              <a:path extrusionOk="0" h="3729529" w="3736322">
                <a:moveTo>
                  <a:pt x="0" y="0"/>
                </a:moveTo>
                <a:lnTo>
                  <a:pt x="3736322" y="0"/>
                </a:lnTo>
                <a:lnTo>
                  <a:pt x="3736322" y="3729529"/>
                </a:lnTo>
                <a:lnTo>
                  <a:pt x="0" y="3729529"/>
                </a:lnTo>
                <a:lnTo>
                  <a:pt x="0" y="0"/>
                </a:lnTo>
                <a:close/>
              </a:path>
            </a:pathLst>
          </a:custGeom>
          <a:blipFill rotWithShape="1">
            <a:blip r:embed="rId6">
              <a:alphaModFix/>
            </a:blip>
            <a:stretch>
              <a:fillRect b="0" l="0" r="0" t="0"/>
            </a:stretch>
          </a:blipFill>
          <a:ln>
            <a:noFill/>
          </a:ln>
        </p:spPr>
      </p:sp>
      <p:sp>
        <p:nvSpPr>
          <p:cNvPr id="23" name="Google Shape;23;p2"/>
          <p:cNvSpPr/>
          <p:nvPr/>
        </p:nvSpPr>
        <p:spPr>
          <a:xfrm>
            <a:off x="134441" y="1521497"/>
            <a:ext cx="731243" cy="719277"/>
          </a:xfrm>
          <a:custGeom>
            <a:rect b="b" l="l" r="r" t="t"/>
            <a:pathLst>
              <a:path extrusionOk="0" h="1438554" w="1462485">
                <a:moveTo>
                  <a:pt x="0" y="0"/>
                </a:moveTo>
                <a:lnTo>
                  <a:pt x="1462486" y="0"/>
                </a:lnTo>
                <a:lnTo>
                  <a:pt x="1462486" y="1438554"/>
                </a:lnTo>
                <a:lnTo>
                  <a:pt x="0" y="1438554"/>
                </a:lnTo>
                <a:lnTo>
                  <a:pt x="0" y="0"/>
                </a:lnTo>
                <a:close/>
              </a:path>
            </a:pathLst>
          </a:custGeom>
          <a:blipFill rotWithShape="1">
            <a:blip r:embed="rId7">
              <a:alphaModFix/>
            </a:blip>
            <a:stretch>
              <a:fillRect b="0" l="0" r="0" t="0"/>
            </a:stretch>
          </a:blipFill>
          <a:ln>
            <a:noFill/>
          </a:ln>
        </p:spPr>
      </p:sp>
      <p:sp>
        <p:nvSpPr>
          <p:cNvPr id="24" name="Google Shape;24;p2"/>
          <p:cNvSpPr txBox="1"/>
          <p:nvPr>
            <p:ph idx="1" type="subTitle"/>
          </p:nvPr>
        </p:nvSpPr>
        <p:spPr>
          <a:xfrm>
            <a:off x="311700" y="2057400"/>
            <a:ext cx="8520600" cy="790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5" name="Google Shape;2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2"/>
          <p:cNvSpPr txBox="1"/>
          <p:nvPr>
            <p:ph type="ctrTitle"/>
          </p:nvPr>
        </p:nvSpPr>
        <p:spPr>
          <a:xfrm>
            <a:off x="1789500" y="236575"/>
            <a:ext cx="5565000" cy="1864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grpSp>
        <p:nvGrpSpPr>
          <p:cNvPr id="28" name="Google Shape;28;p3"/>
          <p:cNvGrpSpPr/>
          <p:nvPr/>
        </p:nvGrpSpPr>
        <p:grpSpPr>
          <a:xfrm>
            <a:off x="0" y="4252009"/>
            <a:ext cx="9144126" cy="891491"/>
            <a:chOff x="0" y="-38100"/>
            <a:chExt cx="3134126" cy="469601"/>
          </a:xfrm>
        </p:grpSpPr>
        <p:sp>
          <p:nvSpPr>
            <p:cNvPr id="29" name="Google Shape;29;p3"/>
            <p:cNvSpPr/>
            <p:nvPr/>
          </p:nvSpPr>
          <p:spPr>
            <a:xfrm>
              <a:off x="0" y="0"/>
              <a:ext cx="3134126" cy="431501"/>
            </a:xfrm>
            <a:custGeom>
              <a:rect b="b" l="l" r="r" t="t"/>
              <a:pathLst>
                <a:path extrusionOk="0" h="431501" w="3134126">
                  <a:moveTo>
                    <a:pt x="0" y="0"/>
                  </a:moveTo>
                  <a:lnTo>
                    <a:pt x="3134126" y="0"/>
                  </a:lnTo>
                  <a:lnTo>
                    <a:pt x="3134126" y="431501"/>
                  </a:lnTo>
                  <a:lnTo>
                    <a:pt x="0" y="431501"/>
                  </a:lnTo>
                  <a:close/>
                </a:path>
              </a:pathLst>
            </a:custGeom>
            <a:solidFill>
              <a:srgbClr val="F97B4A"/>
            </a:solidFill>
            <a:ln>
              <a:noFill/>
            </a:ln>
          </p:spPr>
        </p:sp>
        <p:sp>
          <p:nvSpPr>
            <p:cNvPr id="30" name="Google Shape;30;p3"/>
            <p:cNvSpPr txBox="1"/>
            <p:nvPr/>
          </p:nvSpPr>
          <p:spPr>
            <a:xfrm>
              <a:off x="0" y="-38100"/>
              <a:ext cx="3134100" cy="469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 name="Google Shape;31;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3"/>
          <p:cNvSpPr/>
          <p:nvPr/>
        </p:nvSpPr>
        <p:spPr>
          <a:xfrm>
            <a:off x="0" y="4"/>
            <a:ext cx="9143813" cy="1210506"/>
          </a:xfrm>
          <a:custGeom>
            <a:rect b="b" l="l" r="r" t="t"/>
            <a:pathLst>
              <a:path extrusionOk="0" h="637948" w="3134126">
                <a:moveTo>
                  <a:pt x="0" y="0"/>
                </a:moveTo>
                <a:lnTo>
                  <a:pt x="3134126" y="0"/>
                </a:lnTo>
                <a:lnTo>
                  <a:pt x="3134126" y="637948"/>
                </a:lnTo>
                <a:lnTo>
                  <a:pt x="0" y="637948"/>
                </a:lnTo>
                <a:close/>
              </a:path>
            </a:pathLst>
          </a:custGeom>
          <a:solidFill>
            <a:srgbClr val="5281D4"/>
          </a:solidFill>
          <a:ln>
            <a:noFill/>
          </a:ln>
        </p:spPr>
      </p:sp>
      <p:sp>
        <p:nvSpPr>
          <p:cNvPr id="33" name="Google Shape;33;p3"/>
          <p:cNvSpPr/>
          <p:nvPr/>
        </p:nvSpPr>
        <p:spPr>
          <a:xfrm>
            <a:off x="7086592" y="30861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2">
              <a:alphaModFix/>
            </a:blip>
            <a:stretch>
              <a:fillRect b="0" l="0" r="0" t="0"/>
            </a:stretch>
          </a:blipFill>
          <a:ln>
            <a:noFill/>
          </a:ln>
        </p:spPr>
      </p:sp>
      <p:sp>
        <p:nvSpPr>
          <p:cNvPr id="34" name="Google Shape;34;p3"/>
          <p:cNvSpPr/>
          <p:nvPr/>
        </p:nvSpPr>
        <p:spPr>
          <a:xfrm>
            <a:off x="410055" y="1022098"/>
            <a:ext cx="2460786" cy="154521"/>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 name="Google Shape;35;p3"/>
          <p:cNvSpPr txBox="1"/>
          <p:nvPr>
            <p:ph type="ctrTitle"/>
          </p:nvPr>
        </p:nvSpPr>
        <p:spPr>
          <a:xfrm>
            <a:off x="410050" y="489050"/>
            <a:ext cx="8460900" cy="687600"/>
          </a:xfrm>
          <a:prstGeom prst="rect">
            <a:avLst/>
          </a:prstGeom>
        </p:spPr>
        <p:txBody>
          <a:bodyPr anchorCtr="0" anchor="b" bIns="91425" lIns="91425" spcFirstLastPara="1" rIns="91425" wrap="square" tIns="91425">
            <a:normAutofit/>
          </a:bodyPr>
          <a:lstStyle>
            <a:lvl1pPr lvl="0" rtl="0">
              <a:spcBef>
                <a:spcPts val="0"/>
              </a:spcBef>
              <a:spcAft>
                <a:spcPts val="0"/>
              </a:spcAft>
              <a:buSzPts val="4100"/>
              <a:buNone/>
              <a:defRPr sz="4100"/>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
        <p:nvSpPr>
          <p:cNvPr id="36" name="Google Shape;36;p3"/>
          <p:cNvSpPr txBox="1"/>
          <p:nvPr>
            <p:ph idx="1" type="subTitle"/>
          </p:nvPr>
        </p:nvSpPr>
        <p:spPr>
          <a:xfrm>
            <a:off x="410050" y="1468838"/>
            <a:ext cx="5568900" cy="48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7" name="Google Shape;37;p3"/>
          <p:cNvSpPr txBox="1"/>
          <p:nvPr>
            <p:ph idx="2" type="subTitle"/>
          </p:nvPr>
        </p:nvSpPr>
        <p:spPr>
          <a:xfrm>
            <a:off x="410050" y="2017169"/>
            <a:ext cx="5568900" cy="48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8" name="Google Shape;38;p3"/>
          <p:cNvSpPr txBox="1"/>
          <p:nvPr>
            <p:ph idx="3" type="subTitle"/>
          </p:nvPr>
        </p:nvSpPr>
        <p:spPr>
          <a:xfrm>
            <a:off x="410050" y="2565500"/>
            <a:ext cx="5568900" cy="48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39" name="Google Shape;39;p3"/>
          <p:cNvSpPr txBox="1"/>
          <p:nvPr>
            <p:ph idx="4" type="subTitle"/>
          </p:nvPr>
        </p:nvSpPr>
        <p:spPr>
          <a:xfrm>
            <a:off x="410050" y="3113831"/>
            <a:ext cx="5568900" cy="48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40" name="Google Shape;40;p3"/>
          <p:cNvSpPr txBox="1"/>
          <p:nvPr>
            <p:ph idx="5" type="subTitle"/>
          </p:nvPr>
        </p:nvSpPr>
        <p:spPr>
          <a:xfrm>
            <a:off x="410050" y="3662163"/>
            <a:ext cx="5568900" cy="48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43" name="Google Shape;43;p4"/>
          <p:cNvGrpSpPr/>
          <p:nvPr/>
        </p:nvGrpSpPr>
        <p:grpSpPr>
          <a:xfrm>
            <a:off x="0" y="4088225"/>
            <a:ext cx="9143818" cy="979022"/>
            <a:chOff x="0" y="-38100"/>
            <a:chExt cx="4816592" cy="1416000"/>
          </a:xfrm>
        </p:grpSpPr>
        <p:sp>
          <p:nvSpPr>
            <p:cNvPr id="44" name="Google Shape;44;p4"/>
            <p:cNvSpPr/>
            <p:nvPr/>
          </p:nvSpPr>
          <p:spPr>
            <a:xfrm>
              <a:off x="0" y="0"/>
              <a:ext cx="4816592" cy="1377864"/>
            </a:xfrm>
            <a:custGeom>
              <a:rect b="b" l="l" r="r" t="t"/>
              <a:pathLst>
                <a:path extrusionOk="0" h="1377864" w="4816592">
                  <a:moveTo>
                    <a:pt x="0" y="0"/>
                  </a:moveTo>
                  <a:lnTo>
                    <a:pt x="4816592" y="0"/>
                  </a:lnTo>
                  <a:lnTo>
                    <a:pt x="4816592" y="1377864"/>
                  </a:lnTo>
                  <a:lnTo>
                    <a:pt x="0" y="1377864"/>
                  </a:lnTo>
                  <a:close/>
                </a:path>
              </a:pathLst>
            </a:custGeom>
            <a:solidFill>
              <a:srgbClr val="F97B4A"/>
            </a:solidFill>
            <a:ln>
              <a:noFill/>
            </a:ln>
          </p:spPr>
        </p:sp>
        <p:sp>
          <p:nvSpPr>
            <p:cNvPr id="45" name="Google Shape;45;p4"/>
            <p:cNvSpPr txBox="1"/>
            <p:nvPr/>
          </p:nvSpPr>
          <p:spPr>
            <a:xfrm>
              <a:off x="0" y="-38100"/>
              <a:ext cx="4816500" cy="1416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 name="Google Shape;46;p4"/>
          <p:cNvGrpSpPr/>
          <p:nvPr/>
        </p:nvGrpSpPr>
        <p:grpSpPr>
          <a:xfrm>
            <a:off x="0" y="3591726"/>
            <a:ext cx="9143818" cy="572700"/>
            <a:chOff x="0" y="-38100"/>
            <a:chExt cx="4816592" cy="309033"/>
          </a:xfrm>
        </p:grpSpPr>
        <p:sp>
          <p:nvSpPr>
            <p:cNvPr id="47" name="Google Shape;47;p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5281D4"/>
            </a:solidFill>
            <a:ln>
              <a:noFill/>
            </a:ln>
          </p:spPr>
        </p:sp>
        <p:sp>
          <p:nvSpPr>
            <p:cNvPr id="48" name="Google Shape;48;p4"/>
            <p:cNvSpPr txBox="1"/>
            <p:nvPr/>
          </p:nvSpPr>
          <p:spPr>
            <a:xfrm>
              <a:off x="0" y="-38100"/>
              <a:ext cx="4816500" cy="309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 name="Google Shape;49;p4"/>
          <p:cNvSpPr/>
          <p:nvPr/>
        </p:nvSpPr>
        <p:spPr>
          <a:xfrm>
            <a:off x="2275" y="4899700"/>
            <a:ext cx="9139483" cy="243840"/>
          </a:xfrm>
          <a:custGeom>
            <a:rect b="b" l="l" r="r" t="t"/>
            <a:pathLst>
              <a:path extrusionOk="0" h="270933" w="4816592">
                <a:moveTo>
                  <a:pt x="0" y="0"/>
                </a:moveTo>
                <a:lnTo>
                  <a:pt x="4816592" y="0"/>
                </a:lnTo>
                <a:lnTo>
                  <a:pt x="4816592" y="270933"/>
                </a:lnTo>
                <a:lnTo>
                  <a:pt x="0" y="270933"/>
                </a:lnTo>
                <a:close/>
              </a:path>
            </a:pathLst>
          </a:custGeom>
          <a:solidFill>
            <a:srgbClr val="E1D2FF"/>
          </a:solidFill>
          <a:ln>
            <a:noFill/>
          </a:ln>
        </p:spPr>
      </p:sp>
      <p:sp>
        <p:nvSpPr>
          <p:cNvPr id="50" name="Google Shape;5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1" name="Google Shape;5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4"/>
          <p:cNvSpPr/>
          <p:nvPr>
            <p:ph idx="2" type="pic"/>
          </p:nvPr>
        </p:nvSpPr>
        <p:spPr>
          <a:xfrm>
            <a:off x="4291200" y="1373375"/>
            <a:ext cx="4541100" cy="2574900"/>
          </a:xfrm>
          <a:prstGeom prst="rect">
            <a:avLst/>
          </a:prstGeom>
          <a:noFill/>
          <a:ln cap="flat" cmpd="sng" w="38100">
            <a:solidFill>
              <a:srgbClr val="5281D4"/>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 name="Shape 53"/>
        <p:cNvGrpSpPr/>
        <p:nvPr/>
      </p:nvGrpSpPr>
      <p:grpSpPr>
        <a:xfrm>
          <a:off x="0" y="0"/>
          <a:ext cx="0" cy="0"/>
          <a:chOff x="0" y="0"/>
          <a:chExt cx="0" cy="0"/>
        </a:xfrm>
      </p:grpSpPr>
      <p:sp>
        <p:nvSpPr>
          <p:cNvPr id="54" name="Google Shape;5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6" name="Google Shape;5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 name="Google Shape;5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5"/>
          <p:cNvSpPr/>
          <p:nvPr/>
        </p:nvSpPr>
        <p:spPr>
          <a:xfrm rot="10800000">
            <a:off x="3483" y="3646020"/>
            <a:ext cx="2344542" cy="2340279"/>
          </a:xfrm>
          <a:custGeom>
            <a:rect b="b" l="l" r="r" t="t"/>
            <a:pathLst>
              <a:path extrusionOk="0" h="3729529" w="3736322">
                <a:moveTo>
                  <a:pt x="0" y="0"/>
                </a:moveTo>
                <a:lnTo>
                  <a:pt x="3736322" y="0"/>
                </a:lnTo>
                <a:lnTo>
                  <a:pt x="3736322" y="3729529"/>
                </a:lnTo>
                <a:lnTo>
                  <a:pt x="0" y="3729529"/>
                </a:lnTo>
                <a:lnTo>
                  <a:pt x="0" y="0"/>
                </a:lnTo>
                <a:close/>
              </a:path>
            </a:pathLst>
          </a:custGeom>
          <a:blipFill rotWithShape="1">
            <a:blip r:embed="rId2">
              <a:alphaModFix/>
            </a:blip>
            <a:stretch>
              <a:fillRect b="0" l="0" r="0" t="0"/>
            </a:stretch>
          </a:blipFill>
          <a:ln>
            <a:noFill/>
          </a:ln>
        </p:spPr>
      </p:sp>
      <p:sp>
        <p:nvSpPr>
          <p:cNvPr id="59" name="Google Shape;59;p5"/>
          <p:cNvSpPr/>
          <p:nvPr/>
        </p:nvSpPr>
        <p:spPr>
          <a:xfrm>
            <a:off x="4207825" y="2879652"/>
            <a:ext cx="2597556" cy="2262235"/>
          </a:xfrm>
          <a:custGeom>
            <a:rect b="b" l="l" r="r" t="t"/>
            <a:pathLst>
              <a:path extrusionOk="0" h="3197505" w="3671457">
                <a:moveTo>
                  <a:pt x="0" y="0"/>
                </a:moveTo>
                <a:lnTo>
                  <a:pt x="3671457" y="0"/>
                </a:lnTo>
                <a:lnTo>
                  <a:pt x="3671457" y="3197505"/>
                </a:lnTo>
                <a:lnTo>
                  <a:pt x="0" y="319750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1"/>
        </a:solidFill>
      </p:bgPr>
    </p:bg>
    <p:spTree>
      <p:nvGrpSpPr>
        <p:cNvPr id="60" name="Shape 60"/>
        <p:cNvGrpSpPr/>
        <p:nvPr/>
      </p:nvGrpSpPr>
      <p:grpSpPr>
        <a:xfrm>
          <a:off x="0" y="0"/>
          <a:ext cx="0" cy="0"/>
          <a:chOff x="0" y="0"/>
          <a:chExt cx="0" cy="0"/>
        </a:xfrm>
      </p:grpSpPr>
      <p:sp>
        <p:nvSpPr>
          <p:cNvPr id="61" name="Google Shape;61;p6"/>
          <p:cNvSpPr/>
          <p:nvPr/>
        </p:nvSpPr>
        <p:spPr>
          <a:xfrm rot="10800000">
            <a:off x="3640085" y="2533993"/>
            <a:ext cx="4699465" cy="4092806"/>
          </a:xfrm>
          <a:custGeom>
            <a:rect b="b" l="l" r="r" t="t"/>
            <a:pathLst>
              <a:path extrusionOk="0" h="3197505" w="3671457">
                <a:moveTo>
                  <a:pt x="0" y="0"/>
                </a:moveTo>
                <a:lnTo>
                  <a:pt x="3671456" y="0"/>
                </a:lnTo>
                <a:lnTo>
                  <a:pt x="3671456" y="3197505"/>
                </a:lnTo>
                <a:lnTo>
                  <a:pt x="0" y="3197505"/>
                </a:lnTo>
                <a:lnTo>
                  <a:pt x="0" y="0"/>
                </a:lnTo>
                <a:close/>
              </a:path>
            </a:pathLst>
          </a:custGeom>
          <a:blipFill rotWithShape="1">
            <a:blip r:embed="rId2">
              <a:alphaModFix/>
            </a:blip>
            <a:stretch>
              <a:fillRect b="0" l="0" r="0" t="0"/>
            </a:stretch>
          </a:blipFill>
          <a:ln>
            <a:noFill/>
          </a:ln>
        </p:spPr>
      </p:sp>
      <p:sp>
        <p:nvSpPr>
          <p:cNvPr id="62" name="Google Shape;6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6"/>
          <p:cNvSpPr/>
          <p:nvPr/>
        </p:nvSpPr>
        <p:spPr>
          <a:xfrm>
            <a:off x="740757" y="1884547"/>
            <a:ext cx="1674637" cy="10515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 name="Google Shape;64;p6"/>
          <p:cNvSpPr/>
          <p:nvPr>
            <p:ph idx="2" type="pic"/>
          </p:nvPr>
        </p:nvSpPr>
        <p:spPr>
          <a:xfrm>
            <a:off x="4784650" y="-22150"/>
            <a:ext cx="3787800" cy="5165700"/>
          </a:xfrm>
          <a:prstGeom prst="rect">
            <a:avLst/>
          </a:prstGeom>
          <a:noFill/>
          <a:ln>
            <a:noFill/>
          </a:ln>
        </p:spPr>
      </p:sp>
      <p:sp>
        <p:nvSpPr>
          <p:cNvPr id="65" name="Google Shape;65;p6"/>
          <p:cNvSpPr txBox="1"/>
          <p:nvPr>
            <p:ph type="ctrTitle"/>
          </p:nvPr>
        </p:nvSpPr>
        <p:spPr>
          <a:xfrm>
            <a:off x="638650" y="636900"/>
            <a:ext cx="4002600" cy="13989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6" name="Google Shape;66;p6"/>
          <p:cNvSpPr txBox="1"/>
          <p:nvPr>
            <p:ph idx="1" type="subTitle"/>
          </p:nvPr>
        </p:nvSpPr>
        <p:spPr>
          <a:xfrm>
            <a:off x="638650" y="2263250"/>
            <a:ext cx="2600400" cy="909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grpSp>
        <p:nvGrpSpPr>
          <p:cNvPr id="68" name="Google Shape;68;p7"/>
          <p:cNvGrpSpPr/>
          <p:nvPr/>
        </p:nvGrpSpPr>
        <p:grpSpPr>
          <a:xfrm>
            <a:off x="-1809282" y="4370203"/>
            <a:ext cx="12115383" cy="2057400"/>
            <a:chOff x="-1809281" y="4370203"/>
            <a:chExt cx="12115383" cy="2057400"/>
          </a:xfrm>
        </p:grpSpPr>
        <p:sp>
          <p:nvSpPr>
            <p:cNvPr id="69" name="Google Shape;69;p7"/>
            <p:cNvSpPr/>
            <p:nvPr/>
          </p:nvSpPr>
          <p:spPr>
            <a:xfrm>
              <a:off x="514350" y="4370203"/>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2">
                <a:alphaModFix/>
              </a:blip>
              <a:stretch>
                <a:fillRect b="0" l="0" r="0" t="0"/>
              </a:stretch>
            </a:blipFill>
            <a:ln>
              <a:noFill/>
            </a:ln>
          </p:spPr>
        </p:sp>
        <p:sp>
          <p:nvSpPr>
            <p:cNvPr id="70" name="Google Shape;70;p7"/>
            <p:cNvSpPr/>
            <p:nvPr/>
          </p:nvSpPr>
          <p:spPr>
            <a:xfrm>
              <a:off x="2749723" y="4370203"/>
              <a:ext cx="3134543" cy="2057400"/>
            </a:xfrm>
            <a:custGeom>
              <a:rect b="b" l="l" r="r" t="t"/>
              <a:pathLst>
                <a:path extrusionOk="0" h="4114800" w="6269086">
                  <a:moveTo>
                    <a:pt x="0" y="0"/>
                  </a:moveTo>
                  <a:lnTo>
                    <a:pt x="6269085" y="0"/>
                  </a:lnTo>
                  <a:lnTo>
                    <a:pt x="6269085" y="4114800"/>
                  </a:lnTo>
                  <a:lnTo>
                    <a:pt x="0" y="4114800"/>
                  </a:lnTo>
                  <a:lnTo>
                    <a:pt x="0" y="0"/>
                  </a:lnTo>
                  <a:close/>
                </a:path>
              </a:pathLst>
            </a:custGeom>
            <a:blipFill rotWithShape="1">
              <a:blip r:embed="rId2">
                <a:alphaModFix/>
              </a:blip>
              <a:stretch>
                <a:fillRect b="0" l="0" r="0" t="0"/>
              </a:stretch>
            </a:blipFill>
            <a:ln>
              <a:noFill/>
            </a:ln>
          </p:spPr>
        </p:sp>
        <p:sp>
          <p:nvSpPr>
            <p:cNvPr id="71" name="Google Shape;71;p7"/>
            <p:cNvSpPr/>
            <p:nvPr/>
          </p:nvSpPr>
          <p:spPr>
            <a:xfrm>
              <a:off x="5001462" y="4370203"/>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2">
                <a:alphaModFix/>
              </a:blip>
              <a:stretch>
                <a:fillRect b="0" l="0" r="0" t="0"/>
              </a:stretch>
            </a:blipFill>
            <a:ln>
              <a:noFill/>
            </a:ln>
          </p:spPr>
        </p:sp>
        <p:sp>
          <p:nvSpPr>
            <p:cNvPr id="72" name="Google Shape;72;p7"/>
            <p:cNvSpPr/>
            <p:nvPr/>
          </p:nvSpPr>
          <p:spPr>
            <a:xfrm>
              <a:off x="7171558" y="4370203"/>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2">
                <a:alphaModFix/>
              </a:blip>
              <a:stretch>
                <a:fillRect b="0" l="0" r="0" t="0"/>
              </a:stretch>
            </a:blipFill>
            <a:ln>
              <a:noFill/>
            </a:ln>
          </p:spPr>
        </p:sp>
        <p:sp>
          <p:nvSpPr>
            <p:cNvPr id="73" name="Google Shape;73;p7"/>
            <p:cNvSpPr/>
            <p:nvPr/>
          </p:nvSpPr>
          <p:spPr>
            <a:xfrm>
              <a:off x="-1809281" y="4370203"/>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2">
                <a:alphaModFix/>
              </a:blip>
              <a:stretch>
                <a:fillRect b="0" l="0" r="0" t="0"/>
              </a:stretch>
            </a:blipFill>
            <a:ln>
              <a:noFill/>
            </a:ln>
          </p:spPr>
        </p:sp>
      </p:grpSp>
      <p:sp>
        <p:nvSpPr>
          <p:cNvPr id="74" name="Google Shape;74;p7"/>
          <p:cNvSpPr txBox="1"/>
          <p:nvPr>
            <p:ph type="title"/>
          </p:nvPr>
        </p:nvSpPr>
        <p:spPr>
          <a:xfrm>
            <a:off x="490250" y="996800"/>
            <a:ext cx="6367800" cy="40602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5" name="Google Shape;7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6" name="Google Shape;76;p7"/>
          <p:cNvGrpSpPr/>
          <p:nvPr/>
        </p:nvGrpSpPr>
        <p:grpSpPr>
          <a:xfrm>
            <a:off x="0" y="-1"/>
            <a:ext cx="9143818" cy="1142712"/>
            <a:chOff x="0" y="-38100"/>
            <a:chExt cx="4816592" cy="1416000"/>
          </a:xfrm>
        </p:grpSpPr>
        <p:sp>
          <p:nvSpPr>
            <p:cNvPr id="77" name="Google Shape;77;p7"/>
            <p:cNvSpPr/>
            <p:nvPr/>
          </p:nvSpPr>
          <p:spPr>
            <a:xfrm>
              <a:off x="0" y="0"/>
              <a:ext cx="4816592" cy="1377864"/>
            </a:xfrm>
            <a:custGeom>
              <a:rect b="b" l="l" r="r" t="t"/>
              <a:pathLst>
                <a:path extrusionOk="0" h="1377864" w="4816592">
                  <a:moveTo>
                    <a:pt x="0" y="0"/>
                  </a:moveTo>
                  <a:lnTo>
                    <a:pt x="4816592" y="0"/>
                  </a:lnTo>
                  <a:lnTo>
                    <a:pt x="4816592" y="1377864"/>
                  </a:lnTo>
                  <a:lnTo>
                    <a:pt x="0" y="1377864"/>
                  </a:lnTo>
                  <a:close/>
                </a:path>
              </a:pathLst>
            </a:custGeom>
            <a:solidFill>
              <a:srgbClr val="F97B4A"/>
            </a:solidFill>
            <a:ln>
              <a:noFill/>
            </a:ln>
          </p:spPr>
        </p:sp>
        <p:sp>
          <p:nvSpPr>
            <p:cNvPr id="78" name="Google Shape;78;p7"/>
            <p:cNvSpPr txBox="1"/>
            <p:nvPr/>
          </p:nvSpPr>
          <p:spPr>
            <a:xfrm>
              <a:off x="0" y="-38100"/>
              <a:ext cx="4816500" cy="1416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 name="Google Shape;79;p7"/>
          <p:cNvGrpSpPr/>
          <p:nvPr/>
        </p:nvGrpSpPr>
        <p:grpSpPr>
          <a:xfrm>
            <a:off x="0" y="886342"/>
            <a:ext cx="9143818" cy="586668"/>
            <a:chOff x="0" y="-38100"/>
            <a:chExt cx="4816592" cy="309033"/>
          </a:xfrm>
        </p:grpSpPr>
        <p:sp>
          <p:nvSpPr>
            <p:cNvPr id="80" name="Google Shape;80;p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E1D2FF"/>
            </a:solidFill>
            <a:ln>
              <a:noFill/>
            </a:ln>
          </p:spPr>
        </p:sp>
        <p:sp>
          <p:nvSpPr>
            <p:cNvPr id="81" name="Google Shape;81;p7"/>
            <p:cNvSpPr txBox="1"/>
            <p:nvPr/>
          </p:nvSpPr>
          <p:spPr>
            <a:xfrm>
              <a:off x="0" y="-38100"/>
              <a:ext cx="4816500" cy="309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2" name="Google Shape;82;p7"/>
          <p:cNvGrpSpPr/>
          <p:nvPr/>
        </p:nvGrpSpPr>
        <p:grpSpPr>
          <a:xfrm>
            <a:off x="0" y="1400692"/>
            <a:ext cx="9143818" cy="329752"/>
            <a:chOff x="0" y="-38100"/>
            <a:chExt cx="4816592" cy="173700"/>
          </a:xfrm>
        </p:grpSpPr>
        <p:sp>
          <p:nvSpPr>
            <p:cNvPr id="83" name="Google Shape;83;p7"/>
            <p:cNvSpPr/>
            <p:nvPr/>
          </p:nvSpPr>
          <p:spPr>
            <a:xfrm>
              <a:off x="0" y="0"/>
              <a:ext cx="4816592" cy="135467"/>
            </a:xfrm>
            <a:custGeom>
              <a:rect b="b" l="l" r="r" t="t"/>
              <a:pathLst>
                <a:path extrusionOk="0" h="135467" w="4816592">
                  <a:moveTo>
                    <a:pt x="0" y="0"/>
                  </a:moveTo>
                  <a:lnTo>
                    <a:pt x="4816592" y="0"/>
                  </a:lnTo>
                  <a:lnTo>
                    <a:pt x="4816592" y="135467"/>
                  </a:lnTo>
                  <a:lnTo>
                    <a:pt x="0" y="135467"/>
                  </a:lnTo>
                  <a:close/>
                </a:path>
              </a:pathLst>
            </a:custGeom>
            <a:solidFill>
              <a:srgbClr val="5281D4"/>
            </a:solidFill>
            <a:ln>
              <a:noFill/>
            </a:ln>
          </p:spPr>
        </p:sp>
        <p:sp>
          <p:nvSpPr>
            <p:cNvPr id="84" name="Google Shape;84;p7"/>
            <p:cNvSpPr txBox="1"/>
            <p:nvPr/>
          </p:nvSpPr>
          <p:spPr>
            <a:xfrm>
              <a:off x="0" y="-38100"/>
              <a:ext cx="4816500" cy="173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5" name="Shape 85"/>
        <p:cNvGrpSpPr/>
        <p:nvPr/>
      </p:nvGrpSpPr>
      <p:grpSpPr>
        <a:xfrm>
          <a:off x="0" y="0"/>
          <a:ext cx="0" cy="0"/>
          <a:chOff x="0" y="0"/>
          <a:chExt cx="0" cy="0"/>
        </a:xfrm>
      </p:grpSpPr>
      <p:sp>
        <p:nvSpPr>
          <p:cNvPr id="86" name="Google Shape;8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txBox="1"/>
          <p:nvPr>
            <p:ph type="title"/>
          </p:nvPr>
        </p:nvSpPr>
        <p:spPr>
          <a:xfrm>
            <a:off x="265500" y="658075"/>
            <a:ext cx="4045200" cy="20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8" name="Google Shape;8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9" name="Google Shape;8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1" name="Google Shape;91;p8"/>
          <p:cNvSpPr/>
          <p:nvPr/>
        </p:nvSpPr>
        <p:spPr>
          <a:xfrm>
            <a:off x="-1779198" y="4114800"/>
            <a:ext cx="3558396" cy="2057400"/>
          </a:xfrm>
          <a:custGeom>
            <a:rect b="b" l="l" r="r" t="t"/>
            <a:pathLst>
              <a:path extrusionOk="0" h="4114800" w="7116792">
                <a:moveTo>
                  <a:pt x="0" y="0"/>
                </a:moveTo>
                <a:lnTo>
                  <a:pt x="7116792" y="0"/>
                </a:lnTo>
                <a:lnTo>
                  <a:pt x="7116792" y="4114800"/>
                </a:lnTo>
                <a:lnTo>
                  <a:pt x="0" y="4114800"/>
                </a:lnTo>
                <a:lnTo>
                  <a:pt x="0" y="0"/>
                </a:lnTo>
                <a:close/>
              </a:path>
            </a:pathLst>
          </a:custGeom>
          <a:blipFill rotWithShape="1">
            <a:blip r:embed="rId2">
              <a:alphaModFix/>
            </a:blip>
            <a:stretch>
              <a:fillRect b="0" l="0" r="0" t="0"/>
            </a:stretch>
          </a:blipFill>
          <a:ln>
            <a:noFill/>
          </a:ln>
        </p:spPr>
      </p:sp>
      <p:sp>
        <p:nvSpPr>
          <p:cNvPr id="92" name="Google Shape;92;p8"/>
          <p:cNvSpPr/>
          <p:nvPr/>
        </p:nvSpPr>
        <p:spPr>
          <a:xfrm>
            <a:off x="4572009" y="3544619"/>
            <a:ext cx="1835728" cy="1598753"/>
          </a:xfrm>
          <a:custGeom>
            <a:rect b="b" l="l" r="r" t="t"/>
            <a:pathLst>
              <a:path extrusionOk="0" h="3197505" w="3671457">
                <a:moveTo>
                  <a:pt x="0" y="0"/>
                </a:moveTo>
                <a:lnTo>
                  <a:pt x="3671456" y="0"/>
                </a:lnTo>
                <a:lnTo>
                  <a:pt x="3671456" y="3197505"/>
                </a:lnTo>
                <a:lnTo>
                  <a:pt x="0" y="319750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5" name="Google Shape;9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6" name="Google Shape;96;p9"/>
          <p:cNvGrpSpPr/>
          <p:nvPr/>
        </p:nvGrpSpPr>
        <p:grpSpPr>
          <a:xfrm>
            <a:off x="3895725" y="-70165"/>
            <a:ext cx="2624280" cy="2641959"/>
            <a:chOff x="0" y="-38100"/>
            <a:chExt cx="1425000" cy="1434600"/>
          </a:xfrm>
        </p:grpSpPr>
        <p:sp>
          <p:nvSpPr>
            <p:cNvPr id="97" name="Google Shape;97;p9"/>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F97B4A"/>
            </a:solidFill>
            <a:ln>
              <a:noFill/>
            </a:ln>
          </p:spPr>
        </p:sp>
        <p:sp>
          <p:nvSpPr>
            <p:cNvPr id="98" name="Google Shape;98;p9"/>
            <p:cNvSpPr txBox="1"/>
            <p:nvPr/>
          </p:nvSpPr>
          <p:spPr>
            <a:xfrm>
              <a:off x="0" y="-38100"/>
              <a:ext cx="1425000" cy="1434600"/>
            </a:xfrm>
            <a:prstGeom prst="rect">
              <a:avLst/>
            </a:prstGeom>
            <a:noFill/>
            <a:ln>
              <a:noFill/>
            </a:ln>
          </p:spPr>
          <p:txBody>
            <a:bodyPr anchorCtr="0" anchor="ctr" bIns="25400" lIns="25400" spcFirstLastPara="1" rIns="25400" wrap="square" tIns="25400">
              <a:noAutofit/>
            </a:bodyPr>
            <a:lstStyle/>
            <a:p>
              <a:pPr indent="0" lvl="0" marL="0" marR="0" rtl="0" algn="l">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9" name="Google Shape;99;p9"/>
          <p:cNvGrpSpPr/>
          <p:nvPr/>
        </p:nvGrpSpPr>
        <p:grpSpPr>
          <a:xfrm>
            <a:off x="6519862" y="-70165"/>
            <a:ext cx="2624280" cy="2641959"/>
            <a:chOff x="0" y="-38100"/>
            <a:chExt cx="1425000" cy="1434600"/>
          </a:xfrm>
        </p:grpSpPr>
        <p:sp>
          <p:nvSpPr>
            <p:cNvPr id="100" name="Google Shape;100;p9"/>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5281D4"/>
            </a:solidFill>
            <a:ln>
              <a:noFill/>
            </a:ln>
          </p:spPr>
        </p:sp>
        <p:sp>
          <p:nvSpPr>
            <p:cNvPr id="101" name="Google Shape;101;p9"/>
            <p:cNvSpPr txBox="1"/>
            <p:nvPr/>
          </p:nvSpPr>
          <p:spPr>
            <a:xfrm>
              <a:off x="0" y="-38100"/>
              <a:ext cx="1425000" cy="14346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2" name="Google Shape;102;p9"/>
          <p:cNvGrpSpPr/>
          <p:nvPr/>
        </p:nvGrpSpPr>
        <p:grpSpPr>
          <a:xfrm>
            <a:off x="3895725" y="2501585"/>
            <a:ext cx="2624280" cy="2641959"/>
            <a:chOff x="0" y="-38100"/>
            <a:chExt cx="1425000" cy="1434600"/>
          </a:xfrm>
        </p:grpSpPr>
        <p:sp>
          <p:nvSpPr>
            <p:cNvPr id="103" name="Google Shape;103;p9"/>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A5CBFF"/>
            </a:solidFill>
            <a:ln>
              <a:noFill/>
            </a:ln>
          </p:spPr>
        </p:sp>
        <p:sp>
          <p:nvSpPr>
            <p:cNvPr id="104" name="Google Shape;104;p9"/>
            <p:cNvSpPr txBox="1"/>
            <p:nvPr/>
          </p:nvSpPr>
          <p:spPr>
            <a:xfrm>
              <a:off x="0" y="-38100"/>
              <a:ext cx="1425000" cy="1434600"/>
            </a:xfrm>
            <a:prstGeom prst="rect">
              <a:avLst/>
            </a:prstGeom>
            <a:noFill/>
            <a:ln>
              <a:noFill/>
            </a:ln>
          </p:spPr>
          <p:txBody>
            <a:bodyPr anchorCtr="0" anchor="ctr" bIns="25400" lIns="25400" spcFirstLastPara="1" rIns="25400" wrap="square" tIns="25400">
              <a:noAutofit/>
            </a:bodyPr>
            <a:lstStyle/>
            <a:p>
              <a:pPr indent="0" lvl="0" marL="0" marR="0" rtl="0" algn="l">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5" name="Google Shape;105;p9"/>
          <p:cNvGrpSpPr/>
          <p:nvPr/>
        </p:nvGrpSpPr>
        <p:grpSpPr>
          <a:xfrm>
            <a:off x="6519862" y="2501585"/>
            <a:ext cx="2624280" cy="2641959"/>
            <a:chOff x="0" y="-38100"/>
            <a:chExt cx="1425000" cy="1434600"/>
          </a:xfrm>
        </p:grpSpPr>
        <p:sp>
          <p:nvSpPr>
            <p:cNvPr id="106" name="Google Shape;106;p9"/>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E1D2FF"/>
            </a:solidFill>
            <a:ln>
              <a:noFill/>
            </a:ln>
          </p:spPr>
        </p:sp>
        <p:sp>
          <p:nvSpPr>
            <p:cNvPr id="107" name="Google Shape;107;p9"/>
            <p:cNvSpPr txBox="1"/>
            <p:nvPr/>
          </p:nvSpPr>
          <p:spPr>
            <a:xfrm>
              <a:off x="0" y="-38100"/>
              <a:ext cx="1425000" cy="14346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8" name="Google Shape;108;p9"/>
          <p:cNvSpPr/>
          <p:nvPr/>
        </p:nvSpPr>
        <p:spPr>
          <a:xfrm>
            <a:off x="7827373" y="-806156"/>
            <a:ext cx="2395143" cy="2395144"/>
          </a:xfrm>
          <a:custGeom>
            <a:rect b="b" l="l" r="r" t="t"/>
            <a:pathLst>
              <a:path extrusionOk="0" h="4790287" w="4790287">
                <a:moveTo>
                  <a:pt x="0" y="0"/>
                </a:moveTo>
                <a:lnTo>
                  <a:pt x="4790288" y="0"/>
                </a:lnTo>
                <a:lnTo>
                  <a:pt x="4790288" y="4790287"/>
                </a:lnTo>
                <a:lnTo>
                  <a:pt x="0" y="4790287"/>
                </a:lnTo>
                <a:lnTo>
                  <a:pt x="0" y="0"/>
                </a:lnTo>
                <a:close/>
              </a:path>
            </a:pathLst>
          </a:custGeom>
          <a:blipFill rotWithShape="1">
            <a:blip r:embed="rId2">
              <a:alphaModFix amt="30000"/>
            </a:blip>
            <a:stretch>
              <a:fillRect b="0" l="0" r="0" t="0"/>
            </a:stretch>
          </a:blipFill>
          <a:ln>
            <a:noFill/>
          </a:ln>
        </p:spPr>
      </p:sp>
      <p:sp>
        <p:nvSpPr>
          <p:cNvPr id="109" name="Google Shape;109;p9"/>
          <p:cNvSpPr/>
          <p:nvPr/>
        </p:nvSpPr>
        <p:spPr>
          <a:xfrm>
            <a:off x="2027564" y="-841895"/>
            <a:ext cx="1868161" cy="1864765"/>
          </a:xfrm>
          <a:custGeom>
            <a:rect b="b" l="l" r="r" t="t"/>
            <a:pathLst>
              <a:path extrusionOk="0" h="3729529" w="3736322">
                <a:moveTo>
                  <a:pt x="0" y="0"/>
                </a:moveTo>
                <a:lnTo>
                  <a:pt x="3736322" y="0"/>
                </a:lnTo>
                <a:lnTo>
                  <a:pt x="3736322" y="3729530"/>
                </a:lnTo>
                <a:lnTo>
                  <a:pt x="0" y="372953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0" name="Shape 110"/>
        <p:cNvGrpSpPr/>
        <p:nvPr/>
      </p:nvGrpSpPr>
      <p:grpSpPr>
        <a:xfrm>
          <a:off x="0" y="0"/>
          <a:ext cx="0" cy="0"/>
          <a:chOff x="0" y="0"/>
          <a:chExt cx="0" cy="0"/>
        </a:xfrm>
      </p:grpSpPr>
      <p:sp>
        <p:nvSpPr>
          <p:cNvPr id="111" name="Google Shape;111;p10"/>
          <p:cNvSpPr/>
          <p:nvPr>
            <p:ph idx="2" type="pic"/>
          </p:nvPr>
        </p:nvSpPr>
        <p:spPr>
          <a:xfrm>
            <a:off x="231750" y="544950"/>
            <a:ext cx="2547300" cy="4053600"/>
          </a:xfrm>
          <a:prstGeom prst="rect">
            <a:avLst/>
          </a:prstGeom>
          <a:noFill/>
          <a:ln cap="flat" cmpd="sng" w="38100">
            <a:solidFill>
              <a:schemeClr val="accent1"/>
            </a:solidFill>
            <a:prstDash val="solid"/>
            <a:round/>
            <a:headEnd len="sm" w="sm" type="none"/>
            <a:tailEnd len="sm" w="sm" type="none"/>
          </a:ln>
        </p:spPr>
      </p:sp>
      <p:sp>
        <p:nvSpPr>
          <p:cNvPr id="112" name="Google Shape;112;p10"/>
          <p:cNvSpPr/>
          <p:nvPr>
            <p:ph idx="3" type="pic"/>
          </p:nvPr>
        </p:nvSpPr>
        <p:spPr>
          <a:xfrm>
            <a:off x="6364950" y="544950"/>
            <a:ext cx="2547300" cy="4053600"/>
          </a:xfrm>
          <a:prstGeom prst="rect">
            <a:avLst/>
          </a:prstGeom>
          <a:noFill/>
          <a:ln cap="flat" cmpd="sng" w="38100">
            <a:solidFill>
              <a:schemeClr val="accent1"/>
            </a:solidFill>
            <a:prstDash val="solid"/>
            <a:round/>
            <a:headEnd len="sm" w="sm" type="none"/>
            <a:tailEnd len="sm" w="sm" type="none"/>
          </a:ln>
        </p:spPr>
      </p:sp>
      <p:sp>
        <p:nvSpPr>
          <p:cNvPr id="113" name="Google Shape;113;p10"/>
          <p:cNvSpPr/>
          <p:nvPr>
            <p:ph idx="4" type="pic"/>
          </p:nvPr>
        </p:nvSpPr>
        <p:spPr>
          <a:xfrm>
            <a:off x="3298350" y="1923750"/>
            <a:ext cx="2547300" cy="2674800"/>
          </a:xfrm>
          <a:prstGeom prst="rect">
            <a:avLst/>
          </a:prstGeom>
          <a:noFill/>
          <a:ln cap="flat" cmpd="sng" w="38100">
            <a:solidFill>
              <a:srgbClr val="F97B4A"/>
            </a:solidFill>
            <a:prstDash val="solid"/>
            <a:round/>
            <a:headEnd len="sm" w="sm" type="none"/>
            <a:tailEnd len="sm" w="sm" type="none"/>
          </a:ln>
        </p:spPr>
      </p:sp>
      <p:sp>
        <p:nvSpPr>
          <p:cNvPr id="114" name="Google Shape;114;p10"/>
          <p:cNvSpPr/>
          <p:nvPr>
            <p:ph idx="5" type="pic"/>
          </p:nvPr>
        </p:nvSpPr>
        <p:spPr>
          <a:xfrm>
            <a:off x="3298350" y="544950"/>
            <a:ext cx="2547300" cy="1135200"/>
          </a:xfrm>
          <a:prstGeom prst="rect">
            <a:avLst/>
          </a:prstGeom>
          <a:noFill/>
          <a:ln cap="flat" cmpd="sng" w="38100">
            <a:solidFill>
              <a:schemeClr val="lt2"/>
            </a:solidFill>
            <a:prstDash val="solid"/>
            <a:round/>
            <a:headEnd len="sm" w="sm" type="none"/>
            <a:tailEnd len="sm" w="sm" type="none"/>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1pPr>
            <a:lvl2pPr lvl="1">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2pPr>
            <a:lvl3pPr lvl="2">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3pPr>
            <a:lvl4pPr lvl="3">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4pPr>
            <a:lvl5pPr lvl="4">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5pPr>
            <a:lvl6pPr lvl="5">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6pPr>
            <a:lvl7pPr lvl="6">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7pPr>
            <a:lvl8pPr lvl="7">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8pPr>
            <a:lvl9pPr lvl="8">
              <a:spcBef>
                <a:spcPts val="0"/>
              </a:spcBef>
              <a:spcAft>
                <a:spcPts val="0"/>
              </a:spcAft>
              <a:buClr>
                <a:schemeClr val="dk1"/>
              </a:buClr>
              <a:buSzPts val="2800"/>
              <a:buFont typeface="Halant"/>
              <a:buNone/>
              <a:defRPr b="1" sz="2800">
                <a:solidFill>
                  <a:schemeClr val="dk1"/>
                </a:solidFill>
                <a:latin typeface="Halant"/>
                <a:ea typeface="Halant"/>
                <a:cs typeface="Halant"/>
                <a:sym typeface="Halan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00000"/>
              </a:lnSpc>
              <a:spcBef>
                <a:spcPts val="0"/>
              </a:spcBef>
              <a:spcAft>
                <a:spcPts val="0"/>
              </a:spcAft>
              <a:buClr>
                <a:schemeClr val="dk2"/>
              </a:buClr>
              <a:buSzPts val="1800"/>
              <a:buFont typeface="Halant"/>
              <a:buChar char="●"/>
              <a:defRPr b="1" sz="1800">
                <a:solidFill>
                  <a:schemeClr val="dk2"/>
                </a:solidFill>
                <a:latin typeface="Halant"/>
                <a:ea typeface="Halant"/>
                <a:cs typeface="Halant"/>
                <a:sym typeface="Halant"/>
              </a:defRPr>
            </a:lvl1pPr>
            <a:lvl2pPr indent="-317500" lvl="1" marL="914400">
              <a:lnSpc>
                <a:spcPct val="115000"/>
              </a:lnSpc>
              <a:spcBef>
                <a:spcPts val="0"/>
              </a:spcBef>
              <a:spcAft>
                <a:spcPts val="0"/>
              </a:spcAft>
              <a:buClr>
                <a:schemeClr val="dk2"/>
              </a:buClr>
              <a:buSzPts val="1400"/>
              <a:buFont typeface="Kalam"/>
              <a:buChar char="○"/>
              <a:defRPr>
                <a:solidFill>
                  <a:schemeClr val="dk2"/>
                </a:solidFill>
                <a:latin typeface="Kalam"/>
                <a:ea typeface="Kalam"/>
                <a:cs typeface="Kalam"/>
                <a:sym typeface="Kalam"/>
              </a:defRPr>
            </a:lvl2pPr>
            <a:lvl3pPr indent="-317500" lvl="2" marL="13716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3pPr>
            <a:lvl4pPr indent="-317500" lvl="3" marL="18288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4pPr>
            <a:lvl5pPr indent="-317500" lvl="4" marL="2286000">
              <a:lnSpc>
                <a:spcPct val="80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5pPr>
            <a:lvl6pPr indent="-317500" lvl="5" marL="27432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6pPr>
            <a:lvl7pPr indent="-317500" lvl="6" marL="32004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7pPr>
            <a:lvl8pPr indent="-317500" lvl="7" marL="36576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8pPr>
            <a:lvl9pPr indent="-317500" lvl="8" marL="41148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24.png"/><Relationship Id="rId9"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0.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52.png"/><Relationship Id="rId5" Type="http://schemas.openxmlformats.org/officeDocument/2006/relationships/image" Target="../media/image2.png"/><Relationship Id="rId6"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53.png"/><Relationship Id="rId11" Type="http://schemas.openxmlformats.org/officeDocument/2006/relationships/image" Target="../media/image54.png"/><Relationship Id="rId10" Type="http://schemas.openxmlformats.org/officeDocument/2006/relationships/image" Target="../media/image62.png"/><Relationship Id="rId12" Type="http://schemas.openxmlformats.org/officeDocument/2006/relationships/image" Target="../media/image58.png"/><Relationship Id="rId9" Type="http://schemas.openxmlformats.org/officeDocument/2006/relationships/image" Target="../media/image57.png"/><Relationship Id="rId5" Type="http://schemas.openxmlformats.org/officeDocument/2006/relationships/image" Target="../media/image64.png"/><Relationship Id="rId6" Type="http://schemas.openxmlformats.org/officeDocument/2006/relationships/image" Target="../media/image51.png"/><Relationship Id="rId7" Type="http://schemas.openxmlformats.org/officeDocument/2006/relationships/image" Target="../media/image59.png"/><Relationship Id="rId8"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image" Target="../media/image74.png"/><Relationship Id="rId6"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png"/><Relationship Id="rId11" Type="http://schemas.openxmlformats.org/officeDocument/2006/relationships/image" Target="../media/image69.png"/><Relationship Id="rId10" Type="http://schemas.openxmlformats.org/officeDocument/2006/relationships/image" Target="../media/image61.png"/><Relationship Id="rId12" Type="http://schemas.openxmlformats.org/officeDocument/2006/relationships/image" Target="../media/image26.png"/><Relationship Id="rId9" Type="http://schemas.openxmlformats.org/officeDocument/2006/relationships/image" Target="../media/image6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30.png"/><Relationship Id="rId8"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1.png"/><Relationship Id="rId5"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22.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4.png"/><Relationship Id="rId5"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71.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50.png"/><Relationship Id="rId11" Type="http://schemas.openxmlformats.org/officeDocument/2006/relationships/image" Target="../media/image11.png"/><Relationship Id="rId10" Type="http://schemas.openxmlformats.org/officeDocument/2006/relationships/image" Target="../media/image30.png"/><Relationship Id="rId9" Type="http://schemas.openxmlformats.org/officeDocument/2006/relationships/image" Target="../media/image4.png"/><Relationship Id="rId5" Type="http://schemas.openxmlformats.org/officeDocument/2006/relationships/image" Target="../media/image55.jpg"/><Relationship Id="rId6" Type="http://schemas.openxmlformats.org/officeDocument/2006/relationships/image" Target="../media/image47.png"/><Relationship Id="rId7" Type="http://schemas.openxmlformats.org/officeDocument/2006/relationships/image" Target="../media/image45.jp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2"/>
          <p:cNvPicPr preferRelativeResize="0"/>
          <p:nvPr/>
        </p:nvPicPr>
        <p:blipFill rotWithShape="1">
          <a:blip r:embed="rId3">
            <a:alphaModFix/>
          </a:blip>
          <a:srcRect b="16468" l="0" r="0" t="38061"/>
          <a:stretch/>
        </p:blipFill>
        <p:spPr>
          <a:xfrm>
            <a:off x="-9326" y="2847636"/>
            <a:ext cx="9153326" cy="2847636"/>
          </a:xfrm>
          <a:prstGeom prst="rect">
            <a:avLst/>
          </a:prstGeom>
          <a:noFill/>
          <a:ln>
            <a:noFill/>
          </a:ln>
        </p:spPr>
      </p:pic>
      <p:grpSp>
        <p:nvGrpSpPr>
          <p:cNvPr id="122" name="Google Shape;122;p12"/>
          <p:cNvGrpSpPr/>
          <p:nvPr/>
        </p:nvGrpSpPr>
        <p:grpSpPr>
          <a:xfrm>
            <a:off x="7275839" y="-72330"/>
            <a:ext cx="1868161" cy="2919966"/>
            <a:chOff x="0" y="-38100"/>
            <a:chExt cx="984052" cy="1538089"/>
          </a:xfrm>
        </p:grpSpPr>
        <p:sp>
          <p:nvSpPr>
            <p:cNvPr id="123" name="Google Shape;123;p12"/>
            <p:cNvSpPr/>
            <p:nvPr/>
          </p:nvSpPr>
          <p:spPr>
            <a:xfrm>
              <a:off x="0" y="0"/>
              <a:ext cx="984052" cy="1499989"/>
            </a:xfrm>
            <a:custGeom>
              <a:rect b="b" l="l" r="r" t="t"/>
              <a:pathLst>
                <a:path extrusionOk="0" h="1499989" w="984052">
                  <a:moveTo>
                    <a:pt x="0" y="0"/>
                  </a:moveTo>
                  <a:lnTo>
                    <a:pt x="984052" y="0"/>
                  </a:lnTo>
                  <a:lnTo>
                    <a:pt x="984052" y="1499989"/>
                  </a:lnTo>
                  <a:lnTo>
                    <a:pt x="0" y="1499989"/>
                  </a:lnTo>
                  <a:close/>
                </a:path>
              </a:pathLst>
            </a:custGeom>
            <a:solidFill>
              <a:srgbClr val="F97B4A"/>
            </a:solidFill>
            <a:ln>
              <a:noFill/>
            </a:ln>
          </p:spPr>
        </p:sp>
        <p:sp>
          <p:nvSpPr>
            <p:cNvPr id="124" name="Google Shape;124;p12"/>
            <p:cNvSpPr txBox="1"/>
            <p:nvPr/>
          </p:nvSpPr>
          <p:spPr>
            <a:xfrm>
              <a:off x="0" y="-38100"/>
              <a:ext cx="984052" cy="1538089"/>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0" y="-72330"/>
            <a:ext cx="1868161" cy="2919966"/>
            <a:chOff x="0" y="-38100"/>
            <a:chExt cx="984052" cy="1538089"/>
          </a:xfrm>
        </p:grpSpPr>
        <p:sp>
          <p:nvSpPr>
            <p:cNvPr id="126" name="Google Shape;126;p12"/>
            <p:cNvSpPr/>
            <p:nvPr/>
          </p:nvSpPr>
          <p:spPr>
            <a:xfrm>
              <a:off x="0" y="0"/>
              <a:ext cx="984052" cy="1499989"/>
            </a:xfrm>
            <a:custGeom>
              <a:rect b="b" l="l" r="r" t="t"/>
              <a:pathLst>
                <a:path extrusionOk="0" h="1499989" w="984052">
                  <a:moveTo>
                    <a:pt x="0" y="0"/>
                  </a:moveTo>
                  <a:lnTo>
                    <a:pt x="984052" y="0"/>
                  </a:lnTo>
                  <a:lnTo>
                    <a:pt x="984052" y="1499989"/>
                  </a:lnTo>
                  <a:lnTo>
                    <a:pt x="0" y="1499989"/>
                  </a:lnTo>
                  <a:close/>
                </a:path>
              </a:pathLst>
            </a:custGeom>
            <a:solidFill>
              <a:srgbClr val="5281D4"/>
            </a:solidFill>
            <a:ln>
              <a:noFill/>
            </a:ln>
          </p:spPr>
        </p:sp>
        <p:sp>
          <p:nvSpPr>
            <p:cNvPr id="127" name="Google Shape;127;p12"/>
            <p:cNvSpPr txBox="1"/>
            <p:nvPr/>
          </p:nvSpPr>
          <p:spPr>
            <a:xfrm>
              <a:off x="0" y="-38100"/>
              <a:ext cx="984052" cy="1538089"/>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8" name="Google Shape;128;p12"/>
          <p:cNvSpPr/>
          <p:nvPr/>
        </p:nvSpPr>
        <p:spPr>
          <a:xfrm>
            <a:off x="3039924" y="1772401"/>
            <a:ext cx="3054250" cy="455983"/>
          </a:xfrm>
          <a:custGeom>
            <a:rect b="b" l="l" r="r" t="t"/>
            <a:pathLst>
              <a:path extrusionOk="0" h="313337" w="2098786">
                <a:moveTo>
                  <a:pt x="0" y="0"/>
                </a:moveTo>
                <a:lnTo>
                  <a:pt x="2098786" y="0"/>
                </a:lnTo>
                <a:lnTo>
                  <a:pt x="2098786" y="313337"/>
                </a:lnTo>
                <a:lnTo>
                  <a:pt x="0" y="313337"/>
                </a:lnTo>
                <a:close/>
              </a:path>
            </a:pathLst>
          </a:custGeom>
          <a:solidFill>
            <a:srgbClr val="F97B4A"/>
          </a:solidFill>
          <a:ln>
            <a:noFill/>
          </a:ln>
        </p:spPr>
      </p:sp>
      <p:sp>
        <p:nvSpPr>
          <p:cNvPr id="129" name="Google Shape;129;p12"/>
          <p:cNvSpPr txBox="1"/>
          <p:nvPr/>
        </p:nvSpPr>
        <p:spPr>
          <a:xfrm>
            <a:off x="2395565" y="292017"/>
            <a:ext cx="4353000" cy="159150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Public Policies</a:t>
            </a:r>
            <a:endParaRPr sz="700"/>
          </a:p>
          <a:p>
            <a:pPr indent="0" lvl="0" marL="0" marR="0" rtl="0" algn="ctr">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Information</a:t>
            </a:r>
            <a:endParaRPr sz="700"/>
          </a:p>
        </p:txBody>
      </p:sp>
      <p:sp>
        <p:nvSpPr>
          <p:cNvPr id="130" name="Google Shape;130;p12"/>
          <p:cNvSpPr txBox="1"/>
          <p:nvPr/>
        </p:nvSpPr>
        <p:spPr>
          <a:xfrm>
            <a:off x="3315788" y="1702470"/>
            <a:ext cx="2512500" cy="6774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Newsletter</a:t>
            </a:r>
            <a:endParaRPr sz="700"/>
          </a:p>
        </p:txBody>
      </p:sp>
      <p:sp>
        <p:nvSpPr>
          <p:cNvPr id="131" name="Google Shape;131;p12"/>
          <p:cNvSpPr/>
          <p:nvPr/>
        </p:nvSpPr>
        <p:spPr>
          <a:xfrm>
            <a:off x="3403324" y="2330751"/>
            <a:ext cx="2338466" cy="146840"/>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2" name="Google Shape;132;p12"/>
          <p:cNvSpPr/>
          <p:nvPr/>
        </p:nvSpPr>
        <p:spPr>
          <a:xfrm>
            <a:off x="6748436" y="2269349"/>
            <a:ext cx="1054806" cy="1039463"/>
          </a:xfrm>
          <a:custGeom>
            <a:rect b="b" l="l" r="r" t="t"/>
            <a:pathLst>
              <a:path extrusionOk="0" h="2078927" w="2109612">
                <a:moveTo>
                  <a:pt x="0" y="0"/>
                </a:moveTo>
                <a:lnTo>
                  <a:pt x="2109613" y="0"/>
                </a:lnTo>
                <a:lnTo>
                  <a:pt x="2109613" y="2078928"/>
                </a:lnTo>
                <a:lnTo>
                  <a:pt x="0" y="2078928"/>
                </a:lnTo>
                <a:lnTo>
                  <a:pt x="0" y="0"/>
                </a:lnTo>
                <a:close/>
              </a:path>
            </a:pathLst>
          </a:custGeom>
          <a:blipFill rotWithShape="1">
            <a:blip r:embed="rId4">
              <a:alphaModFix/>
            </a:blip>
            <a:stretch>
              <a:fillRect b="0" l="0" r="0" t="0"/>
            </a:stretch>
          </a:blipFill>
          <a:ln>
            <a:noFill/>
          </a:ln>
        </p:spPr>
      </p:sp>
      <p:sp>
        <p:nvSpPr>
          <p:cNvPr id="133" name="Google Shape;133;p12"/>
          <p:cNvSpPr/>
          <p:nvPr/>
        </p:nvSpPr>
        <p:spPr>
          <a:xfrm>
            <a:off x="-547041" y="3469246"/>
            <a:ext cx="1061392" cy="2847636"/>
          </a:xfrm>
          <a:custGeom>
            <a:rect b="b" l="l" r="r" t="t"/>
            <a:pathLst>
              <a:path extrusionOk="0" h="5695272" w="2122783">
                <a:moveTo>
                  <a:pt x="0" y="0"/>
                </a:moveTo>
                <a:lnTo>
                  <a:pt x="2122783" y="0"/>
                </a:lnTo>
                <a:lnTo>
                  <a:pt x="2122783" y="5695272"/>
                </a:lnTo>
                <a:lnTo>
                  <a:pt x="0" y="5695272"/>
                </a:lnTo>
                <a:lnTo>
                  <a:pt x="0" y="0"/>
                </a:lnTo>
                <a:close/>
              </a:path>
            </a:pathLst>
          </a:custGeom>
          <a:blipFill rotWithShape="1">
            <a:blip r:embed="rId5">
              <a:alphaModFix/>
            </a:blip>
            <a:stretch>
              <a:fillRect b="0" l="0" r="0" t="0"/>
            </a:stretch>
          </a:blipFill>
          <a:ln>
            <a:noFill/>
          </a:ln>
        </p:spPr>
      </p:sp>
      <p:sp>
        <p:nvSpPr>
          <p:cNvPr id="134" name="Google Shape;134;p12"/>
          <p:cNvSpPr/>
          <p:nvPr/>
        </p:nvSpPr>
        <p:spPr>
          <a:xfrm>
            <a:off x="8738261" y="2847636"/>
            <a:ext cx="1061391" cy="2847636"/>
          </a:xfrm>
          <a:custGeom>
            <a:rect b="b" l="l" r="r" t="t"/>
            <a:pathLst>
              <a:path extrusionOk="0" h="5695272" w="2122783">
                <a:moveTo>
                  <a:pt x="0" y="0"/>
                </a:moveTo>
                <a:lnTo>
                  <a:pt x="2122784" y="0"/>
                </a:lnTo>
                <a:lnTo>
                  <a:pt x="2122784" y="5695273"/>
                </a:lnTo>
                <a:lnTo>
                  <a:pt x="0" y="5695273"/>
                </a:lnTo>
                <a:lnTo>
                  <a:pt x="0" y="0"/>
                </a:lnTo>
                <a:close/>
              </a:path>
            </a:pathLst>
          </a:custGeom>
          <a:blipFill rotWithShape="1">
            <a:blip r:embed="rId5">
              <a:alphaModFix/>
            </a:blip>
            <a:stretch>
              <a:fillRect b="0" l="0" r="0" t="0"/>
            </a:stretch>
          </a:blipFill>
          <a:ln>
            <a:noFill/>
          </a:ln>
        </p:spPr>
      </p:sp>
      <p:sp>
        <p:nvSpPr>
          <p:cNvPr id="135" name="Google Shape;135;p12"/>
          <p:cNvSpPr/>
          <p:nvPr/>
        </p:nvSpPr>
        <p:spPr>
          <a:xfrm rot="5400000">
            <a:off x="0" y="2847636"/>
            <a:ext cx="1064508" cy="1064508"/>
          </a:xfrm>
          <a:custGeom>
            <a:rect b="b" l="l" r="r" t="t"/>
            <a:pathLst>
              <a:path extrusionOk="0" h="2129016" w="2129016">
                <a:moveTo>
                  <a:pt x="0" y="0"/>
                </a:moveTo>
                <a:lnTo>
                  <a:pt x="2129016" y="0"/>
                </a:lnTo>
                <a:lnTo>
                  <a:pt x="2129016" y="2129017"/>
                </a:lnTo>
                <a:lnTo>
                  <a:pt x="0" y="2129017"/>
                </a:lnTo>
                <a:lnTo>
                  <a:pt x="0" y="0"/>
                </a:lnTo>
                <a:close/>
              </a:path>
            </a:pathLst>
          </a:custGeom>
          <a:blipFill rotWithShape="1">
            <a:blip r:embed="rId6">
              <a:alphaModFix/>
            </a:blip>
            <a:stretch>
              <a:fillRect b="0" l="0" r="0" t="0"/>
            </a:stretch>
          </a:blipFill>
          <a:ln>
            <a:noFill/>
          </a:ln>
        </p:spPr>
      </p:sp>
      <p:sp>
        <p:nvSpPr>
          <p:cNvPr id="136" name="Google Shape;136;p12"/>
          <p:cNvSpPr/>
          <p:nvPr/>
        </p:nvSpPr>
        <p:spPr>
          <a:xfrm rot="10800000">
            <a:off x="7275839" y="0"/>
            <a:ext cx="2362359" cy="2057400"/>
          </a:xfrm>
          <a:custGeom>
            <a:rect b="b" l="l" r="r" t="t"/>
            <a:pathLst>
              <a:path extrusionOk="0" h="4114800" w="4724718">
                <a:moveTo>
                  <a:pt x="0" y="0"/>
                </a:moveTo>
                <a:lnTo>
                  <a:pt x="4724718" y="0"/>
                </a:lnTo>
                <a:lnTo>
                  <a:pt x="4724718" y="4114800"/>
                </a:lnTo>
                <a:lnTo>
                  <a:pt x="0" y="4114800"/>
                </a:lnTo>
                <a:lnTo>
                  <a:pt x="0" y="0"/>
                </a:lnTo>
                <a:close/>
              </a:path>
            </a:pathLst>
          </a:custGeom>
          <a:blipFill rotWithShape="1">
            <a:blip r:embed="rId7">
              <a:alphaModFix/>
            </a:blip>
            <a:stretch>
              <a:fillRect b="0" l="0" r="0" t="0"/>
            </a:stretch>
          </a:blipFill>
          <a:ln>
            <a:noFill/>
          </a:ln>
        </p:spPr>
      </p:sp>
      <p:sp>
        <p:nvSpPr>
          <p:cNvPr id="137" name="Google Shape;137;p12"/>
          <p:cNvSpPr/>
          <p:nvPr/>
        </p:nvSpPr>
        <p:spPr>
          <a:xfrm>
            <a:off x="0" y="0"/>
            <a:ext cx="1868161" cy="1864765"/>
          </a:xfrm>
          <a:custGeom>
            <a:rect b="b" l="l" r="r" t="t"/>
            <a:pathLst>
              <a:path extrusionOk="0" h="3729529" w="3736322">
                <a:moveTo>
                  <a:pt x="0" y="0"/>
                </a:moveTo>
                <a:lnTo>
                  <a:pt x="3736322" y="0"/>
                </a:lnTo>
                <a:lnTo>
                  <a:pt x="3736322" y="3729529"/>
                </a:lnTo>
                <a:lnTo>
                  <a:pt x="0" y="3729529"/>
                </a:lnTo>
                <a:lnTo>
                  <a:pt x="0" y="0"/>
                </a:lnTo>
                <a:close/>
              </a:path>
            </a:pathLst>
          </a:custGeom>
          <a:blipFill rotWithShape="1">
            <a:blip r:embed="rId8">
              <a:alphaModFix/>
            </a:blip>
            <a:stretch>
              <a:fillRect b="0" l="0" r="0" t="0"/>
            </a:stretch>
          </a:blipFill>
          <a:ln>
            <a:noFill/>
          </a:ln>
        </p:spPr>
      </p:sp>
      <p:sp>
        <p:nvSpPr>
          <p:cNvPr id="138" name="Google Shape;138;p12"/>
          <p:cNvSpPr/>
          <p:nvPr/>
        </p:nvSpPr>
        <p:spPr>
          <a:xfrm>
            <a:off x="134441" y="1521497"/>
            <a:ext cx="731243" cy="719277"/>
          </a:xfrm>
          <a:custGeom>
            <a:rect b="b" l="l" r="r" t="t"/>
            <a:pathLst>
              <a:path extrusionOk="0" h="1438554" w="1462485">
                <a:moveTo>
                  <a:pt x="0" y="0"/>
                </a:moveTo>
                <a:lnTo>
                  <a:pt x="1462486" y="0"/>
                </a:lnTo>
                <a:lnTo>
                  <a:pt x="1462486" y="1438554"/>
                </a:lnTo>
                <a:lnTo>
                  <a:pt x="0" y="1438554"/>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pSp>
        <p:nvGrpSpPr>
          <p:cNvPr id="314" name="Google Shape;314;p21"/>
          <p:cNvGrpSpPr/>
          <p:nvPr/>
        </p:nvGrpSpPr>
        <p:grpSpPr>
          <a:xfrm>
            <a:off x="3895725" y="-70166"/>
            <a:ext cx="2624138" cy="2641916"/>
            <a:chOff x="0" y="-38100"/>
            <a:chExt cx="1424909" cy="1434562"/>
          </a:xfrm>
        </p:grpSpPr>
        <p:sp>
          <p:nvSpPr>
            <p:cNvPr id="315" name="Google Shape;315;p21"/>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F97B4A"/>
            </a:solidFill>
            <a:ln>
              <a:noFill/>
            </a:ln>
          </p:spPr>
        </p:sp>
        <p:sp>
          <p:nvSpPr>
            <p:cNvPr id="316" name="Google Shape;316;p21"/>
            <p:cNvSpPr txBox="1"/>
            <p:nvPr/>
          </p:nvSpPr>
          <p:spPr>
            <a:xfrm>
              <a:off x="0" y="-38100"/>
              <a:ext cx="1424909" cy="1434562"/>
            </a:xfrm>
            <a:prstGeom prst="rect">
              <a:avLst/>
            </a:prstGeom>
            <a:noFill/>
            <a:ln>
              <a:noFill/>
            </a:ln>
          </p:spPr>
          <p:txBody>
            <a:bodyPr anchorCtr="0" anchor="ctr" bIns="25400" lIns="25400" spcFirstLastPara="1" rIns="25400" wrap="square" tIns="25400">
              <a:noAutofit/>
            </a:bodyPr>
            <a:lstStyle/>
            <a:p>
              <a:pPr indent="0" lvl="0" marL="0" marR="0" rtl="0" algn="l">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21"/>
          <p:cNvGrpSpPr/>
          <p:nvPr/>
        </p:nvGrpSpPr>
        <p:grpSpPr>
          <a:xfrm>
            <a:off x="6519863" y="-70166"/>
            <a:ext cx="2624138" cy="2641916"/>
            <a:chOff x="0" y="-38100"/>
            <a:chExt cx="1424909" cy="1434562"/>
          </a:xfrm>
        </p:grpSpPr>
        <p:sp>
          <p:nvSpPr>
            <p:cNvPr id="318" name="Google Shape;318;p21"/>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5281D4"/>
            </a:solidFill>
            <a:ln>
              <a:noFill/>
            </a:ln>
          </p:spPr>
        </p:sp>
        <p:sp>
          <p:nvSpPr>
            <p:cNvPr id="319" name="Google Shape;319;p21"/>
            <p:cNvSpPr txBox="1"/>
            <p:nvPr/>
          </p:nvSpPr>
          <p:spPr>
            <a:xfrm>
              <a:off x="0" y="-38100"/>
              <a:ext cx="1424909" cy="143456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1"/>
          <p:cNvGrpSpPr/>
          <p:nvPr/>
        </p:nvGrpSpPr>
        <p:grpSpPr>
          <a:xfrm>
            <a:off x="3895725" y="2501584"/>
            <a:ext cx="2624138" cy="2641916"/>
            <a:chOff x="0" y="-38100"/>
            <a:chExt cx="1424909" cy="1434562"/>
          </a:xfrm>
        </p:grpSpPr>
        <p:sp>
          <p:nvSpPr>
            <p:cNvPr id="321" name="Google Shape;321;p21"/>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A5CBFF"/>
            </a:solidFill>
            <a:ln>
              <a:noFill/>
            </a:ln>
          </p:spPr>
        </p:sp>
        <p:sp>
          <p:nvSpPr>
            <p:cNvPr id="322" name="Google Shape;322;p21"/>
            <p:cNvSpPr txBox="1"/>
            <p:nvPr/>
          </p:nvSpPr>
          <p:spPr>
            <a:xfrm>
              <a:off x="0" y="-38100"/>
              <a:ext cx="1424909" cy="1434562"/>
            </a:xfrm>
            <a:prstGeom prst="rect">
              <a:avLst/>
            </a:prstGeom>
            <a:noFill/>
            <a:ln>
              <a:noFill/>
            </a:ln>
          </p:spPr>
          <p:txBody>
            <a:bodyPr anchorCtr="0" anchor="ctr" bIns="25400" lIns="25400" spcFirstLastPara="1" rIns="25400" wrap="square" tIns="25400">
              <a:noAutofit/>
            </a:bodyPr>
            <a:lstStyle/>
            <a:p>
              <a:pPr indent="0" lvl="0" marL="0" marR="0" rtl="0" algn="l">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1"/>
          <p:cNvGrpSpPr/>
          <p:nvPr/>
        </p:nvGrpSpPr>
        <p:grpSpPr>
          <a:xfrm>
            <a:off x="6519863" y="2501584"/>
            <a:ext cx="2624138" cy="2641916"/>
            <a:chOff x="0" y="-38100"/>
            <a:chExt cx="1424909" cy="1434562"/>
          </a:xfrm>
        </p:grpSpPr>
        <p:sp>
          <p:nvSpPr>
            <p:cNvPr id="324" name="Google Shape;324;p21"/>
            <p:cNvSpPr/>
            <p:nvPr/>
          </p:nvSpPr>
          <p:spPr>
            <a:xfrm>
              <a:off x="0" y="0"/>
              <a:ext cx="1424909" cy="1396462"/>
            </a:xfrm>
            <a:custGeom>
              <a:rect b="b" l="l" r="r" t="t"/>
              <a:pathLst>
                <a:path extrusionOk="0" h="1396462" w="1424909">
                  <a:moveTo>
                    <a:pt x="0" y="0"/>
                  </a:moveTo>
                  <a:lnTo>
                    <a:pt x="1424909" y="0"/>
                  </a:lnTo>
                  <a:lnTo>
                    <a:pt x="1424909" y="1396462"/>
                  </a:lnTo>
                  <a:lnTo>
                    <a:pt x="0" y="1396462"/>
                  </a:lnTo>
                  <a:close/>
                </a:path>
              </a:pathLst>
            </a:custGeom>
            <a:solidFill>
              <a:srgbClr val="E1D2FF"/>
            </a:solidFill>
            <a:ln>
              <a:noFill/>
            </a:ln>
          </p:spPr>
        </p:sp>
        <p:sp>
          <p:nvSpPr>
            <p:cNvPr id="325" name="Google Shape;325;p21"/>
            <p:cNvSpPr txBox="1"/>
            <p:nvPr/>
          </p:nvSpPr>
          <p:spPr>
            <a:xfrm>
              <a:off x="0" y="-38100"/>
              <a:ext cx="1424909" cy="143456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1"/>
          <p:cNvGrpSpPr/>
          <p:nvPr/>
        </p:nvGrpSpPr>
        <p:grpSpPr>
          <a:xfrm>
            <a:off x="6520147" y="3085547"/>
            <a:ext cx="2104740" cy="1561936"/>
            <a:chOff x="26498" y="0"/>
            <a:chExt cx="5612640" cy="4165161"/>
          </a:xfrm>
        </p:grpSpPr>
        <p:sp>
          <p:nvSpPr>
            <p:cNvPr id="327" name="Google Shape;327;p21"/>
            <p:cNvSpPr/>
            <p:nvPr/>
          </p:nvSpPr>
          <p:spPr>
            <a:xfrm>
              <a:off x="26498" y="0"/>
              <a:ext cx="2241850" cy="1215954"/>
            </a:xfrm>
            <a:custGeom>
              <a:rect b="b" l="l" r="r" t="t"/>
              <a:pathLst>
                <a:path extrusionOk="0" h="313337" w="577699">
                  <a:moveTo>
                    <a:pt x="0" y="0"/>
                  </a:moveTo>
                  <a:lnTo>
                    <a:pt x="577699" y="0"/>
                  </a:lnTo>
                  <a:lnTo>
                    <a:pt x="577699" y="313337"/>
                  </a:lnTo>
                  <a:lnTo>
                    <a:pt x="0" y="313337"/>
                  </a:lnTo>
                  <a:close/>
                </a:path>
              </a:pathLst>
            </a:custGeom>
            <a:solidFill>
              <a:srgbClr val="FFFFFF"/>
            </a:solidFill>
            <a:ln>
              <a:noFill/>
            </a:ln>
          </p:spPr>
        </p:sp>
        <p:sp>
          <p:nvSpPr>
            <p:cNvPr id="328" name="Google Shape;328;p21"/>
            <p:cNvSpPr/>
            <p:nvPr/>
          </p:nvSpPr>
          <p:spPr>
            <a:xfrm>
              <a:off x="40581" y="1327525"/>
              <a:ext cx="2188227" cy="13740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21"/>
            <p:cNvSpPr txBox="1"/>
            <p:nvPr/>
          </p:nvSpPr>
          <p:spPr>
            <a:xfrm>
              <a:off x="713371" y="1841148"/>
              <a:ext cx="4925767" cy="11070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30" name="Google Shape;330;p21"/>
            <p:cNvSpPr txBox="1"/>
            <p:nvPr/>
          </p:nvSpPr>
          <p:spPr>
            <a:xfrm>
              <a:off x="713371" y="205719"/>
              <a:ext cx="1052039" cy="11070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04</a:t>
              </a:r>
              <a:endParaRPr sz="700"/>
            </a:p>
          </p:txBody>
        </p:sp>
        <p:sp>
          <p:nvSpPr>
            <p:cNvPr id="331" name="Google Shape;331;p21"/>
            <p:cNvSpPr txBox="1"/>
            <p:nvPr/>
          </p:nvSpPr>
          <p:spPr>
            <a:xfrm>
              <a:off x="713371" y="3207581"/>
              <a:ext cx="4925767" cy="95758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grpSp>
      <p:grpSp>
        <p:nvGrpSpPr>
          <p:cNvPr id="332" name="Google Shape;332;p21"/>
          <p:cNvGrpSpPr/>
          <p:nvPr/>
        </p:nvGrpSpPr>
        <p:grpSpPr>
          <a:xfrm>
            <a:off x="6520147" y="513797"/>
            <a:ext cx="2104740" cy="1561936"/>
            <a:chOff x="26498" y="0"/>
            <a:chExt cx="5612640" cy="4165161"/>
          </a:xfrm>
        </p:grpSpPr>
        <p:sp>
          <p:nvSpPr>
            <p:cNvPr id="333" name="Google Shape;333;p21"/>
            <p:cNvSpPr/>
            <p:nvPr/>
          </p:nvSpPr>
          <p:spPr>
            <a:xfrm>
              <a:off x="26498" y="0"/>
              <a:ext cx="2241850" cy="1215954"/>
            </a:xfrm>
            <a:custGeom>
              <a:rect b="b" l="l" r="r" t="t"/>
              <a:pathLst>
                <a:path extrusionOk="0" h="313337" w="577699">
                  <a:moveTo>
                    <a:pt x="0" y="0"/>
                  </a:moveTo>
                  <a:lnTo>
                    <a:pt x="577699" y="0"/>
                  </a:lnTo>
                  <a:lnTo>
                    <a:pt x="577699" y="313337"/>
                  </a:lnTo>
                  <a:lnTo>
                    <a:pt x="0" y="313337"/>
                  </a:lnTo>
                  <a:close/>
                </a:path>
              </a:pathLst>
            </a:custGeom>
            <a:solidFill>
              <a:srgbClr val="FFFFFF"/>
            </a:solidFill>
            <a:ln>
              <a:noFill/>
            </a:ln>
          </p:spPr>
        </p:sp>
        <p:sp>
          <p:nvSpPr>
            <p:cNvPr id="334" name="Google Shape;334;p21"/>
            <p:cNvSpPr/>
            <p:nvPr/>
          </p:nvSpPr>
          <p:spPr>
            <a:xfrm>
              <a:off x="40581" y="1327525"/>
              <a:ext cx="2188227" cy="13740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21"/>
            <p:cNvSpPr txBox="1"/>
            <p:nvPr/>
          </p:nvSpPr>
          <p:spPr>
            <a:xfrm>
              <a:off x="713371" y="1841148"/>
              <a:ext cx="4925767" cy="11070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36" name="Google Shape;336;p21"/>
            <p:cNvSpPr txBox="1"/>
            <p:nvPr/>
          </p:nvSpPr>
          <p:spPr>
            <a:xfrm>
              <a:off x="713371" y="205719"/>
              <a:ext cx="1052039" cy="11070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02</a:t>
              </a:r>
              <a:endParaRPr sz="700"/>
            </a:p>
          </p:txBody>
        </p:sp>
        <p:sp>
          <p:nvSpPr>
            <p:cNvPr id="337" name="Google Shape;337;p21"/>
            <p:cNvSpPr txBox="1"/>
            <p:nvPr/>
          </p:nvSpPr>
          <p:spPr>
            <a:xfrm>
              <a:off x="713371" y="3207581"/>
              <a:ext cx="4925767" cy="95758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grpSp>
      <p:sp>
        <p:nvSpPr>
          <p:cNvPr id="338" name="Google Shape;338;p21"/>
          <p:cNvSpPr/>
          <p:nvPr/>
        </p:nvSpPr>
        <p:spPr>
          <a:xfrm>
            <a:off x="3896010" y="3085548"/>
            <a:ext cx="840694" cy="455983"/>
          </a:xfrm>
          <a:custGeom>
            <a:rect b="b" l="l" r="r" t="t"/>
            <a:pathLst>
              <a:path extrusionOk="0" h="313337" w="577699">
                <a:moveTo>
                  <a:pt x="0" y="0"/>
                </a:moveTo>
                <a:lnTo>
                  <a:pt x="577699" y="0"/>
                </a:lnTo>
                <a:lnTo>
                  <a:pt x="577699" y="313337"/>
                </a:lnTo>
                <a:lnTo>
                  <a:pt x="0" y="313337"/>
                </a:lnTo>
                <a:close/>
              </a:path>
            </a:pathLst>
          </a:custGeom>
          <a:solidFill>
            <a:srgbClr val="FFFFFF"/>
          </a:solidFill>
          <a:ln>
            <a:noFill/>
          </a:ln>
        </p:spPr>
      </p:sp>
      <p:sp>
        <p:nvSpPr>
          <p:cNvPr id="339" name="Google Shape;339;p21"/>
          <p:cNvSpPr/>
          <p:nvPr/>
        </p:nvSpPr>
        <p:spPr>
          <a:xfrm>
            <a:off x="3901291" y="3583369"/>
            <a:ext cx="820585" cy="51527"/>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21"/>
          <p:cNvSpPr txBox="1"/>
          <p:nvPr/>
        </p:nvSpPr>
        <p:spPr>
          <a:xfrm>
            <a:off x="4153588" y="3764072"/>
            <a:ext cx="1847163"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41" name="Google Shape;341;p21"/>
          <p:cNvSpPr txBox="1"/>
          <p:nvPr/>
        </p:nvSpPr>
        <p:spPr>
          <a:xfrm>
            <a:off x="4153588" y="3150785"/>
            <a:ext cx="394514" cy="42703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03</a:t>
            </a:r>
            <a:endParaRPr sz="700"/>
          </a:p>
        </p:txBody>
      </p:sp>
      <p:sp>
        <p:nvSpPr>
          <p:cNvPr id="342" name="Google Shape;342;p21"/>
          <p:cNvSpPr txBox="1"/>
          <p:nvPr/>
        </p:nvSpPr>
        <p:spPr>
          <a:xfrm>
            <a:off x="4153588" y="4283628"/>
            <a:ext cx="1847163" cy="3638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grpSp>
        <p:nvGrpSpPr>
          <p:cNvPr id="343" name="Google Shape;343;p21"/>
          <p:cNvGrpSpPr/>
          <p:nvPr/>
        </p:nvGrpSpPr>
        <p:grpSpPr>
          <a:xfrm>
            <a:off x="3896010" y="513797"/>
            <a:ext cx="2104740" cy="1561936"/>
            <a:chOff x="26498" y="0"/>
            <a:chExt cx="5612640" cy="4165161"/>
          </a:xfrm>
        </p:grpSpPr>
        <p:sp>
          <p:nvSpPr>
            <p:cNvPr id="344" name="Google Shape;344;p21"/>
            <p:cNvSpPr/>
            <p:nvPr/>
          </p:nvSpPr>
          <p:spPr>
            <a:xfrm>
              <a:off x="26498" y="0"/>
              <a:ext cx="2241850" cy="1215954"/>
            </a:xfrm>
            <a:custGeom>
              <a:rect b="b" l="l" r="r" t="t"/>
              <a:pathLst>
                <a:path extrusionOk="0" h="313337" w="577699">
                  <a:moveTo>
                    <a:pt x="0" y="0"/>
                  </a:moveTo>
                  <a:lnTo>
                    <a:pt x="577699" y="0"/>
                  </a:lnTo>
                  <a:lnTo>
                    <a:pt x="577699" y="313337"/>
                  </a:lnTo>
                  <a:lnTo>
                    <a:pt x="0" y="313337"/>
                  </a:lnTo>
                  <a:close/>
                </a:path>
              </a:pathLst>
            </a:custGeom>
            <a:solidFill>
              <a:srgbClr val="FFFFFF"/>
            </a:solidFill>
            <a:ln>
              <a:noFill/>
            </a:ln>
          </p:spPr>
        </p:sp>
        <p:sp>
          <p:nvSpPr>
            <p:cNvPr id="345" name="Google Shape;345;p21"/>
            <p:cNvSpPr/>
            <p:nvPr/>
          </p:nvSpPr>
          <p:spPr>
            <a:xfrm>
              <a:off x="40581" y="1327525"/>
              <a:ext cx="2188227" cy="13740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21"/>
            <p:cNvSpPr txBox="1"/>
            <p:nvPr/>
          </p:nvSpPr>
          <p:spPr>
            <a:xfrm>
              <a:off x="713371" y="1841148"/>
              <a:ext cx="4925767" cy="11070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47" name="Google Shape;347;p21"/>
            <p:cNvSpPr txBox="1"/>
            <p:nvPr/>
          </p:nvSpPr>
          <p:spPr>
            <a:xfrm>
              <a:off x="713371" y="205719"/>
              <a:ext cx="1052039" cy="11070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01</a:t>
              </a:r>
              <a:endParaRPr sz="700"/>
            </a:p>
          </p:txBody>
        </p:sp>
        <p:sp>
          <p:nvSpPr>
            <p:cNvPr id="348" name="Google Shape;348;p21"/>
            <p:cNvSpPr txBox="1"/>
            <p:nvPr/>
          </p:nvSpPr>
          <p:spPr>
            <a:xfrm>
              <a:off x="713371" y="3207581"/>
              <a:ext cx="4925767" cy="9575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grpSp>
      <p:sp>
        <p:nvSpPr>
          <p:cNvPr id="349" name="Google Shape;349;p21"/>
          <p:cNvSpPr txBox="1"/>
          <p:nvPr/>
        </p:nvSpPr>
        <p:spPr>
          <a:xfrm>
            <a:off x="514350" y="1314750"/>
            <a:ext cx="30831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Write your topic or </a:t>
            </a:r>
            <a:endParaRPr sz="700"/>
          </a:p>
        </p:txBody>
      </p:sp>
      <p:sp>
        <p:nvSpPr>
          <p:cNvPr id="350" name="Google Shape;350;p21"/>
          <p:cNvSpPr txBox="1"/>
          <p:nvPr/>
        </p:nvSpPr>
        <p:spPr>
          <a:xfrm>
            <a:off x="1298024" y="2883729"/>
            <a:ext cx="929544" cy="7592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idea</a:t>
            </a:r>
            <a:endParaRPr sz="700"/>
          </a:p>
        </p:txBody>
      </p:sp>
      <p:sp>
        <p:nvSpPr>
          <p:cNvPr id="351" name="Google Shape;351;p21"/>
          <p:cNvSpPr/>
          <p:nvPr/>
        </p:nvSpPr>
        <p:spPr>
          <a:xfrm>
            <a:off x="1314654" y="3541097"/>
            <a:ext cx="896711" cy="56307"/>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21"/>
          <p:cNvSpPr/>
          <p:nvPr/>
        </p:nvSpPr>
        <p:spPr>
          <a:xfrm>
            <a:off x="7827373" y="-806156"/>
            <a:ext cx="2395143" cy="2395144"/>
          </a:xfrm>
          <a:custGeom>
            <a:rect b="b" l="l" r="r" t="t"/>
            <a:pathLst>
              <a:path extrusionOk="0" h="4790287" w="4790287">
                <a:moveTo>
                  <a:pt x="0" y="0"/>
                </a:moveTo>
                <a:lnTo>
                  <a:pt x="4790288" y="0"/>
                </a:lnTo>
                <a:lnTo>
                  <a:pt x="4790288" y="4790287"/>
                </a:lnTo>
                <a:lnTo>
                  <a:pt x="0" y="4790287"/>
                </a:lnTo>
                <a:lnTo>
                  <a:pt x="0" y="0"/>
                </a:lnTo>
                <a:close/>
              </a:path>
            </a:pathLst>
          </a:custGeom>
          <a:blipFill rotWithShape="1">
            <a:blip r:embed="rId3">
              <a:alphaModFix amt="30000"/>
            </a:blip>
            <a:stretch>
              <a:fillRect b="0" l="0" r="0" t="0"/>
            </a:stretch>
          </a:blipFill>
          <a:ln>
            <a:noFill/>
          </a:ln>
        </p:spPr>
      </p:sp>
      <p:sp>
        <p:nvSpPr>
          <p:cNvPr id="353" name="Google Shape;353;p21"/>
          <p:cNvSpPr/>
          <p:nvPr/>
        </p:nvSpPr>
        <p:spPr>
          <a:xfrm>
            <a:off x="2027564" y="-841895"/>
            <a:ext cx="1868161" cy="1864765"/>
          </a:xfrm>
          <a:custGeom>
            <a:rect b="b" l="l" r="r" t="t"/>
            <a:pathLst>
              <a:path extrusionOk="0" h="3729529" w="3736322">
                <a:moveTo>
                  <a:pt x="0" y="0"/>
                </a:moveTo>
                <a:lnTo>
                  <a:pt x="3736322" y="0"/>
                </a:lnTo>
                <a:lnTo>
                  <a:pt x="3736322" y="3729530"/>
                </a:lnTo>
                <a:lnTo>
                  <a:pt x="0" y="3729530"/>
                </a:lnTo>
                <a:lnTo>
                  <a:pt x="0" y="0"/>
                </a:lnTo>
                <a:close/>
              </a:path>
            </a:pathLst>
          </a:custGeom>
          <a:blipFill rotWithShape="1">
            <a:blip r:embed="rId4">
              <a:alphaModFix/>
            </a:blip>
            <a:stretch>
              <a:fillRect b="0" l="0" r="0" t="0"/>
            </a:stretch>
          </a:blipFill>
          <a:ln>
            <a:noFill/>
          </a:ln>
        </p:spPr>
      </p:sp>
      <p:sp>
        <p:nvSpPr>
          <p:cNvPr id="354" name="Google Shape;354;p21"/>
          <p:cNvSpPr/>
          <p:nvPr/>
        </p:nvSpPr>
        <p:spPr>
          <a:xfrm>
            <a:off x="-1779198" y="4114800"/>
            <a:ext cx="3558396" cy="2057400"/>
          </a:xfrm>
          <a:custGeom>
            <a:rect b="b" l="l" r="r" t="t"/>
            <a:pathLst>
              <a:path extrusionOk="0" h="4114800" w="7116792">
                <a:moveTo>
                  <a:pt x="0" y="0"/>
                </a:moveTo>
                <a:lnTo>
                  <a:pt x="7116792" y="0"/>
                </a:lnTo>
                <a:lnTo>
                  <a:pt x="7116792"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CBFF"/>
        </a:solidFill>
      </p:bgPr>
    </p:bg>
    <p:spTree>
      <p:nvGrpSpPr>
        <p:cNvPr id="358" name="Shape 358"/>
        <p:cNvGrpSpPr/>
        <p:nvPr/>
      </p:nvGrpSpPr>
      <p:grpSpPr>
        <a:xfrm>
          <a:off x="0" y="0"/>
          <a:ext cx="0" cy="0"/>
          <a:chOff x="0" y="0"/>
          <a:chExt cx="0" cy="0"/>
        </a:xfrm>
      </p:grpSpPr>
      <p:sp>
        <p:nvSpPr>
          <p:cNvPr id="359" name="Google Shape;359;p22"/>
          <p:cNvSpPr/>
          <p:nvPr/>
        </p:nvSpPr>
        <p:spPr>
          <a:xfrm>
            <a:off x="4920966" y="514350"/>
            <a:ext cx="1054806" cy="1039464"/>
          </a:xfrm>
          <a:custGeom>
            <a:rect b="b" l="l" r="r" t="t"/>
            <a:pathLst>
              <a:path extrusionOk="0" h="2078927" w="2109612">
                <a:moveTo>
                  <a:pt x="0" y="0"/>
                </a:moveTo>
                <a:lnTo>
                  <a:pt x="2109612" y="0"/>
                </a:lnTo>
                <a:lnTo>
                  <a:pt x="2109612" y="2078927"/>
                </a:lnTo>
                <a:lnTo>
                  <a:pt x="0" y="2078927"/>
                </a:lnTo>
                <a:lnTo>
                  <a:pt x="0" y="0"/>
                </a:lnTo>
                <a:close/>
              </a:path>
            </a:pathLst>
          </a:custGeom>
          <a:blipFill rotWithShape="1">
            <a:blip r:embed="rId3">
              <a:alphaModFix/>
            </a:blip>
            <a:stretch>
              <a:fillRect b="0" l="0" r="0" t="0"/>
            </a:stretch>
          </a:blipFill>
          <a:ln>
            <a:noFill/>
          </a:ln>
        </p:spPr>
      </p:sp>
      <p:sp>
        <p:nvSpPr>
          <p:cNvPr id="360" name="Google Shape;360;p22"/>
          <p:cNvSpPr/>
          <p:nvPr/>
        </p:nvSpPr>
        <p:spPr>
          <a:xfrm>
            <a:off x="6538874" y="3082076"/>
            <a:ext cx="1054806" cy="1039463"/>
          </a:xfrm>
          <a:custGeom>
            <a:rect b="b" l="l" r="r" t="t"/>
            <a:pathLst>
              <a:path extrusionOk="0" h="2078927" w="2109612">
                <a:moveTo>
                  <a:pt x="0" y="0"/>
                </a:moveTo>
                <a:lnTo>
                  <a:pt x="2109612" y="0"/>
                </a:lnTo>
                <a:lnTo>
                  <a:pt x="2109612" y="2078927"/>
                </a:lnTo>
                <a:lnTo>
                  <a:pt x="0" y="2078927"/>
                </a:lnTo>
                <a:lnTo>
                  <a:pt x="0" y="0"/>
                </a:lnTo>
                <a:close/>
              </a:path>
            </a:pathLst>
          </a:custGeom>
          <a:blipFill rotWithShape="1">
            <a:blip r:embed="rId3">
              <a:alphaModFix/>
            </a:blip>
            <a:stretch>
              <a:fillRect b="0" l="0" r="0" t="0"/>
            </a:stretch>
          </a:blipFill>
          <a:ln>
            <a:noFill/>
          </a:ln>
        </p:spPr>
      </p:sp>
      <p:grpSp>
        <p:nvGrpSpPr>
          <p:cNvPr id="361" name="Google Shape;361;p22"/>
          <p:cNvGrpSpPr/>
          <p:nvPr/>
        </p:nvGrpSpPr>
        <p:grpSpPr>
          <a:xfrm>
            <a:off x="2431811" y="774435"/>
            <a:ext cx="4280378" cy="1064509"/>
            <a:chOff x="0" y="85725"/>
            <a:chExt cx="11414340" cy="2838690"/>
          </a:xfrm>
        </p:grpSpPr>
        <p:sp>
          <p:nvSpPr>
            <p:cNvPr id="362" name="Google Shape;362;p22"/>
            <p:cNvSpPr txBox="1"/>
            <p:nvPr/>
          </p:nvSpPr>
          <p:spPr>
            <a:xfrm>
              <a:off x="0" y="85725"/>
              <a:ext cx="7384645" cy="1919210"/>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$500,000</a:t>
              </a:r>
              <a:endParaRPr sz="700"/>
            </a:p>
          </p:txBody>
        </p:sp>
        <p:sp>
          <p:nvSpPr>
            <p:cNvPr id="363" name="Google Shape;363;p22"/>
            <p:cNvSpPr txBox="1"/>
            <p:nvPr/>
          </p:nvSpPr>
          <p:spPr>
            <a:xfrm>
              <a:off x="7023768" y="200431"/>
              <a:ext cx="41100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64" name="Google Shape;364;p22"/>
            <p:cNvSpPr/>
            <p:nvPr/>
          </p:nvSpPr>
          <p:spPr>
            <a:xfrm>
              <a:off x="7136387" y="1394127"/>
              <a:ext cx="3847168" cy="24157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22"/>
            <p:cNvSpPr txBox="1"/>
            <p:nvPr/>
          </p:nvSpPr>
          <p:spPr>
            <a:xfrm>
              <a:off x="7304235" y="1966835"/>
              <a:ext cx="4110105" cy="9575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a:t>
              </a:r>
              <a:endParaRPr sz="700"/>
            </a:p>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 you want to discuss. </a:t>
              </a:r>
              <a:endParaRPr sz="700"/>
            </a:p>
          </p:txBody>
        </p:sp>
      </p:grpSp>
      <p:sp>
        <p:nvSpPr>
          <p:cNvPr id="366" name="Google Shape;366;p22"/>
          <p:cNvSpPr/>
          <p:nvPr/>
        </p:nvSpPr>
        <p:spPr>
          <a:xfrm>
            <a:off x="1991951" y="2364941"/>
            <a:ext cx="1054806" cy="1039463"/>
          </a:xfrm>
          <a:custGeom>
            <a:rect b="b" l="l" r="r" t="t"/>
            <a:pathLst>
              <a:path extrusionOk="0" h="2078927" w="2109612">
                <a:moveTo>
                  <a:pt x="0" y="0"/>
                </a:moveTo>
                <a:lnTo>
                  <a:pt x="2109613" y="0"/>
                </a:lnTo>
                <a:lnTo>
                  <a:pt x="2109613" y="2078927"/>
                </a:lnTo>
                <a:lnTo>
                  <a:pt x="0" y="2078927"/>
                </a:lnTo>
                <a:lnTo>
                  <a:pt x="0" y="0"/>
                </a:lnTo>
                <a:close/>
              </a:path>
            </a:pathLst>
          </a:custGeom>
          <a:blipFill rotWithShape="1">
            <a:blip r:embed="rId3">
              <a:alphaModFix/>
            </a:blip>
            <a:stretch>
              <a:fillRect b="0" l="0" r="0" t="0"/>
            </a:stretch>
          </a:blipFill>
          <a:ln>
            <a:noFill/>
          </a:ln>
        </p:spPr>
      </p:sp>
      <p:grpSp>
        <p:nvGrpSpPr>
          <p:cNvPr id="367" name="Google Shape;367;p22"/>
          <p:cNvGrpSpPr/>
          <p:nvPr/>
        </p:nvGrpSpPr>
        <p:grpSpPr>
          <a:xfrm>
            <a:off x="589450" y="2659775"/>
            <a:ext cx="3181645" cy="1064515"/>
            <a:chOff x="6" y="85708"/>
            <a:chExt cx="8484386" cy="2838707"/>
          </a:xfrm>
        </p:grpSpPr>
        <p:sp>
          <p:nvSpPr>
            <p:cNvPr id="368" name="Google Shape;368;p22"/>
            <p:cNvSpPr txBox="1"/>
            <p:nvPr/>
          </p:nvSpPr>
          <p:spPr>
            <a:xfrm>
              <a:off x="4227602" y="200441"/>
              <a:ext cx="41100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69" name="Google Shape;369;p22"/>
            <p:cNvSpPr txBox="1"/>
            <p:nvPr/>
          </p:nvSpPr>
          <p:spPr>
            <a:xfrm>
              <a:off x="6" y="85708"/>
              <a:ext cx="4110000" cy="2011200"/>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1 in 5</a:t>
              </a:r>
              <a:endParaRPr sz="700"/>
            </a:p>
          </p:txBody>
        </p:sp>
        <p:sp>
          <p:nvSpPr>
            <p:cNvPr id="370" name="Google Shape;370;p22"/>
            <p:cNvSpPr/>
            <p:nvPr/>
          </p:nvSpPr>
          <p:spPr>
            <a:xfrm>
              <a:off x="4421087" y="1394127"/>
              <a:ext cx="3847168" cy="24157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1" name="Google Shape;371;p22"/>
            <p:cNvSpPr txBox="1"/>
            <p:nvPr/>
          </p:nvSpPr>
          <p:spPr>
            <a:xfrm>
              <a:off x="4374287" y="1966835"/>
              <a:ext cx="4110105" cy="9575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a:t>
              </a:r>
              <a:endParaRPr sz="700"/>
            </a:p>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 you want to discuss. </a:t>
              </a:r>
              <a:endParaRPr sz="700"/>
            </a:p>
          </p:txBody>
        </p:sp>
      </p:grpSp>
      <p:grpSp>
        <p:nvGrpSpPr>
          <p:cNvPr id="372" name="Google Shape;372;p22"/>
          <p:cNvGrpSpPr/>
          <p:nvPr/>
        </p:nvGrpSpPr>
        <p:grpSpPr>
          <a:xfrm>
            <a:off x="5448369" y="3320799"/>
            <a:ext cx="2798135" cy="1064509"/>
            <a:chOff x="0" y="85725"/>
            <a:chExt cx="7461693" cy="2838690"/>
          </a:xfrm>
        </p:grpSpPr>
        <p:sp>
          <p:nvSpPr>
            <p:cNvPr id="373" name="Google Shape;373;p22"/>
            <p:cNvSpPr txBox="1"/>
            <p:nvPr/>
          </p:nvSpPr>
          <p:spPr>
            <a:xfrm>
              <a:off x="3221418" y="200460"/>
              <a:ext cx="4110000" cy="102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374" name="Google Shape;374;p22"/>
            <p:cNvSpPr txBox="1"/>
            <p:nvPr/>
          </p:nvSpPr>
          <p:spPr>
            <a:xfrm>
              <a:off x="0" y="85725"/>
              <a:ext cx="2907506" cy="1919210"/>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75%</a:t>
              </a:r>
              <a:endParaRPr sz="700"/>
            </a:p>
          </p:txBody>
        </p:sp>
        <p:sp>
          <p:nvSpPr>
            <p:cNvPr id="375" name="Google Shape;375;p22"/>
            <p:cNvSpPr/>
            <p:nvPr/>
          </p:nvSpPr>
          <p:spPr>
            <a:xfrm>
              <a:off x="3333994" y="1394127"/>
              <a:ext cx="3847168" cy="241576"/>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6" name="Google Shape;376;p22"/>
            <p:cNvSpPr txBox="1"/>
            <p:nvPr/>
          </p:nvSpPr>
          <p:spPr>
            <a:xfrm>
              <a:off x="3351588" y="1966835"/>
              <a:ext cx="4110105" cy="9575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a:t>
              </a:r>
              <a:endParaRPr sz="700"/>
            </a:p>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 you want to discuss. </a:t>
              </a:r>
              <a:endParaRPr sz="700"/>
            </a:p>
          </p:txBody>
        </p:sp>
      </p:grpSp>
      <p:sp>
        <p:nvSpPr>
          <p:cNvPr id="377" name="Google Shape;377;p22"/>
          <p:cNvSpPr/>
          <p:nvPr/>
        </p:nvSpPr>
        <p:spPr>
          <a:xfrm rot="-5400000">
            <a:off x="7086600" y="538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378" name="Google Shape;378;p22"/>
          <p:cNvSpPr/>
          <p:nvPr/>
        </p:nvSpPr>
        <p:spPr>
          <a:xfrm rot="10800000">
            <a:off x="0" y="4121539"/>
            <a:ext cx="1868161" cy="1864765"/>
          </a:xfrm>
          <a:custGeom>
            <a:rect b="b" l="l" r="r" t="t"/>
            <a:pathLst>
              <a:path extrusionOk="0" h="3729529" w="3736322">
                <a:moveTo>
                  <a:pt x="0" y="0"/>
                </a:moveTo>
                <a:lnTo>
                  <a:pt x="3736322" y="0"/>
                </a:lnTo>
                <a:lnTo>
                  <a:pt x="3736322" y="3729529"/>
                </a:lnTo>
                <a:lnTo>
                  <a:pt x="0" y="3729529"/>
                </a:lnTo>
                <a:lnTo>
                  <a:pt x="0" y="0"/>
                </a:lnTo>
                <a:close/>
              </a:path>
            </a:pathLst>
          </a:custGeom>
          <a:blipFill rotWithShape="1">
            <a:blip r:embed="rId5">
              <a:alphaModFix/>
            </a:blip>
            <a:stretch>
              <a:fillRect b="0" l="0" r="0" t="0"/>
            </a:stretch>
          </a:blipFill>
          <a:ln>
            <a:noFill/>
          </a:ln>
        </p:spPr>
      </p:sp>
      <p:sp>
        <p:nvSpPr>
          <p:cNvPr id="379" name="Google Shape;379;p22"/>
          <p:cNvSpPr/>
          <p:nvPr/>
        </p:nvSpPr>
        <p:spPr>
          <a:xfrm rot="5400000">
            <a:off x="-1070801" y="345542"/>
            <a:ext cx="1835729" cy="1598753"/>
          </a:xfrm>
          <a:custGeom>
            <a:rect b="b" l="l" r="r" t="t"/>
            <a:pathLst>
              <a:path extrusionOk="0" h="3197505" w="3671457">
                <a:moveTo>
                  <a:pt x="0" y="0"/>
                </a:moveTo>
                <a:lnTo>
                  <a:pt x="3671457" y="0"/>
                </a:lnTo>
                <a:lnTo>
                  <a:pt x="3671457" y="3197505"/>
                </a:lnTo>
                <a:lnTo>
                  <a:pt x="0" y="319750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3"/>
          <p:cNvSpPr/>
          <p:nvPr/>
        </p:nvSpPr>
        <p:spPr>
          <a:xfrm>
            <a:off x="-811127" y="2426367"/>
            <a:ext cx="4708838" cy="4708838"/>
          </a:xfrm>
          <a:custGeom>
            <a:rect b="b" l="l" r="r" t="t"/>
            <a:pathLst>
              <a:path extrusionOk="0" h="9417676" w="9417676">
                <a:moveTo>
                  <a:pt x="0" y="0"/>
                </a:moveTo>
                <a:lnTo>
                  <a:pt x="9417676" y="0"/>
                </a:lnTo>
                <a:lnTo>
                  <a:pt x="9417676" y="9417676"/>
                </a:lnTo>
                <a:lnTo>
                  <a:pt x="0" y="9417676"/>
                </a:lnTo>
                <a:lnTo>
                  <a:pt x="0" y="0"/>
                </a:lnTo>
                <a:close/>
              </a:path>
            </a:pathLst>
          </a:custGeom>
          <a:blipFill rotWithShape="1">
            <a:blip r:embed="rId3">
              <a:alphaModFix amt="30000"/>
            </a:blip>
            <a:stretch>
              <a:fillRect b="0" l="0" r="0" t="0"/>
            </a:stretch>
          </a:blipFill>
          <a:ln>
            <a:noFill/>
          </a:ln>
        </p:spPr>
      </p:sp>
      <p:sp>
        <p:nvSpPr>
          <p:cNvPr id="385" name="Google Shape;385;p23"/>
          <p:cNvSpPr/>
          <p:nvPr/>
        </p:nvSpPr>
        <p:spPr>
          <a:xfrm>
            <a:off x="6719730" y="434662"/>
            <a:ext cx="4708838" cy="4708838"/>
          </a:xfrm>
          <a:custGeom>
            <a:rect b="b" l="l" r="r" t="t"/>
            <a:pathLst>
              <a:path extrusionOk="0" h="9417676" w="9417676">
                <a:moveTo>
                  <a:pt x="0" y="0"/>
                </a:moveTo>
                <a:lnTo>
                  <a:pt x="9417676" y="0"/>
                </a:lnTo>
                <a:lnTo>
                  <a:pt x="9417676" y="9417676"/>
                </a:lnTo>
                <a:lnTo>
                  <a:pt x="0" y="9417676"/>
                </a:lnTo>
                <a:lnTo>
                  <a:pt x="0" y="0"/>
                </a:lnTo>
                <a:close/>
              </a:path>
            </a:pathLst>
          </a:custGeom>
          <a:blipFill rotWithShape="1">
            <a:blip r:embed="rId4">
              <a:alphaModFix amt="30000"/>
            </a:blip>
            <a:stretch>
              <a:fillRect b="0" l="0" r="0" t="0"/>
            </a:stretch>
          </a:blipFill>
          <a:ln>
            <a:noFill/>
          </a:ln>
        </p:spPr>
      </p:sp>
      <p:grpSp>
        <p:nvGrpSpPr>
          <p:cNvPr id="386" name="Google Shape;386;p23"/>
          <p:cNvGrpSpPr/>
          <p:nvPr/>
        </p:nvGrpSpPr>
        <p:grpSpPr>
          <a:xfrm>
            <a:off x="2624717" y="1531587"/>
            <a:ext cx="1618896" cy="1618897"/>
            <a:chOff x="0" y="0"/>
            <a:chExt cx="812800" cy="812800"/>
          </a:xfrm>
        </p:grpSpPr>
        <p:sp>
          <p:nvSpPr>
            <p:cNvPr id="387" name="Google Shape;38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7B4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89" name="Google Shape;389;p23"/>
          <p:cNvPicPr preferRelativeResize="0"/>
          <p:nvPr/>
        </p:nvPicPr>
        <p:blipFill rotWithShape="1">
          <a:blip r:embed="rId5">
            <a:alphaModFix/>
          </a:blip>
          <a:srcRect b="0" l="0" r="0" t="0"/>
          <a:stretch/>
        </p:blipFill>
        <p:spPr>
          <a:xfrm>
            <a:off x="2673834" y="1580705"/>
            <a:ext cx="1520663" cy="1520663"/>
          </a:xfrm>
          <a:prstGeom prst="rect">
            <a:avLst/>
          </a:prstGeom>
          <a:noFill/>
          <a:ln>
            <a:noFill/>
          </a:ln>
        </p:spPr>
      </p:pic>
      <p:grpSp>
        <p:nvGrpSpPr>
          <p:cNvPr id="390" name="Google Shape;390;p23"/>
          <p:cNvGrpSpPr/>
          <p:nvPr/>
        </p:nvGrpSpPr>
        <p:grpSpPr>
          <a:xfrm>
            <a:off x="4785557" y="1531587"/>
            <a:ext cx="1618897" cy="1618897"/>
            <a:chOff x="0" y="0"/>
            <a:chExt cx="812800" cy="812800"/>
          </a:xfrm>
        </p:grpSpPr>
        <p:sp>
          <p:nvSpPr>
            <p:cNvPr id="391" name="Google Shape;3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D2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3"/>
          <p:cNvGrpSpPr/>
          <p:nvPr/>
        </p:nvGrpSpPr>
        <p:grpSpPr>
          <a:xfrm>
            <a:off x="6828858" y="1531587"/>
            <a:ext cx="1618896" cy="1618897"/>
            <a:chOff x="0" y="0"/>
            <a:chExt cx="812800" cy="812800"/>
          </a:xfrm>
        </p:grpSpPr>
        <p:sp>
          <p:nvSpPr>
            <p:cNvPr id="394" name="Google Shape;39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1D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6" name="Google Shape;396;p23"/>
          <p:cNvPicPr preferRelativeResize="0"/>
          <p:nvPr/>
        </p:nvPicPr>
        <p:blipFill rotWithShape="1">
          <a:blip r:embed="rId6">
            <a:alphaModFix/>
          </a:blip>
          <a:srcRect b="0" l="0" r="0" t="0"/>
          <a:stretch/>
        </p:blipFill>
        <p:spPr>
          <a:xfrm>
            <a:off x="4834674" y="1580705"/>
            <a:ext cx="1520663" cy="1520663"/>
          </a:xfrm>
          <a:prstGeom prst="rect">
            <a:avLst/>
          </a:prstGeom>
          <a:noFill/>
          <a:ln>
            <a:noFill/>
          </a:ln>
        </p:spPr>
      </p:pic>
      <p:pic>
        <p:nvPicPr>
          <p:cNvPr id="397" name="Google Shape;397;p23"/>
          <p:cNvPicPr preferRelativeResize="0"/>
          <p:nvPr/>
        </p:nvPicPr>
        <p:blipFill rotWithShape="1">
          <a:blip r:embed="rId7">
            <a:alphaModFix/>
          </a:blip>
          <a:srcRect b="0" l="0" r="0" t="0"/>
          <a:stretch/>
        </p:blipFill>
        <p:spPr>
          <a:xfrm>
            <a:off x="6877975" y="1580705"/>
            <a:ext cx="1520663" cy="1520663"/>
          </a:xfrm>
          <a:prstGeom prst="rect">
            <a:avLst/>
          </a:prstGeom>
          <a:noFill/>
          <a:ln>
            <a:noFill/>
          </a:ln>
        </p:spPr>
      </p:pic>
      <p:grpSp>
        <p:nvGrpSpPr>
          <p:cNvPr id="398" name="Google Shape;398;p23"/>
          <p:cNvGrpSpPr/>
          <p:nvPr/>
        </p:nvGrpSpPr>
        <p:grpSpPr>
          <a:xfrm>
            <a:off x="559715" y="1531587"/>
            <a:ext cx="1618897" cy="1618897"/>
            <a:chOff x="0" y="0"/>
            <a:chExt cx="812800" cy="812800"/>
          </a:xfrm>
        </p:grpSpPr>
        <p:sp>
          <p:nvSpPr>
            <p:cNvPr id="399" name="Google Shape;3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CB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l">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01" name="Google Shape;401;p23"/>
          <p:cNvPicPr preferRelativeResize="0"/>
          <p:nvPr/>
        </p:nvPicPr>
        <p:blipFill rotWithShape="1">
          <a:blip r:embed="rId8">
            <a:alphaModFix/>
          </a:blip>
          <a:srcRect b="0" l="0" r="0" t="0"/>
          <a:stretch/>
        </p:blipFill>
        <p:spPr>
          <a:xfrm>
            <a:off x="608831" y="1580705"/>
            <a:ext cx="1520663" cy="1520663"/>
          </a:xfrm>
          <a:prstGeom prst="rect">
            <a:avLst/>
          </a:prstGeom>
          <a:noFill/>
          <a:ln>
            <a:noFill/>
          </a:ln>
        </p:spPr>
      </p:pic>
      <p:grpSp>
        <p:nvGrpSpPr>
          <p:cNvPr id="402" name="Google Shape;402;p23"/>
          <p:cNvGrpSpPr/>
          <p:nvPr/>
        </p:nvGrpSpPr>
        <p:grpSpPr>
          <a:xfrm>
            <a:off x="1369163" y="468983"/>
            <a:ext cx="6685626" cy="735317"/>
            <a:chOff x="0" y="85725"/>
            <a:chExt cx="17828337" cy="1960844"/>
          </a:xfrm>
        </p:grpSpPr>
        <p:sp>
          <p:nvSpPr>
            <p:cNvPr id="403" name="Google Shape;403;p23"/>
            <p:cNvSpPr txBox="1"/>
            <p:nvPr/>
          </p:nvSpPr>
          <p:spPr>
            <a:xfrm>
              <a:off x="0" y="85725"/>
              <a:ext cx="16376434" cy="1919210"/>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Write your topic or </a:t>
              </a:r>
              <a:endParaRPr sz="700"/>
            </a:p>
          </p:txBody>
        </p:sp>
        <p:sp>
          <p:nvSpPr>
            <p:cNvPr id="404" name="Google Shape;404;p23"/>
            <p:cNvSpPr txBox="1"/>
            <p:nvPr/>
          </p:nvSpPr>
          <p:spPr>
            <a:xfrm>
              <a:off x="14603037" y="240569"/>
              <a:ext cx="3225300" cy="1806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idea</a:t>
              </a:r>
              <a:endParaRPr sz="700"/>
            </a:p>
          </p:txBody>
        </p:sp>
      </p:grpSp>
      <p:sp>
        <p:nvSpPr>
          <p:cNvPr id="405" name="Google Shape;405;p23"/>
          <p:cNvSpPr/>
          <p:nvPr/>
        </p:nvSpPr>
        <p:spPr>
          <a:xfrm>
            <a:off x="6997888" y="1162064"/>
            <a:ext cx="897792" cy="56375"/>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6" name="Google Shape;406;p23"/>
          <p:cNvSpPr/>
          <p:nvPr/>
        </p:nvSpPr>
        <p:spPr>
          <a:xfrm>
            <a:off x="-123674" y="-1787251"/>
            <a:ext cx="2985673" cy="2057400"/>
          </a:xfrm>
          <a:custGeom>
            <a:rect b="b" l="l" r="r" t="t"/>
            <a:pathLst>
              <a:path extrusionOk="0" h="4114800" w="5971346">
                <a:moveTo>
                  <a:pt x="0" y="0"/>
                </a:moveTo>
                <a:lnTo>
                  <a:pt x="5971346" y="0"/>
                </a:lnTo>
                <a:lnTo>
                  <a:pt x="5971346" y="4114800"/>
                </a:lnTo>
                <a:lnTo>
                  <a:pt x="0" y="4114800"/>
                </a:lnTo>
                <a:lnTo>
                  <a:pt x="0" y="0"/>
                </a:lnTo>
                <a:close/>
              </a:path>
            </a:pathLst>
          </a:custGeom>
          <a:blipFill rotWithShape="1">
            <a:blip r:embed="rId9">
              <a:alphaModFix/>
            </a:blip>
            <a:stretch>
              <a:fillRect b="0" l="0" r="0" t="0"/>
            </a:stretch>
          </a:blipFill>
          <a:ln>
            <a:noFill/>
          </a:ln>
        </p:spPr>
      </p:sp>
      <p:sp>
        <p:nvSpPr>
          <p:cNvPr id="407" name="Google Shape;407;p23"/>
          <p:cNvSpPr/>
          <p:nvPr/>
        </p:nvSpPr>
        <p:spPr>
          <a:xfrm>
            <a:off x="1941329" y="-1787251"/>
            <a:ext cx="2985673" cy="2057400"/>
          </a:xfrm>
          <a:custGeom>
            <a:rect b="b" l="l" r="r" t="t"/>
            <a:pathLst>
              <a:path extrusionOk="0" h="4114800" w="5971346">
                <a:moveTo>
                  <a:pt x="0" y="0"/>
                </a:moveTo>
                <a:lnTo>
                  <a:pt x="5971345" y="0"/>
                </a:lnTo>
                <a:lnTo>
                  <a:pt x="5971345" y="4114800"/>
                </a:lnTo>
                <a:lnTo>
                  <a:pt x="0" y="4114800"/>
                </a:lnTo>
                <a:lnTo>
                  <a:pt x="0" y="0"/>
                </a:lnTo>
                <a:close/>
              </a:path>
            </a:pathLst>
          </a:custGeom>
          <a:blipFill rotWithShape="1">
            <a:blip r:embed="rId10">
              <a:alphaModFix/>
            </a:blip>
            <a:stretch>
              <a:fillRect b="0" l="0" r="0" t="0"/>
            </a:stretch>
          </a:blipFill>
          <a:ln>
            <a:noFill/>
          </a:ln>
        </p:spPr>
      </p:sp>
      <p:sp>
        <p:nvSpPr>
          <p:cNvPr id="408" name="Google Shape;408;p23"/>
          <p:cNvSpPr/>
          <p:nvPr/>
        </p:nvSpPr>
        <p:spPr>
          <a:xfrm>
            <a:off x="4102169" y="-1787251"/>
            <a:ext cx="2985673" cy="2057400"/>
          </a:xfrm>
          <a:custGeom>
            <a:rect b="b" l="l" r="r" t="t"/>
            <a:pathLst>
              <a:path extrusionOk="0" h="4114800" w="5971346">
                <a:moveTo>
                  <a:pt x="0" y="0"/>
                </a:moveTo>
                <a:lnTo>
                  <a:pt x="5971346" y="0"/>
                </a:lnTo>
                <a:lnTo>
                  <a:pt x="5971346" y="4114800"/>
                </a:lnTo>
                <a:lnTo>
                  <a:pt x="0" y="4114800"/>
                </a:lnTo>
                <a:lnTo>
                  <a:pt x="0" y="0"/>
                </a:lnTo>
                <a:close/>
              </a:path>
            </a:pathLst>
          </a:custGeom>
          <a:blipFill rotWithShape="1">
            <a:blip r:embed="rId11">
              <a:alphaModFix/>
            </a:blip>
            <a:stretch>
              <a:fillRect b="0" l="0" r="0" t="0"/>
            </a:stretch>
          </a:blipFill>
          <a:ln>
            <a:noFill/>
          </a:ln>
        </p:spPr>
      </p:sp>
      <p:sp>
        <p:nvSpPr>
          <p:cNvPr id="409" name="Google Shape;409;p23"/>
          <p:cNvSpPr/>
          <p:nvPr/>
        </p:nvSpPr>
        <p:spPr>
          <a:xfrm>
            <a:off x="6265565" y="-1787251"/>
            <a:ext cx="2985673" cy="2057400"/>
          </a:xfrm>
          <a:custGeom>
            <a:rect b="b" l="l" r="r" t="t"/>
            <a:pathLst>
              <a:path extrusionOk="0" h="4114800" w="5971346">
                <a:moveTo>
                  <a:pt x="0" y="0"/>
                </a:moveTo>
                <a:lnTo>
                  <a:pt x="5971346" y="0"/>
                </a:lnTo>
                <a:lnTo>
                  <a:pt x="5971346" y="4114800"/>
                </a:lnTo>
                <a:lnTo>
                  <a:pt x="0" y="4114800"/>
                </a:lnTo>
                <a:lnTo>
                  <a:pt x="0" y="0"/>
                </a:lnTo>
                <a:close/>
              </a:path>
            </a:pathLst>
          </a:custGeom>
          <a:blipFill rotWithShape="1">
            <a:blip r:embed="rId12">
              <a:alphaModFix/>
            </a:blip>
            <a:stretch>
              <a:fillRect b="0" l="0" r="0" t="0"/>
            </a:stretch>
          </a:blipFill>
          <a:ln>
            <a:noFill/>
          </a:ln>
        </p:spPr>
      </p:sp>
      <p:sp>
        <p:nvSpPr>
          <p:cNvPr id="410" name="Google Shape;410;p23"/>
          <p:cNvSpPr txBox="1"/>
          <p:nvPr/>
        </p:nvSpPr>
        <p:spPr>
          <a:xfrm>
            <a:off x="265376" y="3268640"/>
            <a:ext cx="2207574" cy="4260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11" name="Google Shape;411;p23"/>
          <p:cNvSpPr txBox="1"/>
          <p:nvPr/>
        </p:nvSpPr>
        <p:spPr>
          <a:xfrm>
            <a:off x="2624717" y="3268640"/>
            <a:ext cx="1618896" cy="4260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12" name="Google Shape;412;p23"/>
          <p:cNvSpPr txBox="1"/>
          <p:nvPr/>
        </p:nvSpPr>
        <p:spPr>
          <a:xfrm>
            <a:off x="4673999" y="3268640"/>
            <a:ext cx="1839535" cy="4260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13" name="Google Shape;413;p23"/>
          <p:cNvSpPr txBox="1"/>
          <p:nvPr/>
        </p:nvSpPr>
        <p:spPr>
          <a:xfrm>
            <a:off x="6774884" y="3268640"/>
            <a:ext cx="1726846" cy="4260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14" name="Google Shape;414;p23"/>
          <p:cNvSpPr txBox="1"/>
          <p:nvPr/>
        </p:nvSpPr>
        <p:spPr>
          <a:xfrm>
            <a:off x="674776" y="3842340"/>
            <a:ext cx="13887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a:t>
            </a:r>
            <a:endParaRPr sz="700"/>
          </a:p>
        </p:txBody>
      </p:sp>
      <p:sp>
        <p:nvSpPr>
          <p:cNvPr id="415" name="Google Shape;415;p23"/>
          <p:cNvSpPr txBox="1"/>
          <p:nvPr/>
        </p:nvSpPr>
        <p:spPr>
          <a:xfrm>
            <a:off x="2739778" y="3842340"/>
            <a:ext cx="13887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a:t>
            </a:r>
            <a:endParaRPr sz="700"/>
          </a:p>
        </p:txBody>
      </p:sp>
      <p:sp>
        <p:nvSpPr>
          <p:cNvPr id="416" name="Google Shape;416;p23"/>
          <p:cNvSpPr txBox="1"/>
          <p:nvPr/>
        </p:nvSpPr>
        <p:spPr>
          <a:xfrm>
            <a:off x="4899379" y="3842340"/>
            <a:ext cx="13887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a:t>
            </a:r>
            <a:endParaRPr sz="700"/>
          </a:p>
        </p:txBody>
      </p:sp>
      <p:sp>
        <p:nvSpPr>
          <p:cNvPr id="417" name="Google Shape;417;p23"/>
          <p:cNvSpPr txBox="1"/>
          <p:nvPr/>
        </p:nvSpPr>
        <p:spPr>
          <a:xfrm>
            <a:off x="6943919" y="3842340"/>
            <a:ext cx="1388700" cy="6774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a:t>
            </a:r>
            <a:endParaRPr sz="700"/>
          </a:p>
        </p:txBody>
      </p:sp>
      <p:sp>
        <p:nvSpPr>
          <p:cNvPr id="418" name="Google Shape;418;p23"/>
          <p:cNvSpPr txBox="1"/>
          <p:nvPr/>
        </p:nvSpPr>
        <p:spPr>
          <a:xfrm>
            <a:off x="1166727" y="2103705"/>
            <a:ext cx="404871"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01.</a:t>
            </a:r>
            <a:endParaRPr sz="700"/>
          </a:p>
        </p:txBody>
      </p:sp>
      <p:sp>
        <p:nvSpPr>
          <p:cNvPr id="419" name="Google Shape;419;p23"/>
          <p:cNvSpPr txBox="1"/>
          <p:nvPr/>
        </p:nvSpPr>
        <p:spPr>
          <a:xfrm>
            <a:off x="3187628" y="2103705"/>
            <a:ext cx="540699"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02.</a:t>
            </a:r>
            <a:endParaRPr sz="700"/>
          </a:p>
        </p:txBody>
      </p:sp>
      <p:sp>
        <p:nvSpPr>
          <p:cNvPr id="420" name="Google Shape;420;p23"/>
          <p:cNvSpPr txBox="1"/>
          <p:nvPr/>
        </p:nvSpPr>
        <p:spPr>
          <a:xfrm>
            <a:off x="5318887" y="2103705"/>
            <a:ext cx="549758"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03.</a:t>
            </a:r>
            <a:endParaRPr sz="700"/>
          </a:p>
        </p:txBody>
      </p:sp>
      <p:sp>
        <p:nvSpPr>
          <p:cNvPr id="421" name="Google Shape;421;p23"/>
          <p:cNvSpPr txBox="1"/>
          <p:nvPr/>
        </p:nvSpPr>
        <p:spPr>
          <a:xfrm>
            <a:off x="7345154" y="2103705"/>
            <a:ext cx="58195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04.</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24"/>
          <p:cNvGrpSpPr/>
          <p:nvPr/>
        </p:nvGrpSpPr>
        <p:grpSpPr>
          <a:xfrm>
            <a:off x="0" y="-1"/>
            <a:ext cx="9143820" cy="1142683"/>
            <a:chOff x="0" y="-38100"/>
            <a:chExt cx="4816593" cy="1415964"/>
          </a:xfrm>
        </p:grpSpPr>
        <p:sp>
          <p:nvSpPr>
            <p:cNvPr id="427" name="Google Shape;427;p24"/>
            <p:cNvSpPr/>
            <p:nvPr/>
          </p:nvSpPr>
          <p:spPr>
            <a:xfrm>
              <a:off x="0" y="0"/>
              <a:ext cx="4816592" cy="1377864"/>
            </a:xfrm>
            <a:custGeom>
              <a:rect b="b" l="l" r="r" t="t"/>
              <a:pathLst>
                <a:path extrusionOk="0" h="1377864" w="4816592">
                  <a:moveTo>
                    <a:pt x="0" y="0"/>
                  </a:moveTo>
                  <a:lnTo>
                    <a:pt x="4816592" y="0"/>
                  </a:lnTo>
                  <a:lnTo>
                    <a:pt x="4816592" y="1377864"/>
                  </a:lnTo>
                  <a:lnTo>
                    <a:pt x="0" y="1377864"/>
                  </a:lnTo>
                  <a:close/>
                </a:path>
              </a:pathLst>
            </a:custGeom>
            <a:solidFill>
              <a:srgbClr val="F97B4A"/>
            </a:solidFill>
            <a:ln>
              <a:noFill/>
            </a:ln>
          </p:spPr>
        </p:sp>
        <p:sp>
          <p:nvSpPr>
            <p:cNvPr id="428" name="Google Shape;428;p24"/>
            <p:cNvSpPr txBox="1"/>
            <p:nvPr/>
          </p:nvSpPr>
          <p:spPr>
            <a:xfrm>
              <a:off x="0" y="-38100"/>
              <a:ext cx="4816593" cy="141596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4"/>
          <p:cNvGrpSpPr/>
          <p:nvPr/>
        </p:nvGrpSpPr>
        <p:grpSpPr>
          <a:xfrm>
            <a:off x="0" y="886342"/>
            <a:ext cx="9143820" cy="586668"/>
            <a:chOff x="0" y="-38100"/>
            <a:chExt cx="4816593" cy="309033"/>
          </a:xfrm>
        </p:grpSpPr>
        <p:sp>
          <p:nvSpPr>
            <p:cNvPr id="430" name="Google Shape;430;p2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E1D2FF"/>
            </a:solidFill>
            <a:ln>
              <a:noFill/>
            </a:ln>
          </p:spPr>
        </p:sp>
        <p:sp>
          <p:nvSpPr>
            <p:cNvPr id="431" name="Google Shape;431;p24"/>
            <p:cNvSpPr txBox="1"/>
            <p:nvPr/>
          </p:nvSpPr>
          <p:spPr>
            <a:xfrm>
              <a:off x="0" y="-38100"/>
              <a:ext cx="4816593" cy="3090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4"/>
          <p:cNvGrpSpPr/>
          <p:nvPr/>
        </p:nvGrpSpPr>
        <p:grpSpPr>
          <a:xfrm>
            <a:off x="0" y="1400692"/>
            <a:ext cx="9143820" cy="329500"/>
            <a:chOff x="0" y="-38100"/>
            <a:chExt cx="4816593" cy="173567"/>
          </a:xfrm>
        </p:grpSpPr>
        <p:sp>
          <p:nvSpPr>
            <p:cNvPr id="433" name="Google Shape;433;p24"/>
            <p:cNvSpPr/>
            <p:nvPr/>
          </p:nvSpPr>
          <p:spPr>
            <a:xfrm>
              <a:off x="0" y="0"/>
              <a:ext cx="4816592" cy="135467"/>
            </a:xfrm>
            <a:custGeom>
              <a:rect b="b" l="l" r="r" t="t"/>
              <a:pathLst>
                <a:path extrusionOk="0" h="135467" w="4816592">
                  <a:moveTo>
                    <a:pt x="0" y="0"/>
                  </a:moveTo>
                  <a:lnTo>
                    <a:pt x="4816592" y="0"/>
                  </a:lnTo>
                  <a:lnTo>
                    <a:pt x="4816592" y="135467"/>
                  </a:lnTo>
                  <a:lnTo>
                    <a:pt x="0" y="135467"/>
                  </a:lnTo>
                  <a:close/>
                </a:path>
              </a:pathLst>
            </a:custGeom>
            <a:solidFill>
              <a:srgbClr val="5281D4"/>
            </a:solidFill>
            <a:ln>
              <a:noFill/>
            </a:ln>
          </p:spPr>
        </p:sp>
        <p:sp>
          <p:nvSpPr>
            <p:cNvPr id="434" name="Google Shape;434;p24"/>
            <p:cNvSpPr txBox="1"/>
            <p:nvPr/>
          </p:nvSpPr>
          <p:spPr>
            <a:xfrm>
              <a:off x="0" y="-38100"/>
              <a:ext cx="4816593" cy="17356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35" name="Google Shape;435;p24"/>
          <p:cNvPicPr preferRelativeResize="0"/>
          <p:nvPr/>
        </p:nvPicPr>
        <p:blipFill rotWithShape="1">
          <a:blip r:embed="rId3">
            <a:alphaModFix/>
          </a:blip>
          <a:srcRect b="45342" l="68280" r="4349" t="6116"/>
          <a:stretch/>
        </p:blipFill>
        <p:spPr>
          <a:xfrm>
            <a:off x="6243825" y="390625"/>
            <a:ext cx="2502600" cy="2496900"/>
          </a:xfrm>
          <a:prstGeom prst="ellipse">
            <a:avLst/>
          </a:prstGeom>
          <a:noFill/>
          <a:ln cap="flat" cmpd="sng" w="28575">
            <a:solidFill>
              <a:srgbClr val="F97B4A"/>
            </a:solidFill>
            <a:prstDash val="solid"/>
            <a:round/>
            <a:headEnd len="sm" w="sm" type="none"/>
            <a:tailEnd len="sm" w="sm" type="none"/>
          </a:ln>
        </p:spPr>
      </p:pic>
      <p:pic>
        <p:nvPicPr>
          <p:cNvPr id="436" name="Google Shape;436;p24"/>
          <p:cNvPicPr preferRelativeResize="0"/>
          <p:nvPr/>
        </p:nvPicPr>
        <p:blipFill rotWithShape="1">
          <a:blip r:embed="rId4">
            <a:alphaModFix/>
          </a:blip>
          <a:srcRect b="44895" l="36372" r="36005" t="6114"/>
          <a:stretch/>
        </p:blipFill>
        <p:spPr>
          <a:xfrm>
            <a:off x="3326150" y="390625"/>
            <a:ext cx="2525700" cy="2520000"/>
          </a:xfrm>
          <a:prstGeom prst="ellipse">
            <a:avLst/>
          </a:prstGeom>
          <a:noFill/>
          <a:ln cap="flat" cmpd="sng" w="28575">
            <a:solidFill>
              <a:schemeClr val="accent1"/>
            </a:solidFill>
            <a:prstDash val="solid"/>
            <a:round/>
            <a:headEnd len="sm" w="sm" type="none"/>
            <a:tailEnd len="sm" w="sm" type="none"/>
          </a:ln>
        </p:spPr>
      </p:pic>
      <p:pic>
        <p:nvPicPr>
          <p:cNvPr id="437" name="Google Shape;437;p24"/>
          <p:cNvPicPr preferRelativeResize="0"/>
          <p:nvPr/>
        </p:nvPicPr>
        <p:blipFill rotWithShape="1">
          <a:blip r:embed="rId5">
            <a:alphaModFix/>
          </a:blip>
          <a:srcRect b="44425" l="4908" r="67471" t="6113"/>
          <a:stretch/>
        </p:blipFill>
        <p:spPr>
          <a:xfrm>
            <a:off x="448750" y="390625"/>
            <a:ext cx="2525700" cy="2544000"/>
          </a:xfrm>
          <a:prstGeom prst="ellipse">
            <a:avLst/>
          </a:prstGeom>
          <a:noFill/>
          <a:ln cap="flat" cmpd="sng" w="28575">
            <a:solidFill>
              <a:schemeClr val="lt2"/>
            </a:solidFill>
            <a:prstDash val="solid"/>
            <a:round/>
            <a:headEnd len="sm" w="sm" type="none"/>
            <a:tailEnd len="sm" w="sm" type="none"/>
          </a:ln>
        </p:spPr>
      </p:pic>
      <p:sp>
        <p:nvSpPr>
          <p:cNvPr id="438" name="Google Shape;438;p24"/>
          <p:cNvSpPr/>
          <p:nvPr/>
        </p:nvSpPr>
        <p:spPr>
          <a:xfrm>
            <a:off x="514350" y="479107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6">
              <a:alphaModFix/>
            </a:blip>
            <a:stretch>
              <a:fillRect b="0" l="0" r="0" t="0"/>
            </a:stretch>
          </a:blipFill>
          <a:ln>
            <a:noFill/>
          </a:ln>
        </p:spPr>
      </p:sp>
      <p:sp>
        <p:nvSpPr>
          <p:cNvPr id="439" name="Google Shape;439;p24"/>
          <p:cNvSpPr/>
          <p:nvPr/>
        </p:nvSpPr>
        <p:spPr>
          <a:xfrm>
            <a:off x="2749723" y="4791075"/>
            <a:ext cx="3134543" cy="2057400"/>
          </a:xfrm>
          <a:custGeom>
            <a:rect b="b" l="l" r="r" t="t"/>
            <a:pathLst>
              <a:path extrusionOk="0" h="4114800" w="6269086">
                <a:moveTo>
                  <a:pt x="0" y="0"/>
                </a:moveTo>
                <a:lnTo>
                  <a:pt x="6269085" y="0"/>
                </a:lnTo>
                <a:lnTo>
                  <a:pt x="6269085" y="4114800"/>
                </a:lnTo>
                <a:lnTo>
                  <a:pt x="0" y="4114800"/>
                </a:lnTo>
                <a:lnTo>
                  <a:pt x="0" y="0"/>
                </a:lnTo>
                <a:close/>
              </a:path>
            </a:pathLst>
          </a:custGeom>
          <a:blipFill rotWithShape="1">
            <a:blip r:embed="rId6">
              <a:alphaModFix/>
            </a:blip>
            <a:stretch>
              <a:fillRect b="0" l="0" r="0" t="0"/>
            </a:stretch>
          </a:blipFill>
          <a:ln>
            <a:noFill/>
          </a:ln>
        </p:spPr>
      </p:sp>
      <p:sp>
        <p:nvSpPr>
          <p:cNvPr id="440" name="Google Shape;440;p24"/>
          <p:cNvSpPr/>
          <p:nvPr/>
        </p:nvSpPr>
        <p:spPr>
          <a:xfrm>
            <a:off x="5001462" y="479107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6">
              <a:alphaModFix/>
            </a:blip>
            <a:stretch>
              <a:fillRect b="0" l="0" r="0" t="0"/>
            </a:stretch>
          </a:blipFill>
          <a:ln>
            <a:noFill/>
          </a:ln>
        </p:spPr>
      </p:sp>
      <p:sp>
        <p:nvSpPr>
          <p:cNvPr id="441" name="Google Shape;441;p24"/>
          <p:cNvSpPr/>
          <p:nvPr/>
        </p:nvSpPr>
        <p:spPr>
          <a:xfrm>
            <a:off x="7171558" y="479107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6">
              <a:alphaModFix/>
            </a:blip>
            <a:stretch>
              <a:fillRect b="0" l="0" r="0" t="0"/>
            </a:stretch>
          </a:blipFill>
          <a:ln>
            <a:noFill/>
          </a:ln>
        </p:spPr>
      </p:sp>
      <p:sp>
        <p:nvSpPr>
          <p:cNvPr id="442" name="Google Shape;442;p24"/>
          <p:cNvSpPr/>
          <p:nvPr/>
        </p:nvSpPr>
        <p:spPr>
          <a:xfrm>
            <a:off x="-1809281" y="479107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6">
              <a:alphaModFix/>
            </a:blip>
            <a:stretch>
              <a:fillRect b="0" l="0" r="0" t="0"/>
            </a:stretch>
          </a:blipFill>
          <a:ln>
            <a:noFill/>
          </a:ln>
        </p:spPr>
      </p:sp>
      <p:grpSp>
        <p:nvGrpSpPr>
          <p:cNvPr id="443" name="Google Shape;443;p24"/>
          <p:cNvGrpSpPr/>
          <p:nvPr/>
        </p:nvGrpSpPr>
        <p:grpSpPr>
          <a:xfrm>
            <a:off x="4204341" y="2347982"/>
            <a:ext cx="735318" cy="735317"/>
            <a:chOff x="0" y="0"/>
            <a:chExt cx="812800" cy="812800"/>
          </a:xfrm>
        </p:grpSpPr>
        <p:sp>
          <p:nvSpPr>
            <p:cNvPr id="444" name="Google Shape;4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6" name="Google Shape;446;p24"/>
          <p:cNvGrpSpPr/>
          <p:nvPr/>
        </p:nvGrpSpPr>
        <p:grpSpPr>
          <a:xfrm>
            <a:off x="1336413" y="2347982"/>
            <a:ext cx="735318" cy="735317"/>
            <a:chOff x="0" y="0"/>
            <a:chExt cx="812800" cy="812800"/>
          </a:xfrm>
        </p:grpSpPr>
        <p:sp>
          <p:nvSpPr>
            <p:cNvPr id="447" name="Google Shape;44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D2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24"/>
          <p:cNvGrpSpPr/>
          <p:nvPr/>
        </p:nvGrpSpPr>
        <p:grpSpPr>
          <a:xfrm>
            <a:off x="7129014" y="2347982"/>
            <a:ext cx="735318" cy="735317"/>
            <a:chOff x="0" y="0"/>
            <a:chExt cx="812800" cy="812800"/>
          </a:xfrm>
        </p:grpSpPr>
        <p:sp>
          <p:nvSpPr>
            <p:cNvPr id="450" name="Google Shape;45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81D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1" name="Google Shape;451;p2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2" name="Google Shape;452;p24"/>
          <p:cNvSpPr txBox="1"/>
          <p:nvPr/>
        </p:nvSpPr>
        <p:spPr>
          <a:xfrm>
            <a:off x="896206" y="3129049"/>
            <a:ext cx="161573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53" name="Google Shape;453;p24"/>
          <p:cNvSpPr txBox="1"/>
          <p:nvPr/>
        </p:nvSpPr>
        <p:spPr>
          <a:xfrm>
            <a:off x="1395512" y="2507609"/>
            <a:ext cx="617120"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01.</a:t>
            </a:r>
            <a:endParaRPr sz="700"/>
          </a:p>
        </p:txBody>
      </p:sp>
      <p:sp>
        <p:nvSpPr>
          <p:cNvPr id="454" name="Google Shape;454;p24"/>
          <p:cNvSpPr txBox="1"/>
          <p:nvPr/>
        </p:nvSpPr>
        <p:spPr>
          <a:xfrm>
            <a:off x="4263440" y="2507609"/>
            <a:ext cx="617120"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02.</a:t>
            </a:r>
            <a:endParaRPr sz="700"/>
          </a:p>
        </p:txBody>
      </p:sp>
      <p:sp>
        <p:nvSpPr>
          <p:cNvPr id="455" name="Google Shape;455;p24"/>
          <p:cNvSpPr txBox="1"/>
          <p:nvPr/>
        </p:nvSpPr>
        <p:spPr>
          <a:xfrm>
            <a:off x="7188113" y="2507609"/>
            <a:ext cx="617120"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03.</a:t>
            </a:r>
            <a:endParaRPr sz="700"/>
          </a:p>
        </p:txBody>
      </p:sp>
      <p:sp>
        <p:nvSpPr>
          <p:cNvPr id="456" name="Google Shape;456;p24"/>
          <p:cNvSpPr txBox="1"/>
          <p:nvPr/>
        </p:nvSpPr>
        <p:spPr>
          <a:xfrm>
            <a:off x="3764133" y="3129049"/>
            <a:ext cx="161573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57" name="Google Shape;457;p24"/>
          <p:cNvSpPr txBox="1"/>
          <p:nvPr/>
        </p:nvSpPr>
        <p:spPr>
          <a:xfrm>
            <a:off x="6688805" y="3129049"/>
            <a:ext cx="161573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458" name="Google Shape;458;p24"/>
          <p:cNvSpPr txBox="1"/>
          <p:nvPr/>
        </p:nvSpPr>
        <p:spPr>
          <a:xfrm>
            <a:off x="839632" y="3730848"/>
            <a:ext cx="1728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459" name="Google Shape;459;p24"/>
          <p:cNvSpPr txBox="1"/>
          <p:nvPr/>
        </p:nvSpPr>
        <p:spPr>
          <a:xfrm>
            <a:off x="3707560" y="3730848"/>
            <a:ext cx="1728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460" name="Google Shape;460;p24"/>
          <p:cNvSpPr txBox="1"/>
          <p:nvPr/>
        </p:nvSpPr>
        <p:spPr>
          <a:xfrm>
            <a:off x="6632233" y="3730848"/>
            <a:ext cx="1728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461" name="Google Shape;461;p24"/>
          <p:cNvSpPr txBox="1"/>
          <p:nvPr/>
        </p:nvSpPr>
        <p:spPr>
          <a:xfrm>
            <a:off x="839632" y="4233409"/>
            <a:ext cx="1728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462" name="Google Shape;462;p24"/>
          <p:cNvSpPr txBox="1"/>
          <p:nvPr/>
        </p:nvSpPr>
        <p:spPr>
          <a:xfrm>
            <a:off x="3707560" y="4233409"/>
            <a:ext cx="1728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463" name="Google Shape;463;p24"/>
          <p:cNvSpPr txBox="1"/>
          <p:nvPr/>
        </p:nvSpPr>
        <p:spPr>
          <a:xfrm>
            <a:off x="6632233" y="4233409"/>
            <a:ext cx="17289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7B4A"/>
        </a:solidFill>
      </p:bgPr>
    </p:bg>
    <p:spTree>
      <p:nvGrpSpPr>
        <p:cNvPr id="467" name="Shape 467"/>
        <p:cNvGrpSpPr/>
        <p:nvPr/>
      </p:nvGrpSpPr>
      <p:grpSpPr>
        <a:xfrm>
          <a:off x="0" y="0"/>
          <a:ext cx="0" cy="0"/>
          <a:chOff x="0" y="0"/>
          <a:chExt cx="0" cy="0"/>
        </a:xfrm>
      </p:grpSpPr>
      <p:sp>
        <p:nvSpPr>
          <p:cNvPr id="468" name="Google Shape;468;p25"/>
          <p:cNvSpPr txBox="1"/>
          <p:nvPr/>
        </p:nvSpPr>
        <p:spPr>
          <a:xfrm>
            <a:off x="3386025" y="2704550"/>
            <a:ext cx="1600800" cy="753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100" u="none" cap="none" strike="noStrike">
                <a:solidFill>
                  <a:srgbClr val="000000"/>
                </a:solidFill>
                <a:latin typeface="Alegreya"/>
                <a:ea typeface="Alegreya"/>
                <a:cs typeface="Alegreya"/>
                <a:sym typeface="Alegreya"/>
              </a:rPr>
              <a:t>Do you have any questions?</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Alegreya"/>
                <a:ea typeface="Alegreya"/>
                <a:cs typeface="Alegreya"/>
                <a:sym typeface="Alegreya"/>
              </a:rPr>
              <a:t>youremail@donation.com</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Alegreya"/>
                <a:ea typeface="Alegreya"/>
                <a:cs typeface="Alegreya"/>
                <a:sym typeface="Alegreya"/>
              </a:rPr>
              <a:t>+18 654 321 432</a:t>
            </a:r>
            <a:endParaRPr sz="700"/>
          </a:p>
          <a:p>
            <a:pPr indent="0" lvl="1" marL="0" marR="0" rtl="0" algn="l">
              <a:lnSpc>
                <a:spcPct val="115000"/>
              </a:lnSpc>
              <a:spcBef>
                <a:spcPts val="0"/>
              </a:spcBef>
              <a:spcAft>
                <a:spcPts val="0"/>
              </a:spcAft>
              <a:buNone/>
            </a:pPr>
            <a:r>
              <a:rPr b="0" i="0" lang="en" sz="1100" u="none" cap="none" strike="noStrike">
                <a:solidFill>
                  <a:srgbClr val="000000"/>
                </a:solidFill>
                <a:latin typeface="Alegreya"/>
                <a:ea typeface="Alegreya"/>
                <a:cs typeface="Alegreya"/>
                <a:sym typeface="Alegreya"/>
              </a:rPr>
              <a:t>yourwebsite.com</a:t>
            </a:r>
            <a:endParaRPr sz="700"/>
          </a:p>
        </p:txBody>
      </p:sp>
      <p:sp>
        <p:nvSpPr>
          <p:cNvPr id="469" name="Google Shape;469;p25"/>
          <p:cNvSpPr txBox="1"/>
          <p:nvPr/>
        </p:nvSpPr>
        <p:spPr>
          <a:xfrm>
            <a:off x="3231975" y="1749900"/>
            <a:ext cx="3447000" cy="754200"/>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Thank you!</a:t>
            </a:r>
            <a:endParaRPr sz="700"/>
          </a:p>
        </p:txBody>
      </p:sp>
      <p:sp>
        <p:nvSpPr>
          <p:cNvPr id="470" name="Google Shape;470;p25"/>
          <p:cNvSpPr/>
          <p:nvPr/>
        </p:nvSpPr>
        <p:spPr>
          <a:xfrm>
            <a:off x="5437735" y="2395555"/>
            <a:ext cx="992853" cy="62344"/>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1" name="Google Shape;471;p25"/>
          <p:cNvSpPr/>
          <p:nvPr/>
        </p:nvSpPr>
        <p:spPr>
          <a:xfrm>
            <a:off x="301707" y="0"/>
            <a:ext cx="2797935" cy="2797935"/>
          </a:xfrm>
          <a:custGeom>
            <a:rect b="b" l="l" r="r" t="t"/>
            <a:pathLst>
              <a:path extrusionOk="0" h="5595870" w="5595870">
                <a:moveTo>
                  <a:pt x="0" y="0"/>
                </a:moveTo>
                <a:lnTo>
                  <a:pt x="5595870" y="0"/>
                </a:lnTo>
                <a:lnTo>
                  <a:pt x="5595870" y="5595870"/>
                </a:lnTo>
                <a:lnTo>
                  <a:pt x="0" y="5595870"/>
                </a:lnTo>
                <a:lnTo>
                  <a:pt x="0" y="0"/>
                </a:lnTo>
                <a:close/>
              </a:path>
            </a:pathLst>
          </a:custGeom>
          <a:blipFill rotWithShape="1">
            <a:blip r:embed="rId3">
              <a:alphaModFix/>
            </a:blip>
            <a:stretch>
              <a:fillRect b="0" l="0" r="0" t="0"/>
            </a:stretch>
          </a:blipFill>
          <a:ln>
            <a:noFill/>
          </a:ln>
        </p:spPr>
      </p:sp>
      <p:sp>
        <p:nvSpPr>
          <p:cNvPr id="472" name="Google Shape;472;p25"/>
          <p:cNvSpPr/>
          <p:nvPr/>
        </p:nvSpPr>
        <p:spPr>
          <a:xfrm rot="10800000">
            <a:off x="5257829" y="3057993"/>
            <a:ext cx="3584464" cy="2085507"/>
          </a:xfrm>
          <a:custGeom>
            <a:rect b="b" l="l" r="r" t="t"/>
            <a:pathLst>
              <a:path extrusionOk="0" h="4171013" w="7168928">
                <a:moveTo>
                  <a:pt x="0" y="0"/>
                </a:moveTo>
                <a:lnTo>
                  <a:pt x="7168928" y="0"/>
                </a:lnTo>
                <a:lnTo>
                  <a:pt x="7168928" y="4171013"/>
                </a:lnTo>
                <a:lnTo>
                  <a:pt x="0" y="4171013"/>
                </a:lnTo>
                <a:lnTo>
                  <a:pt x="0" y="0"/>
                </a:lnTo>
                <a:close/>
              </a:path>
            </a:pathLst>
          </a:custGeom>
          <a:blipFill rotWithShape="1">
            <a:blip r:embed="rId4">
              <a:alphaModFix/>
            </a:blip>
            <a:stretch>
              <a:fillRect b="0" l="0" r="0" t="0"/>
            </a:stretch>
          </a:blipFill>
          <a:ln>
            <a:noFill/>
          </a:ln>
        </p:spPr>
      </p:sp>
      <p:sp>
        <p:nvSpPr>
          <p:cNvPr id="473" name="Google Shape;473;p25"/>
          <p:cNvSpPr/>
          <p:nvPr/>
        </p:nvSpPr>
        <p:spPr>
          <a:xfrm>
            <a:off x="3231966" y="3762286"/>
            <a:ext cx="731243" cy="719277"/>
          </a:xfrm>
          <a:custGeom>
            <a:rect b="b" l="l" r="r" t="t"/>
            <a:pathLst>
              <a:path extrusionOk="0" h="1438554" w="1462485">
                <a:moveTo>
                  <a:pt x="0" y="0"/>
                </a:moveTo>
                <a:lnTo>
                  <a:pt x="1462486" y="0"/>
                </a:lnTo>
                <a:lnTo>
                  <a:pt x="1462486" y="1438554"/>
                </a:lnTo>
                <a:lnTo>
                  <a:pt x="0" y="143855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grpSp>
        <p:nvGrpSpPr>
          <p:cNvPr id="478" name="Google Shape;478;p26"/>
          <p:cNvGrpSpPr/>
          <p:nvPr/>
        </p:nvGrpSpPr>
        <p:grpSpPr>
          <a:xfrm>
            <a:off x="387109" y="1106783"/>
            <a:ext cx="2548821" cy="3736326"/>
            <a:chOff x="0" y="-19050"/>
            <a:chExt cx="1342589" cy="1968106"/>
          </a:xfrm>
        </p:grpSpPr>
        <p:sp>
          <p:nvSpPr>
            <p:cNvPr id="479" name="Google Shape;47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0" name="Google Shape;480;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1" name="Google Shape;481;p26"/>
          <p:cNvGrpSpPr/>
          <p:nvPr/>
        </p:nvGrpSpPr>
        <p:grpSpPr>
          <a:xfrm>
            <a:off x="3054992" y="1106783"/>
            <a:ext cx="5756490" cy="3736326"/>
            <a:chOff x="0" y="-19050"/>
            <a:chExt cx="3032225" cy="1968106"/>
          </a:xfrm>
        </p:grpSpPr>
        <p:sp>
          <p:nvSpPr>
            <p:cNvPr id="482" name="Google Shape;482;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3" name="Google Shape;483;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4" name="Google Shape;484;p26"/>
          <p:cNvGrpSpPr/>
          <p:nvPr/>
        </p:nvGrpSpPr>
        <p:grpSpPr>
          <a:xfrm>
            <a:off x="569502" y="1247142"/>
            <a:ext cx="2184034" cy="359784"/>
            <a:chOff x="0" y="-19050"/>
            <a:chExt cx="1150437" cy="189516"/>
          </a:xfrm>
        </p:grpSpPr>
        <p:sp>
          <p:nvSpPr>
            <p:cNvPr id="485" name="Google Shape;48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6" name="Google Shape;48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7" name="Google Shape;487;p26"/>
          <p:cNvGrpSpPr/>
          <p:nvPr/>
        </p:nvGrpSpPr>
        <p:grpSpPr>
          <a:xfrm>
            <a:off x="4841220" y="1247142"/>
            <a:ext cx="2184034" cy="359784"/>
            <a:chOff x="0" y="-19050"/>
            <a:chExt cx="1150437" cy="189516"/>
          </a:xfrm>
        </p:grpSpPr>
        <p:sp>
          <p:nvSpPr>
            <p:cNvPr id="488" name="Google Shape;48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0" name="Google Shape;490;p26"/>
          <p:cNvGrpSpPr/>
          <p:nvPr/>
        </p:nvGrpSpPr>
        <p:grpSpPr>
          <a:xfrm>
            <a:off x="569502" y="3564341"/>
            <a:ext cx="2184034" cy="359784"/>
            <a:chOff x="0" y="-19050"/>
            <a:chExt cx="1150437" cy="189516"/>
          </a:xfrm>
        </p:grpSpPr>
        <p:sp>
          <p:nvSpPr>
            <p:cNvPr id="491" name="Google Shape;49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2" name="Google Shape;49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3" name="Google Shape;493;p26"/>
          <p:cNvSpPr txBox="1"/>
          <p:nvPr/>
        </p:nvSpPr>
        <p:spPr>
          <a:xfrm>
            <a:off x="616198" y="1730823"/>
            <a:ext cx="2090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94" name="Google Shape;494;p26"/>
          <p:cNvSpPr txBox="1"/>
          <p:nvPr/>
        </p:nvSpPr>
        <p:spPr>
          <a:xfrm>
            <a:off x="587728" y="3275641"/>
            <a:ext cx="2184000" cy="1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95" name="Google Shape;495;p26"/>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HALANT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KALAM</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ALEGREYA</a:t>
            </a:r>
            <a:endParaRPr sz="700"/>
          </a:p>
        </p:txBody>
      </p:sp>
      <p:grpSp>
        <p:nvGrpSpPr>
          <p:cNvPr id="496" name="Google Shape;496;p26"/>
          <p:cNvGrpSpPr/>
          <p:nvPr/>
        </p:nvGrpSpPr>
        <p:grpSpPr>
          <a:xfrm>
            <a:off x="1093486" y="4048637"/>
            <a:ext cx="610687" cy="537898"/>
            <a:chOff x="0" y="-23569"/>
            <a:chExt cx="1628498" cy="1434394"/>
          </a:xfrm>
        </p:grpSpPr>
        <p:grpSp>
          <p:nvGrpSpPr>
            <p:cNvPr id="497" name="Google Shape;497;p26"/>
            <p:cNvGrpSpPr/>
            <p:nvPr/>
          </p:nvGrpSpPr>
          <p:grpSpPr>
            <a:xfrm>
              <a:off x="311446" y="-23569"/>
              <a:ext cx="1005606" cy="1029175"/>
              <a:chOff x="0" y="-19050"/>
              <a:chExt cx="812800" cy="831850"/>
            </a:xfrm>
          </p:grpSpPr>
          <p:sp>
            <p:nvSpPr>
              <p:cNvPr id="498" name="Google Shape;49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281D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0" name="Google Shape;500;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#5281D4</a:t>
              </a:r>
              <a:endParaRPr sz="700"/>
            </a:p>
          </p:txBody>
        </p:sp>
      </p:grpSp>
      <p:grpSp>
        <p:nvGrpSpPr>
          <p:cNvPr id="501" name="Google Shape;501;p26"/>
          <p:cNvGrpSpPr/>
          <p:nvPr/>
        </p:nvGrpSpPr>
        <p:grpSpPr>
          <a:xfrm>
            <a:off x="1599244" y="4048637"/>
            <a:ext cx="610687" cy="537898"/>
            <a:chOff x="0" y="-23569"/>
            <a:chExt cx="1628498" cy="1434394"/>
          </a:xfrm>
        </p:grpSpPr>
        <p:grpSp>
          <p:nvGrpSpPr>
            <p:cNvPr id="502" name="Google Shape;502;p26"/>
            <p:cNvGrpSpPr/>
            <p:nvPr/>
          </p:nvGrpSpPr>
          <p:grpSpPr>
            <a:xfrm>
              <a:off x="311446" y="-23569"/>
              <a:ext cx="1005606" cy="1029175"/>
              <a:chOff x="0" y="-19050"/>
              <a:chExt cx="812800" cy="831850"/>
            </a:xfrm>
          </p:grpSpPr>
          <p:sp>
            <p:nvSpPr>
              <p:cNvPr id="503" name="Google Shape;50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1D2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4" name="Google Shape;50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5" name="Google Shape;505;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#E1D2FF</a:t>
              </a:r>
              <a:endParaRPr sz="700"/>
            </a:p>
          </p:txBody>
        </p:sp>
      </p:grpSp>
      <p:grpSp>
        <p:nvGrpSpPr>
          <p:cNvPr id="506" name="Google Shape;506;p26"/>
          <p:cNvGrpSpPr/>
          <p:nvPr/>
        </p:nvGrpSpPr>
        <p:grpSpPr>
          <a:xfrm>
            <a:off x="2105003" y="4048637"/>
            <a:ext cx="610687" cy="537898"/>
            <a:chOff x="0" y="-23569"/>
            <a:chExt cx="1628498" cy="1434394"/>
          </a:xfrm>
        </p:grpSpPr>
        <p:grpSp>
          <p:nvGrpSpPr>
            <p:cNvPr id="507" name="Google Shape;507;p26"/>
            <p:cNvGrpSpPr/>
            <p:nvPr/>
          </p:nvGrpSpPr>
          <p:grpSpPr>
            <a:xfrm>
              <a:off x="311446" y="-23569"/>
              <a:ext cx="1005606" cy="1029175"/>
              <a:chOff x="0" y="-19050"/>
              <a:chExt cx="812800" cy="831850"/>
            </a:xfrm>
          </p:grpSpPr>
          <p:sp>
            <p:nvSpPr>
              <p:cNvPr id="508" name="Google Shape;50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5CB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9" name="Google Shape;50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0" name="Google Shape;510;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#A5CBFF</a:t>
              </a:r>
              <a:endParaRPr sz="700"/>
            </a:p>
          </p:txBody>
        </p:sp>
      </p:grpSp>
      <p:grpSp>
        <p:nvGrpSpPr>
          <p:cNvPr id="511" name="Google Shape;511;p26"/>
          <p:cNvGrpSpPr/>
          <p:nvPr/>
        </p:nvGrpSpPr>
        <p:grpSpPr>
          <a:xfrm>
            <a:off x="587727" y="4048637"/>
            <a:ext cx="610687" cy="537898"/>
            <a:chOff x="0" y="-23569"/>
            <a:chExt cx="1628498" cy="1434394"/>
          </a:xfrm>
        </p:grpSpPr>
        <p:grpSp>
          <p:nvGrpSpPr>
            <p:cNvPr id="512" name="Google Shape;512;p26"/>
            <p:cNvGrpSpPr/>
            <p:nvPr/>
          </p:nvGrpSpPr>
          <p:grpSpPr>
            <a:xfrm>
              <a:off x="311446" y="-23569"/>
              <a:ext cx="1005606" cy="1029175"/>
              <a:chOff x="0" y="-19050"/>
              <a:chExt cx="812800" cy="831850"/>
            </a:xfrm>
          </p:grpSpPr>
          <p:sp>
            <p:nvSpPr>
              <p:cNvPr id="513" name="Google Shape;513;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97B4A"/>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#F97B4A</a:t>
              </a:r>
              <a:endParaRPr sz="700"/>
            </a:p>
          </p:txBody>
        </p:sp>
      </p:grpSp>
      <p:sp>
        <p:nvSpPr>
          <p:cNvPr id="516" name="Google Shape;516;p26"/>
          <p:cNvSpPr txBox="1"/>
          <p:nvPr/>
        </p:nvSpPr>
        <p:spPr>
          <a:xfrm>
            <a:off x="2105002" y="761567"/>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17" name="Google Shape;517;p26"/>
          <p:cNvSpPr txBox="1"/>
          <p:nvPr/>
        </p:nvSpPr>
        <p:spPr>
          <a:xfrm>
            <a:off x="5853103" y="4953156"/>
            <a:ext cx="2958379" cy="103125"/>
          </a:xfrm>
          <a:prstGeom prst="rect">
            <a:avLst/>
          </a:prstGeom>
          <a:noFill/>
          <a:ln>
            <a:noFill/>
          </a:ln>
        </p:spPr>
        <p:txBody>
          <a:bodyPr anchorCtr="0" anchor="t" bIns="0" lIns="0" spcFirstLastPara="1" rIns="0" wrap="square" tIns="0">
            <a:spAutoFit/>
          </a:bodyPr>
          <a:lstStyle/>
          <a:p>
            <a:pPr indent="0" lvl="1" marL="0" marR="0" rtl="0" algn="r">
              <a:lnSpc>
                <a:spcPct val="121939"/>
              </a:lnSpc>
              <a:spcBef>
                <a:spcPts val="0"/>
              </a:spcBef>
              <a:spcAft>
                <a:spcPts val="0"/>
              </a:spcAft>
              <a:buNone/>
            </a:pPr>
            <a:r>
              <a:rPr b="0" i="0" lang="en" sz="600" u="none" cap="none" strike="noStrike">
                <a:solidFill>
                  <a:srgbClr val="F97B4A"/>
                </a:solidFill>
                <a:latin typeface="Arial"/>
                <a:ea typeface="Arial"/>
                <a:cs typeface="Arial"/>
                <a:sym typeface="Arial"/>
              </a:rPr>
              <a:t>DON'T FORGET TO DELETE THIS PAGE BEFORE PRESENTING. </a:t>
            </a:r>
            <a:endParaRPr sz="700"/>
          </a:p>
        </p:txBody>
      </p:sp>
      <p:sp>
        <p:nvSpPr>
          <p:cNvPr id="518" name="Google Shape;518;p26"/>
          <p:cNvSpPr txBox="1"/>
          <p:nvPr/>
        </p:nvSpPr>
        <p:spPr>
          <a:xfrm>
            <a:off x="2766121" y="224077"/>
            <a:ext cx="3611760" cy="481149"/>
          </a:xfrm>
          <a:prstGeom prst="rect">
            <a:avLst/>
          </a:prstGeom>
          <a:noFill/>
          <a:ln>
            <a:noFill/>
          </a:ln>
        </p:spPr>
        <p:txBody>
          <a:bodyPr anchorCtr="0" anchor="t" bIns="0" lIns="0" spcFirstLastPara="1" rIns="0" wrap="square" tIns="0">
            <a:spAutoFit/>
          </a:bodyPr>
          <a:lstStyle/>
          <a:p>
            <a:pPr indent="0" lvl="0" marL="0" marR="0" rtl="0" algn="ctr">
              <a:lnSpc>
                <a:spcPct val="111006"/>
              </a:lnSpc>
              <a:spcBef>
                <a:spcPts val="0"/>
              </a:spcBef>
              <a:spcAft>
                <a:spcPts val="0"/>
              </a:spcAft>
              <a:buNone/>
            </a:pPr>
            <a:r>
              <a:rPr b="1" i="0" lang="en" sz="3400" u="none" cap="none" strike="noStrike">
                <a:solidFill>
                  <a:srgbClr val="000000"/>
                </a:solidFill>
                <a:latin typeface="Halant SemiBold"/>
                <a:ea typeface="Halant SemiBold"/>
                <a:cs typeface="Halant SemiBold"/>
                <a:sym typeface="Halant SemiBold"/>
              </a:rPr>
              <a:t>Resource Page</a:t>
            </a:r>
            <a:endParaRPr sz="700"/>
          </a:p>
        </p:txBody>
      </p:sp>
      <p:sp>
        <p:nvSpPr>
          <p:cNvPr id="519" name="Google Shape;519;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20" name="Google Shape;520;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21" name="Google Shape;521;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22" name="Google Shape;522;p26"/>
          <p:cNvSpPr/>
          <p:nvPr/>
        </p:nvSpPr>
        <p:spPr>
          <a:xfrm>
            <a:off x="3817382" y="3244796"/>
            <a:ext cx="604853" cy="596056"/>
          </a:xfrm>
          <a:custGeom>
            <a:rect b="b" l="l" r="r" t="t"/>
            <a:pathLst>
              <a:path extrusionOk="0" h="1192111" w="1209706">
                <a:moveTo>
                  <a:pt x="0" y="0"/>
                </a:moveTo>
                <a:lnTo>
                  <a:pt x="1209707" y="0"/>
                </a:lnTo>
                <a:lnTo>
                  <a:pt x="1209707" y="1192110"/>
                </a:lnTo>
                <a:lnTo>
                  <a:pt x="0" y="1192110"/>
                </a:lnTo>
                <a:lnTo>
                  <a:pt x="0" y="0"/>
                </a:lnTo>
                <a:close/>
              </a:path>
            </a:pathLst>
          </a:custGeom>
          <a:blipFill rotWithShape="1">
            <a:blip r:embed="rId3">
              <a:alphaModFix/>
            </a:blip>
            <a:stretch>
              <a:fillRect b="0" l="0" r="0" t="0"/>
            </a:stretch>
          </a:blipFill>
          <a:ln>
            <a:noFill/>
          </a:ln>
        </p:spPr>
      </p:sp>
      <p:sp>
        <p:nvSpPr>
          <p:cNvPr id="523" name="Google Shape;523;p26"/>
          <p:cNvSpPr/>
          <p:nvPr/>
        </p:nvSpPr>
        <p:spPr>
          <a:xfrm rot="5400000">
            <a:off x="5477307" y="3505550"/>
            <a:ext cx="608629" cy="1632909"/>
          </a:xfrm>
          <a:custGeom>
            <a:rect b="b" l="l" r="r" t="t"/>
            <a:pathLst>
              <a:path extrusionOk="0" h="3265817" w="1217259">
                <a:moveTo>
                  <a:pt x="0" y="0"/>
                </a:moveTo>
                <a:lnTo>
                  <a:pt x="1217259" y="0"/>
                </a:lnTo>
                <a:lnTo>
                  <a:pt x="1217259" y="3265817"/>
                </a:lnTo>
                <a:lnTo>
                  <a:pt x="0" y="3265817"/>
                </a:lnTo>
                <a:lnTo>
                  <a:pt x="0" y="0"/>
                </a:lnTo>
                <a:close/>
              </a:path>
            </a:pathLst>
          </a:custGeom>
          <a:blipFill rotWithShape="1">
            <a:blip r:embed="rId4">
              <a:alphaModFix/>
            </a:blip>
            <a:stretch>
              <a:fillRect b="0" l="0" r="0" t="0"/>
            </a:stretch>
          </a:blipFill>
          <a:ln>
            <a:noFill/>
          </a:ln>
        </p:spPr>
      </p:sp>
      <p:sp>
        <p:nvSpPr>
          <p:cNvPr id="524" name="Google Shape;524;p26"/>
          <p:cNvSpPr/>
          <p:nvPr/>
        </p:nvSpPr>
        <p:spPr>
          <a:xfrm rot="5400000">
            <a:off x="6036419" y="2042114"/>
            <a:ext cx="945017" cy="945017"/>
          </a:xfrm>
          <a:custGeom>
            <a:rect b="b" l="l" r="r" t="t"/>
            <a:pathLst>
              <a:path extrusionOk="0" h="1890033" w="1890033">
                <a:moveTo>
                  <a:pt x="0" y="0"/>
                </a:moveTo>
                <a:lnTo>
                  <a:pt x="1890033" y="0"/>
                </a:lnTo>
                <a:lnTo>
                  <a:pt x="1890033" y="1890033"/>
                </a:lnTo>
                <a:lnTo>
                  <a:pt x="0" y="1890033"/>
                </a:lnTo>
                <a:lnTo>
                  <a:pt x="0" y="0"/>
                </a:lnTo>
                <a:close/>
              </a:path>
            </a:pathLst>
          </a:custGeom>
          <a:blipFill rotWithShape="1">
            <a:blip r:embed="rId5">
              <a:alphaModFix/>
            </a:blip>
            <a:stretch>
              <a:fillRect b="0" l="0" r="0" t="0"/>
            </a:stretch>
          </a:blipFill>
          <a:ln>
            <a:noFill/>
          </a:ln>
        </p:spPr>
      </p:sp>
      <p:sp>
        <p:nvSpPr>
          <p:cNvPr id="525" name="Google Shape;525;p26"/>
          <p:cNvSpPr/>
          <p:nvPr/>
        </p:nvSpPr>
        <p:spPr>
          <a:xfrm rot="10800000">
            <a:off x="3442489" y="1924606"/>
            <a:ext cx="1354638" cy="1179767"/>
          </a:xfrm>
          <a:custGeom>
            <a:rect b="b" l="l" r="r" t="t"/>
            <a:pathLst>
              <a:path extrusionOk="0" h="2359533" w="2709276">
                <a:moveTo>
                  <a:pt x="0" y="0"/>
                </a:moveTo>
                <a:lnTo>
                  <a:pt x="2709276" y="0"/>
                </a:lnTo>
                <a:lnTo>
                  <a:pt x="2709276" y="2359533"/>
                </a:lnTo>
                <a:lnTo>
                  <a:pt x="0" y="2359533"/>
                </a:lnTo>
                <a:lnTo>
                  <a:pt x="0" y="0"/>
                </a:lnTo>
                <a:close/>
              </a:path>
            </a:pathLst>
          </a:custGeom>
          <a:blipFill rotWithShape="1">
            <a:blip r:embed="rId6">
              <a:alphaModFix/>
            </a:blip>
            <a:stretch>
              <a:fillRect b="0" l="0" r="0" t="0"/>
            </a:stretch>
          </a:blipFill>
          <a:ln>
            <a:noFill/>
          </a:ln>
        </p:spPr>
      </p:sp>
      <p:sp>
        <p:nvSpPr>
          <p:cNvPr id="526" name="Google Shape;526;p26"/>
          <p:cNvSpPr/>
          <p:nvPr/>
        </p:nvSpPr>
        <p:spPr>
          <a:xfrm>
            <a:off x="4965167" y="2793418"/>
            <a:ext cx="1071252" cy="1069305"/>
          </a:xfrm>
          <a:custGeom>
            <a:rect b="b" l="l" r="r" t="t"/>
            <a:pathLst>
              <a:path extrusionOk="0" h="2138609" w="2142504">
                <a:moveTo>
                  <a:pt x="0" y="0"/>
                </a:moveTo>
                <a:lnTo>
                  <a:pt x="2142504" y="0"/>
                </a:lnTo>
                <a:lnTo>
                  <a:pt x="2142504" y="2138609"/>
                </a:lnTo>
                <a:lnTo>
                  <a:pt x="0" y="2138609"/>
                </a:lnTo>
                <a:lnTo>
                  <a:pt x="0" y="0"/>
                </a:lnTo>
                <a:close/>
              </a:path>
            </a:pathLst>
          </a:custGeom>
          <a:blipFill rotWithShape="1">
            <a:blip r:embed="rId7">
              <a:alphaModFix/>
            </a:blip>
            <a:stretch>
              <a:fillRect b="0" l="0" r="0" t="0"/>
            </a:stretch>
          </a:blipFill>
          <a:ln>
            <a:noFill/>
          </a:ln>
        </p:spPr>
      </p:sp>
      <p:sp>
        <p:nvSpPr>
          <p:cNvPr id="527" name="Google Shape;527;p26"/>
          <p:cNvSpPr/>
          <p:nvPr/>
        </p:nvSpPr>
        <p:spPr>
          <a:xfrm>
            <a:off x="5207116" y="2102170"/>
            <a:ext cx="419314" cy="412452"/>
          </a:xfrm>
          <a:custGeom>
            <a:rect b="b" l="l" r="r" t="t"/>
            <a:pathLst>
              <a:path extrusionOk="0" h="824904" w="838627">
                <a:moveTo>
                  <a:pt x="0" y="0"/>
                </a:moveTo>
                <a:lnTo>
                  <a:pt x="838627" y="0"/>
                </a:lnTo>
                <a:lnTo>
                  <a:pt x="838627" y="824904"/>
                </a:lnTo>
                <a:lnTo>
                  <a:pt x="0" y="824904"/>
                </a:lnTo>
                <a:lnTo>
                  <a:pt x="0" y="0"/>
                </a:lnTo>
                <a:close/>
              </a:path>
            </a:pathLst>
          </a:custGeom>
          <a:blipFill rotWithShape="1">
            <a:blip r:embed="rId8">
              <a:alphaModFix/>
            </a:blip>
            <a:stretch>
              <a:fillRect b="0" l="0" r="0" t="0"/>
            </a:stretch>
          </a:blipFill>
          <a:ln>
            <a:noFill/>
          </a:ln>
        </p:spPr>
      </p:sp>
      <p:sp>
        <p:nvSpPr>
          <p:cNvPr id="528" name="Google Shape;528;p26"/>
          <p:cNvSpPr/>
          <p:nvPr/>
        </p:nvSpPr>
        <p:spPr>
          <a:xfrm rot="10800000">
            <a:off x="3490945" y="3981275"/>
            <a:ext cx="1257727" cy="731768"/>
          </a:xfrm>
          <a:custGeom>
            <a:rect b="b" l="l" r="r" t="t"/>
            <a:pathLst>
              <a:path extrusionOk="0" h="1463536" w="2515453">
                <a:moveTo>
                  <a:pt x="0" y="0"/>
                </a:moveTo>
                <a:lnTo>
                  <a:pt x="2515453" y="0"/>
                </a:lnTo>
                <a:lnTo>
                  <a:pt x="2515453" y="1463536"/>
                </a:lnTo>
                <a:lnTo>
                  <a:pt x="0" y="1463536"/>
                </a:lnTo>
                <a:lnTo>
                  <a:pt x="0" y="0"/>
                </a:lnTo>
                <a:close/>
              </a:path>
            </a:pathLst>
          </a:custGeom>
          <a:blipFill rotWithShape="1">
            <a:blip r:embed="rId9">
              <a:alphaModFix/>
            </a:blip>
            <a:stretch>
              <a:fillRect b="0" l="0" r="0" t="0"/>
            </a:stretch>
          </a:blipFill>
          <a:ln>
            <a:noFill/>
          </a:ln>
        </p:spPr>
      </p:sp>
      <p:sp>
        <p:nvSpPr>
          <p:cNvPr id="529" name="Google Shape;529;p26"/>
          <p:cNvSpPr/>
          <p:nvPr/>
        </p:nvSpPr>
        <p:spPr>
          <a:xfrm>
            <a:off x="7148123" y="2042114"/>
            <a:ext cx="1393364" cy="1393364"/>
          </a:xfrm>
          <a:custGeom>
            <a:rect b="b" l="l" r="r" t="t"/>
            <a:pathLst>
              <a:path extrusionOk="0" h="2786728" w="2786728">
                <a:moveTo>
                  <a:pt x="0" y="0"/>
                </a:moveTo>
                <a:lnTo>
                  <a:pt x="2786727" y="0"/>
                </a:lnTo>
                <a:lnTo>
                  <a:pt x="2786727" y="2786728"/>
                </a:lnTo>
                <a:lnTo>
                  <a:pt x="0" y="2786728"/>
                </a:lnTo>
                <a:lnTo>
                  <a:pt x="0" y="0"/>
                </a:lnTo>
                <a:close/>
              </a:path>
            </a:pathLst>
          </a:custGeom>
          <a:blipFill rotWithShape="1">
            <a:blip r:embed="rId10">
              <a:alphaModFix/>
            </a:blip>
            <a:stretch>
              <a:fillRect b="0" l="0" r="0" t="0"/>
            </a:stretch>
          </a:blipFill>
          <a:ln>
            <a:noFill/>
          </a:ln>
        </p:spPr>
      </p:sp>
      <p:sp>
        <p:nvSpPr>
          <p:cNvPr id="530" name="Google Shape;530;p26"/>
          <p:cNvSpPr/>
          <p:nvPr/>
        </p:nvSpPr>
        <p:spPr>
          <a:xfrm>
            <a:off x="7479138" y="3511953"/>
            <a:ext cx="1062349" cy="1062349"/>
          </a:xfrm>
          <a:custGeom>
            <a:rect b="b" l="l" r="r" t="t"/>
            <a:pathLst>
              <a:path extrusionOk="0" h="2124698" w="2124698">
                <a:moveTo>
                  <a:pt x="0" y="0"/>
                </a:moveTo>
                <a:lnTo>
                  <a:pt x="2124698" y="0"/>
                </a:lnTo>
                <a:lnTo>
                  <a:pt x="2124698" y="2124698"/>
                </a:lnTo>
                <a:lnTo>
                  <a:pt x="0" y="2124698"/>
                </a:lnTo>
                <a:lnTo>
                  <a:pt x="0" y="0"/>
                </a:lnTo>
                <a:close/>
              </a:path>
            </a:pathLst>
          </a:custGeom>
          <a:blipFill rotWithShape="1">
            <a:blip r:embed="rId11">
              <a:alphaModFix/>
            </a:blip>
            <a:stretch>
              <a:fillRect b="0" l="0" r="0" t="0"/>
            </a:stretch>
          </a:blipFill>
          <a:ln>
            <a:noFill/>
          </a:ln>
        </p:spPr>
      </p:sp>
      <p:sp>
        <p:nvSpPr>
          <p:cNvPr id="531" name="Google Shape;531;p26"/>
          <p:cNvSpPr/>
          <p:nvPr/>
        </p:nvSpPr>
        <p:spPr>
          <a:xfrm>
            <a:off x="6377879" y="3084180"/>
            <a:ext cx="836462" cy="836461"/>
          </a:xfrm>
          <a:custGeom>
            <a:rect b="b" l="l" r="r" t="t"/>
            <a:pathLst>
              <a:path extrusionOk="0" h="1672923" w="1672923">
                <a:moveTo>
                  <a:pt x="0" y="0"/>
                </a:moveTo>
                <a:lnTo>
                  <a:pt x="1672923" y="0"/>
                </a:lnTo>
                <a:lnTo>
                  <a:pt x="1672923" y="1672923"/>
                </a:lnTo>
                <a:lnTo>
                  <a:pt x="0" y="1672923"/>
                </a:lnTo>
                <a:lnTo>
                  <a:pt x="0" y="0"/>
                </a:lnTo>
                <a:close/>
              </a:path>
            </a:pathLst>
          </a:custGeom>
          <a:blipFill rotWithShape="1">
            <a:blip r:embed="rId12">
              <a:alphaModFix/>
            </a:blip>
            <a:stretch>
              <a:fillRect b="0" l="0" r="0" t="0"/>
            </a:stretch>
          </a:blipFill>
          <a:ln>
            <a:noFill/>
          </a:ln>
        </p:spPr>
      </p:sp>
      <p:sp>
        <p:nvSpPr>
          <p:cNvPr id="532" name="Google Shape;532;p26"/>
          <p:cNvSpPr/>
          <p:nvPr/>
        </p:nvSpPr>
        <p:spPr>
          <a:xfrm rot="5400000">
            <a:off x="6761823" y="4247712"/>
            <a:ext cx="616639" cy="38721"/>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grpSp>
        <p:nvGrpSpPr>
          <p:cNvPr id="537" name="Google Shape;537;p27"/>
          <p:cNvGrpSpPr/>
          <p:nvPr/>
        </p:nvGrpSpPr>
        <p:grpSpPr>
          <a:xfrm>
            <a:off x="2997636" y="1349414"/>
            <a:ext cx="3148728" cy="1287724"/>
            <a:chOff x="0" y="-19050"/>
            <a:chExt cx="1658589" cy="678307"/>
          </a:xfrm>
        </p:grpSpPr>
        <p:sp>
          <p:nvSpPr>
            <p:cNvPr id="538" name="Google Shape;53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0" name="Google Shape;540;p27"/>
          <p:cNvSpPr/>
          <p:nvPr/>
        </p:nvSpPr>
        <p:spPr>
          <a:xfrm>
            <a:off x="3389498" y="161109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41" name="Google Shape;541;p27"/>
          <p:cNvGrpSpPr/>
          <p:nvPr/>
        </p:nvGrpSpPr>
        <p:grpSpPr>
          <a:xfrm>
            <a:off x="2997636" y="2886723"/>
            <a:ext cx="3148728" cy="1287724"/>
            <a:chOff x="0" y="-19050"/>
            <a:chExt cx="1658589" cy="678307"/>
          </a:xfrm>
        </p:grpSpPr>
        <p:sp>
          <p:nvSpPr>
            <p:cNvPr id="542" name="Google Shape;542;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3" name="Google Shape;543;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4" name="Google Shape;544;p27"/>
          <p:cNvSpPr txBox="1"/>
          <p:nvPr/>
        </p:nvSpPr>
        <p:spPr>
          <a:xfrm>
            <a:off x="1688740" y="906792"/>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545" name="Google Shape;545;p27"/>
          <p:cNvSpPr txBox="1"/>
          <p:nvPr/>
        </p:nvSpPr>
        <p:spPr>
          <a:xfrm>
            <a:off x="3176154" y="4461183"/>
            <a:ext cx="2791692" cy="310944"/>
          </a:xfrm>
          <a:prstGeom prst="rect">
            <a:avLst/>
          </a:prstGeom>
          <a:noFill/>
          <a:ln>
            <a:noFill/>
          </a:ln>
        </p:spPr>
        <p:txBody>
          <a:bodyPr anchorCtr="0" anchor="t" bIns="0" lIns="0" spcFirstLastPara="1" rIns="0" wrap="square" tIns="0">
            <a:spAutoFit/>
          </a:bodyPr>
          <a:lstStyle/>
          <a:p>
            <a:pPr indent="0" lvl="0" marL="0" marR="0" rtl="0" algn="ctr">
              <a:lnSpc>
                <a:spcPct val="111003"/>
              </a:lnSpc>
              <a:spcBef>
                <a:spcPts val="0"/>
              </a:spcBef>
              <a:spcAft>
                <a:spcPts val="0"/>
              </a:spcAft>
              <a:buNone/>
            </a:pPr>
            <a:r>
              <a:rPr b="1" i="0" lang="en" sz="2200" u="none" cap="none" strike="noStrike">
                <a:solidFill>
                  <a:srgbClr val="000000"/>
                </a:solidFill>
                <a:latin typeface="Halant SemiBold"/>
                <a:ea typeface="Halant SemiBold"/>
                <a:cs typeface="Halant SemiBold"/>
                <a:sym typeface="Halant SemiBold"/>
              </a:rPr>
              <a:t>Happy designing!</a:t>
            </a:r>
            <a:endParaRPr sz="700"/>
          </a:p>
        </p:txBody>
      </p:sp>
      <p:sp>
        <p:nvSpPr>
          <p:cNvPr id="546" name="Google Shape;546;p27"/>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47" name="Google Shape;547;p27"/>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48" name="Google Shape;548;p27"/>
          <p:cNvSpPr txBox="1"/>
          <p:nvPr/>
        </p:nvSpPr>
        <p:spPr>
          <a:xfrm>
            <a:off x="2175245" y="301339"/>
            <a:ext cx="4793511" cy="481984"/>
          </a:xfrm>
          <a:prstGeom prst="rect">
            <a:avLst/>
          </a:prstGeom>
          <a:noFill/>
          <a:ln>
            <a:noFill/>
          </a:ln>
        </p:spPr>
        <p:txBody>
          <a:bodyPr anchorCtr="0" anchor="t" bIns="0" lIns="0" spcFirstLastPara="1" rIns="0" wrap="square" tIns="0">
            <a:spAutoFit/>
          </a:bodyPr>
          <a:lstStyle/>
          <a:p>
            <a:pPr indent="0" lvl="0" marL="0" marR="0" rtl="0" algn="ctr">
              <a:lnSpc>
                <a:spcPct val="111006"/>
              </a:lnSpc>
              <a:spcBef>
                <a:spcPts val="0"/>
              </a:spcBef>
              <a:spcAft>
                <a:spcPts val="0"/>
              </a:spcAft>
              <a:buNone/>
            </a:pPr>
            <a:r>
              <a:rPr b="1" i="0" lang="en" sz="3400" u="none" cap="none" strike="noStrike">
                <a:solidFill>
                  <a:srgbClr val="000000"/>
                </a:solidFill>
                <a:latin typeface="Halant SemiBold"/>
                <a:ea typeface="Halant SemiBold"/>
                <a:cs typeface="Halant SemiBold"/>
                <a:sym typeface="Halant SemiBold"/>
              </a:rPr>
              <a:t>Credits</a:t>
            </a:r>
            <a:endParaRPr sz="700"/>
          </a:p>
        </p:txBody>
      </p:sp>
      <p:sp>
        <p:nvSpPr>
          <p:cNvPr id="549" name="Google Shape;549;p27"/>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grpSp>
        <p:nvGrpSpPr>
          <p:cNvPr id="143" name="Google Shape;143;p13"/>
          <p:cNvGrpSpPr/>
          <p:nvPr/>
        </p:nvGrpSpPr>
        <p:grpSpPr>
          <a:xfrm>
            <a:off x="0" y="-72330"/>
            <a:ext cx="5949942" cy="1283435"/>
            <a:chOff x="0" y="-38100"/>
            <a:chExt cx="3134126" cy="676048"/>
          </a:xfrm>
        </p:grpSpPr>
        <p:sp>
          <p:nvSpPr>
            <p:cNvPr id="144" name="Google Shape;144;p13"/>
            <p:cNvSpPr/>
            <p:nvPr/>
          </p:nvSpPr>
          <p:spPr>
            <a:xfrm>
              <a:off x="0" y="0"/>
              <a:ext cx="3134126" cy="637948"/>
            </a:xfrm>
            <a:custGeom>
              <a:rect b="b" l="l" r="r" t="t"/>
              <a:pathLst>
                <a:path extrusionOk="0" h="637948" w="3134126">
                  <a:moveTo>
                    <a:pt x="0" y="0"/>
                  </a:moveTo>
                  <a:lnTo>
                    <a:pt x="3134126" y="0"/>
                  </a:lnTo>
                  <a:lnTo>
                    <a:pt x="3134126" y="637948"/>
                  </a:lnTo>
                  <a:lnTo>
                    <a:pt x="0" y="637948"/>
                  </a:lnTo>
                  <a:close/>
                </a:path>
              </a:pathLst>
            </a:custGeom>
            <a:solidFill>
              <a:srgbClr val="5281D4"/>
            </a:solidFill>
            <a:ln>
              <a:noFill/>
            </a:ln>
          </p:spPr>
        </p:sp>
        <p:sp>
          <p:nvSpPr>
            <p:cNvPr id="145" name="Google Shape;145;p13"/>
            <p:cNvSpPr txBox="1"/>
            <p:nvPr/>
          </p:nvSpPr>
          <p:spPr>
            <a:xfrm>
              <a:off x="0" y="-38100"/>
              <a:ext cx="3134126" cy="67604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3"/>
          <p:cNvGrpSpPr/>
          <p:nvPr/>
        </p:nvGrpSpPr>
        <p:grpSpPr>
          <a:xfrm>
            <a:off x="0" y="4350629"/>
            <a:ext cx="5949942" cy="891508"/>
            <a:chOff x="0" y="-38100"/>
            <a:chExt cx="3134126" cy="469601"/>
          </a:xfrm>
        </p:grpSpPr>
        <p:sp>
          <p:nvSpPr>
            <p:cNvPr id="147" name="Google Shape;147;p13"/>
            <p:cNvSpPr/>
            <p:nvPr/>
          </p:nvSpPr>
          <p:spPr>
            <a:xfrm>
              <a:off x="0" y="0"/>
              <a:ext cx="3134126" cy="431501"/>
            </a:xfrm>
            <a:custGeom>
              <a:rect b="b" l="l" r="r" t="t"/>
              <a:pathLst>
                <a:path extrusionOk="0" h="431501" w="3134126">
                  <a:moveTo>
                    <a:pt x="0" y="0"/>
                  </a:moveTo>
                  <a:lnTo>
                    <a:pt x="3134126" y="0"/>
                  </a:lnTo>
                  <a:lnTo>
                    <a:pt x="3134126" y="431501"/>
                  </a:lnTo>
                  <a:lnTo>
                    <a:pt x="0" y="431501"/>
                  </a:lnTo>
                  <a:close/>
                </a:path>
              </a:pathLst>
            </a:custGeom>
            <a:solidFill>
              <a:srgbClr val="F97B4A"/>
            </a:solidFill>
            <a:ln>
              <a:noFill/>
            </a:ln>
          </p:spPr>
        </p:sp>
        <p:sp>
          <p:nvSpPr>
            <p:cNvPr id="148" name="Google Shape;148;p13"/>
            <p:cNvSpPr txBox="1"/>
            <p:nvPr/>
          </p:nvSpPr>
          <p:spPr>
            <a:xfrm>
              <a:off x="0" y="-38100"/>
              <a:ext cx="3134126" cy="46960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9" name="Google Shape;149;p13"/>
          <p:cNvPicPr preferRelativeResize="0"/>
          <p:nvPr/>
        </p:nvPicPr>
        <p:blipFill rotWithShape="1">
          <a:blip r:embed="rId3">
            <a:alphaModFix/>
          </a:blip>
          <a:srcRect b="0" l="28755" r="28755" t="0"/>
          <a:stretch/>
        </p:blipFill>
        <p:spPr>
          <a:xfrm>
            <a:off x="5949942" y="0"/>
            <a:ext cx="3194058" cy="5143500"/>
          </a:xfrm>
          <a:prstGeom prst="rect">
            <a:avLst/>
          </a:prstGeom>
          <a:noFill/>
          <a:ln>
            <a:noFill/>
          </a:ln>
        </p:spPr>
      </p:pic>
      <p:sp>
        <p:nvSpPr>
          <p:cNvPr id="150" name="Google Shape;150;p13"/>
          <p:cNvSpPr txBox="1"/>
          <p:nvPr/>
        </p:nvSpPr>
        <p:spPr>
          <a:xfrm>
            <a:off x="364449" y="262301"/>
            <a:ext cx="4058402" cy="708988"/>
          </a:xfrm>
          <a:prstGeom prst="rect">
            <a:avLst/>
          </a:prstGeom>
          <a:noFill/>
          <a:ln>
            <a:noFill/>
          </a:ln>
        </p:spPr>
        <p:txBody>
          <a:bodyPr anchorCtr="0" anchor="t" bIns="0" lIns="0" spcFirstLastPara="1" rIns="0" wrap="square" tIns="0">
            <a:spAutoFit/>
          </a:bodyPr>
          <a:lstStyle/>
          <a:p>
            <a:pPr indent="0" lvl="0" marL="0" marR="0" rtl="0" algn="just">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Contents</a:t>
            </a:r>
            <a:endParaRPr sz="700"/>
          </a:p>
        </p:txBody>
      </p:sp>
      <p:sp>
        <p:nvSpPr>
          <p:cNvPr id="151" name="Google Shape;151;p13"/>
          <p:cNvSpPr txBox="1"/>
          <p:nvPr/>
        </p:nvSpPr>
        <p:spPr>
          <a:xfrm>
            <a:off x="364449" y="1473200"/>
            <a:ext cx="3858900" cy="259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01.  Write an agenda here.</a:t>
            </a:r>
            <a:endParaRPr sz="700"/>
          </a:p>
          <a:p>
            <a:pPr indent="0" lvl="0" marL="0" marR="0" rtl="0" algn="l">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02. Write an agenda here.</a:t>
            </a:r>
            <a:endParaRPr sz="700"/>
          </a:p>
          <a:p>
            <a:pPr indent="0" lvl="0" marL="0" marR="0" rtl="0" algn="l">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03. Write an agenda here.</a:t>
            </a:r>
            <a:endParaRPr sz="700"/>
          </a:p>
          <a:p>
            <a:pPr indent="0" lvl="0" marL="0" marR="0" rtl="0" algn="l">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04. Write an agenda here.</a:t>
            </a:r>
            <a:endParaRPr sz="700"/>
          </a:p>
          <a:p>
            <a:pPr indent="0" lvl="0" marL="0" marR="0" rtl="0" algn="l">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05. Write an agenda here.</a:t>
            </a:r>
            <a:endParaRPr sz="700"/>
          </a:p>
          <a:p>
            <a:pPr indent="0" lvl="0" marL="0" marR="0" rtl="0" algn="l">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06. Write an agenda here.</a:t>
            </a:r>
            <a:endParaRPr sz="700"/>
          </a:p>
        </p:txBody>
      </p:sp>
      <p:sp>
        <p:nvSpPr>
          <p:cNvPr id="152" name="Google Shape;152;p13"/>
          <p:cNvSpPr/>
          <p:nvPr/>
        </p:nvSpPr>
        <p:spPr>
          <a:xfrm>
            <a:off x="410055" y="869698"/>
            <a:ext cx="2459244" cy="154424"/>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3" name="Google Shape;153;p13"/>
          <p:cNvSpPr/>
          <p:nvPr/>
        </p:nvSpPr>
        <p:spPr>
          <a:xfrm>
            <a:off x="3892542" y="3086100"/>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154" name="Google Shape;154;p13"/>
          <p:cNvSpPr/>
          <p:nvPr/>
        </p:nvSpPr>
        <p:spPr>
          <a:xfrm>
            <a:off x="4935640" y="828470"/>
            <a:ext cx="702447" cy="690952"/>
          </a:xfrm>
          <a:custGeom>
            <a:rect b="b" l="l" r="r" t="t"/>
            <a:pathLst>
              <a:path extrusionOk="0" h="1381904" w="1404893">
                <a:moveTo>
                  <a:pt x="0" y="0"/>
                </a:moveTo>
                <a:lnTo>
                  <a:pt x="1404893" y="0"/>
                </a:lnTo>
                <a:lnTo>
                  <a:pt x="1404893" y="1381904"/>
                </a:lnTo>
                <a:lnTo>
                  <a:pt x="0" y="138190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81D4"/>
        </a:solidFill>
      </p:bgPr>
    </p:bg>
    <p:spTree>
      <p:nvGrpSpPr>
        <p:cNvPr id="158" name="Shape 158"/>
        <p:cNvGrpSpPr/>
        <p:nvPr/>
      </p:nvGrpSpPr>
      <p:grpSpPr>
        <a:xfrm>
          <a:off x="0" y="0"/>
          <a:ext cx="0" cy="0"/>
          <a:chOff x="0" y="0"/>
          <a:chExt cx="0" cy="0"/>
        </a:xfrm>
      </p:grpSpPr>
      <p:sp>
        <p:nvSpPr>
          <p:cNvPr id="159" name="Google Shape;159;p14"/>
          <p:cNvSpPr/>
          <p:nvPr/>
        </p:nvSpPr>
        <p:spPr>
          <a:xfrm rot="10800000">
            <a:off x="3339794" y="-3758929"/>
            <a:ext cx="5455301" cy="14636173"/>
          </a:xfrm>
          <a:custGeom>
            <a:rect b="b" l="l" r="r" t="t"/>
            <a:pathLst>
              <a:path extrusionOk="0" h="29272346" w="10910602">
                <a:moveTo>
                  <a:pt x="0" y="0"/>
                </a:moveTo>
                <a:lnTo>
                  <a:pt x="10910602" y="0"/>
                </a:lnTo>
                <a:lnTo>
                  <a:pt x="10910602" y="29272346"/>
                </a:lnTo>
                <a:lnTo>
                  <a:pt x="0" y="29272346"/>
                </a:lnTo>
                <a:lnTo>
                  <a:pt x="0" y="0"/>
                </a:lnTo>
                <a:close/>
              </a:path>
            </a:pathLst>
          </a:custGeom>
          <a:blipFill rotWithShape="1">
            <a:blip r:embed="rId3">
              <a:alphaModFix/>
            </a:blip>
            <a:stretch>
              <a:fillRect b="0" l="0" r="0" t="0"/>
            </a:stretch>
          </a:blipFill>
          <a:ln>
            <a:noFill/>
          </a:ln>
        </p:spPr>
      </p:sp>
      <p:pic>
        <p:nvPicPr>
          <p:cNvPr id="160" name="Google Shape;160;p14"/>
          <p:cNvPicPr preferRelativeResize="0"/>
          <p:nvPr/>
        </p:nvPicPr>
        <p:blipFill>
          <a:blip r:embed="rId4">
            <a:alphaModFix/>
          </a:blip>
          <a:stretch>
            <a:fillRect/>
          </a:stretch>
        </p:blipFill>
        <p:spPr>
          <a:xfrm>
            <a:off x="3962625" y="-290300"/>
            <a:ext cx="5085923" cy="6366792"/>
          </a:xfrm>
          <a:prstGeom prst="rect">
            <a:avLst/>
          </a:prstGeom>
          <a:noFill/>
          <a:ln>
            <a:noFill/>
          </a:ln>
        </p:spPr>
      </p:pic>
      <p:sp>
        <p:nvSpPr>
          <p:cNvPr id="161" name="Google Shape;161;p14"/>
          <p:cNvSpPr txBox="1"/>
          <p:nvPr/>
        </p:nvSpPr>
        <p:spPr>
          <a:xfrm>
            <a:off x="709734" y="1260211"/>
            <a:ext cx="2096469" cy="708760"/>
          </a:xfrm>
          <a:prstGeom prst="rect">
            <a:avLst/>
          </a:prstGeom>
          <a:noFill/>
          <a:ln>
            <a:noFill/>
          </a:ln>
        </p:spPr>
        <p:txBody>
          <a:bodyPr anchorCtr="0" anchor="t" bIns="0" lIns="0" spcFirstLastPara="1" rIns="0" wrap="square" tIns="0">
            <a:spAutoFit/>
          </a:bodyPr>
          <a:lstStyle/>
          <a:p>
            <a:pPr indent="0" lvl="0" marL="0" marR="0" rtl="0" algn="just">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Hello!</a:t>
            </a:r>
            <a:endParaRPr sz="700"/>
          </a:p>
        </p:txBody>
      </p:sp>
      <p:sp>
        <p:nvSpPr>
          <p:cNvPr id="162" name="Google Shape;162;p14"/>
          <p:cNvSpPr/>
          <p:nvPr/>
        </p:nvSpPr>
        <p:spPr>
          <a:xfrm>
            <a:off x="740757" y="1884547"/>
            <a:ext cx="1672796" cy="105041"/>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3" name="Google Shape;163;p14"/>
          <p:cNvSpPr txBox="1"/>
          <p:nvPr/>
        </p:nvSpPr>
        <p:spPr>
          <a:xfrm>
            <a:off x="709735" y="2203629"/>
            <a:ext cx="25638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000" u="none" cap="none" strike="noStrike">
                <a:solidFill>
                  <a:srgbClr val="000000"/>
                </a:solidFill>
                <a:latin typeface="Kalam"/>
                <a:ea typeface="Kalam"/>
                <a:cs typeface="Kalam"/>
                <a:sym typeface="Kalam"/>
              </a:rPr>
              <a:t>I'm Rain, and I'll be sharing with you my beautiful ideas. Follow me at @reallygreatsite to learn more.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5"/>
          <p:cNvSpPr/>
          <p:nvPr/>
        </p:nvSpPr>
        <p:spPr>
          <a:xfrm>
            <a:off x="2749723" y="1336625"/>
            <a:ext cx="3134543" cy="2057400"/>
          </a:xfrm>
          <a:custGeom>
            <a:rect b="b" l="l" r="r" t="t"/>
            <a:pathLst>
              <a:path extrusionOk="0" h="4114800" w="6269086">
                <a:moveTo>
                  <a:pt x="0" y="0"/>
                </a:moveTo>
                <a:lnTo>
                  <a:pt x="6269085" y="0"/>
                </a:lnTo>
                <a:lnTo>
                  <a:pt x="6269085" y="4114800"/>
                </a:lnTo>
                <a:lnTo>
                  <a:pt x="0" y="4114800"/>
                </a:lnTo>
                <a:lnTo>
                  <a:pt x="0" y="0"/>
                </a:lnTo>
                <a:close/>
              </a:path>
            </a:pathLst>
          </a:custGeom>
          <a:blipFill rotWithShape="1">
            <a:blip r:embed="rId3">
              <a:alphaModFix/>
            </a:blip>
            <a:stretch>
              <a:fillRect b="0" l="0" r="0" t="0"/>
            </a:stretch>
          </a:blipFill>
          <a:ln>
            <a:noFill/>
          </a:ln>
        </p:spPr>
      </p:sp>
      <p:sp>
        <p:nvSpPr>
          <p:cNvPr id="169" name="Google Shape;169;p15"/>
          <p:cNvSpPr/>
          <p:nvPr/>
        </p:nvSpPr>
        <p:spPr>
          <a:xfrm>
            <a:off x="5001462" y="133662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3">
              <a:alphaModFix/>
            </a:blip>
            <a:stretch>
              <a:fillRect b="0" l="0" r="0" t="0"/>
            </a:stretch>
          </a:blipFill>
          <a:ln>
            <a:noFill/>
          </a:ln>
        </p:spPr>
      </p:sp>
      <p:sp>
        <p:nvSpPr>
          <p:cNvPr id="170" name="Google Shape;170;p15"/>
          <p:cNvSpPr/>
          <p:nvPr/>
        </p:nvSpPr>
        <p:spPr>
          <a:xfrm>
            <a:off x="7171558" y="133662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3">
              <a:alphaModFix/>
            </a:blip>
            <a:stretch>
              <a:fillRect b="0" l="0" r="0" t="0"/>
            </a:stretch>
          </a:blipFill>
          <a:ln>
            <a:noFill/>
          </a:ln>
        </p:spPr>
      </p:sp>
      <p:sp>
        <p:nvSpPr>
          <p:cNvPr id="171" name="Google Shape;171;p15"/>
          <p:cNvSpPr/>
          <p:nvPr/>
        </p:nvSpPr>
        <p:spPr>
          <a:xfrm>
            <a:off x="514350" y="133662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3">
              <a:alphaModFix/>
            </a:blip>
            <a:stretch>
              <a:fillRect b="0" l="0" r="0" t="0"/>
            </a:stretch>
          </a:blipFill>
          <a:ln>
            <a:noFill/>
          </a:ln>
        </p:spPr>
      </p:sp>
      <p:sp>
        <p:nvSpPr>
          <p:cNvPr id="172" name="Google Shape;172;p15"/>
          <p:cNvSpPr/>
          <p:nvPr/>
        </p:nvSpPr>
        <p:spPr>
          <a:xfrm>
            <a:off x="-1809281" y="1336625"/>
            <a:ext cx="3134543" cy="2057400"/>
          </a:xfrm>
          <a:custGeom>
            <a:rect b="b" l="l" r="r" t="t"/>
            <a:pathLst>
              <a:path extrusionOk="0" h="4114800" w="6269086">
                <a:moveTo>
                  <a:pt x="0" y="0"/>
                </a:moveTo>
                <a:lnTo>
                  <a:pt x="6269086" y="0"/>
                </a:lnTo>
                <a:lnTo>
                  <a:pt x="6269086" y="4114800"/>
                </a:lnTo>
                <a:lnTo>
                  <a:pt x="0" y="4114800"/>
                </a:lnTo>
                <a:lnTo>
                  <a:pt x="0" y="0"/>
                </a:lnTo>
                <a:close/>
              </a:path>
            </a:pathLst>
          </a:custGeom>
          <a:blipFill rotWithShape="1">
            <a:blip r:embed="rId3">
              <a:alphaModFix/>
            </a:blip>
            <a:stretch>
              <a:fillRect b="0" l="0" r="0" t="0"/>
            </a:stretch>
          </a:blipFill>
          <a:ln>
            <a:noFill/>
          </a:ln>
        </p:spPr>
      </p:sp>
      <p:grpSp>
        <p:nvGrpSpPr>
          <p:cNvPr id="173" name="Google Shape;173;p15"/>
          <p:cNvGrpSpPr/>
          <p:nvPr/>
        </p:nvGrpSpPr>
        <p:grpSpPr>
          <a:xfrm>
            <a:off x="0" y="2568077"/>
            <a:ext cx="9143820" cy="2575355"/>
            <a:chOff x="0" y="-38100"/>
            <a:chExt cx="4816593" cy="1415964"/>
          </a:xfrm>
        </p:grpSpPr>
        <p:sp>
          <p:nvSpPr>
            <p:cNvPr id="174" name="Google Shape;174;p15"/>
            <p:cNvSpPr/>
            <p:nvPr/>
          </p:nvSpPr>
          <p:spPr>
            <a:xfrm>
              <a:off x="0" y="0"/>
              <a:ext cx="4816592" cy="1377864"/>
            </a:xfrm>
            <a:custGeom>
              <a:rect b="b" l="l" r="r" t="t"/>
              <a:pathLst>
                <a:path extrusionOk="0" h="1377864" w="4816592">
                  <a:moveTo>
                    <a:pt x="0" y="0"/>
                  </a:moveTo>
                  <a:lnTo>
                    <a:pt x="4816592" y="0"/>
                  </a:lnTo>
                  <a:lnTo>
                    <a:pt x="4816592" y="1377864"/>
                  </a:lnTo>
                  <a:lnTo>
                    <a:pt x="0" y="1377864"/>
                  </a:lnTo>
                  <a:close/>
                </a:path>
              </a:pathLst>
            </a:custGeom>
            <a:solidFill>
              <a:srgbClr val="F97B4A"/>
            </a:solidFill>
            <a:ln>
              <a:noFill/>
            </a:ln>
          </p:spPr>
        </p:sp>
        <p:sp>
          <p:nvSpPr>
            <p:cNvPr id="175" name="Google Shape;175;p15"/>
            <p:cNvSpPr txBox="1"/>
            <p:nvPr/>
          </p:nvSpPr>
          <p:spPr>
            <a:xfrm>
              <a:off x="0" y="-38100"/>
              <a:ext cx="4816593" cy="141596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5"/>
          <p:cNvGrpSpPr/>
          <p:nvPr/>
        </p:nvGrpSpPr>
        <p:grpSpPr>
          <a:xfrm>
            <a:off x="0" y="2053721"/>
            <a:ext cx="9144000" cy="586681"/>
            <a:chOff x="0" y="-38100"/>
            <a:chExt cx="4816593" cy="309033"/>
          </a:xfrm>
        </p:grpSpPr>
        <p:sp>
          <p:nvSpPr>
            <p:cNvPr id="177" name="Google Shape;177;p1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5281D4"/>
            </a:solidFill>
            <a:ln>
              <a:noFill/>
            </a:ln>
          </p:spPr>
        </p:sp>
        <p:sp>
          <p:nvSpPr>
            <p:cNvPr id="178" name="Google Shape;178;p15"/>
            <p:cNvSpPr txBox="1"/>
            <p:nvPr/>
          </p:nvSpPr>
          <p:spPr>
            <a:xfrm>
              <a:off x="0" y="-38100"/>
              <a:ext cx="4816593" cy="3090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9" name="Google Shape;179;p15"/>
          <p:cNvSpPr/>
          <p:nvPr/>
        </p:nvSpPr>
        <p:spPr>
          <a:xfrm>
            <a:off x="206786" y="1470771"/>
            <a:ext cx="1825625" cy="182561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5281D4"/>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80" name="Google Shape;180;p15"/>
          <p:cNvGrpSpPr/>
          <p:nvPr/>
        </p:nvGrpSpPr>
        <p:grpSpPr>
          <a:xfrm>
            <a:off x="278351" y="1541979"/>
            <a:ext cx="1682496" cy="1682496"/>
            <a:chOff x="0" y="0"/>
            <a:chExt cx="812800" cy="812800"/>
          </a:xfrm>
        </p:grpSpPr>
        <p:sp>
          <p:nvSpPr>
            <p:cNvPr id="181" name="Google Shape;1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sq" cmpd="sng" w="76200">
              <a:solidFill>
                <a:srgbClr val="D4620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3" name="Google Shape;183;p15"/>
          <p:cNvPicPr preferRelativeResize="0"/>
          <p:nvPr/>
        </p:nvPicPr>
        <p:blipFill>
          <a:blip r:embed="rId4">
            <a:alphaModFix/>
          </a:blip>
          <a:stretch>
            <a:fillRect/>
          </a:stretch>
        </p:blipFill>
        <p:spPr>
          <a:xfrm>
            <a:off x="296698" y="1560326"/>
            <a:ext cx="1645800" cy="1645800"/>
          </a:xfrm>
          <a:prstGeom prst="ellipse">
            <a:avLst/>
          </a:prstGeom>
          <a:noFill/>
          <a:ln>
            <a:noFill/>
          </a:ln>
        </p:spPr>
      </p:pic>
      <p:sp>
        <p:nvSpPr>
          <p:cNvPr id="184" name="Google Shape;184;p15"/>
          <p:cNvSpPr/>
          <p:nvPr/>
        </p:nvSpPr>
        <p:spPr>
          <a:xfrm>
            <a:off x="2275" y="4899700"/>
            <a:ext cx="9139483" cy="243840"/>
          </a:xfrm>
          <a:custGeom>
            <a:rect b="b" l="l" r="r" t="t"/>
            <a:pathLst>
              <a:path extrusionOk="0" h="270933" w="4816592">
                <a:moveTo>
                  <a:pt x="0" y="0"/>
                </a:moveTo>
                <a:lnTo>
                  <a:pt x="4816592" y="0"/>
                </a:lnTo>
                <a:lnTo>
                  <a:pt x="4816592" y="270933"/>
                </a:lnTo>
                <a:lnTo>
                  <a:pt x="0" y="270933"/>
                </a:lnTo>
                <a:close/>
              </a:path>
            </a:pathLst>
          </a:custGeom>
          <a:solidFill>
            <a:srgbClr val="E1D2FF"/>
          </a:solidFill>
          <a:ln>
            <a:noFill/>
          </a:ln>
        </p:spPr>
      </p:sp>
      <p:sp>
        <p:nvSpPr>
          <p:cNvPr id="185" name="Google Shape;185;p15"/>
          <p:cNvSpPr/>
          <p:nvPr/>
        </p:nvSpPr>
        <p:spPr>
          <a:xfrm>
            <a:off x="2492074" y="1470771"/>
            <a:ext cx="1825625" cy="182561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5281D4"/>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6" name="Google Shape;186;p15"/>
          <p:cNvSpPr/>
          <p:nvPr/>
        </p:nvSpPr>
        <p:spPr>
          <a:xfrm>
            <a:off x="4815042" y="1470770"/>
            <a:ext cx="1824920" cy="182491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5281D4"/>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15"/>
          <p:cNvSpPr/>
          <p:nvPr/>
        </p:nvSpPr>
        <p:spPr>
          <a:xfrm>
            <a:off x="7100330" y="1470771"/>
            <a:ext cx="1825625" cy="1825618"/>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5281D4"/>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88" name="Google Shape;188;p15"/>
          <p:cNvGrpSpPr/>
          <p:nvPr/>
        </p:nvGrpSpPr>
        <p:grpSpPr>
          <a:xfrm>
            <a:off x="2563303" y="1541996"/>
            <a:ext cx="1682463" cy="1682463"/>
            <a:chOff x="0" y="0"/>
            <a:chExt cx="812800" cy="812800"/>
          </a:xfrm>
        </p:grpSpPr>
        <p:sp>
          <p:nvSpPr>
            <p:cNvPr id="189" name="Google Shape;1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sq" cmpd="sng" w="76200">
              <a:solidFill>
                <a:srgbClr val="D4620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15"/>
          <p:cNvGrpSpPr/>
          <p:nvPr/>
        </p:nvGrpSpPr>
        <p:grpSpPr>
          <a:xfrm>
            <a:off x="4873485" y="1541996"/>
            <a:ext cx="1682496" cy="1682496"/>
            <a:chOff x="0" y="0"/>
            <a:chExt cx="812800" cy="812800"/>
          </a:xfrm>
        </p:grpSpPr>
        <p:sp>
          <p:nvSpPr>
            <p:cNvPr id="192" name="Google Shape;1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sq" cmpd="sng" w="76200">
              <a:solidFill>
                <a:srgbClr val="D4620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4" name="Google Shape;194;p15"/>
          <p:cNvGrpSpPr/>
          <p:nvPr/>
        </p:nvGrpSpPr>
        <p:grpSpPr>
          <a:xfrm>
            <a:off x="7171559" y="1541996"/>
            <a:ext cx="1682463" cy="1682463"/>
            <a:chOff x="0" y="0"/>
            <a:chExt cx="812800" cy="812800"/>
          </a:xfrm>
        </p:grpSpPr>
        <p:sp>
          <p:nvSpPr>
            <p:cNvPr id="195" name="Google Shape;1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cap="sq" cmpd="sng" w="76200">
              <a:solidFill>
                <a:srgbClr val="D4620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6" name="Google Shape;196;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7" name="Google Shape;197;p15"/>
          <p:cNvSpPr txBox="1"/>
          <p:nvPr/>
        </p:nvSpPr>
        <p:spPr>
          <a:xfrm>
            <a:off x="1131211" y="415729"/>
            <a:ext cx="6881579" cy="604214"/>
          </a:xfrm>
          <a:prstGeom prst="rect">
            <a:avLst/>
          </a:prstGeom>
          <a:noFill/>
          <a:ln>
            <a:noFill/>
          </a:ln>
        </p:spPr>
        <p:txBody>
          <a:bodyPr anchorCtr="0" anchor="t" bIns="0" lIns="0" spcFirstLastPara="1" rIns="0" wrap="square" tIns="0">
            <a:spAutoFit/>
          </a:bodyPr>
          <a:lstStyle/>
          <a:p>
            <a:pPr indent="0" lvl="0" marL="0" marR="0" rtl="0" algn="ctr">
              <a:lnSpc>
                <a:spcPct val="110993"/>
              </a:lnSpc>
              <a:spcBef>
                <a:spcPts val="0"/>
              </a:spcBef>
              <a:spcAft>
                <a:spcPts val="0"/>
              </a:spcAft>
              <a:buNone/>
            </a:pPr>
            <a:r>
              <a:rPr b="1" i="0" lang="en" sz="4200" u="none" cap="none" strike="noStrike">
                <a:solidFill>
                  <a:srgbClr val="000000"/>
                </a:solidFill>
                <a:latin typeface="Halant SemiBold"/>
                <a:ea typeface="Halant SemiBold"/>
                <a:cs typeface="Halant SemiBold"/>
                <a:sym typeface="Halant SemiBold"/>
              </a:rPr>
              <a:t>Add a Timeline Page</a:t>
            </a:r>
            <a:endParaRPr sz="700"/>
          </a:p>
        </p:txBody>
      </p:sp>
      <p:sp>
        <p:nvSpPr>
          <p:cNvPr id="198" name="Google Shape;198;p15"/>
          <p:cNvSpPr/>
          <p:nvPr/>
        </p:nvSpPr>
        <p:spPr>
          <a:xfrm>
            <a:off x="3555090" y="950513"/>
            <a:ext cx="2338466" cy="146840"/>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9" name="Google Shape;199;p15"/>
          <p:cNvSpPr txBox="1"/>
          <p:nvPr/>
        </p:nvSpPr>
        <p:spPr>
          <a:xfrm>
            <a:off x="296274" y="3428291"/>
            <a:ext cx="16458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Add a</a:t>
            </a:r>
            <a:endParaRPr sz="700"/>
          </a:p>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00" name="Google Shape;200;p15"/>
          <p:cNvSpPr txBox="1"/>
          <p:nvPr/>
        </p:nvSpPr>
        <p:spPr>
          <a:xfrm>
            <a:off x="2671049" y="3428291"/>
            <a:ext cx="16458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Add a</a:t>
            </a:r>
            <a:endParaRPr sz="700"/>
          </a:p>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01" name="Google Shape;201;p15"/>
          <p:cNvSpPr txBox="1"/>
          <p:nvPr/>
        </p:nvSpPr>
        <p:spPr>
          <a:xfrm>
            <a:off x="4994016" y="3428291"/>
            <a:ext cx="16458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Add a</a:t>
            </a:r>
            <a:endParaRPr sz="700"/>
          </a:p>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02" name="Google Shape;202;p15"/>
          <p:cNvSpPr txBox="1"/>
          <p:nvPr/>
        </p:nvSpPr>
        <p:spPr>
          <a:xfrm>
            <a:off x="7201905" y="3428291"/>
            <a:ext cx="16458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Add a</a:t>
            </a:r>
            <a:endParaRPr sz="700"/>
          </a:p>
          <a:p>
            <a:pPr indent="0" lvl="0" marL="0" marR="0" rtl="0" algn="ctr">
              <a:lnSpc>
                <a:spcPct val="115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03" name="Google Shape;203;p15"/>
          <p:cNvSpPr txBox="1"/>
          <p:nvPr/>
        </p:nvSpPr>
        <p:spPr>
          <a:xfrm>
            <a:off x="278015" y="4395765"/>
            <a:ext cx="1682463" cy="3638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Elaborate on what you</a:t>
            </a:r>
            <a:endParaRPr sz="700"/>
          </a:p>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want to discuss. </a:t>
            </a:r>
            <a:endParaRPr sz="700"/>
          </a:p>
        </p:txBody>
      </p:sp>
      <p:sp>
        <p:nvSpPr>
          <p:cNvPr id="204" name="Google Shape;204;p15"/>
          <p:cNvSpPr txBox="1"/>
          <p:nvPr/>
        </p:nvSpPr>
        <p:spPr>
          <a:xfrm>
            <a:off x="2563303" y="4395765"/>
            <a:ext cx="1682463" cy="3638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Elaborate on what you</a:t>
            </a:r>
            <a:endParaRPr sz="700"/>
          </a:p>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want to discuss. </a:t>
            </a:r>
            <a:endParaRPr sz="700"/>
          </a:p>
        </p:txBody>
      </p:sp>
      <p:sp>
        <p:nvSpPr>
          <p:cNvPr id="205" name="Google Shape;205;p15"/>
          <p:cNvSpPr txBox="1"/>
          <p:nvPr/>
        </p:nvSpPr>
        <p:spPr>
          <a:xfrm>
            <a:off x="4886271" y="4395765"/>
            <a:ext cx="1682463" cy="3638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Elaborate on what you</a:t>
            </a:r>
            <a:endParaRPr sz="700"/>
          </a:p>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want to discuss. </a:t>
            </a:r>
            <a:endParaRPr sz="700"/>
          </a:p>
        </p:txBody>
      </p:sp>
      <p:sp>
        <p:nvSpPr>
          <p:cNvPr id="206" name="Google Shape;206;p15"/>
          <p:cNvSpPr txBox="1"/>
          <p:nvPr/>
        </p:nvSpPr>
        <p:spPr>
          <a:xfrm>
            <a:off x="7171559" y="4395765"/>
            <a:ext cx="1682463" cy="3638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Elaborate on what you</a:t>
            </a:r>
            <a:endParaRPr sz="700"/>
          </a:p>
          <a:p>
            <a:pPr indent="0" lvl="1" marL="0" marR="0" rtl="0" algn="ctr">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want to discuss. </a:t>
            </a:r>
            <a:endParaRPr sz="700"/>
          </a:p>
        </p:txBody>
      </p:sp>
      <p:pic>
        <p:nvPicPr>
          <p:cNvPr id="207" name="Google Shape;207;p15"/>
          <p:cNvPicPr preferRelativeResize="0"/>
          <p:nvPr/>
        </p:nvPicPr>
        <p:blipFill>
          <a:blip r:embed="rId5">
            <a:alphaModFix/>
          </a:blip>
          <a:stretch>
            <a:fillRect/>
          </a:stretch>
        </p:blipFill>
        <p:spPr>
          <a:xfrm>
            <a:off x="2581634" y="1560679"/>
            <a:ext cx="1645800" cy="1645800"/>
          </a:xfrm>
          <a:prstGeom prst="ellipse">
            <a:avLst/>
          </a:prstGeom>
          <a:noFill/>
          <a:ln>
            <a:noFill/>
          </a:ln>
        </p:spPr>
      </p:pic>
      <p:pic>
        <p:nvPicPr>
          <p:cNvPr id="208" name="Google Shape;208;p15"/>
          <p:cNvPicPr preferRelativeResize="0"/>
          <p:nvPr/>
        </p:nvPicPr>
        <p:blipFill>
          <a:blip r:embed="rId6">
            <a:alphaModFix/>
          </a:blip>
          <a:stretch>
            <a:fillRect/>
          </a:stretch>
        </p:blipFill>
        <p:spPr>
          <a:xfrm>
            <a:off x="4891833" y="1560344"/>
            <a:ext cx="1645800" cy="1645800"/>
          </a:xfrm>
          <a:prstGeom prst="ellipse">
            <a:avLst/>
          </a:prstGeom>
          <a:noFill/>
          <a:ln>
            <a:noFill/>
          </a:ln>
        </p:spPr>
      </p:pic>
      <p:pic>
        <p:nvPicPr>
          <p:cNvPr id="209" name="Google Shape;209;p15"/>
          <p:cNvPicPr preferRelativeResize="0"/>
          <p:nvPr/>
        </p:nvPicPr>
        <p:blipFill>
          <a:blip r:embed="rId7">
            <a:alphaModFix/>
          </a:blip>
          <a:stretch>
            <a:fillRect/>
          </a:stretch>
        </p:blipFill>
        <p:spPr>
          <a:xfrm>
            <a:off x="7189889" y="1560692"/>
            <a:ext cx="1645800" cy="16458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6"/>
          <p:cNvSpPr/>
          <p:nvPr/>
        </p:nvSpPr>
        <p:spPr>
          <a:xfrm>
            <a:off x="-136838" y="325501"/>
            <a:ext cx="4708838" cy="4708838"/>
          </a:xfrm>
          <a:custGeom>
            <a:rect b="b" l="l" r="r" t="t"/>
            <a:pathLst>
              <a:path extrusionOk="0" h="9417676" w="9417676">
                <a:moveTo>
                  <a:pt x="0" y="0"/>
                </a:moveTo>
                <a:lnTo>
                  <a:pt x="9417676" y="0"/>
                </a:lnTo>
                <a:lnTo>
                  <a:pt x="9417676" y="9417676"/>
                </a:lnTo>
                <a:lnTo>
                  <a:pt x="0" y="9417676"/>
                </a:lnTo>
                <a:lnTo>
                  <a:pt x="0" y="0"/>
                </a:lnTo>
                <a:close/>
              </a:path>
            </a:pathLst>
          </a:custGeom>
          <a:blipFill rotWithShape="1">
            <a:blip r:embed="rId3">
              <a:alphaModFix amt="30000"/>
            </a:blip>
            <a:stretch>
              <a:fillRect b="0" l="0" r="0" t="0"/>
            </a:stretch>
          </a:blipFill>
          <a:ln>
            <a:noFill/>
          </a:ln>
        </p:spPr>
      </p:sp>
      <p:sp>
        <p:nvSpPr>
          <p:cNvPr id="215" name="Google Shape;215;p16"/>
          <p:cNvSpPr txBox="1"/>
          <p:nvPr/>
        </p:nvSpPr>
        <p:spPr>
          <a:xfrm>
            <a:off x="514350" y="798331"/>
            <a:ext cx="3406500" cy="150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Write your topic or </a:t>
            </a:r>
            <a:endParaRPr sz="700"/>
          </a:p>
        </p:txBody>
      </p:sp>
      <p:sp>
        <p:nvSpPr>
          <p:cNvPr id="216" name="Google Shape;216;p16"/>
          <p:cNvSpPr txBox="1"/>
          <p:nvPr/>
        </p:nvSpPr>
        <p:spPr>
          <a:xfrm>
            <a:off x="2891785" y="1545731"/>
            <a:ext cx="929543" cy="7592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idea</a:t>
            </a:r>
            <a:endParaRPr sz="700"/>
          </a:p>
        </p:txBody>
      </p:sp>
      <p:sp>
        <p:nvSpPr>
          <p:cNvPr id="217" name="Google Shape;217;p16"/>
          <p:cNvSpPr/>
          <p:nvPr/>
        </p:nvSpPr>
        <p:spPr>
          <a:xfrm>
            <a:off x="2908414" y="2203100"/>
            <a:ext cx="896711" cy="56307"/>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18" name="Google Shape;218;p16"/>
          <p:cNvGrpSpPr/>
          <p:nvPr/>
        </p:nvGrpSpPr>
        <p:grpSpPr>
          <a:xfrm>
            <a:off x="4572000" y="-72330"/>
            <a:ext cx="4572000" cy="5215830"/>
            <a:chOff x="0" y="-38100"/>
            <a:chExt cx="2408296" cy="2747433"/>
          </a:xfrm>
        </p:grpSpPr>
        <p:sp>
          <p:nvSpPr>
            <p:cNvPr id="219" name="Google Shape;219;p1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97B4A"/>
            </a:solidFill>
            <a:ln>
              <a:noFill/>
            </a:ln>
          </p:spPr>
        </p:sp>
        <p:sp>
          <p:nvSpPr>
            <p:cNvPr id="220" name="Google Shape;220;p16"/>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21" name="Google Shape;221;p16"/>
          <p:cNvPicPr preferRelativeResize="0"/>
          <p:nvPr/>
        </p:nvPicPr>
        <p:blipFill rotWithShape="1">
          <a:blip r:embed="rId4">
            <a:alphaModFix/>
          </a:blip>
          <a:srcRect b="0" l="20518" r="20518" t="0"/>
          <a:stretch/>
        </p:blipFill>
        <p:spPr>
          <a:xfrm>
            <a:off x="4676641" y="101119"/>
            <a:ext cx="4362719" cy="4929691"/>
          </a:xfrm>
          <a:prstGeom prst="rect">
            <a:avLst/>
          </a:prstGeom>
          <a:noFill/>
          <a:ln>
            <a:noFill/>
          </a:ln>
        </p:spPr>
      </p:pic>
      <p:sp>
        <p:nvSpPr>
          <p:cNvPr id="222" name="Google Shape;222;p16"/>
          <p:cNvSpPr txBox="1"/>
          <p:nvPr/>
        </p:nvSpPr>
        <p:spPr>
          <a:xfrm>
            <a:off x="538021" y="3500302"/>
            <a:ext cx="3382800" cy="846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23" name="Google Shape;223;p16"/>
          <p:cNvSpPr txBox="1"/>
          <p:nvPr/>
        </p:nvSpPr>
        <p:spPr>
          <a:xfrm>
            <a:off x="538021" y="2539939"/>
            <a:ext cx="3382800" cy="846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 incididunt ut labore et dolore magna aliqua. Ut enim ad minim veniam, quis nostrud exercitation ullamco laboris nisi ut aliquip ex ea commodo consequat.</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pSp>
        <p:nvGrpSpPr>
          <p:cNvPr id="228" name="Google Shape;228;p17"/>
          <p:cNvGrpSpPr/>
          <p:nvPr/>
        </p:nvGrpSpPr>
        <p:grpSpPr>
          <a:xfrm>
            <a:off x="376392" y="2175132"/>
            <a:ext cx="4091378" cy="2641630"/>
            <a:chOff x="0" y="-38100"/>
            <a:chExt cx="2155129" cy="1391476"/>
          </a:xfrm>
        </p:grpSpPr>
        <p:sp>
          <p:nvSpPr>
            <p:cNvPr id="229" name="Google Shape;229;p17"/>
            <p:cNvSpPr/>
            <p:nvPr/>
          </p:nvSpPr>
          <p:spPr>
            <a:xfrm>
              <a:off x="0" y="0"/>
              <a:ext cx="2155129" cy="1353376"/>
            </a:xfrm>
            <a:custGeom>
              <a:rect b="b" l="l" r="r" t="t"/>
              <a:pathLst>
                <a:path extrusionOk="0" h="1353376" w="2155129">
                  <a:moveTo>
                    <a:pt x="0" y="0"/>
                  </a:moveTo>
                  <a:lnTo>
                    <a:pt x="2155129" y="0"/>
                  </a:lnTo>
                  <a:lnTo>
                    <a:pt x="2155129" y="1353376"/>
                  </a:lnTo>
                  <a:lnTo>
                    <a:pt x="0" y="1353376"/>
                  </a:lnTo>
                  <a:close/>
                </a:path>
              </a:pathLst>
            </a:custGeom>
            <a:solidFill>
              <a:srgbClr val="E1D2FF"/>
            </a:solidFill>
            <a:ln>
              <a:noFill/>
            </a:ln>
          </p:spPr>
        </p:sp>
        <p:sp>
          <p:nvSpPr>
            <p:cNvPr id="230" name="Google Shape;230;p17"/>
            <p:cNvSpPr txBox="1"/>
            <p:nvPr/>
          </p:nvSpPr>
          <p:spPr>
            <a:xfrm>
              <a:off x="0" y="-38100"/>
              <a:ext cx="2155129" cy="139147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7"/>
          <p:cNvGrpSpPr/>
          <p:nvPr/>
        </p:nvGrpSpPr>
        <p:grpSpPr>
          <a:xfrm>
            <a:off x="376392" y="1539652"/>
            <a:ext cx="4091378" cy="715970"/>
            <a:chOff x="0" y="-38100"/>
            <a:chExt cx="2155129" cy="377137"/>
          </a:xfrm>
        </p:grpSpPr>
        <p:sp>
          <p:nvSpPr>
            <p:cNvPr id="232" name="Google Shape;232;p17"/>
            <p:cNvSpPr/>
            <p:nvPr/>
          </p:nvSpPr>
          <p:spPr>
            <a:xfrm>
              <a:off x="0" y="0"/>
              <a:ext cx="2155129" cy="339037"/>
            </a:xfrm>
            <a:custGeom>
              <a:rect b="b" l="l" r="r" t="t"/>
              <a:pathLst>
                <a:path extrusionOk="0" h="339037" w="2155129">
                  <a:moveTo>
                    <a:pt x="0" y="0"/>
                  </a:moveTo>
                  <a:lnTo>
                    <a:pt x="2155129" y="0"/>
                  </a:lnTo>
                  <a:lnTo>
                    <a:pt x="2155129" y="339037"/>
                  </a:lnTo>
                  <a:lnTo>
                    <a:pt x="0" y="339037"/>
                  </a:lnTo>
                  <a:close/>
                </a:path>
              </a:pathLst>
            </a:custGeom>
            <a:solidFill>
              <a:srgbClr val="5281D4"/>
            </a:solidFill>
            <a:ln>
              <a:noFill/>
            </a:ln>
          </p:spPr>
        </p:sp>
        <p:sp>
          <p:nvSpPr>
            <p:cNvPr id="233" name="Google Shape;233;p17"/>
            <p:cNvSpPr txBox="1"/>
            <p:nvPr/>
          </p:nvSpPr>
          <p:spPr>
            <a:xfrm>
              <a:off x="0" y="-38100"/>
              <a:ext cx="2155129" cy="37713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4" name="Google Shape;234;p17"/>
          <p:cNvGrpSpPr/>
          <p:nvPr/>
        </p:nvGrpSpPr>
        <p:grpSpPr>
          <a:xfrm>
            <a:off x="4712009" y="1539652"/>
            <a:ext cx="4091378" cy="715970"/>
            <a:chOff x="0" y="-38100"/>
            <a:chExt cx="2155129" cy="377137"/>
          </a:xfrm>
        </p:grpSpPr>
        <p:sp>
          <p:nvSpPr>
            <p:cNvPr id="235" name="Google Shape;235;p17"/>
            <p:cNvSpPr/>
            <p:nvPr/>
          </p:nvSpPr>
          <p:spPr>
            <a:xfrm>
              <a:off x="0" y="0"/>
              <a:ext cx="2155129" cy="339037"/>
            </a:xfrm>
            <a:custGeom>
              <a:rect b="b" l="l" r="r" t="t"/>
              <a:pathLst>
                <a:path extrusionOk="0" h="339037" w="2155129">
                  <a:moveTo>
                    <a:pt x="0" y="0"/>
                  </a:moveTo>
                  <a:lnTo>
                    <a:pt x="2155129" y="0"/>
                  </a:lnTo>
                  <a:lnTo>
                    <a:pt x="2155129" y="339037"/>
                  </a:lnTo>
                  <a:lnTo>
                    <a:pt x="0" y="339037"/>
                  </a:lnTo>
                  <a:close/>
                </a:path>
              </a:pathLst>
            </a:custGeom>
            <a:solidFill>
              <a:srgbClr val="F97B4A"/>
            </a:solidFill>
            <a:ln>
              <a:noFill/>
            </a:ln>
          </p:spPr>
        </p:sp>
        <p:sp>
          <p:nvSpPr>
            <p:cNvPr id="236" name="Google Shape;236;p17"/>
            <p:cNvSpPr txBox="1"/>
            <p:nvPr/>
          </p:nvSpPr>
          <p:spPr>
            <a:xfrm>
              <a:off x="0" y="-38100"/>
              <a:ext cx="2155129" cy="37713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7"/>
          <p:cNvGrpSpPr/>
          <p:nvPr/>
        </p:nvGrpSpPr>
        <p:grpSpPr>
          <a:xfrm>
            <a:off x="4712009" y="2175132"/>
            <a:ext cx="4091378" cy="2641630"/>
            <a:chOff x="0" y="-38100"/>
            <a:chExt cx="2155129" cy="1391476"/>
          </a:xfrm>
        </p:grpSpPr>
        <p:sp>
          <p:nvSpPr>
            <p:cNvPr id="238" name="Google Shape;238;p17"/>
            <p:cNvSpPr/>
            <p:nvPr/>
          </p:nvSpPr>
          <p:spPr>
            <a:xfrm>
              <a:off x="0" y="0"/>
              <a:ext cx="2155129" cy="1353376"/>
            </a:xfrm>
            <a:custGeom>
              <a:rect b="b" l="l" r="r" t="t"/>
              <a:pathLst>
                <a:path extrusionOk="0" h="1353376" w="2155129">
                  <a:moveTo>
                    <a:pt x="0" y="0"/>
                  </a:moveTo>
                  <a:lnTo>
                    <a:pt x="2155129" y="0"/>
                  </a:lnTo>
                  <a:lnTo>
                    <a:pt x="2155129" y="1353376"/>
                  </a:lnTo>
                  <a:lnTo>
                    <a:pt x="0" y="1353376"/>
                  </a:lnTo>
                  <a:close/>
                </a:path>
              </a:pathLst>
            </a:custGeom>
            <a:solidFill>
              <a:srgbClr val="9BC3EB"/>
            </a:solidFill>
            <a:ln>
              <a:noFill/>
            </a:ln>
          </p:spPr>
        </p:sp>
        <p:sp>
          <p:nvSpPr>
            <p:cNvPr id="239" name="Google Shape;239;p17"/>
            <p:cNvSpPr txBox="1"/>
            <p:nvPr/>
          </p:nvSpPr>
          <p:spPr>
            <a:xfrm>
              <a:off x="0" y="-38100"/>
              <a:ext cx="2155129" cy="139147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0" name="Google Shape;240;p17"/>
          <p:cNvSpPr txBox="1"/>
          <p:nvPr/>
        </p:nvSpPr>
        <p:spPr>
          <a:xfrm>
            <a:off x="710563" y="1737941"/>
            <a:ext cx="3290836" cy="4263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01. Main Point</a:t>
            </a:r>
            <a:endParaRPr sz="700"/>
          </a:p>
        </p:txBody>
      </p:sp>
      <p:sp>
        <p:nvSpPr>
          <p:cNvPr id="241" name="Google Shape;241;p17"/>
          <p:cNvSpPr txBox="1"/>
          <p:nvPr/>
        </p:nvSpPr>
        <p:spPr>
          <a:xfrm>
            <a:off x="514350" y="481013"/>
            <a:ext cx="4197600" cy="754200"/>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Add your title</a:t>
            </a:r>
            <a:endParaRPr sz="700"/>
          </a:p>
        </p:txBody>
      </p:sp>
      <p:sp>
        <p:nvSpPr>
          <p:cNvPr id="242" name="Google Shape;242;p17"/>
          <p:cNvSpPr txBox="1"/>
          <p:nvPr/>
        </p:nvSpPr>
        <p:spPr>
          <a:xfrm>
            <a:off x="4540722" y="506929"/>
            <a:ext cx="991865" cy="7592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here</a:t>
            </a:r>
            <a:endParaRPr sz="700"/>
          </a:p>
        </p:txBody>
      </p:sp>
      <p:sp>
        <p:nvSpPr>
          <p:cNvPr id="243" name="Google Shape;243;p17"/>
          <p:cNvSpPr/>
          <p:nvPr/>
        </p:nvSpPr>
        <p:spPr>
          <a:xfrm>
            <a:off x="4560055" y="1164297"/>
            <a:ext cx="896711" cy="56307"/>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17"/>
          <p:cNvSpPr/>
          <p:nvPr/>
        </p:nvSpPr>
        <p:spPr>
          <a:xfrm>
            <a:off x="3362111" y="1852473"/>
            <a:ext cx="731243" cy="719277"/>
          </a:xfrm>
          <a:custGeom>
            <a:rect b="b" l="l" r="r" t="t"/>
            <a:pathLst>
              <a:path extrusionOk="0" h="1438554" w="1462485">
                <a:moveTo>
                  <a:pt x="0" y="0"/>
                </a:moveTo>
                <a:lnTo>
                  <a:pt x="1462485" y="0"/>
                </a:lnTo>
                <a:lnTo>
                  <a:pt x="1462485" y="1438554"/>
                </a:lnTo>
                <a:lnTo>
                  <a:pt x="0" y="1438554"/>
                </a:lnTo>
                <a:lnTo>
                  <a:pt x="0" y="0"/>
                </a:lnTo>
                <a:close/>
              </a:path>
            </a:pathLst>
          </a:custGeom>
          <a:blipFill rotWithShape="1">
            <a:blip r:embed="rId3">
              <a:alphaModFix/>
            </a:blip>
            <a:stretch>
              <a:fillRect b="0" l="0" r="0" t="0"/>
            </a:stretch>
          </a:blipFill>
          <a:ln>
            <a:noFill/>
          </a:ln>
        </p:spPr>
      </p:sp>
      <p:sp>
        <p:nvSpPr>
          <p:cNvPr id="245" name="Google Shape;245;p17"/>
          <p:cNvSpPr/>
          <p:nvPr/>
        </p:nvSpPr>
        <p:spPr>
          <a:xfrm>
            <a:off x="6967659" y="45644"/>
            <a:ext cx="1835729" cy="1598753"/>
          </a:xfrm>
          <a:custGeom>
            <a:rect b="b" l="l" r="r" t="t"/>
            <a:pathLst>
              <a:path extrusionOk="0" h="3197505" w="3671457">
                <a:moveTo>
                  <a:pt x="0" y="0"/>
                </a:moveTo>
                <a:lnTo>
                  <a:pt x="3671456" y="0"/>
                </a:lnTo>
                <a:lnTo>
                  <a:pt x="3671456" y="3197505"/>
                </a:lnTo>
                <a:lnTo>
                  <a:pt x="0" y="3197505"/>
                </a:lnTo>
                <a:lnTo>
                  <a:pt x="0" y="0"/>
                </a:lnTo>
                <a:close/>
              </a:path>
            </a:pathLst>
          </a:custGeom>
          <a:blipFill rotWithShape="1">
            <a:blip r:embed="rId4">
              <a:alphaModFix/>
            </a:blip>
            <a:stretch>
              <a:fillRect b="0" l="0" r="0" t="0"/>
            </a:stretch>
          </a:blipFill>
          <a:ln>
            <a:noFill/>
          </a:ln>
        </p:spPr>
      </p:sp>
      <p:sp>
        <p:nvSpPr>
          <p:cNvPr id="246" name="Google Shape;246;p17"/>
          <p:cNvSpPr txBox="1"/>
          <p:nvPr/>
        </p:nvSpPr>
        <p:spPr>
          <a:xfrm>
            <a:off x="710563" y="3654135"/>
            <a:ext cx="3382800" cy="846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47" name="Google Shape;247;p17"/>
          <p:cNvSpPr/>
          <p:nvPr/>
        </p:nvSpPr>
        <p:spPr>
          <a:xfrm>
            <a:off x="-1341674" y="3663660"/>
            <a:ext cx="2027474" cy="2057400"/>
          </a:xfrm>
          <a:custGeom>
            <a:rect b="b" l="l" r="r" t="t"/>
            <a:pathLst>
              <a:path extrusionOk="0" h="4114800" w="4054948">
                <a:moveTo>
                  <a:pt x="0" y="0"/>
                </a:moveTo>
                <a:lnTo>
                  <a:pt x="4054948" y="0"/>
                </a:lnTo>
                <a:lnTo>
                  <a:pt x="4054948" y="4114800"/>
                </a:lnTo>
                <a:lnTo>
                  <a:pt x="0" y="4114800"/>
                </a:lnTo>
                <a:lnTo>
                  <a:pt x="0" y="0"/>
                </a:lnTo>
                <a:close/>
              </a:path>
            </a:pathLst>
          </a:custGeom>
          <a:blipFill rotWithShape="1">
            <a:blip r:embed="rId5">
              <a:alphaModFix/>
            </a:blip>
            <a:stretch>
              <a:fillRect b="0" l="0" r="0" t="0"/>
            </a:stretch>
          </a:blipFill>
          <a:ln>
            <a:noFill/>
          </a:ln>
        </p:spPr>
      </p:sp>
      <p:sp>
        <p:nvSpPr>
          <p:cNvPr id="248" name="Google Shape;248;p17"/>
          <p:cNvSpPr txBox="1"/>
          <p:nvPr/>
        </p:nvSpPr>
        <p:spPr>
          <a:xfrm>
            <a:off x="710563" y="2693773"/>
            <a:ext cx="3382800" cy="846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49" name="Google Shape;249;p17"/>
          <p:cNvSpPr txBox="1"/>
          <p:nvPr/>
        </p:nvSpPr>
        <p:spPr>
          <a:xfrm>
            <a:off x="5046179" y="2693773"/>
            <a:ext cx="3423000" cy="677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50" name="Google Shape;250;p17"/>
          <p:cNvSpPr txBox="1"/>
          <p:nvPr/>
        </p:nvSpPr>
        <p:spPr>
          <a:xfrm>
            <a:off x="5046179" y="3624263"/>
            <a:ext cx="3423000" cy="677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000000"/>
                </a:solidFill>
                <a:latin typeface="Alegreya"/>
                <a:ea typeface="Alegreya"/>
                <a:cs typeface="Alegreya"/>
                <a:sym typeface="Alegreya"/>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51" name="Google Shape;251;p17"/>
          <p:cNvSpPr txBox="1"/>
          <p:nvPr/>
        </p:nvSpPr>
        <p:spPr>
          <a:xfrm>
            <a:off x="5046179" y="1737941"/>
            <a:ext cx="3290836" cy="4263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02. Main Point</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8"/>
          <p:cNvPicPr preferRelativeResize="0"/>
          <p:nvPr/>
        </p:nvPicPr>
        <p:blipFill rotWithShape="1">
          <a:blip r:embed="rId3">
            <a:alphaModFix/>
          </a:blip>
          <a:srcRect b="0" l="0" r="0" t="0"/>
          <a:stretch/>
        </p:blipFill>
        <p:spPr>
          <a:xfrm>
            <a:off x="612468" y="493885"/>
            <a:ext cx="4163510" cy="4316717"/>
          </a:xfrm>
          <a:prstGeom prst="rect">
            <a:avLst/>
          </a:prstGeom>
          <a:noFill/>
          <a:ln>
            <a:noFill/>
          </a:ln>
        </p:spPr>
      </p:pic>
      <p:sp>
        <p:nvSpPr>
          <p:cNvPr id="257" name="Google Shape;257;p18"/>
          <p:cNvSpPr/>
          <p:nvPr/>
        </p:nvSpPr>
        <p:spPr>
          <a:xfrm>
            <a:off x="5913725" y="210302"/>
            <a:ext cx="2975206" cy="2975206"/>
          </a:xfrm>
          <a:custGeom>
            <a:rect b="b" l="l" r="r" t="t"/>
            <a:pathLst>
              <a:path extrusionOk="0" h="5950412" w="5950412">
                <a:moveTo>
                  <a:pt x="0" y="0"/>
                </a:moveTo>
                <a:lnTo>
                  <a:pt x="5950412" y="0"/>
                </a:lnTo>
                <a:lnTo>
                  <a:pt x="5950412" y="5950412"/>
                </a:lnTo>
                <a:lnTo>
                  <a:pt x="0" y="5950412"/>
                </a:lnTo>
                <a:lnTo>
                  <a:pt x="0" y="0"/>
                </a:lnTo>
                <a:close/>
              </a:path>
            </a:pathLst>
          </a:custGeom>
          <a:blipFill rotWithShape="1">
            <a:blip r:embed="rId4">
              <a:alphaModFix amt="30000"/>
            </a:blip>
            <a:stretch>
              <a:fillRect b="0" l="0" r="0" t="0"/>
            </a:stretch>
          </a:blipFill>
          <a:ln>
            <a:noFill/>
          </a:ln>
        </p:spPr>
      </p:sp>
      <p:sp>
        <p:nvSpPr>
          <p:cNvPr id="258" name="Google Shape;258;p18"/>
          <p:cNvSpPr txBox="1"/>
          <p:nvPr/>
        </p:nvSpPr>
        <p:spPr>
          <a:xfrm>
            <a:off x="5205050" y="682825"/>
            <a:ext cx="30504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Write your topic or </a:t>
            </a:r>
            <a:endParaRPr sz="700"/>
          </a:p>
        </p:txBody>
      </p:sp>
      <p:sp>
        <p:nvSpPr>
          <p:cNvPr id="259" name="Google Shape;259;p18"/>
          <p:cNvSpPr txBox="1"/>
          <p:nvPr/>
        </p:nvSpPr>
        <p:spPr>
          <a:xfrm>
            <a:off x="5988726" y="2251779"/>
            <a:ext cx="929544" cy="7592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idea</a:t>
            </a:r>
            <a:endParaRPr sz="700"/>
          </a:p>
        </p:txBody>
      </p:sp>
      <p:sp>
        <p:nvSpPr>
          <p:cNvPr id="260" name="Google Shape;260;p18"/>
          <p:cNvSpPr/>
          <p:nvPr/>
        </p:nvSpPr>
        <p:spPr>
          <a:xfrm>
            <a:off x="6005356" y="2909147"/>
            <a:ext cx="896711" cy="56307"/>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18"/>
          <p:cNvSpPr/>
          <p:nvPr/>
        </p:nvSpPr>
        <p:spPr>
          <a:xfrm rot="10800000">
            <a:off x="7020547" y="3025338"/>
            <a:ext cx="3522523" cy="3522523"/>
          </a:xfrm>
          <a:custGeom>
            <a:rect b="b" l="l" r="r" t="t"/>
            <a:pathLst>
              <a:path extrusionOk="0" h="7045046" w="7045046">
                <a:moveTo>
                  <a:pt x="0" y="0"/>
                </a:moveTo>
                <a:lnTo>
                  <a:pt x="7045046" y="0"/>
                </a:lnTo>
                <a:lnTo>
                  <a:pt x="7045046" y="7045047"/>
                </a:lnTo>
                <a:lnTo>
                  <a:pt x="0" y="7045047"/>
                </a:lnTo>
                <a:lnTo>
                  <a:pt x="0" y="0"/>
                </a:lnTo>
                <a:close/>
              </a:path>
            </a:pathLst>
          </a:custGeom>
          <a:blipFill rotWithShape="1">
            <a:blip r:embed="rId5">
              <a:alphaModFix/>
            </a:blip>
            <a:stretch>
              <a:fillRect b="0" l="0" r="0" t="0"/>
            </a:stretch>
          </a:blipFill>
          <a:ln>
            <a:noFill/>
          </a:ln>
        </p:spPr>
      </p:sp>
      <p:sp>
        <p:nvSpPr>
          <p:cNvPr id="262" name="Google Shape;262;p18"/>
          <p:cNvSpPr/>
          <p:nvPr/>
        </p:nvSpPr>
        <p:spPr>
          <a:xfrm>
            <a:off x="-1398581" y="-1401408"/>
            <a:ext cx="3522523" cy="3522523"/>
          </a:xfrm>
          <a:custGeom>
            <a:rect b="b" l="l" r="r" t="t"/>
            <a:pathLst>
              <a:path extrusionOk="0" h="7045046" w="7045046">
                <a:moveTo>
                  <a:pt x="0" y="0"/>
                </a:moveTo>
                <a:lnTo>
                  <a:pt x="7045047" y="0"/>
                </a:lnTo>
                <a:lnTo>
                  <a:pt x="7045047" y="7045046"/>
                </a:lnTo>
                <a:lnTo>
                  <a:pt x="0" y="7045046"/>
                </a:lnTo>
                <a:lnTo>
                  <a:pt x="0" y="0"/>
                </a:lnTo>
                <a:close/>
              </a:path>
            </a:pathLst>
          </a:custGeom>
          <a:blipFill rotWithShape="1">
            <a:blip r:embed="rId5">
              <a:alphaModFix/>
            </a:blip>
            <a:stretch>
              <a:fillRect b="0" l="0" r="0" t="0"/>
            </a:stretch>
          </a:blipFill>
          <a:ln>
            <a:noFill/>
          </a:ln>
        </p:spPr>
      </p:sp>
      <p:sp>
        <p:nvSpPr>
          <p:cNvPr id="263" name="Google Shape;263;p18"/>
          <p:cNvSpPr txBox="1"/>
          <p:nvPr/>
        </p:nvSpPr>
        <p:spPr>
          <a:xfrm>
            <a:off x="5205052" y="3353882"/>
            <a:ext cx="2966753" cy="92106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Graphs in project proposals offer visual organization, enabling clear presentation of information in a structured format. They enhance the visual appeal, facilitate data comparison and improve overall clarity and professionalism of your project proposal</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pSp>
        <p:nvGrpSpPr>
          <p:cNvPr id="268" name="Google Shape;268;p19"/>
          <p:cNvGrpSpPr/>
          <p:nvPr/>
        </p:nvGrpSpPr>
        <p:grpSpPr>
          <a:xfrm>
            <a:off x="0" y="2341248"/>
            <a:ext cx="2355187" cy="2802252"/>
            <a:chOff x="0" y="-38100"/>
            <a:chExt cx="1240592" cy="1476083"/>
          </a:xfrm>
        </p:grpSpPr>
        <p:sp>
          <p:nvSpPr>
            <p:cNvPr id="269" name="Google Shape;269;p19"/>
            <p:cNvSpPr/>
            <p:nvPr/>
          </p:nvSpPr>
          <p:spPr>
            <a:xfrm>
              <a:off x="0" y="0"/>
              <a:ext cx="1240592" cy="1437983"/>
            </a:xfrm>
            <a:custGeom>
              <a:rect b="b" l="l" r="r" t="t"/>
              <a:pathLst>
                <a:path extrusionOk="0" h="1437983" w="1240592">
                  <a:moveTo>
                    <a:pt x="0" y="0"/>
                  </a:moveTo>
                  <a:lnTo>
                    <a:pt x="1240592" y="0"/>
                  </a:lnTo>
                  <a:lnTo>
                    <a:pt x="1240592" y="1437983"/>
                  </a:lnTo>
                  <a:lnTo>
                    <a:pt x="0" y="1437983"/>
                  </a:lnTo>
                  <a:close/>
                </a:path>
              </a:pathLst>
            </a:custGeom>
            <a:solidFill>
              <a:srgbClr val="E1D2FF"/>
            </a:solidFill>
            <a:ln>
              <a:noFill/>
            </a:ln>
          </p:spPr>
        </p:sp>
        <p:sp>
          <p:nvSpPr>
            <p:cNvPr id="270" name="Google Shape;270;p19"/>
            <p:cNvSpPr txBox="1"/>
            <p:nvPr/>
          </p:nvSpPr>
          <p:spPr>
            <a:xfrm>
              <a:off x="0" y="-38100"/>
              <a:ext cx="1240592" cy="1476083"/>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1" name="Google Shape;271;p19"/>
          <p:cNvPicPr preferRelativeResize="0"/>
          <p:nvPr/>
        </p:nvPicPr>
        <p:blipFill>
          <a:blip r:embed="rId3">
            <a:alphaModFix/>
          </a:blip>
          <a:stretch>
            <a:fillRect/>
          </a:stretch>
        </p:blipFill>
        <p:spPr>
          <a:xfrm>
            <a:off x="213" y="0"/>
            <a:ext cx="4147559" cy="2413574"/>
          </a:xfrm>
          <a:prstGeom prst="rect">
            <a:avLst/>
          </a:prstGeom>
          <a:noFill/>
          <a:ln>
            <a:noFill/>
          </a:ln>
        </p:spPr>
      </p:pic>
      <p:pic>
        <p:nvPicPr>
          <p:cNvPr id="272" name="Google Shape;272;p19"/>
          <p:cNvPicPr preferRelativeResize="0"/>
          <p:nvPr/>
        </p:nvPicPr>
        <p:blipFill>
          <a:blip r:embed="rId4">
            <a:alphaModFix/>
          </a:blip>
          <a:stretch>
            <a:fillRect/>
          </a:stretch>
        </p:blipFill>
        <p:spPr>
          <a:xfrm>
            <a:off x="136449" y="2564875"/>
            <a:ext cx="2082276" cy="2414600"/>
          </a:xfrm>
          <a:prstGeom prst="rect">
            <a:avLst/>
          </a:prstGeom>
          <a:noFill/>
          <a:ln>
            <a:noFill/>
          </a:ln>
        </p:spPr>
      </p:pic>
      <p:pic>
        <p:nvPicPr>
          <p:cNvPr id="273" name="Google Shape;273;p19"/>
          <p:cNvPicPr preferRelativeResize="0"/>
          <p:nvPr/>
        </p:nvPicPr>
        <p:blipFill>
          <a:blip r:embed="rId5">
            <a:alphaModFix/>
          </a:blip>
          <a:stretch>
            <a:fillRect/>
          </a:stretch>
        </p:blipFill>
        <p:spPr>
          <a:xfrm>
            <a:off x="2354971" y="2417832"/>
            <a:ext cx="1792800" cy="2731893"/>
          </a:xfrm>
          <a:prstGeom prst="rect">
            <a:avLst/>
          </a:prstGeom>
          <a:noFill/>
          <a:ln>
            <a:noFill/>
          </a:ln>
        </p:spPr>
      </p:pic>
      <p:sp>
        <p:nvSpPr>
          <p:cNvPr id="274" name="Google Shape;274;p19"/>
          <p:cNvSpPr txBox="1"/>
          <p:nvPr/>
        </p:nvSpPr>
        <p:spPr>
          <a:xfrm>
            <a:off x="5091964" y="444111"/>
            <a:ext cx="3406500" cy="150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900" u="none" cap="none" strike="noStrike">
                <a:solidFill>
                  <a:srgbClr val="000000"/>
                </a:solidFill>
                <a:latin typeface="Halant SemiBold"/>
                <a:ea typeface="Halant SemiBold"/>
                <a:cs typeface="Halant SemiBold"/>
                <a:sym typeface="Halant SemiBold"/>
              </a:rPr>
              <a:t>Write your topic or </a:t>
            </a:r>
            <a:endParaRPr sz="700"/>
          </a:p>
        </p:txBody>
      </p:sp>
      <p:sp>
        <p:nvSpPr>
          <p:cNvPr id="275" name="Google Shape;275;p19"/>
          <p:cNvSpPr txBox="1"/>
          <p:nvPr/>
        </p:nvSpPr>
        <p:spPr>
          <a:xfrm>
            <a:off x="7469399" y="1267711"/>
            <a:ext cx="929543" cy="7592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4400" u="none" cap="none" strike="noStrike">
                <a:solidFill>
                  <a:srgbClr val="000000"/>
                </a:solidFill>
                <a:latin typeface="Kalam"/>
                <a:ea typeface="Kalam"/>
                <a:cs typeface="Kalam"/>
                <a:sym typeface="Kalam"/>
              </a:rPr>
              <a:t>idea</a:t>
            </a:r>
            <a:endParaRPr sz="700"/>
          </a:p>
        </p:txBody>
      </p:sp>
      <p:sp>
        <p:nvSpPr>
          <p:cNvPr id="276" name="Google Shape;276;p19"/>
          <p:cNvSpPr/>
          <p:nvPr/>
        </p:nvSpPr>
        <p:spPr>
          <a:xfrm>
            <a:off x="7486029" y="1925080"/>
            <a:ext cx="896711" cy="56307"/>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9"/>
          <p:cNvSpPr/>
          <p:nvPr/>
        </p:nvSpPr>
        <p:spPr>
          <a:xfrm>
            <a:off x="5151643" y="2775527"/>
            <a:ext cx="1402529" cy="88070"/>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19"/>
          <p:cNvSpPr/>
          <p:nvPr/>
        </p:nvSpPr>
        <p:spPr>
          <a:xfrm>
            <a:off x="5151643" y="3587153"/>
            <a:ext cx="1402529" cy="88070"/>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9" name="Google Shape;279;p19"/>
          <p:cNvSpPr/>
          <p:nvPr/>
        </p:nvSpPr>
        <p:spPr>
          <a:xfrm>
            <a:off x="4472029" y="2269502"/>
            <a:ext cx="519870" cy="512308"/>
          </a:xfrm>
          <a:custGeom>
            <a:rect b="b" l="l" r="r" t="t"/>
            <a:pathLst>
              <a:path extrusionOk="0" h="1024616" w="1039739">
                <a:moveTo>
                  <a:pt x="0" y="0"/>
                </a:moveTo>
                <a:lnTo>
                  <a:pt x="1039739" y="0"/>
                </a:lnTo>
                <a:lnTo>
                  <a:pt x="1039739" y="1024616"/>
                </a:lnTo>
                <a:lnTo>
                  <a:pt x="0" y="1024616"/>
                </a:lnTo>
                <a:lnTo>
                  <a:pt x="0" y="0"/>
                </a:lnTo>
                <a:close/>
              </a:path>
            </a:pathLst>
          </a:custGeom>
          <a:blipFill rotWithShape="1">
            <a:blip r:embed="rId6">
              <a:alphaModFix/>
            </a:blip>
            <a:stretch>
              <a:fillRect b="0" l="0" r="0" t="0"/>
            </a:stretch>
          </a:blipFill>
          <a:ln>
            <a:noFill/>
          </a:ln>
        </p:spPr>
      </p:sp>
      <p:sp>
        <p:nvSpPr>
          <p:cNvPr id="280" name="Google Shape;280;p19"/>
          <p:cNvSpPr/>
          <p:nvPr/>
        </p:nvSpPr>
        <p:spPr>
          <a:xfrm>
            <a:off x="4472029" y="3085889"/>
            <a:ext cx="519870" cy="512308"/>
          </a:xfrm>
          <a:custGeom>
            <a:rect b="b" l="l" r="r" t="t"/>
            <a:pathLst>
              <a:path extrusionOk="0" h="1024616" w="1039739">
                <a:moveTo>
                  <a:pt x="0" y="0"/>
                </a:moveTo>
                <a:lnTo>
                  <a:pt x="1039739" y="0"/>
                </a:lnTo>
                <a:lnTo>
                  <a:pt x="1039739" y="1024616"/>
                </a:lnTo>
                <a:lnTo>
                  <a:pt x="0" y="1024616"/>
                </a:lnTo>
                <a:lnTo>
                  <a:pt x="0" y="0"/>
                </a:lnTo>
                <a:close/>
              </a:path>
            </a:pathLst>
          </a:custGeom>
          <a:blipFill rotWithShape="1">
            <a:blip r:embed="rId7">
              <a:alphaModFix/>
            </a:blip>
            <a:stretch>
              <a:fillRect b="0" l="0" r="0" t="0"/>
            </a:stretch>
          </a:blipFill>
          <a:ln>
            <a:noFill/>
          </a:ln>
        </p:spPr>
      </p:sp>
      <p:sp>
        <p:nvSpPr>
          <p:cNvPr id="281" name="Google Shape;281;p19"/>
          <p:cNvSpPr/>
          <p:nvPr/>
        </p:nvSpPr>
        <p:spPr>
          <a:xfrm>
            <a:off x="4472029" y="3902998"/>
            <a:ext cx="519870" cy="512308"/>
          </a:xfrm>
          <a:custGeom>
            <a:rect b="b" l="l" r="r" t="t"/>
            <a:pathLst>
              <a:path extrusionOk="0" h="1024616" w="1039739">
                <a:moveTo>
                  <a:pt x="0" y="0"/>
                </a:moveTo>
                <a:lnTo>
                  <a:pt x="1039739" y="0"/>
                </a:lnTo>
                <a:lnTo>
                  <a:pt x="1039739" y="1024616"/>
                </a:lnTo>
                <a:lnTo>
                  <a:pt x="0" y="1024616"/>
                </a:lnTo>
                <a:lnTo>
                  <a:pt x="0" y="0"/>
                </a:lnTo>
                <a:close/>
              </a:path>
            </a:pathLst>
          </a:custGeom>
          <a:blipFill rotWithShape="1">
            <a:blip r:embed="rId8">
              <a:alphaModFix/>
            </a:blip>
            <a:stretch>
              <a:fillRect b="0" l="0" r="0" t="0"/>
            </a:stretch>
          </a:blipFill>
          <a:ln>
            <a:noFill/>
          </a:ln>
        </p:spPr>
      </p:sp>
      <p:sp>
        <p:nvSpPr>
          <p:cNvPr id="282" name="Google Shape;282;p19"/>
          <p:cNvSpPr/>
          <p:nvPr/>
        </p:nvSpPr>
        <p:spPr>
          <a:xfrm>
            <a:off x="5151643" y="4398778"/>
            <a:ext cx="1402529" cy="88070"/>
          </a:xfrm>
          <a:custGeom>
            <a:rect b="b" l="l" r="r" t="t"/>
            <a:pathLst>
              <a:path extrusionOk="0" h="116840" w="1860708">
                <a:moveTo>
                  <a:pt x="23004" y="31750"/>
                </a:moveTo>
                <a:cubicBezTo>
                  <a:pt x="1070593" y="34290"/>
                  <a:pt x="1152878" y="19050"/>
                  <a:pt x="1271440" y="13970"/>
                </a:cubicBezTo>
                <a:cubicBezTo>
                  <a:pt x="1398849" y="8890"/>
                  <a:pt x="1561650" y="5080"/>
                  <a:pt x="1666940" y="8890"/>
                </a:cubicBezTo>
                <a:cubicBezTo>
                  <a:pt x="1737723" y="11430"/>
                  <a:pt x="1818238" y="0"/>
                  <a:pt x="1843897" y="25400"/>
                </a:cubicBezTo>
                <a:cubicBezTo>
                  <a:pt x="1855399" y="36830"/>
                  <a:pt x="1859823" y="57150"/>
                  <a:pt x="1858938" y="69850"/>
                </a:cubicBezTo>
                <a:cubicBezTo>
                  <a:pt x="1858054" y="81280"/>
                  <a:pt x="1849206" y="95250"/>
                  <a:pt x="1841243" y="99060"/>
                </a:cubicBezTo>
                <a:cubicBezTo>
                  <a:pt x="1832395" y="102870"/>
                  <a:pt x="1814699" y="96520"/>
                  <a:pt x="1808506" y="86360"/>
                </a:cubicBezTo>
                <a:cubicBezTo>
                  <a:pt x="1803197" y="77470"/>
                  <a:pt x="1800543" y="58420"/>
                  <a:pt x="1804082" y="48260"/>
                </a:cubicBezTo>
                <a:cubicBezTo>
                  <a:pt x="1807621" y="36830"/>
                  <a:pt x="1823547" y="21590"/>
                  <a:pt x="1832395" y="21590"/>
                </a:cubicBezTo>
                <a:cubicBezTo>
                  <a:pt x="1840358" y="21590"/>
                  <a:pt x="1850975" y="31750"/>
                  <a:pt x="1855399" y="40640"/>
                </a:cubicBezTo>
                <a:cubicBezTo>
                  <a:pt x="1858938" y="48260"/>
                  <a:pt x="1860708" y="57150"/>
                  <a:pt x="1858938" y="66040"/>
                </a:cubicBezTo>
                <a:cubicBezTo>
                  <a:pt x="1856284" y="77470"/>
                  <a:pt x="1849206" y="95250"/>
                  <a:pt x="1835934" y="101600"/>
                </a:cubicBezTo>
                <a:cubicBezTo>
                  <a:pt x="1806736" y="116840"/>
                  <a:pt x="1726220" y="78740"/>
                  <a:pt x="1665170" y="72390"/>
                </a:cubicBezTo>
                <a:cubicBezTo>
                  <a:pt x="1595272" y="64770"/>
                  <a:pt x="1546609" y="64770"/>
                  <a:pt x="1439549" y="64770"/>
                </a:cubicBezTo>
                <a:cubicBezTo>
                  <a:pt x="1180306" y="63500"/>
                  <a:pt x="286671" y="100330"/>
                  <a:pt x="102635" y="96520"/>
                </a:cubicBezTo>
                <a:cubicBezTo>
                  <a:pt x="54857" y="95250"/>
                  <a:pt x="27428" y="104140"/>
                  <a:pt x="12387" y="90170"/>
                </a:cubicBezTo>
                <a:cubicBezTo>
                  <a:pt x="4424" y="82550"/>
                  <a:pt x="0" y="67310"/>
                  <a:pt x="885" y="58420"/>
                </a:cubicBezTo>
                <a:cubicBezTo>
                  <a:pt x="2654" y="48260"/>
                  <a:pt x="23004" y="31750"/>
                  <a:pt x="23004" y="31750"/>
                </a:cubicBezTo>
              </a:path>
            </a:pathLst>
          </a:custGeom>
          <a:solidFill>
            <a:srgbClr val="1212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9"/>
          <p:cNvSpPr/>
          <p:nvPr/>
        </p:nvSpPr>
        <p:spPr>
          <a:xfrm rot="5400000">
            <a:off x="5714918" y="-2900444"/>
            <a:ext cx="1862151" cy="4996014"/>
          </a:xfrm>
          <a:custGeom>
            <a:rect b="b" l="l" r="r" t="t"/>
            <a:pathLst>
              <a:path extrusionOk="0" h="9992027" w="3724301">
                <a:moveTo>
                  <a:pt x="0" y="0"/>
                </a:moveTo>
                <a:lnTo>
                  <a:pt x="3724301" y="0"/>
                </a:lnTo>
                <a:lnTo>
                  <a:pt x="3724301" y="9992027"/>
                </a:lnTo>
                <a:lnTo>
                  <a:pt x="0" y="9992027"/>
                </a:lnTo>
                <a:lnTo>
                  <a:pt x="0" y="0"/>
                </a:lnTo>
                <a:close/>
              </a:path>
            </a:pathLst>
          </a:custGeom>
          <a:blipFill rotWithShape="1">
            <a:blip r:embed="rId9">
              <a:alphaModFix/>
            </a:blip>
            <a:stretch>
              <a:fillRect b="0" l="0" r="0" t="0"/>
            </a:stretch>
          </a:blipFill>
          <a:ln>
            <a:noFill/>
          </a:ln>
        </p:spPr>
      </p:sp>
      <p:sp>
        <p:nvSpPr>
          <p:cNvPr id="284" name="Google Shape;284;p19"/>
          <p:cNvSpPr/>
          <p:nvPr/>
        </p:nvSpPr>
        <p:spPr>
          <a:xfrm rot="5400000">
            <a:off x="5714918" y="3222945"/>
            <a:ext cx="1862151" cy="4996014"/>
          </a:xfrm>
          <a:custGeom>
            <a:rect b="b" l="l" r="r" t="t"/>
            <a:pathLst>
              <a:path extrusionOk="0" h="9992027" w="3724301">
                <a:moveTo>
                  <a:pt x="0" y="0"/>
                </a:moveTo>
                <a:lnTo>
                  <a:pt x="3724301" y="0"/>
                </a:lnTo>
                <a:lnTo>
                  <a:pt x="3724301" y="9992026"/>
                </a:lnTo>
                <a:lnTo>
                  <a:pt x="0" y="9992026"/>
                </a:lnTo>
                <a:lnTo>
                  <a:pt x="0" y="0"/>
                </a:lnTo>
                <a:close/>
              </a:path>
            </a:pathLst>
          </a:custGeom>
          <a:blipFill rotWithShape="1">
            <a:blip r:embed="rId9">
              <a:alphaModFix/>
            </a:blip>
            <a:stretch>
              <a:fillRect b="0" l="0" r="0" t="0"/>
            </a:stretch>
          </a:blipFill>
          <a:ln>
            <a:noFill/>
          </a:ln>
        </p:spPr>
      </p:sp>
      <p:sp>
        <p:nvSpPr>
          <p:cNvPr id="285" name="Google Shape;285;p19"/>
          <p:cNvSpPr txBox="1"/>
          <p:nvPr/>
        </p:nvSpPr>
        <p:spPr>
          <a:xfrm>
            <a:off x="5125633" y="2316899"/>
            <a:ext cx="1847163"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86" name="Google Shape;286;p19"/>
          <p:cNvSpPr txBox="1"/>
          <p:nvPr/>
        </p:nvSpPr>
        <p:spPr>
          <a:xfrm>
            <a:off x="5125633" y="3128525"/>
            <a:ext cx="1847163"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87" name="Google Shape;287;p19"/>
          <p:cNvSpPr txBox="1"/>
          <p:nvPr/>
        </p:nvSpPr>
        <p:spPr>
          <a:xfrm>
            <a:off x="4589538" y="2316899"/>
            <a:ext cx="394514"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01</a:t>
            </a:r>
            <a:endParaRPr sz="700"/>
          </a:p>
        </p:txBody>
      </p:sp>
      <p:sp>
        <p:nvSpPr>
          <p:cNvPr id="288" name="Google Shape;288;p19"/>
          <p:cNvSpPr txBox="1"/>
          <p:nvPr/>
        </p:nvSpPr>
        <p:spPr>
          <a:xfrm>
            <a:off x="4560288" y="3142813"/>
            <a:ext cx="394514"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02</a:t>
            </a:r>
            <a:endParaRPr sz="700"/>
          </a:p>
        </p:txBody>
      </p:sp>
      <p:sp>
        <p:nvSpPr>
          <p:cNvPr id="289" name="Google Shape;289;p19"/>
          <p:cNvSpPr txBox="1"/>
          <p:nvPr/>
        </p:nvSpPr>
        <p:spPr>
          <a:xfrm>
            <a:off x="6972795" y="2397862"/>
            <a:ext cx="1847163" cy="3638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290" name="Google Shape;290;p19"/>
          <p:cNvSpPr txBox="1"/>
          <p:nvPr/>
        </p:nvSpPr>
        <p:spPr>
          <a:xfrm>
            <a:off x="6972795" y="3209488"/>
            <a:ext cx="1847163" cy="3638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
        <p:nvSpPr>
          <p:cNvPr id="291" name="Google Shape;291;p19"/>
          <p:cNvSpPr txBox="1"/>
          <p:nvPr/>
        </p:nvSpPr>
        <p:spPr>
          <a:xfrm>
            <a:off x="5125633" y="3940151"/>
            <a:ext cx="1847163"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Main Point</a:t>
            </a:r>
            <a:endParaRPr sz="700"/>
          </a:p>
        </p:txBody>
      </p:sp>
      <p:sp>
        <p:nvSpPr>
          <p:cNvPr id="292" name="Google Shape;292;p19"/>
          <p:cNvSpPr txBox="1"/>
          <p:nvPr/>
        </p:nvSpPr>
        <p:spPr>
          <a:xfrm>
            <a:off x="4555526" y="3949676"/>
            <a:ext cx="394514" cy="42703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Kalam"/>
                <a:ea typeface="Kalam"/>
                <a:cs typeface="Kalam"/>
                <a:sym typeface="Kalam"/>
              </a:rPr>
              <a:t>03</a:t>
            </a:r>
            <a:endParaRPr sz="700"/>
          </a:p>
        </p:txBody>
      </p:sp>
      <p:sp>
        <p:nvSpPr>
          <p:cNvPr id="293" name="Google Shape;293;p19"/>
          <p:cNvSpPr txBox="1"/>
          <p:nvPr/>
        </p:nvSpPr>
        <p:spPr>
          <a:xfrm>
            <a:off x="6972795" y="4021113"/>
            <a:ext cx="1847163" cy="36385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legreya"/>
                <a:ea typeface="Alegreya"/>
                <a:cs typeface="Alegreya"/>
                <a:sym typeface="Alegreya"/>
              </a:rPr>
              <a:t>Briefly 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D2FF"/>
        </a:solidFill>
      </p:bgPr>
    </p:bg>
    <p:spTree>
      <p:nvGrpSpPr>
        <p:cNvPr id="297" name="Shape 297"/>
        <p:cNvGrpSpPr/>
        <p:nvPr/>
      </p:nvGrpSpPr>
      <p:grpSpPr>
        <a:xfrm>
          <a:off x="0" y="0"/>
          <a:ext cx="0" cy="0"/>
          <a:chOff x="0" y="0"/>
          <a:chExt cx="0" cy="0"/>
        </a:xfrm>
      </p:grpSpPr>
      <p:sp>
        <p:nvSpPr>
          <p:cNvPr id="298" name="Google Shape;298;p20"/>
          <p:cNvSpPr/>
          <p:nvPr/>
        </p:nvSpPr>
        <p:spPr>
          <a:xfrm>
            <a:off x="7143183" y="3218466"/>
            <a:ext cx="2395143" cy="2395144"/>
          </a:xfrm>
          <a:custGeom>
            <a:rect b="b" l="l" r="r" t="t"/>
            <a:pathLst>
              <a:path extrusionOk="0" h="4790287" w="4790287">
                <a:moveTo>
                  <a:pt x="0" y="0"/>
                </a:moveTo>
                <a:lnTo>
                  <a:pt x="4790287" y="0"/>
                </a:lnTo>
                <a:lnTo>
                  <a:pt x="4790287" y="4790287"/>
                </a:lnTo>
                <a:lnTo>
                  <a:pt x="0" y="4790287"/>
                </a:lnTo>
                <a:lnTo>
                  <a:pt x="0" y="0"/>
                </a:lnTo>
                <a:close/>
              </a:path>
            </a:pathLst>
          </a:custGeom>
          <a:blipFill rotWithShape="1">
            <a:blip r:embed="rId3">
              <a:alphaModFix amt="30000"/>
            </a:blip>
            <a:stretch>
              <a:fillRect b="0" l="0" r="0" t="0"/>
            </a:stretch>
          </a:blipFill>
          <a:ln>
            <a:noFill/>
          </a:ln>
        </p:spPr>
      </p:sp>
      <p:pic>
        <p:nvPicPr>
          <p:cNvPr id="299" name="Google Shape;299;p20"/>
          <p:cNvPicPr preferRelativeResize="0"/>
          <p:nvPr/>
        </p:nvPicPr>
        <p:blipFill>
          <a:blip r:embed="rId4">
            <a:alphaModFix/>
          </a:blip>
          <a:stretch>
            <a:fillRect/>
          </a:stretch>
        </p:blipFill>
        <p:spPr>
          <a:xfrm>
            <a:off x="6152225" y="561550"/>
            <a:ext cx="2265125" cy="3658847"/>
          </a:xfrm>
          <a:prstGeom prst="rect">
            <a:avLst/>
          </a:prstGeom>
          <a:noFill/>
          <a:ln cap="flat" cmpd="sng" w="28575">
            <a:solidFill>
              <a:schemeClr val="accent1"/>
            </a:solidFill>
            <a:prstDash val="solid"/>
            <a:round/>
            <a:headEnd len="sm" w="sm" type="none"/>
            <a:tailEnd len="sm" w="sm" type="none"/>
          </a:ln>
        </p:spPr>
      </p:pic>
      <p:sp>
        <p:nvSpPr>
          <p:cNvPr id="300" name="Google Shape;300;p20"/>
          <p:cNvSpPr/>
          <p:nvPr/>
        </p:nvSpPr>
        <p:spPr>
          <a:xfrm>
            <a:off x="3547831" y="908968"/>
            <a:ext cx="2048338" cy="2993725"/>
          </a:xfrm>
          <a:custGeom>
            <a:rect b="b" l="l" r="r" t="t"/>
            <a:pathLst>
              <a:path extrusionOk="0" h="5987449" w="4096676">
                <a:moveTo>
                  <a:pt x="0" y="0"/>
                </a:moveTo>
                <a:lnTo>
                  <a:pt x="4096676" y="0"/>
                </a:lnTo>
                <a:lnTo>
                  <a:pt x="4096676" y="5987449"/>
                </a:lnTo>
                <a:lnTo>
                  <a:pt x="0" y="5987449"/>
                </a:lnTo>
                <a:lnTo>
                  <a:pt x="0" y="0"/>
                </a:lnTo>
                <a:close/>
              </a:path>
            </a:pathLst>
          </a:custGeom>
          <a:blipFill rotWithShape="1">
            <a:blip r:embed="rId5">
              <a:alphaModFix/>
            </a:blip>
            <a:stretch>
              <a:fillRect b="0" l="0" r="0" t="0"/>
            </a:stretch>
          </a:blipFill>
          <a:ln cap="sq" cmpd="sng" w="95250">
            <a:solidFill>
              <a:srgbClr val="5281D4"/>
            </a:solidFill>
            <a:prstDash val="solid"/>
            <a:miter lim="8000"/>
            <a:headEnd len="sm" w="sm" type="none"/>
            <a:tailEnd len="sm" w="sm" type="none"/>
          </a:ln>
        </p:spPr>
      </p:sp>
      <p:sp>
        <p:nvSpPr>
          <p:cNvPr id="301" name="Google Shape;301;p20"/>
          <p:cNvSpPr/>
          <p:nvPr/>
        </p:nvSpPr>
        <p:spPr>
          <a:xfrm>
            <a:off x="-1667962" y="3483524"/>
            <a:ext cx="2871028" cy="1659976"/>
          </a:xfrm>
          <a:custGeom>
            <a:rect b="b" l="l" r="r" t="t"/>
            <a:pathLst>
              <a:path extrusionOk="0" h="3319952" w="5742056">
                <a:moveTo>
                  <a:pt x="0" y="0"/>
                </a:moveTo>
                <a:lnTo>
                  <a:pt x="5742056" y="0"/>
                </a:lnTo>
                <a:lnTo>
                  <a:pt x="5742056" y="3319952"/>
                </a:lnTo>
                <a:lnTo>
                  <a:pt x="0" y="3319952"/>
                </a:lnTo>
                <a:lnTo>
                  <a:pt x="0" y="0"/>
                </a:lnTo>
                <a:close/>
              </a:path>
            </a:pathLst>
          </a:custGeom>
          <a:blipFill rotWithShape="1">
            <a:blip r:embed="rId6">
              <a:alphaModFix/>
            </a:blip>
            <a:stretch>
              <a:fillRect b="0" l="0" r="0" t="0"/>
            </a:stretch>
          </a:blipFill>
          <a:ln>
            <a:noFill/>
          </a:ln>
        </p:spPr>
      </p:sp>
      <p:sp>
        <p:nvSpPr>
          <p:cNvPr id="302" name="Google Shape;302;p20"/>
          <p:cNvSpPr/>
          <p:nvPr/>
        </p:nvSpPr>
        <p:spPr>
          <a:xfrm>
            <a:off x="724361" y="561542"/>
            <a:ext cx="2265102" cy="3688577"/>
          </a:xfrm>
          <a:custGeom>
            <a:rect b="b" l="l" r="r" t="t"/>
            <a:pathLst>
              <a:path extrusionOk="0" h="7377153" w="4530203">
                <a:moveTo>
                  <a:pt x="0" y="0"/>
                </a:moveTo>
                <a:lnTo>
                  <a:pt x="4530204" y="0"/>
                </a:lnTo>
                <a:lnTo>
                  <a:pt x="4530204" y="7377153"/>
                </a:lnTo>
                <a:lnTo>
                  <a:pt x="0" y="7377153"/>
                </a:lnTo>
                <a:lnTo>
                  <a:pt x="0" y="0"/>
                </a:lnTo>
                <a:close/>
              </a:path>
            </a:pathLst>
          </a:custGeom>
          <a:blipFill rotWithShape="1">
            <a:blip r:embed="rId7">
              <a:alphaModFix/>
            </a:blip>
            <a:stretch>
              <a:fillRect b="0" l="-5707" r="-5707" t="0"/>
            </a:stretch>
          </a:blipFill>
          <a:ln cap="sq" cmpd="sng" w="95250">
            <a:solidFill>
              <a:srgbClr val="5281D4"/>
            </a:solidFill>
            <a:prstDash val="solid"/>
            <a:miter lim="8000"/>
            <a:headEnd len="sm" w="sm" type="none"/>
            <a:tailEnd len="sm" w="sm" type="none"/>
          </a:ln>
        </p:spPr>
      </p:sp>
      <p:sp>
        <p:nvSpPr>
          <p:cNvPr id="303" name="Google Shape;303;p20"/>
          <p:cNvSpPr/>
          <p:nvPr/>
        </p:nvSpPr>
        <p:spPr>
          <a:xfrm>
            <a:off x="196958" y="207730"/>
            <a:ext cx="1054806" cy="1039464"/>
          </a:xfrm>
          <a:custGeom>
            <a:rect b="b" l="l" r="r" t="t"/>
            <a:pathLst>
              <a:path extrusionOk="0" h="2078927" w="2109612">
                <a:moveTo>
                  <a:pt x="0" y="0"/>
                </a:moveTo>
                <a:lnTo>
                  <a:pt x="2109613" y="0"/>
                </a:lnTo>
                <a:lnTo>
                  <a:pt x="2109613" y="2078927"/>
                </a:lnTo>
                <a:lnTo>
                  <a:pt x="0" y="2078927"/>
                </a:lnTo>
                <a:lnTo>
                  <a:pt x="0" y="0"/>
                </a:lnTo>
                <a:close/>
              </a:path>
            </a:pathLst>
          </a:custGeom>
          <a:blipFill rotWithShape="1">
            <a:blip r:embed="rId8">
              <a:alphaModFix/>
            </a:blip>
            <a:stretch>
              <a:fillRect b="0" l="0" r="0" t="0"/>
            </a:stretch>
          </a:blipFill>
          <a:ln>
            <a:noFill/>
          </a:ln>
        </p:spPr>
      </p:sp>
      <p:sp>
        <p:nvSpPr>
          <p:cNvPr id="304" name="Google Shape;304;p20"/>
          <p:cNvSpPr/>
          <p:nvPr/>
        </p:nvSpPr>
        <p:spPr>
          <a:xfrm rot="5400000">
            <a:off x="3547831" y="1074888"/>
            <a:ext cx="850146" cy="850146"/>
          </a:xfrm>
          <a:custGeom>
            <a:rect b="b" l="l" r="r" t="t"/>
            <a:pathLst>
              <a:path extrusionOk="0" h="1700292" w="1700292">
                <a:moveTo>
                  <a:pt x="0" y="0"/>
                </a:moveTo>
                <a:lnTo>
                  <a:pt x="1700292" y="0"/>
                </a:lnTo>
                <a:lnTo>
                  <a:pt x="1700292" y="1700292"/>
                </a:lnTo>
                <a:lnTo>
                  <a:pt x="0" y="1700292"/>
                </a:lnTo>
                <a:lnTo>
                  <a:pt x="0" y="0"/>
                </a:lnTo>
                <a:close/>
              </a:path>
            </a:pathLst>
          </a:custGeom>
          <a:blipFill rotWithShape="1">
            <a:blip r:embed="rId9">
              <a:alphaModFix/>
            </a:blip>
            <a:stretch>
              <a:fillRect b="0" l="0" r="0" t="0"/>
            </a:stretch>
          </a:blipFill>
          <a:ln>
            <a:noFill/>
          </a:ln>
        </p:spPr>
      </p:sp>
      <p:sp>
        <p:nvSpPr>
          <p:cNvPr id="305" name="Google Shape;305;p20"/>
          <p:cNvSpPr/>
          <p:nvPr/>
        </p:nvSpPr>
        <p:spPr>
          <a:xfrm>
            <a:off x="7275839" y="-165920"/>
            <a:ext cx="1868161" cy="1864765"/>
          </a:xfrm>
          <a:custGeom>
            <a:rect b="b" l="l" r="r" t="t"/>
            <a:pathLst>
              <a:path extrusionOk="0" h="3729529" w="3736322">
                <a:moveTo>
                  <a:pt x="0" y="0"/>
                </a:moveTo>
                <a:lnTo>
                  <a:pt x="3736322" y="0"/>
                </a:lnTo>
                <a:lnTo>
                  <a:pt x="3736322" y="3729529"/>
                </a:lnTo>
                <a:lnTo>
                  <a:pt x="0" y="3729529"/>
                </a:lnTo>
                <a:lnTo>
                  <a:pt x="0" y="0"/>
                </a:lnTo>
                <a:close/>
              </a:path>
            </a:pathLst>
          </a:custGeom>
          <a:blipFill rotWithShape="1">
            <a:blip r:embed="rId10">
              <a:alphaModFix/>
            </a:blip>
            <a:stretch>
              <a:fillRect b="0" l="0" r="0" t="0"/>
            </a:stretch>
          </a:blipFill>
          <a:ln>
            <a:noFill/>
          </a:ln>
        </p:spPr>
      </p:sp>
      <p:sp>
        <p:nvSpPr>
          <p:cNvPr id="306" name="Google Shape;306;p20"/>
          <p:cNvSpPr/>
          <p:nvPr/>
        </p:nvSpPr>
        <p:spPr>
          <a:xfrm>
            <a:off x="4206379" y="3530842"/>
            <a:ext cx="731243" cy="719277"/>
          </a:xfrm>
          <a:custGeom>
            <a:rect b="b" l="l" r="r" t="t"/>
            <a:pathLst>
              <a:path extrusionOk="0" h="1438554" w="1462485">
                <a:moveTo>
                  <a:pt x="0" y="0"/>
                </a:moveTo>
                <a:lnTo>
                  <a:pt x="1462486" y="0"/>
                </a:lnTo>
                <a:lnTo>
                  <a:pt x="1462486" y="1438554"/>
                </a:lnTo>
                <a:lnTo>
                  <a:pt x="0" y="1438554"/>
                </a:lnTo>
                <a:lnTo>
                  <a:pt x="0" y="0"/>
                </a:lnTo>
                <a:close/>
              </a:path>
            </a:pathLst>
          </a:custGeom>
          <a:blipFill rotWithShape="1">
            <a:blip r:embed="rId11">
              <a:alphaModFix/>
            </a:blip>
            <a:stretch>
              <a:fillRect b="0" l="0" r="0" t="0"/>
            </a:stretch>
          </a:blipFill>
          <a:ln>
            <a:noFill/>
          </a:ln>
        </p:spPr>
      </p:sp>
      <p:sp>
        <p:nvSpPr>
          <p:cNvPr id="307" name="Google Shape;307;p20"/>
          <p:cNvSpPr txBox="1"/>
          <p:nvPr/>
        </p:nvSpPr>
        <p:spPr>
          <a:xfrm>
            <a:off x="1033940" y="4380371"/>
            <a:ext cx="164594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2B2C30"/>
                </a:solidFill>
                <a:latin typeface="Kalam"/>
                <a:ea typeface="Kalam"/>
                <a:cs typeface="Kalam"/>
                <a:sym typeface="Kalam"/>
              </a:rPr>
              <a:t>Name</a:t>
            </a:r>
            <a:endParaRPr sz="700"/>
          </a:p>
        </p:txBody>
      </p:sp>
      <p:sp>
        <p:nvSpPr>
          <p:cNvPr id="308" name="Google Shape;308;p20"/>
          <p:cNvSpPr txBox="1"/>
          <p:nvPr/>
        </p:nvSpPr>
        <p:spPr>
          <a:xfrm>
            <a:off x="3749027" y="4225899"/>
            <a:ext cx="164594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2B2C30"/>
                </a:solidFill>
                <a:latin typeface="Kalam"/>
                <a:ea typeface="Kalam"/>
                <a:cs typeface="Kalam"/>
                <a:sym typeface="Kalam"/>
              </a:rPr>
              <a:t>Name</a:t>
            </a:r>
            <a:endParaRPr sz="700"/>
          </a:p>
        </p:txBody>
      </p:sp>
      <p:sp>
        <p:nvSpPr>
          <p:cNvPr id="309" name="Google Shape;309;p20"/>
          <p:cNvSpPr txBox="1"/>
          <p:nvPr/>
        </p:nvSpPr>
        <p:spPr>
          <a:xfrm>
            <a:off x="6462960" y="4380371"/>
            <a:ext cx="1645945" cy="42703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2B2C30"/>
                </a:solidFill>
                <a:latin typeface="Kalam"/>
                <a:ea typeface="Kalam"/>
                <a:cs typeface="Kalam"/>
                <a:sym typeface="Kalam"/>
              </a:rPr>
              <a:t>Name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121212"/>
      </a:dk2>
      <a:lt2>
        <a:srgbClr val="E1D2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