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Alegreya Medium"/>
      <p:regular r:id="rId23"/>
      <p:bold r:id="rId24"/>
      <p:italic r:id="rId25"/>
      <p:boldItalic r:id="rId26"/>
    </p:embeddedFont>
    <p:embeddedFont>
      <p:font typeface="DM Sans"/>
      <p:regular r:id="rId27"/>
      <p:bold r:id="rId28"/>
      <p:italic r:id="rId29"/>
      <p:boldItalic r:id="rId30"/>
    </p:embeddedFont>
    <p:embeddedFont>
      <p:font typeface="Alegreya"/>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legreyaMedium-bold.fntdata"/><Relationship Id="rId23" Type="http://schemas.openxmlformats.org/officeDocument/2006/relationships/font" Target="fonts/Alegreya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egreyaMedium-boldItalic.fntdata"/><Relationship Id="rId25" Type="http://schemas.openxmlformats.org/officeDocument/2006/relationships/font" Target="fonts/AlegreyaMedium-italic.fntdata"/><Relationship Id="rId28" Type="http://schemas.openxmlformats.org/officeDocument/2006/relationships/font" Target="fonts/DMSans-bold.fntdata"/><Relationship Id="rId27" Type="http://schemas.openxmlformats.org/officeDocument/2006/relationships/font" Target="fonts/DM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legreya-regular.fntdata"/><Relationship Id="rId30" Type="http://schemas.openxmlformats.org/officeDocument/2006/relationships/font" Target="fonts/DMSans-boldItalic.fntdata"/><Relationship Id="rId11" Type="http://schemas.openxmlformats.org/officeDocument/2006/relationships/slide" Target="slides/slide6.xml"/><Relationship Id="rId33" Type="http://schemas.openxmlformats.org/officeDocument/2006/relationships/font" Target="fonts/Alegreya-italic.fntdata"/><Relationship Id="rId10" Type="http://schemas.openxmlformats.org/officeDocument/2006/relationships/slide" Target="slides/slide5.xml"/><Relationship Id="rId32" Type="http://schemas.openxmlformats.org/officeDocument/2006/relationships/font" Target="fonts/Alegreya-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Alegreya-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c55e00bac1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c55e00bac1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c55e00bac1_1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c55e00bac1_1_3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55e00bac1_1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c55e00bac1_1_3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c55e00bac1_1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c55e00bac1_1_3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c55e00bac1_1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c55e00bac1_1_4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c55e00bac1_1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c55e00bac1_1_4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55e00bac1_1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55e00bac1_1_4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c55e00bac1_1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c55e00bac1_1_4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c55e00bac1_1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55e00bac1_1_5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c55e00bac1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c55e00bac1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55e00bac1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c55e00bac1_1_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c55e00bac1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55e00bac1_1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c55e00bac1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c55e00bac1_1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c55e00bac1_1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c55e00bac1_1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c55e00bac1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55e00bac1_1_2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c55e00bac1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55e00bac1_1_2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c55e00bac1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55e00bac1_1_2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p2"/>
          <p:cNvPicPr preferRelativeResize="0"/>
          <p:nvPr/>
        </p:nvPicPr>
        <p:blipFill rotWithShape="1">
          <a:blip r:embed="rId2">
            <a:alphaModFix/>
          </a:blip>
          <a:srcRect b="18467" l="31525" r="0" t="0"/>
          <a:stretch/>
        </p:blipFill>
        <p:spPr>
          <a:xfrm>
            <a:off x="0" y="-669525"/>
            <a:ext cx="8679250" cy="5813024"/>
          </a:xfrm>
          <a:prstGeom prst="rect">
            <a:avLst/>
          </a:prstGeom>
          <a:noFill/>
          <a:ln>
            <a:noFill/>
          </a:ln>
        </p:spPr>
      </p:pic>
      <p:pic>
        <p:nvPicPr>
          <p:cNvPr id="12" name="Google Shape;12;p2"/>
          <p:cNvPicPr preferRelativeResize="0"/>
          <p:nvPr/>
        </p:nvPicPr>
        <p:blipFill rotWithShape="1">
          <a:blip r:embed="rId3">
            <a:alphaModFix/>
          </a:blip>
          <a:srcRect b="0" l="0" r="45468" t="55468"/>
          <a:stretch/>
        </p:blipFill>
        <p:spPr>
          <a:xfrm>
            <a:off x="1938500" y="0"/>
            <a:ext cx="7205499" cy="3309725"/>
          </a:xfrm>
          <a:prstGeom prst="rect">
            <a:avLst/>
          </a:prstGeom>
          <a:noFill/>
          <a:ln>
            <a:noFill/>
          </a:ln>
        </p:spPr>
      </p:pic>
      <p:grpSp>
        <p:nvGrpSpPr>
          <p:cNvPr id="13" name="Google Shape;13;p2"/>
          <p:cNvGrpSpPr/>
          <p:nvPr/>
        </p:nvGrpSpPr>
        <p:grpSpPr>
          <a:xfrm>
            <a:off x="1772843" y="1027661"/>
            <a:ext cx="5693859" cy="3182235"/>
            <a:chOff x="0" y="-38100"/>
            <a:chExt cx="8590614" cy="4801200"/>
          </a:xfrm>
        </p:grpSpPr>
        <p:sp>
          <p:nvSpPr>
            <p:cNvPr id="14" name="Google Shape;14;p2"/>
            <p:cNvSpPr/>
            <p:nvPr/>
          </p:nvSpPr>
          <p:spPr>
            <a:xfrm>
              <a:off x="0" y="0"/>
              <a:ext cx="8590614" cy="4762972"/>
            </a:xfrm>
            <a:custGeom>
              <a:rect b="b" l="l" r="r" t="t"/>
              <a:pathLst>
                <a:path extrusionOk="0" h="4762972" w="8590614">
                  <a:moveTo>
                    <a:pt x="67988" y="0"/>
                  </a:moveTo>
                  <a:lnTo>
                    <a:pt x="8522626" y="0"/>
                  </a:lnTo>
                  <a:cubicBezTo>
                    <a:pt x="8560175" y="0"/>
                    <a:pt x="8590614" y="30439"/>
                    <a:pt x="8590614" y="67988"/>
                  </a:cubicBezTo>
                  <a:lnTo>
                    <a:pt x="8590614" y="4694984"/>
                  </a:lnTo>
                  <a:cubicBezTo>
                    <a:pt x="8590614" y="4732533"/>
                    <a:pt x="8560175" y="4762972"/>
                    <a:pt x="8522626" y="4762972"/>
                  </a:cubicBezTo>
                  <a:lnTo>
                    <a:pt x="67988" y="4762972"/>
                  </a:lnTo>
                  <a:cubicBezTo>
                    <a:pt x="30439" y="4762972"/>
                    <a:pt x="0" y="4732533"/>
                    <a:pt x="0" y="4694984"/>
                  </a:cubicBezTo>
                  <a:lnTo>
                    <a:pt x="0" y="67988"/>
                  </a:lnTo>
                  <a:cubicBezTo>
                    <a:pt x="0" y="30439"/>
                    <a:pt x="30439" y="0"/>
                    <a:pt x="67988"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 name="Google Shape;15;p2"/>
            <p:cNvSpPr txBox="1"/>
            <p:nvPr/>
          </p:nvSpPr>
          <p:spPr>
            <a:xfrm>
              <a:off x="0" y="-38100"/>
              <a:ext cx="8590500" cy="4801200"/>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 name="Google Shape;16;p2"/>
          <p:cNvGrpSpPr/>
          <p:nvPr/>
        </p:nvGrpSpPr>
        <p:grpSpPr>
          <a:xfrm>
            <a:off x="1677593" y="908599"/>
            <a:ext cx="5693859" cy="3182235"/>
            <a:chOff x="0" y="-38100"/>
            <a:chExt cx="8590614" cy="4801200"/>
          </a:xfrm>
        </p:grpSpPr>
        <p:sp>
          <p:nvSpPr>
            <p:cNvPr id="17" name="Google Shape;17;p2"/>
            <p:cNvSpPr/>
            <p:nvPr/>
          </p:nvSpPr>
          <p:spPr>
            <a:xfrm>
              <a:off x="0" y="0"/>
              <a:ext cx="8590614" cy="4762972"/>
            </a:xfrm>
            <a:custGeom>
              <a:rect b="b" l="l" r="r" t="t"/>
              <a:pathLst>
                <a:path extrusionOk="0" h="4762972" w="8590614">
                  <a:moveTo>
                    <a:pt x="67988" y="0"/>
                  </a:moveTo>
                  <a:lnTo>
                    <a:pt x="8522626" y="0"/>
                  </a:lnTo>
                  <a:cubicBezTo>
                    <a:pt x="8560175" y="0"/>
                    <a:pt x="8590614" y="30439"/>
                    <a:pt x="8590614" y="67988"/>
                  </a:cubicBezTo>
                  <a:lnTo>
                    <a:pt x="8590614" y="4694984"/>
                  </a:lnTo>
                  <a:cubicBezTo>
                    <a:pt x="8590614" y="4732533"/>
                    <a:pt x="8560175" y="4762972"/>
                    <a:pt x="8522626" y="4762972"/>
                  </a:cubicBezTo>
                  <a:lnTo>
                    <a:pt x="67988" y="4762972"/>
                  </a:lnTo>
                  <a:cubicBezTo>
                    <a:pt x="30439" y="4762972"/>
                    <a:pt x="0" y="4732533"/>
                    <a:pt x="0" y="4694984"/>
                  </a:cubicBezTo>
                  <a:lnTo>
                    <a:pt x="0" y="67988"/>
                  </a:lnTo>
                  <a:cubicBezTo>
                    <a:pt x="0" y="30439"/>
                    <a:pt x="30439" y="0"/>
                    <a:pt x="67988"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 name="Google Shape;18;p2"/>
            <p:cNvSpPr txBox="1"/>
            <p:nvPr/>
          </p:nvSpPr>
          <p:spPr>
            <a:xfrm>
              <a:off x="0" y="-38100"/>
              <a:ext cx="8590500" cy="4801200"/>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 name="Google Shape;19;p2"/>
          <p:cNvSpPr txBox="1"/>
          <p:nvPr>
            <p:ph type="title"/>
          </p:nvPr>
        </p:nvSpPr>
        <p:spPr>
          <a:xfrm>
            <a:off x="2739900" y="1592250"/>
            <a:ext cx="3664200" cy="1364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3900"/>
              <a:buNone/>
              <a:defRPr sz="3900">
                <a:solidFill>
                  <a:schemeClr val="accent2"/>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20" name="Google Shape;20;p2"/>
          <p:cNvSpPr txBox="1"/>
          <p:nvPr>
            <p:ph idx="1" type="subTitle"/>
          </p:nvPr>
        </p:nvSpPr>
        <p:spPr>
          <a:xfrm>
            <a:off x="2549400" y="3031675"/>
            <a:ext cx="4045200" cy="506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2"/>
              </a:buClr>
              <a:buSzPts val="2100"/>
              <a:buNone/>
              <a:defRPr sz="2100">
                <a:solidFill>
                  <a:schemeClr val="accen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1" name="Shape 21"/>
        <p:cNvGrpSpPr/>
        <p:nvPr/>
      </p:nvGrpSpPr>
      <p:grpSpPr>
        <a:xfrm>
          <a:off x="0" y="0"/>
          <a:ext cx="0" cy="0"/>
          <a:chOff x="0" y="0"/>
          <a:chExt cx="0" cy="0"/>
        </a:xfrm>
      </p:grpSpPr>
      <p:sp>
        <p:nvSpPr>
          <p:cNvPr id="22" name="Google Shape;22;p3"/>
          <p:cNvSpPr/>
          <p:nvPr/>
        </p:nvSpPr>
        <p:spPr>
          <a:xfrm rot="1088407">
            <a:off x="2021870" y="878127"/>
            <a:ext cx="1935814" cy="3342447"/>
          </a:xfrm>
          <a:prstGeom prst="ellipse">
            <a:avLst/>
          </a:prstGeom>
          <a:solidFill>
            <a:srgbClr val="E3C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egreya Medium"/>
              <a:ea typeface="Alegreya Medium"/>
              <a:cs typeface="Alegreya Medium"/>
              <a:sym typeface="Alegreya Medium"/>
            </a:endParaRPr>
          </a:p>
        </p:txBody>
      </p:sp>
      <p:sp>
        <p:nvSpPr>
          <p:cNvPr id="23" name="Google Shape;23;p3"/>
          <p:cNvSpPr/>
          <p:nvPr>
            <p:ph idx="2" type="pic"/>
          </p:nvPr>
        </p:nvSpPr>
        <p:spPr>
          <a:xfrm rot="1021112">
            <a:off x="1839511" y="746854"/>
            <a:ext cx="2026437" cy="3351391"/>
          </a:xfrm>
          <a:prstGeom prst="ellipse">
            <a:avLst/>
          </a:prstGeom>
          <a:noFill/>
          <a:ln cap="flat" cmpd="sng" w="19050">
            <a:solidFill>
              <a:schemeClr val="lt2"/>
            </a:solidFill>
            <a:prstDash val="solid"/>
            <a:round/>
            <a:headEnd len="sm" w="sm" type="none"/>
            <a:tailEnd len="sm" w="sm" type="none"/>
          </a:ln>
        </p:spPr>
      </p:sp>
      <p:grpSp>
        <p:nvGrpSpPr>
          <p:cNvPr id="24" name="Google Shape;24;p3"/>
          <p:cNvGrpSpPr/>
          <p:nvPr/>
        </p:nvGrpSpPr>
        <p:grpSpPr>
          <a:xfrm rot="-5400000">
            <a:off x="4807028" y="1100231"/>
            <a:ext cx="4114904" cy="3972175"/>
            <a:chOff x="0" y="-38100"/>
            <a:chExt cx="8590614" cy="5254200"/>
          </a:xfrm>
        </p:grpSpPr>
        <p:sp>
          <p:nvSpPr>
            <p:cNvPr id="25" name="Google Shape;25;p3"/>
            <p:cNvSpPr/>
            <p:nvPr/>
          </p:nvSpPr>
          <p:spPr>
            <a:xfrm>
              <a:off x="0" y="0"/>
              <a:ext cx="8590614" cy="5216042"/>
            </a:xfrm>
            <a:custGeom>
              <a:rect b="b" l="l" r="r" t="t"/>
              <a:pathLst>
                <a:path extrusionOk="0" h="5216042" w="8590614">
                  <a:moveTo>
                    <a:pt x="59603" y="0"/>
                  </a:moveTo>
                  <a:lnTo>
                    <a:pt x="8531011" y="0"/>
                  </a:lnTo>
                  <a:cubicBezTo>
                    <a:pt x="8546819" y="0"/>
                    <a:pt x="8561979" y="6280"/>
                    <a:pt x="8573157" y="17457"/>
                  </a:cubicBezTo>
                  <a:cubicBezTo>
                    <a:pt x="8584335" y="28635"/>
                    <a:pt x="8590614" y="43796"/>
                    <a:pt x="8590614" y="59603"/>
                  </a:cubicBezTo>
                  <a:lnTo>
                    <a:pt x="8590614" y="5156438"/>
                  </a:lnTo>
                  <a:cubicBezTo>
                    <a:pt x="8590614" y="5189357"/>
                    <a:pt x="8563929" y="5216042"/>
                    <a:pt x="8531011" y="5216042"/>
                  </a:cubicBezTo>
                  <a:lnTo>
                    <a:pt x="59603" y="5216042"/>
                  </a:lnTo>
                  <a:cubicBezTo>
                    <a:pt x="43796" y="5216042"/>
                    <a:pt x="28635" y="5209762"/>
                    <a:pt x="17457" y="5198584"/>
                  </a:cubicBezTo>
                  <a:cubicBezTo>
                    <a:pt x="6280" y="5187407"/>
                    <a:pt x="0" y="5172246"/>
                    <a:pt x="0" y="5156438"/>
                  </a:cubicBezTo>
                  <a:lnTo>
                    <a:pt x="0" y="59603"/>
                  </a:lnTo>
                  <a:cubicBezTo>
                    <a:pt x="0" y="43796"/>
                    <a:pt x="6280" y="28635"/>
                    <a:pt x="17457" y="17457"/>
                  </a:cubicBezTo>
                  <a:cubicBezTo>
                    <a:pt x="28635" y="6280"/>
                    <a:pt x="43796" y="0"/>
                    <a:pt x="59603"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 name="Google Shape;26;p3"/>
            <p:cNvSpPr txBox="1"/>
            <p:nvPr/>
          </p:nvSpPr>
          <p:spPr>
            <a:xfrm>
              <a:off x="0" y="-38100"/>
              <a:ext cx="8590500" cy="5254200"/>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 name="Google Shape;27;p3"/>
          <p:cNvSpPr/>
          <p:nvPr/>
        </p:nvSpPr>
        <p:spPr>
          <a:xfrm rot="-5400000">
            <a:off x="4717079" y="1179747"/>
            <a:ext cx="4102018" cy="3913926"/>
          </a:xfrm>
          <a:custGeom>
            <a:rect b="b" l="l" r="r" t="t"/>
            <a:pathLst>
              <a:path extrusionOk="0" h="5184008" w="8590614">
                <a:moveTo>
                  <a:pt x="59603" y="0"/>
                </a:moveTo>
                <a:lnTo>
                  <a:pt x="8531011" y="0"/>
                </a:lnTo>
                <a:cubicBezTo>
                  <a:pt x="8546819" y="0"/>
                  <a:pt x="8561979" y="6280"/>
                  <a:pt x="8573157" y="17457"/>
                </a:cubicBezTo>
                <a:cubicBezTo>
                  <a:pt x="8584335" y="28635"/>
                  <a:pt x="8590614" y="43796"/>
                  <a:pt x="8590614" y="59603"/>
                </a:cubicBezTo>
                <a:lnTo>
                  <a:pt x="8590614" y="5124405"/>
                </a:lnTo>
                <a:cubicBezTo>
                  <a:pt x="8590614" y="5157323"/>
                  <a:pt x="8563929" y="5184008"/>
                  <a:pt x="8531011" y="5184008"/>
                </a:cubicBezTo>
                <a:lnTo>
                  <a:pt x="59603" y="5184008"/>
                </a:lnTo>
                <a:cubicBezTo>
                  <a:pt x="43796" y="5184008"/>
                  <a:pt x="28635" y="5177729"/>
                  <a:pt x="17457" y="5166551"/>
                </a:cubicBezTo>
                <a:cubicBezTo>
                  <a:pt x="6280" y="5155373"/>
                  <a:pt x="0" y="5140213"/>
                  <a:pt x="0" y="5124405"/>
                </a:cubicBezTo>
                <a:lnTo>
                  <a:pt x="0" y="59603"/>
                </a:lnTo>
                <a:cubicBezTo>
                  <a:pt x="0" y="43796"/>
                  <a:pt x="6280" y="28635"/>
                  <a:pt x="17457" y="17457"/>
                </a:cubicBezTo>
                <a:cubicBezTo>
                  <a:pt x="28635" y="6280"/>
                  <a:pt x="43796" y="0"/>
                  <a:pt x="59603"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8" name="Google Shape;28;p3"/>
          <p:cNvGrpSpPr/>
          <p:nvPr/>
        </p:nvGrpSpPr>
        <p:grpSpPr>
          <a:xfrm>
            <a:off x="-12456" y="-72329"/>
            <a:ext cx="1532578" cy="5215727"/>
            <a:chOff x="0" y="-38100"/>
            <a:chExt cx="807300" cy="2747433"/>
          </a:xfrm>
        </p:grpSpPr>
        <p:sp>
          <p:nvSpPr>
            <p:cNvPr id="29" name="Google Shape;29;p3"/>
            <p:cNvSpPr/>
            <p:nvPr/>
          </p:nvSpPr>
          <p:spPr>
            <a:xfrm>
              <a:off x="0" y="0"/>
              <a:ext cx="807182" cy="2709333"/>
            </a:xfrm>
            <a:custGeom>
              <a:rect b="b" l="l" r="r" t="t"/>
              <a:pathLst>
                <a:path extrusionOk="0" h="2709333" w="807182">
                  <a:moveTo>
                    <a:pt x="0" y="0"/>
                  </a:moveTo>
                  <a:lnTo>
                    <a:pt x="807182" y="0"/>
                  </a:lnTo>
                  <a:lnTo>
                    <a:pt x="807182" y="2709333"/>
                  </a:lnTo>
                  <a:lnTo>
                    <a:pt x="0" y="2709333"/>
                  </a:lnTo>
                  <a:close/>
                </a:path>
              </a:pathLst>
            </a:custGeom>
            <a:solidFill>
              <a:srgbClr val="E9152E"/>
            </a:solidFill>
            <a:ln>
              <a:noFill/>
            </a:ln>
          </p:spPr>
        </p:sp>
        <p:sp>
          <p:nvSpPr>
            <p:cNvPr id="30" name="Google Shape;30;p3"/>
            <p:cNvSpPr txBox="1"/>
            <p:nvPr/>
          </p:nvSpPr>
          <p:spPr>
            <a:xfrm>
              <a:off x="0" y="-38100"/>
              <a:ext cx="807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4445541" y="1507468"/>
            <a:ext cx="837103" cy="837103"/>
            <a:chOff x="0" y="0"/>
            <a:chExt cx="812800" cy="812800"/>
          </a:xfrm>
        </p:grpSpPr>
        <p:sp>
          <p:nvSpPr>
            <p:cNvPr id="32" name="Google Shape;3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 name="Google Shape;33;p3"/>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 name="Google Shape;34;p3"/>
          <p:cNvGrpSpPr/>
          <p:nvPr/>
        </p:nvGrpSpPr>
        <p:grpSpPr>
          <a:xfrm>
            <a:off x="4445541" y="2699102"/>
            <a:ext cx="837103" cy="837103"/>
            <a:chOff x="0" y="0"/>
            <a:chExt cx="812800" cy="812800"/>
          </a:xfrm>
        </p:grpSpPr>
        <p:sp>
          <p:nvSpPr>
            <p:cNvPr id="35" name="Google Shape;3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 name="Google Shape;36;p3"/>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 name="Google Shape;37;p3"/>
          <p:cNvGrpSpPr/>
          <p:nvPr/>
        </p:nvGrpSpPr>
        <p:grpSpPr>
          <a:xfrm>
            <a:off x="4445541" y="3911877"/>
            <a:ext cx="837103" cy="837103"/>
            <a:chOff x="0" y="0"/>
            <a:chExt cx="812800" cy="812800"/>
          </a:xfrm>
        </p:grpSpPr>
        <p:sp>
          <p:nvSpPr>
            <p:cNvPr id="38" name="Google Shape;3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 name="Google Shape;39;p3"/>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 name="Google Shape;40;p3"/>
          <p:cNvSpPr txBox="1"/>
          <p:nvPr/>
        </p:nvSpPr>
        <p:spPr>
          <a:xfrm>
            <a:off x="4241278" y="1536043"/>
            <a:ext cx="1187400" cy="754200"/>
          </a:xfrm>
          <a:prstGeom prst="rect">
            <a:avLst/>
          </a:prstGeom>
          <a:noFill/>
          <a:ln>
            <a:noFill/>
          </a:ln>
        </p:spPr>
        <p:txBody>
          <a:bodyPr anchorCtr="0" anchor="t" bIns="0" lIns="0" spcFirstLastPara="1" rIns="0" wrap="square" tIns="0">
            <a:spAutoFit/>
          </a:bodyPr>
          <a:lstStyle/>
          <a:p>
            <a:pPr indent="0" lvl="0" marL="0" marR="0" rtl="0" algn="ctr">
              <a:lnSpc>
                <a:spcPct val="112992"/>
              </a:lnSpc>
              <a:spcBef>
                <a:spcPts val="0"/>
              </a:spcBef>
              <a:spcAft>
                <a:spcPts val="0"/>
              </a:spcAft>
              <a:buNone/>
            </a:pPr>
            <a:r>
              <a:rPr b="0" i="1" lang="en" sz="4900" u="none" cap="none" strike="noStrike">
                <a:solidFill>
                  <a:srgbClr val="E9152E"/>
                </a:solidFill>
                <a:latin typeface="Alegreya"/>
                <a:ea typeface="Alegreya"/>
                <a:cs typeface="Alegreya"/>
                <a:sym typeface="Alegreya"/>
              </a:rPr>
              <a:t>01</a:t>
            </a:r>
            <a:endParaRPr i="1" sz="700"/>
          </a:p>
        </p:txBody>
      </p:sp>
      <p:sp>
        <p:nvSpPr>
          <p:cNvPr id="41" name="Google Shape;41;p3"/>
          <p:cNvSpPr txBox="1"/>
          <p:nvPr/>
        </p:nvSpPr>
        <p:spPr>
          <a:xfrm>
            <a:off x="4241278" y="2727677"/>
            <a:ext cx="1187400" cy="754200"/>
          </a:xfrm>
          <a:prstGeom prst="rect">
            <a:avLst/>
          </a:prstGeom>
          <a:noFill/>
          <a:ln>
            <a:noFill/>
          </a:ln>
        </p:spPr>
        <p:txBody>
          <a:bodyPr anchorCtr="0" anchor="t" bIns="0" lIns="0" spcFirstLastPara="1" rIns="0" wrap="square" tIns="0">
            <a:spAutoFit/>
          </a:bodyPr>
          <a:lstStyle/>
          <a:p>
            <a:pPr indent="0" lvl="0" marL="0" marR="0" rtl="0" algn="ctr">
              <a:lnSpc>
                <a:spcPct val="112992"/>
              </a:lnSpc>
              <a:spcBef>
                <a:spcPts val="0"/>
              </a:spcBef>
              <a:spcAft>
                <a:spcPts val="0"/>
              </a:spcAft>
              <a:buNone/>
            </a:pPr>
            <a:r>
              <a:rPr b="0" i="1" lang="en" sz="4900" u="none" cap="none" strike="noStrike">
                <a:solidFill>
                  <a:srgbClr val="E9152E"/>
                </a:solidFill>
                <a:latin typeface="Alegreya"/>
                <a:ea typeface="Alegreya"/>
                <a:cs typeface="Alegreya"/>
                <a:sym typeface="Alegreya"/>
              </a:rPr>
              <a:t>02</a:t>
            </a:r>
            <a:endParaRPr i="1" sz="700"/>
          </a:p>
        </p:txBody>
      </p:sp>
      <p:sp>
        <p:nvSpPr>
          <p:cNvPr id="42" name="Google Shape;42;p3"/>
          <p:cNvSpPr txBox="1"/>
          <p:nvPr/>
        </p:nvSpPr>
        <p:spPr>
          <a:xfrm>
            <a:off x="4217466" y="3917180"/>
            <a:ext cx="1187400" cy="754200"/>
          </a:xfrm>
          <a:prstGeom prst="rect">
            <a:avLst/>
          </a:prstGeom>
          <a:noFill/>
          <a:ln>
            <a:noFill/>
          </a:ln>
        </p:spPr>
        <p:txBody>
          <a:bodyPr anchorCtr="0" anchor="t" bIns="0" lIns="0" spcFirstLastPara="1" rIns="0" wrap="square" tIns="0">
            <a:spAutoFit/>
          </a:bodyPr>
          <a:lstStyle/>
          <a:p>
            <a:pPr indent="0" lvl="0" marL="0" marR="0" rtl="0" algn="ctr">
              <a:lnSpc>
                <a:spcPct val="112992"/>
              </a:lnSpc>
              <a:spcBef>
                <a:spcPts val="0"/>
              </a:spcBef>
              <a:spcAft>
                <a:spcPts val="0"/>
              </a:spcAft>
              <a:buNone/>
            </a:pPr>
            <a:r>
              <a:rPr b="0" i="1" lang="en" sz="4900" u="none" cap="none" strike="noStrike">
                <a:solidFill>
                  <a:srgbClr val="E9152E"/>
                </a:solidFill>
                <a:latin typeface="Alegreya"/>
                <a:ea typeface="Alegreya"/>
                <a:cs typeface="Alegreya"/>
                <a:sym typeface="Alegreya"/>
              </a:rPr>
              <a:t>03</a:t>
            </a:r>
            <a:endParaRPr i="1" sz="700"/>
          </a:p>
        </p:txBody>
      </p:sp>
      <p:sp>
        <p:nvSpPr>
          <p:cNvPr id="43" name="Google Shape;43;p3"/>
          <p:cNvSpPr txBox="1"/>
          <p:nvPr>
            <p:ph type="title"/>
          </p:nvPr>
        </p:nvSpPr>
        <p:spPr>
          <a:xfrm>
            <a:off x="5568525" y="4004775"/>
            <a:ext cx="2880000" cy="6513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Clr>
                <a:schemeClr val="accent2"/>
              </a:buClr>
              <a:buSzPts val="2800"/>
              <a:buNone/>
              <a:defRPr>
                <a:solidFill>
                  <a:schemeClr val="accent2"/>
                </a:solidFill>
              </a:defRPr>
            </a:lvl1pPr>
            <a:lvl2pPr lvl="1" rtl="0">
              <a:lnSpc>
                <a:spcPct val="80000"/>
              </a:lnSpc>
              <a:spcBef>
                <a:spcPts val="0"/>
              </a:spcBef>
              <a:spcAft>
                <a:spcPts val="0"/>
              </a:spcAft>
              <a:buClr>
                <a:schemeClr val="accent2"/>
              </a:buClr>
              <a:buSzPts val="2800"/>
              <a:buNone/>
              <a:defRPr>
                <a:solidFill>
                  <a:schemeClr val="accent2"/>
                </a:solidFill>
              </a:defRPr>
            </a:lvl2pPr>
            <a:lvl3pPr lvl="2" rtl="0">
              <a:lnSpc>
                <a:spcPct val="80000"/>
              </a:lnSpc>
              <a:spcBef>
                <a:spcPts val="0"/>
              </a:spcBef>
              <a:spcAft>
                <a:spcPts val="0"/>
              </a:spcAft>
              <a:buClr>
                <a:schemeClr val="accent2"/>
              </a:buClr>
              <a:buSzPts val="2800"/>
              <a:buNone/>
              <a:defRPr>
                <a:solidFill>
                  <a:schemeClr val="accent2"/>
                </a:solidFill>
              </a:defRPr>
            </a:lvl3pPr>
            <a:lvl4pPr lvl="3" rtl="0">
              <a:lnSpc>
                <a:spcPct val="80000"/>
              </a:lnSpc>
              <a:spcBef>
                <a:spcPts val="0"/>
              </a:spcBef>
              <a:spcAft>
                <a:spcPts val="0"/>
              </a:spcAft>
              <a:buClr>
                <a:schemeClr val="accent2"/>
              </a:buClr>
              <a:buSzPts val="2800"/>
              <a:buNone/>
              <a:defRPr>
                <a:solidFill>
                  <a:schemeClr val="accent2"/>
                </a:solidFill>
              </a:defRPr>
            </a:lvl4pPr>
            <a:lvl5pPr lvl="4" rtl="0">
              <a:lnSpc>
                <a:spcPct val="80000"/>
              </a:lnSpc>
              <a:spcBef>
                <a:spcPts val="0"/>
              </a:spcBef>
              <a:spcAft>
                <a:spcPts val="0"/>
              </a:spcAft>
              <a:buClr>
                <a:schemeClr val="accent2"/>
              </a:buClr>
              <a:buSzPts val="2800"/>
              <a:buNone/>
              <a:defRPr>
                <a:solidFill>
                  <a:schemeClr val="accent2"/>
                </a:solidFill>
              </a:defRPr>
            </a:lvl5pPr>
            <a:lvl6pPr lvl="5" rtl="0">
              <a:lnSpc>
                <a:spcPct val="80000"/>
              </a:lnSpc>
              <a:spcBef>
                <a:spcPts val="0"/>
              </a:spcBef>
              <a:spcAft>
                <a:spcPts val="0"/>
              </a:spcAft>
              <a:buClr>
                <a:schemeClr val="accent2"/>
              </a:buClr>
              <a:buSzPts val="2800"/>
              <a:buNone/>
              <a:defRPr>
                <a:solidFill>
                  <a:schemeClr val="accent2"/>
                </a:solidFill>
              </a:defRPr>
            </a:lvl6pPr>
            <a:lvl7pPr lvl="6" rtl="0">
              <a:lnSpc>
                <a:spcPct val="80000"/>
              </a:lnSpc>
              <a:spcBef>
                <a:spcPts val="0"/>
              </a:spcBef>
              <a:spcAft>
                <a:spcPts val="0"/>
              </a:spcAft>
              <a:buClr>
                <a:schemeClr val="accent2"/>
              </a:buClr>
              <a:buSzPts val="2800"/>
              <a:buNone/>
              <a:defRPr>
                <a:solidFill>
                  <a:schemeClr val="accent2"/>
                </a:solidFill>
              </a:defRPr>
            </a:lvl7pPr>
            <a:lvl8pPr lvl="7" rtl="0">
              <a:lnSpc>
                <a:spcPct val="80000"/>
              </a:lnSpc>
              <a:spcBef>
                <a:spcPts val="0"/>
              </a:spcBef>
              <a:spcAft>
                <a:spcPts val="0"/>
              </a:spcAft>
              <a:buClr>
                <a:schemeClr val="accent2"/>
              </a:buClr>
              <a:buSzPts val="2800"/>
              <a:buNone/>
              <a:defRPr>
                <a:solidFill>
                  <a:schemeClr val="accent2"/>
                </a:solidFill>
              </a:defRPr>
            </a:lvl8pPr>
            <a:lvl9pPr lvl="8" rtl="0">
              <a:lnSpc>
                <a:spcPct val="80000"/>
              </a:lnSpc>
              <a:spcBef>
                <a:spcPts val="0"/>
              </a:spcBef>
              <a:spcAft>
                <a:spcPts val="0"/>
              </a:spcAft>
              <a:buClr>
                <a:schemeClr val="accent2"/>
              </a:buClr>
              <a:buSzPts val="2800"/>
              <a:buNone/>
              <a:defRPr>
                <a:solidFill>
                  <a:schemeClr val="accent2"/>
                </a:solidFill>
              </a:defRPr>
            </a:lvl9pPr>
          </a:lstStyle>
          <a:p/>
        </p:txBody>
      </p:sp>
      <p:sp>
        <p:nvSpPr>
          <p:cNvPr id="44" name="Google Shape;44;p3"/>
          <p:cNvSpPr txBox="1"/>
          <p:nvPr>
            <p:ph idx="3" type="title"/>
          </p:nvPr>
        </p:nvSpPr>
        <p:spPr>
          <a:xfrm>
            <a:off x="5568525" y="1536050"/>
            <a:ext cx="2880000" cy="6513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Clr>
                <a:schemeClr val="accent2"/>
              </a:buClr>
              <a:buSzPts val="2800"/>
              <a:buNone/>
              <a:defRPr>
                <a:solidFill>
                  <a:schemeClr val="accent2"/>
                </a:solidFill>
              </a:defRPr>
            </a:lvl1pPr>
            <a:lvl2pPr lvl="1" rtl="0">
              <a:lnSpc>
                <a:spcPct val="80000"/>
              </a:lnSpc>
              <a:spcBef>
                <a:spcPts val="0"/>
              </a:spcBef>
              <a:spcAft>
                <a:spcPts val="0"/>
              </a:spcAft>
              <a:buClr>
                <a:schemeClr val="accent2"/>
              </a:buClr>
              <a:buSzPts val="2800"/>
              <a:buNone/>
              <a:defRPr>
                <a:solidFill>
                  <a:schemeClr val="accent2"/>
                </a:solidFill>
              </a:defRPr>
            </a:lvl2pPr>
            <a:lvl3pPr lvl="2" rtl="0">
              <a:lnSpc>
                <a:spcPct val="80000"/>
              </a:lnSpc>
              <a:spcBef>
                <a:spcPts val="0"/>
              </a:spcBef>
              <a:spcAft>
                <a:spcPts val="0"/>
              </a:spcAft>
              <a:buClr>
                <a:schemeClr val="accent2"/>
              </a:buClr>
              <a:buSzPts val="2800"/>
              <a:buNone/>
              <a:defRPr>
                <a:solidFill>
                  <a:schemeClr val="accent2"/>
                </a:solidFill>
              </a:defRPr>
            </a:lvl3pPr>
            <a:lvl4pPr lvl="3" rtl="0">
              <a:lnSpc>
                <a:spcPct val="80000"/>
              </a:lnSpc>
              <a:spcBef>
                <a:spcPts val="0"/>
              </a:spcBef>
              <a:spcAft>
                <a:spcPts val="0"/>
              </a:spcAft>
              <a:buClr>
                <a:schemeClr val="accent2"/>
              </a:buClr>
              <a:buSzPts val="2800"/>
              <a:buNone/>
              <a:defRPr>
                <a:solidFill>
                  <a:schemeClr val="accent2"/>
                </a:solidFill>
              </a:defRPr>
            </a:lvl4pPr>
            <a:lvl5pPr lvl="4" rtl="0">
              <a:lnSpc>
                <a:spcPct val="80000"/>
              </a:lnSpc>
              <a:spcBef>
                <a:spcPts val="0"/>
              </a:spcBef>
              <a:spcAft>
                <a:spcPts val="0"/>
              </a:spcAft>
              <a:buClr>
                <a:schemeClr val="accent2"/>
              </a:buClr>
              <a:buSzPts val="2800"/>
              <a:buNone/>
              <a:defRPr>
                <a:solidFill>
                  <a:schemeClr val="accent2"/>
                </a:solidFill>
              </a:defRPr>
            </a:lvl5pPr>
            <a:lvl6pPr lvl="5" rtl="0">
              <a:lnSpc>
                <a:spcPct val="80000"/>
              </a:lnSpc>
              <a:spcBef>
                <a:spcPts val="0"/>
              </a:spcBef>
              <a:spcAft>
                <a:spcPts val="0"/>
              </a:spcAft>
              <a:buClr>
                <a:schemeClr val="accent2"/>
              </a:buClr>
              <a:buSzPts val="2800"/>
              <a:buNone/>
              <a:defRPr>
                <a:solidFill>
                  <a:schemeClr val="accent2"/>
                </a:solidFill>
              </a:defRPr>
            </a:lvl6pPr>
            <a:lvl7pPr lvl="6" rtl="0">
              <a:lnSpc>
                <a:spcPct val="80000"/>
              </a:lnSpc>
              <a:spcBef>
                <a:spcPts val="0"/>
              </a:spcBef>
              <a:spcAft>
                <a:spcPts val="0"/>
              </a:spcAft>
              <a:buClr>
                <a:schemeClr val="accent2"/>
              </a:buClr>
              <a:buSzPts val="2800"/>
              <a:buNone/>
              <a:defRPr>
                <a:solidFill>
                  <a:schemeClr val="accent2"/>
                </a:solidFill>
              </a:defRPr>
            </a:lvl7pPr>
            <a:lvl8pPr lvl="7" rtl="0">
              <a:lnSpc>
                <a:spcPct val="80000"/>
              </a:lnSpc>
              <a:spcBef>
                <a:spcPts val="0"/>
              </a:spcBef>
              <a:spcAft>
                <a:spcPts val="0"/>
              </a:spcAft>
              <a:buClr>
                <a:schemeClr val="accent2"/>
              </a:buClr>
              <a:buSzPts val="2800"/>
              <a:buNone/>
              <a:defRPr>
                <a:solidFill>
                  <a:schemeClr val="accent2"/>
                </a:solidFill>
              </a:defRPr>
            </a:lvl8pPr>
            <a:lvl9pPr lvl="8" rtl="0">
              <a:lnSpc>
                <a:spcPct val="80000"/>
              </a:lnSpc>
              <a:spcBef>
                <a:spcPts val="0"/>
              </a:spcBef>
              <a:spcAft>
                <a:spcPts val="0"/>
              </a:spcAft>
              <a:buClr>
                <a:schemeClr val="accent2"/>
              </a:buClr>
              <a:buSzPts val="2800"/>
              <a:buNone/>
              <a:defRPr>
                <a:solidFill>
                  <a:schemeClr val="accent2"/>
                </a:solidFill>
              </a:defRPr>
            </a:lvl9pPr>
          </a:lstStyle>
          <a:p/>
        </p:txBody>
      </p:sp>
      <p:sp>
        <p:nvSpPr>
          <p:cNvPr id="45" name="Google Shape;45;p3"/>
          <p:cNvSpPr txBox="1"/>
          <p:nvPr>
            <p:ph idx="4" type="title"/>
          </p:nvPr>
        </p:nvSpPr>
        <p:spPr>
          <a:xfrm>
            <a:off x="5568525" y="2760675"/>
            <a:ext cx="2880000" cy="6513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Clr>
                <a:schemeClr val="accent2"/>
              </a:buClr>
              <a:buSzPts val="2800"/>
              <a:buNone/>
              <a:defRPr>
                <a:solidFill>
                  <a:schemeClr val="accent2"/>
                </a:solidFill>
              </a:defRPr>
            </a:lvl1pPr>
            <a:lvl2pPr lvl="1" rtl="0">
              <a:lnSpc>
                <a:spcPct val="80000"/>
              </a:lnSpc>
              <a:spcBef>
                <a:spcPts val="0"/>
              </a:spcBef>
              <a:spcAft>
                <a:spcPts val="0"/>
              </a:spcAft>
              <a:buClr>
                <a:schemeClr val="accent2"/>
              </a:buClr>
              <a:buSzPts val="2800"/>
              <a:buNone/>
              <a:defRPr>
                <a:solidFill>
                  <a:schemeClr val="accent2"/>
                </a:solidFill>
              </a:defRPr>
            </a:lvl2pPr>
            <a:lvl3pPr lvl="2" rtl="0">
              <a:lnSpc>
                <a:spcPct val="80000"/>
              </a:lnSpc>
              <a:spcBef>
                <a:spcPts val="0"/>
              </a:spcBef>
              <a:spcAft>
                <a:spcPts val="0"/>
              </a:spcAft>
              <a:buClr>
                <a:schemeClr val="accent2"/>
              </a:buClr>
              <a:buSzPts val="2800"/>
              <a:buNone/>
              <a:defRPr>
                <a:solidFill>
                  <a:schemeClr val="accent2"/>
                </a:solidFill>
              </a:defRPr>
            </a:lvl3pPr>
            <a:lvl4pPr lvl="3" rtl="0">
              <a:lnSpc>
                <a:spcPct val="80000"/>
              </a:lnSpc>
              <a:spcBef>
                <a:spcPts val="0"/>
              </a:spcBef>
              <a:spcAft>
                <a:spcPts val="0"/>
              </a:spcAft>
              <a:buClr>
                <a:schemeClr val="accent2"/>
              </a:buClr>
              <a:buSzPts val="2800"/>
              <a:buNone/>
              <a:defRPr>
                <a:solidFill>
                  <a:schemeClr val="accent2"/>
                </a:solidFill>
              </a:defRPr>
            </a:lvl4pPr>
            <a:lvl5pPr lvl="4" rtl="0">
              <a:lnSpc>
                <a:spcPct val="80000"/>
              </a:lnSpc>
              <a:spcBef>
                <a:spcPts val="0"/>
              </a:spcBef>
              <a:spcAft>
                <a:spcPts val="0"/>
              </a:spcAft>
              <a:buClr>
                <a:schemeClr val="accent2"/>
              </a:buClr>
              <a:buSzPts val="2800"/>
              <a:buNone/>
              <a:defRPr>
                <a:solidFill>
                  <a:schemeClr val="accent2"/>
                </a:solidFill>
              </a:defRPr>
            </a:lvl5pPr>
            <a:lvl6pPr lvl="5" rtl="0">
              <a:lnSpc>
                <a:spcPct val="80000"/>
              </a:lnSpc>
              <a:spcBef>
                <a:spcPts val="0"/>
              </a:spcBef>
              <a:spcAft>
                <a:spcPts val="0"/>
              </a:spcAft>
              <a:buClr>
                <a:schemeClr val="accent2"/>
              </a:buClr>
              <a:buSzPts val="2800"/>
              <a:buNone/>
              <a:defRPr>
                <a:solidFill>
                  <a:schemeClr val="accent2"/>
                </a:solidFill>
              </a:defRPr>
            </a:lvl6pPr>
            <a:lvl7pPr lvl="6" rtl="0">
              <a:lnSpc>
                <a:spcPct val="80000"/>
              </a:lnSpc>
              <a:spcBef>
                <a:spcPts val="0"/>
              </a:spcBef>
              <a:spcAft>
                <a:spcPts val="0"/>
              </a:spcAft>
              <a:buClr>
                <a:schemeClr val="accent2"/>
              </a:buClr>
              <a:buSzPts val="2800"/>
              <a:buNone/>
              <a:defRPr>
                <a:solidFill>
                  <a:schemeClr val="accent2"/>
                </a:solidFill>
              </a:defRPr>
            </a:lvl7pPr>
            <a:lvl8pPr lvl="7" rtl="0">
              <a:lnSpc>
                <a:spcPct val="80000"/>
              </a:lnSpc>
              <a:spcBef>
                <a:spcPts val="0"/>
              </a:spcBef>
              <a:spcAft>
                <a:spcPts val="0"/>
              </a:spcAft>
              <a:buClr>
                <a:schemeClr val="accent2"/>
              </a:buClr>
              <a:buSzPts val="2800"/>
              <a:buNone/>
              <a:defRPr>
                <a:solidFill>
                  <a:schemeClr val="accent2"/>
                </a:solidFill>
              </a:defRPr>
            </a:lvl8pPr>
            <a:lvl9pPr lvl="8" rtl="0">
              <a:lnSpc>
                <a:spcPct val="8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46" name="Shape 46"/>
        <p:cNvGrpSpPr/>
        <p:nvPr/>
      </p:nvGrpSpPr>
      <p:grpSpPr>
        <a:xfrm>
          <a:off x="0" y="0"/>
          <a:ext cx="0" cy="0"/>
          <a:chOff x="0" y="0"/>
          <a:chExt cx="0" cy="0"/>
        </a:xfrm>
      </p:grpSpPr>
      <p:sp>
        <p:nvSpPr>
          <p:cNvPr id="47" name="Google Shape;47;p4"/>
          <p:cNvSpPr/>
          <p:nvPr/>
        </p:nvSpPr>
        <p:spPr>
          <a:xfrm>
            <a:off x="-13500" y="23225"/>
            <a:ext cx="9248700" cy="5143500"/>
          </a:xfrm>
          <a:prstGeom prst="rect">
            <a:avLst/>
          </a:prstGeom>
          <a:solidFill>
            <a:srgbClr val="E3C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egreya Medium"/>
              <a:ea typeface="Alegreya Medium"/>
              <a:cs typeface="Alegreya Medium"/>
              <a:sym typeface="Alegreya Medium"/>
            </a:endParaRPr>
          </a:p>
        </p:txBody>
      </p:sp>
      <p:grpSp>
        <p:nvGrpSpPr>
          <p:cNvPr id="48" name="Google Shape;48;p4"/>
          <p:cNvGrpSpPr/>
          <p:nvPr/>
        </p:nvGrpSpPr>
        <p:grpSpPr>
          <a:xfrm rot="-5400000">
            <a:off x="4173440" y="-4256393"/>
            <a:ext cx="808753" cy="9321533"/>
            <a:chOff x="0" y="-38100"/>
            <a:chExt cx="807300" cy="5065500"/>
          </a:xfrm>
        </p:grpSpPr>
        <p:sp>
          <p:nvSpPr>
            <p:cNvPr id="49" name="Google Shape;49;p4"/>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50" name="Google Shape;50;p4"/>
            <p:cNvSpPr txBox="1"/>
            <p:nvPr/>
          </p:nvSpPr>
          <p:spPr>
            <a:xfrm>
              <a:off x="0" y="-38100"/>
              <a:ext cx="807300" cy="5065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 name="Google Shape;51;p4"/>
          <p:cNvGrpSpPr/>
          <p:nvPr/>
        </p:nvGrpSpPr>
        <p:grpSpPr>
          <a:xfrm rot="-5400000">
            <a:off x="4167627" y="107407"/>
            <a:ext cx="808753" cy="9309882"/>
            <a:chOff x="0" y="-38100"/>
            <a:chExt cx="807300" cy="5065500"/>
          </a:xfrm>
        </p:grpSpPr>
        <p:sp>
          <p:nvSpPr>
            <p:cNvPr id="52" name="Google Shape;52;p4"/>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53" name="Google Shape;53;p4"/>
            <p:cNvSpPr txBox="1"/>
            <p:nvPr/>
          </p:nvSpPr>
          <p:spPr>
            <a:xfrm>
              <a:off x="0" y="-38100"/>
              <a:ext cx="807300" cy="5065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 name="Google Shape;54;p4"/>
          <p:cNvSpPr/>
          <p:nvPr>
            <p:ph idx="2" type="pic"/>
          </p:nvPr>
        </p:nvSpPr>
        <p:spPr>
          <a:xfrm>
            <a:off x="3550575" y="0"/>
            <a:ext cx="3380400" cy="5143500"/>
          </a:xfrm>
          <a:prstGeom prst="rect">
            <a:avLst/>
          </a:prstGeom>
          <a:noFill/>
          <a:ln>
            <a:noFill/>
          </a:ln>
        </p:spPr>
      </p:sp>
      <p:grpSp>
        <p:nvGrpSpPr>
          <p:cNvPr id="55" name="Google Shape;55;p4"/>
          <p:cNvGrpSpPr/>
          <p:nvPr/>
        </p:nvGrpSpPr>
        <p:grpSpPr>
          <a:xfrm rot="4176953">
            <a:off x="6546309" y="147701"/>
            <a:ext cx="2249308" cy="3133970"/>
            <a:chOff x="-392976" y="-382103"/>
            <a:chExt cx="6628272" cy="9158327"/>
          </a:xfrm>
        </p:grpSpPr>
        <p:sp>
          <p:nvSpPr>
            <p:cNvPr id="56" name="Google Shape;56;p4"/>
            <p:cNvSpPr/>
            <p:nvPr/>
          </p:nvSpPr>
          <p:spPr>
            <a:xfrm>
              <a:off x="-111631" y="-174371"/>
              <a:ext cx="6346927" cy="8950595"/>
            </a:xfrm>
            <a:custGeom>
              <a:rect b="b" l="l" r="r" t="t"/>
              <a:pathLst>
                <a:path extrusionOk="0" h="7321550" w="5191760">
                  <a:moveTo>
                    <a:pt x="1412240" y="6932930"/>
                  </a:moveTo>
                  <a:cubicBezTo>
                    <a:pt x="339090" y="6545580"/>
                    <a:pt x="0" y="4765040"/>
                    <a:pt x="652780" y="2957830"/>
                  </a:cubicBezTo>
                  <a:cubicBezTo>
                    <a:pt x="1305560" y="1150620"/>
                    <a:pt x="2706370" y="0"/>
                    <a:pt x="3779520" y="387350"/>
                  </a:cubicBezTo>
                  <a:cubicBezTo>
                    <a:pt x="4852670" y="774700"/>
                    <a:pt x="5191760" y="2555240"/>
                    <a:pt x="4538980" y="4362450"/>
                  </a:cubicBezTo>
                  <a:cubicBezTo>
                    <a:pt x="3886200" y="6169660"/>
                    <a:pt x="2485390" y="7321550"/>
                    <a:pt x="1412240" y="6932930"/>
                  </a:cubicBezTo>
                  <a:close/>
                </a:path>
              </a:pathLst>
            </a:custGeom>
            <a:solidFill>
              <a:srgbClr val="397EC4"/>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 name="Google Shape;57;p4"/>
            <p:cNvSpPr/>
            <p:nvPr/>
          </p:nvSpPr>
          <p:spPr>
            <a:xfrm>
              <a:off x="-392976" y="-382103"/>
              <a:ext cx="6346927" cy="8950595"/>
            </a:xfrm>
            <a:custGeom>
              <a:rect b="b" l="l" r="r" t="t"/>
              <a:pathLst>
                <a:path extrusionOk="0" h="7321550" w="5191760">
                  <a:moveTo>
                    <a:pt x="1412240" y="6932930"/>
                  </a:moveTo>
                  <a:cubicBezTo>
                    <a:pt x="339090" y="6545580"/>
                    <a:pt x="0" y="4765040"/>
                    <a:pt x="652780" y="2957830"/>
                  </a:cubicBezTo>
                  <a:cubicBezTo>
                    <a:pt x="1305560" y="1150620"/>
                    <a:pt x="2706370" y="0"/>
                    <a:pt x="3779520" y="387350"/>
                  </a:cubicBezTo>
                  <a:cubicBezTo>
                    <a:pt x="4852670" y="774700"/>
                    <a:pt x="5191760" y="2555240"/>
                    <a:pt x="4538980" y="4362450"/>
                  </a:cubicBezTo>
                  <a:cubicBezTo>
                    <a:pt x="3886200" y="6169660"/>
                    <a:pt x="2485390" y="7321550"/>
                    <a:pt x="1412240" y="6932930"/>
                  </a:cubicBezTo>
                  <a:close/>
                </a:path>
              </a:pathLst>
            </a:custGeom>
            <a:solidFill>
              <a:srgbClr val="FFFFFF"/>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58" name="Google Shape;58;p4"/>
          <p:cNvGrpSpPr/>
          <p:nvPr/>
        </p:nvGrpSpPr>
        <p:grpSpPr>
          <a:xfrm>
            <a:off x="7270062" y="349586"/>
            <a:ext cx="760862" cy="760862"/>
            <a:chOff x="0" y="0"/>
            <a:chExt cx="812800" cy="812800"/>
          </a:xfrm>
        </p:grpSpPr>
        <p:sp>
          <p:nvSpPr>
            <p:cNvPr id="59" name="Google Shape;5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 name="Google Shape;60;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 name="Google Shape;61;p4"/>
          <p:cNvSpPr/>
          <p:nvPr/>
        </p:nvSpPr>
        <p:spPr>
          <a:xfrm>
            <a:off x="7391075" y="515351"/>
            <a:ext cx="518851" cy="429349"/>
          </a:xfrm>
          <a:custGeom>
            <a:rect b="b" l="l" r="r" t="t"/>
            <a:pathLst>
              <a:path extrusionOk="0" h="858698" w="1037702">
                <a:moveTo>
                  <a:pt x="0" y="0"/>
                </a:moveTo>
                <a:lnTo>
                  <a:pt x="1037702" y="0"/>
                </a:lnTo>
                <a:lnTo>
                  <a:pt x="1037702" y="858698"/>
                </a:lnTo>
                <a:lnTo>
                  <a:pt x="0" y="858698"/>
                </a:lnTo>
                <a:lnTo>
                  <a:pt x="0" y="0"/>
                </a:lnTo>
                <a:close/>
              </a:path>
            </a:pathLst>
          </a:custGeom>
          <a:blipFill rotWithShape="1">
            <a:blip r:embed="rId2">
              <a:alphaModFix/>
            </a:blip>
            <a:stretch>
              <a:fillRect b="0" l="0" r="0" t="0"/>
            </a:stretch>
          </a:blipFill>
          <a:ln>
            <a:noFill/>
          </a:ln>
        </p:spPr>
      </p:sp>
      <p:sp>
        <p:nvSpPr>
          <p:cNvPr id="62" name="Google Shape;62;p4"/>
          <p:cNvSpPr txBox="1"/>
          <p:nvPr>
            <p:ph idx="1" type="subTitle"/>
          </p:nvPr>
        </p:nvSpPr>
        <p:spPr>
          <a:xfrm>
            <a:off x="6499325" y="1310288"/>
            <a:ext cx="2343300" cy="808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2"/>
              </a:buClr>
              <a:buSzPts val="2100"/>
              <a:buNone/>
              <a:defRPr sz="21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63" name="Google Shape;63;p4"/>
          <p:cNvSpPr txBox="1"/>
          <p:nvPr>
            <p:ph type="title"/>
          </p:nvPr>
        </p:nvSpPr>
        <p:spPr>
          <a:xfrm>
            <a:off x="-13500" y="1789000"/>
            <a:ext cx="3664200" cy="1480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900"/>
              <a:buNone/>
              <a:defRPr sz="39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64" name="Shape 64"/>
        <p:cNvGrpSpPr/>
        <p:nvPr/>
      </p:nvGrpSpPr>
      <p:grpSpPr>
        <a:xfrm>
          <a:off x="0" y="0"/>
          <a:ext cx="0" cy="0"/>
          <a:chOff x="0" y="0"/>
          <a:chExt cx="0" cy="0"/>
        </a:xfrm>
      </p:grpSpPr>
      <p:sp>
        <p:nvSpPr>
          <p:cNvPr id="65" name="Google Shape;65;p5"/>
          <p:cNvSpPr txBox="1"/>
          <p:nvPr>
            <p:ph type="title"/>
          </p:nvPr>
        </p:nvSpPr>
        <p:spPr>
          <a:xfrm>
            <a:off x="311700" y="2268675"/>
            <a:ext cx="8520600" cy="675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 name="Google Shape;66;p5"/>
          <p:cNvSpPr/>
          <p:nvPr/>
        </p:nvSpPr>
        <p:spPr>
          <a:xfrm rot="1088365">
            <a:off x="5292938" y="134596"/>
            <a:ext cx="2942855" cy="5081217"/>
          </a:xfrm>
          <a:prstGeom prst="ellipse">
            <a:avLst/>
          </a:prstGeom>
          <a:solidFill>
            <a:srgbClr val="E3C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egreya Medium"/>
              <a:ea typeface="Alegreya Medium"/>
              <a:cs typeface="Alegreya Medium"/>
              <a:sym typeface="Alegreya Medium"/>
            </a:endParaRPr>
          </a:p>
        </p:txBody>
      </p:sp>
      <p:sp>
        <p:nvSpPr>
          <p:cNvPr id="67" name="Google Shape;67;p5"/>
          <p:cNvSpPr/>
          <p:nvPr>
            <p:ph idx="2" type="pic"/>
          </p:nvPr>
        </p:nvSpPr>
        <p:spPr>
          <a:xfrm rot="1021290">
            <a:off x="5015678" y="-64872"/>
            <a:ext cx="3080648" cy="5094844"/>
          </a:xfrm>
          <a:prstGeom prst="ellipse">
            <a:avLst/>
          </a:prstGeom>
          <a:noFill/>
          <a:ln cap="flat" cmpd="sng" w="19050">
            <a:solidFill>
              <a:schemeClr val="lt2"/>
            </a:solidFill>
            <a:prstDash val="solid"/>
            <a:round/>
            <a:headEnd len="sm" w="sm" type="none"/>
            <a:tailEnd len="sm" w="sm" type="none"/>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6"/>
          <p:cNvSpPr/>
          <p:nvPr/>
        </p:nvSpPr>
        <p:spPr>
          <a:xfrm>
            <a:off x="-13500" y="23225"/>
            <a:ext cx="9248700" cy="5143500"/>
          </a:xfrm>
          <a:prstGeom prst="rect">
            <a:avLst/>
          </a:prstGeom>
          <a:solidFill>
            <a:srgbClr val="E3C1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egreya Medium"/>
              <a:ea typeface="Alegreya Medium"/>
              <a:cs typeface="Alegreya Medium"/>
              <a:sym typeface="Alegreya Medium"/>
            </a:endParaRPr>
          </a:p>
        </p:txBody>
      </p:sp>
      <p:grpSp>
        <p:nvGrpSpPr>
          <p:cNvPr id="70" name="Google Shape;70;p6"/>
          <p:cNvGrpSpPr/>
          <p:nvPr/>
        </p:nvGrpSpPr>
        <p:grpSpPr>
          <a:xfrm rot="-5400000">
            <a:off x="4173440" y="-4256393"/>
            <a:ext cx="808753" cy="9321533"/>
            <a:chOff x="0" y="-38100"/>
            <a:chExt cx="807300" cy="5065500"/>
          </a:xfrm>
        </p:grpSpPr>
        <p:sp>
          <p:nvSpPr>
            <p:cNvPr id="71" name="Google Shape;71;p6"/>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72" name="Google Shape;72;p6"/>
            <p:cNvSpPr txBox="1"/>
            <p:nvPr/>
          </p:nvSpPr>
          <p:spPr>
            <a:xfrm>
              <a:off x="0" y="-38100"/>
              <a:ext cx="807300" cy="5065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 name="Google Shape;73;p6"/>
          <p:cNvGrpSpPr/>
          <p:nvPr/>
        </p:nvGrpSpPr>
        <p:grpSpPr>
          <a:xfrm rot="-5400000">
            <a:off x="4167627" y="107407"/>
            <a:ext cx="808753" cy="9309882"/>
            <a:chOff x="0" y="-38100"/>
            <a:chExt cx="807300" cy="5065500"/>
          </a:xfrm>
        </p:grpSpPr>
        <p:sp>
          <p:nvSpPr>
            <p:cNvPr id="74" name="Google Shape;74;p6"/>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75" name="Google Shape;75;p6"/>
            <p:cNvSpPr txBox="1"/>
            <p:nvPr/>
          </p:nvSpPr>
          <p:spPr>
            <a:xfrm>
              <a:off x="0" y="-38100"/>
              <a:ext cx="807300" cy="5065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6" name="Google Shape;76;p6"/>
          <p:cNvSpPr/>
          <p:nvPr>
            <p:ph idx="2" type="pic"/>
          </p:nvPr>
        </p:nvSpPr>
        <p:spPr>
          <a:xfrm>
            <a:off x="5763600" y="16650"/>
            <a:ext cx="3380400" cy="5143500"/>
          </a:xfrm>
          <a:prstGeom prst="rect">
            <a:avLst/>
          </a:prstGeom>
          <a:noFill/>
          <a:ln>
            <a:noFill/>
          </a:ln>
        </p:spPr>
      </p:sp>
      <p:sp>
        <p:nvSpPr>
          <p:cNvPr id="77" name="Google Shape;77;p6"/>
          <p:cNvSpPr txBox="1"/>
          <p:nvPr>
            <p:ph type="title"/>
          </p:nvPr>
        </p:nvSpPr>
        <p:spPr>
          <a:xfrm>
            <a:off x="311700" y="1061575"/>
            <a:ext cx="4502700" cy="8088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 name="Google Shape;78;p6"/>
          <p:cNvSpPr txBox="1"/>
          <p:nvPr>
            <p:ph idx="1" type="body"/>
          </p:nvPr>
        </p:nvSpPr>
        <p:spPr>
          <a:xfrm>
            <a:off x="311700" y="1870375"/>
            <a:ext cx="8520600" cy="269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grpSp>
        <p:nvGrpSpPr>
          <p:cNvPr id="81" name="Google Shape;81;p7"/>
          <p:cNvGrpSpPr/>
          <p:nvPr/>
        </p:nvGrpSpPr>
        <p:grpSpPr>
          <a:xfrm rot="-5400000">
            <a:off x="3808891" y="-517642"/>
            <a:ext cx="1532578" cy="9616345"/>
            <a:chOff x="0" y="-38100"/>
            <a:chExt cx="807300" cy="5065500"/>
          </a:xfrm>
        </p:grpSpPr>
        <p:sp>
          <p:nvSpPr>
            <p:cNvPr id="82" name="Google Shape;82;p7"/>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83" name="Google Shape;83;p7"/>
            <p:cNvSpPr txBox="1"/>
            <p:nvPr/>
          </p:nvSpPr>
          <p:spPr>
            <a:xfrm>
              <a:off x="0" y="-38100"/>
              <a:ext cx="807300" cy="5065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4" name="Google Shape;84;p7"/>
          <p:cNvGrpSpPr/>
          <p:nvPr/>
        </p:nvGrpSpPr>
        <p:grpSpPr>
          <a:xfrm rot="-5400000">
            <a:off x="4090777" y="-517536"/>
            <a:ext cx="968807" cy="9616345"/>
            <a:chOff x="0" y="-38100"/>
            <a:chExt cx="510328" cy="5065500"/>
          </a:xfrm>
        </p:grpSpPr>
        <p:sp>
          <p:nvSpPr>
            <p:cNvPr id="85" name="Google Shape;85;p7"/>
            <p:cNvSpPr/>
            <p:nvPr/>
          </p:nvSpPr>
          <p:spPr>
            <a:xfrm>
              <a:off x="0" y="0"/>
              <a:ext cx="510328" cy="5027318"/>
            </a:xfrm>
            <a:custGeom>
              <a:rect b="b" l="l" r="r" t="t"/>
              <a:pathLst>
                <a:path extrusionOk="0" h="5027318" w="510328">
                  <a:moveTo>
                    <a:pt x="0" y="0"/>
                  </a:moveTo>
                  <a:lnTo>
                    <a:pt x="510328" y="0"/>
                  </a:lnTo>
                  <a:lnTo>
                    <a:pt x="510328" y="5027318"/>
                  </a:lnTo>
                  <a:lnTo>
                    <a:pt x="0" y="5027318"/>
                  </a:lnTo>
                  <a:close/>
                </a:path>
              </a:pathLst>
            </a:custGeom>
            <a:solidFill>
              <a:srgbClr val="E3C100"/>
            </a:solidFill>
            <a:ln>
              <a:noFill/>
            </a:ln>
          </p:spPr>
        </p:sp>
        <p:sp>
          <p:nvSpPr>
            <p:cNvPr id="86" name="Google Shape;86;p7"/>
            <p:cNvSpPr txBox="1"/>
            <p:nvPr/>
          </p:nvSpPr>
          <p:spPr>
            <a:xfrm>
              <a:off x="0" y="-38100"/>
              <a:ext cx="510300" cy="5065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7" name="Google Shape;87;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8" name="Google Shape;88;p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9" name="Google Shape;89;p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0" name="Google Shape;9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pic>
        <p:nvPicPr>
          <p:cNvPr id="92" name="Google Shape;92;p8"/>
          <p:cNvPicPr preferRelativeResize="0"/>
          <p:nvPr/>
        </p:nvPicPr>
        <p:blipFill rotWithShape="1">
          <a:blip r:embed="rId2">
            <a:alphaModFix/>
          </a:blip>
          <a:srcRect b="33092" l="48277" r="0" t="0"/>
          <a:stretch/>
        </p:blipFill>
        <p:spPr>
          <a:xfrm>
            <a:off x="1" y="1472025"/>
            <a:ext cx="5078052" cy="3695100"/>
          </a:xfrm>
          <a:prstGeom prst="rect">
            <a:avLst/>
          </a:prstGeom>
          <a:noFill/>
          <a:ln>
            <a:noFill/>
          </a:ln>
        </p:spPr>
      </p:pic>
      <p:sp>
        <p:nvSpPr>
          <p:cNvPr id="93" name="Google Shape;93;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5" name="Google Shape;9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6" name="Google Shape;9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7" name="Google Shape;9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E3C100"/>
        </a:solidFill>
      </p:bgPr>
    </p:bg>
    <p:spTree>
      <p:nvGrpSpPr>
        <p:cNvPr id="98" name="Shape 98"/>
        <p:cNvGrpSpPr/>
        <p:nvPr/>
      </p:nvGrpSpPr>
      <p:grpSpPr>
        <a:xfrm>
          <a:off x="0" y="0"/>
          <a:ext cx="0" cy="0"/>
          <a:chOff x="0" y="0"/>
          <a:chExt cx="0" cy="0"/>
        </a:xfrm>
      </p:grpSpPr>
      <p:grpSp>
        <p:nvGrpSpPr>
          <p:cNvPr id="99" name="Google Shape;99;p9"/>
          <p:cNvGrpSpPr/>
          <p:nvPr/>
        </p:nvGrpSpPr>
        <p:grpSpPr>
          <a:xfrm>
            <a:off x="3511432" y="459943"/>
            <a:ext cx="2092554" cy="2092554"/>
            <a:chOff x="0" y="0"/>
            <a:chExt cx="812800" cy="812800"/>
          </a:xfrm>
        </p:grpSpPr>
        <p:sp>
          <p:nvSpPr>
            <p:cNvPr id="100" name="Google Shape;10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1" name="Google Shape;101;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2" name="Google Shape;102;p9"/>
          <p:cNvSpPr/>
          <p:nvPr/>
        </p:nvSpPr>
        <p:spPr>
          <a:xfrm>
            <a:off x="500686" y="530036"/>
            <a:ext cx="2586736" cy="4227563"/>
          </a:xfrm>
          <a:custGeom>
            <a:rect b="b" l="l" r="r" t="t"/>
            <a:pathLst>
              <a:path extrusionOk="0" h="1328378" w="812800">
                <a:moveTo>
                  <a:pt x="149703" y="0"/>
                </a:moveTo>
                <a:lnTo>
                  <a:pt x="663097" y="0"/>
                </a:lnTo>
                <a:cubicBezTo>
                  <a:pt x="702801" y="0"/>
                  <a:pt x="740878" y="15772"/>
                  <a:pt x="768953" y="43847"/>
                </a:cubicBezTo>
                <a:cubicBezTo>
                  <a:pt x="797028" y="71922"/>
                  <a:pt x="812800" y="109999"/>
                  <a:pt x="812800" y="149703"/>
                </a:cubicBezTo>
                <a:lnTo>
                  <a:pt x="812800" y="1178676"/>
                </a:lnTo>
                <a:cubicBezTo>
                  <a:pt x="812800" y="1261354"/>
                  <a:pt x="745776" y="1328378"/>
                  <a:pt x="663097" y="1328378"/>
                </a:cubicBezTo>
                <a:lnTo>
                  <a:pt x="149703" y="1328378"/>
                </a:lnTo>
                <a:cubicBezTo>
                  <a:pt x="109999" y="1328378"/>
                  <a:pt x="71922" y="1312606"/>
                  <a:pt x="43847" y="1284531"/>
                </a:cubicBezTo>
                <a:cubicBezTo>
                  <a:pt x="15772" y="1256457"/>
                  <a:pt x="0" y="1218379"/>
                  <a:pt x="0" y="1178676"/>
                </a:cubicBezTo>
                <a:lnTo>
                  <a:pt x="0" y="149703"/>
                </a:lnTo>
                <a:cubicBezTo>
                  <a:pt x="0" y="109999"/>
                  <a:pt x="15772" y="71922"/>
                  <a:pt x="43847" y="43847"/>
                </a:cubicBezTo>
                <a:cubicBezTo>
                  <a:pt x="71922" y="15772"/>
                  <a:pt x="109999" y="0"/>
                  <a:pt x="149703" y="0"/>
                </a:cubicBezTo>
                <a:close/>
              </a:path>
            </a:pathLst>
          </a:custGeom>
          <a:solidFill>
            <a:srgbClr val="FFFFFF"/>
          </a:solidFill>
          <a:ln cap="rnd" cmpd="sng" w="1270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9"/>
          <p:cNvSpPr/>
          <p:nvPr/>
        </p:nvSpPr>
        <p:spPr>
          <a:xfrm>
            <a:off x="6240840" y="530036"/>
            <a:ext cx="2586736" cy="4227563"/>
          </a:xfrm>
          <a:custGeom>
            <a:rect b="b" l="l" r="r" t="t"/>
            <a:pathLst>
              <a:path extrusionOk="0" h="1328378" w="812800">
                <a:moveTo>
                  <a:pt x="149703" y="0"/>
                </a:moveTo>
                <a:lnTo>
                  <a:pt x="663097" y="0"/>
                </a:lnTo>
                <a:cubicBezTo>
                  <a:pt x="702801" y="0"/>
                  <a:pt x="740878" y="15772"/>
                  <a:pt x="768953" y="43847"/>
                </a:cubicBezTo>
                <a:cubicBezTo>
                  <a:pt x="797028" y="71922"/>
                  <a:pt x="812800" y="109999"/>
                  <a:pt x="812800" y="149703"/>
                </a:cubicBezTo>
                <a:lnTo>
                  <a:pt x="812800" y="1178676"/>
                </a:lnTo>
                <a:cubicBezTo>
                  <a:pt x="812800" y="1261354"/>
                  <a:pt x="745776" y="1328378"/>
                  <a:pt x="663097" y="1328378"/>
                </a:cubicBezTo>
                <a:lnTo>
                  <a:pt x="149703" y="1328378"/>
                </a:lnTo>
                <a:cubicBezTo>
                  <a:pt x="109999" y="1328378"/>
                  <a:pt x="71922" y="1312606"/>
                  <a:pt x="43847" y="1284531"/>
                </a:cubicBezTo>
                <a:cubicBezTo>
                  <a:pt x="15772" y="1256457"/>
                  <a:pt x="0" y="1218379"/>
                  <a:pt x="0" y="1178676"/>
                </a:cubicBezTo>
                <a:lnTo>
                  <a:pt x="0" y="149703"/>
                </a:lnTo>
                <a:cubicBezTo>
                  <a:pt x="0" y="109999"/>
                  <a:pt x="15772" y="71922"/>
                  <a:pt x="43847" y="43847"/>
                </a:cubicBezTo>
                <a:cubicBezTo>
                  <a:pt x="71922" y="15772"/>
                  <a:pt x="109999" y="0"/>
                  <a:pt x="149703" y="0"/>
                </a:cubicBezTo>
                <a:close/>
              </a:path>
            </a:pathLst>
          </a:custGeom>
          <a:solidFill>
            <a:srgbClr val="FFFFFF"/>
          </a:solidFill>
          <a:ln cap="rnd" cmpd="sng" w="1270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04" name="Google Shape;104;p9"/>
          <p:cNvGrpSpPr/>
          <p:nvPr/>
        </p:nvGrpSpPr>
        <p:grpSpPr>
          <a:xfrm>
            <a:off x="3564307" y="2777118"/>
            <a:ext cx="2092554" cy="2092554"/>
            <a:chOff x="0" y="0"/>
            <a:chExt cx="812800" cy="812800"/>
          </a:xfrm>
        </p:grpSpPr>
        <p:sp>
          <p:nvSpPr>
            <p:cNvPr id="105" name="Google Shape;10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 name="Google Shape;106;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7" name="Google Shape;107;p9"/>
          <p:cNvSpPr/>
          <p:nvPr>
            <p:ph idx="2" type="pic"/>
          </p:nvPr>
        </p:nvSpPr>
        <p:spPr>
          <a:xfrm>
            <a:off x="395050" y="442213"/>
            <a:ext cx="2586900" cy="4221000"/>
          </a:xfrm>
          <a:prstGeom prst="roundRect">
            <a:avLst>
              <a:gd fmla="val 16667" name="adj"/>
            </a:avLst>
          </a:prstGeom>
          <a:noFill/>
          <a:ln>
            <a:noFill/>
          </a:ln>
        </p:spPr>
      </p:sp>
      <p:sp>
        <p:nvSpPr>
          <p:cNvPr id="108" name="Google Shape;108;p9"/>
          <p:cNvSpPr/>
          <p:nvPr>
            <p:ph idx="3" type="pic"/>
          </p:nvPr>
        </p:nvSpPr>
        <p:spPr>
          <a:xfrm>
            <a:off x="6133725" y="462200"/>
            <a:ext cx="2586900" cy="4221000"/>
          </a:xfrm>
          <a:prstGeom prst="roundRect">
            <a:avLst>
              <a:gd fmla="val 16667" name="adj"/>
            </a:avLst>
          </a:prstGeom>
          <a:noFill/>
          <a:ln>
            <a:noFill/>
          </a:ln>
        </p:spPr>
      </p:sp>
      <p:sp>
        <p:nvSpPr>
          <p:cNvPr id="109" name="Google Shape;109;p9"/>
          <p:cNvSpPr/>
          <p:nvPr>
            <p:ph idx="4" type="pic"/>
          </p:nvPr>
        </p:nvSpPr>
        <p:spPr>
          <a:xfrm>
            <a:off x="3675238" y="623625"/>
            <a:ext cx="1765200" cy="1765200"/>
          </a:xfrm>
          <a:prstGeom prst="ellipse">
            <a:avLst/>
          </a:prstGeom>
          <a:noFill/>
          <a:ln>
            <a:noFill/>
          </a:ln>
        </p:spPr>
      </p:sp>
      <p:sp>
        <p:nvSpPr>
          <p:cNvPr id="110" name="Google Shape;110;p9"/>
          <p:cNvSpPr/>
          <p:nvPr>
            <p:ph idx="5" type="pic"/>
          </p:nvPr>
        </p:nvSpPr>
        <p:spPr>
          <a:xfrm>
            <a:off x="3727963" y="2940800"/>
            <a:ext cx="1765200" cy="1765200"/>
          </a:xfrm>
          <a:prstGeom prst="ellipse">
            <a:avLst/>
          </a:prstGeom>
          <a:noFill/>
          <a:ln>
            <a:noFill/>
          </a:ln>
        </p:spPr>
      </p:sp>
      <p:sp>
        <p:nvSpPr>
          <p:cNvPr id="111" name="Google Shape;11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egreya Medium"/>
              <a:buNone/>
              <a:defRPr sz="2800">
                <a:solidFill>
                  <a:schemeClr val="dk1"/>
                </a:solidFill>
                <a:latin typeface="Alegreya Medium"/>
                <a:ea typeface="Alegreya Medium"/>
                <a:cs typeface="Alegreya Medium"/>
                <a:sym typeface="Alegreya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legreya Medium"/>
              <a:buChar char="●"/>
              <a:defRPr sz="1800">
                <a:solidFill>
                  <a:schemeClr val="dk2"/>
                </a:solidFill>
                <a:latin typeface="Alegreya Medium"/>
                <a:ea typeface="Alegreya Medium"/>
                <a:cs typeface="Alegreya Medium"/>
                <a:sym typeface="Alegreya Medium"/>
              </a:defRPr>
            </a:lvl1pPr>
            <a:lvl2pPr indent="-317500" lvl="1" marL="9144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2pPr>
            <a:lvl3pPr indent="-317500" lvl="2" marL="13716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3pPr>
            <a:lvl4pPr indent="-317500" lvl="3" marL="18288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4pPr>
            <a:lvl5pPr indent="-317500" lvl="4" marL="22860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5pPr>
            <a:lvl6pPr indent="-317500" lvl="5" marL="2743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6pPr>
            <a:lvl7pPr indent="-317500" lvl="6" marL="32004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7pPr>
            <a:lvl8pPr indent="-317500" lvl="7" marL="36576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8pPr>
            <a:lvl9pPr indent="-317500" lvl="8" marL="41148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7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43.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40" Type="http://schemas.openxmlformats.org/officeDocument/2006/relationships/image" Target="../media/image67.png"/><Relationship Id="rId20" Type="http://schemas.openxmlformats.org/officeDocument/2006/relationships/image" Target="../media/image39.png"/><Relationship Id="rId41" Type="http://schemas.openxmlformats.org/officeDocument/2006/relationships/image" Target="../media/image65.png"/><Relationship Id="rId22" Type="http://schemas.openxmlformats.org/officeDocument/2006/relationships/image" Target="../media/image58.png"/><Relationship Id="rId21" Type="http://schemas.openxmlformats.org/officeDocument/2006/relationships/image" Target="../media/image47.png"/><Relationship Id="rId24" Type="http://schemas.openxmlformats.org/officeDocument/2006/relationships/image" Target="../media/image56.png"/><Relationship Id="rId23" Type="http://schemas.openxmlformats.org/officeDocument/2006/relationships/image" Target="../media/image50.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9.png"/><Relationship Id="rId26" Type="http://schemas.openxmlformats.org/officeDocument/2006/relationships/image" Target="../media/image48.png"/><Relationship Id="rId25" Type="http://schemas.openxmlformats.org/officeDocument/2006/relationships/image" Target="../media/image60.png"/><Relationship Id="rId28" Type="http://schemas.openxmlformats.org/officeDocument/2006/relationships/image" Target="../media/image57.png"/><Relationship Id="rId27" Type="http://schemas.openxmlformats.org/officeDocument/2006/relationships/image" Target="../media/image70.png"/><Relationship Id="rId5" Type="http://schemas.openxmlformats.org/officeDocument/2006/relationships/image" Target="../media/image27.png"/><Relationship Id="rId6" Type="http://schemas.openxmlformats.org/officeDocument/2006/relationships/image" Target="../media/image34.png"/><Relationship Id="rId29" Type="http://schemas.openxmlformats.org/officeDocument/2006/relationships/image" Target="../media/image71.png"/><Relationship Id="rId7" Type="http://schemas.openxmlformats.org/officeDocument/2006/relationships/image" Target="../media/image24.png"/><Relationship Id="rId8" Type="http://schemas.openxmlformats.org/officeDocument/2006/relationships/image" Target="../media/image23.png"/><Relationship Id="rId31" Type="http://schemas.openxmlformats.org/officeDocument/2006/relationships/image" Target="../media/image51.png"/><Relationship Id="rId30" Type="http://schemas.openxmlformats.org/officeDocument/2006/relationships/image" Target="../media/image55.png"/><Relationship Id="rId11" Type="http://schemas.openxmlformats.org/officeDocument/2006/relationships/image" Target="../media/image33.png"/><Relationship Id="rId33" Type="http://schemas.openxmlformats.org/officeDocument/2006/relationships/image" Target="../media/image52.png"/><Relationship Id="rId10" Type="http://schemas.openxmlformats.org/officeDocument/2006/relationships/image" Target="../media/image26.png"/><Relationship Id="rId32" Type="http://schemas.openxmlformats.org/officeDocument/2006/relationships/image" Target="../media/image69.png"/><Relationship Id="rId13" Type="http://schemas.openxmlformats.org/officeDocument/2006/relationships/image" Target="../media/image41.png"/><Relationship Id="rId35" Type="http://schemas.openxmlformats.org/officeDocument/2006/relationships/image" Target="../media/image68.png"/><Relationship Id="rId12" Type="http://schemas.openxmlformats.org/officeDocument/2006/relationships/image" Target="../media/image35.png"/><Relationship Id="rId34" Type="http://schemas.openxmlformats.org/officeDocument/2006/relationships/image" Target="../media/image61.png"/><Relationship Id="rId15" Type="http://schemas.openxmlformats.org/officeDocument/2006/relationships/image" Target="../media/image36.png"/><Relationship Id="rId37" Type="http://schemas.openxmlformats.org/officeDocument/2006/relationships/image" Target="../media/image53.png"/><Relationship Id="rId14" Type="http://schemas.openxmlformats.org/officeDocument/2006/relationships/image" Target="../media/image37.png"/><Relationship Id="rId36" Type="http://schemas.openxmlformats.org/officeDocument/2006/relationships/image" Target="../media/image63.png"/><Relationship Id="rId17" Type="http://schemas.openxmlformats.org/officeDocument/2006/relationships/image" Target="../media/image45.png"/><Relationship Id="rId39" Type="http://schemas.openxmlformats.org/officeDocument/2006/relationships/image" Target="../media/image66.png"/><Relationship Id="rId16" Type="http://schemas.openxmlformats.org/officeDocument/2006/relationships/image" Target="../media/image40.png"/><Relationship Id="rId38" Type="http://schemas.openxmlformats.org/officeDocument/2006/relationships/image" Target="../media/image64.png"/><Relationship Id="rId19" Type="http://schemas.openxmlformats.org/officeDocument/2006/relationships/image" Target="../media/image62.png"/><Relationship Id="rId18"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4.png"/><Relationship Id="rId4" Type="http://schemas.openxmlformats.org/officeDocument/2006/relationships/image" Target="../media/image30.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117" name="Shape 117"/>
        <p:cNvGrpSpPr/>
        <p:nvPr/>
      </p:nvGrpSpPr>
      <p:grpSpPr>
        <a:xfrm>
          <a:off x="0" y="0"/>
          <a:ext cx="0" cy="0"/>
          <a:chOff x="0" y="0"/>
          <a:chExt cx="0" cy="0"/>
        </a:xfrm>
      </p:grpSpPr>
      <p:pic>
        <p:nvPicPr>
          <p:cNvPr id="118" name="Google Shape;118;p11"/>
          <p:cNvPicPr preferRelativeResize="0"/>
          <p:nvPr/>
        </p:nvPicPr>
        <p:blipFill rotWithShape="1">
          <a:blip r:embed="rId3">
            <a:alphaModFix/>
          </a:blip>
          <a:srcRect b="18467" l="31525" r="0" t="0"/>
          <a:stretch/>
        </p:blipFill>
        <p:spPr>
          <a:xfrm>
            <a:off x="0" y="-669525"/>
            <a:ext cx="8679250" cy="5813024"/>
          </a:xfrm>
          <a:prstGeom prst="rect">
            <a:avLst/>
          </a:prstGeom>
          <a:noFill/>
          <a:ln>
            <a:noFill/>
          </a:ln>
        </p:spPr>
      </p:pic>
      <p:pic>
        <p:nvPicPr>
          <p:cNvPr id="119" name="Google Shape;119;p11"/>
          <p:cNvPicPr preferRelativeResize="0"/>
          <p:nvPr/>
        </p:nvPicPr>
        <p:blipFill rotWithShape="1">
          <a:blip r:embed="rId4">
            <a:alphaModFix/>
          </a:blip>
          <a:srcRect b="0" l="0" r="45468" t="55468"/>
          <a:stretch/>
        </p:blipFill>
        <p:spPr>
          <a:xfrm>
            <a:off x="1938500" y="0"/>
            <a:ext cx="7205499" cy="3309725"/>
          </a:xfrm>
          <a:prstGeom prst="rect">
            <a:avLst/>
          </a:prstGeom>
          <a:noFill/>
          <a:ln>
            <a:noFill/>
          </a:ln>
        </p:spPr>
      </p:pic>
      <p:grpSp>
        <p:nvGrpSpPr>
          <p:cNvPr id="120" name="Google Shape;120;p11"/>
          <p:cNvGrpSpPr/>
          <p:nvPr/>
        </p:nvGrpSpPr>
        <p:grpSpPr>
          <a:xfrm>
            <a:off x="1772843" y="1027663"/>
            <a:ext cx="5693564" cy="3181986"/>
            <a:chOff x="0" y="-38100"/>
            <a:chExt cx="8590614" cy="4801072"/>
          </a:xfrm>
        </p:grpSpPr>
        <p:sp>
          <p:nvSpPr>
            <p:cNvPr id="121" name="Google Shape;121;p11"/>
            <p:cNvSpPr/>
            <p:nvPr/>
          </p:nvSpPr>
          <p:spPr>
            <a:xfrm>
              <a:off x="0" y="0"/>
              <a:ext cx="8590614" cy="4762972"/>
            </a:xfrm>
            <a:custGeom>
              <a:rect b="b" l="l" r="r" t="t"/>
              <a:pathLst>
                <a:path extrusionOk="0" h="4762972" w="8590614">
                  <a:moveTo>
                    <a:pt x="67988" y="0"/>
                  </a:moveTo>
                  <a:lnTo>
                    <a:pt x="8522626" y="0"/>
                  </a:lnTo>
                  <a:cubicBezTo>
                    <a:pt x="8560175" y="0"/>
                    <a:pt x="8590614" y="30439"/>
                    <a:pt x="8590614" y="67988"/>
                  </a:cubicBezTo>
                  <a:lnTo>
                    <a:pt x="8590614" y="4694984"/>
                  </a:lnTo>
                  <a:cubicBezTo>
                    <a:pt x="8590614" y="4732533"/>
                    <a:pt x="8560175" y="4762972"/>
                    <a:pt x="8522626" y="4762972"/>
                  </a:cubicBezTo>
                  <a:lnTo>
                    <a:pt x="67988" y="4762972"/>
                  </a:lnTo>
                  <a:cubicBezTo>
                    <a:pt x="30439" y="4762972"/>
                    <a:pt x="0" y="4732533"/>
                    <a:pt x="0" y="4694984"/>
                  </a:cubicBezTo>
                  <a:lnTo>
                    <a:pt x="0" y="67988"/>
                  </a:lnTo>
                  <a:cubicBezTo>
                    <a:pt x="0" y="30439"/>
                    <a:pt x="30439" y="0"/>
                    <a:pt x="67988"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2" name="Google Shape;122;p11"/>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3" name="Google Shape;123;p11"/>
          <p:cNvGrpSpPr/>
          <p:nvPr/>
        </p:nvGrpSpPr>
        <p:grpSpPr>
          <a:xfrm>
            <a:off x="1677593" y="908600"/>
            <a:ext cx="5693564" cy="3181986"/>
            <a:chOff x="0" y="-38100"/>
            <a:chExt cx="8590614" cy="4801072"/>
          </a:xfrm>
        </p:grpSpPr>
        <p:sp>
          <p:nvSpPr>
            <p:cNvPr id="124" name="Google Shape;124;p11"/>
            <p:cNvSpPr/>
            <p:nvPr/>
          </p:nvSpPr>
          <p:spPr>
            <a:xfrm>
              <a:off x="0" y="0"/>
              <a:ext cx="8590614" cy="4762972"/>
            </a:xfrm>
            <a:custGeom>
              <a:rect b="b" l="l" r="r" t="t"/>
              <a:pathLst>
                <a:path extrusionOk="0" h="4762972" w="8590614">
                  <a:moveTo>
                    <a:pt x="67988" y="0"/>
                  </a:moveTo>
                  <a:lnTo>
                    <a:pt x="8522626" y="0"/>
                  </a:lnTo>
                  <a:cubicBezTo>
                    <a:pt x="8560175" y="0"/>
                    <a:pt x="8590614" y="30439"/>
                    <a:pt x="8590614" y="67988"/>
                  </a:cubicBezTo>
                  <a:lnTo>
                    <a:pt x="8590614" y="4694984"/>
                  </a:lnTo>
                  <a:cubicBezTo>
                    <a:pt x="8590614" y="4732533"/>
                    <a:pt x="8560175" y="4762972"/>
                    <a:pt x="8522626" y="4762972"/>
                  </a:cubicBezTo>
                  <a:lnTo>
                    <a:pt x="67988" y="4762972"/>
                  </a:lnTo>
                  <a:cubicBezTo>
                    <a:pt x="30439" y="4762972"/>
                    <a:pt x="0" y="4732533"/>
                    <a:pt x="0" y="4694984"/>
                  </a:cubicBezTo>
                  <a:lnTo>
                    <a:pt x="0" y="67988"/>
                  </a:lnTo>
                  <a:cubicBezTo>
                    <a:pt x="0" y="30439"/>
                    <a:pt x="30439" y="0"/>
                    <a:pt x="67988"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1"/>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6" name="Google Shape;126;p11"/>
          <p:cNvSpPr txBox="1"/>
          <p:nvPr/>
        </p:nvSpPr>
        <p:spPr>
          <a:xfrm>
            <a:off x="1938500" y="1523200"/>
            <a:ext cx="5267100" cy="1797900"/>
          </a:xfrm>
          <a:prstGeom prst="rect">
            <a:avLst/>
          </a:prstGeom>
          <a:noFill/>
          <a:ln>
            <a:noFill/>
          </a:ln>
        </p:spPr>
        <p:txBody>
          <a:bodyPr anchorCtr="0" anchor="t" bIns="0" lIns="0" spcFirstLastPara="1" rIns="0" wrap="square" tIns="0">
            <a:spAutoFit/>
          </a:bodyPr>
          <a:lstStyle/>
          <a:p>
            <a:pPr indent="0" lvl="0" marL="0" marR="0" rtl="0" algn="ctr">
              <a:lnSpc>
                <a:spcPct val="112998"/>
              </a:lnSpc>
              <a:spcBef>
                <a:spcPts val="0"/>
              </a:spcBef>
              <a:spcAft>
                <a:spcPts val="0"/>
              </a:spcAft>
              <a:buNone/>
            </a:pPr>
            <a:r>
              <a:rPr b="0" i="1" lang="en" sz="6000" u="none" cap="none" strike="noStrike">
                <a:solidFill>
                  <a:srgbClr val="000000"/>
                </a:solidFill>
                <a:latin typeface="Alegreya"/>
                <a:ea typeface="Alegreya"/>
                <a:cs typeface="Alegreya"/>
                <a:sym typeface="Alegreya"/>
              </a:rPr>
              <a:t>Spanish</a:t>
            </a:r>
            <a:endParaRPr i="1" sz="700"/>
          </a:p>
          <a:p>
            <a:pPr indent="0" lvl="0" marL="0" marR="0" rtl="0" algn="ctr">
              <a:lnSpc>
                <a:spcPct val="112992"/>
              </a:lnSpc>
              <a:spcBef>
                <a:spcPts val="0"/>
              </a:spcBef>
              <a:spcAft>
                <a:spcPts val="0"/>
              </a:spcAft>
              <a:buNone/>
            </a:pPr>
            <a:r>
              <a:rPr b="0" i="0" lang="en" sz="4900" u="none" cap="none" strike="noStrike">
                <a:solidFill>
                  <a:srgbClr val="000000"/>
                </a:solidFill>
                <a:latin typeface="Alegreya"/>
                <a:ea typeface="Alegreya"/>
                <a:cs typeface="Alegreya"/>
                <a:sym typeface="Alegreya"/>
              </a:rPr>
              <a:t>Constitution Day</a:t>
            </a:r>
            <a:endParaRPr sz="700"/>
          </a:p>
        </p:txBody>
      </p:sp>
      <p:sp>
        <p:nvSpPr>
          <p:cNvPr id="127" name="Google Shape;127;p11"/>
          <p:cNvSpPr txBox="1"/>
          <p:nvPr/>
        </p:nvSpPr>
        <p:spPr>
          <a:xfrm>
            <a:off x="2303967" y="1307306"/>
            <a:ext cx="4536066" cy="21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300" u="none" cap="none" strike="noStrike">
                <a:solidFill>
                  <a:srgbClr val="E9152E"/>
                </a:solidFill>
                <a:latin typeface="DM Sans"/>
                <a:ea typeface="DM Sans"/>
                <a:cs typeface="DM Sans"/>
                <a:sym typeface="DM Sans"/>
              </a:rPr>
              <a:t>DÍA DE LA CONSTITUCIÓN ESPAÑOLA.</a:t>
            </a:r>
            <a:endParaRPr sz="700"/>
          </a:p>
        </p:txBody>
      </p:sp>
      <p:sp>
        <p:nvSpPr>
          <p:cNvPr id="128" name="Google Shape;128;p11"/>
          <p:cNvSpPr txBox="1"/>
          <p:nvPr/>
        </p:nvSpPr>
        <p:spPr>
          <a:xfrm>
            <a:off x="2504749" y="3567033"/>
            <a:ext cx="4134501" cy="21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300" u="none" cap="none" strike="noStrike">
                <a:solidFill>
                  <a:srgbClr val="000000"/>
                </a:solidFill>
                <a:latin typeface="DM Sans"/>
                <a:ea typeface="DM Sans"/>
                <a:cs typeface="DM Sans"/>
                <a:sym typeface="DM Sans"/>
              </a:rPr>
              <a:t>Presentation Design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350" name="Shape 350"/>
        <p:cNvGrpSpPr/>
        <p:nvPr/>
      </p:nvGrpSpPr>
      <p:grpSpPr>
        <a:xfrm>
          <a:off x="0" y="0"/>
          <a:ext cx="0" cy="0"/>
          <a:chOff x="0" y="0"/>
          <a:chExt cx="0" cy="0"/>
        </a:xfrm>
      </p:grpSpPr>
      <p:grpSp>
        <p:nvGrpSpPr>
          <p:cNvPr id="351" name="Google Shape;351;p20"/>
          <p:cNvGrpSpPr/>
          <p:nvPr/>
        </p:nvGrpSpPr>
        <p:grpSpPr>
          <a:xfrm>
            <a:off x="638477" y="3316012"/>
            <a:ext cx="9068112" cy="1562714"/>
            <a:chOff x="0" y="-38100"/>
            <a:chExt cx="17138971" cy="2953571"/>
          </a:xfrm>
        </p:grpSpPr>
        <p:sp>
          <p:nvSpPr>
            <p:cNvPr id="352" name="Google Shape;352;p20"/>
            <p:cNvSpPr/>
            <p:nvPr/>
          </p:nvSpPr>
          <p:spPr>
            <a:xfrm>
              <a:off x="0" y="0"/>
              <a:ext cx="17138971" cy="2915471"/>
            </a:xfrm>
            <a:custGeom>
              <a:rect b="b" l="l" r="r" t="t"/>
              <a:pathLst>
                <a:path extrusionOk="0" h="2915471" w="17138971">
                  <a:moveTo>
                    <a:pt x="42688" y="0"/>
                  </a:moveTo>
                  <a:lnTo>
                    <a:pt x="17096284" y="0"/>
                  </a:lnTo>
                  <a:cubicBezTo>
                    <a:pt x="17119859" y="0"/>
                    <a:pt x="17138971" y="19112"/>
                    <a:pt x="17138971" y="42688"/>
                  </a:cubicBezTo>
                  <a:lnTo>
                    <a:pt x="17138971" y="2872784"/>
                  </a:lnTo>
                  <a:cubicBezTo>
                    <a:pt x="17138971" y="2884105"/>
                    <a:pt x="17134474" y="2894963"/>
                    <a:pt x="17126468" y="2902968"/>
                  </a:cubicBezTo>
                  <a:cubicBezTo>
                    <a:pt x="17118462" y="2910974"/>
                    <a:pt x="17107605" y="2915471"/>
                    <a:pt x="17096284" y="2915471"/>
                  </a:cubicBezTo>
                  <a:lnTo>
                    <a:pt x="42688" y="2915471"/>
                  </a:lnTo>
                  <a:cubicBezTo>
                    <a:pt x="19112" y="2915471"/>
                    <a:pt x="0" y="2896359"/>
                    <a:pt x="0" y="2872784"/>
                  </a:cubicBezTo>
                  <a:lnTo>
                    <a:pt x="0" y="42688"/>
                  </a:lnTo>
                  <a:cubicBezTo>
                    <a:pt x="0" y="31366"/>
                    <a:pt x="4497" y="20508"/>
                    <a:pt x="12503" y="12503"/>
                  </a:cubicBezTo>
                  <a:cubicBezTo>
                    <a:pt x="20508" y="4497"/>
                    <a:pt x="31366" y="0"/>
                    <a:pt x="42688"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3" name="Google Shape;353;p20"/>
            <p:cNvSpPr txBox="1"/>
            <p:nvPr/>
          </p:nvSpPr>
          <p:spPr>
            <a:xfrm>
              <a:off x="0" y="-38100"/>
              <a:ext cx="17138970" cy="2953571"/>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4" name="Google Shape;354;p20"/>
          <p:cNvGrpSpPr/>
          <p:nvPr/>
        </p:nvGrpSpPr>
        <p:grpSpPr>
          <a:xfrm>
            <a:off x="514350" y="3205825"/>
            <a:ext cx="9068230" cy="1562734"/>
            <a:chOff x="0" y="-38100"/>
            <a:chExt cx="17138971" cy="2953571"/>
          </a:xfrm>
        </p:grpSpPr>
        <p:sp>
          <p:nvSpPr>
            <p:cNvPr id="355" name="Google Shape;355;p20"/>
            <p:cNvSpPr/>
            <p:nvPr/>
          </p:nvSpPr>
          <p:spPr>
            <a:xfrm>
              <a:off x="0" y="0"/>
              <a:ext cx="17138971" cy="2915471"/>
            </a:xfrm>
            <a:custGeom>
              <a:rect b="b" l="l" r="r" t="t"/>
              <a:pathLst>
                <a:path extrusionOk="0" h="2915471" w="17138971">
                  <a:moveTo>
                    <a:pt x="42688" y="0"/>
                  </a:moveTo>
                  <a:lnTo>
                    <a:pt x="17096284" y="0"/>
                  </a:lnTo>
                  <a:cubicBezTo>
                    <a:pt x="17119859" y="0"/>
                    <a:pt x="17138971" y="19112"/>
                    <a:pt x="17138971" y="42688"/>
                  </a:cubicBezTo>
                  <a:lnTo>
                    <a:pt x="17138971" y="2872784"/>
                  </a:lnTo>
                  <a:cubicBezTo>
                    <a:pt x="17138971" y="2884105"/>
                    <a:pt x="17134474" y="2894963"/>
                    <a:pt x="17126468" y="2902968"/>
                  </a:cubicBezTo>
                  <a:cubicBezTo>
                    <a:pt x="17118462" y="2910974"/>
                    <a:pt x="17107605" y="2915471"/>
                    <a:pt x="17096284" y="2915471"/>
                  </a:cubicBezTo>
                  <a:lnTo>
                    <a:pt x="42688" y="2915471"/>
                  </a:lnTo>
                  <a:cubicBezTo>
                    <a:pt x="19112" y="2915471"/>
                    <a:pt x="0" y="2896359"/>
                    <a:pt x="0" y="2872784"/>
                  </a:cubicBezTo>
                  <a:lnTo>
                    <a:pt x="0" y="42688"/>
                  </a:lnTo>
                  <a:cubicBezTo>
                    <a:pt x="0" y="31366"/>
                    <a:pt x="4497" y="20508"/>
                    <a:pt x="12503" y="12503"/>
                  </a:cubicBezTo>
                  <a:cubicBezTo>
                    <a:pt x="20508" y="4497"/>
                    <a:pt x="31366" y="0"/>
                    <a:pt x="42688"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0"/>
            <p:cNvSpPr txBox="1"/>
            <p:nvPr/>
          </p:nvSpPr>
          <p:spPr>
            <a:xfrm>
              <a:off x="0" y="-38100"/>
              <a:ext cx="17138970" cy="2953571"/>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7" name="Google Shape;357;p20"/>
          <p:cNvPicPr preferRelativeResize="0"/>
          <p:nvPr/>
        </p:nvPicPr>
        <p:blipFill rotWithShape="1">
          <a:blip r:embed="rId3">
            <a:alphaModFix/>
          </a:blip>
          <a:srcRect b="18466" l="31525" r="0" t="36093"/>
          <a:stretch/>
        </p:blipFill>
        <p:spPr>
          <a:xfrm>
            <a:off x="0" y="1"/>
            <a:ext cx="8679250" cy="3239726"/>
          </a:xfrm>
          <a:prstGeom prst="rect">
            <a:avLst/>
          </a:prstGeom>
          <a:noFill/>
          <a:ln>
            <a:noFill/>
          </a:ln>
        </p:spPr>
      </p:pic>
      <p:grpSp>
        <p:nvGrpSpPr>
          <p:cNvPr id="358" name="Google Shape;358;p20"/>
          <p:cNvGrpSpPr/>
          <p:nvPr/>
        </p:nvGrpSpPr>
        <p:grpSpPr>
          <a:xfrm>
            <a:off x="-559043" y="1392019"/>
            <a:ext cx="9068112" cy="1562714"/>
            <a:chOff x="0" y="-38100"/>
            <a:chExt cx="17138971" cy="2953571"/>
          </a:xfrm>
        </p:grpSpPr>
        <p:sp>
          <p:nvSpPr>
            <p:cNvPr id="359" name="Google Shape;359;p20"/>
            <p:cNvSpPr/>
            <p:nvPr/>
          </p:nvSpPr>
          <p:spPr>
            <a:xfrm>
              <a:off x="0" y="0"/>
              <a:ext cx="17138971" cy="2915471"/>
            </a:xfrm>
            <a:custGeom>
              <a:rect b="b" l="l" r="r" t="t"/>
              <a:pathLst>
                <a:path extrusionOk="0" h="2915471" w="17138971">
                  <a:moveTo>
                    <a:pt x="42688" y="0"/>
                  </a:moveTo>
                  <a:lnTo>
                    <a:pt x="17096284" y="0"/>
                  </a:lnTo>
                  <a:cubicBezTo>
                    <a:pt x="17119859" y="0"/>
                    <a:pt x="17138971" y="19112"/>
                    <a:pt x="17138971" y="42688"/>
                  </a:cubicBezTo>
                  <a:lnTo>
                    <a:pt x="17138971" y="2872784"/>
                  </a:lnTo>
                  <a:cubicBezTo>
                    <a:pt x="17138971" y="2884105"/>
                    <a:pt x="17134474" y="2894963"/>
                    <a:pt x="17126468" y="2902968"/>
                  </a:cubicBezTo>
                  <a:cubicBezTo>
                    <a:pt x="17118462" y="2910974"/>
                    <a:pt x="17107605" y="2915471"/>
                    <a:pt x="17096284" y="2915471"/>
                  </a:cubicBezTo>
                  <a:lnTo>
                    <a:pt x="42688" y="2915471"/>
                  </a:lnTo>
                  <a:cubicBezTo>
                    <a:pt x="19112" y="2915471"/>
                    <a:pt x="0" y="2896359"/>
                    <a:pt x="0" y="2872784"/>
                  </a:cubicBezTo>
                  <a:lnTo>
                    <a:pt x="0" y="42688"/>
                  </a:lnTo>
                  <a:cubicBezTo>
                    <a:pt x="0" y="31366"/>
                    <a:pt x="4497" y="20508"/>
                    <a:pt x="12503" y="12503"/>
                  </a:cubicBezTo>
                  <a:cubicBezTo>
                    <a:pt x="20508" y="4497"/>
                    <a:pt x="31366" y="0"/>
                    <a:pt x="42688"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20"/>
            <p:cNvSpPr txBox="1"/>
            <p:nvPr/>
          </p:nvSpPr>
          <p:spPr>
            <a:xfrm>
              <a:off x="0" y="-38100"/>
              <a:ext cx="17138970" cy="2953571"/>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1" name="Google Shape;361;p20"/>
          <p:cNvGrpSpPr/>
          <p:nvPr/>
        </p:nvGrpSpPr>
        <p:grpSpPr>
          <a:xfrm>
            <a:off x="-683171" y="1281832"/>
            <a:ext cx="9068230" cy="1562734"/>
            <a:chOff x="0" y="-38100"/>
            <a:chExt cx="17138971" cy="2953571"/>
          </a:xfrm>
        </p:grpSpPr>
        <p:sp>
          <p:nvSpPr>
            <p:cNvPr id="362" name="Google Shape;362;p20"/>
            <p:cNvSpPr/>
            <p:nvPr/>
          </p:nvSpPr>
          <p:spPr>
            <a:xfrm>
              <a:off x="0" y="0"/>
              <a:ext cx="17138971" cy="2915471"/>
            </a:xfrm>
            <a:custGeom>
              <a:rect b="b" l="l" r="r" t="t"/>
              <a:pathLst>
                <a:path extrusionOk="0" h="2915471" w="17138971">
                  <a:moveTo>
                    <a:pt x="42688" y="0"/>
                  </a:moveTo>
                  <a:lnTo>
                    <a:pt x="17096284" y="0"/>
                  </a:lnTo>
                  <a:cubicBezTo>
                    <a:pt x="17119859" y="0"/>
                    <a:pt x="17138971" y="19112"/>
                    <a:pt x="17138971" y="42688"/>
                  </a:cubicBezTo>
                  <a:lnTo>
                    <a:pt x="17138971" y="2872784"/>
                  </a:lnTo>
                  <a:cubicBezTo>
                    <a:pt x="17138971" y="2884105"/>
                    <a:pt x="17134474" y="2894963"/>
                    <a:pt x="17126468" y="2902968"/>
                  </a:cubicBezTo>
                  <a:cubicBezTo>
                    <a:pt x="17118462" y="2910974"/>
                    <a:pt x="17107605" y="2915471"/>
                    <a:pt x="17096284" y="2915471"/>
                  </a:cubicBezTo>
                  <a:lnTo>
                    <a:pt x="42688" y="2915471"/>
                  </a:lnTo>
                  <a:cubicBezTo>
                    <a:pt x="19112" y="2915471"/>
                    <a:pt x="0" y="2896359"/>
                    <a:pt x="0" y="2872784"/>
                  </a:cubicBezTo>
                  <a:lnTo>
                    <a:pt x="0" y="42688"/>
                  </a:lnTo>
                  <a:cubicBezTo>
                    <a:pt x="0" y="31366"/>
                    <a:pt x="4497" y="20508"/>
                    <a:pt x="12503" y="12503"/>
                  </a:cubicBezTo>
                  <a:cubicBezTo>
                    <a:pt x="20508" y="4497"/>
                    <a:pt x="31366" y="0"/>
                    <a:pt x="42688"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3" name="Google Shape;363;p20"/>
            <p:cNvSpPr txBox="1"/>
            <p:nvPr/>
          </p:nvSpPr>
          <p:spPr>
            <a:xfrm>
              <a:off x="0" y="-38100"/>
              <a:ext cx="17138970" cy="2953571"/>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4" name="Google Shape;364;p20"/>
          <p:cNvPicPr preferRelativeResize="0"/>
          <p:nvPr/>
        </p:nvPicPr>
        <p:blipFill>
          <a:blip r:embed="rId4">
            <a:alphaModFix/>
          </a:blip>
          <a:stretch>
            <a:fillRect/>
          </a:stretch>
        </p:blipFill>
        <p:spPr>
          <a:xfrm>
            <a:off x="2404200" y="1320690"/>
            <a:ext cx="2474775" cy="1523876"/>
          </a:xfrm>
          <a:prstGeom prst="rect">
            <a:avLst/>
          </a:prstGeom>
          <a:noFill/>
          <a:ln>
            <a:noFill/>
          </a:ln>
        </p:spPr>
      </p:pic>
      <p:pic>
        <p:nvPicPr>
          <p:cNvPr id="365" name="Google Shape;365;p20"/>
          <p:cNvPicPr preferRelativeResize="0"/>
          <p:nvPr/>
        </p:nvPicPr>
        <p:blipFill>
          <a:blip r:embed="rId5">
            <a:alphaModFix/>
          </a:blip>
          <a:stretch>
            <a:fillRect/>
          </a:stretch>
        </p:blipFill>
        <p:spPr>
          <a:xfrm>
            <a:off x="3578275" y="3247362"/>
            <a:ext cx="3143001" cy="1521198"/>
          </a:xfrm>
          <a:prstGeom prst="rect">
            <a:avLst/>
          </a:prstGeom>
          <a:noFill/>
          <a:ln>
            <a:noFill/>
          </a:ln>
        </p:spPr>
      </p:pic>
      <p:sp>
        <p:nvSpPr>
          <p:cNvPr id="366" name="Google Shape;366;p20"/>
          <p:cNvSpPr txBox="1"/>
          <p:nvPr/>
        </p:nvSpPr>
        <p:spPr>
          <a:xfrm>
            <a:off x="5201394" y="1624111"/>
            <a:ext cx="2769300" cy="8775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1" lang="en" sz="5700" u="none" cap="none" strike="noStrike">
                <a:solidFill>
                  <a:srgbClr val="397EC4"/>
                </a:solidFill>
                <a:latin typeface="Alegreya"/>
                <a:ea typeface="Alegreya"/>
                <a:cs typeface="Alegreya"/>
                <a:sym typeface="Alegreya"/>
              </a:rPr>
              <a:t>$500,000</a:t>
            </a:r>
            <a:endParaRPr i="1" sz="700"/>
          </a:p>
        </p:txBody>
      </p:sp>
      <p:sp>
        <p:nvSpPr>
          <p:cNvPr id="367" name="Google Shape;367;p20"/>
          <p:cNvSpPr txBox="1"/>
          <p:nvPr/>
        </p:nvSpPr>
        <p:spPr>
          <a:xfrm>
            <a:off x="746183" y="3605332"/>
            <a:ext cx="2769300" cy="8775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1" lang="en" sz="5700" u="none" cap="none" strike="noStrike">
                <a:solidFill>
                  <a:srgbClr val="397EC4"/>
                </a:solidFill>
                <a:latin typeface="Alegreya"/>
                <a:ea typeface="Alegreya"/>
                <a:cs typeface="Alegreya"/>
                <a:sym typeface="Alegreya"/>
              </a:rPr>
              <a:t>1 in 20</a:t>
            </a:r>
            <a:endParaRPr i="1" sz="700"/>
          </a:p>
        </p:txBody>
      </p:sp>
      <p:sp>
        <p:nvSpPr>
          <p:cNvPr id="368" name="Google Shape;368;p20"/>
          <p:cNvSpPr txBox="1"/>
          <p:nvPr/>
        </p:nvSpPr>
        <p:spPr>
          <a:xfrm>
            <a:off x="421609" y="1770056"/>
            <a:ext cx="143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MAIN POINT</a:t>
            </a:r>
            <a:endParaRPr sz="700"/>
          </a:p>
        </p:txBody>
      </p:sp>
      <p:sp>
        <p:nvSpPr>
          <p:cNvPr id="369" name="Google Shape;369;p20"/>
          <p:cNvSpPr txBox="1"/>
          <p:nvPr/>
        </p:nvSpPr>
        <p:spPr>
          <a:xfrm>
            <a:off x="7253302" y="3750391"/>
            <a:ext cx="143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MAIN POINT</a:t>
            </a:r>
            <a:endParaRPr sz="700"/>
          </a:p>
        </p:txBody>
      </p:sp>
      <p:sp>
        <p:nvSpPr>
          <p:cNvPr id="370" name="Google Shape;370;p20"/>
          <p:cNvSpPr txBox="1"/>
          <p:nvPr/>
        </p:nvSpPr>
        <p:spPr>
          <a:xfrm>
            <a:off x="368298" y="2135556"/>
            <a:ext cx="15414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Briefly elaborate on what</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 you want to discuss. </a:t>
            </a:r>
            <a:endParaRPr sz="700"/>
          </a:p>
        </p:txBody>
      </p:sp>
      <p:sp>
        <p:nvSpPr>
          <p:cNvPr id="371" name="Google Shape;371;p20"/>
          <p:cNvSpPr txBox="1"/>
          <p:nvPr/>
        </p:nvSpPr>
        <p:spPr>
          <a:xfrm>
            <a:off x="7199991" y="4115891"/>
            <a:ext cx="15414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Briefly elaborate on what</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 you want to discuss. </a:t>
            </a:r>
            <a:endParaRPr sz="700"/>
          </a:p>
        </p:txBody>
      </p:sp>
      <p:cxnSp>
        <p:nvCxnSpPr>
          <p:cNvPr id="372" name="Google Shape;372;p20"/>
          <p:cNvCxnSpPr/>
          <p:nvPr/>
        </p:nvCxnSpPr>
        <p:spPr>
          <a:xfrm>
            <a:off x="4860251" y="1301991"/>
            <a:ext cx="0" cy="1542556"/>
          </a:xfrm>
          <a:prstGeom prst="straightConnector1">
            <a:avLst/>
          </a:prstGeom>
          <a:noFill/>
          <a:ln cap="flat" cmpd="sng" w="19050">
            <a:solidFill>
              <a:srgbClr val="E9152E"/>
            </a:solidFill>
            <a:prstDash val="solid"/>
            <a:round/>
            <a:headEnd len="sm" w="sm" type="none"/>
            <a:tailEnd len="sm" w="sm" type="none"/>
          </a:ln>
        </p:spPr>
      </p:cxnSp>
      <p:cxnSp>
        <p:nvCxnSpPr>
          <p:cNvPr id="373" name="Google Shape;373;p20"/>
          <p:cNvCxnSpPr/>
          <p:nvPr/>
        </p:nvCxnSpPr>
        <p:spPr>
          <a:xfrm>
            <a:off x="6725991" y="3225984"/>
            <a:ext cx="0" cy="1542556"/>
          </a:xfrm>
          <a:prstGeom prst="straightConnector1">
            <a:avLst/>
          </a:prstGeom>
          <a:noFill/>
          <a:ln cap="flat" cmpd="sng" w="19050">
            <a:solidFill>
              <a:srgbClr val="E9152E"/>
            </a:solidFill>
            <a:prstDash val="solid"/>
            <a:round/>
            <a:headEnd len="sm" w="sm" type="none"/>
            <a:tailEnd len="sm" w="sm" type="none"/>
          </a:ln>
        </p:spPr>
      </p:cxnSp>
      <p:cxnSp>
        <p:nvCxnSpPr>
          <p:cNvPr id="374" name="Google Shape;374;p20"/>
          <p:cNvCxnSpPr/>
          <p:nvPr/>
        </p:nvCxnSpPr>
        <p:spPr>
          <a:xfrm>
            <a:off x="2385469" y="1301991"/>
            <a:ext cx="0" cy="1542556"/>
          </a:xfrm>
          <a:prstGeom prst="straightConnector1">
            <a:avLst/>
          </a:prstGeom>
          <a:noFill/>
          <a:ln cap="flat" cmpd="sng" w="19050">
            <a:solidFill>
              <a:srgbClr val="E9152E"/>
            </a:solidFill>
            <a:prstDash val="solid"/>
            <a:round/>
            <a:headEnd len="sm" w="sm" type="none"/>
            <a:tailEnd len="sm" w="sm" type="none"/>
          </a:ln>
        </p:spPr>
      </p:cxnSp>
      <p:cxnSp>
        <p:nvCxnSpPr>
          <p:cNvPr id="375" name="Google Shape;375;p20"/>
          <p:cNvCxnSpPr/>
          <p:nvPr/>
        </p:nvCxnSpPr>
        <p:spPr>
          <a:xfrm>
            <a:off x="3582990" y="3225984"/>
            <a:ext cx="0" cy="1542556"/>
          </a:xfrm>
          <a:prstGeom prst="straightConnector1">
            <a:avLst/>
          </a:prstGeom>
          <a:noFill/>
          <a:ln cap="flat" cmpd="sng" w="19050">
            <a:solidFill>
              <a:srgbClr val="E9152E"/>
            </a:solidFill>
            <a:prstDash val="solid"/>
            <a:round/>
            <a:headEnd len="sm" w="sm" type="none"/>
            <a:tailEnd len="sm" w="sm" type="none"/>
          </a:ln>
        </p:spPr>
      </p:cxnSp>
      <p:sp>
        <p:nvSpPr>
          <p:cNvPr id="376" name="Google Shape;376;p20"/>
          <p:cNvSpPr txBox="1"/>
          <p:nvPr/>
        </p:nvSpPr>
        <p:spPr>
          <a:xfrm>
            <a:off x="580365" y="246696"/>
            <a:ext cx="7985100" cy="831300"/>
          </a:xfrm>
          <a:prstGeom prst="rect">
            <a:avLst/>
          </a:prstGeom>
          <a:noFill/>
          <a:ln>
            <a:noFill/>
          </a:ln>
        </p:spPr>
        <p:txBody>
          <a:bodyPr anchorCtr="0" anchor="t" bIns="0" lIns="0" spcFirstLastPara="1" rIns="0" wrap="square" tIns="0">
            <a:spAutoFit/>
          </a:bodyPr>
          <a:lstStyle/>
          <a:p>
            <a:pPr indent="0" lvl="0" marL="0" marR="0" rtl="0" algn="ctr">
              <a:lnSpc>
                <a:spcPct val="112998"/>
              </a:lnSpc>
              <a:spcBef>
                <a:spcPts val="0"/>
              </a:spcBef>
              <a:spcAft>
                <a:spcPts val="0"/>
              </a:spcAft>
              <a:buNone/>
            </a:pPr>
            <a:r>
              <a:rPr b="0" i="1" lang="en" sz="5400" u="none" cap="none" strike="noStrike">
                <a:solidFill>
                  <a:srgbClr val="FFFFFF"/>
                </a:solidFill>
                <a:latin typeface="Alegreya"/>
                <a:ea typeface="Alegreya"/>
                <a:cs typeface="Alegreya"/>
                <a:sym typeface="Alegreya"/>
              </a:rPr>
              <a:t>Constitutional </a:t>
            </a:r>
            <a:r>
              <a:rPr b="0" i="0" lang="en" sz="5400" u="none" cap="none" strike="noStrike">
                <a:solidFill>
                  <a:srgbClr val="FFFFFF"/>
                </a:solidFill>
                <a:latin typeface="Alegreya"/>
                <a:ea typeface="Alegreya"/>
                <a:cs typeface="Alegreya"/>
                <a:sym typeface="Alegreya"/>
              </a:rPr>
              <a:t>Evolution</a:t>
            </a:r>
            <a:endParaRPr sz="700"/>
          </a:p>
        </p:txBody>
      </p:sp>
      <p:grpSp>
        <p:nvGrpSpPr>
          <p:cNvPr id="377" name="Google Shape;377;p20"/>
          <p:cNvGrpSpPr/>
          <p:nvPr/>
        </p:nvGrpSpPr>
        <p:grpSpPr>
          <a:xfrm>
            <a:off x="8132803" y="1808156"/>
            <a:ext cx="608478" cy="608478"/>
            <a:chOff x="0" y="0"/>
            <a:chExt cx="812800" cy="812800"/>
          </a:xfrm>
        </p:grpSpPr>
        <p:sp>
          <p:nvSpPr>
            <p:cNvPr id="378" name="Google Shape;37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0" name="Google Shape;380;p20"/>
          <p:cNvGrpSpPr/>
          <p:nvPr/>
        </p:nvGrpSpPr>
        <p:grpSpPr>
          <a:xfrm>
            <a:off x="210111" y="3731021"/>
            <a:ext cx="608478" cy="608478"/>
            <a:chOff x="0" y="0"/>
            <a:chExt cx="812800" cy="812800"/>
          </a:xfrm>
        </p:grpSpPr>
        <p:sp>
          <p:nvSpPr>
            <p:cNvPr id="381" name="Google Shape;38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2" name="Google Shape;382;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3" name="Google Shape;383;p20"/>
          <p:cNvSpPr txBox="1"/>
          <p:nvPr/>
        </p:nvSpPr>
        <p:spPr>
          <a:xfrm>
            <a:off x="8293125" y="1941739"/>
            <a:ext cx="287834"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01.</a:t>
            </a:r>
            <a:endParaRPr sz="700"/>
          </a:p>
        </p:txBody>
      </p:sp>
      <p:sp>
        <p:nvSpPr>
          <p:cNvPr id="384" name="Google Shape;384;p20"/>
          <p:cNvSpPr txBox="1"/>
          <p:nvPr/>
        </p:nvSpPr>
        <p:spPr>
          <a:xfrm>
            <a:off x="345318" y="3864604"/>
            <a:ext cx="338063"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02.</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388" name="Shape 388"/>
        <p:cNvGrpSpPr/>
        <p:nvPr/>
      </p:nvGrpSpPr>
      <p:grpSpPr>
        <a:xfrm>
          <a:off x="0" y="0"/>
          <a:ext cx="0" cy="0"/>
          <a:chOff x="0" y="0"/>
          <a:chExt cx="0" cy="0"/>
        </a:xfrm>
      </p:grpSpPr>
      <p:grpSp>
        <p:nvGrpSpPr>
          <p:cNvPr id="389" name="Google Shape;389;p21"/>
          <p:cNvGrpSpPr/>
          <p:nvPr/>
        </p:nvGrpSpPr>
        <p:grpSpPr>
          <a:xfrm rot="-5400000">
            <a:off x="-556624" y="3761481"/>
            <a:ext cx="4545235" cy="2540214"/>
            <a:chOff x="0" y="-38100"/>
            <a:chExt cx="8590614" cy="4801072"/>
          </a:xfrm>
        </p:grpSpPr>
        <p:sp>
          <p:nvSpPr>
            <p:cNvPr id="390" name="Google Shape;390;p21"/>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1" name="Google Shape;391;p21"/>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2" name="Google Shape;392;p21"/>
          <p:cNvGrpSpPr/>
          <p:nvPr/>
        </p:nvGrpSpPr>
        <p:grpSpPr>
          <a:xfrm rot="-5400000">
            <a:off x="2350689" y="3761481"/>
            <a:ext cx="4545235" cy="2540214"/>
            <a:chOff x="0" y="-38100"/>
            <a:chExt cx="8590614" cy="4801072"/>
          </a:xfrm>
        </p:grpSpPr>
        <p:sp>
          <p:nvSpPr>
            <p:cNvPr id="393" name="Google Shape;393;p21"/>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4" name="Google Shape;394;p21"/>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21"/>
          <p:cNvGrpSpPr/>
          <p:nvPr/>
        </p:nvGrpSpPr>
        <p:grpSpPr>
          <a:xfrm rot="-5400000">
            <a:off x="5258280" y="3761481"/>
            <a:ext cx="4545235" cy="2540214"/>
            <a:chOff x="0" y="-38100"/>
            <a:chExt cx="8590614" cy="4801072"/>
          </a:xfrm>
        </p:grpSpPr>
        <p:sp>
          <p:nvSpPr>
            <p:cNvPr id="396" name="Google Shape;396;p21"/>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7" name="Google Shape;397;p21"/>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21"/>
          <p:cNvGrpSpPr/>
          <p:nvPr/>
        </p:nvGrpSpPr>
        <p:grpSpPr>
          <a:xfrm rot="-5400000">
            <a:off x="-677472" y="3664825"/>
            <a:ext cx="4545294" cy="2540247"/>
            <a:chOff x="0" y="-38100"/>
            <a:chExt cx="8590614" cy="4801072"/>
          </a:xfrm>
        </p:grpSpPr>
        <p:sp>
          <p:nvSpPr>
            <p:cNvPr id="399" name="Google Shape;399;p21"/>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21"/>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1" name="Google Shape;401;p21"/>
          <p:cNvGrpSpPr/>
          <p:nvPr/>
        </p:nvGrpSpPr>
        <p:grpSpPr>
          <a:xfrm rot="-5400000">
            <a:off x="2229841" y="3664825"/>
            <a:ext cx="4545294" cy="2540247"/>
            <a:chOff x="0" y="-38100"/>
            <a:chExt cx="8590614" cy="4801072"/>
          </a:xfrm>
        </p:grpSpPr>
        <p:sp>
          <p:nvSpPr>
            <p:cNvPr id="402" name="Google Shape;402;p21"/>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1"/>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4" name="Google Shape;404;p21"/>
          <p:cNvGrpSpPr/>
          <p:nvPr/>
        </p:nvGrpSpPr>
        <p:grpSpPr>
          <a:xfrm rot="-5400000">
            <a:off x="5137432" y="3664825"/>
            <a:ext cx="4545294" cy="2540247"/>
            <a:chOff x="0" y="-38100"/>
            <a:chExt cx="8590614" cy="4801072"/>
          </a:xfrm>
        </p:grpSpPr>
        <p:sp>
          <p:nvSpPr>
            <p:cNvPr id="405" name="Google Shape;405;p21"/>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21"/>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7" name="Google Shape;407;p21"/>
          <p:cNvGrpSpPr/>
          <p:nvPr/>
        </p:nvGrpSpPr>
        <p:grpSpPr>
          <a:xfrm>
            <a:off x="558957" y="1487145"/>
            <a:ext cx="2092562" cy="2092562"/>
            <a:chOff x="0" y="0"/>
            <a:chExt cx="812800" cy="812800"/>
          </a:xfrm>
        </p:grpSpPr>
        <p:sp>
          <p:nvSpPr>
            <p:cNvPr id="408" name="Google Shape;40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10" name="Google Shape;410;p21"/>
          <p:cNvPicPr preferRelativeResize="0"/>
          <p:nvPr/>
        </p:nvPicPr>
        <p:blipFill>
          <a:blip r:embed="rId3">
            <a:alphaModFix/>
          </a:blip>
          <a:stretch>
            <a:fillRect/>
          </a:stretch>
        </p:blipFill>
        <p:spPr>
          <a:xfrm>
            <a:off x="696176" y="1624372"/>
            <a:ext cx="1833150" cy="1830083"/>
          </a:xfrm>
          <a:prstGeom prst="rect">
            <a:avLst/>
          </a:prstGeom>
          <a:noFill/>
          <a:ln>
            <a:noFill/>
          </a:ln>
        </p:spPr>
      </p:pic>
      <p:pic>
        <p:nvPicPr>
          <p:cNvPr id="411" name="Google Shape;411;p21"/>
          <p:cNvPicPr preferRelativeResize="0"/>
          <p:nvPr/>
        </p:nvPicPr>
        <p:blipFill rotWithShape="1">
          <a:blip r:embed="rId4">
            <a:alphaModFix/>
          </a:blip>
          <a:srcRect b="0" l="0" r="50864" t="50261"/>
          <a:stretch/>
        </p:blipFill>
        <p:spPr>
          <a:xfrm>
            <a:off x="2651500" y="0"/>
            <a:ext cx="6492498" cy="3696800"/>
          </a:xfrm>
          <a:prstGeom prst="rect">
            <a:avLst/>
          </a:prstGeom>
          <a:noFill/>
          <a:ln>
            <a:noFill/>
          </a:ln>
        </p:spPr>
      </p:pic>
      <p:grpSp>
        <p:nvGrpSpPr>
          <p:cNvPr id="412" name="Google Shape;412;p21"/>
          <p:cNvGrpSpPr/>
          <p:nvPr/>
        </p:nvGrpSpPr>
        <p:grpSpPr>
          <a:xfrm>
            <a:off x="3466270" y="1487145"/>
            <a:ext cx="2092562" cy="2092562"/>
            <a:chOff x="0" y="0"/>
            <a:chExt cx="812800" cy="812800"/>
          </a:xfrm>
        </p:grpSpPr>
        <p:sp>
          <p:nvSpPr>
            <p:cNvPr id="413" name="Google Shape;41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5" name="Google Shape;415;p21"/>
          <p:cNvGrpSpPr/>
          <p:nvPr/>
        </p:nvGrpSpPr>
        <p:grpSpPr>
          <a:xfrm>
            <a:off x="6373861" y="1487145"/>
            <a:ext cx="2092554" cy="2092554"/>
            <a:chOff x="0" y="0"/>
            <a:chExt cx="812800" cy="812800"/>
          </a:xfrm>
        </p:grpSpPr>
        <p:sp>
          <p:nvSpPr>
            <p:cNvPr id="416" name="Google Shape;41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18" name="Google Shape;418;p21"/>
          <p:cNvPicPr preferRelativeResize="0"/>
          <p:nvPr/>
        </p:nvPicPr>
        <p:blipFill>
          <a:blip r:embed="rId5">
            <a:alphaModFix/>
          </a:blip>
          <a:stretch>
            <a:fillRect/>
          </a:stretch>
        </p:blipFill>
        <p:spPr>
          <a:xfrm>
            <a:off x="6475650" y="1624375"/>
            <a:ext cx="1833150" cy="1833150"/>
          </a:xfrm>
          <a:prstGeom prst="rect">
            <a:avLst/>
          </a:prstGeom>
          <a:noFill/>
          <a:ln>
            <a:noFill/>
          </a:ln>
        </p:spPr>
      </p:pic>
      <p:pic>
        <p:nvPicPr>
          <p:cNvPr id="419" name="Google Shape;419;p21"/>
          <p:cNvPicPr preferRelativeResize="0"/>
          <p:nvPr/>
        </p:nvPicPr>
        <p:blipFill>
          <a:blip r:embed="rId6">
            <a:alphaModFix/>
          </a:blip>
          <a:stretch>
            <a:fillRect/>
          </a:stretch>
        </p:blipFill>
        <p:spPr>
          <a:xfrm>
            <a:off x="3603501" y="1624376"/>
            <a:ext cx="1818100" cy="1815075"/>
          </a:xfrm>
          <a:prstGeom prst="rect">
            <a:avLst/>
          </a:prstGeom>
          <a:noFill/>
          <a:ln>
            <a:noFill/>
          </a:ln>
        </p:spPr>
      </p:pic>
      <p:sp>
        <p:nvSpPr>
          <p:cNvPr id="420" name="Google Shape;420;p21"/>
          <p:cNvSpPr txBox="1"/>
          <p:nvPr/>
        </p:nvSpPr>
        <p:spPr>
          <a:xfrm>
            <a:off x="580365" y="406060"/>
            <a:ext cx="7985100" cy="785700"/>
          </a:xfrm>
          <a:prstGeom prst="rect">
            <a:avLst/>
          </a:prstGeom>
          <a:noFill/>
          <a:ln>
            <a:noFill/>
          </a:ln>
        </p:spPr>
        <p:txBody>
          <a:bodyPr anchorCtr="0" anchor="t" bIns="0" lIns="0" spcFirstLastPara="1" rIns="0" wrap="square" tIns="0">
            <a:spAutoFit/>
          </a:bodyPr>
          <a:lstStyle/>
          <a:p>
            <a:pPr indent="0" lvl="0" marL="0" marR="0" rtl="0" algn="ctr">
              <a:lnSpc>
                <a:spcPct val="112998"/>
              </a:lnSpc>
              <a:spcBef>
                <a:spcPts val="0"/>
              </a:spcBef>
              <a:spcAft>
                <a:spcPts val="0"/>
              </a:spcAft>
              <a:buNone/>
            </a:pPr>
            <a:r>
              <a:rPr b="0" i="0" lang="en" sz="5400" u="none" cap="none" strike="noStrike">
                <a:solidFill>
                  <a:srgbClr val="FFFFFF"/>
                </a:solidFill>
                <a:latin typeface="Alegreya"/>
                <a:ea typeface="Alegreya"/>
                <a:cs typeface="Alegreya"/>
                <a:sym typeface="Alegreya"/>
              </a:rPr>
              <a:t>Meet Our Team</a:t>
            </a:r>
            <a:endParaRPr sz="700"/>
          </a:p>
        </p:txBody>
      </p:sp>
      <p:sp>
        <p:nvSpPr>
          <p:cNvPr id="421" name="Google Shape;421;p21"/>
          <p:cNvSpPr txBox="1"/>
          <p:nvPr/>
        </p:nvSpPr>
        <p:spPr>
          <a:xfrm>
            <a:off x="994425" y="3754400"/>
            <a:ext cx="12015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E9152E"/>
                </a:solidFill>
                <a:latin typeface="DM Sans"/>
                <a:ea typeface="DM Sans"/>
                <a:cs typeface="DM Sans"/>
                <a:sym typeface="DM Sans"/>
              </a:rPr>
              <a:t>NAME</a:t>
            </a:r>
            <a:endParaRPr sz="700"/>
          </a:p>
          <a:p>
            <a:pPr indent="0" lvl="0" marL="0" marR="0" rtl="0" algn="ctr">
              <a:lnSpc>
                <a:spcPct val="115000"/>
              </a:lnSpc>
              <a:spcBef>
                <a:spcPts val="0"/>
              </a:spcBef>
              <a:spcAft>
                <a:spcPts val="0"/>
              </a:spcAft>
              <a:buNone/>
            </a:pPr>
            <a:r>
              <a:rPr b="1" i="0" lang="en" sz="1800" u="none" cap="none" strike="noStrike">
                <a:solidFill>
                  <a:srgbClr val="E9152E"/>
                </a:solidFill>
                <a:latin typeface="DM Sans"/>
                <a:ea typeface="DM Sans"/>
                <a:cs typeface="DM Sans"/>
                <a:sym typeface="DM Sans"/>
              </a:rPr>
              <a:t>SURNAME</a:t>
            </a:r>
            <a:endParaRPr sz="700"/>
          </a:p>
        </p:txBody>
      </p:sp>
      <p:sp>
        <p:nvSpPr>
          <p:cNvPr id="422" name="Google Shape;422;p21"/>
          <p:cNvSpPr txBox="1"/>
          <p:nvPr/>
        </p:nvSpPr>
        <p:spPr>
          <a:xfrm>
            <a:off x="3901738" y="3754400"/>
            <a:ext cx="12015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E9152E"/>
                </a:solidFill>
                <a:latin typeface="DM Sans"/>
                <a:ea typeface="DM Sans"/>
                <a:cs typeface="DM Sans"/>
                <a:sym typeface="DM Sans"/>
              </a:rPr>
              <a:t>NAME</a:t>
            </a:r>
            <a:endParaRPr sz="700"/>
          </a:p>
          <a:p>
            <a:pPr indent="0" lvl="0" marL="0" marR="0" rtl="0" algn="ctr">
              <a:lnSpc>
                <a:spcPct val="115000"/>
              </a:lnSpc>
              <a:spcBef>
                <a:spcPts val="0"/>
              </a:spcBef>
              <a:spcAft>
                <a:spcPts val="0"/>
              </a:spcAft>
              <a:buNone/>
            </a:pPr>
            <a:r>
              <a:rPr b="1" i="0" lang="en" sz="1800" u="none" cap="none" strike="noStrike">
                <a:solidFill>
                  <a:srgbClr val="E9152E"/>
                </a:solidFill>
                <a:latin typeface="DM Sans"/>
                <a:ea typeface="DM Sans"/>
                <a:cs typeface="DM Sans"/>
                <a:sym typeface="DM Sans"/>
              </a:rPr>
              <a:t>SURNAME</a:t>
            </a:r>
            <a:endParaRPr sz="700"/>
          </a:p>
        </p:txBody>
      </p:sp>
      <p:sp>
        <p:nvSpPr>
          <p:cNvPr id="423" name="Google Shape;423;p21"/>
          <p:cNvSpPr txBox="1"/>
          <p:nvPr/>
        </p:nvSpPr>
        <p:spPr>
          <a:xfrm>
            <a:off x="6809329" y="3754400"/>
            <a:ext cx="12015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E9152E"/>
                </a:solidFill>
                <a:latin typeface="DM Sans"/>
                <a:ea typeface="DM Sans"/>
                <a:cs typeface="DM Sans"/>
                <a:sym typeface="DM Sans"/>
              </a:rPr>
              <a:t>NAME</a:t>
            </a:r>
            <a:endParaRPr sz="700"/>
          </a:p>
          <a:p>
            <a:pPr indent="0" lvl="0" marL="0" marR="0" rtl="0" algn="ctr">
              <a:lnSpc>
                <a:spcPct val="115000"/>
              </a:lnSpc>
              <a:spcBef>
                <a:spcPts val="0"/>
              </a:spcBef>
              <a:spcAft>
                <a:spcPts val="0"/>
              </a:spcAft>
              <a:buNone/>
            </a:pPr>
            <a:r>
              <a:rPr b="1" i="0" lang="en" sz="1800" u="none" cap="none" strike="noStrike">
                <a:solidFill>
                  <a:srgbClr val="E9152E"/>
                </a:solidFill>
                <a:latin typeface="DM Sans"/>
                <a:ea typeface="DM Sans"/>
                <a:cs typeface="DM Sans"/>
                <a:sym typeface="DM Sans"/>
              </a:rPr>
              <a:t>SURNAME</a:t>
            </a:r>
            <a:endParaRPr sz="700"/>
          </a:p>
        </p:txBody>
      </p:sp>
      <p:sp>
        <p:nvSpPr>
          <p:cNvPr id="424" name="Google Shape;424;p21"/>
          <p:cNvSpPr txBox="1"/>
          <p:nvPr/>
        </p:nvSpPr>
        <p:spPr>
          <a:xfrm>
            <a:off x="678608" y="4500966"/>
            <a:ext cx="1833000" cy="13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DM Sans"/>
                <a:ea typeface="DM Sans"/>
                <a:cs typeface="DM Sans"/>
                <a:sym typeface="DM Sans"/>
              </a:rPr>
              <a:t>Title or Position</a:t>
            </a:r>
            <a:endParaRPr sz="700"/>
          </a:p>
        </p:txBody>
      </p:sp>
      <p:sp>
        <p:nvSpPr>
          <p:cNvPr id="425" name="Google Shape;425;p21"/>
          <p:cNvSpPr txBox="1"/>
          <p:nvPr/>
        </p:nvSpPr>
        <p:spPr>
          <a:xfrm>
            <a:off x="3585921" y="4500966"/>
            <a:ext cx="1833000" cy="13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DM Sans"/>
                <a:ea typeface="DM Sans"/>
                <a:cs typeface="DM Sans"/>
                <a:sym typeface="DM Sans"/>
              </a:rPr>
              <a:t>Title or Position</a:t>
            </a:r>
            <a:endParaRPr sz="700"/>
          </a:p>
        </p:txBody>
      </p:sp>
      <p:sp>
        <p:nvSpPr>
          <p:cNvPr id="426" name="Google Shape;426;p21"/>
          <p:cNvSpPr txBox="1"/>
          <p:nvPr/>
        </p:nvSpPr>
        <p:spPr>
          <a:xfrm>
            <a:off x="6493512" y="4500966"/>
            <a:ext cx="1833000" cy="13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DM Sans"/>
                <a:ea typeface="DM Sans"/>
                <a:cs typeface="DM Sans"/>
                <a:sym typeface="DM Sans"/>
              </a:rPr>
              <a:t>Title or Position</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C100"/>
        </a:solidFill>
      </p:bgPr>
    </p:bg>
    <p:spTree>
      <p:nvGrpSpPr>
        <p:cNvPr id="430" name="Shape 430"/>
        <p:cNvGrpSpPr/>
        <p:nvPr/>
      </p:nvGrpSpPr>
      <p:grpSpPr>
        <a:xfrm>
          <a:off x="0" y="0"/>
          <a:ext cx="0" cy="0"/>
          <a:chOff x="0" y="0"/>
          <a:chExt cx="0" cy="0"/>
        </a:xfrm>
      </p:grpSpPr>
      <p:grpSp>
        <p:nvGrpSpPr>
          <p:cNvPr id="431" name="Google Shape;431;p22"/>
          <p:cNvGrpSpPr/>
          <p:nvPr/>
        </p:nvGrpSpPr>
        <p:grpSpPr>
          <a:xfrm rot="-5400000">
            <a:off x="4158390" y="71882"/>
            <a:ext cx="808753" cy="9309882"/>
            <a:chOff x="0" y="-38100"/>
            <a:chExt cx="807300" cy="5065500"/>
          </a:xfrm>
        </p:grpSpPr>
        <p:sp>
          <p:nvSpPr>
            <p:cNvPr id="432" name="Google Shape;432;p22"/>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433" name="Google Shape;433;p22"/>
            <p:cNvSpPr txBox="1"/>
            <p:nvPr/>
          </p:nvSpPr>
          <p:spPr>
            <a:xfrm>
              <a:off x="0" y="-38100"/>
              <a:ext cx="807300" cy="5065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4" name="Google Shape;434;p22"/>
          <p:cNvGrpSpPr/>
          <p:nvPr/>
        </p:nvGrpSpPr>
        <p:grpSpPr>
          <a:xfrm rot="-5400000">
            <a:off x="4158470" y="-4220072"/>
            <a:ext cx="808753" cy="9248590"/>
            <a:chOff x="0" y="-38100"/>
            <a:chExt cx="807300" cy="5065500"/>
          </a:xfrm>
        </p:grpSpPr>
        <p:sp>
          <p:nvSpPr>
            <p:cNvPr id="435" name="Google Shape;435;p22"/>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436" name="Google Shape;436;p22"/>
            <p:cNvSpPr txBox="1"/>
            <p:nvPr/>
          </p:nvSpPr>
          <p:spPr>
            <a:xfrm>
              <a:off x="0" y="-38100"/>
              <a:ext cx="807300" cy="5065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37" name="Google Shape;437;p22"/>
          <p:cNvPicPr preferRelativeResize="0"/>
          <p:nvPr>
            <p:ph idx="2" type="pic"/>
          </p:nvPr>
        </p:nvPicPr>
        <p:blipFill rotWithShape="1">
          <a:blip r:embed="rId3">
            <a:alphaModFix/>
          </a:blip>
          <a:srcRect b="7286" l="0" r="0" t="7286"/>
          <a:stretch/>
        </p:blipFill>
        <p:spPr>
          <a:xfrm rot="-295580">
            <a:off x="425088" y="479826"/>
            <a:ext cx="7220975" cy="4216673"/>
          </a:xfrm>
          <a:prstGeom prst="roundRect">
            <a:avLst>
              <a:gd fmla="val 7531" name="adj"/>
            </a:avLst>
          </a:prstGeom>
          <a:noFill/>
          <a:ln cap="flat" cmpd="sng" w="19050">
            <a:solidFill>
              <a:schemeClr val="lt2"/>
            </a:solidFill>
            <a:prstDash val="solid"/>
            <a:round/>
            <a:headEnd len="sm" w="sm" type="none"/>
            <a:tailEnd len="sm" w="sm" type="none"/>
          </a:ln>
        </p:spPr>
      </p:pic>
      <p:grpSp>
        <p:nvGrpSpPr>
          <p:cNvPr id="438" name="Google Shape;438;p22"/>
          <p:cNvGrpSpPr/>
          <p:nvPr/>
        </p:nvGrpSpPr>
        <p:grpSpPr>
          <a:xfrm rot="-5400000">
            <a:off x="6396469" y="1526623"/>
            <a:ext cx="2993648" cy="2090254"/>
            <a:chOff x="0" y="-38100"/>
            <a:chExt cx="5658073" cy="3950635"/>
          </a:xfrm>
        </p:grpSpPr>
        <p:sp>
          <p:nvSpPr>
            <p:cNvPr id="439" name="Google Shape;439;p22"/>
            <p:cNvSpPr/>
            <p:nvPr/>
          </p:nvSpPr>
          <p:spPr>
            <a:xfrm>
              <a:off x="0" y="0"/>
              <a:ext cx="5658073" cy="3912535"/>
            </a:xfrm>
            <a:custGeom>
              <a:rect b="b" l="l" r="r" t="t"/>
              <a:pathLst>
                <a:path extrusionOk="0" h="3912535" w="5658073">
                  <a:moveTo>
                    <a:pt x="129306" y="0"/>
                  </a:moveTo>
                  <a:lnTo>
                    <a:pt x="5528768" y="0"/>
                  </a:lnTo>
                  <a:cubicBezTo>
                    <a:pt x="5563062" y="0"/>
                    <a:pt x="5595951" y="13623"/>
                    <a:pt x="5620200" y="37873"/>
                  </a:cubicBezTo>
                  <a:cubicBezTo>
                    <a:pt x="5644450" y="62122"/>
                    <a:pt x="5658073" y="95012"/>
                    <a:pt x="5658073" y="129306"/>
                  </a:cubicBezTo>
                  <a:lnTo>
                    <a:pt x="5658073" y="3783230"/>
                  </a:lnTo>
                  <a:cubicBezTo>
                    <a:pt x="5658073" y="3854643"/>
                    <a:pt x="5600181" y="3912535"/>
                    <a:pt x="5528768" y="3912535"/>
                  </a:cubicBezTo>
                  <a:lnTo>
                    <a:pt x="129306" y="3912535"/>
                  </a:lnTo>
                  <a:cubicBezTo>
                    <a:pt x="57892" y="3912535"/>
                    <a:pt x="0" y="3854643"/>
                    <a:pt x="0" y="3783230"/>
                  </a:cubicBezTo>
                  <a:lnTo>
                    <a:pt x="0" y="129306"/>
                  </a:lnTo>
                  <a:cubicBezTo>
                    <a:pt x="0" y="57892"/>
                    <a:pt x="57892" y="0"/>
                    <a:pt x="129306"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0" name="Google Shape;440;p22"/>
            <p:cNvSpPr txBox="1"/>
            <p:nvPr/>
          </p:nvSpPr>
          <p:spPr>
            <a:xfrm>
              <a:off x="0" y="-38100"/>
              <a:ext cx="5658073" cy="3950635"/>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1" name="Google Shape;441;p22"/>
          <p:cNvSpPr txBox="1"/>
          <p:nvPr/>
        </p:nvSpPr>
        <p:spPr>
          <a:xfrm>
            <a:off x="6868324" y="1358780"/>
            <a:ext cx="2070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800" u="none" cap="none" strike="noStrike">
                <a:solidFill>
                  <a:srgbClr val="E9152E"/>
                </a:solidFill>
                <a:latin typeface="DM Sans"/>
                <a:ea typeface="DM Sans"/>
                <a:cs typeface="DM Sans"/>
                <a:sym typeface="DM Sans"/>
              </a:rPr>
              <a:t>DEMOCRATIC PRINCIPLES</a:t>
            </a:r>
            <a:endParaRPr sz="700"/>
          </a:p>
        </p:txBody>
      </p:sp>
      <p:grpSp>
        <p:nvGrpSpPr>
          <p:cNvPr id="442" name="Google Shape;442;p22"/>
          <p:cNvGrpSpPr/>
          <p:nvPr/>
        </p:nvGrpSpPr>
        <p:grpSpPr>
          <a:xfrm>
            <a:off x="7522933" y="3795657"/>
            <a:ext cx="760878" cy="760878"/>
            <a:chOff x="0" y="0"/>
            <a:chExt cx="812800" cy="812800"/>
          </a:xfrm>
        </p:grpSpPr>
        <p:sp>
          <p:nvSpPr>
            <p:cNvPr id="443" name="Google Shape;44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397EC4"/>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4" name="Google Shape;444;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5" name="Google Shape;445;p22"/>
          <p:cNvSpPr/>
          <p:nvPr/>
        </p:nvSpPr>
        <p:spPr>
          <a:xfrm>
            <a:off x="7573988" y="3882413"/>
            <a:ext cx="658769" cy="502074"/>
          </a:xfrm>
          <a:custGeom>
            <a:rect b="b" l="l" r="r" t="t"/>
            <a:pathLst>
              <a:path extrusionOk="0" h="1004147" w="1317538">
                <a:moveTo>
                  <a:pt x="0" y="0"/>
                </a:moveTo>
                <a:lnTo>
                  <a:pt x="1317538" y="0"/>
                </a:lnTo>
                <a:lnTo>
                  <a:pt x="1317538" y="1004147"/>
                </a:lnTo>
                <a:lnTo>
                  <a:pt x="0" y="1004147"/>
                </a:lnTo>
                <a:lnTo>
                  <a:pt x="0" y="0"/>
                </a:lnTo>
                <a:close/>
              </a:path>
            </a:pathLst>
          </a:custGeom>
          <a:blipFill rotWithShape="1">
            <a:blip r:embed="rId4">
              <a:alphaModFix/>
            </a:blip>
            <a:stretch>
              <a:fillRect b="0" l="0" r="0" t="0"/>
            </a:stretch>
          </a:blipFill>
          <a:ln>
            <a:noFill/>
          </a:ln>
        </p:spPr>
      </p:sp>
      <p:sp>
        <p:nvSpPr>
          <p:cNvPr id="446" name="Google Shape;446;p22"/>
          <p:cNvSpPr txBox="1"/>
          <p:nvPr/>
        </p:nvSpPr>
        <p:spPr>
          <a:xfrm>
            <a:off x="7017376" y="2131969"/>
            <a:ext cx="1772100" cy="141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The Constitution upholds the principles of democracy, including popular sovereignty, political pluralism, and the right to participate in public affairs. It establishes mechanisms for free and fair elections, ensuring that the will of the people is reflected in the decisions of government.</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450" name="Shape 450"/>
        <p:cNvGrpSpPr/>
        <p:nvPr/>
      </p:nvGrpSpPr>
      <p:grpSpPr>
        <a:xfrm>
          <a:off x="0" y="0"/>
          <a:ext cx="0" cy="0"/>
          <a:chOff x="0" y="0"/>
          <a:chExt cx="0" cy="0"/>
        </a:xfrm>
      </p:grpSpPr>
      <p:pic>
        <p:nvPicPr>
          <p:cNvPr id="451" name="Google Shape;451;p23"/>
          <p:cNvPicPr preferRelativeResize="0"/>
          <p:nvPr/>
        </p:nvPicPr>
        <p:blipFill rotWithShape="1">
          <a:blip r:embed="rId3">
            <a:alphaModFix/>
          </a:blip>
          <a:srcRect b="17830" l="0" r="0" t="0"/>
          <a:stretch/>
        </p:blipFill>
        <p:spPr>
          <a:xfrm>
            <a:off x="0" y="0"/>
            <a:ext cx="9143997" cy="5143500"/>
          </a:xfrm>
          <a:prstGeom prst="rect">
            <a:avLst/>
          </a:prstGeom>
          <a:noFill/>
          <a:ln>
            <a:noFill/>
          </a:ln>
        </p:spPr>
      </p:pic>
      <p:sp>
        <p:nvSpPr>
          <p:cNvPr id="452" name="Google Shape;452;p23"/>
          <p:cNvSpPr txBox="1"/>
          <p:nvPr/>
        </p:nvSpPr>
        <p:spPr>
          <a:xfrm>
            <a:off x="2110026" y="357543"/>
            <a:ext cx="49260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400" u="none" cap="none" strike="noStrike">
                <a:solidFill>
                  <a:srgbClr val="FFFFFF"/>
                </a:solidFill>
                <a:latin typeface="Alegreya"/>
                <a:ea typeface="Alegreya"/>
                <a:cs typeface="Alegreya"/>
                <a:sym typeface="Alegreya"/>
              </a:rPr>
              <a:t>Constitution Day</a:t>
            </a:r>
            <a:endParaRPr sz="700"/>
          </a:p>
          <a:p>
            <a:pPr indent="0" lvl="0" marL="0" marR="0" rtl="0" algn="ctr">
              <a:lnSpc>
                <a:spcPct val="100000"/>
              </a:lnSpc>
              <a:spcBef>
                <a:spcPts val="0"/>
              </a:spcBef>
              <a:spcAft>
                <a:spcPts val="0"/>
              </a:spcAft>
              <a:buNone/>
            </a:pPr>
            <a:r>
              <a:rPr b="0" i="0" lang="en" sz="5400" u="none" cap="none" strike="noStrike">
                <a:solidFill>
                  <a:srgbClr val="FFFFFF"/>
                </a:solidFill>
                <a:latin typeface="Alegreya"/>
                <a:ea typeface="Alegreya"/>
                <a:cs typeface="Alegreya"/>
                <a:sym typeface="Alegreya"/>
              </a:rPr>
              <a:t>Celebrations</a:t>
            </a:r>
            <a:endParaRPr sz="700"/>
          </a:p>
        </p:txBody>
      </p:sp>
      <p:grpSp>
        <p:nvGrpSpPr>
          <p:cNvPr id="453" name="Google Shape;453;p23"/>
          <p:cNvGrpSpPr/>
          <p:nvPr/>
        </p:nvGrpSpPr>
        <p:grpSpPr>
          <a:xfrm rot="4181859">
            <a:off x="3186842" y="1745316"/>
            <a:ext cx="2769481" cy="3826645"/>
            <a:chOff x="-437671" y="-425562"/>
            <a:chExt cx="7385284" cy="10204386"/>
          </a:xfrm>
        </p:grpSpPr>
        <p:sp>
          <p:nvSpPr>
            <p:cNvPr id="454" name="Google Shape;454;p23"/>
            <p:cNvSpPr/>
            <p:nvPr/>
          </p:nvSpPr>
          <p:spPr>
            <a:xfrm>
              <a:off x="-124327" y="-194203"/>
              <a:ext cx="7071940" cy="9973027"/>
            </a:xfrm>
            <a:custGeom>
              <a:rect b="b" l="l" r="r" t="t"/>
              <a:pathLst>
                <a:path extrusionOk="0" h="7321550" w="5191760">
                  <a:moveTo>
                    <a:pt x="1412240" y="6932930"/>
                  </a:moveTo>
                  <a:cubicBezTo>
                    <a:pt x="339090" y="6545580"/>
                    <a:pt x="0" y="4765040"/>
                    <a:pt x="652780" y="2957830"/>
                  </a:cubicBezTo>
                  <a:cubicBezTo>
                    <a:pt x="1305560" y="1150620"/>
                    <a:pt x="2706370" y="0"/>
                    <a:pt x="3779520" y="387350"/>
                  </a:cubicBezTo>
                  <a:cubicBezTo>
                    <a:pt x="4852670" y="774700"/>
                    <a:pt x="5191760" y="2555240"/>
                    <a:pt x="4538980" y="4362450"/>
                  </a:cubicBezTo>
                  <a:cubicBezTo>
                    <a:pt x="3886200" y="6169660"/>
                    <a:pt x="2485390" y="7321550"/>
                    <a:pt x="1412240" y="6932930"/>
                  </a:cubicBezTo>
                  <a:close/>
                </a:path>
              </a:pathLst>
            </a:custGeom>
            <a:solidFill>
              <a:srgbClr val="E3C100"/>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5" name="Google Shape;455;p23"/>
            <p:cNvSpPr/>
            <p:nvPr/>
          </p:nvSpPr>
          <p:spPr>
            <a:xfrm>
              <a:off x="-437671" y="-425562"/>
              <a:ext cx="7071940" cy="9973027"/>
            </a:xfrm>
            <a:custGeom>
              <a:rect b="b" l="l" r="r" t="t"/>
              <a:pathLst>
                <a:path extrusionOk="0" h="7321550" w="5191760">
                  <a:moveTo>
                    <a:pt x="1412240" y="6932930"/>
                  </a:moveTo>
                  <a:cubicBezTo>
                    <a:pt x="339090" y="6545580"/>
                    <a:pt x="0" y="4765040"/>
                    <a:pt x="652780" y="2957830"/>
                  </a:cubicBezTo>
                  <a:cubicBezTo>
                    <a:pt x="1305560" y="1150620"/>
                    <a:pt x="2706370" y="0"/>
                    <a:pt x="3779520" y="387350"/>
                  </a:cubicBezTo>
                  <a:cubicBezTo>
                    <a:pt x="4852670" y="774700"/>
                    <a:pt x="5191760" y="2555240"/>
                    <a:pt x="4538980" y="4362450"/>
                  </a:cubicBezTo>
                  <a:cubicBezTo>
                    <a:pt x="3886200" y="6169660"/>
                    <a:pt x="2485390" y="7321550"/>
                    <a:pt x="1412240" y="6932930"/>
                  </a:cubicBezTo>
                  <a:close/>
                </a:path>
              </a:pathLst>
            </a:custGeom>
            <a:solidFill>
              <a:srgbClr val="FFFFFF"/>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56" name="Google Shape;456;p23"/>
          <p:cNvGrpSpPr/>
          <p:nvPr/>
        </p:nvGrpSpPr>
        <p:grpSpPr>
          <a:xfrm>
            <a:off x="4191561" y="2057771"/>
            <a:ext cx="760878" cy="760878"/>
            <a:chOff x="0" y="0"/>
            <a:chExt cx="812800" cy="812800"/>
          </a:xfrm>
        </p:grpSpPr>
        <p:sp>
          <p:nvSpPr>
            <p:cNvPr id="457" name="Google Shape;45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8" name="Google Shape;458;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9" name="Google Shape;459;p23"/>
          <p:cNvSpPr/>
          <p:nvPr/>
        </p:nvSpPr>
        <p:spPr>
          <a:xfrm>
            <a:off x="4312574" y="2223535"/>
            <a:ext cx="518851" cy="429349"/>
          </a:xfrm>
          <a:custGeom>
            <a:rect b="b" l="l" r="r" t="t"/>
            <a:pathLst>
              <a:path extrusionOk="0" h="858698" w="1037702">
                <a:moveTo>
                  <a:pt x="0" y="0"/>
                </a:moveTo>
                <a:lnTo>
                  <a:pt x="1037702" y="0"/>
                </a:lnTo>
                <a:lnTo>
                  <a:pt x="1037702" y="858698"/>
                </a:lnTo>
                <a:lnTo>
                  <a:pt x="0" y="858698"/>
                </a:lnTo>
                <a:lnTo>
                  <a:pt x="0" y="0"/>
                </a:lnTo>
                <a:close/>
              </a:path>
            </a:pathLst>
          </a:custGeom>
          <a:blipFill rotWithShape="1">
            <a:blip r:embed="rId4">
              <a:alphaModFix/>
            </a:blip>
            <a:stretch>
              <a:fillRect b="0" l="0" r="0" t="0"/>
            </a:stretch>
          </a:blipFill>
          <a:ln>
            <a:noFill/>
          </a:ln>
        </p:spPr>
      </p:sp>
      <p:sp>
        <p:nvSpPr>
          <p:cNvPr id="460" name="Google Shape;460;p23"/>
          <p:cNvSpPr txBox="1"/>
          <p:nvPr/>
        </p:nvSpPr>
        <p:spPr>
          <a:xfrm>
            <a:off x="3305289" y="2942867"/>
            <a:ext cx="2533500" cy="139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DM Sans"/>
                <a:ea typeface="DM Sans"/>
                <a:cs typeface="DM Sans"/>
                <a:sym typeface="DM Sans"/>
              </a:rPr>
              <a:t>Constitution Day is marked by nationwide events, including ceremonies, educational activities, and community gatherings, all celebrating the core values of democracy, unity, and civic engagement. It's a day to reflect on the significance of our Constitution and its role in shaping our nation's identity and future.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C100"/>
        </a:solidFill>
      </p:bgPr>
    </p:bg>
    <p:spTree>
      <p:nvGrpSpPr>
        <p:cNvPr id="464" name="Shape 464"/>
        <p:cNvGrpSpPr/>
        <p:nvPr/>
      </p:nvGrpSpPr>
      <p:grpSpPr>
        <a:xfrm>
          <a:off x="0" y="0"/>
          <a:ext cx="0" cy="0"/>
          <a:chOff x="0" y="0"/>
          <a:chExt cx="0" cy="0"/>
        </a:xfrm>
      </p:grpSpPr>
      <p:grpSp>
        <p:nvGrpSpPr>
          <p:cNvPr id="465" name="Google Shape;465;p24"/>
          <p:cNvGrpSpPr/>
          <p:nvPr/>
        </p:nvGrpSpPr>
        <p:grpSpPr>
          <a:xfrm>
            <a:off x="3511432" y="459943"/>
            <a:ext cx="2092562" cy="2092562"/>
            <a:chOff x="0" y="0"/>
            <a:chExt cx="812800" cy="812800"/>
          </a:xfrm>
        </p:grpSpPr>
        <p:sp>
          <p:nvSpPr>
            <p:cNvPr id="466" name="Google Shape;46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7" name="Google Shape;467;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68" name="Google Shape;468;p24"/>
          <p:cNvPicPr preferRelativeResize="0"/>
          <p:nvPr/>
        </p:nvPicPr>
        <p:blipFill>
          <a:blip r:embed="rId3">
            <a:alphaModFix/>
          </a:blip>
          <a:stretch>
            <a:fillRect/>
          </a:stretch>
        </p:blipFill>
        <p:spPr>
          <a:xfrm>
            <a:off x="3648663" y="597173"/>
            <a:ext cx="1818101" cy="1815073"/>
          </a:xfrm>
          <a:prstGeom prst="rect">
            <a:avLst/>
          </a:prstGeom>
          <a:noFill/>
          <a:ln>
            <a:noFill/>
          </a:ln>
        </p:spPr>
      </p:pic>
      <p:sp>
        <p:nvSpPr>
          <p:cNvPr id="469" name="Google Shape;469;p24"/>
          <p:cNvSpPr/>
          <p:nvPr/>
        </p:nvSpPr>
        <p:spPr>
          <a:xfrm>
            <a:off x="500686" y="530036"/>
            <a:ext cx="2585766" cy="4225979"/>
          </a:xfrm>
          <a:custGeom>
            <a:rect b="b" l="l" r="r" t="t"/>
            <a:pathLst>
              <a:path extrusionOk="0" h="1328378" w="812800">
                <a:moveTo>
                  <a:pt x="149703" y="0"/>
                </a:moveTo>
                <a:lnTo>
                  <a:pt x="663097" y="0"/>
                </a:lnTo>
                <a:cubicBezTo>
                  <a:pt x="702801" y="0"/>
                  <a:pt x="740878" y="15772"/>
                  <a:pt x="768953" y="43847"/>
                </a:cubicBezTo>
                <a:cubicBezTo>
                  <a:pt x="797028" y="71922"/>
                  <a:pt x="812800" y="109999"/>
                  <a:pt x="812800" y="149703"/>
                </a:cubicBezTo>
                <a:lnTo>
                  <a:pt x="812800" y="1178676"/>
                </a:lnTo>
                <a:cubicBezTo>
                  <a:pt x="812800" y="1261354"/>
                  <a:pt x="745776" y="1328378"/>
                  <a:pt x="663097" y="1328378"/>
                </a:cubicBezTo>
                <a:lnTo>
                  <a:pt x="149703" y="1328378"/>
                </a:lnTo>
                <a:cubicBezTo>
                  <a:pt x="109999" y="1328378"/>
                  <a:pt x="71922" y="1312606"/>
                  <a:pt x="43847" y="1284531"/>
                </a:cubicBezTo>
                <a:cubicBezTo>
                  <a:pt x="15772" y="1256457"/>
                  <a:pt x="0" y="1218379"/>
                  <a:pt x="0" y="1178676"/>
                </a:cubicBezTo>
                <a:lnTo>
                  <a:pt x="0" y="149703"/>
                </a:lnTo>
                <a:cubicBezTo>
                  <a:pt x="0" y="109999"/>
                  <a:pt x="15772" y="71922"/>
                  <a:pt x="43847" y="43847"/>
                </a:cubicBezTo>
                <a:cubicBezTo>
                  <a:pt x="71922" y="15772"/>
                  <a:pt x="109999" y="0"/>
                  <a:pt x="149703" y="0"/>
                </a:cubicBezTo>
                <a:close/>
              </a:path>
            </a:pathLst>
          </a:custGeom>
          <a:solidFill>
            <a:srgbClr val="FFFFFF"/>
          </a:solidFill>
          <a:ln cap="rnd"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24"/>
          <p:cNvSpPr/>
          <p:nvPr/>
        </p:nvSpPr>
        <p:spPr>
          <a:xfrm>
            <a:off x="6240841" y="530036"/>
            <a:ext cx="2585766" cy="4225979"/>
          </a:xfrm>
          <a:custGeom>
            <a:rect b="b" l="l" r="r" t="t"/>
            <a:pathLst>
              <a:path extrusionOk="0" h="1328378" w="812800">
                <a:moveTo>
                  <a:pt x="149703" y="0"/>
                </a:moveTo>
                <a:lnTo>
                  <a:pt x="663097" y="0"/>
                </a:lnTo>
                <a:cubicBezTo>
                  <a:pt x="702801" y="0"/>
                  <a:pt x="740878" y="15772"/>
                  <a:pt x="768953" y="43847"/>
                </a:cubicBezTo>
                <a:cubicBezTo>
                  <a:pt x="797028" y="71922"/>
                  <a:pt x="812800" y="109999"/>
                  <a:pt x="812800" y="149703"/>
                </a:cubicBezTo>
                <a:lnTo>
                  <a:pt x="812800" y="1178676"/>
                </a:lnTo>
                <a:cubicBezTo>
                  <a:pt x="812800" y="1261354"/>
                  <a:pt x="745776" y="1328378"/>
                  <a:pt x="663097" y="1328378"/>
                </a:cubicBezTo>
                <a:lnTo>
                  <a:pt x="149703" y="1328378"/>
                </a:lnTo>
                <a:cubicBezTo>
                  <a:pt x="109999" y="1328378"/>
                  <a:pt x="71922" y="1312606"/>
                  <a:pt x="43847" y="1284531"/>
                </a:cubicBezTo>
                <a:cubicBezTo>
                  <a:pt x="15772" y="1256457"/>
                  <a:pt x="0" y="1218379"/>
                  <a:pt x="0" y="1178676"/>
                </a:cubicBezTo>
                <a:lnTo>
                  <a:pt x="0" y="149703"/>
                </a:lnTo>
                <a:cubicBezTo>
                  <a:pt x="0" y="109999"/>
                  <a:pt x="15772" y="71922"/>
                  <a:pt x="43847" y="43847"/>
                </a:cubicBezTo>
                <a:cubicBezTo>
                  <a:pt x="71922" y="15772"/>
                  <a:pt x="109999" y="0"/>
                  <a:pt x="149703" y="0"/>
                </a:cubicBezTo>
                <a:close/>
              </a:path>
            </a:pathLst>
          </a:custGeom>
          <a:solidFill>
            <a:srgbClr val="FFFFFF"/>
          </a:solidFill>
          <a:ln cap="rnd"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71" name="Google Shape;471;p24"/>
          <p:cNvPicPr preferRelativeResize="0"/>
          <p:nvPr/>
        </p:nvPicPr>
        <p:blipFill>
          <a:blip r:embed="rId4">
            <a:alphaModFix/>
          </a:blip>
          <a:stretch>
            <a:fillRect/>
          </a:stretch>
        </p:blipFill>
        <p:spPr>
          <a:xfrm>
            <a:off x="399440" y="459950"/>
            <a:ext cx="2585774" cy="4220504"/>
          </a:xfrm>
          <a:prstGeom prst="rect">
            <a:avLst/>
          </a:prstGeom>
          <a:noFill/>
          <a:ln>
            <a:noFill/>
          </a:ln>
        </p:spPr>
      </p:pic>
      <p:pic>
        <p:nvPicPr>
          <p:cNvPr id="472" name="Google Shape;472;p24"/>
          <p:cNvPicPr preferRelativeResize="0"/>
          <p:nvPr/>
        </p:nvPicPr>
        <p:blipFill>
          <a:blip r:embed="rId5">
            <a:alphaModFix/>
          </a:blip>
          <a:stretch>
            <a:fillRect/>
          </a:stretch>
        </p:blipFill>
        <p:spPr>
          <a:xfrm>
            <a:off x="6133733" y="464977"/>
            <a:ext cx="2585750" cy="4215473"/>
          </a:xfrm>
          <a:prstGeom prst="rect">
            <a:avLst/>
          </a:prstGeom>
          <a:noFill/>
          <a:ln>
            <a:noFill/>
          </a:ln>
        </p:spPr>
      </p:pic>
      <p:sp>
        <p:nvSpPr>
          <p:cNvPr id="473" name="Google Shape;473;p24"/>
          <p:cNvSpPr txBox="1"/>
          <p:nvPr/>
        </p:nvSpPr>
        <p:spPr>
          <a:xfrm>
            <a:off x="3305261" y="2707754"/>
            <a:ext cx="2533500" cy="1746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DM Sans"/>
                <a:ea typeface="DM Sans"/>
                <a:cs typeface="DM Sans"/>
                <a:sym typeface="DM Sans"/>
              </a:rPr>
              <a:t>As we celebrate Constitution Day, let us remember the values and principles that unite us as a nation. May this day serve as a reminder of the importance of democracy, freedom, and the rule of law in shaping our collective destiny. Together, let us continue to uphold and defend the principles enshrined in our Constitution, ensuring a future of peace, prosperity, and justice for all.</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C100"/>
        </a:solidFill>
      </p:bgPr>
    </p:bg>
    <p:spTree>
      <p:nvGrpSpPr>
        <p:cNvPr id="477" name="Shape 477"/>
        <p:cNvGrpSpPr/>
        <p:nvPr/>
      </p:nvGrpSpPr>
      <p:grpSpPr>
        <a:xfrm>
          <a:off x="0" y="0"/>
          <a:ext cx="0" cy="0"/>
          <a:chOff x="0" y="0"/>
          <a:chExt cx="0" cy="0"/>
        </a:xfrm>
      </p:grpSpPr>
      <p:grpSp>
        <p:nvGrpSpPr>
          <p:cNvPr id="478" name="Google Shape;478;p25"/>
          <p:cNvGrpSpPr/>
          <p:nvPr/>
        </p:nvGrpSpPr>
        <p:grpSpPr>
          <a:xfrm rot="-5400000">
            <a:off x="4156372" y="159318"/>
            <a:ext cx="820985" cy="9235778"/>
            <a:chOff x="0" y="-38100"/>
            <a:chExt cx="807182" cy="5065419"/>
          </a:xfrm>
        </p:grpSpPr>
        <p:sp>
          <p:nvSpPr>
            <p:cNvPr id="479" name="Google Shape;479;p25"/>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480" name="Google Shape;480;p25"/>
            <p:cNvSpPr txBox="1"/>
            <p:nvPr/>
          </p:nvSpPr>
          <p:spPr>
            <a:xfrm>
              <a:off x="0" y="-38100"/>
              <a:ext cx="807182" cy="506541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1" name="Google Shape;481;p25"/>
          <p:cNvGrpSpPr/>
          <p:nvPr/>
        </p:nvGrpSpPr>
        <p:grpSpPr>
          <a:xfrm rot="-5400000">
            <a:off x="4130957" y="-4216043"/>
            <a:ext cx="820985" cy="9253001"/>
            <a:chOff x="0" y="-38100"/>
            <a:chExt cx="807182" cy="5065419"/>
          </a:xfrm>
        </p:grpSpPr>
        <p:sp>
          <p:nvSpPr>
            <p:cNvPr id="482" name="Google Shape;482;p25"/>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483" name="Google Shape;483;p25"/>
            <p:cNvSpPr txBox="1"/>
            <p:nvPr/>
          </p:nvSpPr>
          <p:spPr>
            <a:xfrm>
              <a:off x="0" y="-38100"/>
              <a:ext cx="807182" cy="506541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84" name="Google Shape;484;p25"/>
          <p:cNvPicPr preferRelativeResize="0"/>
          <p:nvPr/>
        </p:nvPicPr>
        <p:blipFill rotWithShape="1">
          <a:blip r:embed="rId3">
            <a:alphaModFix/>
          </a:blip>
          <a:srcRect b="2505" l="12249" r="0" t="9288"/>
          <a:stretch/>
        </p:blipFill>
        <p:spPr>
          <a:xfrm>
            <a:off x="0" y="-25"/>
            <a:ext cx="3532301" cy="5187724"/>
          </a:xfrm>
          <a:prstGeom prst="rect">
            <a:avLst/>
          </a:prstGeom>
          <a:noFill/>
          <a:ln>
            <a:noFill/>
          </a:ln>
        </p:spPr>
      </p:pic>
      <p:pic>
        <p:nvPicPr>
          <p:cNvPr id="485" name="Google Shape;485;p25"/>
          <p:cNvPicPr preferRelativeResize="0"/>
          <p:nvPr/>
        </p:nvPicPr>
        <p:blipFill>
          <a:blip r:embed="rId4">
            <a:alphaModFix/>
          </a:blip>
          <a:stretch>
            <a:fillRect/>
          </a:stretch>
        </p:blipFill>
        <p:spPr>
          <a:xfrm>
            <a:off x="6127490" y="649350"/>
            <a:ext cx="2764423" cy="4151251"/>
          </a:xfrm>
          <a:prstGeom prst="rect">
            <a:avLst/>
          </a:prstGeom>
          <a:noFill/>
          <a:ln>
            <a:noFill/>
          </a:ln>
        </p:spPr>
      </p:pic>
      <p:grpSp>
        <p:nvGrpSpPr>
          <p:cNvPr id="486" name="Google Shape;486;p25"/>
          <p:cNvGrpSpPr/>
          <p:nvPr/>
        </p:nvGrpSpPr>
        <p:grpSpPr>
          <a:xfrm>
            <a:off x="2710010" y="1403579"/>
            <a:ext cx="3723975" cy="2343818"/>
            <a:chOff x="0" y="295275"/>
            <a:chExt cx="9930600" cy="6250182"/>
          </a:xfrm>
        </p:grpSpPr>
        <p:sp>
          <p:nvSpPr>
            <p:cNvPr id="487" name="Google Shape;487;p25"/>
            <p:cNvSpPr txBox="1"/>
            <p:nvPr/>
          </p:nvSpPr>
          <p:spPr>
            <a:xfrm>
              <a:off x="0" y="295275"/>
              <a:ext cx="99306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1" lang="en" sz="5400" u="none" cap="none" strike="noStrike">
                  <a:solidFill>
                    <a:srgbClr val="397EC4"/>
                  </a:solidFill>
                  <a:latin typeface="Alegreya"/>
                  <a:ea typeface="Alegreya"/>
                  <a:cs typeface="Alegreya"/>
                  <a:sym typeface="Alegreya"/>
                </a:rPr>
                <a:t>Thank</a:t>
              </a:r>
              <a:endParaRPr i="1" sz="700"/>
            </a:p>
            <a:p>
              <a:pPr indent="0" lvl="0" marL="0" marR="0" rtl="0" algn="ctr">
                <a:lnSpc>
                  <a:spcPct val="80000"/>
                </a:lnSpc>
                <a:spcBef>
                  <a:spcPts val="0"/>
                </a:spcBef>
                <a:spcAft>
                  <a:spcPts val="0"/>
                </a:spcAft>
                <a:buNone/>
              </a:pPr>
              <a:r>
                <a:rPr b="0" i="1" lang="en" sz="5400" u="none" cap="none" strike="noStrike">
                  <a:solidFill>
                    <a:srgbClr val="397EC4"/>
                  </a:solidFill>
                  <a:latin typeface="Alegreya"/>
                  <a:ea typeface="Alegreya"/>
                  <a:cs typeface="Alegreya"/>
                  <a:sym typeface="Alegreya"/>
                </a:rPr>
                <a:t>you!</a:t>
              </a:r>
              <a:endParaRPr i="1" sz="700"/>
            </a:p>
          </p:txBody>
        </p:sp>
        <p:sp>
          <p:nvSpPr>
            <p:cNvPr id="488" name="Google Shape;488;p25"/>
            <p:cNvSpPr txBox="1"/>
            <p:nvPr/>
          </p:nvSpPr>
          <p:spPr>
            <a:xfrm>
              <a:off x="1882178" y="4329057"/>
              <a:ext cx="61662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DM Sans"/>
                  <a:ea typeface="DM Sans"/>
                  <a:cs typeface="DM Sans"/>
                  <a:sym typeface="DM Sans"/>
                </a:rPr>
                <a:t>As we reflect on Spanish Constitution Day, let us remember the enduring values and principles that form the foundation of our democracy. The Spanish Constitution of 1978 represents a commitment to unity, diversity, justice, and democracy. </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492" name="Shape 492"/>
        <p:cNvGrpSpPr/>
        <p:nvPr/>
      </p:nvGrpSpPr>
      <p:grpSpPr>
        <a:xfrm>
          <a:off x="0" y="0"/>
          <a:ext cx="0" cy="0"/>
          <a:chOff x="0" y="0"/>
          <a:chExt cx="0" cy="0"/>
        </a:xfrm>
      </p:grpSpPr>
      <p:grpSp>
        <p:nvGrpSpPr>
          <p:cNvPr id="493" name="Google Shape;493;p26"/>
          <p:cNvGrpSpPr/>
          <p:nvPr/>
        </p:nvGrpSpPr>
        <p:grpSpPr>
          <a:xfrm>
            <a:off x="387109" y="1106783"/>
            <a:ext cx="2548821" cy="3736326"/>
            <a:chOff x="0" y="-19050"/>
            <a:chExt cx="1342589" cy="1968106"/>
          </a:xfrm>
        </p:grpSpPr>
        <p:sp>
          <p:nvSpPr>
            <p:cNvPr id="494" name="Google Shape;494;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5" name="Google Shape;495;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6" name="Google Shape;496;p26"/>
          <p:cNvGrpSpPr/>
          <p:nvPr/>
        </p:nvGrpSpPr>
        <p:grpSpPr>
          <a:xfrm>
            <a:off x="3054992" y="1106783"/>
            <a:ext cx="5756490" cy="3736326"/>
            <a:chOff x="0" y="-19050"/>
            <a:chExt cx="3032225" cy="1968106"/>
          </a:xfrm>
        </p:grpSpPr>
        <p:sp>
          <p:nvSpPr>
            <p:cNvPr id="497" name="Google Shape;497;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8" name="Google Shape;498;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9" name="Google Shape;499;p26"/>
          <p:cNvGrpSpPr/>
          <p:nvPr/>
        </p:nvGrpSpPr>
        <p:grpSpPr>
          <a:xfrm>
            <a:off x="569502" y="1247142"/>
            <a:ext cx="2184034" cy="359784"/>
            <a:chOff x="0" y="-19050"/>
            <a:chExt cx="1150437" cy="189516"/>
          </a:xfrm>
        </p:grpSpPr>
        <p:sp>
          <p:nvSpPr>
            <p:cNvPr id="500" name="Google Shape;500;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1" name="Google Shape;501;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2" name="Google Shape;502;p26"/>
          <p:cNvGrpSpPr/>
          <p:nvPr/>
        </p:nvGrpSpPr>
        <p:grpSpPr>
          <a:xfrm>
            <a:off x="4841220" y="1247142"/>
            <a:ext cx="2184034" cy="359784"/>
            <a:chOff x="0" y="-19050"/>
            <a:chExt cx="1150437" cy="189516"/>
          </a:xfrm>
        </p:grpSpPr>
        <p:sp>
          <p:nvSpPr>
            <p:cNvPr id="503" name="Google Shape;50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4" name="Google Shape;504;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5" name="Google Shape;505;p26"/>
          <p:cNvGrpSpPr/>
          <p:nvPr/>
        </p:nvGrpSpPr>
        <p:grpSpPr>
          <a:xfrm>
            <a:off x="569502" y="3564341"/>
            <a:ext cx="2184034" cy="359784"/>
            <a:chOff x="0" y="-19050"/>
            <a:chExt cx="1150437" cy="189516"/>
          </a:xfrm>
        </p:grpSpPr>
        <p:sp>
          <p:nvSpPr>
            <p:cNvPr id="506" name="Google Shape;50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7" name="Google Shape;507;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8" name="Google Shape;508;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09" name="Google Shape;509;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10" name="Google Shape;510;p26"/>
          <p:cNvSpPr txBox="1"/>
          <p:nvPr/>
        </p:nvSpPr>
        <p:spPr>
          <a:xfrm>
            <a:off x="873885" y="2158913"/>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ALEGREYA</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DM SANS</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DM SANS</a:t>
            </a:r>
            <a:endParaRPr sz="700"/>
          </a:p>
        </p:txBody>
      </p:sp>
      <p:grpSp>
        <p:nvGrpSpPr>
          <p:cNvPr id="511" name="Google Shape;511;p26"/>
          <p:cNvGrpSpPr/>
          <p:nvPr/>
        </p:nvGrpSpPr>
        <p:grpSpPr>
          <a:xfrm>
            <a:off x="616198" y="4115312"/>
            <a:ext cx="2099492" cy="537898"/>
            <a:chOff x="0" y="-23569"/>
            <a:chExt cx="5598644" cy="1434394"/>
          </a:xfrm>
        </p:grpSpPr>
        <p:grpSp>
          <p:nvGrpSpPr>
            <p:cNvPr id="512" name="Google Shape;512;p26"/>
            <p:cNvGrpSpPr/>
            <p:nvPr/>
          </p:nvGrpSpPr>
          <p:grpSpPr>
            <a:xfrm>
              <a:off x="1634828" y="-23569"/>
              <a:ext cx="1005606" cy="1029175"/>
              <a:chOff x="0" y="-19050"/>
              <a:chExt cx="812800" cy="831850"/>
            </a:xfrm>
          </p:grpSpPr>
          <p:sp>
            <p:nvSpPr>
              <p:cNvPr id="513" name="Google Shape;51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9152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5" name="Google Shape;515;p26"/>
            <p:cNvSpPr txBox="1"/>
            <p:nvPr/>
          </p:nvSpPr>
          <p:spPr>
            <a:xfrm>
              <a:off x="1323382"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#E9152E</a:t>
              </a:r>
              <a:endParaRPr sz="700"/>
            </a:p>
          </p:txBody>
        </p:sp>
        <p:grpSp>
          <p:nvGrpSpPr>
            <p:cNvPr id="516" name="Google Shape;516;p26"/>
            <p:cNvGrpSpPr/>
            <p:nvPr/>
          </p:nvGrpSpPr>
          <p:grpSpPr>
            <a:xfrm>
              <a:off x="311446" y="-23569"/>
              <a:ext cx="1005606" cy="1029175"/>
              <a:chOff x="0" y="-19050"/>
              <a:chExt cx="812800" cy="831850"/>
            </a:xfrm>
          </p:grpSpPr>
          <p:sp>
            <p:nvSpPr>
              <p:cNvPr id="517" name="Google Shape;517;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8" name="Google Shape;518;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9" name="Google Shape;519;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#FFFFFF</a:t>
              </a:r>
              <a:endParaRPr sz="700"/>
            </a:p>
          </p:txBody>
        </p:sp>
        <p:grpSp>
          <p:nvGrpSpPr>
            <p:cNvPr id="520" name="Google Shape;520;p26"/>
            <p:cNvGrpSpPr/>
            <p:nvPr/>
          </p:nvGrpSpPr>
          <p:grpSpPr>
            <a:xfrm>
              <a:off x="2958210" y="-23569"/>
              <a:ext cx="1005606" cy="1029175"/>
              <a:chOff x="0" y="-19050"/>
              <a:chExt cx="812800" cy="831850"/>
            </a:xfrm>
          </p:grpSpPr>
          <p:sp>
            <p:nvSpPr>
              <p:cNvPr id="521" name="Google Shape;52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97E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2" name="Google Shape;522;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3" name="Google Shape;523;p26"/>
            <p:cNvSpPr txBox="1"/>
            <p:nvPr/>
          </p:nvSpPr>
          <p:spPr>
            <a:xfrm>
              <a:off x="2646764"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#397EC4</a:t>
              </a:r>
              <a:endParaRPr sz="700"/>
            </a:p>
          </p:txBody>
        </p:sp>
        <p:grpSp>
          <p:nvGrpSpPr>
            <p:cNvPr id="524" name="Google Shape;524;p26"/>
            <p:cNvGrpSpPr/>
            <p:nvPr/>
          </p:nvGrpSpPr>
          <p:grpSpPr>
            <a:xfrm>
              <a:off x="4281592" y="-23569"/>
              <a:ext cx="1005606" cy="1029175"/>
              <a:chOff x="0" y="-19050"/>
              <a:chExt cx="812800" cy="831850"/>
            </a:xfrm>
          </p:grpSpPr>
          <p:sp>
            <p:nvSpPr>
              <p:cNvPr id="525" name="Google Shape;52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3C1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6" name="Google Shape;52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7" name="Google Shape;527;p26"/>
            <p:cNvSpPr txBox="1"/>
            <p:nvPr/>
          </p:nvSpPr>
          <p:spPr>
            <a:xfrm>
              <a:off x="3970146"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#E3C100</a:t>
              </a:r>
              <a:endParaRPr sz="700"/>
            </a:p>
          </p:txBody>
        </p:sp>
      </p:grpSp>
      <p:sp>
        <p:nvSpPr>
          <p:cNvPr id="528" name="Google Shape;528;p26"/>
          <p:cNvSpPr txBox="1"/>
          <p:nvPr/>
        </p:nvSpPr>
        <p:spPr>
          <a:xfrm>
            <a:off x="2105002" y="761567"/>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FFFFF"/>
                </a:solidFill>
                <a:latin typeface="Arial"/>
                <a:ea typeface="Arial"/>
                <a:cs typeface="Arial"/>
                <a:sym typeface="Arial"/>
              </a:rPr>
              <a:t>Use these design resources in your Canva Presentation.</a:t>
            </a:r>
            <a:endParaRPr sz="700"/>
          </a:p>
        </p:txBody>
      </p:sp>
      <p:sp>
        <p:nvSpPr>
          <p:cNvPr id="529" name="Google Shape;529;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3C100"/>
                </a:solidFill>
                <a:latin typeface="Arial"/>
                <a:ea typeface="Arial"/>
                <a:cs typeface="Arial"/>
                <a:sym typeface="Arial"/>
              </a:rPr>
              <a:t>DON'T FORGET TO DELETE THIS PAGE BEFORE PRESENTING. </a:t>
            </a:r>
            <a:endParaRPr sz="700"/>
          </a:p>
        </p:txBody>
      </p:sp>
      <p:sp>
        <p:nvSpPr>
          <p:cNvPr id="530" name="Google Shape;530;p26"/>
          <p:cNvSpPr txBox="1"/>
          <p:nvPr/>
        </p:nvSpPr>
        <p:spPr>
          <a:xfrm>
            <a:off x="3002943" y="135901"/>
            <a:ext cx="3138114" cy="523652"/>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None/>
            </a:pPr>
            <a:r>
              <a:rPr b="0" i="0" lang="en" sz="3600" u="none" cap="none" strike="noStrike">
                <a:solidFill>
                  <a:srgbClr val="FFFFFF"/>
                </a:solidFill>
                <a:latin typeface="Alegreya"/>
                <a:ea typeface="Alegreya"/>
                <a:cs typeface="Alegreya"/>
                <a:sym typeface="Alegreya"/>
              </a:rPr>
              <a:t>Resource Page</a:t>
            </a:r>
            <a:endParaRPr sz="700"/>
          </a:p>
        </p:txBody>
      </p:sp>
      <p:sp>
        <p:nvSpPr>
          <p:cNvPr id="531" name="Google Shape;531;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32" name="Google Shape;532;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33" name="Google Shape;533;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534" name="Google Shape;534;p26"/>
          <p:cNvGrpSpPr/>
          <p:nvPr/>
        </p:nvGrpSpPr>
        <p:grpSpPr>
          <a:xfrm>
            <a:off x="4006874" y="1730823"/>
            <a:ext cx="3852727" cy="2911584"/>
            <a:chOff x="0" y="0"/>
            <a:chExt cx="10273937" cy="7764224"/>
          </a:xfrm>
        </p:grpSpPr>
        <p:sp>
          <p:nvSpPr>
            <p:cNvPr id="535" name="Google Shape;535;p26"/>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536" name="Google Shape;536;p26"/>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537" name="Google Shape;537;p26"/>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538" name="Google Shape;538;p26"/>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539" name="Google Shape;539;p26"/>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540" name="Google Shape;540;p26"/>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541" name="Google Shape;541;p26"/>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542" name="Google Shape;542;p26"/>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543" name="Google Shape;543;p26"/>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544" name="Google Shape;544;p26"/>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545" name="Google Shape;545;p26"/>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546" name="Google Shape;546;p26"/>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547" name="Google Shape;547;p26"/>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548" name="Google Shape;548;p26"/>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549" name="Google Shape;549;p26"/>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550" name="Google Shape;550;p26"/>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551" name="Google Shape;551;p26"/>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552" name="Google Shape;552;p26"/>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553" name="Google Shape;553;p26"/>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554" name="Google Shape;554;p26"/>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555" name="Google Shape;555;p26"/>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556" name="Google Shape;556;p26"/>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557" name="Google Shape;557;p26"/>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558" name="Google Shape;558;p26"/>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559" name="Google Shape;559;p26"/>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560" name="Google Shape;560;p26"/>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561" name="Google Shape;561;p26"/>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562" name="Google Shape;562;p26"/>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563" name="Google Shape;563;p26"/>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564" name="Google Shape;564;p26"/>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565" name="Google Shape;565;p26"/>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566" name="Google Shape;566;p26"/>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567" name="Google Shape;567;p26"/>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568" name="Google Shape;568;p26"/>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569" name="Google Shape;569;p26"/>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570" name="Google Shape;570;p26"/>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571" name="Google Shape;571;p26"/>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572" name="Google Shape;572;p26"/>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573" name="Google Shape;573;p26"/>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577" name="Shape 577"/>
        <p:cNvGrpSpPr/>
        <p:nvPr/>
      </p:nvGrpSpPr>
      <p:grpSpPr>
        <a:xfrm>
          <a:off x="0" y="0"/>
          <a:ext cx="0" cy="0"/>
          <a:chOff x="0" y="0"/>
          <a:chExt cx="0" cy="0"/>
        </a:xfrm>
      </p:grpSpPr>
      <p:grpSp>
        <p:nvGrpSpPr>
          <p:cNvPr id="578" name="Google Shape;578;p27"/>
          <p:cNvGrpSpPr/>
          <p:nvPr/>
        </p:nvGrpSpPr>
        <p:grpSpPr>
          <a:xfrm>
            <a:off x="2997636" y="1438006"/>
            <a:ext cx="3148728" cy="1287724"/>
            <a:chOff x="0" y="-19050"/>
            <a:chExt cx="1658589" cy="678307"/>
          </a:xfrm>
        </p:grpSpPr>
        <p:sp>
          <p:nvSpPr>
            <p:cNvPr id="579" name="Google Shape;579;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0" name="Google Shape;580;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1" name="Google Shape;581;p27"/>
          <p:cNvSpPr/>
          <p:nvPr/>
        </p:nvSpPr>
        <p:spPr>
          <a:xfrm>
            <a:off x="3389498" y="1698455"/>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82" name="Google Shape;582;p27"/>
          <p:cNvGrpSpPr/>
          <p:nvPr/>
        </p:nvGrpSpPr>
        <p:grpSpPr>
          <a:xfrm>
            <a:off x="2997636" y="2975314"/>
            <a:ext cx="3148728" cy="1287724"/>
            <a:chOff x="0" y="-19050"/>
            <a:chExt cx="1658589" cy="678307"/>
          </a:xfrm>
        </p:grpSpPr>
        <p:sp>
          <p:nvSpPr>
            <p:cNvPr id="583" name="Google Shape;583;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4" name="Google Shape;584;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5" name="Google Shape;585;p27"/>
          <p:cNvSpPr txBox="1"/>
          <p:nvPr/>
        </p:nvSpPr>
        <p:spPr>
          <a:xfrm>
            <a:off x="1688740" y="995383"/>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FFFFF"/>
                </a:solidFill>
                <a:latin typeface="Arial"/>
                <a:ea typeface="Arial"/>
                <a:cs typeface="Arial"/>
                <a:sym typeface="Arial"/>
              </a:rPr>
              <a:t>This presentation template is free for everyone to use thanks to the following:</a:t>
            </a:r>
            <a:endParaRPr sz="700"/>
          </a:p>
        </p:txBody>
      </p:sp>
      <p:sp>
        <p:nvSpPr>
          <p:cNvPr id="586" name="Google Shape;586;p27"/>
          <p:cNvSpPr txBox="1"/>
          <p:nvPr/>
        </p:nvSpPr>
        <p:spPr>
          <a:xfrm>
            <a:off x="3215400" y="4453250"/>
            <a:ext cx="2713200" cy="3849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FFFFFF"/>
                </a:solidFill>
                <a:latin typeface="Alegreya"/>
                <a:ea typeface="Alegreya"/>
                <a:cs typeface="Alegreya"/>
                <a:sym typeface="Alegreya"/>
              </a:rPr>
              <a:t>Happy designing!</a:t>
            </a:r>
            <a:endParaRPr sz="700"/>
          </a:p>
        </p:txBody>
      </p:sp>
      <p:sp>
        <p:nvSpPr>
          <p:cNvPr id="587" name="Google Shape;587;p27"/>
          <p:cNvSpPr txBox="1"/>
          <p:nvPr/>
        </p:nvSpPr>
        <p:spPr>
          <a:xfrm>
            <a:off x="2105002" y="239335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88" name="Google Shape;588;p27"/>
          <p:cNvSpPr txBox="1"/>
          <p:nvPr/>
        </p:nvSpPr>
        <p:spPr>
          <a:xfrm>
            <a:off x="2105002" y="3745605"/>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89" name="Google Shape;589;p27"/>
          <p:cNvSpPr txBox="1"/>
          <p:nvPr/>
        </p:nvSpPr>
        <p:spPr>
          <a:xfrm>
            <a:off x="2175245" y="341932"/>
            <a:ext cx="4793511" cy="522536"/>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None/>
            </a:pPr>
            <a:r>
              <a:rPr b="0" i="0" lang="en" sz="3600" u="none" cap="none" strike="noStrike">
                <a:solidFill>
                  <a:srgbClr val="FFFFFF"/>
                </a:solidFill>
                <a:latin typeface="Alegreya"/>
                <a:ea typeface="Alegreya"/>
                <a:cs typeface="Alegreya"/>
                <a:sym typeface="Alegreya"/>
              </a:rPr>
              <a:t>Credits</a:t>
            </a:r>
            <a:endParaRPr sz="700"/>
          </a:p>
        </p:txBody>
      </p:sp>
      <p:sp>
        <p:nvSpPr>
          <p:cNvPr id="590" name="Google Shape;590;p27"/>
          <p:cNvSpPr txBox="1"/>
          <p:nvPr/>
        </p:nvSpPr>
        <p:spPr>
          <a:xfrm>
            <a:off x="3055013" y="3379371"/>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132" name="Shape 132"/>
        <p:cNvGrpSpPr/>
        <p:nvPr/>
      </p:nvGrpSpPr>
      <p:grpSpPr>
        <a:xfrm>
          <a:off x="0" y="0"/>
          <a:ext cx="0" cy="0"/>
          <a:chOff x="0" y="0"/>
          <a:chExt cx="0" cy="0"/>
        </a:xfrm>
      </p:grpSpPr>
      <p:sp>
        <p:nvSpPr>
          <p:cNvPr id="133" name="Google Shape;133;p1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0816" l="0" r="0" t="-10816"/>
            </a:stretch>
          </a:blipFill>
          <a:ln>
            <a:noFill/>
          </a:ln>
        </p:spPr>
      </p:sp>
      <p:grpSp>
        <p:nvGrpSpPr>
          <p:cNvPr id="134" name="Google Shape;134;p12"/>
          <p:cNvGrpSpPr/>
          <p:nvPr/>
        </p:nvGrpSpPr>
        <p:grpSpPr>
          <a:xfrm rot="-5400000">
            <a:off x="4806998" y="1100223"/>
            <a:ext cx="4114941" cy="3972154"/>
            <a:chOff x="0" y="-38100"/>
            <a:chExt cx="8590614" cy="5254142"/>
          </a:xfrm>
        </p:grpSpPr>
        <p:sp>
          <p:nvSpPr>
            <p:cNvPr id="135" name="Google Shape;135;p12"/>
            <p:cNvSpPr/>
            <p:nvPr/>
          </p:nvSpPr>
          <p:spPr>
            <a:xfrm>
              <a:off x="0" y="0"/>
              <a:ext cx="8590614" cy="5216042"/>
            </a:xfrm>
            <a:custGeom>
              <a:rect b="b" l="l" r="r" t="t"/>
              <a:pathLst>
                <a:path extrusionOk="0" h="5216042" w="8590614">
                  <a:moveTo>
                    <a:pt x="59603" y="0"/>
                  </a:moveTo>
                  <a:lnTo>
                    <a:pt x="8531011" y="0"/>
                  </a:lnTo>
                  <a:cubicBezTo>
                    <a:pt x="8546819" y="0"/>
                    <a:pt x="8561979" y="6280"/>
                    <a:pt x="8573157" y="17457"/>
                  </a:cubicBezTo>
                  <a:cubicBezTo>
                    <a:pt x="8584335" y="28635"/>
                    <a:pt x="8590614" y="43796"/>
                    <a:pt x="8590614" y="59603"/>
                  </a:cubicBezTo>
                  <a:lnTo>
                    <a:pt x="8590614" y="5156438"/>
                  </a:lnTo>
                  <a:cubicBezTo>
                    <a:pt x="8590614" y="5189357"/>
                    <a:pt x="8563929" y="5216042"/>
                    <a:pt x="8531011" y="5216042"/>
                  </a:cubicBezTo>
                  <a:lnTo>
                    <a:pt x="59603" y="5216042"/>
                  </a:lnTo>
                  <a:cubicBezTo>
                    <a:pt x="43796" y="5216042"/>
                    <a:pt x="28635" y="5209762"/>
                    <a:pt x="17457" y="5198584"/>
                  </a:cubicBezTo>
                  <a:cubicBezTo>
                    <a:pt x="6280" y="5187407"/>
                    <a:pt x="0" y="5172246"/>
                    <a:pt x="0" y="5156438"/>
                  </a:cubicBezTo>
                  <a:lnTo>
                    <a:pt x="0" y="59603"/>
                  </a:lnTo>
                  <a:cubicBezTo>
                    <a:pt x="0" y="43796"/>
                    <a:pt x="6280" y="28635"/>
                    <a:pt x="17457" y="17457"/>
                  </a:cubicBezTo>
                  <a:cubicBezTo>
                    <a:pt x="28635" y="6280"/>
                    <a:pt x="43796" y="0"/>
                    <a:pt x="59603"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6" name="Google Shape;136;p12"/>
            <p:cNvSpPr txBox="1"/>
            <p:nvPr/>
          </p:nvSpPr>
          <p:spPr>
            <a:xfrm>
              <a:off x="0" y="-38100"/>
              <a:ext cx="8590614" cy="525414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7" name="Google Shape;137;p12"/>
          <p:cNvSpPr/>
          <p:nvPr/>
        </p:nvSpPr>
        <p:spPr>
          <a:xfrm rot="-5400000">
            <a:off x="4717079" y="1179747"/>
            <a:ext cx="4102018" cy="3913926"/>
          </a:xfrm>
          <a:custGeom>
            <a:rect b="b" l="l" r="r" t="t"/>
            <a:pathLst>
              <a:path extrusionOk="0" h="5184008" w="8590614">
                <a:moveTo>
                  <a:pt x="59603" y="0"/>
                </a:moveTo>
                <a:lnTo>
                  <a:pt x="8531011" y="0"/>
                </a:lnTo>
                <a:cubicBezTo>
                  <a:pt x="8546819" y="0"/>
                  <a:pt x="8561979" y="6280"/>
                  <a:pt x="8573157" y="17457"/>
                </a:cubicBezTo>
                <a:cubicBezTo>
                  <a:pt x="8584335" y="28635"/>
                  <a:pt x="8590614" y="43796"/>
                  <a:pt x="8590614" y="59603"/>
                </a:cubicBezTo>
                <a:lnTo>
                  <a:pt x="8590614" y="5124405"/>
                </a:lnTo>
                <a:cubicBezTo>
                  <a:pt x="8590614" y="5157323"/>
                  <a:pt x="8563929" y="5184008"/>
                  <a:pt x="8531011" y="5184008"/>
                </a:cubicBezTo>
                <a:lnTo>
                  <a:pt x="59603" y="5184008"/>
                </a:lnTo>
                <a:cubicBezTo>
                  <a:pt x="43796" y="5184008"/>
                  <a:pt x="28635" y="5177729"/>
                  <a:pt x="17457" y="5166551"/>
                </a:cubicBezTo>
                <a:cubicBezTo>
                  <a:pt x="6280" y="5155373"/>
                  <a:pt x="0" y="5140213"/>
                  <a:pt x="0" y="5124405"/>
                </a:cubicBezTo>
                <a:lnTo>
                  <a:pt x="0" y="59603"/>
                </a:lnTo>
                <a:cubicBezTo>
                  <a:pt x="0" y="43796"/>
                  <a:pt x="6280" y="28635"/>
                  <a:pt x="17457" y="17457"/>
                </a:cubicBezTo>
                <a:cubicBezTo>
                  <a:pt x="28635" y="6280"/>
                  <a:pt x="43796" y="0"/>
                  <a:pt x="59603"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38" name="Google Shape;138;p12"/>
          <p:cNvPicPr preferRelativeResize="0"/>
          <p:nvPr/>
        </p:nvPicPr>
        <p:blipFill rotWithShape="1">
          <a:blip r:embed="rId4">
            <a:alphaModFix/>
          </a:blip>
          <a:srcRect b="15983" l="19187" r="53618" t="14339"/>
          <a:stretch/>
        </p:blipFill>
        <p:spPr>
          <a:xfrm>
            <a:off x="1754625" y="737425"/>
            <a:ext cx="2486700" cy="3584100"/>
          </a:xfrm>
          <a:prstGeom prst="ellipse">
            <a:avLst/>
          </a:prstGeom>
          <a:noFill/>
          <a:ln>
            <a:noFill/>
          </a:ln>
        </p:spPr>
      </p:pic>
      <p:grpSp>
        <p:nvGrpSpPr>
          <p:cNvPr id="139" name="Google Shape;139;p12"/>
          <p:cNvGrpSpPr/>
          <p:nvPr/>
        </p:nvGrpSpPr>
        <p:grpSpPr>
          <a:xfrm>
            <a:off x="-12456" y="-72330"/>
            <a:ext cx="1532386" cy="5215830"/>
            <a:chOff x="0" y="-38100"/>
            <a:chExt cx="807182" cy="2747433"/>
          </a:xfrm>
        </p:grpSpPr>
        <p:sp>
          <p:nvSpPr>
            <p:cNvPr id="140" name="Google Shape;140;p12"/>
            <p:cNvSpPr/>
            <p:nvPr/>
          </p:nvSpPr>
          <p:spPr>
            <a:xfrm>
              <a:off x="0" y="0"/>
              <a:ext cx="807182" cy="2709333"/>
            </a:xfrm>
            <a:custGeom>
              <a:rect b="b" l="l" r="r" t="t"/>
              <a:pathLst>
                <a:path extrusionOk="0" h="2709333" w="807182">
                  <a:moveTo>
                    <a:pt x="0" y="0"/>
                  </a:moveTo>
                  <a:lnTo>
                    <a:pt x="807182" y="0"/>
                  </a:lnTo>
                  <a:lnTo>
                    <a:pt x="807182" y="2709333"/>
                  </a:lnTo>
                  <a:lnTo>
                    <a:pt x="0" y="2709333"/>
                  </a:lnTo>
                  <a:close/>
                </a:path>
              </a:pathLst>
            </a:custGeom>
            <a:solidFill>
              <a:srgbClr val="E9152E"/>
            </a:solidFill>
            <a:ln>
              <a:noFill/>
            </a:ln>
          </p:spPr>
        </p:sp>
        <p:sp>
          <p:nvSpPr>
            <p:cNvPr id="141" name="Google Shape;141;p12"/>
            <p:cNvSpPr txBox="1"/>
            <p:nvPr/>
          </p:nvSpPr>
          <p:spPr>
            <a:xfrm>
              <a:off x="0" y="-38100"/>
              <a:ext cx="807182"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2" name="Google Shape;142;p12"/>
          <p:cNvGrpSpPr/>
          <p:nvPr/>
        </p:nvGrpSpPr>
        <p:grpSpPr>
          <a:xfrm>
            <a:off x="4445541" y="1507468"/>
            <a:ext cx="837078" cy="837078"/>
            <a:chOff x="0" y="0"/>
            <a:chExt cx="812800" cy="812800"/>
          </a:xfrm>
        </p:grpSpPr>
        <p:sp>
          <p:nvSpPr>
            <p:cNvPr id="143" name="Google Shape;1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4" name="Google Shape;144;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5" name="Google Shape;145;p12"/>
          <p:cNvGrpSpPr/>
          <p:nvPr/>
        </p:nvGrpSpPr>
        <p:grpSpPr>
          <a:xfrm>
            <a:off x="4445541" y="2699102"/>
            <a:ext cx="837078" cy="837078"/>
            <a:chOff x="0" y="0"/>
            <a:chExt cx="812800" cy="812800"/>
          </a:xfrm>
        </p:grpSpPr>
        <p:sp>
          <p:nvSpPr>
            <p:cNvPr id="146" name="Google Shape;14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7" name="Google Shape;147;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8" name="Google Shape;148;p12"/>
          <p:cNvGrpSpPr/>
          <p:nvPr/>
        </p:nvGrpSpPr>
        <p:grpSpPr>
          <a:xfrm>
            <a:off x="4445541" y="3911877"/>
            <a:ext cx="837078" cy="837078"/>
            <a:chOff x="0" y="0"/>
            <a:chExt cx="812800" cy="812800"/>
          </a:xfrm>
        </p:grpSpPr>
        <p:sp>
          <p:nvSpPr>
            <p:cNvPr id="149" name="Google Shape;14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0" name="Google Shape;150;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1" name="Google Shape;151;p12"/>
          <p:cNvSpPr txBox="1"/>
          <p:nvPr/>
        </p:nvSpPr>
        <p:spPr>
          <a:xfrm>
            <a:off x="4241278" y="1536043"/>
            <a:ext cx="1187400" cy="754200"/>
          </a:xfrm>
          <a:prstGeom prst="rect">
            <a:avLst/>
          </a:prstGeom>
          <a:noFill/>
          <a:ln>
            <a:noFill/>
          </a:ln>
        </p:spPr>
        <p:txBody>
          <a:bodyPr anchorCtr="0" anchor="t" bIns="0" lIns="0" spcFirstLastPara="1" rIns="0" wrap="square" tIns="0">
            <a:spAutoFit/>
          </a:bodyPr>
          <a:lstStyle/>
          <a:p>
            <a:pPr indent="0" lvl="0" marL="0" marR="0" rtl="0" algn="ctr">
              <a:lnSpc>
                <a:spcPct val="112992"/>
              </a:lnSpc>
              <a:spcBef>
                <a:spcPts val="0"/>
              </a:spcBef>
              <a:spcAft>
                <a:spcPts val="0"/>
              </a:spcAft>
              <a:buNone/>
            </a:pPr>
            <a:r>
              <a:rPr b="0" i="1" lang="en" sz="4900" u="none" cap="none" strike="noStrike">
                <a:solidFill>
                  <a:srgbClr val="E9152E"/>
                </a:solidFill>
                <a:latin typeface="Alegreya"/>
                <a:ea typeface="Alegreya"/>
                <a:cs typeface="Alegreya"/>
                <a:sym typeface="Alegreya"/>
              </a:rPr>
              <a:t>01</a:t>
            </a:r>
            <a:endParaRPr i="1" sz="700"/>
          </a:p>
        </p:txBody>
      </p:sp>
      <p:grpSp>
        <p:nvGrpSpPr>
          <p:cNvPr id="152" name="Google Shape;152;p12"/>
          <p:cNvGrpSpPr/>
          <p:nvPr/>
        </p:nvGrpSpPr>
        <p:grpSpPr>
          <a:xfrm>
            <a:off x="5557420" y="1581737"/>
            <a:ext cx="2868963" cy="659965"/>
            <a:chOff x="0" y="-76200"/>
            <a:chExt cx="7650567" cy="1759907"/>
          </a:xfrm>
        </p:grpSpPr>
        <p:sp>
          <p:nvSpPr>
            <p:cNvPr id="153" name="Google Shape;153;p12"/>
            <p:cNvSpPr txBox="1"/>
            <p:nvPr/>
          </p:nvSpPr>
          <p:spPr>
            <a:xfrm>
              <a:off x="0" y="-76200"/>
              <a:ext cx="7650567" cy="78316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800" u="none" cap="none" strike="noStrike">
                  <a:solidFill>
                    <a:srgbClr val="E3C100"/>
                  </a:solidFill>
                  <a:latin typeface="DM Sans"/>
                  <a:ea typeface="DM Sans"/>
                  <a:cs typeface="DM Sans"/>
                  <a:sym typeface="DM Sans"/>
                </a:rPr>
                <a:t>ADD AN AGENDA HERE</a:t>
              </a:r>
              <a:endParaRPr sz="700"/>
            </a:p>
          </p:txBody>
        </p:sp>
        <p:sp>
          <p:nvSpPr>
            <p:cNvPr id="154" name="Google Shape;154;p12"/>
            <p:cNvSpPr txBox="1"/>
            <p:nvPr/>
          </p:nvSpPr>
          <p:spPr>
            <a:xfrm>
              <a:off x="0" y="764015"/>
              <a:ext cx="5694934" cy="9196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DM Sans"/>
                  <a:ea typeface="DM Sans"/>
                  <a:cs typeface="DM Sans"/>
                  <a:sym typeface="DM Sans"/>
                </a:rPr>
                <a:t>Lorem ipsum dolor sit amet, consectetur adipiscing elit.</a:t>
              </a:r>
              <a:endParaRPr sz="700"/>
            </a:p>
          </p:txBody>
        </p:sp>
      </p:grpSp>
      <p:sp>
        <p:nvSpPr>
          <p:cNvPr id="155" name="Google Shape;155;p12"/>
          <p:cNvSpPr txBox="1"/>
          <p:nvPr/>
        </p:nvSpPr>
        <p:spPr>
          <a:xfrm>
            <a:off x="4241278" y="2727677"/>
            <a:ext cx="1187400" cy="754200"/>
          </a:xfrm>
          <a:prstGeom prst="rect">
            <a:avLst/>
          </a:prstGeom>
          <a:noFill/>
          <a:ln>
            <a:noFill/>
          </a:ln>
        </p:spPr>
        <p:txBody>
          <a:bodyPr anchorCtr="0" anchor="t" bIns="0" lIns="0" spcFirstLastPara="1" rIns="0" wrap="square" tIns="0">
            <a:spAutoFit/>
          </a:bodyPr>
          <a:lstStyle/>
          <a:p>
            <a:pPr indent="0" lvl="0" marL="0" marR="0" rtl="0" algn="ctr">
              <a:lnSpc>
                <a:spcPct val="112992"/>
              </a:lnSpc>
              <a:spcBef>
                <a:spcPts val="0"/>
              </a:spcBef>
              <a:spcAft>
                <a:spcPts val="0"/>
              </a:spcAft>
              <a:buNone/>
            </a:pPr>
            <a:r>
              <a:rPr b="0" i="1" lang="en" sz="4900" u="none" cap="none" strike="noStrike">
                <a:solidFill>
                  <a:srgbClr val="E9152E"/>
                </a:solidFill>
                <a:latin typeface="Alegreya"/>
                <a:ea typeface="Alegreya"/>
                <a:cs typeface="Alegreya"/>
                <a:sym typeface="Alegreya"/>
              </a:rPr>
              <a:t>02</a:t>
            </a:r>
            <a:endParaRPr i="1" sz="700"/>
          </a:p>
        </p:txBody>
      </p:sp>
      <p:grpSp>
        <p:nvGrpSpPr>
          <p:cNvPr id="156" name="Google Shape;156;p12"/>
          <p:cNvGrpSpPr/>
          <p:nvPr/>
        </p:nvGrpSpPr>
        <p:grpSpPr>
          <a:xfrm>
            <a:off x="5557420" y="2773579"/>
            <a:ext cx="2868963" cy="659548"/>
            <a:chOff x="0" y="-76200"/>
            <a:chExt cx="7650567" cy="1758795"/>
          </a:xfrm>
        </p:grpSpPr>
        <p:sp>
          <p:nvSpPr>
            <p:cNvPr id="157" name="Google Shape;157;p12"/>
            <p:cNvSpPr txBox="1"/>
            <p:nvPr/>
          </p:nvSpPr>
          <p:spPr>
            <a:xfrm>
              <a:off x="0" y="-76200"/>
              <a:ext cx="7650567" cy="78316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800" u="none" cap="none" strike="noStrike">
                  <a:solidFill>
                    <a:srgbClr val="E3C100"/>
                  </a:solidFill>
                  <a:latin typeface="DM Sans"/>
                  <a:ea typeface="DM Sans"/>
                  <a:cs typeface="DM Sans"/>
                  <a:sym typeface="DM Sans"/>
                </a:rPr>
                <a:t>ADD AN AGENDA HERE</a:t>
              </a:r>
              <a:endParaRPr sz="700"/>
            </a:p>
          </p:txBody>
        </p:sp>
        <p:sp>
          <p:nvSpPr>
            <p:cNvPr id="158" name="Google Shape;158;p12"/>
            <p:cNvSpPr txBox="1"/>
            <p:nvPr/>
          </p:nvSpPr>
          <p:spPr>
            <a:xfrm>
              <a:off x="0" y="765127"/>
              <a:ext cx="5694934" cy="91746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DM Sans"/>
                  <a:ea typeface="DM Sans"/>
                  <a:cs typeface="DM Sans"/>
                  <a:sym typeface="DM Sans"/>
                </a:rPr>
                <a:t>Lorem ipsum dolor sit amet, consectetur adipiscing elit.</a:t>
              </a:r>
              <a:endParaRPr sz="700"/>
            </a:p>
          </p:txBody>
        </p:sp>
      </p:grpSp>
      <p:sp>
        <p:nvSpPr>
          <p:cNvPr id="159" name="Google Shape;159;p12"/>
          <p:cNvSpPr txBox="1"/>
          <p:nvPr/>
        </p:nvSpPr>
        <p:spPr>
          <a:xfrm>
            <a:off x="4217466" y="3917180"/>
            <a:ext cx="1187400" cy="754200"/>
          </a:xfrm>
          <a:prstGeom prst="rect">
            <a:avLst/>
          </a:prstGeom>
          <a:noFill/>
          <a:ln>
            <a:noFill/>
          </a:ln>
        </p:spPr>
        <p:txBody>
          <a:bodyPr anchorCtr="0" anchor="t" bIns="0" lIns="0" spcFirstLastPara="1" rIns="0" wrap="square" tIns="0">
            <a:spAutoFit/>
          </a:bodyPr>
          <a:lstStyle/>
          <a:p>
            <a:pPr indent="0" lvl="0" marL="0" marR="0" rtl="0" algn="ctr">
              <a:lnSpc>
                <a:spcPct val="112992"/>
              </a:lnSpc>
              <a:spcBef>
                <a:spcPts val="0"/>
              </a:spcBef>
              <a:spcAft>
                <a:spcPts val="0"/>
              </a:spcAft>
              <a:buNone/>
            </a:pPr>
            <a:r>
              <a:rPr b="0" i="1" lang="en" sz="4900" u="none" cap="none" strike="noStrike">
                <a:solidFill>
                  <a:srgbClr val="E9152E"/>
                </a:solidFill>
                <a:latin typeface="Alegreya"/>
                <a:ea typeface="Alegreya"/>
                <a:cs typeface="Alegreya"/>
                <a:sym typeface="Alegreya"/>
              </a:rPr>
              <a:t>03</a:t>
            </a:r>
            <a:endParaRPr i="1" sz="700"/>
          </a:p>
        </p:txBody>
      </p:sp>
      <p:grpSp>
        <p:nvGrpSpPr>
          <p:cNvPr id="160" name="Google Shape;160;p12"/>
          <p:cNvGrpSpPr/>
          <p:nvPr/>
        </p:nvGrpSpPr>
        <p:grpSpPr>
          <a:xfrm>
            <a:off x="5557420" y="3974718"/>
            <a:ext cx="4129505" cy="659548"/>
            <a:chOff x="0" y="-76200"/>
            <a:chExt cx="11012013" cy="1758795"/>
          </a:xfrm>
        </p:grpSpPr>
        <p:sp>
          <p:nvSpPr>
            <p:cNvPr id="161" name="Google Shape;161;p12"/>
            <p:cNvSpPr txBox="1"/>
            <p:nvPr/>
          </p:nvSpPr>
          <p:spPr>
            <a:xfrm>
              <a:off x="0" y="-76200"/>
              <a:ext cx="11012013" cy="78316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800" u="none" cap="none" strike="noStrike">
                  <a:solidFill>
                    <a:srgbClr val="E3C100"/>
                  </a:solidFill>
                  <a:latin typeface="DM Sans"/>
                  <a:ea typeface="DM Sans"/>
                  <a:cs typeface="DM Sans"/>
                  <a:sym typeface="DM Sans"/>
                </a:rPr>
                <a:t>ADD AN AGENDA HERE</a:t>
              </a:r>
              <a:endParaRPr sz="700"/>
            </a:p>
          </p:txBody>
        </p:sp>
        <p:sp>
          <p:nvSpPr>
            <p:cNvPr id="162" name="Google Shape;162;p12"/>
            <p:cNvSpPr txBox="1"/>
            <p:nvPr/>
          </p:nvSpPr>
          <p:spPr>
            <a:xfrm>
              <a:off x="0" y="765127"/>
              <a:ext cx="5694934" cy="91746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DM Sans"/>
                  <a:ea typeface="DM Sans"/>
                  <a:cs typeface="DM Sans"/>
                  <a:sym typeface="DM Sans"/>
                </a:rPr>
                <a:t>Lorem ipsum dolor sit amet, consectetur adipiscing elit.</a:t>
              </a:r>
              <a:endParaRPr sz="700"/>
            </a:p>
          </p:txBody>
        </p:sp>
      </p:grpSp>
      <p:sp>
        <p:nvSpPr>
          <p:cNvPr id="163" name="Google Shape;163;p12"/>
          <p:cNvSpPr txBox="1"/>
          <p:nvPr/>
        </p:nvSpPr>
        <p:spPr>
          <a:xfrm rot="-5400000">
            <a:off x="-1881057" y="1935231"/>
            <a:ext cx="5143500" cy="1273039"/>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8700" u="none" cap="none" strike="noStrike">
                <a:solidFill>
                  <a:srgbClr val="FFFFFF"/>
                </a:solidFill>
                <a:latin typeface="Alegreya"/>
                <a:ea typeface="Alegreya"/>
                <a:cs typeface="Alegreya"/>
                <a:sym typeface="Alegreya"/>
              </a:rPr>
              <a:t>Contents</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C100"/>
        </a:solidFill>
      </p:bgPr>
    </p:bg>
    <p:spTree>
      <p:nvGrpSpPr>
        <p:cNvPr id="167" name="Shape 167"/>
        <p:cNvGrpSpPr/>
        <p:nvPr/>
      </p:nvGrpSpPr>
      <p:grpSpPr>
        <a:xfrm>
          <a:off x="0" y="0"/>
          <a:ext cx="0" cy="0"/>
          <a:chOff x="0" y="0"/>
          <a:chExt cx="0" cy="0"/>
        </a:xfrm>
      </p:grpSpPr>
      <p:grpSp>
        <p:nvGrpSpPr>
          <p:cNvPr id="168" name="Google Shape;168;p13"/>
          <p:cNvGrpSpPr/>
          <p:nvPr/>
        </p:nvGrpSpPr>
        <p:grpSpPr>
          <a:xfrm rot="-5400000">
            <a:off x="4158374" y="72016"/>
            <a:ext cx="808635" cy="9309734"/>
            <a:chOff x="0" y="-38100"/>
            <a:chExt cx="807182" cy="5065419"/>
          </a:xfrm>
        </p:grpSpPr>
        <p:sp>
          <p:nvSpPr>
            <p:cNvPr id="169" name="Google Shape;169;p13"/>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170" name="Google Shape;170;p13"/>
            <p:cNvSpPr txBox="1"/>
            <p:nvPr/>
          </p:nvSpPr>
          <p:spPr>
            <a:xfrm>
              <a:off x="0" y="-38100"/>
              <a:ext cx="807182" cy="506541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1" name="Google Shape;171;p13"/>
          <p:cNvGrpSpPr/>
          <p:nvPr/>
        </p:nvGrpSpPr>
        <p:grpSpPr>
          <a:xfrm rot="-5400000">
            <a:off x="4158455" y="-4219938"/>
            <a:ext cx="808635" cy="9248442"/>
            <a:chOff x="0" y="-38100"/>
            <a:chExt cx="807182" cy="5065419"/>
          </a:xfrm>
        </p:grpSpPr>
        <p:sp>
          <p:nvSpPr>
            <p:cNvPr id="172" name="Google Shape;172;p13"/>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173" name="Google Shape;173;p13"/>
            <p:cNvSpPr txBox="1"/>
            <p:nvPr/>
          </p:nvSpPr>
          <p:spPr>
            <a:xfrm>
              <a:off x="0" y="-38100"/>
              <a:ext cx="807182" cy="506541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74" name="Google Shape;174;p13"/>
          <p:cNvPicPr preferRelativeResize="0"/>
          <p:nvPr/>
        </p:nvPicPr>
        <p:blipFill rotWithShape="1">
          <a:blip r:embed="rId3">
            <a:alphaModFix/>
          </a:blip>
          <a:srcRect b="7758" l="0" r="0" t="7351"/>
          <a:stretch/>
        </p:blipFill>
        <p:spPr>
          <a:xfrm>
            <a:off x="2309125" y="-12300"/>
            <a:ext cx="4684376" cy="5143498"/>
          </a:xfrm>
          <a:prstGeom prst="rect">
            <a:avLst/>
          </a:prstGeom>
          <a:noFill/>
          <a:ln>
            <a:noFill/>
          </a:ln>
        </p:spPr>
      </p:pic>
      <p:grpSp>
        <p:nvGrpSpPr>
          <p:cNvPr id="175" name="Google Shape;175;p13"/>
          <p:cNvGrpSpPr/>
          <p:nvPr/>
        </p:nvGrpSpPr>
        <p:grpSpPr>
          <a:xfrm rot="4181859">
            <a:off x="6043383" y="-19870"/>
            <a:ext cx="2486657" cy="3435859"/>
            <a:chOff x="-392976" y="-382103"/>
            <a:chExt cx="6631084" cy="9162293"/>
          </a:xfrm>
        </p:grpSpPr>
        <p:sp>
          <p:nvSpPr>
            <p:cNvPr id="176" name="Google Shape;176;p13"/>
            <p:cNvSpPr/>
            <p:nvPr/>
          </p:nvSpPr>
          <p:spPr>
            <a:xfrm>
              <a:off x="-111631" y="-174371"/>
              <a:ext cx="6349739" cy="8954561"/>
            </a:xfrm>
            <a:custGeom>
              <a:rect b="b" l="l" r="r" t="t"/>
              <a:pathLst>
                <a:path extrusionOk="0" h="7321550" w="5191760">
                  <a:moveTo>
                    <a:pt x="1412240" y="6932930"/>
                  </a:moveTo>
                  <a:cubicBezTo>
                    <a:pt x="339090" y="6545580"/>
                    <a:pt x="0" y="4765040"/>
                    <a:pt x="652780" y="2957830"/>
                  </a:cubicBezTo>
                  <a:cubicBezTo>
                    <a:pt x="1305560" y="1150620"/>
                    <a:pt x="2706370" y="0"/>
                    <a:pt x="3779520" y="387350"/>
                  </a:cubicBezTo>
                  <a:cubicBezTo>
                    <a:pt x="4852670" y="774700"/>
                    <a:pt x="5191760" y="2555240"/>
                    <a:pt x="4538980" y="4362450"/>
                  </a:cubicBezTo>
                  <a:cubicBezTo>
                    <a:pt x="3886200" y="6169660"/>
                    <a:pt x="2485390" y="7321550"/>
                    <a:pt x="1412240" y="6932930"/>
                  </a:cubicBezTo>
                  <a:close/>
                </a:path>
              </a:pathLst>
            </a:custGeom>
            <a:solidFill>
              <a:srgbClr val="397EC4"/>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7" name="Google Shape;177;p13"/>
            <p:cNvSpPr/>
            <p:nvPr/>
          </p:nvSpPr>
          <p:spPr>
            <a:xfrm>
              <a:off x="-392976" y="-382103"/>
              <a:ext cx="6349739" cy="8954561"/>
            </a:xfrm>
            <a:custGeom>
              <a:rect b="b" l="l" r="r" t="t"/>
              <a:pathLst>
                <a:path extrusionOk="0" h="7321550" w="5191760">
                  <a:moveTo>
                    <a:pt x="1412240" y="6932930"/>
                  </a:moveTo>
                  <a:cubicBezTo>
                    <a:pt x="339090" y="6545580"/>
                    <a:pt x="0" y="4765040"/>
                    <a:pt x="652780" y="2957830"/>
                  </a:cubicBezTo>
                  <a:cubicBezTo>
                    <a:pt x="1305560" y="1150620"/>
                    <a:pt x="2706370" y="0"/>
                    <a:pt x="3779520" y="387350"/>
                  </a:cubicBezTo>
                  <a:cubicBezTo>
                    <a:pt x="4852670" y="774700"/>
                    <a:pt x="5191760" y="2555240"/>
                    <a:pt x="4538980" y="4362450"/>
                  </a:cubicBezTo>
                  <a:cubicBezTo>
                    <a:pt x="3886200" y="6169660"/>
                    <a:pt x="2485390" y="7321550"/>
                    <a:pt x="1412240" y="6932930"/>
                  </a:cubicBezTo>
                  <a:close/>
                </a:path>
              </a:pathLst>
            </a:custGeom>
            <a:solidFill>
              <a:srgbClr val="FFFFFF"/>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178" name="Google Shape;178;p13"/>
          <p:cNvSpPr txBox="1"/>
          <p:nvPr/>
        </p:nvSpPr>
        <p:spPr>
          <a:xfrm>
            <a:off x="6125036" y="1158482"/>
            <a:ext cx="2324100" cy="105568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DM Sans"/>
                <a:ea typeface="DM Sans"/>
                <a:cs typeface="DM Sans"/>
                <a:sym typeface="DM Sans"/>
              </a:rPr>
              <a:t>Welcome to our presentation on Spanish Constitution Day. This annual observance commemorates the approval of the Spanish Constitution of 1978, a landmark event in the country's transition to democracy.</a:t>
            </a:r>
            <a:endParaRPr sz="700"/>
          </a:p>
        </p:txBody>
      </p:sp>
      <p:sp>
        <p:nvSpPr>
          <p:cNvPr id="179" name="Google Shape;179;p13"/>
          <p:cNvSpPr txBox="1"/>
          <p:nvPr/>
        </p:nvSpPr>
        <p:spPr>
          <a:xfrm>
            <a:off x="152708" y="1514365"/>
            <a:ext cx="3723900" cy="2575500"/>
          </a:xfrm>
          <a:prstGeom prst="rect">
            <a:avLst/>
          </a:prstGeom>
          <a:noFill/>
          <a:ln>
            <a:noFill/>
          </a:ln>
        </p:spPr>
        <p:txBody>
          <a:bodyPr anchorCtr="0" anchor="t" bIns="0" lIns="0" spcFirstLastPara="1" rIns="0" wrap="square" tIns="0">
            <a:spAutoFit/>
          </a:bodyPr>
          <a:lstStyle/>
          <a:p>
            <a:pPr indent="0" lvl="0" marL="0" marR="0" rtl="0" algn="ctr">
              <a:lnSpc>
                <a:spcPct val="89002"/>
              </a:lnSpc>
              <a:spcBef>
                <a:spcPts val="0"/>
              </a:spcBef>
              <a:spcAft>
                <a:spcPts val="0"/>
              </a:spcAft>
              <a:buNone/>
            </a:pPr>
            <a:r>
              <a:rPr b="0" i="0" lang="en" sz="9400" u="none" cap="none" strike="noStrike">
                <a:solidFill>
                  <a:srgbClr val="397EC4"/>
                </a:solidFill>
                <a:latin typeface="Alegreya"/>
                <a:ea typeface="Alegreya"/>
                <a:cs typeface="Alegreya"/>
                <a:sym typeface="Alegreya"/>
              </a:rPr>
              <a:t>Hello</a:t>
            </a:r>
            <a:endParaRPr sz="700"/>
          </a:p>
          <a:p>
            <a:pPr indent="0" lvl="0" marL="0" marR="0" rtl="0" algn="ctr">
              <a:lnSpc>
                <a:spcPct val="89002"/>
              </a:lnSpc>
              <a:spcBef>
                <a:spcPts val="0"/>
              </a:spcBef>
              <a:spcAft>
                <a:spcPts val="0"/>
              </a:spcAft>
              <a:buNone/>
            </a:pPr>
            <a:r>
              <a:rPr b="0" i="1" lang="en" sz="9400" u="none" cap="none" strike="noStrike">
                <a:solidFill>
                  <a:srgbClr val="397EC4"/>
                </a:solidFill>
                <a:latin typeface="Alegreya"/>
                <a:ea typeface="Alegreya"/>
                <a:cs typeface="Alegreya"/>
                <a:sym typeface="Alegreya"/>
              </a:rPr>
              <a:t>You!</a:t>
            </a:r>
            <a:endParaRPr i="1" sz="700"/>
          </a:p>
        </p:txBody>
      </p:sp>
      <p:grpSp>
        <p:nvGrpSpPr>
          <p:cNvPr id="180" name="Google Shape;180;p13"/>
          <p:cNvGrpSpPr/>
          <p:nvPr/>
        </p:nvGrpSpPr>
        <p:grpSpPr>
          <a:xfrm>
            <a:off x="6906647" y="273386"/>
            <a:ext cx="760878" cy="760878"/>
            <a:chOff x="0" y="0"/>
            <a:chExt cx="812800" cy="812800"/>
          </a:xfrm>
        </p:grpSpPr>
        <p:sp>
          <p:nvSpPr>
            <p:cNvPr id="181" name="Google Shape;18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3" name="Google Shape;183;p13"/>
          <p:cNvSpPr/>
          <p:nvPr/>
        </p:nvSpPr>
        <p:spPr>
          <a:xfrm>
            <a:off x="7027660" y="439151"/>
            <a:ext cx="518851" cy="429349"/>
          </a:xfrm>
          <a:custGeom>
            <a:rect b="b" l="l" r="r" t="t"/>
            <a:pathLst>
              <a:path extrusionOk="0" h="858698" w="1037702">
                <a:moveTo>
                  <a:pt x="0" y="0"/>
                </a:moveTo>
                <a:lnTo>
                  <a:pt x="1037702" y="0"/>
                </a:lnTo>
                <a:lnTo>
                  <a:pt x="1037702" y="858698"/>
                </a:lnTo>
                <a:lnTo>
                  <a:pt x="0" y="85869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187" name="Shape 187"/>
        <p:cNvGrpSpPr/>
        <p:nvPr/>
      </p:nvGrpSpPr>
      <p:grpSpPr>
        <a:xfrm>
          <a:off x="0" y="0"/>
          <a:ext cx="0" cy="0"/>
          <a:chOff x="0" y="0"/>
          <a:chExt cx="0" cy="0"/>
        </a:xfrm>
      </p:grpSpPr>
      <p:grpSp>
        <p:nvGrpSpPr>
          <p:cNvPr id="188" name="Google Shape;188;p14"/>
          <p:cNvGrpSpPr/>
          <p:nvPr/>
        </p:nvGrpSpPr>
        <p:grpSpPr>
          <a:xfrm rot="-5400000">
            <a:off x="-1161900" y="1084793"/>
            <a:ext cx="5130656" cy="2962155"/>
            <a:chOff x="0" y="-38100"/>
            <a:chExt cx="10688867" cy="4469154"/>
          </a:xfrm>
        </p:grpSpPr>
        <p:sp>
          <p:nvSpPr>
            <p:cNvPr id="189" name="Google Shape;189;p14"/>
            <p:cNvSpPr/>
            <p:nvPr/>
          </p:nvSpPr>
          <p:spPr>
            <a:xfrm>
              <a:off x="0" y="0"/>
              <a:ext cx="10688867" cy="4431054"/>
            </a:xfrm>
            <a:custGeom>
              <a:rect b="b" l="l" r="r" t="t"/>
              <a:pathLst>
                <a:path extrusionOk="0" h="4431054" w="10688867">
                  <a:moveTo>
                    <a:pt x="54642" y="0"/>
                  </a:moveTo>
                  <a:lnTo>
                    <a:pt x="10634225" y="0"/>
                  </a:lnTo>
                  <a:cubicBezTo>
                    <a:pt x="10664403" y="0"/>
                    <a:pt x="10688867" y="24464"/>
                    <a:pt x="10688867" y="54642"/>
                  </a:cubicBezTo>
                  <a:lnTo>
                    <a:pt x="10688867" y="4376412"/>
                  </a:lnTo>
                  <a:cubicBezTo>
                    <a:pt x="10688867" y="4406590"/>
                    <a:pt x="10664403" y="4431054"/>
                    <a:pt x="10634225" y="4431054"/>
                  </a:cubicBezTo>
                  <a:lnTo>
                    <a:pt x="54642" y="4431054"/>
                  </a:lnTo>
                  <a:cubicBezTo>
                    <a:pt x="24464" y="4431054"/>
                    <a:pt x="0" y="4406590"/>
                    <a:pt x="0" y="4376412"/>
                  </a:cubicBezTo>
                  <a:lnTo>
                    <a:pt x="0" y="54642"/>
                  </a:lnTo>
                  <a:cubicBezTo>
                    <a:pt x="0" y="24464"/>
                    <a:pt x="24464" y="0"/>
                    <a:pt x="54642"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14"/>
            <p:cNvSpPr txBox="1"/>
            <p:nvPr/>
          </p:nvSpPr>
          <p:spPr>
            <a:xfrm>
              <a:off x="0" y="-38100"/>
              <a:ext cx="10688867" cy="4469154"/>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14"/>
          <p:cNvGrpSpPr/>
          <p:nvPr/>
        </p:nvGrpSpPr>
        <p:grpSpPr>
          <a:xfrm rot="-5400000">
            <a:off x="5127402" y="1084521"/>
            <a:ext cx="5192652" cy="2962155"/>
            <a:chOff x="0" y="-38100"/>
            <a:chExt cx="10688867" cy="4469154"/>
          </a:xfrm>
        </p:grpSpPr>
        <p:sp>
          <p:nvSpPr>
            <p:cNvPr id="192" name="Google Shape;192;p14"/>
            <p:cNvSpPr/>
            <p:nvPr/>
          </p:nvSpPr>
          <p:spPr>
            <a:xfrm>
              <a:off x="0" y="0"/>
              <a:ext cx="10688867" cy="4431054"/>
            </a:xfrm>
            <a:custGeom>
              <a:rect b="b" l="l" r="r" t="t"/>
              <a:pathLst>
                <a:path extrusionOk="0" h="4431054" w="10688867">
                  <a:moveTo>
                    <a:pt x="54642" y="0"/>
                  </a:moveTo>
                  <a:lnTo>
                    <a:pt x="10634225" y="0"/>
                  </a:lnTo>
                  <a:cubicBezTo>
                    <a:pt x="10664403" y="0"/>
                    <a:pt x="10688867" y="24464"/>
                    <a:pt x="10688867" y="54642"/>
                  </a:cubicBezTo>
                  <a:lnTo>
                    <a:pt x="10688867" y="4376412"/>
                  </a:lnTo>
                  <a:cubicBezTo>
                    <a:pt x="10688867" y="4406590"/>
                    <a:pt x="10664403" y="4431054"/>
                    <a:pt x="10634225" y="4431054"/>
                  </a:cubicBezTo>
                  <a:lnTo>
                    <a:pt x="54642" y="4431054"/>
                  </a:lnTo>
                  <a:cubicBezTo>
                    <a:pt x="24464" y="4431054"/>
                    <a:pt x="0" y="4406590"/>
                    <a:pt x="0" y="4376412"/>
                  </a:cubicBezTo>
                  <a:lnTo>
                    <a:pt x="0" y="54642"/>
                  </a:lnTo>
                  <a:cubicBezTo>
                    <a:pt x="0" y="24464"/>
                    <a:pt x="24464" y="0"/>
                    <a:pt x="54642"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14"/>
            <p:cNvSpPr txBox="1"/>
            <p:nvPr/>
          </p:nvSpPr>
          <p:spPr>
            <a:xfrm>
              <a:off x="0" y="-38100"/>
              <a:ext cx="10688867" cy="4469154"/>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94" name="Google Shape;194;p14"/>
          <p:cNvPicPr preferRelativeResize="0"/>
          <p:nvPr/>
        </p:nvPicPr>
        <p:blipFill>
          <a:blip r:embed="rId3">
            <a:alphaModFix/>
          </a:blip>
          <a:stretch>
            <a:fillRect/>
          </a:stretch>
        </p:blipFill>
        <p:spPr>
          <a:xfrm>
            <a:off x="-18041" y="0"/>
            <a:ext cx="2800283" cy="5143501"/>
          </a:xfrm>
          <a:prstGeom prst="rect">
            <a:avLst/>
          </a:prstGeom>
          <a:noFill/>
          <a:ln>
            <a:noFill/>
          </a:ln>
        </p:spPr>
      </p:pic>
      <p:pic>
        <p:nvPicPr>
          <p:cNvPr id="195" name="Google Shape;195;p14"/>
          <p:cNvPicPr preferRelativeResize="0"/>
          <p:nvPr/>
        </p:nvPicPr>
        <p:blipFill>
          <a:blip r:embed="rId4">
            <a:alphaModFix/>
          </a:blip>
          <a:stretch>
            <a:fillRect/>
          </a:stretch>
        </p:blipFill>
        <p:spPr>
          <a:xfrm>
            <a:off x="6361759" y="0"/>
            <a:ext cx="2800283" cy="5143501"/>
          </a:xfrm>
          <a:prstGeom prst="rect">
            <a:avLst/>
          </a:prstGeom>
          <a:noFill/>
          <a:ln>
            <a:noFill/>
          </a:ln>
        </p:spPr>
      </p:pic>
      <p:sp>
        <p:nvSpPr>
          <p:cNvPr id="196" name="Google Shape;196;p14"/>
          <p:cNvSpPr txBox="1"/>
          <p:nvPr/>
        </p:nvSpPr>
        <p:spPr>
          <a:xfrm>
            <a:off x="3109425" y="983224"/>
            <a:ext cx="2925000" cy="1754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 sz="5700" u="none" cap="none" strike="noStrike">
                <a:solidFill>
                  <a:srgbClr val="FFFFFF"/>
                </a:solidFill>
                <a:latin typeface="Alegreya"/>
                <a:ea typeface="Alegreya"/>
                <a:cs typeface="Alegreya"/>
                <a:sym typeface="Alegreya"/>
              </a:rPr>
              <a:t>Rights and</a:t>
            </a:r>
            <a:endParaRPr i="1" sz="700"/>
          </a:p>
          <a:p>
            <a:pPr indent="0" lvl="0" marL="0" marR="0" rtl="0" algn="ctr">
              <a:lnSpc>
                <a:spcPct val="100000"/>
              </a:lnSpc>
              <a:spcBef>
                <a:spcPts val="0"/>
              </a:spcBef>
              <a:spcAft>
                <a:spcPts val="0"/>
              </a:spcAft>
              <a:buNone/>
            </a:pPr>
            <a:r>
              <a:rPr b="0" i="0" lang="en" sz="5700" u="none" cap="none" strike="noStrike">
                <a:solidFill>
                  <a:srgbClr val="FFFFFF"/>
                </a:solidFill>
                <a:latin typeface="Alegreya"/>
                <a:ea typeface="Alegreya"/>
                <a:cs typeface="Alegreya"/>
                <a:sym typeface="Alegreya"/>
              </a:rPr>
              <a:t>Freedoms</a:t>
            </a:r>
            <a:endParaRPr sz="700"/>
          </a:p>
        </p:txBody>
      </p:sp>
      <p:sp>
        <p:nvSpPr>
          <p:cNvPr id="197" name="Google Shape;197;p14"/>
          <p:cNvSpPr txBox="1"/>
          <p:nvPr/>
        </p:nvSpPr>
        <p:spPr>
          <a:xfrm>
            <a:off x="3267075" y="2947214"/>
            <a:ext cx="2609850" cy="9391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DM Sans"/>
                <a:ea typeface="DM Sans"/>
                <a:cs typeface="DM Sans"/>
                <a:sym typeface="DM Sans"/>
              </a:rPr>
              <a:t>The Constitution of Spain enshrines a wide range of rights and freedoms, including freedom of expression, association, and religion. It also guarantees equality before the law and prohibits discrimination on the basis of race, gender, religion, or political opinion.</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201" name="Shape 201"/>
        <p:cNvGrpSpPr/>
        <p:nvPr/>
      </p:nvGrpSpPr>
      <p:grpSpPr>
        <a:xfrm>
          <a:off x="0" y="0"/>
          <a:ext cx="0" cy="0"/>
          <a:chOff x="0" y="0"/>
          <a:chExt cx="0" cy="0"/>
        </a:xfrm>
      </p:grpSpPr>
      <p:grpSp>
        <p:nvGrpSpPr>
          <p:cNvPr id="202" name="Google Shape;202;p15"/>
          <p:cNvGrpSpPr/>
          <p:nvPr/>
        </p:nvGrpSpPr>
        <p:grpSpPr>
          <a:xfrm rot="-5400000">
            <a:off x="6074853" y="2418560"/>
            <a:ext cx="2909641" cy="2540247"/>
            <a:chOff x="0" y="-38100"/>
            <a:chExt cx="8590614" cy="4801072"/>
          </a:xfrm>
        </p:grpSpPr>
        <p:sp>
          <p:nvSpPr>
            <p:cNvPr id="203" name="Google Shape;203;p15"/>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4" name="Google Shape;204;p15"/>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15"/>
          <p:cNvGrpSpPr/>
          <p:nvPr/>
        </p:nvGrpSpPr>
        <p:grpSpPr>
          <a:xfrm>
            <a:off x="6654467" y="1469368"/>
            <a:ext cx="1770528" cy="1770528"/>
            <a:chOff x="0" y="0"/>
            <a:chExt cx="812800" cy="812800"/>
          </a:xfrm>
        </p:grpSpPr>
        <p:sp>
          <p:nvSpPr>
            <p:cNvPr id="206" name="Google Shape;2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7" name="Google Shape;207;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08" name="Google Shape;208;p15"/>
          <p:cNvPicPr preferRelativeResize="0"/>
          <p:nvPr/>
        </p:nvPicPr>
        <p:blipFill rotWithShape="1">
          <a:blip r:embed="rId3">
            <a:alphaModFix/>
          </a:blip>
          <a:srcRect b="35333" l="72218" r="7735" t="28568"/>
          <a:stretch/>
        </p:blipFill>
        <p:spPr>
          <a:xfrm>
            <a:off x="6603750" y="1393175"/>
            <a:ext cx="1833001" cy="1856700"/>
          </a:xfrm>
          <a:prstGeom prst="rect">
            <a:avLst/>
          </a:prstGeom>
          <a:noFill/>
          <a:ln>
            <a:noFill/>
          </a:ln>
        </p:spPr>
      </p:pic>
      <p:grpSp>
        <p:nvGrpSpPr>
          <p:cNvPr id="209" name="Google Shape;209;p15"/>
          <p:cNvGrpSpPr/>
          <p:nvPr/>
        </p:nvGrpSpPr>
        <p:grpSpPr>
          <a:xfrm rot="-5400000">
            <a:off x="3107119" y="2418560"/>
            <a:ext cx="2909641" cy="2540247"/>
            <a:chOff x="0" y="-38100"/>
            <a:chExt cx="8590614" cy="4801072"/>
          </a:xfrm>
        </p:grpSpPr>
        <p:sp>
          <p:nvSpPr>
            <p:cNvPr id="210" name="Google Shape;210;p15"/>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1" name="Google Shape;211;p15"/>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2" name="Google Shape;212;p15"/>
          <p:cNvGrpSpPr/>
          <p:nvPr/>
        </p:nvGrpSpPr>
        <p:grpSpPr>
          <a:xfrm>
            <a:off x="3686736" y="1469368"/>
            <a:ext cx="1770528" cy="1770528"/>
            <a:chOff x="0" y="0"/>
            <a:chExt cx="812800" cy="812800"/>
          </a:xfrm>
        </p:grpSpPr>
        <p:sp>
          <p:nvSpPr>
            <p:cNvPr id="213" name="Google Shape;2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4" name="Google Shape;214;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5" name="Google Shape;215;p15"/>
          <p:cNvPicPr preferRelativeResize="0"/>
          <p:nvPr/>
        </p:nvPicPr>
        <p:blipFill rotWithShape="1">
          <a:blip r:embed="rId4">
            <a:alphaModFix/>
          </a:blip>
          <a:srcRect b="34208" l="39868" r="40086" t="26069"/>
          <a:stretch/>
        </p:blipFill>
        <p:spPr>
          <a:xfrm>
            <a:off x="3645375" y="1264800"/>
            <a:ext cx="1833001" cy="2043174"/>
          </a:xfrm>
          <a:prstGeom prst="rect">
            <a:avLst/>
          </a:prstGeom>
          <a:noFill/>
          <a:ln>
            <a:noFill/>
          </a:ln>
        </p:spPr>
      </p:pic>
      <p:grpSp>
        <p:nvGrpSpPr>
          <p:cNvPr id="216" name="Google Shape;216;p15"/>
          <p:cNvGrpSpPr/>
          <p:nvPr/>
        </p:nvGrpSpPr>
        <p:grpSpPr>
          <a:xfrm rot="-5400000">
            <a:off x="140353" y="2418560"/>
            <a:ext cx="2909641" cy="2540247"/>
            <a:chOff x="0" y="-38100"/>
            <a:chExt cx="8590614" cy="4801072"/>
          </a:xfrm>
        </p:grpSpPr>
        <p:sp>
          <p:nvSpPr>
            <p:cNvPr id="217" name="Google Shape;217;p15"/>
            <p:cNvSpPr/>
            <p:nvPr/>
          </p:nvSpPr>
          <p:spPr>
            <a:xfrm>
              <a:off x="0" y="0"/>
              <a:ext cx="8590614" cy="4762972"/>
            </a:xfrm>
            <a:custGeom>
              <a:rect b="b" l="l" r="r" t="t"/>
              <a:pathLst>
                <a:path extrusionOk="0" h="4762972" w="8590614">
                  <a:moveTo>
                    <a:pt x="85165" y="0"/>
                  </a:moveTo>
                  <a:lnTo>
                    <a:pt x="8505449" y="0"/>
                  </a:lnTo>
                  <a:cubicBezTo>
                    <a:pt x="8552485" y="0"/>
                    <a:pt x="8590614" y="38130"/>
                    <a:pt x="8590614" y="85165"/>
                  </a:cubicBezTo>
                  <a:lnTo>
                    <a:pt x="8590614" y="4677807"/>
                  </a:lnTo>
                  <a:cubicBezTo>
                    <a:pt x="8590614" y="4724842"/>
                    <a:pt x="8552485" y="4762972"/>
                    <a:pt x="8505449" y="4762972"/>
                  </a:cubicBezTo>
                  <a:lnTo>
                    <a:pt x="85165" y="4762972"/>
                  </a:lnTo>
                  <a:cubicBezTo>
                    <a:pt x="38130" y="4762972"/>
                    <a:pt x="0" y="4724842"/>
                    <a:pt x="0" y="4677807"/>
                  </a:cubicBezTo>
                  <a:lnTo>
                    <a:pt x="0" y="85165"/>
                  </a:lnTo>
                  <a:cubicBezTo>
                    <a:pt x="0" y="38130"/>
                    <a:pt x="38130" y="0"/>
                    <a:pt x="85165"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8" name="Google Shape;218;p15"/>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9" name="Google Shape;219;p15"/>
          <p:cNvSpPr txBox="1"/>
          <p:nvPr/>
        </p:nvSpPr>
        <p:spPr>
          <a:xfrm>
            <a:off x="346178" y="405392"/>
            <a:ext cx="8453700" cy="8775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1" lang="en" sz="5700" u="none" cap="none" strike="noStrike">
                <a:solidFill>
                  <a:srgbClr val="FFFFFF"/>
                </a:solidFill>
                <a:latin typeface="Alegreya"/>
                <a:ea typeface="Alegreya"/>
                <a:cs typeface="Alegreya"/>
                <a:sym typeface="Alegreya"/>
              </a:rPr>
              <a:t>Historical </a:t>
            </a:r>
            <a:r>
              <a:rPr b="0" i="0" lang="en" sz="5700" u="none" cap="none" strike="noStrike">
                <a:solidFill>
                  <a:srgbClr val="FFFFFF"/>
                </a:solidFill>
                <a:latin typeface="Alegreya"/>
                <a:ea typeface="Alegreya"/>
                <a:cs typeface="Alegreya"/>
                <a:sym typeface="Alegreya"/>
              </a:rPr>
              <a:t>Background</a:t>
            </a:r>
            <a:endParaRPr sz="700"/>
          </a:p>
        </p:txBody>
      </p:sp>
      <p:sp>
        <p:nvSpPr>
          <p:cNvPr id="220" name="Google Shape;220;p15"/>
          <p:cNvSpPr txBox="1"/>
          <p:nvPr/>
        </p:nvSpPr>
        <p:spPr>
          <a:xfrm>
            <a:off x="709875" y="3326075"/>
            <a:ext cx="1770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800" u="none" cap="none" strike="noStrike">
                <a:solidFill>
                  <a:srgbClr val="E9152E"/>
                </a:solidFill>
                <a:latin typeface="DM Sans"/>
                <a:ea typeface="DM Sans"/>
                <a:cs typeface="DM Sans"/>
                <a:sym typeface="DM Sans"/>
              </a:rPr>
              <a:t>POST-FRANCO</a:t>
            </a:r>
            <a:endParaRPr sz="700"/>
          </a:p>
          <a:p>
            <a:pPr indent="0" lvl="0" marL="0" marR="0" rtl="0" algn="ctr">
              <a:lnSpc>
                <a:spcPct val="100000"/>
              </a:lnSpc>
              <a:spcBef>
                <a:spcPts val="0"/>
              </a:spcBef>
              <a:spcAft>
                <a:spcPts val="0"/>
              </a:spcAft>
              <a:buNone/>
            </a:pPr>
            <a:r>
              <a:rPr b="1" i="0" lang="en" sz="1800" u="none" cap="none" strike="noStrike">
                <a:solidFill>
                  <a:srgbClr val="E9152E"/>
                </a:solidFill>
                <a:latin typeface="DM Sans"/>
                <a:ea typeface="DM Sans"/>
                <a:cs typeface="DM Sans"/>
                <a:sym typeface="DM Sans"/>
              </a:rPr>
              <a:t>DICTATORSHIP</a:t>
            </a:r>
            <a:endParaRPr sz="700"/>
          </a:p>
        </p:txBody>
      </p:sp>
      <p:sp>
        <p:nvSpPr>
          <p:cNvPr id="221" name="Google Shape;221;p15"/>
          <p:cNvSpPr txBox="1"/>
          <p:nvPr/>
        </p:nvSpPr>
        <p:spPr>
          <a:xfrm>
            <a:off x="3806837" y="3326075"/>
            <a:ext cx="15102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 sz="1800">
                <a:solidFill>
                  <a:srgbClr val="E9152E"/>
                </a:solidFill>
                <a:latin typeface="DM Sans"/>
                <a:ea typeface="DM Sans"/>
                <a:cs typeface="DM Sans"/>
                <a:sym typeface="DM Sans"/>
              </a:rPr>
              <a:t>D</a:t>
            </a:r>
            <a:r>
              <a:rPr b="1" i="0" lang="en" sz="1800" u="none" cap="none" strike="noStrike">
                <a:solidFill>
                  <a:srgbClr val="E9152E"/>
                </a:solidFill>
                <a:latin typeface="DM Sans"/>
                <a:ea typeface="DM Sans"/>
                <a:cs typeface="DM Sans"/>
                <a:sym typeface="DM Sans"/>
              </a:rPr>
              <a:t>EMOCRATIC</a:t>
            </a:r>
            <a:endParaRPr sz="700"/>
          </a:p>
          <a:p>
            <a:pPr indent="0" lvl="0" marL="0" marR="0" rtl="0" algn="ctr">
              <a:lnSpc>
                <a:spcPct val="100000"/>
              </a:lnSpc>
              <a:spcBef>
                <a:spcPts val="0"/>
              </a:spcBef>
              <a:spcAft>
                <a:spcPts val="0"/>
              </a:spcAft>
              <a:buNone/>
            </a:pPr>
            <a:r>
              <a:rPr b="1" i="0" lang="en" sz="1800" u="none" cap="none" strike="noStrike">
                <a:solidFill>
                  <a:srgbClr val="E9152E"/>
                </a:solidFill>
                <a:latin typeface="DM Sans"/>
                <a:ea typeface="DM Sans"/>
                <a:cs typeface="DM Sans"/>
                <a:sym typeface="DM Sans"/>
              </a:rPr>
              <a:t>TRANSITION</a:t>
            </a:r>
            <a:endParaRPr sz="700"/>
          </a:p>
        </p:txBody>
      </p:sp>
      <p:sp>
        <p:nvSpPr>
          <p:cNvPr id="222" name="Google Shape;222;p15"/>
          <p:cNvSpPr txBox="1"/>
          <p:nvPr/>
        </p:nvSpPr>
        <p:spPr>
          <a:xfrm>
            <a:off x="6774568" y="3326075"/>
            <a:ext cx="15102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800" u="none" cap="none" strike="noStrike">
                <a:solidFill>
                  <a:srgbClr val="E9152E"/>
                </a:solidFill>
                <a:latin typeface="DM Sans"/>
                <a:ea typeface="DM Sans"/>
                <a:cs typeface="DM Sans"/>
                <a:sym typeface="DM Sans"/>
              </a:rPr>
              <a:t>NATIONAL</a:t>
            </a:r>
            <a:endParaRPr sz="700"/>
          </a:p>
          <a:p>
            <a:pPr indent="0" lvl="0" marL="0" marR="0" rtl="0" algn="ctr">
              <a:lnSpc>
                <a:spcPct val="100000"/>
              </a:lnSpc>
              <a:spcBef>
                <a:spcPts val="0"/>
              </a:spcBef>
              <a:spcAft>
                <a:spcPts val="0"/>
              </a:spcAft>
              <a:buNone/>
            </a:pPr>
            <a:r>
              <a:rPr b="1" i="0" lang="en" sz="1800" u="none" cap="none" strike="noStrike">
                <a:solidFill>
                  <a:srgbClr val="E9152E"/>
                </a:solidFill>
                <a:latin typeface="DM Sans"/>
                <a:ea typeface="DM Sans"/>
                <a:cs typeface="DM Sans"/>
                <a:sym typeface="DM Sans"/>
              </a:rPr>
              <a:t>CONSENSUS</a:t>
            </a:r>
            <a:endParaRPr sz="700"/>
          </a:p>
        </p:txBody>
      </p:sp>
      <p:sp>
        <p:nvSpPr>
          <p:cNvPr id="223" name="Google Shape;223;p15"/>
          <p:cNvSpPr txBox="1"/>
          <p:nvPr/>
        </p:nvSpPr>
        <p:spPr>
          <a:xfrm>
            <a:off x="678608" y="4072652"/>
            <a:ext cx="1833000" cy="91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DM Sans"/>
                <a:ea typeface="DM Sans"/>
                <a:cs typeface="DM Sans"/>
                <a:sym typeface="DM Sans"/>
              </a:rPr>
              <a:t> The Spanish Constitution of 1978 emerged in the aftermath of Francisco Franco's dictatorship, which lasted from 1939 until his death in 1975. </a:t>
            </a:r>
            <a:endParaRPr sz="700"/>
          </a:p>
        </p:txBody>
      </p:sp>
      <p:sp>
        <p:nvSpPr>
          <p:cNvPr id="224" name="Google Shape;224;p15"/>
          <p:cNvSpPr txBox="1"/>
          <p:nvPr/>
        </p:nvSpPr>
        <p:spPr>
          <a:xfrm>
            <a:off x="3645370" y="4072652"/>
            <a:ext cx="1833000" cy="720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DM Sans"/>
                <a:ea typeface="DM Sans"/>
                <a:cs typeface="DM Sans"/>
                <a:sym typeface="DM Sans"/>
              </a:rPr>
              <a:t>Following Franco's death, Spain embarked on a period of political reform aimed at establishing democratic governance. </a:t>
            </a:r>
            <a:endParaRPr sz="700"/>
          </a:p>
        </p:txBody>
      </p:sp>
      <p:sp>
        <p:nvSpPr>
          <p:cNvPr id="225" name="Google Shape;225;p15"/>
          <p:cNvSpPr txBox="1"/>
          <p:nvPr/>
        </p:nvSpPr>
        <p:spPr>
          <a:xfrm>
            <a:off x="6498801" y="4072652"/>
            <a:ext cx="2061600" cy="91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DM Sans"/>
                <a:ea typeface="DM Sans"/>
                <a:cs typeface="DM Sans"/>
                <a:sym typeface="DM Sans"/>
              </a:rPr>
              <a:t>The Constitution of 1978 was the result of a broad consensus reached among political parties and social groups representing various ideologies and regions of Spain.</a:t>
            </a:r>
            <a:endParaRPr sz="700"/>
          </a:p>
        </p:txBody>
      </p:sp>
      <p:grpSp>
        <p:nvGrpSpPr>
          <p:cNvPr id="226" name="Google Shape;226;p15"/>
          <p:cNvGrpSpPr/>
          <p:nvPr/>
        </p:nvGrpSpPr>
        <p:grpSpPr>
          <a:xfrm>
            <a:off x="3244907" y="2126594"/>
            <a:ext cx="608478" cy="608478"/>
            <a:chOff x="0" y="0"/>
            <a:chExt cx="812800" cy="812800"/>
          </a:xfrm>
        </p:grpSpPr>
        <p:sp>
          <p:nvSpPr>
            <p:cNvPr id="227" name="Google Shape;2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8" name="Google Shape;228;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9" name="Google Shape;229;p15"/>
          <p:cNvGrpSpPr/>
          <p:nvPr/>
        </p:nvGrpSpPr>
        <p:grpSpPr>
          <a:xfrm>
            <a:off x="6204625" y="2126594"/>
            <a:ext cx="608478" cy="608478"/>
            <a:chOff x="0" y="0"/>
            <a:chExt cx="812800" cy="812800"/>
          </a:xfrm>
        </p:grpSpPr>
        <p:sp>
          <p:nvSpPr>
            <p:cNvPr id="230" name="Google Shape;2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1" name="Google Shape;231;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2" name="Google Shape;232;p15"/>
          <p:cNvSpPr txBox="1"/>
          <p:nvPr/>
        </p:nvSpPr>
        <p:spPr>
          <a:xfrm>
            <a:off x="3380115" y="2260176"/>
            <a:ext cx="338063"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02.</a:t>
            </a:r>
            <a:endParaRPr sz="700"/>
          </a:p>
        </p:txBody>
      </p:sp>
      <p:sp>
        <p:nvSpPr>
          <p:cNvPr id="233" name="Google Shape;233;p15"/>
          <p:cNvSpPr txBox="1"/>
          <p:nvPr/>
        </p:nvSpPr>
        <p:spPr>
          <a:xfrm>
            <a:off x="6337061" y="2260176"/>
            <a:ext cx="34360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03.</a:t>
            </a:r>
            <a:endParaRPr sz="700"/>
          </a:p>
        </p:txBody>
      </p:sp>
      <p:grpSp>
        <p:nvGrpSpPr>
          <p:cNvPr id="234" name="Google Shape;234;p15"/>
          <p:cNvGrpSpPr/>
          <p:nvPr/>
        </p:nvGrpSpPr>
        <p:grpSpPr>
          <a:xfrm>
            <a:off x="719973" y="1469368"/>
            <a:ext cx="1770522" cy="1770522"/>
            <a:chOff x="0" y="0"/>
            <a:chExt cx="812800" cy="812800"/>
          </a:xfrm>
        </p:grpSpPr>
        <p:sp>
          <p:nvSpPr>
            <p:cNvPr id="235" name="Google Shape;23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6" name="Google Shape;236;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37" name="Google Shape;237;p15"/>
          <p:cNvPicPr preferRelativeResize="0"/>
          <p:nvPr/>
        </p:nvPicPr>
        <p:blipFill rotWithShape="1">
          <a:blip r:embed="rId5">
            <a:alphaModFix/>
          </a:blip>
          <a:srcRect b="33853" l="7764" r="72873" t="26421"/>
          <a:stretch/>
        </p:blipFill>
        <p:spPr>
          <a:xfrm>
            <a:off x="709875" y="1282900"/>
            <a:ext cx="1770523" cy="2043174"/>
          </a:xfrm>
          <a:prstGeom prst="rect">
            <a:avLst/>
          </a:prstGeom>
          <a:noFill/>
          <a:ln>
            <a:noFill/>
          </a:ln>
        </p:spPr>
      </p:pic>
      <p:grpSp>
        <p:nvGrpSpPr>
          <p:cNvPr id="238" name="Google Shape;238;p15"/>
          <p:cNvGrpSpPr/>
          <p:nvPr/>
        </p:nvGrpSpPr>
        <p:grpSpPr>
          <a:xfrm>
            <a:off x="210111" y="2126594"/>
            <a:ext cx="608478" cy="608478"/>
            <a:chOff x="0" y="0"/>
            <a:chExt cx="812800" cy="812800"/>
          </a:xfrm>
        </p:grpSpPr>
        <p:sp>
          <p:nvSpPr>
            <p:cNvPr id="239" name="Google Shape;2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0" name="Google Shape;240;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1" name="Google Shape;241;p15"/>
          <p:cNvSpPr txBox="1"/>
          <p:nvPr/>
        </p:nvSpPr>
        <p:spPr>
          <a:xfrm>
            <a:off x="370433" y="2260176"/>
            <a:ext cx="287700" cy="66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01.</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245" name="Shape 245"/>
        <p:cNvGrpSpPr/>
        <p:nvPr/>
      </p:nvGrpSpPr>
      <p:grpSpPr>
        <a:xfrm>
          <a:off x="0" y="0"/>
          <a:ext cx="0" cy="0"/>
          <a:chOff x="0" y="0"/>
          <a:chExt cx="0" cy="0"/>
        </a:xfrm>
      </p:grpSpPr>
      <p:sp>
        <p:nvSpPr>
          <p:cNvPr id="246" name="Google Shape;246;p16"/>
          <p:cNvSpPr txBox="1"/>
          <p:nvPr/>
        </p:nvSpPr>
        <p:spPr>
          <a:xfrm>
            <a:off x="580365" y="406060"/>
            <a:ext cx="7985100" cy="831300"/>
          </a:xfrm>
          <a:prstGeom prst="rect">
            <a:avLst/>
          </a:prstGeom>
          <a:noFill/>
          <a:ln>
            <a:noFill/>
          </a:ln>
        </p:spPr>
        <p:txBody>
          <a:bodyPr anchorCtr="0" anchor="t" bIns="0" lIns="0" spcFirstLastPara="1" rIns="0" wrap="square" tIns="0">
            <a:spAutoFit/>
          </a:bodyPr>
          <a:lstStyle/>
          <a:p>
            <a:pPr indent="0" lvl="0" marL="0" marR="0" rtl="0" algn="ctr">
              <a:lnSpc>
                <a:spcPct val="112998"/>
              </a:lnSpc>
              <a:spcBef>
                <a:spcPts val="0"/>
              </a:spcBef>
              <a:spcAft>
                <a:spcPts val="0"/>
              </a:spcAft>
              <a:buNone/>
            </a:pPr>
            <a:r>
              <a:rPr b="0" i="1" lang="en" sz="5400" u="none" cap="none" strike="noStrike">
                <a:solidFill>
                  <a:srgbClr val="FFFFFF"/>
                </a:solidFill>
                <a:latin typeface="Alegreya"/>
                <a:ea typeface="Alegreya"/>
                <a:cs typeface="Alegreya"/>
                <a:sym typeface="Alegreya"/>
              </a:rPr>
              <a:t>Add a</a:t>
            </a:r>
            <a:r>
              <a:rPr b="0" i="0" lang="en" sz="5400" u="none" cap="none" strike="noStrike">
                <a:solidFill>
                  <a:srgbClr val="FFFFFF"/>
                </a:solidFill>
                <a:latin typeface="Alegreya"/>
                <a:ea typeface="Alegreya"/>
                <a:cs typeface="Alegreya"/>
                <a:sym typeface="Alegreya"/>
              </a:rPr>
              <a:t> Timeline </a:t>
            </a:r>
            <a:r>
              <a:rPr b="0" i="1" lang="en" sz="5400" u="none" cap="none" strike="noStrike">
                <a:solidFill>
                  <a:srgbClr val="FFFFFF"/>
                </a:solidFill>
                <a:latin typeface="Alegreya"/>
                <a:ea typeface="Alegreya"/>
                <a:cs typeface="Alegreya"/>
                <a:sym typeface="Alegreya"/>
              </a:rPr>
              <a:t>Page</a:t>
            </a:r>
            <a:endParaRPr i="1" sz="700"/>
          </a:p>
        </p:txBody>
      </p:sp>
      <p:grpSp>
        <p:nvGrpSpPr>
          <p:cNvPr id="247" name="Google Shape;247;p16"/>
          <p:cNvGrpSpPr/>
          <p:nvPr/>
        </p:nvGrpSpPr>
        <p:grpSpPr>
          <a:xfrm rot="-5400000">
            <a:off x="3809003" y="-2453813"/>
            <a:ext cx="1532386" cy="9616380"/>
            <a:chOff x="0" y="-38100"/>
            <a:chExt cx="807182" cy="5065419"/>
          </a:xfrm>
        </p:grpSpPr>
        <p:sp>
          <p:nvSpPr>
            <p:cNvPr id="248" name="Google Shape;248;p16"/>
            <p:cNvSpPr/>
            <p:nvPr/>
          </p:nvSpPr>
          <p:spPr>
            <a:xfrm>
              <a:off x="0" y="0"/>
              <a:ext cx="807182" cy="5027318"/>
            </a:xfrm>
            <a:custGeom>
              <a:rect b="b" l="l" r="r" t="t"/>
              <a:pathLst>
                <a:path extrusionOk="0" h="5027318" w="807182">
                  <a:moveTo>
                    <a:pt x="0" y="0"/>
                  </a:moveTo>
                  <a:lnTo>
                    <a:pt x="807182" y="0"/>
                  </a:lnTo>
                  <a:lnTo>
                    <a:pt x="807182" y="5027318"/>
                  </a:lnTo>
                  <a:lnTo>
                    <a:pt x="0" y="5027318"/>
                  </a:lnTo>
                  <a:close/>
                </a:path>
              </a:pathLst>
            </a:custGeom>
            <a:solidFill>
              <a:srgbClr val="E9152E"/>
            </a:solidFill>
            <a:ln>
              <a:noFill/>
            </a:ln>
          </p:spPr>
        </p:sp>
        <p:sp>
          <p:nvSpPr>
            <p:cNvPr id="249" name="Google Shape;249;p16"/>
            <p:cNvSpPr txBox="1"/>
            <p:nvPr/>
          </p:nvSpPr>
          <p:spPr>
            <a:xfrm>
              <a:off x="0" y="-38100"/>
              <a:ext cx="807182" cy="506541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0" name="Google Shape;250;p16"/>
          <p:cNvGrpSpPr/>
          <p:nvPr/>
        </p:nvGrpSpPr>
        <p:grpSpPr>
          <a:xfrm rot="-5400000">
            <a:off x="4090783" y="-2453813"/>
            <a:ext cx="968827" cy="9616380"/>
            <a:chOff x="0" y="-38100"/>
            <a:chExt cx="510328" cy="5065419"/>
          </a:xfrm>
        </p:grpSpPr>
        <p:sp>
          <p:nvSpPr>
            <p:cNvPr id="251" name="Google Shape;251;p16"/>
            <p:cNvSpPr/>
            <p:nvPr/>
          </p:nvSpPr>
          <p:spPr>
            <a:xfrm>
              <a:off x="0" y="0"/>
              <a:ext cx="510328" cy="5027318"/>
            </a:xfrm>
            <a:custGeom>
              <a:rect b="b" l="l" r="r" t="t"/>
              <a:pathLst>
                <a:path extrusionOk="0" h="5027318" w="510328">
                  <a:moveTo>
                    <a:pt x="0" y="0"/>
                  </a:moveTo>
                  <a:lnTo>
                    <a:pt x="510328" y="0"/>
                  </a:lnTo>
                  <a:lnTo>
                    <a:pt x="510328" y="5027318"/>
                  </a:lnTo>
                  <a:lnTo>
                    <a:pt x="0" y="5027318"/>
                  </a:lnTo>
                  <a:close/>
                </a:path>
              </a:pathLst>
            </a:custGeom>
            <a:solidFill>
              <a:srgbClr val="E3C100"/>
            </a:solidFill>
            <a:ln>
              <a:noFill/>
            </a:ln>
          </p:spPr>
        </p:sp>
        <p:sp>
          <p:nvSpPr>
            <p:cNvPr id="252" name="Google Shape;252;p16"/>
            <p:cNvSpPr txBox="1"/>
            <p:nvPr/>
          </p:nvSpPr>
          <p:spPr>
            <a:xfrm>
              <a:off x="0" y="-38100"/>
              <a:ext cx="510328" cy="506541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16"/>
          <p:cNvGrpSpPr/>
          <p:nvPr/>
        </p:nvGrpSpPr>
        <p:grpSpPr>
          <a:xfrm>
            <a:off x="1031321" y="1335306"/>
            <a:ext cx="608478" cy="608478"/>
            <a:chOff x="0" y="0"/>
            <a:chExt cx="812800" cy="812800"/>
          </a:xfrm>
        </p:grpSpPr>
        <p:sp>
          <p:nvSpPr>
            <p:cNvPr id="254" name="Google Shape;25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5" name="Google Shape;255;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6" name="Google Shape;256;p16"/>
          <p:cNvSpPr txBox="1"/>
          <p:nvPr/>
        </p:nvSpPr>
        <p:spPr>
          <a:xfrm>
            <a:off x="1107525" y="1468900"/>
            <a:ext cx="447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01.</a:t>
            </a:r>
            <a:endParaRPr sz="700"/>
          </a:p>
        </p:txBody>
      </p:sp>
      <p:sp>
        <p:nvSpPr>
          <p:cNvPr id="257" name="Google Shape;257;p16"/>
          <p:cNvSpPr txBox="1"/>
          <p:nvPr/>
        </p:nvSpPr>
        <p:spPr>
          <a:xfrm>
            <a:off x="618171" y="2048559"/>
            <a:ext cx="1434778"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MAIN POINT</a:t>
            </a:r>
            <a:endParaRPr sz="700"/>
          </a:p>
        </p:txBody>
      </p:sp>
      <p:sp>
        <p:nvSpPr>
          <p:cNvPr id="258" name="Google Shape;258;p16"/>
          <p:cNvSpPr txBox="1"/>
          <p:nvPr/>
        </p:nvSpPr>
        <p:spPr>
          <a:xfrm>
            <a:off x="564915" y="2414059"/>
            <a:ext cx="15414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Briefly elaborate on what</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 you want to discuss. </a:t>
            </a:r>
            <a:endParaRPr sz="700"/>
          </a:p>
        </p:txBody>
      </p:sp>
      <p:grpSp>
        <p:nvGrpSpPr>
          <p:cNvPr id="259" name="Google Shape;259;p16"/>
          <p:cNvGrpSpPr/>
          <p:nvPr/>
        </p:nvGrpSpPr>
        <p:grpSpPr>
          <a:xfrm>
            <a:off x="5346575" y="1335306"/>
            <a:ext cx="608478" cy="608478"/>
            <a:chOff x="0" y="0"/>
            <a:chExt cx="812800" cy="812800"/>
          </a:xfrm>
        </p:grpSpPr>
        <p:sp>
          <p:nvSpPr>
            <p:cNvPr id="260" name="Google Shape;2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1" name="Google Shape;261;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2" name="Google Shape;262;p16"/>
          <p:cNvSpPr txBox="1"/>
          <p:nvPr/>
        </p:nvSpPr>
        <p:spPr>
          <a:xfrm>
            <a:off x="5422901" y="1468900"/>
            <a:ext cx="447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01.</a:t>
            </a:r>
            <a:endParaRPr sz="700"/>
          </a:p>
        </p:txBody>
      </p:sp>
      <p:sp>
        <p:nvSpPr>
          <p:cNvPr id="263" name="Google Shape;263;p16"/>
          <p:cNvSpPr txBox="1"/>
          <p:nvPr/>
        </p:nvSpPr>
        <p:spPr>
          <a:xfrm>
            <a:off x="4933424" y="2048559"/>
            <a:ext cx="1434778"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MAIN POINT</a:t>
            </a:r>
            <a:endParaRPr sz="700"/>
          </a:p>
        </p:txBody>
      </p:sp>
      <p:sp>
        <p:nvSpPr>
          <p:cNvPr id="264" name="Google Shape;264;p16"/>
          <p:cNvSpPr txBox="1"/>
          <p:nvPr/>
        </p:nvSpPr>
        <p:spPr>
          <a:xfrm>
            <a:off x="4880169" y="2414059"/>
            <a:ext cx="15414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Briefly elaborate on what</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 you want to discuss. </a:t>
            </a:r>
            <a:endParaRPr sz="700"/>
          </a:p>
        </p:txBody>
      </p:sp>
      <p:grpSp>
        <p:nvGrpSpPr>
          <p:cNvPr id="265" name="Google Shape;265;p16"/>
          <p:cNvGrpSpPr/>
          <p:nvPr/>
        </p:nvGrpSpPr>
        <p:grpSpPr>
          <a:xfrm>
            <a:off x="3188948" y="1335306"/>
            <a:ext cx="608478" cy="608478"/>
            <a:chOff x="0" y="0"/>
            <a:chExt cx="812800" cy="812800"/>
          </a:xfrm>
        </p:grpSpPr>
        <p:sp>
          <p:nvSpPr>
            <p:cNvPr id="266" name="Google Shape;2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8" name="Google Shape;268;p16"/>
          <p:cNvSpPr txBox="1"/>
          <p:nvPr/>
        </p:nvSpPr>
        <p:spPr>
          <a:xfrm>
            <a:off x="3265399" y="1468900"/>
            <a:ext cx="447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01.</a:t>
            </a:r>
            <a:endParaRPr sz="700"/>
          </a:p>
        </p:txBody>
      </p:sp>
      <p:sp>
        <p:nvSpPr>
          <p:cNvPr id="269" name="Google Shape;269;p16"/>
          <p:cNvSpPr txBox="1"/>
          <p:nvPr/>
        </p:nvSpPr>
        <p:spPr>
          <a:xfrm>
            <a:off x="2775798" y="2048559"/>
            <a:ext cx="143477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MAIN POINT</a:t>
            </a:r>
            <a:endParaRPr sz="700"/>
          </a:p>
        </p:txBody>
      </p:sp>
      <p:sp>
        <p:nvSpPr>
          <p:cNvPr id="270" name="Google Shape;270;p16"/>
          <p:cNvSpPr txBox="1"/>
          <p:nvPr/>
        </p:nvSpPr>
        <p:spPr>
          <a:xfrm>
            <a:off x="2722542" y="2414059"/>
            <a:ext cx="15414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Briefly elaborate on what</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 you want to discuss. </a:t>
            </a:r>
            <a:endParaRPr sz="700"/>
          </a:p>
        </p:txBody>
      </p:sp>
      <p:grpSp>
        <p:nvGrpSpPr>
          <p:cNvPr id="271" name="Google Shape;271;p16"/>
          <p:cNvGrpSpPr/>
          <p:nvPr/>
        </p:nvGrpSpPr>
        <p:grpSpPr>
          <a:xfrm>
            <a:off x="7504201" y="1335306"/>
            <a:ext cx="608478" cy="608478"/>
            <a:chOff x="0" y="0"/>
            <a:chExt cx="812800" cy="812800"/>
          </a:xfrm>
        </p:grpSpPr>
        <p:sp>
          <p:nvSpPr>
            <p:cNvPr id="272" name="Google Shape;2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152E"/>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4" name="Google Shape;274;p16"/>
          <p:cNvSpPr txBox="1"/>
          <p:nvPr/>
        </p:nvSpPr>
        <p:spPr>
          <a:xfrm>
            <a:off x="7580647" y="1468900"/>
            <a:ext cx="447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FFFFFF"/>
                </a:solidFill>
                <a:latin typeface="DM Sans"/>
                <a:ea typeface="DM Sans"/>
                <a:cs typeface="DM Sans"/>
                <a:sym typeface="DM Sans"/>
              </a:rPr>
              <a:t>01.</a:t>
            </a:r>
            <a:endParaRPr sz="700"/>
          </a:p>
        </p:txBody>
      </p:sp>
      <p:sp>
        <p:nvSpPr>
          <p:cNvPr id="275" name="Google Shape;275;p16"/>
          <p:cNvSpPr txBox="1"/>
          <p:nvPr/>
        </p:nvSpPr>
        <p:spPr>
          <a:xfrm>
            <a:off x="7091052" y="2048559"/>
            <a:ext cx="143477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MAIN POINT</a:t>
            </a:r>
            <a:endParaRPr sz="700"/>
          </a:p>
        </p:txBody>
      </p:sp>
      <p:sp>
        <p:nvSpPr>
          <p:cNvPr id="276" name="Google Shape;276;p16"/>
          <p:cNvSpPr txBox="1"/>
          <p:nvPr/>
        </p:nvSpPr>
        <p:spPr>
          <a:xfrm>
            <a:off x="7037796" y="2414059"/>
            <a:ext cx="15414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Briefly elaborate on what</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 you want to discuss. </a:t>
            </a:r>
            <a:endParaRPr sz="700"/>
          </a:p>
        </p:txBody>
      </p:sp>
      <p:pic>
        <p:nvPicPr>
          <p:cNvPr id="277" name="Google Shape;277;p16"/>
          <p:cNvPicPr preferRelativeResize="0"/>
          <p:nvPr>
            <p:ph idx="2" type="pic"/>
          </p:nvPr>
        </p:nvPicPr>
        <p:blipFill rotWithShape="1">
          <a:blip r:embed="rId3">
            <a:alphaModFix/>
          </a:blip>
          <a:srcRect b="0" l="12748" r="12741" t="0"/>
          <a:stretch/>
        </p:blipFill>
        <p:spPr>
          <a:xfrm rot="-276269">
            <a:off x="7087112" y="2981504"/>
            <a:ext cx="1479876" cy="1966517"/>
          </a:xfrm>
          <a:prstGeom prst="roundRect">
            <a:avLst>
              <a:gd fmla="val 22823" name="adj"/>
            </a:avLst>
          </a:prstGeom>
          <a:noFill/>
          <a:ln cap="flat" cmpd="sng" w="19050">
            <a:solidFill>
              <a:schemeClr val="lt2"/>
            </a:solidFill>
            <a:prstDash val="solid"/>
            <a:round/>
            <a:headEnd len="sm" w="sm" type="none"/>
            <a:tailEnd len="sm" w="sm" type="none"/>
          </a:ln>
        </p:spPr>
      </p:pic>
      <p:pic>
        <p:nvPicPr>
          <p:cNvPr id="278" name="Google Shape;278;p16"/>
          <p:cNvPicPr preferRelativeResize="0"/>
          <p:nvPr>
            <p:ph idx="3" type="pic"/>
          </p:nvPr>
        </p:nvPicPr>
        <p:blipFill rotWithShape="1">
          <a:blip r:embed="rId4">
            <a:alphaModFix/>
          </a:blip>
          <a:srcRect b="0" l="12619" r="12619" t="0"/>
          <a:stretch/>
        </p:blipFill>
        <p:spPr>
          <a:xfrm rot="393878">
            <a:off x="4898835" y="2981488"/>
            <a:ext cx="1480004" cy="1966549"/>
          </a:xfrm>
          <a:prstGeom prst="roundRect">
            <a:avLst>
              <a:gd fmla="val 22823" name="adj"/>
            </a:avLst>
          </a:prstGeom>
          <a:noFill/>
          <a:ln cap="flat" cmpd="sng" w="19050">
            <a:solidFill>
              <a:schemeClr val="lt2"/>
            </a:solidFill>
            <a:prstDash val="solid"/>
            <a:round/>
            <a:headEnd len="sm" w="sm" type="none"/>
            <a:tailEnd len="sm" w="sm" type="none"/>
          </a:ln>
        </p:spPr>
      </p:pic>
      <p:pic>
        <p:nvPicPr>
          <p:cNvPr id="279" name="Google Shape;279;p16"/>
          <p:cNvPicPr preferRelativeResize="0"/>
          <p:nvPr>
            <p:ph idx="4" type="pic"/>
          </p:nvPr>
        </p:nvPicPr>
        <p:blipFill rotWithShape="1">
          <a:blip r:embed="rId5">
            <a:alphaModFix/>
          </a:blip>
          <a:srcRect b="0" l="11993" r="12001" t="0"/>
          <a:stretch/>
        </p:blipFill>
        <p:spPr>
          <a:xfrm rot="-276269">
            <a:off x="2758587" y="2964629"/>
            <a:ext cx="1479876" cy="1966517"/>
          </a:xfrm>
          <a:prstGeom prst="roundRect">
            <a:avLst>
              <a:gd fmla="val 22823" name="adj"/>
            </a:avLst>
          </a:prstGeom>
          <a:noFill/>
          <a:ln cap="flat" cmpd="sng" w="19050">
            <a:solidFill>
              <a:schemeClr val="lt2"/>
            </a:solidFill>
            <a:prstDash val="solid"/>
            <a:round/>
            <a:headEnd len="sm" w="sm" type="none"/>
            <a:tailEnd len="sm" w="sm" type="none"/>
          </a:ln>
        </p:spPr>
      </p:pic>
      <p:pic>
        <p:nvPicPr>
          <p:cNvPr id="280" name="Google Shape;280;p16"/>
          <p:cNvPicPr preferRelativeResize="0"/>
          <p:nvPr>
            <p:ph idx="5" type="pic"/>
          </p:nvPr>
        </p:nvPicPr>
        <p:blipFill rotWithShape="1">
          <a:blip r:embed="rId6">
            <a:alphaModFix/>
          </a:blip>
          <a:srcRect b="0" l="12372" r="12365" t="0"/>
          <a:stretch/>
        </p:blipFill>
        <p:spPr>
          <a:xfrm rot="393878">
            <a:off x="570310" y="2964613"/>
            <a:ext cx="1480004" cy="1966549"/>
          </a:xfrm>
          <a:prstGeom prst="roundRect">
            <a:avLst>
              <a:gd fmla="val 22823" name="adj"/>
            </a:avLst>
          </a:prstGeom>
          <a:noFill/>
          <a:ln cap="flat" cmpd="sng" w="19050">
            <a:solidFill>
              <a:schemeClr val="lt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284" name="Shape 284"/>
        <p:cNvGrpSpPr/>
        <p:nvPr/>
      </p:nvGrpSpPr>
      <p:grpSpPr>
        <a:xfrm>
          <a:off x="0" y="0"/>
          <a:ext cx="0" cy="0"/>
          <a:chOff x="0" y="0"/>
          <a:chExt cx="0" cy="0"/>
        </a:xfrm>
      </p:grpSpPr>
      <p:sp>
        <p:nvSpPr>
          <p:cNvPr id="285" name="Google Shape;285;p17"/>
          <p:cNvSpPr/>
          <p:nvPr/>
        </p:nvSpPr>
        <p:spPr>
          <a:xfrm>
            <a:off x="4877628" y="-106815"/>
            <a:ext cx="3888953" cy="5484299"/>
          </a:xfrm>
          <a:custGeom>
            <a:rect b="b" l="l" r="r" t="t"/>
            <a:pathLst>
              <a:path extrusionOk="0" h="7321550" w="5191760">
                <a:moveTo>
                  <a:pt x="1412240" y="6932930"/>
                </a:moveTo>
                <a:cubicBezTo>
                  <a:pt x="339090" y="6545580"/>
                  <a:pt x="0" y="4765040"/>
                  <a:pt x="652780" y="2957830"/>
                </a:cubicBezTo>
                <a:cubicBezTo>
                  <a:pt x="1305560" y="1150620"/>
                  <a:pt x="2706370" y="0"/>
                  <a:pt x="3779520" y="387350"/>
                </a:cubicBezTo>
                <a:cubicBezTo>
                  <a:pt x="4852670" y="774700"/>
                  <a:pt x="5191760" y="2555240"/>
                  <a:pt x="4538980" y="4362450"/>
                </a:cubicBezTo>
                <a:cubicBezTo>
                  <a:pt x="3886200" y="6169660"/>
                  <a:pt x="2485390" y="7321550"/>
                  <a:pt x="1412240" y="6932930"/>
                </a:cubicBezTo>
                <a:close/>
              </a:path>
            </a:pathLst>
          </a:custGeom>
          <a:solidFill>
            <a:srgbClr val="E3C100"/>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86" name="Google Shape;286;p17"/>
          <p:cNvPicPr preferRelativeResize="0"/>
          <p:nvPr/>
        </p:nvPicPr>
        <p:blipFill rotWithShape="1">
          <a:blip r:embed="rId3">
            <a:alphaModFix/>
          </a:blip>
          <a:srcRect b="0" l="53343" r="6103" t="0"/>
          <a:stretch/>
        </p:blipFill>
        <p:spPr>
          <a:xfrm>
            <a:off x="4877625" y="0"/>
            <a:ext cx="3708299" cy="5143500"/>
          </a:xfrm>
          <a:prstGeom prst="rect">
            <a:avLst/>
          </a:prstGeom>
          <a:noFill/>
          <a:ln>
            <a:noFill/>
          </a:ln>
        </p:spPr>
      </p:pic>
      <p:sp>
        <p:nvSpPr>
          <p:cNvPr id="287" name="Google Shape;287;p17"/>
          <p:cNvSpPr txBox="1"/>
          <p:nvPr/>
        </p:nvSpPr>
        <p:spPr>
          <a:xfrm>
            <a:off x="692275" y="367250"/>
            <a:ext cx="3708300" cy="8775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1" lang="en" sz="5700" u="none" cap="none" strike="noStrike">
                <a:solidFill>
                  <a:srgbClr val="FFFFFF"/>
                </a:solidFill>
                <a:latin typeface="Alegreya"/>
                <a:ea typeface="Alegreya"/>
                <a:cs typeface="Alegreya"/>
                <a:sym typeface="Alegreya"/>
              </a:rPr>
              <a:t>Structure of </a:t>
            </a:r>
            <a:endParaRPr i="1" sz="700"/>
          </a:p>
        </p:txBody>
      </p:sp>
      <p:sp>
        <p:nvSpPr>
          <p:cNvPr id="288" name="Google Shape;288;p17"/>
          <p:cNvSpPr txBox="1"/>
          <p:nvPr/>
        </p:nvSpPr>
        <p:spPr>
          <a:xfrm>
            <a:off x="692274" y="1227306"/>
            <a:ext cx="3708276" cy="821959"/>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5700" u="none" cap="none" strike="noStrike">
                <a:solidFill>
                  <a:srgbClr val="FFFFFF"/>
                </a:solidFill>
                <a:latin typeface="Alegreya"/>
                <a:ea typeface="Alegreya"/>
                <a:cs typeface="Alegreya"/>
                <a:sym typeface="Alegreya"/>
              </a:rPr>
              <a:t>Government</a:t>
            </a:r>
            <a:endParaRPr sz="700"/>
          </a:p>
        </p:txBody>
      </p:sp>
      <p:grpSp>
        <p:nvGrpSpPr>
          <p:cNvPr id="289" name="Google Shape;289;p17"/>
          <p:cNvGrpSpPr/>
          <p:nvPr/>
        </p:nvGrpSpPr>
        <p:grpSpPr>
          <a:xfrm>
            <a:off x="7308243" y="3644485"/>
            <a:ext cx="1089463" cy="1089463"/>
            <a:chOff x="0" y="0"/>
            <a:chExt cx="812800" cy="812800"/>
          </a:xfrm>
        </p:grpSpPr>
        <p:sp>
          <p:nvSpPr>
            <p:cNvPr id="290" name="Google Shape;29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2" name="Google Shape;292;p17"/>
          <p:cNvSpPr txBox="1"/>
          <p:nvPr/>
        </p:nvSpPr>
        <p:spPr>
          <a:xfrm>
            <a:off x="692274" y="2682159"/>
            <a:ext cx="36354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DM Sans"/>
                <a:ea typeface="DM Sans"/>
                <a:cs typeface="DM Sans"/>
                <a:sym typeface="DM Sans"/>
              </a:rPr>
              <a:t>The Spanish Constitution establishes Spain as a parliamentary monarchy, with King Felipe VI as the head of state. However, the King's role is largely ceremonial, with executive power vested in the Prime Minister and the Council of Ministers.</a:t>
            </a:r>
            <a:endParaRPr sz="700"/>
          </a:p>
        </p:txBody>
      </p:sp>
      <p:sp>
        <p:nvSpPr>
          <p:cNvPr id="293" name="Google Shape;293;p17"/>
          <p:cNvSpPr txBox="1"/>
          <p:nvPr/>
        </p:nvSpPr>
        <p:spPr>
          <a:xfrm>
            <a:off x="692274" y="3951945"/>
            <a:ext cx="3635400" cy="77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DM Sans"/>
                <a:ea typeface="DM Sans"/>
                <a:cs typeface="DM Sans"/>
                <a:sym typeface="DM Sans"/>
              </a:rPr>
              <a:t>The legislative branch, known as the Cortes Generales, consists of two chambers: the Congress of Deputies and the Senate. The Congress is the lower house, elected through universal suffrage, while the Senate represents Spain's regions and serves as a forum for regional interests.</a:t>
            </a:r>
            <a:endParaRPr sz="700"/>
          </a:p>
        </p:txBody>
      </p:sp>
      <p:sp>
        <p:nvSpPr>
          <p:cNvPr id="294" name="Google Shape;294;p17"/>
          <p:cNvSpPr txBox="1"/>
          <p:nvPr/>
        </p:nvSpPr>
        <p:spPr>
          <a:xfrm>
            <a:off x="692275" y="2296925"/>
            <a:ext cx="3635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E3C100"/>
                </a:solidFill>
                <a:latin typeface="DM Sans"/>
                <a:ea typeface="DM Sans"/>
                <a:cs typeface="DM Sans"/>
                <a:sym typeface="DM Sans"/>
              </a:rPr>
              <a:t>PARLIAMENTARY MONARCHY</a:t>
            </a:r>
            <a:endParaRPr sz="700"/>
          </a:p>
        </p:txBody>
      </p:sp>
      <p:sp>
        <p:nvSpPr>
          <p:cNvPr id="295" name="Google Shape;295;p17"/>
          <p:cNvSpPr txBox="1"/>
          <p:nvPr/>
        </p:nvSpPr>
        <p:spPr>
          <a:xfrm>
            <a:off x="692275" y="3566175"/>
            <a:ext cx="33327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E3C100"/>
                </a:solidFill>
                <a:latin typeface="DM Sans"/>
                <a:ea typeface="DM Sans"/>
                <a:cs typeface="DM Sans"/>
                <a:sym typeface="DM Sans"/>
              </a:rPr>
              <a:t>BICAMERAL LEGISLATURE</a:t>
            </a:r>
            <a:endParaRPr sz="700"/>
          </a:p>
        </p:txBody>
      </p:sp>
      <p:sp>
        <p:nvSpPr>
          <p:cNvPr id="296" name="Google Shape;296;p17"/>
          <p:cNvSpPr/>
          <p:nvPr/>
        </p:nvSpPr>
        <p:spPr>
          <a:xfrm>
            <a:off x="7441077" y="3839474"/>
            <a:ext cx="823794" cy="681690"/>
          </a:xfrm>
          <a:custGeom>
            <a:rect b="b" l="l" r="r" t="t"/>
            <a:pathLst>
              <a:path extrusionOk="0" h="1363380" w="1647589">
                <a:moveTo>
                  <a:pt x="0" y="0"/>
                </a:moveTo>
                <a:lnTo>
                  <a:pt x="1647589" y="0"/>
                </a:lnTo>
                <a:lnTo>
                  <a:pt x="1647589" y="1363380"/>
                </a:lnTo>
                <a:lnTo>
                  <a:pt x="0" y="136338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300" name="Shape 300"/>
        <p:cNvGrpSpPr/>
        <p:nvPr/>
      </p:nvGrpSpPr>
      <p:grpSpPr>
        <a:xfrm>
          <a:off x="0" y="0"/>
          <a:ext cx="0" cy="0"/>
          <a:chOff x="0" y="0"/>
          <a:chExt cx="0" cy="0"/>
        </a:xfrm>
      </p:grpSpPr>
      <p:grpSp>
        <p:nvGrpSpPr>
          <p:cNvPr id="301" name="Google Shape;301;p18"/>
          <p:cNvGrpSpPr/>
          <p:nvPr/>
        </p:nvGrpSpPr>
        <p:grpSpPr>
          <a:xfrm rot="-5400000">
            <a:off x="-834275" y="933132"/>
            <a:ext cx="7084215" cy="3181986"/>
            <a:chOff x="0" y="-38100"/>
            <a:chExt cx="10688867" cy="4801072"/>
          </a:xfrm>
        </p:grpSpPr>
        <p:sp>
          <p:nvSpPr>
            <p:cNvPr id="302" name="Google Shape;302;p18"/>
            <p:cNvSpPr/>
            <p:nvPr/>
          </p:nvSpPr>
          <p:spPr>
            <a:xfrm>
              <a:off x="0" y="0"/>
              <a:ext cx="10688867" cy="4762972"/>
            </a:xfrm>
            <a:custGeom>
              <a:rect b="b" l="l" r="r" t="t"/>
              <a:pathLst>
                <a:path extrusionOk="0" h="4762972" w="10688867">
                  <a:moveTo>
                    <a:pt x="54642" y="0"/>
                  </a:moveTo>
                  <a:lnTo>
                    <a:pt x="10634225" y="0"/>
                  </a:lnTo>
                  <a:cubicBezTo>
                    <a:pt x="10664403" y="0"/>
                    <a:pt x="10688867" y="24464"/>
                    <a:pt x="10688867" y="54642"/>
                  </a:cubicBezTo>
                  <a:lnTo>
                    <a:pt x="10688867" y="4708330"/>
                  </a:lnTo>
                  <a:cubicBezTo>
                    <a:pt x="10688867" y="4738508"/>
                    <a:pt x="10664403" y="4762972"/>
                    <a:pt x="10634225" y="4762972"/>
                  </a:cubicBezTo>
                  <a:lnTo>
                    <a:pt x="54642" y="4762972"/>
                  </a:lnTo>
                  <a:cubicBezTo>
                    <a:pt x="24464" y="4762972"/>
                    <a:pt x="0" y="4738508"/>
                    <a:pt x="0" y="4708330"/>
                  </a:cubicBezTo>
                  <a:lnTo>
                    <a:pt x="0" y="54642"/>
                  </a:lnTo>
                  <a:cubicBezTo>
                    <a:pt x="0" y="24464"/>
                    <a:pt x="24464" y="0"/>
                    <a:pt x="54642"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3" name="Google Shape;303;p18"/>
            <p:cNvSpPr txBox="1"/>
            <p:nvPr/>
          </p:nvSpPr>
          <p:spPr>
            <a:xfrm>
              <a:off x="0" y="-38100"/>
              <a:ext cx="10688867"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18"/>
          <p:cNvGrpSpPr/>
          <p:nvPr/>
        </p:nvGrpSpPr>
        <p:grpSpPr>
          <a:xfrm rot="-5400000">
            <a:off x="-905812" y="1028119"/>
            <a:ext cx="6989326" cy="3182151"/>
            <a:chOff x="0" y="-38100"/>
            <a:chExt cx="10545151" cy="4801072"/>
          </a:xfrm>
        </p:grpSpPr>
        <p:sp>
          <p:nvSpPr>
            <p:cNvPr id="305" name="Google Shape;305;p18"/>
            <p:cNvSpPr/>
            <p:nvPr/>
          </p:nvSpPr>
          <p:spPr>
            <a:xfrm>
              <a:off x="0" y="0"/>
              <a:ext cx="10545151" cy="4762972"/>
            </a:xfrm>
            <a:custGeom>
              <a:rect b="b" l="l" r="r" t="t"/>
              <a:pathLst>
                <a:path extrusionOk="0" h="4762972" w="10545151">
                  <a:moveTo>
                    <a:pt x="55387" y="0"/>
                  </a:moveTo>
                  <a:lnTo>
                    <a:pt x="10489764" y="0"/>
                  </a:lnTo>
                  <a:cubicBezTo>
                    <a:pt x="10520353" y="0"/>
                    <a:pt x="10545151" y="24797"/>
                    <a:pt x="10545151" y="55387"/>
                  </a:cubicBezTo>
                  <a:lnTo>
                    <a:pt x="10545151" y="4707585"/>
                  </a:lnTo>
                  <a:cubicBezTo>
                    <a:pt x="10545151" y="4738175"/>
                    <a:pt x="10520353" y="4762972"/>
                    <a:pt x="10489764" y="4762972"/>
                  </a:cubicBezTo>
                  <a:lnTo>
                    <a:pt x="55387" y="4762972"/>
                  </a:lnTo>
                  <a:cubicBezTo>
                    <a:pt x="24797" y="4762972"/>
                    <a:pt x="0" y="4738175"/>
                    <a:pt x="0" y="4707585"/>
                  </a:cubicBezTo>
                  <a:lnTo>
                    <a:pt x="0" y="55387"/>
                  </a:lnTo>
                  <a:cubicBezTo>
                    <a:pt x="0" y="24797"/>
                    <a:pt x="24797" y="0"/>
                    <a:pt x="55387"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6" name="Google Shape;306;p18"/>
            <p:cNvSpPr txBox="1"/>
            <p:nvPr/>
          </p:nvSpPr>
          <p:spPr>
            <a:xfrm>
              <a:off x="0" y="-38100"/>
              <a:ext cx="10545151"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07" name="Google Shape;307;p18"/>
          <p:cNvPicPr preferRelativeResize="0"/>
          <p:nvPr/>
        </p:nvPicPr>
        <p:blipFill>
          <a:blip r:embed="rId3">
            <a:alphaModFix/>
          </a:blip>
          <a:stretch>
            <a:fillRect/>
          </a:stretch>
        </p:blipFill>
        <p:spPr>
          <a:xfrm>
            <a:off x="1028950" y="1936426"/>
            <a:ext cx="3132024" cy="1290550"/>
          </a:xfrm>
          <a:prstGeom prst="rect">
            <a:avLst/>
          </a:prstGeom>
          <a:noFill/>
          <a:ln>
            <a:noFill/>
          </a:ln>
        </p:spPr>
      </p:pic>
      <p:grpSp>
        <p:nvGrpSpPr>
          <p:cNvPr id="308" name="Google Shape;308;p18"/>
          <p:cNvGrpSpPr/>
          <p:nvPr/>
        </p:nvGrpSpPr>
        <p:grpSpPr>
          <a:xfrm rot="-5400000">
            <a:off x="3680575" y="1809354"/>
            <a:ext cx="5693564" cy="3181986"/>
            <a:chOff x="0" y="-38100"/>
            <a:chExt cx="8590614" cy="4801072"/>
          </a:xfrm>
        </p:grpSpPr>
        <p:sp>
          <p:nvSpPr>
            <p:cNvPr id="309" name="Google Shape;309;p18"/>
            <p:cNvSpPr/>
            <p:nvPr/>
          </p:nvSpPr>
          <p:spPr>
            <a:xfrm>
              <a:off x="0" y="0"/>
              <a:ext cx="8590614" cy="4762972"/>
            </a:xfrm>
            <a:custGeom>
              <a:rect b="b" l="l" r="r" t="t"/>
              <a:pathLst>
                <a:path extrusionOk="0" h="4762972" w="8590614">
                  <a:moveTo>
                    <a:pt x="67988" y="0"/>
                  </a:moveTo>
                  <a:lnTo>
                    <a:pt x="8522626" y="0"/>
                  </a:lnTo>
                  <a:cubicBezTo>
                    <a:pt x="8560175" y="0"/>
                    <a:pt x="8590614" y="30439"/>
                    <a:pt x="8590614" y="67988"/>
                  </a:cubicBezTo>
                  <a:lnTo>
                    <a:pt x="8590614" y="4694984"/>
                  </a:lnTo>
                  <a:cubicBezTo>
                    <a:pt x="8590614" y="4732533"/>
                    <a:pt x="8560175" y="4762972"/>
                    <a:pt x="8522626" y="4762972"/>
                  </a:cubicBezTo>
                  <a:lnTo>
                    <a:pt x="67988" y="4762972"/>
                  </a:lnTo>
                  <a:cubicBezTo>
                    <a:pt x="30439" y="4762972"/>
                    <a:pt x="0" y="4732533"/>
                    <a:pt x="0" y="4694984"/>
                  </a:cubicBezTo>
                  <a:lnTo>
                    <a:pt x="0" y="67988"/>
                  </a:lnTo>
                  <a:cubicBezTo>
                    <a:pt x="0" y="30439"/>
                    <a:pt x="30439" y="0"/>
                    <a:pt x="67988" y="0"/>
                  </a:cubicBezTo>
                  <a:close/>
                </a:path>
              </a:pathLst>
            </a:custGeom>
            <a:solidFill>
              <a:srgbClr val="E3C100"/>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18"/>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18"/>
          <p:cNvGrpSpPr/>
          <p:nvPr/>
        </p:nvGrpSpPr>
        <p:grpSpPr>
          <a:xfrm rot="-5400000">
            <a:off x="3548048" y="1904374"/>
            <a:ext cx="5693859" cy="3182151"/>
            <a:chOff x="0" y="-38100"/>
            <a:chExt cx="8590614" cy="4801072"/>
          </a:xfrm>
        </p:grpSpPr>
        <p:sp>
          <p:nvSpPr>
            <p:cNvPr id="312" name="Google Shape;312;p18"/>
            <p:cNvSpPr/>
            <p:nvPr/>
          </p:nvSpPr>
          <p:spPr>
            <a:xfrm>
              <a:off x="0" y="0"/>
              <a:ext cx="8590614" cy="4762972"/>
            </a:xfrm>
            <a:custGeom>
              <a:rect b="b" l="l" r="r" t="t"/>
              <a:pathLst>
                <a:path extrusionOk="0" h="4762972" w="8590614">
                  <a:moveTo>
                    <a:pt x="67988" y="0"/>
                  </a:moveTo>
                  <a:lnTo>
                    <a:pt x="8522626" y="0"/>
                  </a:lnTo>
                  <a:cubicBezTo>
                    <a:pt x="8560175" y="0"/>
                    <a:pt x="8590614" y="30439"/>
                    <a:pt x="8590614" y="67988"/>
                  </a:cubicBezTo>
                  <a:lnTo>
                    <a:pt x="8590614" y="4694984"/>
                  </a:lnTo>
                  <a:cubicBezTo>
                    <a:pt x="8590614" y="4732533"/>
                    <a:pt x="8560175" y="4762972"/>
                    <a:pt x="8522626" y="4762972"/>
                  </a:cubicBezTo>
                  <a:lnTo>
                    <a:pt x="67988" y="4762972"/>
                  </a:lnTo>
                  <a:cubicBezTo>
                    <a:pt x="30439" y="4762972"/>
                    <a:pt x="0" y="4732533"/>
                    <a:pt x="0" y="4694984"/>
                  </a:cubicBezTo>
                  <a:lnTo>
                    <a:pt x="0" y="67988"/>
                  </a:lnTo>
                  <a:cubicBezTo>
                    <a:pt x="0" y="30439"/>
                    <a:pt x="30439" y="0"/>
                    <a:pt x="67988" y="0"/>
                  </a:cubicBezTo>
                  <a:close/>
                </a:path>
              </a:pathLst>
            </a:custGeom>
            <a:solidFill>
              <a:srgbClr val="FFFFFF"/>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18"/>
            <p:cNvSpPr txBox="1"/>
            <p:nvPr/>
          </p:nvSpPr>
          <p:spPr>
            <a:xfrm>
              <a:off x="0" y="-38100"/>
              <a:ext cx="8590614" cy="4801072"/>
            </a:xfrm>
            <a:prstGeom prst="rect">
              <a:avLst/>
            </a:prstGeom>
            <a:noFill/>
            <a:ln>
              <a:noFill/>
            </a:ln>
          </p:spPr>
          <p:txBody>
            <a:bodyPr anchorCtr="0" anchor="ctr" bIns="127000" lIns="127000" spcFirstLastPara="1" rIns="127000" wrap="square" tIns="1270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14" name="Google Shape;314;p18"/>
          <p:cNvCxnSpPr/>
          <p:nvPr/>
        </p:nvCxnSpPr>
        <p:spPr>
          <a:xfrm>
            <a:off x="1023029" y="1936433"/>
            <a:ext cx="3143869" cy="0"/>
          </a:xfrm>
          <a:prstGeom prst="straightConnector1">
            <a:avLst/>
          </a:prstGeom>
          <a:noFill/>
          <a:ln cap="flat" cmpd="sng" w="19050">
            <a:solidFill>
              <a:srgbClr val="E9152E"/>
            </a:solidFill>
            <a:prstDash val="solid"/>
            <a:round/>
            <a:headEnd len="sm" w="sm" type="none"/>
            <a:tailEnd len="sm" w="sm" type="none"/>
          </a:ln>
        </p:spPr>
      </p:cxnSp>
      <p:cxnSp>
        <p:nvCxnSpPr>
          <p:cNvPr id="315" name="Google Shape;315;p18"/>
          <p:cNvCxnSpPr/>
          <p:nvPr/>
        </p:nvCxnSpPr>
        <p:spPr>
          <a:xfrm>
            <a:off x="4855419" y="2898458"/>
            <a:ext cx="3143870" cy="0"/>
          </a:xfrm>
          <a:prstGeom prst="straightConnector1">
            <a:avLst/>
          </a:prstGeom>
          <a:noFill/>
          <a:ln cap="flat" cmpd="sng" w="19050">
            <a:solidFill>
              <a:srgbClr val="E9152E"/>
            </a:solidFill>
            <a:prstDash val="solid"/>
            <a:round/>
            <a:headEnd len="sm" w="sm" type="none"/>
            <a:tailEnd len="sm" w="sm" type="none"/>
          </a:ln>
        </p:spPr>
      </p:cxnSp>
      <p:cxnSp>
        <p:nvCxnSpPr>
          <p:cNvPr id="316" name="Google Shape;316;p18"/>
          <p:cNvCxnSpPr/>
          <p:nvPr/>
        </p:nvCxnSpPr>
        <p:spPr>
          <a:xfrm>
            <a:off x="1023029" y="3231674"/>
            <a:ext cx="3143869" cy="0"/>
          </a:xfrm>
          <a:prstGeom prst="straightConnector1">
            <a:avLst/>
          </a:prstGeom>
          <a:noFill/>
          <a:ln cap="flat" cmpd="sng" w="19050">
            <a:solidFill>
              <a:srgbClr val="E9152E"/>
            </a:solidFill>
            <a:prstDash val="solid"/>
            <a:round/>
            <a:headEnd len="sm" w="sm" type="none"/>
            <a:tailEnd len="sm" w="sm" type="none"/>
          </a:ln>
        </p:spPr>
      </p:cxnSp>
      <p:grpSp>
        <p:nvGrpSpPr>
          <p:cNvPr id="317" name="Google Shape;317;p18"/>
          <p:cNvGrpSpPr/>
          <p:nvPr/>
        </p:nvGrpSpPr>
        <p:grpSpPr>
          <a:xfrm>
            <a:off x="6014538" y="133911"/>
            <a:ext cx="760878" cy="760878"/>
            <a:chOff x="0" y="0"/>
            <a:chExt cx="812800" cy="812800"/>
          </a:xfrm>
        </p:grpSpPr>
        <p:sp>
          <p:nvSpPr>
            <p:cNvPr id="318" name="Google Shape;31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397EC4"/>
            </a:solidFill>
            <a:ln cap="rnd" cmpd="sng" w="19050">
              <a:solidFill>
                <a:srgbClr val="E9152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0" name="Google Shape;320;p18"/>
          <p:cNvSpPr/>
          <p:nvPr/>
        </p:nvSpPr>
        <p:spPr>
          <a:xfrm>
            <a:off x="6065593" y="220666"/>
            <a:ext cx="658769" cy="502074"/>
          </a:xfrm>
          <a:custGeom>
            <a:rect b="b" l="l" r="r" t="t"/>
            <a:pathLst>
              <a:path extrusionOk="0" h="1004147" w="1317538">
                <a:moveTo>
                  <a:pt x="0" y="0"/>
                </a:moveTo>
                <a:lnTo>
                  <a:pt x="1317538" y="0"/>
                </a:lnTo>
                <a:lnTo>
                  <a:pt x="1317538" y="1004148"/>
                </a:lnTo>
                <a:lnTo>
                  <a:pt x="0" y="1004148"/>
                </a:lnTo>
                <a:lnTo>
                  <a:pt x="0" y="0"/>
                </a:lnTo>
                <a:close/>
              </a:path>
            </a:pathLst>
          </a:custGeom>
          <a:blipFill rotWithShape="1">
            <a:blip r:embed="rId4">
              <a:alphaModFix/>
            </a:blip>
            <a:stretch>
              <a:fillRect b="0" l="0" r="0" t="0"/>
            </a:stretch>
          </a:blipFill>
          <a:ln>
            <a:noFill/>
          </a:ln>
        </p:spPr>
      </p:sp>
      <p:sp>
        <p:nvSpPr>
          <p:cNvPr id="321" name="Google Shape;321;p18"/>
          <p:cNvSpPr txBox="1"/>
          <p:nvPr/>
        </p:nvSpPr>
        <p:spPr>
          <a:xfrm>
            <a:off x="1757251" y="266300"/>
            <a:ext cx="1663200" cy="277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DEMOCRACY</a:t>
            </a:r>
            <a:endParaRPr sz="700"/>
          </a:p>
        </p:txBody>
      </p:sp>
      <p:sp>
        <p:nvSpPr>
          <p:cNvPr id="322" name="Google Shape;322;p18"/>
          <p:cNvSpPr txBox="1"/>
          <p:nvPr/>
        </p:nvSpPr>
        <p:spPr>
          <a:xfrm>
            <a:off x="4730707" y="1141810"/>
            <a:ext cx="3328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DIVISION OF POWERS</a:t>
            </a:r>
            <a:endParaRPr sz="700"/>
          </a:p>
        </p:txBody>
      </p:sp>
      <p:sp>
        <p:nvSpPr>
          <p:cNvPr id="323" name="Google Shape;323;p18"/>
          <p:cNvSpPr txBox="1"/>
          <p:nvPr/>
        </p:nvSpPr>
        <p:spPr>
          <a:xfrm>
            <a:off x="1757251" y="3484075"/>
            <a:ext cx="16632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9152E"/>
                </a:solidFill>
                <a:latin typeface="DM Sans"/>
                <a:ea typeface="DM Sans"/>
                <a:cs typeface="DM Sans"/>
                <a:sym typeface="DM Sans"/>
              </a:rPr>
              <a:t>RULE OF LAW:</a:t>
            </a:r>
            <a:endParaRPr sz="700"/>
          </a:p>
        </p:txBody>
      </p:sp>
      <p:sp>
        <p:nvSpPr>
          <p:cNvPr id="324" name="Google Shape;324;p18"/>
          <p:cNvSpPr txBox="1"/>
          <p:nvPr/>
        </p:nvSpPr>
        <p:spPr>
          <a:xfrm>
            <a:off x="5364777" y="2998125"/>
            <a:ext cx="20604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E9152E"/>
                </a:solidFill>
                <a:latin typeface="DM Sans"/>
                <a:ea typeface="DM Sans"/>
                <a:cs typeface="DM Sans"/>
                <a:sym typeface="DM Sans"/>
              </a:rPr>
              <a:t>RESPECT FOR </a:t>
            </a:r>
            <a:endParaRPr sz="700"/>
          </a:p>
          <a:p>
            <a:pPr indent="0" lvl="0" marL="0" marR="0" rtl="0" algn="ctr">
              <a:lnSpc>
                <a:spcPct val="115000"/>
              </a:lnSpc>
              <a:spcBef>
                <a:spcPts val="0"/>
              </a:spcBef>
              <a:spcAft>
                <a:spcPts val="0"/>
              </a:spcAft>
              <a:buNone/>
            </a:pPr>
            <a:r>
              <a:rPr b="1" i="0" lang="en" sz="1800" u="none" cap="none" strike="noStrike">
                <a:solidFill>
                  <a:srgbClr val="E9152E"/>
                </a:solidFill>
                <a:latin typeface="DM Sans"/>
                <a:ea typeface="DM Sans"/>
                <a:cs typeface="DM Sans"/>
                <a:sym typeface="DM Sans"/>
              </a:rPr>
              <a:t>HUMAN RIGHTS</a:t>
            </a:r>
            <a:endParaRPr sz="700"/>
          </a:p>
        </p:txBody>
      </p:sp>
      <p:sp>
        <p:nvSpPr>
          <p:cNvPr id="325" name="Google Shape;325;p18"/>
          <p:cNvSpPr txBox="1"/>
          <p:nvPr/>
        </p:nvSpPr>
        <p:spPr>
          <a:xfrm>
            <a:off x="1360051" y="700802"/>
            <a:ext cx="2457600" cy="93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The Spanish Constitution establishes Spain as a democratic state, where sovereignty resides in the people. It affirms the principles of popular sovereignty, political pluralism, and the right to participate in public affairs through free and fair elections.</a:t>
            </a:r>
            <a:endParaRPr sz="700"/>
          </a:p>
        </p:txBody>
      </p:sp>
      <p:sp>
        <p:nvSpPr>
          <p:cNvPr id="326" name="Google Shape;326;p18"/>
          <p:cNvSpPr txBox="1"/>
          <p:nvPr/>
        </p:nvSpPr>
        <p:spPr>
          <a:xfrm>
            <a:off x="5166177" y="1620917"/>
            <a:ext cx="2457600" cy="109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The Spanish Constitution outlines the division of powers among the legislative, executive, and judicial branches of government. This separation of powers is designed to prevent the concentration of authority and safeguard against abuses of power, promoting checks and balances within the political system.</a:t>
            </a:r>
            <a:endParaRPr sz="700"/>
          </a:p>
        </p:txBody>
      </p:sp>
      <p:sp>
        <p:nvSpPr>
          <p:cNvPr id="327" name="Google Shape;327;p18"/>
          <p:cNvSpPr txBox="1"/>
          <p:nvPr/>
        </p:nvSpPr>
        <p:spPr>
          <a:xfrm>
            <a:off x="1360051" y="3918585"/>
            <a:ext cx="2457600" cy="93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The Constitution upholds the rule of law as a fundamental principle of governance. It establishes the legal framework for the protection of rights and freedoms, ensuring that all individuals and institutions are subject to the law and accountable for their actions.</a:t>
            </a:r>
            <a:endParaRPr sz="700"/>
          </a:p>
        </p:txBody>
      </p:sp>
      <p:sp>
        <p:nvSpPr>
          <p:cNvPr id="328" name="Google Shape;328;p18"/>
          <p:cNvSpPr txBox="1"/>
          <p:nvPr/>
        </p:nvSpPr>
        <p:spPr>
          <a:xfrm>
            <a:off x="5089977" y="3742730"/>
            <a:ext cx="2610000" cy="109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DM Sans"/>
                <a:ea typeface="DM Sans"/>
                <a:cs typeface="DM Sans"/>
                <a:sym typeface="DM Sans"/>
              </a:rPr>
              <a:t>A cornerstone of the Spanish Constitution is the protection of human rights and fundamental freedoms. It guarantees a range of rights, including the right to life, liberty, and security; freedom of expression, assembly, and association; and the right to equal protection under the law, without discrimination.</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7EC4"/>
        </a:solidFill>
      </p:bgPr>
    </p:bg>
    <p:spTree>
      <p:nvGrpSpPr>
        <p:cNvPr id="332" name="Shape 332"/>
        <p:cNvGrpSpPr/>
        <p:nvPr/>
      </p:nvGrpSpPr>
      <p:grpSpPr>
        <a:xfrm>
          <a:off x="0" y="0"/>
          <a:ext cx="0" cy="0"/>
          <a:chOff x="0" y="0"/>
          <a:chExt cx="0" cy="0"/>
        </a:xfrm>
      </p:grpSpPr>
      <p:grpSp>
        <p:nvGrpSpPr>
          <p:cNvPr id="333" name="Google Shape;333;p19"/>
          <p:cNvGrpSpPr/>
          <p:nvPr/>
        </p:nvGrpSpPr>
        <p:grpSpPr>
          <a:xfrm>
            <a:off x="1519929" y="-72330"/>
            <a:ext cx="3409806" cy="5215830"/>
            <a:chOff x="0" y="-38100"/>
            <a:chExt cx="1796112" cy="2747433"/>
          </a:xfrm>
        </p:grpSpPr>
        <p:sp>
          <p:nvSpPr>
            <p:cNvPr id="334" name="Google Shape;334;p19"/>
            <p:cNvSpPr/>
            <p:nvPr/>
          </p:nvSpPr>
          <p:spPr>
            <a:xfrm>
              <a:off x="0" y="0"/>
              <a:ext cx="1796112" cy="2709333"/>
            </a:xfrm>
            <a:custGeom>
              <a:rect b="b" l="l" r="r" t="t"/>
              <a:pathLst>
                <a:path extrusionOk="0" h="2709333" w="1796112">
                  <a:moveTo>
                    <a:pt x="0" y="0"/>
                  </a:moveTo>
                  <a:lnTo>
                    <a:pt x="1796112" y="0"/>
                  </a:lnTo>
                  <a:lnTo>
                    <a:pt x="1796112" y="2709333"/>
                  </a:lnTo>
                  <a:lnTo>
                    <a:pt x="0" y="2709333"/>
                  </a:lnTo>
                  <a:close/>
                </a:path>
              </a:pathLst>
            </a:custGeom>
            <a:solidFill>
              <a:srgbClr val="E3C100"/>
            </a:solidFill>
            <a:ln>
              <a:noFill/>
            </a:ln>
          </p:spPr>
        </p:sp>
        <p:sp>
          <p:nvSpPr>
            <p:cNvPr id="335" name="Google Shape;335;p19"/>
            <p:cNvSpPr txBox="1"/>
            <p:nvPr/>
          </p:nvSpPr>
          <p:spPr>
            <a:xfrm>
              <a:off x="0" y="-38100"/>
              <a:ext cx="1796112"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36" name="Google Shape;336;p19"/>
          <p:cNvPicPr preferRelativeResize="0"/>
          <p:nvPr>
            <p:ph idx="2" type="pic"/>
          </p:nvPr>
        </p:nvPicPr>
        <p:blipFill rotWithShape="1">
          <a:blip r:embed="rId3">
            <a:alphaModFix/>
          </a:blip>
          <a:srcRect b="0" l="8868" r="8868" t="0"/>
          <a:stretch/>
        </p:blipFill>
        <p:spPr>
          <a:xfrm rot="-772">
            <a:off x="1874050" y="387521"/>
            <a:ext cx="2673000" cy="4334700"/>
          </a:xfrm>
          <a:prstGeom prst="roundRect">
            <a:avLst>
              <a:gd fmla="val 22823" name="adj"/>
            </a:avLst>
          </a:prstGeom>
          <a:noFill/>
          <a:ln cap="flat" cmpd="sng" w="19050">
            <a:solidFill>
              <a:schemeClr val="lt2"/>
            </a:solidFill>
            <a:prstDash val="solid"/>
            <a:round/>
            <a:headEnd len="sm" w="sm" type="none"/>
            <a:tailEnd len="sm" w="sm" type="none"/>
          </a:ln>
        </p:spPr>
      </p:pic>
      <p:grpSp>
        <p:nvGrpSpPr>
          <p:cNvPr id="337" name="Google Shape;337;p19"/>
          <p:cNvGrpSpPr/>
          <p:nvPr/>
        </p:nvGrpSpPr>
        <p:grpSpPr>
          <a:xfrm>
            <a:off x="-12456" y="-72330"/>
            <a:ext cx="1532386" cy="5215830"/>
            <a:chOff x="0" y="-38100"/>
            <a:chExt cx="807182" cy="2747433"/>
          </a:xfrm>
        </p:grpSpPr>
        <p:sp>
          <p:nvSpPr>
            <p:cNvPr id="338" name="Google Shape;338;p19"/>
            <p:cNvSpPr/>
            <p:nvPr/>
          </p:nvSpPr>
          <p:spPr>
            <a:xfrm>
              <a:off x="0" y="0"/>
              <a:ext cx="807182" cy="2709333"/>
            </a:xfrm>
            <a:custGeom>
              <a:rect b="b" l="l" r="r" t="t"/>
              <a:pathLst>
                <a:path extrusionOk="0" h="2709333" w="807182">
                  <a:moveTo>
                    <a:pt x="0" y="0"/>
                  </a:moveTo>
                  <a:lnTo>
                    <a:pt x="807182" y="0"/>
                  </a:lnTo>
                  <a:lnTo>
                    <a:pt x="807182" y="2709333"/>
                  </a:lnTo>
                  <a:lnTo>
                    <a:pt x="0" y="2709333"/>
                  </a:lnTo>
                  <a:close/>
                </a:path>
              </a:pathLst>
            </a:custGeom>
            <a:solidFill>
              <a:srgbClr val="E9152E"/>
            </a:solidFill>
            <a:ln>
              <a:noFill/>
            </a:ln>
          </p:spPr>
        </p:sp>
        <p:sp>
          <p:nvSpPr>
            <p:cNvPr id="339" name="Google Shape;339;p19"/>
            <p:cNvSpPr txBox="1"/>
            <p:nvPr/>
          </p:nvSpPr>
          <p:spPr>
            <a:xfrm>
              <a:off x="0" y="-38100"/>
              <a:ext cx="807182"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0" name="Google Shape;340;p19"/>
          <p:cNvSpPr txBox="1"/>
          <p:nvPr/>
        </p:nvSpPr>
        <p:spPr>
          <a:xfrm rot="-5400000">
            <a:off x="-2084286" y="2256157"/>
            <a:ext cx="5745300" cy="631200"/>
          </a:xfrm>
          <a:prstGeom prst="rect">
            <a:avLst/>
          </a:prstGeom>
          <a:noFill/>
          <a:ln>
            <a:noFill/>
          </a:ln>
        </p:spPr>
        <p:txBody>
          <a:bodyPr anchorCtr="0" anchor="t" bIns="0" lIns="0" spcFirstLastPara="1" rIns="0" wrap="square" tIns="0">
            <a:spAutoFit/>
          </a:bodyPr>
          <a:lstStyle/>
          <a:p>
            <a:pPr indent="0" lvl="0" marL="0" marR="0" rtl="0" algn="ctr">
              <a:lnSpc>
                <a:spcPct val="113001"/>
              </a:lnSpc>
              <a:spcBef>
                <a:spcPts val="0"/>
              </a:spcBef>
              <a:spcAft>
                <a:spcPts val="0"/>
              </a:spcAft>
              <a:buNone/>
            </a:pPr>
            <a:r>
              <a:rPr b="0" i="1" lang="en" sz="4100" u="none" cap="none" strike="noStrike">
                <a:solidFill>
                  <a:srgbClr val="FFFFFF"/>
                </a:solidFill>
                <a:latin typeface="Alegreya"/>
                <a:ea typeface="Alegreya"/>
                <a:cs typeface="Alegreya"/>
                <a:sym typeface="Alegreya"/>
              </a:rPr>
              <a:t>Constitutional </a:t>
            </a:r>
            <a:r>
              <a:rPr b="0" i="0" lang="en" sz="4100" u="none" cap="none" strike="noStrike">
                <a:solidFill>
                  <a:srgbClr val="FFFFFF"/>
                </a:solidFill>
                <a:latin typeface="Alegreya"/>
                <a:ea typeface="Alegreya"/>
                <a:cs typeface="Alegreya"/>
                <a:sym typeface="Alegreya"/>
              </a:rPr>
              <a:t>Values</a:t>
            </a:r>
            <a:endParaRPr sz="700"/>
          </a:p>
        </p:txBody>
      </p:sp>
      <p:sp>
        <p:nvSpPr>
          <p:cNvPr id="341" name="Google Shape;341;p19"/>
          <p:cNvSpPr txBox="1"/>
          <p:nvPr/>
        </p:nvSpPr>
        <p:spPr>
          <a:xfrm>
            <a:off x="5423667" y="793737"/>
            <a:ext cx="31656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DM Sans"/>
                <a:ea typeface="DM Sans"/>
                <a:cs typeface="DM Sans"/>
                <a:sym typeface="DM Sans"/>
              </a:rPr>
              <a:t> The Spanish Constitution celebrates the unity of the nation while respecting its regional diversity. It acknowledges the historical and cultural differences among Spain's regions and recognizes the right to self-government within the framework of the constitution.</a:t>
            </a:r>
            <a:endParaRPr sz="700"/>
          </a:p>
        </p:txBody>
      </p:sp>
      <p:sp>
        <p:nvSpPr>
          <p:cNvPr id="342" name="Google Shape;342;p19"/>
          <p:cNvSpPr txBox="1"/>
          <p:nvPr/>
        </p:nvSpPr>
        <p:spPr>
          <a:xfrm>
            <a:off x="5670035" y="376700"/>
            <a:ext cx="2673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3C100"/>
                </a:solidFill>
                <a:latin typeface="DM Sans"/>
                <a:ea typeface="DM Sans"/>
                <a:cs typeface="DM Sans"/>
                <a:sym typeface="DM Sans"/>
              </a:rPr>
              <a:t>UNITY AND DIVERSITY</a:t>
            </a:r>
            <a:endParaRPr sz="700"/>
          </a:p>
        </p:txBody>
      </p:sp>
      <p:sp>
        <p:nvSpPr>
          <p:cNvPr id="343" name="Google Shape;343;p19"/>
          <p:cNvSpPr txBox="1"/>
          <p:nvPr/>
        </p:nvSpPr>
        <p:spPr>
          <a:xfrm>
            <a:off x="5330571" y="2370221"/>
            <a:ext cx="33519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DM Sans"/>
                <a:ea typeface="DM Sans"/>
                <a:cs typeface="DM Sans"/>
                <a:sym typeface="DM Sans"/>
              </a:rPr>
              <a:t>Fundamental to the Spanish Constitution is the principle of the rule of law, ensuring that all individuals and institutions are subject to the law. It guarantees access to justice and emphasizes the importance of a fair and impartial legal system in upholding the rights and freedoms of citizens.</a:t>
            </a:r>
            <a:endParaRPr sz="700"/>
          </a:p>
        </p:txBody>
      </p:sp>
      <p:sp>
        <p:nvSpPr>
          <p:cNvPr id="344" name="Google Shape;344;p19"/>
          <p:cNvSpPr txBox="1"/>
          <p:nvPr/>
        </p:nvSpPr>
        <p:spPr>
          <a:xfrm>
            <a:off x="5423735" y="1953175"/>
            <a:ext cx="3165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3C100"/>
                </a:solidFill>
                <a:latin typeface="DM Sans"/>
                <a:ea typeface="DM Sans"/>
                <a:cs typeface="DM Sans"/>
                <a:sym typeface="DM Sans"/>
              </a:rPr>
              <a:t>RULE OF LAW AND JUSTICE</a:t>
            </a:r>
            <a:endParaRPr sz="700"/>
          </a:p>
        </p:txBody>
      </p:sp>
      <p:sp>
        <p:nvSpPr>
          <p:cNvPr id="345" name="Google Shape;345;p19"/>
          <p:cNvSpPr txBox="1"/>
          <p:nvPr/>
        </p:nvSpPr>
        <p:spPr>
          <a:xfrm>
            <a:off x="5423667" y="3946705"/>
            <a:ext cx="31656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DM Sans"/>
                <a:ea typeface="DM Sans"/>
                <a:cs typeface="DM Sans"/>
                <a:sym typeface="DM Sans"/>
              </a:rPr>
              <a:t>Central to the Spanish Constitution is the protection of human dignity and the recognition of fundamental rights and freedoms. It affirms the inherent dignity of every individual and prohibits discrimination based on race, gender, religion, or political beliefs. </a:t>
            </a:r>
            <a:endParaRPr sz="700"/>
          </a:p>
        </p:txBody>
      </p:sp>
      <p:sp>
        <p:nvSpPr>
          <p:cNvPr id="346" name="Google Shape;346;p19"/>
          <p:cNvSpPr txBox="1"/>
          <p:nvPr/>
        </p:nvSpPr>
        <p:spPr>
          <a:xfrm>
            <a:off x="5423735" y="3529650"/>
            <a:ext cx="3165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E3C100"/>
                </a:solidFill>
                <a:latin typeface="DM Sans"/>
                <a:ea typeface="DM Sans"/>
                <a:cs typeface="DM Sans"/>
                <a:sym typeface="DM Sans"/>
              </a:rPr>
              <a:t>HUMAN DIGNITY &amp; RIGHTS</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397EC4"/>
      </a:lt1>
      <a:dk2>
        <a:srgbClr val="FFFFFF"/>
      </a:dk2>
      <a:lt2>
        <a:srgbClr val="E9152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