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Montserrat"/>
      <p:regular r:id="rId22"/>
      <p:bold r:id="rId23"/>
      <p:italic r:id="rId24"/>
      <p:boldItalic r:id="rId25"/>
    </p:embeddedFont>
    <p:embeddedFont>
      <p:font typeface="Changa"/>
      <p:regular r:id="rId26"/>
      <p:bold r:id="rId27"/>
    </p:embeddedFont>
    <p:embeddedFont>
      <p:font typeface="Changa ExtraBold"/>
      <p:bold r:id="rId28"/>
    </p:embeddedFont>
    <p:embeddedFont>
      <p:font typeface="Montserrat Light"/>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Montserrat-regular.fntdata"/><Relationship Id="rId21" Type="http://schemas.openxmlformats.org/officeDocument/2006/relationships/slide" Target="slides/slide16.xml"/><Relationship Id="rId24" Type="http://schemas.openxmlformats.org/officeDocument/2006/relationships/font" Target="fonts/Montserrat-italic.fntdata"/><Relationship Id="rId23" Type="http://schemas.openxmlformats.org/officeDocument/2006/relationships/font" Target="fonts/Montserra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Changa-regular.fntdata"/><Relationship Id="rId25" Type="http://schemas.openxmlformats.org/officeDocument/2006/relationships/font" Target="fonts/Montserrat-boldItalic.fntdata"/><Relationship Id="rId28" Type="http://schemas.openxmlformats.org/officeDocument/2006/relationships/font" Target="fonts/ChangaExtraBold-bold.fntdata"/><Relationship Id="rId27" Type="http://schemas.openxmlformats.org/officeDocument/2006/relationships/font" Target="fonts/Changa-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Ligh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Light-italic.fntdata"/><Relationship Id="rId30" Type="http://schemas.openxmlformats.org/officeDocument/2006/relationships/font" Target="fonts/MontserratLight-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MontserratLight-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5.png"/><Relationship Id="rId4" Type="http://schemas.openxmlformats.org/officeDocument/2006/relationships/image" Target="../media/image9.png"/><Relationship Id="rId5"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dk1"/>
        </a:solidFill>
      </p:bgPr>
    </p:bg>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4">
  <p:cSld name="CUSTOM_1_1_1_1_1_1_1_1">
    <p:bg>
      <p:bgPr>
        <a:solidFill>
          <a:schemeClr val="dk1"/>
        </a:solidFill>
      </p:bgPr>
    </p:bg>
    <p:spTree>
      <p:nvGrpSpPr>
        <p:cNvPr id="77" name="Shape 77"/>
        <p:cNvGrpSpPr/>
        <p:nvPr/>
      </p:nvGrpSpPr>
      <p:grpSpPr>
        <a:xfrm>
          <a:off x="0" y="0"/>
          <a:ext cx="0" cy="0"/>
          <a:chOff x="0" y="0"/>
          <a:chExt cx="0" cy="0"/>
        </a:xfrm>
      </p:grpSpPr>
      <p:grpSp>
        <p:nvGrpSpPr>
          <p:cNvPr id="78" name="Google Shape;78;p11"/>
          <p:cNvGrpSpPr/>
          <p:nvPr/>
        </p:nvGrpSpPr>
        <p:grpSpPr>
          <a:xfrm>
            <a:off x="1552950" y="2716850"/>
            <a:ext cx="4792067" cy="7570158"/>
            <a:chOff x="0" y="-47625"/>
            <a:chExt cx="1262100" cy="2043007"/>
          </a:xfrm>
        </p:grpSpPr>
        <p:sp>
          <p:nvSpPr>
            <p:cNvPr id="79" name="Google Shape;79;p11"/>
            <p:cNvSpPr/>
            <p:nvPr/>
          </p:nvSpPr>
          <p:spPr>
            <a:xfrm>
              <a:off x="0" y="0"/>
              <a:ext cx="1261994" cy="1995382"/>
            </a:xfrm>
            <a:custGeom>
              <a:rect b="b" l="l" r="r" t="t"/>
              <a:pathLst>
                <a:path extrusionOk="0" h="1995382" w="1261994">
                  <a:moveTo>
                    <a:pt x="0" y="0"/>
                  </a:moveTo>
                  <a:lnTo>
                    <a:pt x="1261994" y="0"/>
                  </a:lnTo>
                  <a:lnTo>
                    <a:pt x="1261994" y="1995382"/>
                  </a:lnTo>
                  <a:lnTo>
                    <a:pt x="0" y="1995382"/>
                  </a:lnTo>
                  <a:close/>
                </a:path>
              </a:pathLst>
            </a:custGeom>
            <a:solidFill>
              <a:srgbClr val="6D1943"/>
            </a:solidFill>
            <a:ln>
              <a:noFill/>
            </a:ln>
          </p:spPr>
        </p:sp>
        <p:sp>
          <p:nvSpPr>
            <p:cNvPr id="80" name="Google Shape;80;p11"/>
            <p:cNvSpPr txBox="1"/>
            <p:nvPr/>
          </p:nvSpPr>
          <p:spPr>
            <a:xfrm>
              <a:off x="0" y="-47625"/>
              <a:ext cx="1262100" cy="2043000"/>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 name="Google Shape;81;p11"/>
          <p:cNvSpPr/>
          <p:nvPr/>
        </p:nvSpPr>
        <p:spPr>
          <a:xfrm>
            <a:off x="6833653" y="2893320"/>
            <a:ext cx="4792422" cy="7392890"/>
          </a:xfrm>
          <a:custGeom>
            <a:rect b="b" l="l" r="r" t="t"/>
            <a:pathLst>
              <a:path extrusionOk="0" h="1995382" w="1261994">
                <a:moveTo>
                  <a:pt x="0" y="0"/>
                </a:moveTo>
                <a:lnTo>
                  <a:pt x="1261994" y="0"/>
                </a:lnTo>
                <a:lnTo>
                  <a:pt x="1261994" y="1995382"/>
                </a:lnTo>
                <a:lnTo>
                  <a:pt x="0" y="1995382"/>
                </a:lnTo>
                <a:close/>
              </a:path>
            </a:pathLst>
          </a:custGeom>
          <a:solidFill>
            <a:srgbClr val="007041"/>
          </a:solidFill>
          <a:ln>
            <a:noFill/>
          </a:ln>
        </p:spPr>
      </p:sp>
      <p:sp>
        <p:nvSpPr>
          <p:cNvPr id="82" name="Google Shape;82;p11"/>
          <p:cNvSpPr/>
          <p:nvPr/>
        </p:nvSpPr>
        <p:spPr>
          <a:xfrm>
            <a:off x="11943414" y="2893320"/>
            <a:ext cx="4792422" cy="7392890"/>
          </a:xfrm>
          <a:custGeom>
            <a:rect b="b" l="l" r="r" t="t"/>
            <a:pathLst>
              <a:path extrusionOk="0" h="1995382" w="1261994">
                <a:moveTo>
                  <a:pt x="0" y="0"/>
                </a:moveTo>
                <a:lnTo>
                  <a:pt x="1261994" y="0"/>
                </a:lnTo>
                <a:lnTo>
                  <a:pt x="1261994" y="1995382"/>
                </a:lnTo>
                <a:lnTo>
                  <a:pt x="0" y="1995382"/>
                </a:lnTo>
                <a:close/>
              </a:path>
            </a:pathLst>
          </a:custGeom>
          <a:solidFill>
            <a:srgbClr val="F55F59"/>
          </a:solidFill>
          <a:ln>
            <a:noFill/>
          </a:ln>
        </p:spPr>
      </p:sp>
      <p:sp>
        <p:nvSpPr>
          <p:cNvPr id="83" name="Google Shape;83;p11"/>
          <p:cNvSpPr/>
          <p:nvPr/>
        </p:nvSpPr>
        <p:spPr>
          <a:xfrm>
            <a:off x="7197771" y="3225119"/>
            <a:ext cx="4064069" cy="3086608"/>
          </a:xfrm>
          <a:custGeom>
            <a:rect b="b" l="l" r="r" t="t"/>
            <a:pathLst>
              <a:path extrusionOk="0" h="812800" w="1070196">
                <a:moveTo>
                  <a:pt x="0" y="0"/>
                </a:moveTo>
                <a:lnTo>
                  <a:pt x="1070196" y="0"/>
                </a:lnTo>
                <a:lnTo>
                  <a:pt x="1070196" y="812800"/>
                </a:lnTo>
                <a:lnTo>
                  <a:pt x="0" y="812800"/>
                </a:lnTo>
                <a:close/>
              </a:path>
            </a:pathLst>
          </a:custGeom>
          <a:solidFill>
            <a:srgbClr val="110C0F"/>
          </a:solidFill>
          <a:ln>
            <a:noFill/>
          </a:ln>
        </p:spPr>
      </p:sp>
      <p:sp>
        <p:nvSpPr>
          <p:cNvPr id="84" name="Google Shape;84;p11"/>
          <p:cNvSpPr/>
          <p:nvPr/>
        </p:nvSpPr>
        <p:spPr>
          <a:xfrm>
            <a:off x="12258970" y="3225119"/>
            <a:ext cx="4064069" cy="3086608"/>
          </a:xfrm>
          <a:custGeom>
            <a:rect b="b" l="l" r="r" t="t"/>
            <a:pathLst>
              <a:path extrusionOk="0" h="812800" w="1070196">
                <a:moveTo>
                  <a:pt x="0" y="0"/>
                </a:moveTo>
                <a:lnTo>
                  <a:pt x="1070196" y="0"/>
                </a:lnTo>
                <a:lnTo>
                  <a:pt x="1070196" y="812800"/>
                </a:lnTo>
                <a:lnTo>
                  <a:pt x="0" y="812800"/>
                </a:lnTo>
                <a:close/>
              </a:path>
            </a:pathLst>
          </a:custGeom>
          <a:solidFill>
            <a:srgbClr val="110C0F"/>
          </a:solidFill>
          <a:ln>
            <a:noFill/>
          </a:ln>
        </p:spPr>
      </p:sp>
      <p:sp>
        <p:nvSpPr>
          <p:cNvPr id="85" name="Google Shape;85;p11"/>
          <p:cNvSpPr/>
          <p:nvPr/>
        </p:nvSpPr>
        <p:spPr>
          <a:xfrm>
            <a:off x="1917062" y="3225119"/>
            <a:ext cx="4064069" cy="3086608"/>
          </a:xfrm>
          <a:custGeom>
            <a:rect b="b" l="l" r="r" t="t"/>
            <a:pathLst>
              <a:path extrusionOk="0" h="812800" w="1070196">
                <a:moveTo>
                  <a:pt x="0" y="0"/>
                </a:moveTo>
                <a:lnTo>
                  <a:pt x="1070196" y="0"/>
                </a:lnTo>
                <a:lnTo>
                  <a:pt x="1070196" y="812800"/>
                </a:lnTo>
                <a:lnTo>
                  <a:pt x="0" y="812800"/>
                </a:lnTo>
                <a:close/>
              </a:path>
            </a:pathLst>
          </a:custGeom>
          <a:solidFill>
            <a:srgbClr val="110C0F"/>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5">
  <p:cSld name="CUSTOM_1_1_1_1_1_1_1_1_1">
    <p:bg>
      <p:bgPr>
        <a:solidFill>
          <a:schemeClr val="dk1"/>
        </a:solidFill>
      </p:bgPr>
    </p:bg>
    <p:spTree>
      <p:nvGrpSpPr>
        <p:cNvPr id="86" name="Shape 86"/>
        <p:cNvGrpSpPr/>
        <p:nvPr/>
      </p:nvGrpSpPr>
      <p:grpSpPr>
        <a:xfrm>
          <a:off x="0" y="0"/>
          <a:ext cx="0" cy="0"/>
          <a:chOff x="0" y="0"/>
          <a:chExt cx="0" cy="0"/>
        </a:xfrm>
      </p:grpSpPr>
      <p:sp>
        <p:nvSpPr>
          <p:cNvPr id="87" name="Google Shape;87;p12"/>
          <p:cNvSpPr/>
          <p:nvPr/>
        </p:nvSpPr>
        <p:spPr>
          <a:xfrm>
            <a:off x="0" y="-950"/>
            <a:ext cx="7765757" cy="10290519"/>
          </a:xfrm>
          <a:custGeom>
            <a:rect b="b" l="l" r="r" t="t"/>
            <a:pathLst>
              <a:path extrusionOk="0" h="2860464" w="2086167">
                <a:moveTo>
                  <a:pt x="0" y="0"/>
                </a:moveTo>
                <a:lnTo>
                  <a:pt x="2086167" y="0"/>
                </a:lnTo>
                <a:lnTo>
                  <a:pt x="2086167" y="2860464"/>
                </a:lnTo>
                <a:lnTo>
                  <a:pt x="0" y="2860464"/>
                </a:lnTo>
                <a:close/>
              </a:path>
            </a:pathLst>
          </a:custGeom>
          <a:solidFill>
            <a:srgbClr val="ED69A2"/>
          </a:solidFill>
          <a:ln>
            <a:noFill/>
          </a:ln>
        </p:spPr>
      </p:sp>
      <p:pic>
        <p:nvPicPr>
          <p:cNvPr id="88" name="Google Shape;88;p12"/>
          <p:cNvPicPr preferRelativeResize="0"/>
          <p:nvPr/>
        </p:nvPicPr>
        <p:blipFill rotWithShape="1">
          <a:blip r:embed="rId2">
            <a:alphaModFix/>
          </a:blip>
          <a:srcRect b="0" l="29745" r="0" t="0"/>
          <a:stretch/>
        </p:blipFill>
        <p:spPr>
          <a:xfrm>
            <a:off x="0" y="0"/>
            <a:ext cx="5939076" cy="10287002"/>
          </a:xfrm>
          <a:prstGeom prst="rect">
            <a:avLst/>
          </a:prstGeom>
          <a:noFill/>
          <a:ln>
            <a:noFill/>
          </a:ln>
        </p:spPr>
      </p:pic>
      <p:sp>
        <p:nvSpPr>
          <p:cNvPr id="89" name="Google Shape;89;p12"/>
          <p:cNvSpPr/>
          <p:nvPr/>
        </p:nvSpPr>
        <p:spPr>
          <a:xfrm>
            <a:off x="7766339" y="2303488"/>
            <a:ext cx="9669422" cy="7291409"/>
          </a:xfrm>
          <a:custGeom>
            <a:rect b="b" l="l" r="r" t="t"/>
            <a:pathLst>
              <a:path extrusionOk="0" h="1920055" w="2546260">
                <a:moveTo>
                  <a:pt x="0" y="0"/>
                </a:moveTo>
                <a:lnTo>
                  <a:pt x="2546260" y="0"/>
                </a:lnTo>
                <a:lnTo>
                  <a:pt x="2546260" y="1920055"/>
                </a:lnTo>
                <a:lnTo>
                  <a:pt x="0" y="1920055"/>
                </a:lnTo>
                <a:close/>
              </a:path>
            </a:pathLst>
          </a:custGeom>
          <a:solidFill>
            <a:srgbClr val="F55F59"/>
          </a:solidFill>
          <a:ln>
            <a:noFill/>
          </a:ln>
        </p:spPr>
      </p:sp>
      <p:sp>
        <p:nvSpPr>
          <p:cNvPr id="90" name="Google Shape;90;p12"/>
          <p:cNvSpPr/>
          <p:nvPr>
            <p:ph idx="2" type="pic"/>
          </p:nvPr>
        </p:nvSpPr>
        <p:spPr>
          <a:xfrm>
            <a:off x="2417800" y="1819275"/>
            <a:ext cx="5348700" cy="72879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6">
  <p:cSld name="CUSTOM_1_1_1_1_1_1_1_1_1_1">
    <p:bg>
      <p:bgPr>
        <a:solidFill>
          <a:schemeClr val="dk1"/>
        </a:solidFill>
      </p:bgPr>
    </p:bg>
    <p:spTree>
      <p:nvGrpSpPr>
        <p:cNvPr id="91" name="Shape 91"/>
        <p:cNvGrpSpPr/>
        <p:nvPr/>
      </p:nvGrpSpPr>
      <p:grpSpPr>
        <a:xfrm>
          <a:off x="0" y="0"/>
          <a:ext cx="0" cy="0"/>
          <a:chOff x="0" y="0"/>
          <a:chExt cx="0" cy="0"/>
        </a:xfrm>
      </p:grpSpPr>
      <p:grpSp>
        <p:nvGrpSpPr>
          <p:cNvPr id="92" name="Google Shape;92;p13"/>
          <p:cNvGrpSpPr/>
          <p:nvPr/>
        </p:nvGrpSpPr>
        <p:grpSpPr>
          <a:xfrm>
            <a:off x="0" y="-180827"/>
            <a:ext cx="5370715" cy="6693175"/>
            <a:chOff x="0" y="-47625"/>
            <a:chExt cx="1414500" cy="1762800"/>
          </a:xfrm>
        </p:grpSpPr>
        <p:sp>
          <p:nvSpPr>
            <p:cNvPr id="93" name="Google Shape;93;p13"/>
            <p:cNvSpPr/>
            <p:nvPr/>
          </p:nvSpPr>
          <p:spPr>
            <a:xfrm>
              <a:off x="0" y="0"/>
              <a:ext cx="1414400" cy="1715063"/>
            </a:xfrm>
            <a:custGeom>
              <a:rect b="b" l="l" r="r" t="t"/>
              <a:pathLst>
                <a:path extrusionOk="0" h="1715063" w="1414400">
                  <a:moveTo>
                    <a:pt x="0" y="0"/>
                  </a:moveTo>
                  <a:lnTo>
                    <a:pt x="1414400" y="0"/>
                  </a:lnTo>
                  <a:lnTo>
                    <a:pt x="1414400" y="1715063"/>
                  </a:lnTo>
                  <a:lnTo>
                    <a:pt x="0" y="1715063"/>
                  </a:lnTo>
                  <a:close/>
                </a:path>
              </a:pathLst>
            </a:custGeom>
            <a:solidFill>
              <a:srgbClr val="110C0F"/>
            </a:solidFill>
            <a:ln>
              <a:noFill/>
            </a:ln>
          </p:spPr>
        </p:sp>
        <p:sp>
          <p:nvSpPr>
            <p:cNvPr id="94" name="Google Shape;94;p13"/>
            <p:cNvSpPr txBox="1"/>
            <p:nvPr/>
          </p:nvSpPr>
          <p:spPr>
            <a:xfrm>
              <a:off x="0" y="-47625"/>
              <a:ext cx="1414500" cy="1762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5" name="Google Shape;95;p13"/>
          <p:cNvPicPr preferRelativeResize="0"/>
          <p:nvPr/>
        </p:nvPicPr>
        <p:blipFill rotWithShape="1">
          <a:blip r:embed="rId2">
            <a:alphaModFix/>
          </a:blip>
          <a:srcRect b="0" l="16922" r="0" t="0"/>
          <a:stretch/>
        </p:blipFill>
        <p:spPr>
          <a:xfrm>
            <a:off x="-25" y="-325"/>
            <a:ext cx="5370327" cy="6512251"/>
          </a:xfrm>
          <a:prstGeom prst="rect">
            <a:avLst/>
          </a:prstGeom>
          <a:noFill/>
          <a:ln>
            <a:noFill/>
          </a:ln>
        </p:spPr>
      </p:pic>
      <p:sp>
        <p:nvSpPr>
          <p:cNvPr id="96" name="Google Shape;96;p13"/>
          <p:cNvSpPr/>
          <p:nvPr/>
        </p:nvSpPr>
        <p:spPr>
          <a:xfrm>
            <a:off x="0" y="6511881"/>
            <a:ext cx="5371184" cy="3775740"/>
          </a:xfrm>
          <a:custGeom>
            <a:rect b="b" l="l" r="r" t="t"/>
            <a:pathLst>
              <a:path extrusionOk="0" h="994270" w="1414400">
                <a:moveTo>
                  <a:pt x="0" y="0"/>
                </a:moveTo>
                <a:lnTo>
                  <a:pt x="1414400" y="0"/>
                </a:lnTo>
                <a:lnTo>
                  <a:pt x="1414400" y="994270"/>
                </a:lnTo>
                <a:lnTo>
                  <a:pt x="0" y="994270"/>
                </a:lnTo>
                <a:close/>
              </a:path>
            </a:pathLst>
          </a:custGeom>
          <a:solidFill>
            <a:srgbClr val="007041"/>
          </a:solidFill>
          <a:ln>
            <a:noFill/>
          </a:ln>
        </p:spPr>
      </p:sp>
      <p:pic>
        <p:nvPicPr>
          <p:cNvPr id="97" name="Google Shape;97;p13"/>
          <p:cNvPicPr preferRelativeResize="0"/>
          <p:nvPr/>
        </p:nvPicPr>
        <p:blipFill rotWithShape="1">
          <a:blip r:embed="rId3">
            <a:alphaModFix/>
          </a:blip>
          <a:srcRect b="8298" l="13785" r="0" t="0"/>
          <a:stretch/>
        </p:blipFill>
        <p:spPr>
          <a:xfrm>
            <a:off x="-25" y="6509875"/>
            <a:ext cx="3547625" cy="3775150"/>
          </a:xfrm>
          <a:prstGeom prst="rect">
            <a:avLst/>
          </a:prstGeom>
          <a:noFill/>
          <a:ln>
            <a:noFill/>
          </a:ln>
        </p:spPr>
      </p:pic>
      <p:sp>
        <p:nvSpPr>
          <p:cNvPr id="98" name="Google Shape;98;p13"/>
          <p:cNvSpPr/>
          <p:nvPr>
            <p:ph idx="2" type="pic"/>
          </p:nvPr>
        </p:nvSpPr>
        <p:spPr>
          <a:xfrm>
            <a:off x="5370300" y="0"/>
            <a:ext cx="12917700" cy="65124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USTOM">
    <p:bg>
      <p:bgPr>
        <a:solidFill>
          <a:schemeClr val="dk1"/>
        </a:solidFill>
      </p:bgPr>
    </p:bg>
    <p:spTree>
      <p:nvGrpSpPr>
        <p:cNvPr id="15" name="Shape 15"/>
        <p:cNvGrpSpPr/>
        <p:nvPr/>
      </p:nvGrpSpPr>
      <p:grpSpPr>
        <a:xfrm>
          <a:off x="0" y="0"/>
          <a:ext cx="0" cy="0"/>
          <a:chOff x="0" y="0"/>
          <a:chExt cx="0" cy="0"/>
        </a:xfrm>
      </p:grpSpPr>
      <p:pic>
        <p:nvPicPr>
          <p:cNvPr id="16" name="Google Shape;16;p3"/>
          <p:cNvPicPr preferRelativeResize="0"/>
          <p:nvPr/>
        </p:nvPicPr>
        <p:blipFill rotWithShape="1">
          <a:blip r:embed="rId2">
            <a:alphaModFix/>
          </a:blip>
          <a:srcRect b="6619" l="0" r="0" t="6627"/>
          <a:stretch/>
        </p:blipFill>
        <p:spPr>
          <a:xfrm>
            <a:off x="5036225" y="0"/>
            <a:ext cx="8215549" cy="10287002"/>
          </a:xfrm>
          <a:prstGeom prst="rect">
            <a:avLst/>
          </a:prstGeom>
          <a:noFill/>
          <a:ln>
            <a:noFill/>
          </a:ln>
        </p:spPr>
      </p:pic>
      <p:sp>
        <p:nvSpPr>
          <p:cNvPr id="17" name="Google Shape;17;p3"/>
          <p:cNvSpPr/>
          <p:nvPr/>
        </p:nvSpPr>
        <p:spPr>
          <a:xfrm rot="-833117">
            <a:off x="2682926" y="1723225"/>
            <a:ext cx="8558224" cy="2249514"/>
          </a:xfrm>
          <a:custGeom>
            <a:rect b="b" l="l" r="r" t="t"/>
            <a:pathLst>
              <a:path extrusionOk="0" h="592412" w="2253818">
                <a:moveTo>
                  <a:pt x="0" y="0"/>
                </a:moveTo>
                <a:lnTo>
                  <a:pt x="2253818" y="0"/>
                </a:lnTo>
                <a:lnTo>
                  <a:pt x="2253818" y="592412"/>
                </a:lnTo>
                <a:lnTo>
                  <a:pt x="0" y="592412"/>
                </a:lnTo>
                <a:close/>
              </a:path>
            </a:pathLst>
          </a:custGeom>
          <a:solidFill>
            <a:srgbClr val="007041"/>
          </a:solidFill>
          <a:ln>
            <a:noFill/>
          </a:ln>
        </p:spPr>
      </p:sp>
      <p:sp>
        <p:nvSpPr>
          <p:cNvPr id="18" name="Google Shape;18;p3"/>
          <p:cNvSpPr/>
          <p:nvPr/>
        </p:nvSpPr>
        <p:spPr>
          <a:xfrm rot="-335033">
            <a:off x="2645068" y="4028209"/>
            <a:ext cx="12947872" cy="2831084"/>
          </a:xfrm>
          <a:custGeom>
            <a:rect b="b" l="l" r="r" t="t"/>
            <a:pathLst>
              <a:path extrusionOk="0" h="745780" w="3410801">
                <a:moveTo>
                  <a:pt x="0" y="0"/>
                </a:moveTo>
                <a:lnTo>
                  <a:pt x="3410801" y="0"/>
                </a:lnTo>
                <a:lnTo>
                  <a:pt x="3410801" y="745780"/>
                </a:lnTo>
                <a:lnTo>
                  <a:pt x="0" y="745780"/>
                </a:lnTo>
                <a:close/>
              </a:path>
            </a:pathLst>
          </a:custGeom>
          <a:solidFill>
            <a:srgbClr val="404AA8"/>
          </a:solidFill>
          <a:ln>
            <a:noFill/>
          </a:ln>
        </p:spPr>
      </p:sp>
      <p:sp>
        <p:nvSpPr>
          <p:cNvPr id="19" name="Google Shape;19;p3"/>
          <p:cNvSpPr/>
          <p:nvPr/>
        </p:nvSpPr>
        <p:spPr>
          <a:xfrm rot="499088">
            <a:off x="11468845" y="1723839"/>
            <a:ext cx="2285723" cy="2249654"/>
          </a:xfrm>
          <a:custGeom>
            <a:rect b="b" l="l" r="r" t="t"/>
            <a:pathLst>
              <a:path extrusionOk="0" h="592412" w="601910">
                <a:moveTo>
                  <a:pt x="0" y="0"/>
                </a:moveTo>
                <a:lnTo>
                  <a:pt x="601910" y="0"/>
                </a:lnTo>
                <a:lnTo>
                  <a:pt x="601910" y="592412"/>
                </a:lnTo>
                <a:lnTo>
                  <a:pt x="0" y="592412"/>
                </a:lnTo>
                <a:close/>
              </a:path>
            </a:pathLst>
          </a:custGeom>
          <a:solidFill>
            <a:srgbClr val="F55F59"/>
          </a:solidFill>
          <a:ln>
            <a:noFill/>
          </a:ln>
        </p:spPr>
      </p:sp>
      <p:sp>
        <p:nvSpPr>
          <p:cNvPr id="20" name="Google Shape;20;p3"/>
          <p:cNvSpPr/>
          <p:nvPr/>
        </p:nvSpPr>
        <p:spPr>
          <a:xfrm rot="110364">
            <a:off x="3187841" y="7099082"/>
            <a:ext cx="11071678" cy="1834651"/>
          </a:xfrm>
          <a:custGeom>
            <a:rect b="b" l="l" r="r" t="t"/>
            <a:pathLst>
              <a:path extrusionOk="0" h="483190" w="2915935">
                <a:moveTo>
                  <a:pt x="0" y="0"/>
                </a:moveTo>
                <a:lnTo>
                  <a:pt x="2915935" y="0"/>
                </a:lnTo>
                <a:lnTo>
                  <a:pt x="2915935" y="483190"/>
                </a:lnTo>
                <a:lnTo>
                  <a:pt x="0" y="483190"/>
                </a:lnTo>
                <a:close/>
              </a:path>
            </a:pathLst>
          </a:custGeom>
          <a:solidFill>
            <a:srgbClr val="6D1943"/>
          </a:solidFill>
          <a:ln>
            <a:noFill/>
          </a:ln>
        </p:spPr>
      </p:sp>
      <p:pic>
        <p:nvPicPr>
          <p:cNvPr id="21" name="Google Shape;21;p3"/>
          <p:cNvPicPr preferRelativeResize="0"/>
          <p:nvPr/>
        </p:nvPicPr>
        <p:blipFill rotWithShape="1">
          <a:blip r:embed="rId3">
            <a:alphaModFix/>
          </a:blip>
          <a:srcRect b="0" l="56933" r="0" t="0"/>
          <a:stretch/>
        </p:blipFill>
        <p:spPr>
          <a:xfrm>
            <a:off x="-7" y="3166575"/>
            <a:ext cx="2273951" cy="5156475"/>
          </a:xfrm>
          <a:prstGeom prst="rect">
            <a:avLst/>
          </a:prstGeom>
          <a:noFill/>
          <a:ln>
            <a:noFill/>
          </a:ln>
        </p:spPr>
      </p:pic>
      <p:pic>
        <p:nvPicPr>
          <p:cNvPr id="22" name="Google Shape;22;p3"/>
          <p:cNvPicPr preferRelativeResize="0"/>
          <p:nvPr/>
        </p:nvPicPr>
        <p:blipFill rotWithShape="1">
          <a:blip r:embed="rId4">
            <a:alphaModFix/>
          </a:blip>
          <a:srcRect b="0" l="0" r="30632" t="0"/>
          <a:stretch/>
        </p:blipFill>
        <p:spPr>
          <a:xfrm>
            <a:off x="14603324" y="167125"/>
            <a:ext cx="3684677" cy="5314524"/>
          </a:xfrm>
          <a:prstGeom prst="rect">
            <a:avLst/>
          </a:prstGeom>
          <a:noFill/>
          <a:ln>
            <a:noFill/>
          </a:ln>
        </p:spPr>
      </p:pic>
      <p:pic>
        <p:nvPicPr>
          <p:cNvPr id="23" name="Google Shape;23;p3"/>
          <p:cNvPicPr preferRelativeResize="0"/>
          <p:nvPr/>
        </p:nvPicPr>
        <p:blipFill rotWithShape="1">
          <a:blip r:embed="rId5">
            <a:alphaModFix/>
          </a:blip>
          <a:srcRect b="9885" l="0" r="0" t="0"/>
          <a:stretch/>
        </p:blipFill>
        <p:spPr>
          <a:xfrm>
            <a:off x="14285950" y="6996950"/>
            <a:ext cx="3531524" cy="32900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
    <p:spTree>
      <p:nvGrpSpPr>
        <p:cNvPr id="24" name="Shape 24"/>
        <p:cNvGrpSpPr/>
        <p:nvPr/>
      </p:nvGrpSpPr>
      <p:grpSpPr>
        <a:xfrm>
          <a:off x="0" y="0"/>
          <a:ext cx="0" cy="0"/>
          <a:chOff x="0" y="0"/>
          <a:chExt cx="0" cy="0"/>
        </a:xfrm>
      </p:grpSpPr>
      <p:pic>
        <p:nvPicPr>
          <p:cNvPr id="25" name="Google Shape;25;p4"/>
          <p:cNvPicPr preferRelativeResize="0"/>
          <p:nvPr/>
        </p:nvPicPr>
        <p:blipFill rotWithShape="1">
          <a:blip r:embed="rId2">
            <a:alphaModFix/>
          </a:blip>
          <a:srcRect b="3617" l="7859" r="0" t="9637"/>
          <a:stretch/>
        </p:blipFill>
        <p:spPr>
          <a:xfrm>
            <a:off x="0" y="0"/>
            <a:ext cx="7571075" cy="10287002"/>
          </a:xfrm>
          <a:prstGeom prst="rect">
            <a:avLst/>
          </a:prstGeom>
          <a:noFill/>
          <a:ln>
            <a:noFill/>
          </a:ln>
        </p:spPr>
      </p:pic>
      <p:sp>
        <p:nvSpPr>
          <p:cNvPr id="26" name="Google Shape;26;p4"/>
          <p:cNvSpPr/>
          <p:nvPr/>
        </p:nvSpPr>
        <p:spPr>
          <a:xfrm>
            <a:off x="1828950" y="0"/>
            <a:ext cx="16730555" cy="10288005"/>
          </a:xfrm>
          <a:custGeom>
            <a:rect b="b" l="l" r="r" t="t"/>
            <a:pathLst>
              <a:path extrusionOk="0" h="2822498" w="4405676">
                <a:moveTo>
                  <a:pt x="0" y="0"/>
                </a:moveTo>
                <a:lnTo>
                  <a:pt x="4405676" y="0"/>
                </a:lnTo>
                <a:lnTo>
                  <a:pt x="4405676" y="2822498"/>
                </a:lnTo>
                <a:lnTo>
                  <a:pt x="0" y="2822498"/>
                </a:lnTo>
                <a:close/>
              </a:path>
            </a:pathLst>
          </a:custGeom>
          <a:solidFill>
            <a:srgbClr val="007041"/>
          </a:solidFill>
          <a:ln>
            <a:noFill/>
          </a:ln>
        </p:spPr>
      </p:sp>
      <p:grpSp>
        <p:nvGrpSpPr>
          <p:cNvPr id="27" name="Google Shape;27;p4"/>
          <p:cNvGrpSpPr/>
          <p:nvPr/>
        </p:nvGrpSpPr>
        <p:grpSpPr>
          <a:xfrm>
            <a:off x="9023088" y="-180827"/>
            <a:ext cx="8812985" cy="9289469"/>
            <a:chOff x="0" y="-47625"/>
            <a:chExt cx="2321100" cy="2446593"/>
          </a:xfrm>
        </p:grpSpPr>
        <p:sp>
          <p:nvSpPr>
            <p:cNvPr id="28" name="Google Shape;28;p4"/>
            <p:cNvSpPr/>
            <p:nvPr/>
          </p:nvSpPr>
          <p:spPr>
            <a:xfrm>
              <a:off x="0" y="0"/>
              <a:ext cx="2320973" cy="2398968"/>
            </a:xfrm>
            <a:custGeom>
              <a:rect b="b" l="l" r="r" t="t"/>
              <a:pathLst>
                <a:path extrusionOk="0" h="2398968" w="2320973">
                  <a:moveTo>
                    <a:pt x="0" y="0"/>
                  </a:moveTo>
                  <a:lnTo>
                    <a:pt x="2320973" y="0"/>
                  </a:lnTo>
                  <a:lnTo>
                    <a:pt x="2320973" y="2398968"/>
                  </a:lnTo>
                  <a:lnTo>
                    <a:pt x="0" y="2398968"/>
                  </a:lnTo>
                  <a:close/>
                </a:path>
              </a:pathLst>
            </a:custGeom>
            <a:solidFill>
              <a:srgbClr val="6D1943"/>
            </a:solidFill>
            <a:ln>
              <a:noFill/>
            </a:ln>
          </p:spPr>
        </p:sp>
        <p:sp>
          <p:nvSpPr>
            <p:cNvPr id="29" name="Google Shape;29;p4"/>
            <p:cNvSpPr txBox="1"/>
            <p:nvPr/>
          </p:nvSpPr>
          <p:spPr>
            <a:xfrm>
              <a:off x="0" y="-47625"/>
              <a:ext cx="2321100" cy="2446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 name="Google Shape;30;p4"/>
          <p:cNvSpPr/>
          <p:nvPr/>
        </p:nvSpPr>
        <p:spPr>
          <a:xfrm>
            <a:off x="435469" y="4120466"/>
            <a:ext cx="8217752" cy="2046404"/>
          </a:xfrm>
          <a:custGeom>
            <a:rect b="b" l="l" r="r" t="t"/>
            <a:pathLst>
              <a:path extrusionOk="0" h="538882" w="2163990">
                <a:moveTo>
                  <a:pt x="0" y="0"/>
                </a:moveTo>
                <a:lnTo>
                  <a:pt x="2163990" y="0"/>
                </a:lnTo>
                <a:lnTo>
                  <a:pt x="2163990" y="538882"/>
                </a:lnTo>
                <a:lnTo>
                  <a:pt x="0" y="538882"/>
                </a:lnTo>
                <a:close/>
              </a:path>
            </a:pathLst>
          </a:custGeom>
          <a:solidFill>
            <a:srgbClr val="110C0F"/>
          </a:solidFill>
          <a:ln>
            <a:noFill/>
          </a:ln>
        </p:spPr>
      </p:sp>
      <p:pic>
        <p:nvPicPr>
          <p:cNvPr id="31" name="Google Shape;31;p4"/>
          <p:cNvPicPr preferRelativeResize="0"/>
          <p:nvPr/>
        </p:nvPicPr>
        <p:blipFill rotWithShape="1">
          <a:blip r:embed="rId3">
            <a:alphaModFix/>
          </a:blip>
          <a:srcRect b="0" l="0" r="0" t="18520"/>
          <a:stretch/>
        </p:blipFill>
        <p:spPr>
          <a:xfrm>
            <a:off x="3472050" y="-2"/>
            <a:ext cx="5179827" cy="4121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CUSTOM_1_1">
    <p:bg>
      <p:bgPr>
        <a:solidFill>
          <a:srgbClr val="F55F59"/>
        </a:solidFill>
      </p:bgPr>
    </p:bg>
    <p:spTree>
      <p:nvGrpSpPr>
        <p:cNvPr id="32" name="Shape 32"/>
        <p:cNvGrpSpPr/>
        <p:nvPr/>
      </p:nvGrpSpPr>
      <p:grpSpPr>
        <a:xfrm>
          <a:off x="0" y="0"/>
          <a:ext cx="0" cy="0"/>
          <a:chOff x="0" y="0"/>
          <a:chExt cx="0" cy="0"/>
        </a:xfrm>
      </p:grpSpPr>
      <p:grpSp>
        <p:nvGrpSpPr>
          <p:cNvPr id="33" name="Google Shape;33;p5"/>
          <p:cNvGrpSpPr/>
          <p:nvPr/>
        </p:nvGrpSpPr>
        <p:grpSpPr>
          <a:xfrm>
            <a:off x="11859237" y="-180827"/>
            <a:ext cx="6428911" cy="10468053"/>
            <a:chOff x="0" y="-47625"/>
            <a:chExt cx="1693200" cy="2757000"/>
          </a:xfrm>
        </p:grpSpPr>
        <p:sp>
          <p:nvSpPr>
            <p:cNvPr id="34" name="Google Shape;34;p5"/>
            <p:cNvSpPr/>
            <p:nvPr/>
          </p:nvSpPr>
          <p:spPr>
            <a:xfrm>
              <a:off x="0" y="0"/>
              <a:ext cx="1693172" cy="2709333"/>
            </a:xfrm>
            <a:custGeom>
              <a:rect b="b" l="l" r="r" t="t"/>
              <a:pathLst>
                <a:path extrusionOk="0" h="2709333" w="1693172">
                  <a:moveTo>
                    <a:pt x="0" y="0"/>
                  </a:moveTo>
                  <a:lnTo>
                    <a:pt x="1693172" y="0"/>
                  </a:lnTo>
                  <a:lnTo>
                    <a:pt x="1693172" y="2709333"/>
                  </a:lnTo>
                  <a:lnTo>
                    <a:pt x="0" y="2709333"/>
                  </a:lnTo>
                  <a:close/>
                </a:path>
              </a:pathLst>
            </a:custGeom>
            <a:solidFill>
              <a:srgbClr val="404AA8"/>
            </a:solidFill>
            <a:ln>
              <a:noFill/>
            </a:ln>
          </p:spPr>
        </p:sp>
        <p:sp>
          <p:nvSpPr>
            <p:cNvPr id="35" name="Google Shape;35;p5"/>
            <p:cNvSpPr txBox="1"/>
            <p:nvPr/>
          </p:nvSpPr>
          <p:spPr>
            <a:xfrm>
              <a:off x="0" y="-47625"/>
              <a:ext cx="16932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 name="Google Shape;36;p5"/>
          <p:cNvGrpSpPr/>
          <p:nvPr/>
        </p:nvGrpSpPr>
        <p:grpSpPr>
          <a:xfrm>
            <a:off x="11859237" y="7440011"/>
            <a:ext cx="6428911" cy="2847007"/>
            <a:chOff x="0" y="-47625"/>
            <a:chExt cx="1693200" cy="749824"/>
          </a:xfrm>
        </p:grpSpPr>
        <p:sp>
          <p:nvSpPr>
            <p:cNvPr id="37" name="Google Shape;37;p5"/>
            <p:cNvSpPr/>
            <p:nvPr/>
          </p:nvSpPr>
          <p:spPr>
            <a:xfrm>
              <a:off x="0" y="0"/>
              <a:ext cx="1693172" cy="702199"/>
            </a:xfrm>
            <a:custGeom>
              <a:rect b="b" l="l" r="r" t="t"/>
              <a:pathLst>
                <a:path extrusionOk="0" h="702199" w="1693172">
                  <a:moveTo>
                    <a:pt x="0" y="0"/>
                  </a:moveTo>
                  <a:lnTo>
                    <a:pt x="1693172" y="0"/>
                  </a:lnTo>
                  <a:lnTo>
                    <a:pt x="1693172" y="702199"/>
                  </a:lnTo>
                  <a:lnTo>
                    <a:pt x="0" y="702199"/>
                  </a:lnTo>
                  <a:close/>
                </a:path>
              </a:pathLst>
            </a:custGeom>
            <a:solidFill>
              <a:srgbClr val="110C0F"/>
            </a:solidFill>
            <a:ln>
              <a:noFill/>
            </a:ln>
          </p:spPr>
        </p:sp>
        <p:sp>
          <p:nvSpPr>
            <p:cNvPr id="38" name="Google Shape;38;p5"/>
            <p:cNvSpPr txBox="1"/>
            <p:nvPr/>
          </p:nvSpPr>
          <p:spPr>
            <a:xfrm>
              <a:off x="0" y="-47625"/>
              <a:ext cx="1693200" cy="749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 name="Google Shape;39;p5"/>
          <p:cNvSpPr txBox="1"/>
          <p:nvPr/>
        </p:nvSpPr>
        <p:spPr>
          <a:xfrm>
            <a:off x="0" y="-2476630"/>
            <a:ext cx="5898300" cy="1042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7714" u="none" cap="none" strike="noStrike">
                <a:solidFill>
                  <a:srgbClr val="ED69A2"/>
                </a:solidFill>
                <a:latin typeface="Montserrat"/>
                <a:ea typeface="Montserrat"/>
                <a:cs typeface="Montserrat"/>
                <a:sym typeface="Montserrat"/>
              </a:rPr>
              <a:t>“</a:t>
            </a:r>
            <a:endParaRPr/>
          </a:p>
        </p:txBody>
      </p:sp>
      <p:sp>
        <p:nvSpPr>
          <p:cNvPr id="40" name="Google Shape;40;p5"/>
          <p:cNvSpPr txBox="1"/>
          <p:nvPr/>
        </p:nvSpPr>
        <p:spPr>
          <a:xfrm>
            <a:off x="7209544" y="6961804"/>
            <a:ext cx="5898300" cy="1042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7714" u="none" cap="none" strike="noStrike">
                <a:solidFill>
                  <a:srgbClr val="ED69A2"/>
                </a:solidFill>
                <a:latin typeface="Montserrat"/>
                <a:ea typeface="Montserrat"/>
                <a:cs typeface="Montserrat"/>
                <a:sym typeface="Montserrat"/>
              </a:rPr>
              <a:t>“</a:t>
            </a:r>
            <a:endParaRPr/>
          </a:p>
        </p:txBody>
      </p:sp>
      <p:pic>
        <p:nvPicPr>
          <p:cNvPr id="41" name="Google Shape;41;p5"/>
          <p:cNvPicPr preferRelativeResize="0"/>
          <p:nvPr/>
        </p:nvPicPr>
        <p:blipFill rotWithShape="1">
          <a:blip r:embed="rId2">
            <a:alphaModFix/>
          </a:blip>
          <a:srcRect b="0" l="0" r="0" t="30958"/>
          <a:stretch/>
        </p:blipFill>
        <p:spPr>
          <a:xfrm>
            <a:off x="11859225" y="-1"/>
            <a:ext cx="5363400" cy="3730324"/>
          </a:xfrm>
          <a:prstGeom prst="rect">
            <a:avLst/>
          </a:prstGeom>
          <a:noFill/>
          <a:ln>
            <a:noFill/>
          </a:ln>
        </p:spPr>
      </p:pic>
      <p:pic>
        <p:nvPicPr>
          <p:cNvPr id="42" name="Google Shape;42;p5"/>
          <p:cNvPicPr preferRelativeResize="0"/>
          <p:nvPr/>
        </p:nvPicPr>
        <p:blipFill rotWithShape="1">
          <a:blip r:embed="rId3">
            <a:alphaModFix/>
          </a:blip>
          <a:srcRect b="21972" l="0" r="70765" t="0"/>
          <a:stretch/>
        </p:blipFill>
        <p:spPr>
          <a:xfrm>
            <a:off x="15886250" y="1028700"/>
            <a:ext cx="2401801" cy="9258301"/>
          </a:xfrm>
          <a:prstGeom prst="rect">
            <a:avLst/>
          </a:prstGeom>
          <a:noFill/>
          <a:ln>
            <a:noFill/>
          </a:ln>
        </p:spPr>
      </p:pic>
      <p:pic>
        <p:nvPicPr>
          <p:cNvPr id="43" name="Google Shape;43;p5"/>
          <p:cNvPicPr preferRelativeResize="0"/>
          <p:nvPr/>
        </p:nvPicPr>
        <p:blipFill>
          <a:blip r:embed="rId4">
            <a:alphaModFix/>
          </a:blip>
          <a:stretch>
            <a:fillRect/>
          </a:stretch>
        </p:blipFill>
        <p:spPr>
          <a:xfrm>
            <a:off x="11844875" y="3730050"/>
            <a:ext cx="3918525" cy="39185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lide">
  <p:cSld name="CUSTOM_1_1_1">
    <p:bg>
      <p:bgPr>
        <a:solidFill>
          <a:schemeClr val="dk1"/>
        </a:solidFill>
      </p:bgPr>
    </p:bg>
    <p:spTree>
      <p:nvGrpSpPr>
        <p:cNvPr id="44" name="Shape 44"/>
        <p:cNvGrpSpPr/>
        <p:nvPr/>
      </p:nvGrpSpPr>
      <p:grpSpPr>
        <a:xfrm>
          <a:off x="0" y="0"/>
          <a:ext cx="0" cy="0"/>
          <a:chOff x="0" y="0"/>
          <a:chExt cx="0" cy="0"/>
        </a:xfrm>
      </p:grpSpPr>
      <p:pic>
        <p:nvPicPr>
          <p:cNvPr id="45" name="Google Shape;45;p6"/>
          <p:cNvPicPr preferRelativeResize="0"/>
          <p:nvPr/>
        </p:nvPicPr>
        <p:blipFill rotWithShape="1">
          <a:blip r:embed="rId2">
            <a:alphaModFix/>
          </a:blip>
          <a:srcRect b="3651" l="10809" r="0" t="0"/>
          <a:stretch/>
        </p:blipFill>
        <p:spPr>
          <a:xfrm>
            <a:off x="0" y="152400"/>
            <a:ext cx="7708750" cy="10134149"/>
          </a:xfrm>
          <a:prstGeom prst="rect">
            <a:avLst/>
          </a:prstGeom>
          <a:noFill/>
          <a:ln>
            <a:noFill/>
          </a:ln>
        </p:spPr>
      </p:pic>
      <p:pic>
        <p:nvPicPr>
          <p:cNvPr id="46" name="Google Shape;46;p6"/>
          <p:cNvPicPr preferRelativeResize="0"/>
          <p:nvPr/>
        </p:nvPicPr>
        <p:blipFill rotWithShape="1">
          <a:blip r:embed="rId3">
            <a:alphaModFix/>
          </a:blip>
          <a:srcRect b="40663" l="0" r="0" t="0"/>
          <a:stretch/>
        </p:blipFill>
        <p:spPr>
          <a:xfrm>
            <a:off x="12077400" y="7580250"/>
            <a:ext cx="4560824" cy="2706299"/>
          </a:xfrm>
          <a:prstGeom prst="rect">
            <a:avLst/>
          </a:prstGeom>
          <a:noFill/>
          <a:ln>
            <a:noFill/>
          </a:ln>
        </p:spPr>
      </p:pic>
      <p:sp>
        <p:nvSpPr>
          <p:cNvPr id="47" name="Google Shape;47;p6"/>
          <p:cNvSpPr/>
          <p:nvPr/>
        </p:nvSpPr>
        <p:spPr>
          <a:xfrm rot="-524942">
            <a:off x="5685137" y="1888487"/>
            <a:ext cx="6024079" cy="1428880"/>
          </a:xfrm>
          <a:custGeom>
            <a:rect b="b" l="l" r="r" t="t"/>
            <a:pathLst>
              <a:path extrusionOk="0" h="376350" w="1586671">
                <a:moveTo>
                  <a:pt x="0" y="0"/>
                </a:moveTo>
                <a:lnTo>
                  <a:pt x="1586671" y="0"/>
                </a:lnTo>
                <a:lnTo>
                  <a:pt x="1586671" y="376350"/>
                </a:lnTo>
                <a:lnTo>
                  <a:pt x="0" y="376350"/>
                </a:lnTo>
                <a:close/>
              </a:path>
            </a:pathLst>
          </a:custGeom>
          <a:solidFill>
            <a:srgbClr val="007041"/>
          </a:solidFill>
          <a:ln>
            <a:noFill/>
          </a:ln>
        </p:spPr>
      </p:sp>
      <p:sp>
        <p:nvSpPr>
          <p:cNvPr id="48" name="Google Shape;48;p6"/>
          <p:cNvSpPr/>
          <p:nvPr/>
        </p:nvSpPr>
        <p:spPr>
          <a:xfrm rot="458671">
            <a:off x="4761085" y="4060080"/>
            <a:ext cx="14095204" cy="2571197"/>
          </a:xfrm>
          <a:custGeom>
            <a:rect b="b" l="l" r="r" t="t"/>
            <a:pathLst>
              <a:path extrusionOk="0" h="677301" w="3712939">
                <a:moveTo>
                  <a:pt x="0" y="0"/>
                </a:moveTo>
                <a:lnTo>
                  <a:pt x="3712939" y="0"/>
                </a:lnTo>
                <a:lnTo>
                  <a:pt x="3712939" y="677301"/>
                </a:lnTo>
                <a:lnTo>
                  <a:pt x="0" y="677301"/>
                </a:lnTo>
                <a:close/>
              </a:path>
            </a:pathLst>
          </a:custGeom>
          <a:solidFill>
            <a:srgbClr val="404AA8"/>
          </a:solidFill>
          <a:ln>
            <a:noFill/>
          </a:ln>
        </p:spPr>
      </p:sp>
      <p:sp>
        <p:nvSpPr>
          <p:cNvPr id="49" name="Google Shape;49;p6"/>
          <p:cNvSpPr/>
          <p:nvPr/>
        </p:nvSpPr>
        <p:spPr>
          <a:xfrm rot="-315150">
            <a:off x="5787437" y="6726824"/>
            <a:ext cx="8396493" cy="1708344"/>
          </a:xfrm>
          <a:custGeom>
            <a:rect b="b" l="l" r="r" t="t"/>
            <a:pathLst>
              <a:path extrusionOk="0" h="450045" w="2211967">
                <a:moveTo>
                  <a:pt x="0" y="0"/>
                </a:moveTo>
                <a:lnTo>
                  <a:pt x="2211967" y="0"/>
                </a:lnTo>
                <a:lnTo>
                  <a:pt x="2211967" y="450045"/>
                </a:lnTo>
                <a:lnTo>
                  <a:pt x="0" y="450045"/>
                </a:lnTo>
                <a:close/>
              </a:path>
            </a:pathLst>
          </a:custGeom>
          <a:solidFill>
            <a:srgbClr val="6D1943"/>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p:cSld name="CUSTOM_1_1_1_1">
    <p:bg>
      <p:bgPr>
        <a:solidFill>
          <a:schemeClr val="dk1"/>
        </a:solidFill>
      </p:bgPr>
    </p:bg>
    <p:spTree>
      <p:nvGrpSpPr>
        <p:cNvPr id="50" name="Shape 50"/>
        <p:cNvGrpSpPr/>
        <p:nvPr/>
      </p:nvGrpSpPr>
      <p:grpSpPr>
        <a:xfrm>
          <a:off x="0" y="0"/>
          <a:ext cx="0" cy="0"/>
          <a:chOff x="0" y="0"/>
          <a:chExt cx="0" cy="0"/>
        </a:xfrm>
      </p:grpSpPr>
      <p:grpSp>
        <p:nvGrpSpPr>
          <p:cNvPr id="51" name="Google Shape;51;p7"/>
          <p:cNvGrpSpPr/>
          <p:nvPr/>
        </p:nvGrpSpPr>
        <p:grpSpPr>
          <a:xfrm>
            <a:off x="0" y="4429270"/>
            <a:ext cx="6653308" cy="5858237"/>
            <a:chOff x="0" y="-47625"/>
            <a:chExt cx="1752300" cy="1542900"/>
          </a:xfrm>
        </p:grpSpPr>
        <p:sp>
          <p:nvSpPr>
            <p:cNvPr id="52" name="Google Shape;52;p7"/>
            <p:cNvSpPr/>
            <p:nvPr/>
          </p:nvSpPr>
          <p:spPr>
            <a:xfrm>
              <a:off x="0" y="0"/>
              <a:ext cx="1752233" cy="1495151"/>
            </a:xfrm>
            <a:custGeom>
              <a:rect b="b" l="l" r="r" t="t"/>
              <a:pathLst>
                <a:path extrusionOk="0" h="1495151" w="1752233">
                  <a:moveTo>
                    <a:pt x="0" y="0"/>
                  </a:moveTo>
                  <a:lnTo>
                    <a:pt x="1752233" y="0"/>
                  </a:lnTo>
                  <a:lnTo>
                    <a:pt x="1752233" y="1495151"/>
                  </a:lnTo>
                  <a:lnTo>
                    <a:pt x="0" y="1495151"/>
                  </a:lnTo>
                  <a:close/>
                </a:path>
              </a:pathLst>
            </a:custGeom>
            <a:solidFill>
              <a:srgbClr val="6D1943"/>
            </a:solidFill>
            <a:ln>
              <a:noFill/>
            </a:ln>
          </p:spPr>
        </p:sp>
        <p:sp>
          <p:nvSpPr>
            <p:cNvPr id="53" name="Google Shape;53;p7"/>
            <p:cNvSpPr txBox="1"/>
            <p:nvPr/>
          </p:nvSpPr>
          <p:spPr>
            <a:xfrm>
              <a:off x="0" y="-47625"/>
              <a:ext cx="1752300" cy="1542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4" name="Google Shape;54;p7"/>
          <p:cNvPicPr preferRelativeResize="0"/>
          <p:nvPr/>
        </p:nvPicPr>
        <p:blipFill rotWithShape="1">
          <a:blip r:embed="rId2">
            <a:alphaModFix/>
          </a:blip>
          <a:srcRect b="506" l="846" r="44514" t="30116"/>
          <a:stretch/>
        </p:blipFill>
        <p:spPr>
          <a:xfrm>
            <a:off x="0" y="-157438"/>
            <a:ext cx="6653010" cy="4767536"/>
          </a:xfrm>
          <a:prstGeom prst="rect">
            <a:avLst/>
          </a:prstGeom>
          <a:noFill/>
          <a:ln>
            <a:noFill/>
          </a:ln>
        </p:spPr>
      </p:pic>
      <p:sp>
        <p:nvSpPr>
          <p:cNvPr id="55" name="Google Shape;55;p7"/>
          <p:cNvSpPr/>
          <p:nvPr/>
        </p:nvSpPr>
        <p:spPr>
          <a:xfrm>
            <a:off x="6653000" y="-157448"/>
            <a:ext cx="11636903" cy="1186585"/>
          </a:xfrm>
          <a:custGeom>
            <a:rect b="b" l="l" r="r" t="t"/>
            <a:pathLst>
              <a:path extrusionOk="0" h="361213" w="3064359">
                <a:moveTo>
                  <a:pt x="0" y="0"/>
                </a:moveTo>
                <a:lnTo>
                  <a:pt x="3064359" y="0"/>
                </a:lnTo>
                <a:lnTo>
                  <a:pt x="3064359" y="361213"/>
                </a:lnTo>
                <a:lnTo>
                  <a:pt x="0" y="361213"/>
                </a:lnTo>
                <a:close/>
              </a:path>
            </a:pathLst>
          </a:custGeom>
          <a:solidFill>
            <a:srgbClr val="F55F59"/>
          </a:solidFill>
          <a:ln>
            <a:noFill/>
          </a:ln>
        </p:spPr>
      </p:sp>
      <p:pic>
        <p:nvPicPr>
          <p:cNvPr id="56" name="Google Shape;56;p7"/>
          <p:cNvPicPr preferRelativeResize="0"/>
          <p:nvPr/>
        </p:nvPicPr>
        <p:blipFill rotWithShape="1">
          <a:blip r:embed="rId3">
            <a:alphaModFix/>
          </a:blip>
          <a:srcRect b="0" l="0" r="0" t="77095"/>
          <a:stretch/>
        </p:blipFill>
        <p:spPr>
          <a:xfrm>
            <a:off x="10391450" y="-157450"/>
            <a:ext cx="5304801" cy="1186575"/>
          </a:xfrm>
          <a:prstGeom prst="rect">
            <a:avLst/>
          </a:prstGeom>
          <a:noFill/>
          <a:ln>
            <a:noFill/>
          </a:ln>
        </p:spPr>
      </p:pic>
      <p:pic>
        <p:nvPicPr>
          <p:cNvPr id="57" name="Google Shape;57;p7"/>
          <p:cNvPicPr preferRelativeResize="0"/>
          <p:nvPr/>
        </p:nvPicPr>
        <p:blipFill rotWithShape="1">
          <a:blip r:embed="rId4">
            <a:alphaModFix/>
          </a:blip>
          <a:srcRect b="0" l="0" r="16303" t="65354"/>
          <a:stretch/>
        </p:blipFill>
        <p:spPr>
          <a:xfrm>
            <a:off x="15423275" y="-157875"/>
            <a:ext cx="2866627" cy="1186575"/>
          </a:xfrm>
          <a:prstGeom prst="rect">
            <a:avLst/>
          </a:prstGeom>
          <a:noFill/>
          <a:ln>
            <a:noFill/>
          </a:ln>
        </p:spPr>
      </p:pic>
      <p:pic>
        <p:nvPicPr>
          <p:cNvPr id="58" name="Google Shape;58;p7"/>
          <p:cNvPicPr preferRelativeResize="0"/>
          <p:nvPr/>
        </p:nvPicPr>
        <p:blipFill>
          <a:blip r:embed="rId5">
            <a:alphaModFix/>
          </a:blip>
          <a:stretch>
            <a:fillRect/>
          </a:stretch>
        </p:blipFill>
        <p:spPr>
          <a:xfrm>
            <a:off x="-1" y="-157450"/>
            <a:ext cx="6653000" cy="4765605"/>
          </a:xfrm>
          <a:prstGeom prst="rect">
            <a:avLst/>
          </a:prstGeom>
          <a:noFill/>
          <a:ln>
            <a:noFill/>
          </a:ln>
        </p:spPr>
      </p:pic>
      <p:sp>
        <p:nvSpPr>
          <p:cNvPr id="59" name="Google Shape;59;p7"/>
          <p:cNvSpPr/>
          <p:nvPr>
            <p:ph idx="2" type="pic"/>
          </p:nvPr>
        </p:nvSpPr>
        <p:spPr>
          <a:xfrm>
            <a:off x="-38775" y="-120725"/>
            <a:ext cx="6653400" cy="4767600"/>
          </a:xfrm>
          <a:prstGeom prst="rect">
            <a:avLst/>
          </a:prstGeom>
          <a:noFill/>
          <a:ln>
            <a:noFill/>
          </a:ln>
        </p:spPr>
      </p:sp>
      <p:sp>
        <p:nvSpPr>
          <p:cNvPr id="60" name="Google Shape;60;p7"/>
          <p:cNvSpPr/>
          <p:nvPr>
            <p:ph idx="3" type="pic"/>
          </p:nvPr>
        </p:nvSpPr>
        <p:spPr>
          <a:xfrm>
            <a:off x="6982500" y="1475500"/>
            <a:ext cx="6461100" cy="7990500"/>
          </a:xfrm>
          <a:prstGeom prst="rect">
            <a:avLst/>
          </a:prstGeom>
          <a:noFill/>
          <a:ln>
            <a:noFill/>
          </a:ln>
        </p:spPr>
      </p:sp>
      <p:sp>
        <p:nvSpPr>
          <p:cNvPr id="61" name="Google Shape;61;p7"/>
          <p:cNvSpPr/>
          <p:nvPr>
            <p:ph idx="4" type="pic"/>
          </p:nvPr>
        </p:nvSpPr>
        <p:spPr>
          <a:xfrm>
            <a:off x="13772800" y="1475500"/>
            <a:ext cx="4517100" cy="79905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
  <p:cSld name="CUSTOM_1_1_1_1_1">
    <p:bg>
      <p:bgPr>
        <a:solidFill>
          <a:schemeClr val="dk2"/>
        </a:solidFill>
      </p:bgPr>
    </p:bg>
    <p:spTree>
      <p:nvGrpSpPr>
        <p:cNvPr id="62" name="Shape 62"/>
        <p:cNvGrpSpPr/>
        <p:nvPr/>
      </p:nvGrpSpPr>
      <p:grpSpPr>
        <a:xfrm>
          <a:off x="0" y="0"/>
          <a:ext cx="0" cy="0"/>
          <a:chOff x="0" y="0"/>
          <a:chExt cx="0" cy="0"/>
        </a:xfrm>
      </p:grpSpPr>
      <p:sp>
        <p:nvSpPr>
          <p:cNvPr id="63" name="Google Shape;63;p8"/>
          <p:cNvSpPr/>
          <p:nvPr/>
        </p:nvSpPr>
        <p:spPr>
          <a:xfrm>
            <a:off x="-53975" y="4400"/>
            <a:ext cx="1756913" cy="10286622"/>
          </a:xfrm>
          <a:custGeom>
            <a:rect b="b" l="l" r="r" t="t"/>
            <a:pathLst>
              <a:path extrusionOk="0" h="2763364" w="462650">
                <a:moveTo>
                  <a:pt x="0" y="0"/>
                </a:moveTo>
                <a:lnTo>
                  <a:pt x="462650" y="0"/>
                </a:lnTo>
                <a:lnTo>
                  <a:pt x="462650" y="2763364"/>
                </a:lnTo>
                <a:lnTo>
                  <a:pt x="0" y="2763364"/>
                </a:lnTo>
                <a:close/>
              </a:path>
            </a:pathLst>
          </a:custGeom>
          <a:solidFill>
            <a:srgbClr val="F55F59"/>
          </a:solidFill>
          <a:ln>
            <a:noFill/>
          </a:ln>
        </p:spPr>
      </p:sp>
      <p:sp>
        <p:nvSpPr>
          <p:cNvPr id="64" name="Google Shape;64;p8"/>
          <p:cNvSpPr/>
          <p:nvPr/>
        </p:nvSpPr>
        <p:spPr>
          <a:xfrm>
            <a:off x="1038501" y="4400"/>
            <a:ext cx="873831" cy="10286622"/>
          </a:xfrm>
          <a:custGeom>
            <a:rect b="b" l="l" r="r" t="t"/>
            <a:pathLst>
              <a:path extrusionOk="0" h="2763364" w="230107">
                <a:moveTo>
                  <a:pt x="0" y="0"/>
                </a:moveTo>
                <a:lnTo>
                  <a:pt x="230107" y="0"/>
                </a:lnTo>
                <a:lnTo>
                  <a:pt x="230107" y="2763364"/>
                </a:lnTo>
                <a:lnTo>
                  <a:pt x="0" y="2763364"/>
                </a:lnTo>
                <a:close/>
              </a:path>
            </a:pathLst>
          </a:custGeom>
          <a:solidFill>
            <a:srgbClr val="6D1943"/>
          </a:solidFill>
          <a:ln>
            <a:noFill/>
          </a:ln>
        </p:spPr>
      </p:sp>
      <p:pic>
        <p:nvPicPr>
          <p:cNvPr id="65" name="Google Shape;65;p8"/>
          <p:cNvPicPr preferRelativeResize="0"/>
          <p:nvPr/>
        </p:nvPicPr>
        <p:blipFill rotWithShape="1">
          <a:blip r:embed="rId2">
            <a:alphaModFix/>
          </a:blip>
          <a:srcRect b="3119" l="84856" r="0" t="0"/>
          <a:stretch/>
        </p:blipFill>
        <p:spPr>
          <a:xfrm>
            <a:off x="-53975" y="1878150"/>
            <a:ext cx="1082674" cy="840885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2">
  <p:cSld name="CUSTOM_1_1_1_1_1_1">
    <p:bg>
      <p:bgPr>
        <a:solidFill>
          <a:schemeClr val="accent2"/>
        </a:solidFill>
      </p:bgPr>
    </p:bg>
    <p:spTree>
      <p:nvGrpSpPr>
        <p:cNvPr id="66" name="Shape 66"/>
        <p:cNvGrpSpPr/>
        <p:nvPr/>
      </p:nvGrpSpPr>
      <p:grpSpPr>
        <a:xfrm>
          <a:off x="0" y="0"/>
          <a:ext cx="0" cy="0"/>
          <a:chOff x="0" y="0"/>
          <a:chExt cx="0" cy="0"/>
        </a:xfrm>
      </p:grpSpPr>
      <p:sp>
        <p:nvSpPr>
          <p:cNvPr id="67" name="Google Shape;67;p9"/>
          <p:cNvSpPr/>
          <p:nvPr/>
        </p:nvSpPr>
        <p:spPr>
          <a:xfrm>
            <a:off x="-3600" y="7175575"/>
            <a:ext cx="18289963" cy="3111693"/>
          </a:xfrm>
          <a:custGeom>
            <a:rect b="b" l="l" r="r" t="t"/>
            <a:pathLst>
              <a:path extrusionOk="0" h="960399" w="4896911">
                <a:moveTo>
                  <a:pt x="0" y="0"/>
                </a:moveTo>
                <a:lnTo>
                  <a:pt x="4896911" y="0"/>
                </a:lnTo>
                <a:lnTo>
                  <a:pt x="4896911" y="960399"/>
                </a:lnTo>
                <a:lnTo>
                  <a:pt x="0" y="960399"/>
                </a:lnTo>
                <a:close/>
              </a:path>
            </a:pathLst>
          </a:custGeom>
          <a:solidFill>
            <a:srgbClr val="D6B8F2"/>
          </a:solidFill>
          <a:ln>
            <a:noFill/>
          </a:ln>
        </p:spPr>
      </p:sp>
      <p:sp>
        <p:nvSpPr>
          <p:cNvPr id="68" name="Google Shape;68;p9"/>
          <p:cNvSpPr txBox="1"/>
          <p:nvPr/>
        </p:nvSpPr>
        <p:spPr>
          <a:xfrm>
            <a:off x="1088861" y="7965517"/>
            <a:ext cx="161103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000" u="none" cap="none" strike="noStrike">
                <a:solidFill>
                  <a:srgbClr val="404AA8"/>
                </a:solidFill>
                <a:latin typeface="Changa"/>
                <a:ea typeface="Changa"/>
                <a:cs typeface="Changa"/>
                <a:sym typeface="Changa"/>
              </a:rPr>
              <a:t>Welcome to the Presentation</a:t>
            </a:r>
            <a:endParaRPr/>
          </a:p>
        </p:txBody>
      </p:sp>
      <p:sp>
        <p:nvSpPr>
          <p:cNvPr id="69" name="Google Shape;69;p9"/>
          <p:cNvSpPr/>
          <p:nvPr/>
        </p:nvSpPr>
        <p:spPr>
          <a:xfrm>
            <a:off x="0" y="50"/>
            <a:ext cx="831470" cy="7176881"/>
          </a:xfrm>
          <a:custGeom>
            <a:rect b="b" l="l" r="r" t="t"/>
            <a:pathLst>
              <a:path extrusionOk="0" h="1922808" w="218952">
                <a:moveTo>
                  <a:pt x="0" y="0"/>
                </a:moveTo>
                <a:lnTo>
                  <a:pt x="218952" y="0"/>
                </a:lnTo>
                <a:lnTo>
                  <a:pt x="218952" y="1922808"/>
                </a:lnTo>
                <a:lnTo>
                  <a:pt x="0" y="1922808"/>
                </a:lnTo>
                <a:close/>
              </a:path>
            </a:pathLst>
          </a:custGeom>
          <a:solidFill>
            <a:srgbClr val="404AA8"/>
          </a:solidFill>
          <a:ln>
            <a:noFill/>
          </a:ln>
        </p:spPr>
      </p:sp>
      <p:pic>
        <p:nvPicPr>
          <p:cNvPr id="70" name="Google Shape;70;p9"/>
          <p:cNvPicPr preferRelativeResize="0"/>
          <p:nvPr/>
        </p:nvPicPr>
        <p:blipFill rotWithShape="1">
          <a:blip r:embed="rId2">
            <a:alphaModFix/>
          </a:blip>
          <a:srcRect b="0" l="0" r="35316" t="69762"/>
          <a:stretch/>
        </p:blipFill>
        <p:spPr>
          <a:xfrm>
            <a:off x="15351400" y="0"/>
            <a:ext cx="2936602" cy="1372851"/>
          </a:xfrm>
          <a:prstGeom prst="rect">
            <a:avLst/>
          </a:prstGeom>
          <a:noFill/>
          <a:ln>
            <a:noFill/>
          </a:ln>
        </p:spPr>
      </p:pic>
      <p:sp>
        <p:nvSpPr>
          <p:cNvPr id="71" name="Google Shape;71;p9"/>
          <p:cNvSpPr/>
          <p:nvPr>
            <p:ph idx="2" type="pic"/>
          </p:nvPr>
        </p:nvSpPr>
        <p:spPr>
          <a:xfrm>
            <a:off x="831350" y="-287"/>
            <a:ext cx="7386900" cy="7176900"/>
          </a:xfrm>
          <a:prstGeom prst="rect">
            <a:avLst/>
          </a:prstGeom>
          <a:noFill/>
          <a:ln>
            <a:noFill/>
          </a:ln>
        </p:spPr>
      </p:sp>
      <p:sp>
        <p:nvSpPr>
          <p:cNvPr id="72" name="Google Shape;72;p9"/>
          <p:cNvSpPr/>
          <p:nvPr>
            <p:ph idx="3" type="pic"/>
          </p:nvPr>
        </p:nvSpPr>
        <p:spPr>
          <a:xfrm>
            <a:off x="8218375" y="363"/>
            <a:ext cx="3783600" cy="71769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3">
  <p:cSld name="CUSTOM_1_1_1_1_1_1_1">
    <p:bg>
      <p:bgPr>
        <a:solidFill>
          <a:schemeClr val="dk1"/>
        </a:solidFill>
      </p:bgPr>
    </p:bg>
    <p:spTree>
      <p:nvGrpSpPr>
        <p:cNvPr id="73" name="Shape 73"/>
        <p:cNvGrpSpPr/>
        <p:nvPr/>
      </p:nvGrpSpPr>
      <p:grpSpPr>
        <a:xfrm>
          <a:off x="0" y="0"/>
          <a:ext cx="0" cy="0"/>
          <a:chOff x="0" y="0"/>
          <a:chExt cx="0" cy="0"/>
        </a:xfrm>
      </p:grpSpPr>
      <p:sp>
        <p:nvSpPr>
          <p:cNvPr id="74" name="Google Shape;74;p10"/>
          <p:cNvSpPr/>
          <p:nvPr/>
        </p:nvSpPr>
        <p:spPr>
          <a:xfrm>
            <a:off x="944700" y="3497850"/>
            <a:ext cx="8623112" cy="6787875"/>
          </a:xfrm>
          <a:custGeom>
            <a:rect b="b" l="l" r="r" t="t"/>
            <a:pathLst>
              <a:path extrusionOk="0" h="1843279" w="2270734">
                <a:moveTo>
                  <a:pt x="0" y="0"/>
                </a:moveTo>
                <a:lnTo>
                  <a:pt x="2270734" y="0"/>
                </a:lnTo>
                <a:lnTo>
                  <a:pt x="2270734" y="1843279"/>
                </a:lnTo>
                <a:lnTo>
                  <a:pt x="0" y="1843279"/>
                </a:lnTo>
                <a:close/>
              </a:path>
            </a:pathLst>
          </a:custGeom>
          <a:solidFill>
            <a:srgbClr val="F55F59"/>
          </a:solidFill>
          <a:ln>
            <a:noFill/>
          </a:ln>
        </p:spPr>
      </p:sp>
      <p:sp>
        <p:nvSpPr>
          <p:cNvPr id="75" name="Google Shape;75;p10"/>
          <p:cNvSpPr/>
          <p:nvPr>
            <p:ph idx="2" type="pic"/>
          </p:nvPr>
        </p:nvSpPr>
        <p:spPr>
          <a:xfrm>
            <a:off x="1367125" y="3819925"/>
            <a:ext cx="7776900" cy="6467100"/>
          </a:xfrm>
          <a:prstGeom prst="rect">
            <a:avLst/>
          </a:prstGeom>
          <a:noFill/>
          <a:ln>
            <a:noFill/>
          </a:ln>
        </p:spPr>
      </p:sp>
      <p:sp>
        <p:nvSpPr>
          <p:cNvPr id="76" name="Google Shape;76;p10"/>
          <p:cNvSpPr/>
          <p:nvPr>
            <p:ph idx="3" type="pic"/>
          </p:nvPr>
        </p:nvSpPr>
        <p:spPr>
          <a:xfrm>
            <a:off x="1367800" y="0"/>
            <a:ext cx="7776900" cy="32334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hanga"/>
              <a:buNone/>
              <a:defRPr b="1" i="0" sz="4400" u="none" cap="none" strike="noStrike">
                <a:solidFill>
                  <a:schemeClr val="dk1"/>
                </a:solidFill>
                <a:latin typeface="Changa"/>
                <a:ea typeface="Changa"/>
                <a:cs typeface="Changa"/>
                <a:sym typeface="Changa"/>
              </a:defRPr>
            </a:lvl1pPr>
            <a:lvl2pPr lvl="1">
              <a:spcBef>
                <a:spcPts val="0"/>
              </a:spcBef>
              <a:spcAft>
                <a:spcPts val="0"/>
              </a:spcAft>
              <a:buSzPts val="1400"/>
              <a:buFont typeface="Changa"/>
              <a:buNone/>
              <a:defRPr b="1" sz="1800">
                <a:latin typeface="Changa"/>
                <a:ea typeface="Changa"/>
                <a:cs typeface="Changa"/>
                <a:sym typeface="Changa"/>
              </a:defRPr>
            </a:lvl2pPr>
            <a:lvl3pPr lvl="2">
              <a:spcBef>
                <a:spcPts val="0"/>
              </a:spcBef>
              <a:spcAft>
                <a:spcPts val="0"/>
              </a:spcAft>
              <a:buSzPts val="1400"/>
              <a:buFont typeface="Changa"/>
              <a:buNone/>
              <a:defRPr b="1" sz="1800">
                <a:latin typeface="Changa"/>
                <a:ea typeface="Changa"/>
                <a:cs typeface="Changa"/>
                <a:sym typeface="Changa"/>
              </a:defRPr>
            </a:lvl3pPr>
            <a:lvl4pPr lvl="3">
              <a:spcBef>
                <a:spcPts val="0"/>
              </a:spcBef>
              <a:spcAft>
                <a:spcPts val="0"/>
              </a:spcAft>
              <a:buSzPts val="1400"/>
              <a:buFont typeface="Changa"/>
              <a:buNone/>
              <a:defRPr b="1" sz="1800">
                <a:latin typeface="Changa"/>
                <a:ea typeface="Changa"/>
                <a:cs typeface="Changa"/>
                <a:sym typeface="Changa"/>
              </a:defRPr>
            </a:lvl4pPr>
            <a:lvl5pPr lvl="4">
              <a:spcBef>
                <a:spcPts val="0"/>
              </a:spcBef>
              <a:spcAft>
                <a:spcPts val="0"/>
              </a:spcAft>
              <a:buSzPts val="1400"/>
              <a:buFont typeface="Changa"/>
              <a:buNone/>
              <a:defRPr b="1" sz="1800">
                <a:latin typeface="Changa"/>
                <a:ea typeface="Changa"/>
                <a:cs typeface="Changa"/>
                <a:sym typeface="Changa"/>
              </a:defRPr>
            </a:lvl5pPr>
            <a:lvl6pPr lvl="5">
              <a:spcBef>
                <a:spcPts val="0"/>
              </a:spcBef>
              <a:spcAft>
                <a:spcPts val="0"/>
              </a:spcAft>
              <a:buSzPts val="1400"/>
              <a:buFont typeface="Changa"/>
              <a:buNone/>
              <a:defRPr b="1" sz="1800">
                <a:latin typeface="Changa"/>
                <a:ea typeface="Changa"/>
                <a:cs typeface="Changa"/>
                <a:sym typeface="Changa"/>
              </a:defRPr>
            </a:lvl6pPr>
            <a:lvl7pPr lvl="6">
              <a:spcBef>
                <a:spcPts val="0"/>
              </a:spcBef>
              <a:spcAft>
                <a:spcPts val="0"/>
              </a:spcAft>
              <a:buSzPts val="1400"/>
              <a:buFont typeface="Changa"/>
              <a:buNone/>
              <a:defRPr b="1" sz="1800">
                <a:latin typeface="Changa"/>
                <a:ea typeface="Changa"/>
                <a:cs typeface="Changa"/>
                <a:sym typeface="Changa"/>
              </a:defRPr>
            </a:lvl7pPr>
            <a:lvl8pPr lvl="7">
              <a:spcBef>
                <a:spcPts val="0"/>
              </a:spcBef>
              <a:spcAft>
                <a:spcPts val="0"/>
              </a:spcAft>
              <a:buSzPts val="1400"/>
              <a:buFont typeface="Changa"/>
              <a:buNone/>
              <a:defRPr b="1" sz="1800">
                <a:latin typeface="Changa"/>
                <a:ea typeface="Changa"/>
                <a:cs typeface="Changa"/>
                <a:sym typeface="Changa"/>
              </a:defRPr>
            </a:lvl8pPr>
            <a:lvl9pPr lvl="8">
              <a:spcBef>
                <a:spcPts val="0"/>
              </a:spcBef>
              <a:spcAft>
                <a:spcPts val="0"/>
              </a:spcAft>
              <a:buSzPts val="1400"/>
              <a:buFont typeface="Changa"/>
              <a:buNone/>
              <a:defRPr b="1" sz="1800">
                <a:latin typeface="Changa"/>
                <a:ea typeface="Changa"/>
                <a:cs typeface="Changa"/>
                <a:sym typeface="Changa"/>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Montserrat"/>
              <a:buChar char="•"/>
              <a:defRPr i="0" sz="3200" u="none" cap="none" strike="noStrike">
                <a:solidFill>
                  <a:schemeClr val="dk1"/>
                </a:solidFill>
                <a:latin typeface="Montserrat"/>
                <a:ea typeface="Montserrat"/>
                <a:cs typeface="Montserrat"/>
                <a:sym typeface="Montserrat"/>
              </a:defRPr>
            </a:lvl1pPr>
            <a:lvl2pPr indent="-406400" lvl="1" marL="914400" marR="0" rtl="0" algn="l">
              <a:spcBef>
                <a:spcPts val="560"/>
              </a:spcBef>
              <a:spcAft>
                <a:spcPts val="0"/>
              </a:spcAft>
              <a:buClr>
                <a:schemeClr val="dk1"/>
              </a:buClr>
              <a:buSzPts val="2800"/>
              <a:buFont typeface="Montserrat"/>
              <a:buChar char="–"/>
              <a:defRPr i="0" sz="2800" u="none" cap="none" strike="noStrike">
                <a:solidFill>
                  <a:schemeClr val="dk1"/>
                </a:solidFill>
                <a:latin typeface="Montserrat"/>
                <a:ea typeface="Montserrat"/>
                <a:cs typeface="Montserrat"/>
                <a:sym typeface="Montserrat"/>
              </a:defRPr>
            </a:lvl2pPr>
            <a:lvl3pPr indent="-381000" lvl="2" marL="1371600" marR="0" rtl="0" algn="l">
              <a:spcBef>
                <a:spcPts val="480"/>
              </a:spcBef>
              <a:spcAft>
                <a:spcPts val="0"/>
              </a:spcAft>
              <a:buClr>
                <a:schemeClr val="dk1"/>
              </a:buClr>
              <a:buSzPts val="2400"/>
              <a:buFont typeface="Montserrat"/>
              <a:buChar char="•"/>
              <a:defRPr i="0" sz="2400" u="none" cap="none" strike="noStrike">
                <a:solidFill>
                  <a:schemeClr val="dk1"/>
                </a:solidFill>
                <a:latin typeface="Montserrat"/>
                <a:ea typeface="Montserrat"/>
                <a:cs typeface="Montserrat"/>
                <a:sym typeface="Montserrat"/>
              </a:defRPr>
            </a:lvl3pPr>
            <a:lvl4pPr indent="-355600" lvl="3" marL="18288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4pPr>
            <a:lvl5pPr indent="-355600" lvl="4" marL="22860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5pPr>
            <a:lvl6pPr indent="-355600" lvl="5" marL="27432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6pPr>
            <a:lvl7pPr indent="-355600" lvl="6" marL="32004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7pPr>
            <a:lvl8pPr indent="-355600" lvl="7" marL="36576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8pPr>
            <a:lvl9pPr indent="-355600" lvl="8" marL="4114800" marR="0" rtl="0" algn="l">
              <a:spcBef>
                <a:spcPts val="400"/>
              </a:spcBef>
              <a:spcAft>
                <a:spcPts val="0"/>
              </a:spcAft>
              <a:buClr>
                <a:schemeClr val="dk1"/>
              </a:buClr>
              <a:buSzPts val="2000"/>
              <a:buFont typeface="Montserrat"/>
              <a:buChar char="•"/>
              <a:defRPr i="0" sz="2000" u="none" cap="none" strike="noStrike">
                <a:solidFill>
                  <a:schemeClr val="dk1"/>
                </a:solidFill>
                <a:latin typeface="Montserrat"/>
                <a:ea typeface="Montserrat"/>
                <a:cs typeface="Montserrat"/>
                <a:sym typeface="Montserrat"/>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Font typeface="Montserrat"/>
              <a:buNone/>
              <a:defRPr i="0" sz="1200" u="none" cap="none" strike="noStrike">
                <a:solidFill>
                  <a:srgbClr val="888888"/>
                </a:solidFill>
                <a:latin typeface="Montserrat"/>
                <a:ea typeface="Montserrat"/>
                <a:cs typeface="Montserrat"/>
                <a:sym typeface="Montserrat"/>
              </a:defRPr>
            </a:lvl1pPr>
            <a:lvl2pPr lvl="1"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2pPr>
            <a:lvl3pPr lvl="2"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3pPr>
            <a:lvl4pPr lvl="3"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4pPr>
            <a:lvl5pPr lvl="4"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5pPr>
            <a:lvl6pPr lvl="5"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6pPr>
            <a:lvl7pPr lvl="6"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7pPr>
            <a:lvl8pPr lvl="7"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8pPr>
            <a:lvl9pPr lvl="8"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Font typeface="Montserrat"/>
              <a:buNone/>
              <a:defRPr i="0" sz="1200" u="none" cap="none" strike="noStrike">
                <a:solidFill>
                  <a:srgbClr val="888888"/>
                </a:solidFill>
                <a:latin typeface="Montserrat"/>
                <a:ea typeface="Montserrat"/>
                <a:cs typeface="Montserrat"/>
                <a:sym typeface="Montserrat"/>
              </a:defRPr>
            </a:lvl1pPr>
            <a:lvl2pPr lvl="1"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2pPr>
            <a:lvl3pPr lvl="2"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3pPr>
            <a:lvl4pPr lvl="3"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4pPr>
            <a:lvl5pPr lvl="4"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5pPr>
            <a:lvl6pPr lvl="5"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6pPr>
            <a:lvl7pPr lvl="6"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7pPr>
            <a:lvl8pPr lvl="7"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8pPr>
            <a:lvl9pPr lvl="8" marR="0" rtl="0" algn="l">
              <a:spcBef>
                <a:spcPts val="0"/>
              </a:spcBef>
              <a:spcAft>
                <a:spcPts val="0"/>
              </a:spcAft>
              <a:buSzPts val="1400"/>
              <a:buFont typeface="Montserrat"/>
              <a:buNone/>
              <a:defRPr i="0" sz="1800" u="none" cap="none" strike="noStrike">
                <a:solidFill>
                  <a:schemeClr val="dk1"/>
                </a:solidFill>
                <a:latin typeface="Montserrat"/>
                <a:ea typeface="Montserrat"/>
                <a:cs typeface="Montserrat"/>
                <a:sym typeface="Montserrat"/>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88888"/>
                </a:solidFill>
                <a:latin typeface="Montserrat"/>
                <a:ea typeface="Montserrat"/>
                <a:cs typeface="Montserrat"/>
                <a:sym typeface="Montserrat"/>
              </a:defRPr>
            </a:lvl1pPr>
            <a:lvl2pPr indent="0" lvl="1" marL="0" marR="0" rtl="0" algn="r">
              <a:spcBef>
                <a:spcPts val="0"/>
              </a:spcBef>
              <a:buNone/>
              <a:defRPr i="0" sz="1200" u="none" cap="none" strike="noStrike">
                <a:solidFill>
                  <a:srgbClr val="888888"/>
                </a:solidFill>
                <a:latin typeface="Montserrat"/>
                <a:ea typeface="Montserrat"/>
                <a:cs typeface="Montserrat"/>
                <a:sym typeface="Montserrat"/>
              </a:defRPr>
            </a:lvl2pPr>
            <a:lvl3pPr indent="0" lvl="2" marL="0" marR="0" rtl="0" algn="r">
              <a:spcBef>
                <a:spcPts val="0"/>
              </a:spcBef>
              <a:buNone/>
              <a:defRPr i="0" sz="1200" u="none" cap="none" strike="noStrike">
                <a:solidFill>
                  <a:srgbClr val="888888"/>
                </a:solidFill>
                <a:latin typeface="Montserrat"/>
                <a:ea typeface="Montserrat"/>
                <a:cs typeface="Montserrat"/>
                <a:sym typeface="Montserrat"/>
              </a:defRPr>
            </a:lvl3pPr>
            <a:lvl4pPr indent="0" lvl="3" marL="0" marR="0" rtl="0" algn="r">
              <a:spcBef>
                <a:spcPts val="0"/>
              </a:spcBef>
              <a:buNone/>
              <a:defRPr i="0" sz="1200" u="none" cap="none" strike="noStrike">
                <a:solidFill>
                  <a:srgbClr val="888888"/>
                </a:solidFill>
                <a:latin typeface="Montserrat"/>
                <a:ea typeface="Montserrat"/>
                <a:cs typeface="Montserrat"/>
                <a:sym typeface="Montserrat"/>
              </a:defRPr>
            </a:lvl4pPr>
            <a:lvl5pPr indent="0" lvl="4" marL="0" marR="0" rtl="0" algn="r">
              <a:spcBef>
                <a:spcPts val="0"/>
              </a:spcBef>
              <a:buNone/>
              <a:defRPr i="0" sz="1200" u="none" cap="none" strike="noStrike">
                <a:solidFill>
                  <a:srgbClr val="888888"/>
                </a:solidFill>
                <a:latin typeface="Montserrat"/>
                <a:ea typeface="Montserrat"/>
                <a:cs typeface="Montserrat"/>
                <a:sym typeface="Montserrat"/>
              </a:defRPr>
            </a:lvl5pPr>
            <a:lvl6pPr indent="0" lvl="5" marL="0" marR="0" rtl="0" algn="r">
              <a:spcBef>
                <a:spcPts val="0"/>
              </a:spcBef>
              <a:buNone/>
              <a:defRPr i="0" sz="1200" u="none" cap="none" strike="noStrike">
                <a:solidFill>
                  <a:srgbClr val="888888"/>
                </a:solidFill>
                <a:latin typeface="Montserrat"/>
                <a:ea typeface="Montserrat"/>
                <a:cs typeface="Montserrat"/>
                <a:sym typeface="Montserrat"/>
              </a:defRPr>
            </a:lvl6pPr>
            <a:lvl7pPr indent="0" lvl="6" marL="0" marR="0" rtl="0" algn="r">
              <a:spcBef>
                <a:spcPts val="0"/>
              </a:spcBef>
              <a:buNone/>
              <a:defRPr i="0" sz="1200" u="none" cap="none" strike="noStrike">
                <a:solidFill>
                  <a:srgbClr val="888888"/>
                </a:solidFill>
                <a:latin typeface="Montserrat"/>
                <a:ea typeface="Montserrat"/>
                <a:cs typeface="Montserrat"/>
                <a:sym typeface="Montserrat"/>
              </a:defRPr>
            </a:lvl7pPr>
            <a:lvl8pPr indent="0" lvl="7" marL="0" marR="0" rtl="0" algn="r">
              <a:spcBef>
                <a:spcPts val="0"/>
              </a:spcBef>
              <a:buNone/>
              <a:defRPr i="0" sz="1200" u="none" cap="none" strike="noStrike">
                <a:solidFill>
                  <a:srgbClr val="888888"/>
                </a:solidFill>
                <a:latin typeface="Montserrat"/>
                <a:ea typeface="Montserrat"/>
                <a:cs typeface="Montserrat"/>
                <a:sym typeface="Montserrat"/>
              </a:defRPr>
            </a:lvl8pPr>
            <a:lvl9pPr indent="0" lvl="8" marL="0" marR="0" rtl="0" algn="r">
              <a:spcBef>
                <a:spcPts val="0"/>
              </a:spcBef>
              <a:buNone/>
              <a:defRPr i="0" sz="1200" u="none" cap="none" strike="noStrike">
                <a:solidFill>
                  <a:srgbClr val="88888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49.png"/><Relationship Id="rId6"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46.png"/><Relationship Id="rId5"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5.png"/></Relationships>
</file>

<file path=ppt/slides/_rels/slide15.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47.png"/><Relationship Id="rId13" Type="http://schemas.openxmlformats.org/officeDocument/2006/relationships/image" Target="../media/image48.png"/><Relationship Id="rId12"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38.png"/><Relationship Id="rId5" Type="http://schemas.openxmlformats.org/officeDocument/2006/relationships/image" Target="../media/image1.png"/><Relationship Id="rId6" Type="http://schemas.openxmlformats.org/officeDocument/2006/relationships/image" Target="../media/image31.png"/><Relationship Id="rId7" Type="http://schemas.openxmlformats.org/officeDocument/2006/relationships/image" Target="../media/image19.png"/><Relationship Id="rId8"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0.png"/><Relationship Id="rId4" Type="http://schemas.openxmlformats.org/officeDocument/2006/relationships/image" Target="../media/image44.png"/><Relationship Id="rId5"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20.png"/><Relationship Id="rId5"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0.png"/><Relationship Id="rId4" Type="http://schemas.openxmlformats.org/officeDocument/2006/relationships/image" Target="../media/image24.png"/><Relationship Id="rId5"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36.png"/><Relationship Id="rId5" Type="http://schemas.openxmlformats.org/officeDocument/2006/relationships/image" Target="../media/image2.jpg"/><Relationship Id="rId6" Type="http://schemas.openxmlformats.org/officeDocument/2006/relationships/image" Target="../media/image5.png"/><Relationship Id="rId7" Type="http://schemas.openxmlformats.org/officeDocument/2006/relationships/image" Target="../media/image9.png"/><Relationship Id="rId8"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jpg"/><Relationship Id="rId4" Type="http://schemas.openxmlformats.org/officeDocument/2006/relationships/image" Target="../media/image39.png"/><Relationship Id="rId5"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0C0F"/>
        </a:solidFill>
      </p:bgPr>
    </p:bg>
    <p:spTree>
      <p:nvGrpSpPr>
        <p:cNvPr id="102" name="Shape 102"/>
        <p:cNvGrpSpPr/>
        <p:nvPr/>
      </p:nvGrpSpPr>
      <p:grpSpPr>
        <a:xfrm>
          <a:off x="0" y="0"/>
          <a:ext cx="0" cy="0"/>
          <a:chOff x="0" y="0"/>
          <a:chExt cx="0" cy="0"/>
        </a:xfrm>
      </p:grpSpPr>
      <p:pic>
        <p:nvPicPr>
          <p:cNvPr id="103" name="Google Shape;103;p14"/>
          <p:cNvPicPr preferRelativeResize="0"/>
          <p:nvPr/>
        </p:nvPicPr>
        <p:blipFill rotWithShape="1">
          <a:blip r:embed="rId3">
            <a:alphaModFix/>
          </a:blip>
          <a:srcRect b="6619" l="0" r="0" t="6627"/>
          <a:stretch/>
        </p:blipFill>
        <p:spPr>
          <a:xfrm>
            <a:off x="5036225" y="0"/>
            <a:ext cx="8215549" cy="10287002"/>
          </a:xfrm>
          <a:prstGeom prst="rect">
            <a:avLst/>
          </a:prstGeom>
          <a:noFill/>
          <a:ln>
            <a:noFill/>
          </a:ln>
        </p:spPr>
      </p:pic>
      <p:grpSp>
        <p:nvGrpSpPr>
          <p:cNvPr id="104" name="Google Shape;104;p14"/>
          <p:cNvGrpSpPr/>
          <p:nvPr/>
        </p:nvGrpSpPr>
        <p:grpSpPr>
          <a:xfrm>
            <a:off x="2538052" y="730171"/>
            <a:ext cx="8847174" cy="4236453"/>
            <a:chOff x="0" y="2"/>
            <a:chExt cx="11796233" cy="5648604"/>
          </a:xfrm>
        </p:grpSpPr>
        <p:sp>
          <p:nvSpPr>
            <p:cNvPr id="105" name="Google Shape;105;p14"/>
            <p:cNvSpPr/>
            <p:nvPr/>
          </p:nvSpPr>
          <p:spPr>
            <a:xfrm rot="-832789">
              <a:off x="193140" y="1324761"/>
              <a:ext cx="11409953" cy="2999085"/>
            </a:xfrm>
            <a:custGeom>
              <a:rect b="b" l="l" r="r" t="t"/>
              <a:pathLst>
                <a:path extrusionOk="0" h="592412" w="2253818">
                  <a:moveTo>
                    <a:pt x="0" y="0"/>
                  </a:moveTo>
                  <a:lnTo>
                    <a:pt x="2253818" y="0"/>
                  </a:lnTo>
                  <a:lnTo>
                    <a:pt x="2253818" y="592412"/>
                  </a:lnTo>
                  <a:lnTo>
                    <a:pt x="0" y="592412"/>
                  </a:lnTo>
                  <a:close/>
                </a:path>
              </a:pathLst>
            </a:custGeom>
            <a:solidFill>
              <a:srgbClr val="007041"/>
            </a:solidFill>
            <a:ln>
              <a:noFill/>
            </a:ln>
          </p:spPr>
        </p:sp>
        <p:sp>
          <p:nvSpPr>
            <p:cNvPr id="106" name="Google Shape;106;p14"/>
            <p:cNvSpPr txBox="1"/>
            <p:nvPr/>
          </p:nvSpPr>
          <p:spPr>
            <a:xfrm rot="-832789">
              <a:off x="172576" y="1740958"/>
              <a:ext cx="11409953" cy="200024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9000" u="none" cap="none" strike="noStrike">
                  <a:solidFill>
                    <a:srgbClr val="FFDA73"/>
                  </a:solidFill>
                  <a:latin typeface="Changa ExtraBold"/>
                  <a:ea typeface="Changa ExtraBold"/>
                  <a:cs typeface="Changa ExtraBold"/>
                  <a:sym typeface="Changa ExtraBold"/>
                </a:rPr>
                <a:t>Fundamentals</a:t>
              </a:r>
              <a:endParaRPr/>
            </a:p>
          </p:txBody>
        </p:sp>
      </p:grpSp>
      <p:grpSp>
        <p:nvGrpSpPr>
          <p:cNvPr id="107" name="Google Shape;107;p14"/>
          <p:cNvGrpSpPr/>
          <p:nvPr/>
        </p:nvGrpSpPr>
        <p:grpSpPr>
          <a:xfrm>
            <a:off x="2538052" y="3405606"/>
            <a:ext cx="13164356" cy="4077466"/>
            <a:chOff x="0" y="0"/>
            <a:chExt cx="17552475" cy="5436622"/>
          </a:xfrm>
        </p:grpSpPr>
        <p:sp>
          <p:nvSpPr>
            <p:cNvPr id="108" name="Google Shape;108;p14"/>
            <p:cNvSpPr/>
            <p:nvPr/>
          </p:nvSpPr>
          <p:spPr>
            <a:xfrm rot="-334804">
              <a:off x="142647" y="830556"/>
              <a:ext cx="17267181" cy="3775510"/>
            </a:xfrm>
            <a:custGeom>
              <a:rect b="b" l="l" r="r" t="t"/>
              <a:pathLst>
                <a:path extrusionOk="0" h="745780" w="3410801">
                  <a:moveTo>
                    <a:pt x="0" y="0"/>
                  </a:moveTo>
                  <a:lnTo>
                    <a:pt x="3410801" y="0"/>
                  </a:lnTo>
                  <a:lnTo>
                    <a:pt x="3410801" y="745780"/>
                  </a:lnTo>
                  <a:lnTo>
                    <a:pt x="0" y="745780"/>
                  </a:lnTo>
                  <a:close/>
                </a:path>
              </a:pathLst>
            </a:custGeom>
            <a:solidFill>
              <a:srgbClr val="404AA8"/>
            </a:solidFill>
            <a:ln>
              <a:noFill/>
            </a:ln>
          </p:spPr>
        </p:sp>
        <p:sp>
          <p:nvSpPr>
            <p:cNvPr id="109" name="Google Shape;109;p14"/>
            <p:cNvSpPr txBox="1"/>
            <p:nvPr/>
          </p:nvSpPr>
          <p:spPr>
            <a:xfrm rot="-334804">
              <a:off x="374502" y="1263308"/>
              <a:ext cx="16842778" cy="2881467"/>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12978" u="none" cap="none" strike="noStrike">
                  <a:solidFill>
                    <a:srgbClr val="ED69A2"/>
                  </a:solidFill>
                  <a:latin typeface="Changa ExtraBold"/>
                  <a:ea typeface="Changa ExtraBold"/>
                  <a:cs typeface="Changa ExtraBold"/>
                  <a:sym typeface="Changa ExtraBold"/>
                </a:rPr>
                <a:t>Graphic Design</a:t>
              </a:r>
              <a:endParaRPr/>
            </a:p>
          </p:txBody>
        </p:sp>
      </p:grpSp>
      <p:grpSp>
        <p:nvGrpSpPr>
          <p:cNvPr id="110" name="Google Shape;110;p14"/>
          <p:cNvGrpSpPr/>
          <p:nvPr/>
        </p:nvGrpSpPr>
        <p:grpSpPr>
          <a:xfrm>
            <a:off x="11318362" y="1570335"/>
            <a:ext cx="2586593" cy="2556125"/>
            <a:chOff x="0" y="0"/>
            <a:chExt cx="3448791" cy="3408167"/>
          </a:xfrm>
        </p:grpSpPr>
        <p:sp>
          <p:nvSpPr>
            <p:cNvPr id="111" name="Google Shape;111;p14"/>
            <p:cNvSpPr/>
            <p:nvPr/>
          </p:nvSpPr>
          <p:spPr>
            <a:xfrm rot="498822">
              <a:off x="200812" y="204541"/>
              <a:ext cx="3047167" cy="2999085"/>
            </a:xfrm>
            <a:custGeom>
              <a:rect b="b" l="l" r="r" t="t"/>
              <a:pathLst>
                <a:path extrusionOk="0" h="592412" w="601910">
                  <a:moveTo>
                    <a:pt x="0" y="0"/>
                  </a:moveTo>
                  <a:lnTo>
                    <a:pt x="601910" y="0"/>
                  </a:lnTo>
                  <a:lnTo>
                    <a:pt x="601910" y="592412"/>
                  </a:lnTo>
                  <a:lnTo>
                    <a:pt x="0" y="592412"/>
                  </a:lnTo>
                  <a:close/>
                </a:path>
              </a:pathLst>
            </a:custGeom>
            <a:solidFill>
              <a:srgbClr val="F55F59"/>
            </a:solidFill>
            <a:ln>
              <a:noFill/>
            </a:ln>
          </p:spPr>
        </p:sp>
        <p:sp>
          <p:nvSpPr>
            <p:cNvPr id="112" name="Google Shape;112;p14"/>
            <p:cNvSpPr txBox="1"/>
            <p:nvPr/>
          </p:nvSpPr>
          <p:spPr>
            <a:xfrm rot="498822">
              <a:off x="835554" y="619136"/>
              <a:ext cx="1802474" cy="200024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9000" u="none" cap="none" strike="noStrike">
                  <a:solidFill>
                    <a:srgbClr val="6D1943"/>
                  </a:solidFill>
                  <a:latin typeface="Changa ExtraBold"/>
                  <a:ea typeface="Changa ExtraBold"/>
                  <a:cs typeface="Changa ExtraBold"/>
                  <a:sym typeface="Changa ExtraBold"/>
                </a:rPr>
                <a:t>of</a:t>
              </a:r>
              <a:endParaRPr/>
            </a:p>
          </p:txBody>
        </p:sp>
      </p:grpSp>
      <p:grpSp>
        <p:nvGrpSpPr>
          <p:cNvPr id="113" name="Google Shape;113;p14"/>
          <p:cNvGrpSpPr/>
          <p:nvPr/>
        </p:nvGrpSpPr>
        <p:grpSpPr>
          <a:xfrm>
            <a:off x="3161682" y="6921864"/>
            <a:ext cx="11124274" cy="2186444"/>
            <a:chOff x="0" y="1"/>
            <a:chExt cx="14832365" cy="2915259"/>
          </a:xfrm>
        </p:grpSpPr>
        <p:sp>
          <p:nvSpPr>
            <p:cNvPr id="114" name="Google Shape;114;p14"/>
            <p:cNvSpPr/>
            <p:nvPr/>
          </p:nvSpPr>
          <p:spPr>
            <a:xfrm rot="109554">
              <a:off x="35223" y="234556"/>
              <a:ext cx="14761920" cy="2446148"/>
            </a:xfrm>
            <a:custGeom>
              <a:rect b="b" l="l" r="r" t="t"/>
              <a:pathLst>
                <a:path extrusionOk="0" h="483190" w="2915935">
                  <a:moveTo>
                    <a:pt x="0" y="0"/>
                  </a:moveTo>
                  <a:lnTo>
                    <a:pt x="2915935" y="0"/>
                  </a:lnTo>
                  <a:lnTo>
                    <a:pt x="2915935" y="483190"/>
                  </a:lnTo>
                  <a:lnTo>
                    <a:pt x="0" y="483190"/>
                  </a:lnTo>
                  <a:close/>
                </a:path>
              </a:pathLst>
            </a:custGeom>
            <a:solidFill>
              <a:srgbClr val="6D1943"/>
            </a:solidFill>
            <a:ln>
              <a:noFill/>
            </a:ln>
          </p:spPr>
        </p:sp>
        <p:sp>
          <p:nvSpPr>
            <p:cNvPr id="115" name="Google Shape;115;p14"/>
            <p:cNvSpPr txBox="1"/>
            <p:nvPr/>
          </p:nvSpPr>
          <p:spPr>
            <a:xfrm rot="109491">
              <a:off x="676912" y="672070"/>
              <a:ext cx="7282293" cy="51295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500" u="none" cap="none" strike="noStrike">
                  <a:solidFill>
                    <a:srgbClr val="D6B8F2"/>
                  </a:solidFill>
                  <a:latin typeface="Montserrat"/>
                  <a:ea typeface="Montserrat"/>
                  <a:cs typeface="Montserrat"/>
                  <a:sym typeface="Montserrat"/>
                </a:rPr>
                <a:t>PRESENTATION SLIDES</a:t>
              </a:r>
              <a:endParaRPr>
                <a:latin typeface="Montserrat"/>
                <a:ea typeface="Montserrat"/>
                <a:cs typeface="Montserrat"/>
                <a:sym typeface="Montserrat"/>
              </a:endParaRPr>
            </a:p>
          </p:txBody>
        </p:sp>
        <p:sp>
          <p:nvSpPr>
            <p:cNvPr id="116" name="Google Shape;116;p14"/>
            <p:cNvSpPr txBox="1"/>
            <p:nvPr/>
          </p:nvSpPr>
          <p:spPr>
            <a:xfrm rot="109623">
              <a:off x="10779212" y="929298"/>
              <a:ext cx="3208631" cy="51295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2500" u="none" cap="none" strike="noStrike">
                  <a:solidFill>
                    <a:srgbClr val="D6B8F2"/>
                  </a:solidFill>
                  <a:latin typeface="Montserrat"/>
                  <a:ea typeface="Montserrat"/>
                  <a:cs typeface="Montserrat"/>
                  <a:sym typeface="Montserrat"/>
                </a:rPr>
                <a:t>JANUARY 2030</a:t>
              </a:r>
              <a:endParaRPr>
                <a:latin typeface="Montserrat"/>
                <a:ea typeface="Montserrat"/>
                <a:cs typeface="Montserrat"/>
                <a:sym typeface="Montserrat"/>
              </a:endParaRPr>
            </a:p>
          </p:txBody>
        </p:sp>
        <p:sp>
          <p:nvSpPr>
            <p:cNvPr id="117" name="Google Shape;117;p14"/>
            <p:cNvSpPr txBox="1"/>
            <p:nvPr/>
          </p:nvSpPr>
          <p:spPr>
            <a:xfrm rot="109544">
              <a:off x="650997" y="1469004"/>
              <a:ext cx="5244863" cy="51295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500" u="none" cap="none" strike="noStrike">
                  <a:solidFill>
                    <a:srgbClr val="D6B8F2"/>
                  </a:solidFill>
                  <a:latin typeface="Montserrat"/>
                  <a:ea typeface="Montserrat"/>
                  <a:cs typeface="Montserrat"/>
                  <a:sym typeface="Montserrat"/>
                </a:rPr>
                <a:t>PRESENTED BY:</a:t>
              </a:r>
              <a:endParaRPr>
                <a:latin typeface="Montserrat"/>
                <a:ea typeface="Montserrat"/>
                <a:cs typeface="Montserrat"/>
                <a:sym typeface="Montserrat"/>
              </a:endParaRPr>
            </a:p>
          </p:txBody>
        </p:sp>
        <p:sp>
          <p:nvSpPr>
            <p:cNvPr id="118" name="Google Shape;118;p14"/>
            <p:cNvSpPr txBox="1"/>
            <p:nvPr/>
          </p:nvSpPr>
          <p:spPr>
            <a:xfrm rot="109710">
              <a:off x="4524862" y="1547313"/>
              <a:ext cx="2406926" cy="51295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2500" u="none" cap="none" strike="noStrike">
                  <a:solidFill>
                    <a:srgbClr val="D6B8F2"/>
                  </a:solidFill>
                  <a:latin typeface="Montserrat"/>
                  <a:ea typeface="Montserrat"/>
                  <a:cs typeface="Montserrat"/>
                  <a:sym typeface="Montserrat"/>
                </a:rPr>
                <a:t>JOHN DOE </a:t>
              </a:r>
              <a:endParaRPr>
                <a:latin typeface="Montserrat"/>
                <a:ea typeface="Montserrat"/>
                <a:cs typeface="Montserrat"/>
                <a:sym typeface="Montserrat"/>
              </a:endParaRPr>
            </a:p>
          </p:txBody>
        </p:sp>
      </p:grpSp>
      <p:pic>
        <p:nvPicPr>
          <p:cNvPr id="119" name="Google Shape;119;p14"/>
          <p:cNvPicPr preferRelativeResize="0"/>
          <p:nvPr/>
        </p:nvPicPr>
        <p:blipFill rotWithShape="1">
          <a:blip r:embed="rId4">
            <a:alphaModFix/>
          </a:blip>
          <a:srcRect b="0" l="56933" r="0" t="0"/>
          <a:stretch/>
        </p:blipFill>
        <p:spPr>
          <a:xfrm>
            <a:off x="-7" y="3166575"/>
            <a:ext cx="2273951" cy="5156475"/>
          </a:xfrm>
          <a:prstGeom prst="rect">
            <a:avLst/>
          </a:prstGeom>
          <a:noFill/>
          <a:ln>
            <a:noFill/>
          </a:ln>
        </p:spPr>
      </p:pic>
      <p:pic>
        <p:nvPicPr>
          <p:cNvPr id="120" name="Google Shape;120;p14"/>
          <p:cNvPicPr preferRelativeResize="0"/>
          <p:nvPr/>
        </p:nvPicPr>
        <p:blipFill rotWithShape="1">
          <a:blip r:embed="rId5">
            <a:alphaModFix/>
          </a:blip>
          <a:srcRect b="0" l="0" r="30632" t="0"/>
          <a:stretch/>
        </p:blipFill>
        <p:spPr>
          <a:xfrm>
            <a:off x="14603324" y="167125"/>
            <a:ext cx="3684677" cy="5314524"/>
          </a:xfrm>
          <a:prstGeom prst="rect">
            <a:avLst/>
          </a:prstGeom>
          <a:noFill/>
          <a:ln>
            <a:noFill/>
          </a:ln>
        </p:spPr>
      </p:pic>
      <p:pic>
        <p:nvPicPr>
          <p:cNvPr id="121" name="Google Shape;121;p14"/>
          <p:cNvPicPr preferRelativeResize="0"/>
          <p:nvPr/>
        </p:nvPicPr>
        <p:blipFill rotWithShape="1">
          <a:blip r:embed="rId6">
            <a:alphaModFix/>
          </a:blip>
          <a:srcRect b="9885" l="0" r="0" t="0"/>
          <a:stretch/>
        </p:blipFill>
        <p:spPr>
          <a:xfrm>
            <a:off x="14285950" y="6996950"/>
            <a:ext cx="3531524" cy="32900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0C0F"/>
        </a:solidFill>
      </p:bgPr>
    </p:bg>
    <p:spTree>
      <p:nvGrpSpPr>
        <p:cNvPr id="262" name="Shape 262"/>
        <p:cNvGrpSpPr/>
        <p:nvPr/>
      </p:nvGrpSpPr>
      <p:grpSpPr>
        <a:xfrm>
          <a:off x="0" y="0"/>
          <a:ext cx="0" cy="0"/>
          <a:chOff x="0" y="0"/>
          <a:chExt cx="0" cy="0"/>
        </a:xfrm>
      </p:grpSpPr>
      <p:pic>
        <p:nvPicPr>
          <p:cNvPr id="263" name="Google Shape;263;p23"/>
          <p:cNvPicPr preferRelativeResize="0"/>
          <p:nvPr/>
        </p:nvPicPr>
        <p:blipFill rotWithShape="1">
          <a:blip r:embed="rId3">
            <a:alphaModFix/>
          </a:blip>
          <a:srcRect b="0" l="0" r="17498" t="25389"/>
          <a:stretch/>
        </p:blipFill>
        <p:spPr>
          <a:xfrm>
            <a:off x="14014450" y="0"/>
            <a:ext cx="4273551" cy="3774125"/>
          </a:xfrm>
          <a:prstGeom prst="rect">
            <a:avLst/>
          </a:prstGeom>
          <a:noFill/>
          <a:ln>
            <a:noFill/>
          </a:ln>
        </p:spPr>
      </p:pic>
      <p:sp>
        <p:nvSpPr>
          <p:cNvPr id="264" name="Google Shape;264;p23"/>
          <p:cNvSpPr txBox="1"/>
          <p:nvPr/>
        </p:nvSpPr>
        <p:spPr>
          <a:xfrm>
            <a:off x="1550497" y="1521477"/>
            <a:ext cx="3648267" cy="7905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5000" u="none" cap="none" strike="noStrike">
                <a:solidFill>
                  <a:srgbClr val="FFFFFF"/>
                </a:solidFill>
                <a:latin typeface="Montserrat"/>
                <a:ea typeface="Montserrat"/>
                <a:cs typeface="Montserrat"/>
                <a:sym typeface="Montserrat"/>
              </a:rPr>
              <a:t>Texture</a:t>
            </a:r>
            <a:endParaRPr/>
          </a:p>
        </p:txBody>
      </p:sp>
      <p:sp>
        <p:nvSpPr>
          <p:cNvPr id="265" name="Google Shape;265;p23"/>
          <p:cNvSpPr txBox="1"/>
          <p:nvPr/>
        </p:nvSpPr>
        <p:spPr>
          <a:xfrm>
            <a:off x="13086238" y="5509527"/>
            <a:ext cx="4173062" cy="7905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5000" u="none" cap="none" strike="noStrike">
                <a:solidFill>
                  <a:srgbClr val="FFFFFF"/>
                </a:solidFill>
                <a:latin typeface="Montserrat"/>
                <a:ea typeface="Montserrat"/>
                <a:cs typeface="Montserrat"/>
                <a:sym typeface="Montserrat"/>
              </a:rPr>
              <a:t>Typography</a:t>
            </a:r>
            <a:endParaRPr/>
          </a:p>
        </p:txBody>
      </p:sp>
      <p:sp>
        <p:nvSpPr>
          <p:cNvPr id="266" name="Google Shape;266;p23"/>
          <p:cNvSpPr txBox="1"/>
          <p:nvPr/>
        </p:nvSpPr>
        <p:spPr>
          <a:xfrm>
            <a:off x="1550497" y="2362014"/>
            <a:ext cx="7296600" cy="2284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199" u="none" cap="none" strike="noStrike">
                <a:solidFill>
                  <a:srgbClr val="FFFFFF"/>
                </a:solidFill>
                <a:latin typeface="Montserrat"/>
                <a:ea typeface="Montserrat"/>
                <a:cs typeface="Montserrat"/>
                <a:sym typeface="Montserrat"/>
              </a:rPr>
              <a:t>Lorem ipsum dolor sit amet, consectetur creative direction elit. Sed do eiusmod tempor incididunt ut digital design et user experience magna aliqua. Ut enim ad minim veniam, quis nostrud graphic elements ullamco laboris nisi ut aliquip ex ea color palette consequat. </a:t>
            </a:r>
            <a:endParaRPr>
              <a:latin typeface="Montserrat"/>
              <a:ea typeface="Montserrat"/>
              <a:cs typeface="Montserrat"/>
              <a:sym typeface="Montserrat"/>
            </a:endParaRPr>
          </a:p>
        </p:txBody>
      </p:sp>
      <p:sp>
        <p:nvSpPr>
          <p:cNvPr id="267" name="Google Shape;267;p23"/>
          <p:cNvSpPr txBox="1"/>
          <p:nvPr/>
        </p:nvSpPr>
        <p:spPr>
          <a:xfrm>
            <a:off x="9962766" y="6541493"/>
            <a:ext cx="7296600" cy="22848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i="0" lang="en-US" sz="2199" u="none" cap="none" strike="noStrike">
                <a:solidFill>
                  <a:srgbClr val="FFFFFF"/>
                </a:solidFill>
                <a:latin typeface="Montserrat"/>
                <a:ea typeface="Montserrat"/>
                <a:cs typeface="Montserrat"/>
                <a:sym typeface="Montserrat"/>
              </a:rPr>
              <a:t>Lorem ipsum dolor sit amet, consectetur creative direction elit. Sed do eiusmod tempor incididunt ut digital design et user experience magna aliqua. Ut enim ad minim veniam, quis nostrud graphic elements ullamco laboris nisi ut aliquip ex ea color palette consequat. </a:t>
            </a:r>
            <a:endParaRPr>
              <a:latin typeface="Montserrat"/>
              <a:ea typeface="Montserrat"/>
              <a:cs typeface="Montserrat"/>
              <a:sym typeface="Montserrat"/>
            </a:endParaRPr>
          </a:p>
        </p:txBody>
      </p:sp>
      <p:pic>
        <p:nvPicPr>
          <p:cNvPr id="268" name="Google Shape;268;p23"/>
          <p:cNvPicPr preferRelativeResize="0"/>
          <p:nvPr/>
        </p:nvPicPr>
        <p:blipFill rotWithShape="1">
          <a:blip r:embed="rId4">
            <a:alphaModFix/>
          </a:blip>
          <a:srcRect b="0" l="42465" r="0" t="0"/>
          <a:stretch/>
        </p:blipFill>
        <p:spPr>
          <a:xfrm>
            <a:off x="4" y="5737325"/>
            <a:ext cx="2098949" cy="3771699"/>
          </a:xfrm>
          <a:prstGeom prst="rect">
            <a:avLst/>
          </a:prstGeom>
          <a:noFill/>
          <a:ln>
            <a:noFill/>
          </a:ln>
        </p:spPr>
      </p:pic>
      <p:pic>
        <p:nvPicPr>
          <p:cNvPr id="269" name="Google Shape;269;p23"/>
          <p:cNvPicPr preferRelativeResize="0"/>
          <p:nvPr/>
        </p:nvPicPr>
        <p:blipFill>
          <a:blip r:embed="rId5">
            <a:alphaModFix/>
          </a:blip>
          <a:stretch>
            <a:fillRect/>
          </a:stretch>
        </p:blipFill>
        <p:spPr>
          <a:xfrm>
            <a:off x="9328952" y="578875"/>
            <a:ext cx="5898931" cy="4689251"/>
          </a:xfrm>
          <a:prstGeom prst="rect">
            <a:avLst/>
          </a:prstGeom>
          <a:noFill/>
          <a:ln>
            <a:noFill/>
          </a:ln>
        </p:spPr>
      </p:pic>
      <p:pic>
        <p:nvPicPr>
          <p:cNvPr id="270" name="Google Shape;270;p23"/>
          <p:cNvPicPr preferRelativeResize="0"/>
          <p:nvPr/>
        </p:nvPicPr>
        <p:blipFill>
          <a:blip r:embed="rId6">
            <a:alphaModFix/>
          </a:blip>
          <a:stretch>
            <a:fillRect/>
          </a:stretch>
        </p:blipFill>
        <p:spPr>
          <a:xfrm>
            <a:off x="3316300" y="5207775"/>
            <a:ext cx="5788698" cy="449134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0C0F"/>
        </a:solidFill>
      </p:bgPr>
    </p:bg>
    <p:spTree>
      <p:nvGrpSpPr>
        <p:cNvPr id="274" name="Shape 274"/>
        <p:cNvGrpSpPr/>
        <p:nvPr/>
      </p:nvGrpSpPr>
      <p:grpSpPr>
        <a:xfrm>
          <a:off x="0" y="0"/>
          <a:ext cx="0" cy="0"/>
          <a:chOff x="0" y="0"/>
          <a:chExt cx="0" cy="0"/>
        </a:xfrm>
      </p:grpSpPr>
      <p:sp>
        <p:nvSpPr>
          <p:cNvPr id="275" name="Google Shape;275;p24"/>
          <p:cNvSpPr/>
          <p:nvPr/>
        </p:nvSpPr>
        <p:spPr>
          <a:xfrm>
            <a:off x="0" y="-950"/>
            <a:ext cx="7765757" cy="10290519"/>
          </a:xfrm>
          <a:custGeom>
            <a:rect b="b" l="l" r="r" t="t"/>
            <a:pathLst>
              <a:path extrusionOk="0" h="2860464" w="2086167">
                <a:moveTo>
                  <a:pt x="0" y="0"/>
                </a:moveTo>
                <a:lnTo>
                  <a:pt x="2086167" y="0"/>
                </a:lnTo>
                <a:lnTo>
                  <a:pt x="2086167" y="2860464"/>
                </a:lnTo>
                <a:lnTo>
                  <a:pt x="0" y="2860464"/>
                </a:lnTo>
                <a:close/>
              </a:path>
            </a:pathLst>
          </a:custGeom>
          <a:solidFill>
            <a:srgbClr val="ED69A2"/>
          </a:solidFill>
          <a:ln>
            <a:noFill/>
          </a:ln>
        </p:spPr>
      </p:sp>
      <p:pic>
        <p:nvPicPr>
          <p:cNvPr id="276" name="Google Shape;276;p24"/>
          <p:cNvPicPr preferRelativeResize="0"/>
          <p:nvPr/>
        </p:nvPicPr>
        <p:blipFill rotWithShape="1">
          <a:blip r:embed="rId3">
            <a:alphaModFix/>
          </a:blip>
          <a:srcRect b="0" l="29745" r="0" t="0"/>
          <a:stretch/>
        </p:blipFill>
        <p:spPr>
          <a:xfrm>
            <a:off x="0" y="0"/>
            <a:ext cx="5939076" cy="10287002"/>
          </a:xfrm>
          <a:prstGeom prst="rect">
            <a:avLst/>
          </a:prstGeom>
          <a:noFill/>
          <a:ln>
            <a:noFill/>
          </a:ln>
        </p:spPr>
      </p:pic>
      <p:sp>
        <p:nvSpPr>
          <p:cNvPr id="277" name="Google Shape;277;p24"/>
          <p:cNvSpPr/>
          <p:nvPr/>
        </p:nvSpPr>
        <p:spPr>
          <a:xfrm>
            <a:off x="7766339" y="2303488"/>
            <a:ext cx="9667830" cy="7290210"/>
          </a:xfrm>
          <a:custGeom>
            <a:rect b="b" l="l" r="r" t="t"/>
            <a:pathLst>
              <a:path extrusionOk="0" h="1920055" w="2546260">
                <a:moveTo>
                  <a:pt x="0" y="0"/>
                </a:moveTo>
                <a:lnTo>
                  <a:pt x="2546260" y="0"/>
                </a:lnTo>
                <a:lnTo>
                  <a:pt x="2546260" y="1920055"/>
                </a:lnTo>
                <a:lnTo>
                  <a:pt x="0" y="1920055"/>
                </a:lnTo>
                <a:close/>
              </a:path>
            </a:pathLst>
          </a:custGeom>
          <a:solidFill>
            <a:srgbClr val="F55F59"/>
          </a:solidFill>
          <a:ln>
            <a:noFill/>
          </a:ln>
        </p:spPr>
      </p:sp>
      <p:sp>
        <p:nvSpPr>
          <p:cNvPr id="278" name="Google Shape;278;p24"/>
          <p:cNvSpPr txBox="1"/>
          <p:nvPr/>
        </p:nvSpPr>
        <p:spPr>
          <a:xfrm>
            <a:off x="8417250" y="2646711"/>
            <a:ext cx="1942802" cy="5333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FFDA73"/>
                </a:solidFill>
                <a:latin typeface="Montserrat"/>
                <a:ea typeface="Montserrat"/>
                <a:cs typeface="Montserrat"/>
                <a:sym typeface="Montserrat"/>
              </a:rPr>
              <a:t>Hierarchy</a:t>
            </a:r>
            <a:endParaRPr/>
          </a:p>
        </p:txBody>
      </p:sp>
      <p:sp>
        <p:nvSpPr>
          <p:cNvPr id="279" name="Google Shape;279;p24"/>
          <p:cNvSpPr txBox="1"/>
          <p:nvPr/>
        </p:nvSpPr>
        <p:spPr>
          <a:xfrm>
            <a:off x="8417250" y="3424586"/>
            <a:ext cx="8133000" cy="101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000" u="none" cap="none" strike="noStrike">
                <a:solidFill>
                  <a:srgbClr val="FFFFFF"/>
                </a:solidFill>
                <a:latin typeface="Montserrat"/>
                <a:ea typeface="Montserrat"/>
                <a:cs typeface="Montserrat"/>
                <a:sym typeface="Montserrat"/>
              </a:rPr>
              <a:t>Lorem ipsum dolor sit amet, consectetur creative direction elit. Sed do eiusmod tempor incididunt incididunt ut digital design et user experience magna amet sed do.</a:t>
            </a:r>
            <a:endParaRPr>
              <a:latin typeface="Montserrat"/>
              <a:ea typeface="Montserrat"/>
              <a:cs typeface="Montserrat"/>
              <a:sym typeface="Montserrat"/>
            </a:endParaRPr>
          </a:p>
        </p:txBody>
      </p:sp>
      <p:sp>
        <p:nvSpPr>
          <p:cNvPr id="280" name="Google Shape;280;p24"/>
          <p:cNvSpPr txBox="1"/>
          <p:nvPr/>
        </p:nvSpPr>
        <p:spPr>
          <a:xfrm>
            <a:off x="8417250" y="4872371"/>
            <a:ext cx="1942058" cy="5333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FFDA73"/>
                </a:solidFill>
                <a:latin typeface="Montserrat"/>
                <a:ea typeface="Montserrat"/>
                <a:cs typeface="Montserrat"/>
                <a:sym typeface="Montserrat"/>
              </a:rPr>
              <a:t>Proximity</a:t>
            </a:r>
            <a:endParaRPr/>
          </a:p>
        </p:txBody>
      </p:sp>
      <p:sp>
        <p:nvSpPr>
          <p:cNvPr id="281" name="Google Shape;281;p24"/>
          <p:cNvSpPr txBox="1"/>
          <p:nvPr/>
        </p:nvSpPr>
        <p:spPr>
          <a:xfrm>
            <a:off x="8417250" y="5650246"/>
            <a:ext cx="8133000" cy="101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000" u="none" cap="none" strike="noStrike">
                <a:solidFill>
                  <a:srgbClr val="FFFFFF"/>
                </a:solidFill>
                <a:latin typeface="Montserrat"/>
                <a:ea typeface="Montserrat"/>
                <a:cs typeface="Montserrat"/>
                <a:sym typeface="Montserrat"/>
              </a:rPr>
              <a:t>Lorem ipsum dolor sit amet, consectetur creative direction elit. Sed do eiusmod tempor incididunt incididunt ut digital design et user experience magna amet sed do.</a:t>
            </a:r>
            <a:endParaRPr>
              <a:latin typeface="Montserrat"/>
              <a:ea typeface="Montserrat"/>
              <a:cs typeface="Montserrat"/>
              <a:sym typeface="Montserrat"/>
            </a:endParaRPr>
          </a:p>
        </p:txBody>
      </p:sp>
      <p:sp>
        <p:nvSpPr>
          <p:cNvPr id="282" name="Google Shape;282;p24"/>
          <p:cNvSpPr txBox="1"/>
          <p:nvPr/>
        </p:nvSpPr>
        <p:spPr>
          <a:xfrm>
            <a:off x="8417250" y="7094870"/>
            <a:ext cx="1599902" cy="5333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FFDA73"/>
                </a:solidFill>
                <a:latin typeface="Montserrat"/>
                <a:ea typeface="Montserrat"/>
                <a:cs typeface="Montserrat"/>
                <a:sym typeface="Montserrat"/>
              </a:rPr>
              <a:t>Rhythm</a:t>
            </a:r>
            <a:endParaRPr/>
          </a:p>
        </p:txBody>
      </p:sp>
      <p:sp>
        <p:nvSpPr>
          <p:cNvPr id="283" name="Google Shape;283;p24"/>
          <p:cNvSpPr txBox="1"/>
          <p:nvPr/>
        </p:nvSpPr>
        <p:spPr>
          <a:xfrm>
            <a:off x="8417250" y="7872745"/>
            <a:ext cx="8133000" cy="101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000" u="none" cap="none" strike="noStrike">
                <a:solidFill>
                  <a:srgbClr val="FFFFFF"/>
                </a:solidFill>
                <a:latin typeface="Montserrat"/>
                <a:ea typeface="Montserrat"/>
                <a:cs typeface="Montserrat"/>
                <a:sym typeface="Montserrat"/>
              </a:rPr>
              <a:t>Lorem ipsum dolor sit amet, consectetur creative direction elit. Sed do eiusmod tempor incididunt incididunt ut digital design et user experience magna amet sed do.</a:t>
            </a:r>
            <a:endParaRPr>
              <a:latin typeface="Montserrat"/>
              <a:ea typeface="Montserrat"/>
              <a:cs typeface="Montserrat"/>
              <a:sym typeface="Montserrat"/>
            </a:endParaRPr>
          </a:p>
        </p:txBody>
      </p:sp>
      <p:pic>
        <p:nvPicPr>
          <p:cNvPr id="284" name="Google Shape;284;p24"/>
          <p:cNvPicPr preferRelativeResize="0"/>
          <p:nvPr/>
        </p:nvPicPr>
        <p:blipFill>
          <a:blip r:embed="rId4">
            <a:alphaModFix/>
          </a:blip>
          <a:stretch>
            <a:fillRect/>
          </a:stretch>
        </p:blipFill>
        <p:spPr>
          <a:xfrm>
            <a:off x="2417800" y="1819275"/>
            <a:ext cx="5348549" cy="728799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0C0F"/>
        </a:solidFill>
      </p:bgPr>
    </p:bg>
    <p:spTree>
      <p:nvGrpSpPr>
        <p:cNvPr id="288" name="Shape 288"/>
        <p:cNvGrpSpPr/>
        <p:nvPr/>
      </p:nvGrpSpPr>
      <p:grpSpPr>
        <a:xfrm>
          <a:off x="0" y="0"/>
          <a:ext cx="0" cy="0"/>
          <a:chOff x="0" y="0"/>
          <a:chExt cx="0" cy="0"/>
        </a:xfrm>
      </p:grpSpPr>
      <p:grpSp>
        <p:nvGrpSpPr>
          <p:cNvPr id="289" name="Google Shape;289;p25"/>
          <p:cNvGrpSpPr/>
          <p:nvPr/>
        </p:nvGrpSpPr>
        <p:grpSpPr>
          <a:xfrm>
            <a:off x="0" y="-180826"/>
            <a:ext cx="5370301" cy="6692707"/>
            <a:chOff x="0" y="-47625"/>
            <a:chExt cx="1414400" cy="1762688"/>
          </a:xfrm>
        </p:grpSpPr>
        <p:sp>
          <p:nvSpPr>
            <p:cNvPr id="290" name="Google Shape;290;p25"/>
            <p:cNvSpPr/>
            <p:nvPr/>
          </p:nvSpPr>
          <p:spPr>
            <a:xfrm>
              <a:off x="0" y="0"/>
              <a:ext cx="1414400" cy="1715063"/>
            </a:xfrm>
            <a:custGeom>
              <a:rect b="b" l="l" r="r" t="t"/>
              <a:pathLst>
                <a:path extrusionOk="0" h="1715063" w="1414400">
                  <a:moveTo>
                    <a:pt x="0" y="0"/>
                  </a:moveTo>
                  <a:lnTo>
                    <a:pt x="1414400" y="0"/>
                  </a:lnTo>
                  <a:lnTo>
                    <a:pt x="1414400" y="1715063"/>
                  </a:lnTo>
                  <a:lnTo>
                    <a:pt x="0" y="1715063"/>
                  </a:lnTo>
                  <a:close/>
                </a:path>
              </a:pathLst>
            </a:custGeom>
            <a:solidFill>
              <a:srgbClr val="110C0F"/>
            </a:solidFill>
            <a:ln>
              <a:noFill/>
            </a:ln>
          </p:spPr>
        </p:sp>
        <p:sp>
          <p:nvSpPr>
            <p:cNvPr id="291" name="Google Shape;291;p25"/>
            <p:cNvSpPr txBox="1"/>
            <p:nvPr/>
          </p:nvSpPr>
          <p:spPr>
            <a:xfrm>
              <a:off x="0" y="-47625"/>
              <a:ext cx="1414400" cy="176268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2" name="Google Shape;292;p25"/>
          <p:cNvPicPr preferRelativeResize="0"/>
          <p:nvPr/>
        </p:nvPicPr>
        <p:blipFill rotWithShape="1">
          <a:blip r:embed="rId3">
            <a:alphaModFix/>
          </a:blip>
          <a:srcRect b="0" l="16922" r="0" t="0"/>
          <a:stretch/>
        </p:blipFill>
        <p:spPr>
          <a:xfrm>
            <a:off x="-25" y="-325"/>
            <a:ext cx="5370327" cy="6512251"/>
          </a:xfrm>
          <a:prstGeom prst="rect">
            <a:avLst/>
          </a:prstGeom>
          <a:noFill/>
          <a:ln>
            <a:noFill/>
          </a:ln>
        </p:spPr>
      </p:pic>
      <p:sp>
        <p:nvSpPr>
          <p:cNvPr id="293" name="Google Shape;293;p25"/>
          <p:cNvSpPr txBox="1"/>
          <p:nvPr/>
        </p:nvSpPr>
        <p:spPr>
          <a:xfrm>
            <a:off x="6884607" y="6897965"/>
            <a:ext cx="98892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F55F59"/>
                </a:solidFill>
                <a:latin typeface="Changa ExtraBold"/>
                <a:ea typeface="Changa ExtraBold"/>
                <a:cs typeface="Changa ExtraBold"/>
                <a:sym typeface="Changa ExtraBold"/>
              </a:rPr>
              <a:t>A picture is worth a thousand words</a:t>
            </a:r>
            <a:endParaRPr/>
          </a:p>
        </p:txBody>
      </p:sp>
      <p:sp>
        <p:nvSpPr>
          <p:cNvPr id="294" name="Google Shape;294;p25"/>
          <p:cNvSpPr/>
          <p:nvPr/>
        </p:nvSpPr>
        <p:spPr>
          <a:xfrm>
            <a:off x="0" y="6511881"/>
            <a:ext cx="5370335" cy="3775144"/>
          </a:xfrm>
          <a:custGeom>
            <a:rect b="b" l="l" r="r" t="t"/>
            <a:pathLst>
              <a:path extrusionOk="0" h="994270" w="1414400">
                <a:moveTo>
                  <a:pt x="0" y="0"/>
                </a:moveTo>
                <a:lnTo>
                  <a:pt x="1414400" y="0"/>
                </a:lnTo>
                <a:lnTo>
                  <a:pt x="1414400" y="994270"/>
                </a:lnTo>
                <a:lnTo>
                  <a:pt x="0" y="994270"/>
                </a:lnTo>
                <a:close/>
              </a:path>
            </a:pathLst>
          </a:custGeom>
          <a:solidFill>
            <a:srgbClr val="007041"/>
          </a:solidFill>
          <a:ln>
            <a:noFill/>
          </a:ln>
        </p:spPr>
      </p:sp>
      <p:pic>
        <p:nvPicPr>
          <p:cNvPr id="295" name="Google Shape;295;p25"/>
          <p:cNvPicPr preferRelativeResize="0"/>
          <p:nvPr/>
        </p:nvPicPr>
        <p:blipFill>
          <a:blip r:embed="rId4">
            <a:alphaModFix/>
          </a:blip>
          <a:stretch>
            <a:fillRect/>
          </a:stretch>
        </p:blipFill>
        <p:spPr>
          <a:xfrm>
            <a:off x="5370300" y="-1"/>
            <a:ext cx="12917699" cy="6509312"/>
          </a:xfrm>
          <a:prstGeom prst="rect">
            <a:avLst/>
          </a:prstGeom>
          <a:noFill/>
          <a:ln>
            <a:noFill/>
          </a:ln>
        </p:spPr>
      </p:pic>
      <p:pic>
        <p:nvPicPr>
          <p:cNvPr id="296" name="Google Shape;296;p25"/>
          <p:cNvPicPr preferRelativeResize="0"/>
          <p:nvPr/>
        </p:nvPicPr>
        <p:blipFill rotWithShape="1">
          <a:blip r:embed="rId5">
            <a:alphaModFix/>
          </a:blip>
          <a:srcRect b="8298" l="13785" r="0" t="0"/>
          <a:stretch/>
        </p:blipFill>
        <p:spPr>
          <a:xfrm>
            <a:off x="-25" y="6509875"/>
            <a:ext cx="3547625" cy="3775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5F59"/>
        </a:solidFill>
      </p:bgPr>
    </p:bg>
    <p:spTree>
      <p:nvGrpSpPr>
        <p:cNvPr id="300" name="Shape 300"/>
        <p:cNvGrpSpPr/>
        <p:nvPr/>
      </p:nvGrpSpPr>
      <p:grpSpPr>
        <a:xfrm>
          <a:off x="0" y="0"/>
          <a:ext cx="0" cy="0"/>
          <a:chOff x="0" y="0"/>
          <a:chExt cx="0" cy="0"/>
        </a:xfrm>
      </p:grpSpPr>
      <p:sp>
        <p:nvSpPr>
          <p:cNvPr id="301" name="Google Shape;301;p26"/>
          <p:cNvSpPr txBox="1"/>
          <p:nvPr/>
        </p:nvSpPr>
        <p:spPr>
          <a:xfrm>
            <a:off x="1028700" y="2668500"/>
            <a:ext cx="9921900" cy="5541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000" u="none" cap="none" strike="noStrike">
                <a:solidFill>
                  <a:srgbClr val="FFDA73"/>
                </a:solidFill>
                <a:latin typeface="Changa ExtraBold"/>
                <a:ea typeface="Changa ExtraBold"/>
                <a:cs typeface="Changa ExtraBold"/>
                <a:sym typeface="Changa ExtraBold"/>
              </a:rPr>
              <a:t>Design is not just what it looks like and feels like. Design is how </a:t>
            </a:r>
            <a:endParaRPr b="1" i="0" sz="9000" u="none" cap="none" strike="noStrike">
              <a:solidFill>
                <a:srgbClr val="FFDA73"/>
              </a:solidFill>
              <a:latin typeface="Changa ExtraBold"/>
              <a:ea typeface="Changa ExtraBold"/>
              <a:cs typeface="Changa ExtraBold"/>
              <a:sym typeface="Changa ExtraBold"/>
            </a:endParaRPr>
          </a:p>
          <a:p>
            <a:pPr indent="0" lvl="0" marL="0" marR="0" rtl="0" algn="l">
              <a:lnSpc>
                <a:spcPct val="80000"/>
              </a:lnSpc>
              <a:spcBef>
                <a:spcPts val="0"/>
              </a:spcBef>
              <a:spcAft>
                <a:spcPts val="0"/>
              </a:spcAft>
              <a:buNone/>
            </a:pPr>
            <a:r>
              <a:rPr b="1" i="0" lang="en-US" sz="9000" u="none" cap="none" strike="noStrike">
                <a:solidFill>
                  <a:srgbClr val="FFDA73"/>
                </a:solidFill>
                <a:latin typeface="Changa ExtraBold"/>
                <a:ea typeface="Changa ExtraBold"/>
                <a:cs typeface="Changa ExtraBold"/>
                <a:sym typeface="Changa ExtraBold"/>
              </a:rPr>
              <a:t>it works.</a:t>
            </a:r>
            <a:endParaRPr/>
          </a:p>
        </p:txBody>
      </p:sp>
      <p:grpSp>
        <p:nvGrpSpPr>
          <p:cNvPr id="302" name="Google Shape;302;p26"/>
          <p:cNvGrpSpPr/>
          <p:nvPr/>
        </p:nvGrpSpPr>
        <p:grpSpPr>
          <a:xfrm>
            <a:off x="11859237" y="-180826"/>
            <a:ext cx="6428763" cy="10467826"/>
            <a:chOff x="0" y="-47625"/>
            <a:chExt cx="1693172" cy="2756958"/>
          </a:xfrm>
        </p:grpSpPr>
        <p:sp>
          <p:nvSpPr>
            <p:cNvPr id="303" name="Google Shape;303;p26"/>
            <p:cNvSpPr/>
            <p:nvPr/>
          </p:nvSpPr>
          <p:spPr>
            <a:xfrm>
              <a:off x="0" y="0"/>
              <a:ext cx="1693172" cy="2709333"/>
            </a:xfrm>
            <a:custGeom>
              <a:rect b="b" l="l" r="r" t="t"/>
              <a:pathLst>
                <a:path extrusionOk="0" h="2709333" w="1693172">
                  <a:moveTo>
                    <a:pt x="0" y="0"/>
                  </a:moveTo>
                  <a:lnTo>
                    <a:pt x="1693172" y="0"/>
                  </a:lnTo>
                  <a:lnTo>
                    <a:pt x="1693172" y="2709333"/>
                  </a:lnTo>
                  <a:lnTo>
                    <a:pt x="0" y="2709333"/>
                  </a:lnTo>
                  <a:close/>
                </a:path>
              </a:pathLst>
            </a:custGeom>
            <a:solidFill>
              <a:srgbClr val="404AA8"/>
            </a:solidFill>
            <a:ln>
              <a:noFill/>
            </a:ln>
          </p:spPr>
        </p:sp>
        <p:sp>
          <p:nvSpPr>
            <p:cNvPr id="304" name="Google Shape;304;p26"/>
            <p:cNvSpPr txBox="1"/>
            <p:nvPr/>
          </p:nvSpPr>
          <p:spPr>
            <a:xfrm>
              <a:off x="0" y="-47625"/>
              <a:ext cx="1693172"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 name="Google Shape;305;p26"/>
          <p:cNvGrpSpPr/>
          <p:nvPr/>
        </p:nvGrpSpPr>
        <p:grpSpPr>
          <a:xfrm>
            <a:off x="11859237" y="7440012"/>
            <a:ext cx="6428763" cy="2846988"/>
            <a:chOff x="0" y="-47625"/>
            <a:chExt cx="1693172" cy="749824"/>
          </a:xfrm>
        </p:grpSpPr>
        <p:sp>
          <p:nvSpPr>
            <p:cNvPr id="306" name="Google Shape;306;p26"/>
            <p:cNvSpPr/>
            <p:nvPr/>
          </p:nvSpPr>
          <p:spPr>
            <a:xfrm>
              <a:off x="0" y="0"/>
              <a:ext cx="1693172" cy="702199"/>
            </a:xfrm>
            <a:custGeom>
              <a:rect b="b" l="l" r="r" t="t"/>
              <a:pathLst>
                <a:path extrusionOk="0" h="702199" w="1693172">
                  <a:moveTo>
                    <a:pt x="0" y="0"/>
                  </a:moveTo>
                  <a:lnTo>
                    <a:pt x="1693172" y="0"/>
                  </a:lnTo>
                  <a:lnTo>
                    <a:pt x="1693172" y="702199"/>
                  </a:lnTo>
                  <a:lnTo>
                    <a:pt x="0" y="702199"/>
                  </a:lnTo>
                  <a:close/>
                </a:path>
              </a:pathLst>
            </a:custGeom>
            <a:solidFill>
              <a:srgbClr val="110C0F"/>
            </a:solidFill>
            <a:ln>
              <a:noFill/>
            </a:ln>
          </p:spPr>
        </p:sp>
        <p:sp>
          <p:nvSpPr>
            <p:cNvPr id="307" name="Google Shape;307;p26"/>
            <p:cNvSpPr txBox="1"/>
            <p:nvPr/>
          </p:nvSpPr>
          <p:spPr>
            <a:xfrm>
              <a:off x="0" y="-47625"/>
              <a:ext cx="1693172" cy="74982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8" name="Google Shape;308;p26"/>
          <p:cNvSpPr txBox="1"/>
          <p:nvPr/>
        </p:nvSpPr>
        <p:spPr>
          <a:xfrm>
            <a:off x="1028700" y="8356059"/>
            <a:ext cx="7850400" cy="384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i="0" lang="en-US" sz="2499" u="none" cap="none" strike="noStrike">
                <a:solidFill>
                  <a:srgbClr val="FFDA73"/>
                </a:solidFill>
                <a:latin typeface="Montserrat"/>
                <a:ea typeface="Montserrat"/>
                <a:cs typeface="Montserrat"/>
                <a:sym typeface="Montserrat"/>
              </a:rPr>
              <a:t>Someone Famous</a:t>
            </a:r>
            <a:endParaRPr>
              <a:latin typeface="Montserrat"/>
              <a:ea typeface="Montserrat"/>
              <a:cs typeface="Montserrat"/>
              <a:sym typeface="Montserrat"/>
            </a:endParaRPr>
          </a:p>
        </p:txBody>
      </p:sp>
      <p:sp>
        <p:nvSpPr>
          <p:cNvPr id="309" name="Google Shape;309;p26"/>
          <p:cNvSpPr txBox="1"/>
          <p:nvPr/>
        </p:nvSpPr>
        <p:spPr>
          <a:xfrm>
            <a:off x="0" y="-2476630"/>
            <a:ext cx="5898326" cy="943520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7714" u="none" cap="none" strike="noStrike">
                <a:solidFill>
                  <a:srgbClr val="ED69A2"/>
                </a:solidFill>
                <a:latin typeface="Montserrat"/>
                <a:ea typeface="Montserrat"/>
                <a:cs typeface="Montserrat"/>
                <a:sym typeface="Montserrat"/>
              </a:rPr>
              <a:t>“</a:t>
            </a:r>
            <a:endParaRPr/>
          </a:p>
        </p:txBody>
      </p:sp>
      <p:sp>
        <p:nvSpPr>
          <p:cNvPr id="310" name="Google Shape;310;p26"/>
          <p:cNvSpPr txBox="1"/>
          <p:nvPr/>
        </p:nvSpPr>
        <p:spPr>
          <a:xfrm>
            <a:off x="7209544" y="6961804"/>
            <a:ext cx="5898326" cy="943520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67714" u="none" cap="none" strike="noStrike">
                <a:solidFill>
                  <a:srgbClr val="ED69A2"/>
                </a:solidFill>
                <a:latin typeface="Montserrat"/>
                <a:ea typeface="Montserrat"/>
                <a:cs typeface="Montserrat"/>
                <a:sym typeface="Montserrat"/>
              </a:rPr>
              <a:t>“</a:t>
            </a:r>
            <a:endParaRPr/>
          </a:p>
        </p:txBody>
      </p:sp>
      <p:pic>
        <p:nvPicPr>
          <p:cNvPr id="311" name="Google Shape;311;p26"/>
          <p:cNvPicPr preferRelativeResize="0"/>
          <p:nvPr/>
        </p:nvPicPr>
        <p:blipFill rotWithShape="1">
          <a:blip r:embed="rId3">
            <a:alphaModFix/>
          </a:blip>
          <a:srcRect b="0" l="0" r="0" t="30958"/>
          <a:stretch/>
        </p:blipFill>
        <p:spPr>
          <a:xfrm>
            <a:off x="11859225" y="-1"/>
            <a:ext cx="5363400" cy="3730324"/>
          </a:xfrm>
          <a:prstGeom prst="rect">
            <a:avLst/>
          </a:prstGeom>
          <a:noFill/>
          <a:ln>
            <a:noFill/>
          </a:ln>
        </p:spPr>
      </p:pic>
      <p:pic>
        <p:nvPicPr>
          <p:cNvPr id="312" name="Google Shape;312;p26"/>
          <p:cNvPicPr preferRelativeResize="0"/>
          <p:nvPr/>
        </p:nvPicPr>
        <p:blipFill rotWithShape="1">
          <a:blip r:embed="rId4">
            <a:alphaModFix/>
          </a:blip>
          <a:srcRect b="21972" l="0" r="70765" t="0"/>
          <a:stretch/>
        </p:blipFill>
        <p:spPr>
          <a:xfrm>
            <a:off x="15886250" y="1028700"/>
            <a:ext cx="2401801" cy="9258301"/>
          </a:xfrm>
          <a:prstGeom prst="rect">
            <a:avLst/>
          </a:prstGeom>
          <a:noFill/>
          <a:ln>
            <a:noFill/>
          </a:ln>
        </p:spPr>
      </p:pic>
      <p:pic>
        <p:nvPicPr>
          <p:cNvPr id="313" name="Google Shape;313;p26"/>
          <p:cNvPicPr preferRelativeResize="0"/>
          <p:nvPr/>
        </p:nvPicPr>
        <p:blipFill>
          <a:blip r:embed="rId5">
            <a:alphaModFix/>
          </a:blip>
          <a:stretch>
            <a:fillRect/>
          </a:stretch>
        </p:blipFill>
        <p:spPr>
          <a:xfrm>
            <a:off x="11844875" y="3730050"/>
            <a:ext cx="3918525" cy="3918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0C0F"/>
        </a:solidFill>
      </p:bgPr>
    </p:bg>
    <p:spTree>
      <p:nvGrpSpPr>
        <p:cNvPr id="317" name="Shape 317"/>
        <p:cNvGrpSpPr/>
        <p:nvPr/>
      </p:nvGrpSpPr>
      <p:grpSpPr>
        <a:xfrm>
          <a:off x="0" y="0"/>
          <a:ext cx="0" cy="0"/>
          <a:chOff x="0" y="0"/>
          <a:chExt cx="0" cy="0"/>
        </a:xfrm>
      </p:grpSpPr>
      <p:pic>
        <p:nvPicPr>
          <p:cNvPr id="318" name="Google Shape;318;p27"/>
          <p:cNvPicPr preferRelativeResize="0"/>
          <p:nvPr/>
        </p:nvPicPr>
        <p:blipFill rotWithShape="1">
          <a:blip r:embed="rId3">
            <a:alphaModFix/>
          </a:blip>
          <a:srcRect b="1729" l="0" r="4662" t="0"/>
          <a:stretch/>
        </p:blipFill>
        <p:spPr>
          <a:xfrm>
            <a:off x="12007875" y="2428675"/>
            <a:ext cx="6280123" cy="7858324"/>
          </a:xfrm>
          <a:prstGeom prst="rect">
            <a:avLst/>
          </a:prstGeom>
          <a:noFill/>
          <a:ln>
            <a:noFill/>
          </a:ln>
        </p:spPr>
      </p:pic>
      <p:sp>
        <p:nvSpPr>
          <p:cNvPr id="319" name="Google Shape;319;p27"/>
          <p:cNvSpPr/>
          <p:nvPr/>
        </p:nvSpPr>
        <p:spPr>
          <a:xfrm>
            <a:off x="1613938" y="735111"/>
            <a:ext cx="4441669" cy="1811548"/>
          </a:xfrm>
          <a:custGeom>
            <a:rect b="b" l="l" r="r" t="t"/>
            <a:pathLst>
              <a:path extrusionOk="0" h="477115" w="1169822">
                <a:moveTo>
                  <a:pt x="0" y="0"/>
                </a:moveTo>
                <a:lnTo>
                  <a:pt x="1169822" y="0"/>
                </a:lnTo>
                <a:lnTo>
                  <a:pt x="1169822" y="477115"/>
                </a:lnTo>
                <a:lnTo>
                  <a:pt x="0" y="477115"/>
                </a:lnTo>
                <a:close/>
              </a:path>
            </a:pathLst>
          </a:custGeom>
          <a:solidFill>
            <a:srgbClr val="6D1943"/>
          </a:solidFill>
          <a:ln>
            <a:noFill/>
          </a:ln>
        </p:spPr>
      </p:sp>
      <p:sp>
        <p:nvSpPr>
          <p:cNvPr id="320" name="Google Shape;320;p27"/>
          <p:cNvSpPr/>
          <p:nvPr/>
        </p:nvSpPr>
        <p:spPr>
          <a:xfrm>
            <a:off x="1613938" y="2727634"/>
            <a:ext cx="13293707" cy="2415862"/>
          </a:xfrm>
          <a:custGeom>
            <a:rect b="b" l="l" r="r" t="t"/>
            <a:pathLst>
              <a:path extrusionOk="0" h="636277" w="3501223">
                <a:moveTo>
                  <a:pt x="0" y="0"/>
                </a:moveTo>
                <a:lnTo>
                  <a:pt x="3501223" y="0"/>
                </a:lnTo>
                <a:lnTo>
                  <a:pt x="3501223" y="636277"/>
                </a:lnTo>
                <a:lnTo>
                  <a:pt x="0" y="636277"/>
                </a:lnTo>
                <a:close/>
              </a:path>
            </a:pathLst>
          </a:custGeom>
          <a:solidFill>
            <a:srgbClr val="404AA8"/>
          </a:solidFill>
          <a:ln>
            <a:noFill/>
          </a:ln>
        </p:spPr>
      </p:sp>
      <p:sp>
        <p:nvSpPr>
          <p:cNvPr id="321" name="Google Shape;321;p27"/>
          <p:cNvSpPr/>
          <p:nvPr/>
        </p:nvSpPr>
        <p:spPr>
          <a:xfrm>
            <a:off x="1613938" y="5467350"/>
            <a:ext cx="11071440" cy="4819650"/>
          </a:xfrm>
          <a:custGeom>
            <a:rect b="b" l="l" r="r" t="t"/>
            <a:pathLst>
              <a:path extrusionOk="0" h="1269373" w="2915935">
                <a:moveTo>
                  <a:pt x="0" y="0"/>
                </a:moveTo>
                <a:lnTo>
                  <a:pt x="2915935" y="0"/>
                </a:lnTo>
                <a:lnTo>
                  <a:pt x="2915935" y="1269373"/>
                </a:lnTo>
                <a:lnTo>
                  <a:pt x="0" y="1269373"/>
                </a:lnTo>
                <a:close/>
              </a:path>
            </a:pathLst>
          </a:custGeom>
          <a:solidFill>
            <a:srgbClr val="007041"/>
          </a:solidFill>
          <a:ln>
            <a:noFill/>
          </a:ln>
        </p:spPr>
      </p:sp>
      <p:sp>
        <p:nvSpPr>
          <p:cNvPr id="322" name="Google Shape;322;p27"/>
          <p:cNvSpPr/>
          <p:nvPr/>
        </p:nvSpPr>
        <p:spPr>
          <a:xfrm>
            <a:off x="6230311" y="735111"/>
            <a:ext cx="3021891" cy="1811548"/>
          </a:xfrm>
          <a:custGeom>
            <a:rect b="b" l="l" r="r" t="t"/>
            <a:pathLst>
              <a:path extrusionOk="0" h="477115" w="795889">
                <a:moveTo>
                  <a:pt x="0" y="0"/>
                </a:moveTo>
                <a:lnTo>
                  <a:pt x="795889" y="0"/>
                </a:lnTo>
                <a:lnTo>
                  <a:pt x="795889" y="477115"/>
                </a:lnTo>
                <a:lnTo>
                  <a:pt x="0" y="477115"/>
                </a:lnTo>
                <a:close/>
              </a:path>
            </a:pathLst>
          </a:custGeom>
          <a:solidFill>
            <a:srgbClr val="F55F59"/>
          </a:solidFill>
          <a:ln>
            <a:noFill/>
          </a:ln>
        </p:spPr>
      </p:sp>
      <p:sp>
        <p:nvSpPr>
          <p:cNvPr id="323" name="Google Shape;323;p27"/>
          <p:cNvSpPr txBox="1"/>
          <p:nvPr/>
        </p:nvSpPr>
        <p:spPr>
          <a:xfrm>
            <a:off x="1613938" y="1003625"/>
            <a:ext cx="4441800" cy="138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9000" u="none" cap="none" strike="noStrike">
                <a:solidFill>
                  <a:srgbClr val="D6B8F2"/>
                </a:solidFill>
                <a:latin typeface="Changa ExtraBold"/>
                <a:ea typeface="Changa ExtraBold"/>
                <a:cs typeface="Changa ExtraBold"/>
                <a:sym typeface="Changa ExtraBold"/>
              </a:rPr>
              <a:t>Thank</a:t>
            </a:r>
            <a:endParaRPr/>
          </a:p>
        </p:txBody>
      </p:sp>
      <p:sp>
        <p:nvSpPr>
          <p:cNvPr id="324" name="Google Shape;324;p27"/>
          <p:cNvSpPr txBox="1"/>
          <p:nvPr/>
        </p:nvSpPr>
        <p:spPr>
          <a:xfrm>
            <a:off x="1658490" y="3240241"/>
            <a:ext cx="13084800" cy="138540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1" i="0" lang="en-US" sz="9000" u="none" cap="none" strike="noStrike">
                <a:solidFill>
                  <a:srgbClr val="ED69A2"/>
                </a:solidFill>
                <a:latin typeface="Changa ExtraBold"/>
                <a:ea typeface="Changa ExtraBold"/>
                <a:cs typeface="Changa ExtraBold"/>
                <a:sym typeface="Changa ExtraBold"/>
              </a:rPr>
              <a:t>Send us your questions</a:t>
            </a:r>
            <a:endParaRPr/>
          </a:p>
        </p:txBody>
      </p:sp>
      <p:sp>
        <p:nvSpPr>
          <p:cNvPr id="325" name="Google Shape;325;p27"/>
          <p:cNvSpPr txBox="1"/>
          <p:nvPr/>
        </p:nvSpPr>
        <p:spPr>
          <a:xfrm>
            <a:off x="2083684" y="5905500"/>
            <a:ext cx="3173760" cy="44132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500" u="none" cap="none" strike="noStrike">
                <a:solidFill>
                  <a:srgbClr val="FFDA73"/>
                </a:solidFill>
                <a:latin typeface="Montserrat"/>
                <a:ea typeface="Montserrat"/>
                <a:cs typeface="Montserrat"/>
                <a:sym typeface="Montserrat"/>
              </a:rPr>
              <a:t>CONTACT US HERE</a:t>
            </a:r>
            <a:endParaRPr/>
          </a:p>
        </p:txBody>
      </p:sp>
      <p:sp>
        <p:nvSpPr>
          <p:cNvPr id="326" name="Google Shape;326;p27"/>
          <p:cNvSpPr txBox="1"/>
          <p:nvPr/>
        </p:nvSpPr>
        <p:spPr>
          <a:xfrm>
            <a:off x="6469787" y="1003625"/>
            <a:ext cx="2542800" cy="138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9000" u="none" cap="none" strike="noStrike">
                <a:solidFill>
                  <a:srgbClr val="6D1943"/>
                </a:solidFill>
                <a:latin typeface="Changa ExtraBold"/>
                <a:ea typeface="Changa ExtraBold"/>
                <a:cs typeface="Changa ExtraBold"/>
                <a:sym typeface="Changa ExtraBold"/>
              </a:rPr>
              <a:t>You!</a:t>
            </a:r>
            <a:endParaRPr/>
          </a:p>
        </p:txBody>
      </p:sp>
      <p:sp>
        <p:nvSpPr>
          <p:cNvPr id="327" name="Google Shape;327;p27"/>
          <p:cNvSpPr txBox="1"/>
          <p:nvPr/>
        </p:nvSpPr>
        <p:spPr>
          <a:xfrm>
            <a:off x="2083684" y="6529417"/>
            <a:ext cx="47187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000" u="none" cap="none" strike="noStrike">
                <a:solidFill>
                  <a:srgbClr val="FFDA73"/>
                </a:solidFill>
                <a:latin typeface="Montserrat"/>
                <a:ea typeface="Montserrat"/>
                <a:cs typeface="Montserrat"/>
                <a:sym typeface="Montserrat"/>
              </a:rPr>
              <a:t>123 Anywhere St., Any City,ST 12345</a:t>
            </a:r>
            <a:endParaRPr>
              <a:latin typeface="Montserrat"/>
              <a:ea typeface="Montserrat"/>
              <a:cs typeface="Montserrat"/>
              <a:sym typeface="Montserrat"/>
            </a:endParaRPr>
          </a:p>
        </p:txBody>
      </p:sp>
      <p:sp>
        <p:nvSpPr>
          <p:cNvPr id="328" name="Google Shape;328;p27"/>
          <p:cNvSpPr txBox="1"/>
          <p:nvPr/>
        </p:nvSpPr>
        <p:spPr>
          <a:xfrm>
            <a:off x="2083684" y="7060099"/>
            <a:ext cx="48930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000" u="none" cap="none" strike="noStrike">
                <a:solidFill>
                  <a:srgbClr val="FFDA73"/>
                </a:solidFill>
                <a:latin typeface="Montserrat"/>
                <a:ea typeface="Montserrat"/>
                <a:cs typeface="Montserrat"/>
                <a:sym typeface="Montserrat"/>
              </a:rPr>
              <a:t>123-456-7890</a:t>
            </a:r>
            <a:endParaRPr>
              <a:latin typeface="Montserrat"/>
              <a:ea typeface="Montserrat"/>
              <a:cs typeface="Montserrat"/>
              <a:sym typeface="Montserrat"/>
            </a:endParaRPr>
          </a:p>
        </p:txBody>
      </p:sp>
      <p:sp>
        <p:nvSpPr>
          <p:cNvPr id="329" name="Google Shape;329;p27"/>
          <p:cNvSpPr txBox="1"/>
          <p:nvPr/>
        </p:nvSpPr>
        <p:spPr>
          <a:xfrm>
            <a:off x="7620616" y="6529417"/>
            <a:ext cx="48930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000" u="none" cap="none" strike="noStrike">
                <a:solidFill>
                  <a:srgbClr val="FFDA73"/>
                </a:solidFill>
                <a:latin typeface="Montserrat"/>
                <a:ea typeface="Montserrat"/>
                <a:cs typeface="Montserrat"/>
                <a:sym typeface="Montserrat"/>
              </a:rPr>
              <a:t>hello@reallygreatsite.com</a:t>
            </a:r>
            <a:endParaRPr>
              <a:latin typeface="Montserrat"/>
              <a:ea typeface="Montserrat"/>
              <a:cs typeface="Montserrat"/>
              <a:sym typeface="Montserrat"/>
            </a:endParaRPr>
          </a:p>
        </p:txBody>
      </p:sp>
      <p:sp>
        <p:nvSpPr>
          <p:cNvPr id="330" name="Google Shape;330;p27"/>
          <p:cNvSpPr txBox="1"/>
          <p:nvPr/>
        </p:nvSpPr>
        <p:spPr>
          <a:xfrm>
            <a:off x="2083684" y="7609374"/>
            <a:ext cx="48930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000" u="none" cap="none" strike="noStrike">
                <a:solidFill>
                  <a:srgbClr val="FFDA73"/>
                </a:solidFill>
                <a:latin typeface="Montserrat"/>
                <a:ea typeface="Montserrat"/>
                <a:cs typeface="Montserrat"/>
                <a:sym typeface="Montserrat"/>
              </a:rPr>
              <a:t>reallygreatsite.com</a:t>
            </a:r>
            <a:endParaRPr>
              <a:latin typeface="Montserrat"/>
              <a:ea typeface="Montserrat"/>
              <a:cs typeface="Montserrat"/>
              <a:sym typeface="Montserrat"/>
            </a:endParaRPr>
          </a:p>
        </p:txBody>
      </p:sp>
      <p:sp>
        <p:nvSpPr>
          <p:cNvPr id="331" name="Google Shape;331;p27"/>
          <p:cNvSpPr txBox="1"/>
          <p:nvPr/>
        </p:nvSpPr>
        <p:spPr>
          <a:xfrm>
            <a:off x="7620616" y="7060099"/>
            <a:ext cx="48930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2000" u="none" cap="none" strike="noStrike">
                <a:solidFill>
                  <a:srgbClr val="FFDA73"/>
                </a:solidFill>
                <a:latin typeface="Montserrat"/>
                <a:ea typeface="Montserrat"/>
                <a:cs typeface="Montserrat"/>
                <a:sym typeface="Montserrat"/>
              </a:rPr>
              <a:t>@reallygreatsite</a:t>
            </a:r>
            <a:endParaRPr>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0C0F"/>
        </a:solidFill>
      </p:bgPr>
    </p:bg>
    <p:spTree>
      <p:nvGrpSpPr>
        <p:cNvPr id="335" name="Shape 335"/>
        <p:cNvGrpSpPr/>
        <p:nvPr/>
      </p:nvGrpSpPr>
      <p:grpSpPr>
        <a:xfrm>
          <a:off x="0" y="0"/>
          <a:ext cx="0" cy="0"/>
          <a:chOff x="0" y="0"/>
          <a:chExt cx="0" cy="0"/>
        </a:xfrm>
      </p:grpSpPr>
      <p:sp>
        <p:nvSpPr>
          <p:cNvPr id="336" name="Google Shape;336;p28"/>
          <p:cNvSpPr txBox="1"/>
          <p:nvPr/>
        </p:nvSpPr>
        <p:spPr>
          <a:xfrm>
            <a:off x="1028700" y="876300"/>
            <a:ext cx="13296243" cy="1368417"/>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FFFFFF"/>
                </a:solidFill>
                <a:latin typeface="Changa"/>
                <a:ea typeface="Changa"/>
                <a:cs typeface="Changa"/>
                <a:sym typeface="Changa"/>
              </a:rPr>
              <a:t>Resource Page</a:t>
            </a:r>
            <a:endParaRPr/>
          </a:p>
        </p:txBody>
      </p:sp>
      <p:sp>
        <p:nvSpPr>
          <p:cNvPr id="337" name="Google Shape;337;p28"/>
          <p:cNvSpPr txBox="1"/>
          <p:nvPr/>
        </p:nvSpPr>
        <p:spPr>
          <a:xfrm>
            <a:off x="1028700" y="2370619"/>
            <a:ext cx="8930224"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FFFFFF"/>
                </a:solidFill>
                <a:latin typeface="Montserrat Light"/>
                <a:ea typeface="Montserrat Light"/>
                <a:cs typeface="Montserrat Light"/>
                <a:sym typeface="Montserrat Light"/>
              </a:rPr>
              <a:t>Use these design resources in your Canva presentation.</a:t>
            </a:r>
            <a:endParaRPr/>
          </a:p>
        </p:txBody>
      </p:sp>
      <p:sp>
        <p:nvSpPr>
          <p:cNvPr id="338" name="Google Shape;338;p28"/>
          <p:cNvSpPr txBox="1"/>
          <p:nvPr/>
        </p:nvSpPr>
        <p:spPr>
          <a:xfrm>
            <a:off x="1028700" y="6852602"/>
            <a:ext cx="53220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Montserrat Light"/>
                <a:ea typeface="Montserrat Light"/>
                <a:cs typeface="Montserrat Light"/>
                <a:sym typeface="Montserrat Light"/>
              </a:rPr>
              <a:t>You can find these fonts online too.</a:t>
            </a:r>
            <a:endParaRPr/>
          </a:p>
        </p:txBody>
      </p:sp>
      <p:sp>
        <p:nvSpPr>
          <p:cNvPr id="339" name="Google Shape;339;p28"/>
          <p:cNvSpPr txBox="1"/>
          <p:nvPr/>
        </p:nvSpPr>
        <p:spPr>
          <a:xfrm>
            <a:off x="1028700" y="3895239"/>
            <a:ext cx="38661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Montserrat Light"/>
                <a:ea typeface="Montserrat Light"/>
                <a:cs typeface="Montserrat Light"/>
                <a:sym typeface="Montserrat Light"/>
              </a:rPr>
              <a:t>This presentation template</a:t>
            </a:r>
            <a:endParaRPr/>
          </a:p>
          <a:p>
            <a:pPr indent="0" lvl="0" marL="0" marR="0" rtl="0" algn="l">
              <a:lnSpc>
                <a:spcPct val="115000"/>
              </a:lnSpc>
              <a:spcBef>
                <a:spcPts val="0"/>
              </a:spcBef>
              <a:spcAft>
                <a:spcPts val="0"/>
              </a:spcAft>
              <a:buNone/>
            </a:pPr>
            <a:r>
              <a:rPr b="0" i="0" lang="en-US" sz="2000" u="none" cap="none" strike="noStrike">
                <a:solidFill>
                  <a:srgbClr val="FFFFFF"/>
                </a:solidFill>
                <a:latin typeface="Montserrat Light"/>
                <a:ea typeface="Montserrat Light"/>
                <a:cs typeface="Montserrat Light"/>
                <a:sym typeface="Montserrat Light"/>
              </a:rPr>
              <a:t>uses the following free fonts:</a:t>
            </a:r>
            <a:endParaRPr/>
          </a:p>
        </p:txBody>
      </p:sp>
      <p:sp>
        <p:nvSpPr>
          <p:cNvPr id="340" name="Google Shape;340;p28"/>
          <p:cNvSpPr txBox="1"/>
          <p:nvPr/>
        </p:nvSpPr>
        <p:spPr>
          <a:xfrm>
            <a:off x="1028700" y="3238016"/>
            <a:ext cx="2529982" cy="5333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FFDA73"/>
                </a:solidFill>
                <a:latin typeface="Montserrat"/>
                <a:ea typeface="Montserrat"/>
                <a:cs typeface="Montserrat"/>
                <a:sym typeface="Montserrat"/>
              </a:rPr>
              <a:t>Fonts</a:t>
            </a:r>
            <a:endParaRPr/>
          </a:p>
        </p:txBody>
      </p:sp>
      <p:sp>
        <p:nvSpPr>
          <p:cNvPr id="341" name="Google Shape;341;p28"/>
          <p:cNvSpPr txBox="1"/>
          <p:nvPr/>
        </p:nvSpPr>
        <p:spPr>
          <a:xfrm>
            <a:off x="1028700" y="7609814"/>
            <a:ext cx="1476115" cy="5333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FFDA73"/>
                </a:solidFill>
                <a:latin typeface="Montserrat"/>
                <a:ea typeface="Montserrat"/>
                <a:cs typeface="Montserrat"/>
                <a:sym typeface="Montserrat"/>
              </a:rPr>
              <a:t>Colors</a:t>
            </a:r>
            <a:endParaRPr/>
          </a:p>
        </p:txBody>
      </p:sp>
      <p:sp>
        <p:nvSpPr>
          <p:cNvPr id="342" name="Google Shape;342;p28"/>
          <p:cNvSpPr txBox="1"/>
          <p:nvPr/>
        </p:nvSpPr>
        <p:spPr>
          <a:xfrm>
            <a:off x="1028700" y="4809915"/>
            <a:ext cx="1476000" cy="1662300"/>
          </a:xfrm>
          <a:prstGeom prst="rect">
            <a:avLst/>
          </a:prstGeom>
          <a:noFill/>
          <a:ln>
            <a:noFill/>
          </a:ln>
        </p:spPr>
        <p:txBody>
          <a:bodyPr anchorCtr="0" anchor="t" bIns="0" lIns="0" spcFirstLastPara="1" rIns="0" wrap="square" tIns="0">
            <a:spAutoFit/>
          </a:bodyPr>
          <a:lstStyle/>
          <a:p>
            <a:pPr indent="0" lvl="0" marL="0" marR="0" rtl="0" algn="l">
              <a:lnSpc>
                <a:spcPct val="220000"/>
              </a:lnSpc>
              <a:spcBef>
                <a:spcPts val="0"/>
              </a:spcBef>
              <a:spcAft>
                <a:spcPts val="0"/>
              </a:spcAft>
              <a:buNone/>
            </a:pPr>
            <a:r>
              <a:rPr b="0" i="0" lang="en-US" sz="2000" u="none" cap="none" strike="noStrike">
                <a:solidFill>
                  <a:srgbClr val="FFFFFF"/>
                </a:solidFill>
                <a:latin typeface="Montserrat Light"/>
                <a:ea typeface="Montserrat Light"/>
                <a:cs typeface="Montserrat Light"/>
                <a:sym typeface="Montserrat Light"/>
              </a:rPr>
              <a:t>Titles:</a:t>
            </a:r>
            <a:endParaRPr/>
          </a:p>
          <a:p>
            <a:pPr indent="0" lvl="0" marL="0" marR="0" rtl="0" algn="l">
              <a:lnSpc>
                <a:spcPct val="220000"/>
              </a:lnSpc>
              <a:spcBef>
                <a:spcPts val="0"/>
              </a:spcBef>
              <a:spcAft>
                <a:spcPts val="0"/>
              </a:spcAft>
              <a:buNone/>
            </a:pPr>
            <a:r>
              <a:rPr b="0" i="0" lang="en-US" sz="2000" u="none" cap="none" strike="noStrike">
                <a:solidFill>
                  <a:srgbClr val="FFFFFF"/>
                </a:solidFill>
                <a:latin typeface="Montserrat Light"/>
                <a:ea typeface="Montserrat Light"/>
                <a:cs typeface="Montserrat Light"/>
                <a:sym typeface="Montserrat Light"/>
              </a:rPr>
              <a:t>Headers:</a:t>
            </a:r>
            <a:endParaRPr/>
          </a:p>
          <a:p>
            <a:pPr indent="0" lvl="0" marL="0" marR="0" rtl="0" algn="l">
              <a:lnSpc>
                <a:spcPct val="220000"/>
              </a:lnSpc>
              <a:spcBef>
                <a:spcPts val="0"/>
              </a:spcBef>
              <a:spcAft>
                <a:spcPts val="0"/>
              </a:spcAft>
              <a:buNone/>
            </a:pPr>
            <a:r>
              <a:rPr b="0" i="0" lang="en-US" sz="2000" u="none" cap="none" strike="noStrike">
                <a:solidFill>
                  <a:srgbClr val="FFFFFF"/>
                </a:solidFill>
                <a:latin typeface="Montserrat Light"/>
                <a:ea typeface="Montserrat Light"/>
                <a:cs typeface="Montserrat Light"/>
                <a:sym typeface="Montserrat Light"/>
              </a:rPr>
              <a:t>Body:</a:t>
            </a:r>
            <a:endParaRPr/>
          </a:p>
        </p:txBody>
      </p:sp>
      <p:sp>
        <p:nvSpPr>
          <p:cNvPr id="343" name="Google Shape;343;p28"/>
          <p:cNvSpPr txBox="1"/>
          <p:nvPr/>
        </p:nvSpPr>
        <p:spPr>
          <a:xfrm>
            <a:off x="8763116" y="3238016"/>
            <a:ext cx="4317792" cy="5333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FFDA73"/>
                </a:solidFill>
                <a:latin typeface="Montserrat"/>
                <a:ea typeface="Montserrat"/>
                <a:cs typeface="Montserrat"/>
                <a:sym typeface="Montserrat"/>
              </a:rPr>
              <a:t>Design Elements</a:t>
            </a:r>
            <a:endParaRPr/>
          </a:p>
        </p:txBody>
      </p:sp>
      <p:sp>
        <p:nvSpPr>
          <p:cNvPr id="344" name="Google Shape;344;p28"/>
          <p:cNvSpPr txBox="1"/>
          <p:nvPr/>
        </p:nvSpPr>
        <p:spPr>
          <a:xfrm>
            <a:off x="2961785" y="4764725"/>
            <a:ext cx="3234600" cy="369300"/>
          </a:xfrm>
          <a:prstGeom prst="rect">
            <a:avLst/>
          </a:prstGeom>
          <a:noFill/>
          <a:ln>
            <a:noFill/>
          </a:ln>
        </p:spPr>
        <p:txBody>
          <a:bodyPr anchorCtr="0" anchor="t" bIns="0" lIns="0" spcFirstLastPara="1" rIns="0" wrap="square" tIns="0">
            <a:spAutoFit/>
          </a:bodyPr>
          <a:lstStyle/>
          <a:p>
            <a:pPr indent="0" lvl="0" marL="0" marR="0" rtl="0" algn="l">
              <a:lnSpc>
                <a:spcPct val="250062"/>
              </a:lnSpc>
              <a:spcBef>
                <a:spcPts val="0"/>
              </a:spcBef>
              <a:spcAft>
                <a:spcPts val="0"/>
              </a:spcAft>
              <a:buNone/>
            </a:pPr>
            <a:r>
              <a:rPr b="0" i="0" lang="en-US" sz="2399" u="none" cap="none" strike="noStrike">
                <a:solidFill>
                  <a:srgbClr val="ED69A2"/>
                </a:solidFill>
                <a:latin typeface="Changa"/>
                <a:ea typeface="Changa"/>
                <a:cs typeface="Changa"/>
                <a:sym typeface="Changa"/>
              </a:rPr>
              <a:t>Chang</a:t>
            </a:r>
            <a:r>
              <a:rPr lang="en-US" sz="2399">
                <a:solidFill>
                  <a:srgbClr val="ED69A2"/>
                </a:solidFill>
                <a:latin typeface="Changa"/>
                <a:ea typeface="Changa"/>
                <a:cs typeface="Changa"/>
                <a:sym typeface="Changa"/>
              </a:rPr>
              <a:t>a</a:t>
            </a:r>
            <a:endParaRPr/>
          </a:p>
        </p:txBody>
      </p:sp>
      <p:sp>
        <p:nvSpPr>
          <p:cNvPr id="345" name="Google Shape;345;p28"/>
          <p:cNvSpPr txBox="1"/>
          <p:nvPr/>
        </p:nvSpPr>
        <p:spPr>
          <a:xfrm>
            <a:off x="2961767" y="5444115"/>
            <a:ext cx="2608800" cy="307800"/>
          </a:xfrm>
          <a:prstGeom prst="rect">
            <a:avLst/>
          </a:prstGeom>
          <a:noFill/>
          <a:ln>
            <a:noFill/>
          </a:ln>
        </p:spPr>
        <p:txBody>
          <a:bodyPr anchorCtr="0" anchor="t" bIns="0" lIns="0" spcFirstLastPara="1" rIns="0" wrap="square" tIns="0">
            <a:spAutoFit/>
          </a:bodyPr>
          <a:lstStyle/>
          <a:p>
            <a:pPr indent="0" lvl="0" marL="0" marR="0" rtl="0" algn="l">
              <a:lnSpc>
                <a:spcPct val="250000"/>
              </a:lnSpc>
              <a:spcBef>
                <a:spcPts val="0"/>
              </a:spcBef>
              <a:spcAft>
                <a:spcPts val="0"/>
              </a:spcAft>
              <a:buNone/>
            </a:pPr>
            <a:r>
              <a:rPr b="1" i="0" lang="en-US" sz="2000" u="none" cap="none" strike="noStrike">
                <a:solidFill>
                  <a:srgbClr val="ED69A2"/>
                </a:solidFill>
                <a:latin typeface="Montserrat"/>
                <a:ea typeface="Montserrat"/>
                <a:cs typeface="Montserrat"/>
                <a:sym typeface="Montserrat"/>
              </a:rPr>
              <a:t>Montserrat Light</a:t>
            </a:r>
            <a:endParaRPr/>
          </a:p>
        </p:txBody>
      </p:sp>
      <p:sp>
        <p:nvSpPr>
          <p:cNvPr id="346" name="Google Shape;346;p28"/>
          <p:cNvSpPr txBox="1"/>
          <p:nvPr/>
        </p:nvSpPr>
        <p:spPr>
          <a:xfrm>
            <a:off x="2961767" y="6127315"/>
            <a:ext cx="2767500" cy="307800"/>
          </a:xfrm>
          <a:prstGeom prst="rect">
            <a:avLst/>
          </a:prstGeom>
          <a:noFill/>
          <a:ln>
            <a:noFill/>
          </a:ln>
        </p:spPr>
        <p:txBody>
          <a:bodyPr anchorCtr="0" anchor="t" bIns="0" lIns="0" spcFirstLastPara="1" rIns="0" wrap="square" tIns="0">
            <a:spAutoFit/>
          </a:bodyPr>
          <a:lstStyle/>
          <a:p>
            <a:pPr indent="0" lvl="0" marL="0" marR="0" rtl="0" algn="l">
              <a:lnSpc>
                <a:spcPct val="250000"/>
              </a:lnSpc>
              <a:spcBef>
                <a:spcPts val="0"/>
              </a:spcBef>
              <a:spcAft>
                <a:spcPts val="0"/>
              </a:spcAft>
              <a:buNone/>
            </a:pPr>
            <a:r>
              <a:rPr i="0" lang="en-US" sz="2000" u="none" cap="none" strike="noStrike">
                <a:solidFill>
                  <a:srgbClr val="ED69A2"/>
                </a:solidFill>
                <a:latin typeface="Montserrat"/>
                <a:ea typeface="Montserrat"/>
                <a:cs typeface="Montserrat"/>
                <a:sym typeface="Montserrat"/>
              </a:rPr>
              <a:t>Montserrat Light</a:t>
            </a:r>
            <a:endParaRPr>
              <a:latin typeface="Montserrat"/>
              <a:ea typeface="Montserrat"/>
              <a:cs typeface="Montserrat"/>
              <a:sym typeface="Montserrat"/>
            </a:endParaRPr>
          </a:p>
        </p:txBody>
      </p:sp>
      <p:sp>
        <p:nvSpPr>
          <p:cNvPr id="347" name="Google Shape;347;p28"/>
          <p:cNvSpPr/>
          <p:nvPr/>
        </p:nvSpPr>
        <p:spPr>
          <a:xfrm>
            <a:off x="1052521" y="8330691"/>
            <a:ext cx="712197" cy="71219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7041"/>
          </a:solidFill>
          <a:ln cap="sq" cmpd="sng" w="95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8"/>
          <p:cNvSpPr/>
          <p:nvPr/>
        </p:nvSpPr>
        <p:spPr>
          <a:xfrm>
            <a:off x="1857898" y="8317914"/>
            <a:ext cx="712197" cy="71219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A73"/>
          </a:solidFill>
          <a:ln cap="sq" cmpd="sng" w="95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8"/>
          <p:cNvSpPr/>
          <p:nvPr/>
        </p:nvSpPr>
        <p:spPr>
          <a:xfrm>
            <a:off x="2663276" y="8317914"/>
            <a:ext cx="712197" cy="71219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04AA8"/>
          </a:solidFill>
          <a:ln cap="sq" cmpd="sng" w="95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8"/>
          <p:cNvSpPr/>
          <p:nvPr/>
        </p:nvSpPr>
        <p:spPr>
          <a:xfrm>
            <a:off x="3468653" y="8305138"/>
            <a:ext cx="712197" cy="71219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69A2"/>
          </a:solidFill>
          <a:ln cap="sq" cmpd="sng" w="95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8"/>
          <p:cNvSpPr/>
          <p:nvPr/>
        </p:nvSpPr>
        <p:spPr>
          <a:xfrm>
            <a:off x="4274031" y="8305138"/>
            <a:ext cx="712197" cy="71219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D1943"/>
          </a:solidFill>
          <a:ln cap="sq" cmpd="sng" w="95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8"/>
          <p:cNvSpPr/>
          <p:nvPr/>
        </p:nvSpPr>
        <p:spPr>
          <a:xfrm>
            <a:off x="5079408" y="8305138"/>
            <a:ext cx="712197" cy="71219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B8F2"/>
          </a:solidFill>
          <a:ln cap="sq" cmpd="sng" w="95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8"/>
          <p:cNvSpPr/>
          <p:nvPr/>
        </p:nvSpPr>
        <p:spPr>
          <a:xfrm>
            <a:off x="5884785" y="8305138"/>
            <a:ext cx="712197" cy="71219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5F59"/>
          </a:solidFill>
          <a:ln cap="sq" cmpd="sng" w="95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8"/>
          <p:cNvSpPr/>
          <p:nvPr/>
        </p:nvSpPr>
        <p:spPr>
          <a:xfrm>
            <a:off x="6690163" y="8330691"/>
            <a:ext cx="712197" cy="71219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10C0F"/>
          </a:solidFill>
          <a:ln cap="sq" cmpd="sng" w="952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5" name="Google Shape;355;p28"/>
          <p:cNvPicPr preferRelativeResize="0"/>
          <p:nvPr/>
        </p:nvPicPr>
        <p:blipFill>
          <a:blip r:embed="rId3">
            <a:alphaModFix/>
          </a:blip>
          <a:stretch>
            <a:fillRect/>
          </a:stretch>
        </p:blipFill>
        <p:spPr>
          <a:xfrm>
            <a:off x="8592775" y="7730225"/>
            <a:ext cx="1438300" cy="1404575"/>
          </a:xfrm>
          <a:prstGeom prst="rect">
            <a:avLst/>
          </a:prstGeom>
          <a:noFill/>
          <a:ln>
            <a:noFill/>
          </a:ln>
        </p:spPr>
      </p:pic>
      <p:pic>
        <p:nvPicPr>
          <p:cNvPr id="356" name="Google Shape;356;p28"/>
          <p:cNvPicPr preferRelativeResize="0"/>
          <p:nvPr/>
        </p:nvPicPr>
        <p:blipFill>
          <a:blip r:embed="rId4">
            <a:alphaModFix/>
          </a:blip>
          <a:stretch>
            <a:fillRect/>
          </a:stretch>
        </p:blipFill>
        <p:spPr>
          <a:xfrm>
            <a:off x="10568587" y="7701525"/>
            <a:ext cx="1438299" cy="1438986"/>
          </a:xfrm>
          <a:prstGeom prst="rect">
            <a:avLst/>
          </a:prstGeom>
          <a:noFill/>
          <a:ln>
            <a:noFill/>
          </a:ln>
        </p:spPr>
      </p:pic>
      <p:pic>
        <p:nvPicPr>
          <p:cNvPr id="357" name="Google Shape;357;p28"/>
          <p:cNvPicPr preferRelativeResize="0"/>
          <p:nvPr/>
        </p:nvPicPr>
        <p:blipFill>
          <a:blip r:embed="rId5">
            <a:alphaModFix/>
          </a:blip>
          <a:stretch>
            <a:fillRect/>
          </a:stretch>
        </p:blipFill>
        <p:spPr>
          <a:xfrm>
            <a:off x="8691526" y="4066826"/>
            <a:ext cx="1199874" cy="1731753"/>
          </a:xfrm>
          <a:prstGeom prst="rect">
            <a:avLst/>
          </a:prstGeom>
          <a:noFill/>
          <a:ln>
            <a:noFill/>
          </a:ln>
        </p:spPr>
      </p:pic>
      <p:sp>
        <p:nvSpPr>
          <p:cNvPr id="358" name="Google Shape;358;p28"/>
          <p:cNvSpPr/>
          <p:nvPr/>
        </p:nvSpPr>
        <p:spPr>
          <a:xfrm>
            <a:off x="10751125" y="4133139"/>
            <a:ext cx="1274881" cy="1551293"/>
          </a:xfrm>
          <a:custGeom>
            <a:rect b="b" l="l" r="r" t="t"/>
            <a:pathLst>
              <a:path extrusionOk="0" h="10517242" w="8643261">
                <a:moveTo>
                  <a:pt x="0" y="0"/>
                </a:moveTo>
                <a:lnTo>
                  <a:pt x="8643261" y="0"/>
                </a:lnTo>
                <a:lnTo>
                  <a:pt x="8643261" y="10517242"/>
                </a:lnTo>
                <a:lnTo>
                  <a:pt x="0" y="10517242"/>
                </a:lnTo>
                <a:lnTo>
                  <a:pt x="0" y="0"/>
                </a:lnTo>
                <a:close/>
              </a:path>
            </a:pathLst>
          </a:custGeom>
          <a:blipFill rotWithShape="1">
            <a:blip r:embed="rId6">
              <a:alphaModFix/>
            </a:blip>
            <a:stretch>
              <a:fillRect b="0" l="0" r="0" t="0"/>
            </a:stretch>
          </a:blipFill>
          <a:ln>
            <a:noFill/>
          </a:ln>
        </p:spPr>
      </p:sp>
      <p:pic>
        <p:nvPicPr>
          <p:cNvPr id="359" name="Google Shape;359;p28"/>
          <p:cNvPicPr preferRelativeResize="0"/>
          <p:nvPr/>
        </p:nvPicPr>
        <p:blipFill>
          <a:blip r:embed="rId7">
            <a:alphaModFix/>
          </a:blip>
          <a:stretch>
            <a:fillRect/>
          </a:stretch>
        </p:blipFill>
        <p:spPr>
          <a:xfrm>
            <a:off x="14596675" y="5831550"/>
            <a:ext cx="1547300" cy="1547300"/>
          </a:xfrm>
          <a:prstGeom prst="rect">
            <a:avLst/>
          </a:prstGeom>
          <a:noFill/>
          <a:ln>
            <a:noFill/>
          </a:ln>
        </p:spPr>
      </p:pic>
      <p:pic>
        <p:nvPicPr>
          <p:cNvPr id="360" name="Google Shape;360;p28"/>
          <p:cNvPicPr preferRelativeResize="0"/>
          <p:nvPr/>
        </p:nvPicPr>
        <p:blipFill>
          <a:blip r:embed="rId8">
            <a:alphaModFix/>
          </a:blip>
          <a:stretch>
            <a:fillRect/>
          </a:stretch>
        </p:blipFill>
        <p:spPr>
          <a:xfrm>
            <a:off x="12512789" y="5867127"/>
            <a:ext cx="1552201" cy="1628539"/>
          </a:xfrm>
          <a:prstGeom prst="rect">
            <a:avLst/>
          </a:prstGeom>
          <a:noFill/>
          <a:ln>
            <a:noFill/>
          </a:ln>
        </p:spPr>
      </p:pic>
      <p:pic>
        <p:nvPicPr>
          <p:cNvPr id="361" name="Google Shape;361;p28"/>
          <p:cNvPicPr preferRelativeResize="0"/>
          <p:nvPr/>
        </p:nvPicPr>
        <p:blipFill>
          <a:blip r:embed="rId9">
            <a:alphaModFix/>
          </a:blip>
          <a:stretch>
            <a:fillRect/>
          </a:stretch>
        </p:blipFill>
        <p:spPr>
          <a:xfrm>
            <a:off x="12675799" y="7658588"/>
            <a:ext cx="1474949" cy="1524833"/>
          </a:xfrm>
          <a:prstGeom prst="rect">
            <a:avLst/>
          </a:prstGeom>
          <a:noFill/>
          <a:ln>
            <a:noFill/>
          </a:ln>
        </p:spPr>
      </p:pic>
      <p:pic>
        <p:nvPicPr>
          <p:cNvPr id="362" name="Google Shape;362;p28"/>
          <p:cNvPicPr preferRelativeResize="0"/>
          <p:nvPr/>
        </p:nvPicPr>
        <p:blipFill>
          <a:blip r:embed="rId10">
            <a:alphaModFix/>
          </a:blip>
          <a:stretch>
            <a:fillRect/>
          </a:stretch>
        </p:blipFill>
        <p:spPr>
          <a:xfrm>
            <a:off x="14594225" y="7653622"/>
            <a:ext cx="1547300" cy="1547300"/>
          </a:xfrm>
          <a:prstGeom prst="rect">
            <a:avLst/>
          </a:prstGeom>
          <a:noFill/>
          <a:ln>
            <a:noFill/>
          </a:ln>
        </p:spPr>
      </p:pic>
      <p:pic>
        <p:nvPicPr>
          <p:cNvPr id="363" name="Google Shape;363;p28"/>
          <p:cNvPicPr preferRelativeResize="0"/>
          <p:nvPr/>
        </p:nvPicPr>
        <p:blipFill>
          <a:blip r:embed="rId11">
            <a:alphaModFix/>
          </a:blip>
          <a:stretch>
            <a:fillRect/>
          </a:stretch>
        </p:blipFill>
        <p:spPr>
          <a:xfrm>
            <a:off x="10602161" y="5952624"/>
            <a:ext cx="1371151" cy="1371151"/>
          </a:xfrm>
          <a:prstGeom prst="rect">
            <a:avLst/>
          </a:prstGeom>
          <a:noFill/>
          <a:ln>
            <a:noFill/>
          </a:ln>
        </p:spPr>
      </p:pic>
      <p:pic>
        <p:nvPicPr>
          <p:cNvPr id="364" name="Google Shape;364;p28"/>
          <p:cNvPicPr preferRelativeResize="0"/>
          <p:nvPr/>
        </p:nvPicPr>
        <p:blipFill>
          <a:blip r:embed="rId12">
            <a:alphaModFix/>
          </a:blip>
          <a:stretch>
            <a:fillRect/>
          </a:stretch>
        </p:blipFill>
        <p:spPr>
          <a:xfrm>
            <a:off x="12726302" y="4062447"/>
            <a:ext cx="1275777" cy="1548790"/>
          </a:xfrm>
          <a:prstGeom prst="rect">
            <a:avLst/>
          </a:prstGeom>
          <a:noFill/>
          <a:ln>
            <a:noFill/>
          </a:ln>
        </p:spPr>
      </p:pic>
      <p:pic>
        <p:nvPicPr>
          <p:cNvPr id="365" name="Google Shape;365;p28"/>
          <p:cNvPicPr preferRelativeResize="0"/>
          <p:nvPr/>
        </p:nvPicPr>
        <p:blipFill>
          <a:blip r:embed="rId13">
            <a:alphaModFix/>
          </a:blip>
          <a:stretch>
            <a:fillRect/>
          </a:stretch>
        </p:blipFill>
        <p:spPr>
          <a:xfrm>
            <a:off x="8691525" y="5965700"/>
            <a:ext cx="1371152" cy="138127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0C0F"/>
        </a:solidFill>
      </p:bgPr>
    </p:bg>
    <p:spTree>
      <p:nvGrpSpPr>
        <p:cNvPr id="369" name="Shape 369"/>
        <p:cNvGrpSpPr/>
        <p:nvPr/>
      </p:nvGrpSpPr>
      <p:grpSpPr>
        <a:xfrm>
          <a:off x="0" y="0"/>
          <a:ext cx="0" cy="0"/>
          <a:chOff x="0" y="0"/>
          <a:chExt cx="0" cy="0"/>
        </a:xfrm>
      </p:grpSpPr>
      <p:pic>
        <p:nvPicPr>
          <p:cNvPr id="370" name="Google Shape;370;p29"/>
          <p:cNvPicPr preferRelativeResize="0"/>
          <p:nvPr/>
        </p:nvPicPr>
        <p:blipFill rotWithShape="1">
          <a:blip r:embed="rId3">
            <a:alphaModFix/>
          </a:blip>
          <a:srcRect b="4041" l="32555" r="0" t="10510"/>
          <a:stretch/>
        </p:blipFill>
        <p:spPr>
          <a:xfrm>
            <a:off x="0" y="0"/>
            <a:ext cx="5625551" cy="10287002"/>
          </a:xfrm>
          <a:prstGeom prst="rect">
            <a:avLst/>
          </a:prstGeom>
          <a:noFill/>
          <a:ln>
            <a:noFill/>
          </a:ln>
        </p:spPr>
      </p:pic>
      <p:pic>
        <p:nvPicPr>
          <p:cNvPr id="371" name="Google Shape;371;p29"/>
          <p:cNvPicPr preferRelativeResize="0"/>
          <p:nvPr/>
        </p:nvPicPr>
        <p:blipFill rotWithShape="1">
          <a:blip r:embed="rId4">
            <a:alphaModFix/>
          </a:blip>
          <a:srcRect b="0" l="0" r="20115" t="0"/>
          <a:stretch/>
        </p:blipFill>
        <p:spPr>
          <a:xfrm>
            <a:off x="13004076" y="2297550"/>
            <a:ext cx="5261825" cy="7996498"/>
          </a:xfrm>
          <a:prstGeom prst="rect">
            <a:avLst/>
          </a:prstGeom>
          <a:noFill/>
          <a:ln>
            <a:noFill/>
          </a:ln>
        </p:spPr>
      </p:pic>
      <p:sp>
        <p:nvSpPr>
          <p:cNvPr id="372" name="Google Shape;372;p29"/>
          <p:cNvSpPr/>
          <p:nvPr/>
        </p:nvSpPr>
        <p:spPr>
          <a:xfrm>
            <a:off x="1680113" y="3234899"/>
            <a:ext cx="14930232" cy="5966814"/>
          </a:xfrm>
          <a:custGeom>
            <a:rect b="b" l="l" r="r" t="t"/>
            <a:pathLst>
              <a:path extrusionOk="0" h="1571248" w="3931595">
                <a:moveTo>
                  <a:pt x="0" y="0"/>
                </a:moveTo>
                <a:lnTo>
                  <a:pt x="3931595" y="0"/>
                </a:lnTo>
                <a:lnTo>
                  <a:pt x="3931595" y="1571248"/>
                </a:lnTo>
                <a:lnTo>
                  <a:pt x="0" y="1571248"/>
                </a:lnTo>
                <a:close/>
              </a:path>
            </a:pathLst>
          </a:custGeom>
          <a:solidFill>
            <a:srgbClr val="ED69A2"/>
          </a:solidFill>
          <a:ln>
            <a:noFill/>
          </a:ln>
        </p:spPr>
      </p:sp>
      <p:sp>
        <p:nvSpPr>
          <p:cNvPr id="373" name="Google Shape;373;p29"/>
          <p:cNvSpPr txBox="1"/>
          <p:nvPr/>
        </p:nvSpPr>
        <p:spPr>
          <a:xfrm>
            <a:off x="3399147" y="6649700"/>
            <a:ext cx="47238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2000" u="none" cap="none" strike="noStrike">
                <a:solidFill>
                  <a:srgbClr val="110C0F"/>
                </a:solidFill>
                <a:latin typeface="Montserrat"/>
                <a:ea typeface="Montserrat"/>
                <a:cs typeface="Montserrat"/>
                <a:sym typeface="Montserrat"/>
              </a:rPr>
              <a:t>for the presentation template</a:t>
            </a:r>
            <a:endParaRPr>
              <a:latin typeface="Montserrat"/>
              <a:ea typeface="Montserrat"/>
              <a:cs typeface="Montserrat"/>
              <a:sym typeface="Montserrat"/>
            </a:endParaRPr>
          </a:p>
        </p:txBody>
      </p:sp>
      <p:sp>
        <p:nvSpPr>
          <p:cNvPr id="374" name="Google Shape;374;p29"/>
          <p:cNvSpPr txBox="1"/>
          <p:nvPr/>
        </p:nvSpPr>
        <p:spPr>
          <a:xfrm>
            <a:off x="5661051" y="3804175"/>
            <a:ext cx="6966000" cy="827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500" u="none" cap="none" strike="noStrike">
                <a:solidFill>
                  <a:srgbClr val="110C0F"/>
                </a:solidFill>
                <a:latin typeface="Montserrat"/>
                <a:ea typeface="Montserrat"/>
                <a:cs typeface="Montserrat"/>
                <a:sym typeface="Montserrat"/>
              </a:rPr>
              <a:t>This presentation template is free for </a:t>
            </a:r>
            <a:endParaRPr>
              <a:latin typeface="Montserrat"/>
              <a:ea typeface="Montserrat"/>
              <a:cs typeface="Montserrat"/>
              <a:sym typeface="Montserrat"/>
            </a:endParaRPr>
          </a:p>
          <a:p>
            <a:pPr indent="0" lvl="0" marL="0" marR="0" rtl="0" algn="ctr">
              <a:lnSpc>
                <a:spcPct val="115000"/>
              </a:lnSpc>
              <a:spcBef>
                <a:spcPts val="0"/>
              </a:spcBef>
              <a:spcAft>
                <a:spcPts val="0"/>
              </a:spcAft>
              <a:buNone/>
            </a:pPr>
            <a:r>
              <a:rPr i="0" lang="en-US" sz="2500" u="none" cap="none" strike="noStrike">
                <a:solidFill>
                  <a:srgbClr val="110C0F"/>
                </a:solidFill>
                <a:latin typeface="Montserrat"/>
                <a:ea typeface="Montserrat"/>
                <a:cs typeface="Montserrat"/>
                <a:sym typeface="Montserrat"/>
              </a:rPr>
              <a:t>everyone to use thanks to the following:</a:t>
            </a:r>
            <a:endParaRPr>
              <a:latin typeface="Montserrat"/>
              <a:ea typeface="Montserrat"/>
              <a:cs typeface="Montserrat"/>
              <a:sym typeface="Montserrat"/>
            </a:endParaRPr>
          </a:p>
        </p:txBody>
      </p:sp>
      <p:sp>
        <p:nvSpPr>
          <p:cNvPr id="375" name="Google Shape;375;p29"/>
          <p:cNvSpPr txBox="1"/>
          <p:nvPr/>
        </p:nvSpPr>
        <p:spPr>
          <a:xfrm>
            <a:off x="12294291" y="6649703"/>
            <a:ext cx="18873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2000" u="none" cap="none" strike="noStrike">
                <a:solidFill>
                  <a:srgbClr val="110C0F"/>
                </a:solidFill>
                <a:latin typeface="Montserrat"/>
                <a:ea typeface="Montserrat"/>
                <a:cs typeface="Montserrat"/>
                <a:sym typeface="Montserrat"/>
              </a:rPr>
              <a:t>For the photos </a:t>
            </a:r>
            <a:endParaRPr>
              <a:latin typeface="Montserrat"/>
              <a:ea typeface="Montserrat"/>
              <a:cs typeface="Montserrat"/>
              <a:sym typeface="Montserrat"/>
            </a:endParaRPr>
          </a:p>
        </p:txBody>
      </p:sp>
      <p:sp>
        <p:nvSpPr>
          <p:cNvPr id="376" name="Google Shape;376;p29"/>
          <p:cNvSpPr txBox="1"/>
          <p:nvPr/>
        </p:nvSpPr>
        <p:spPr>
          <a:xfrm>
            <a:off x="9865174" y="5341075"/>
            <a:ext cx="6185700" cy="76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5000" u="none" cap="none" strike="noStrike">
                <a:solidFill>
                  <a:srgbClr val="404AA8"/>
                </a:solidFill>
                <a:latin typeface="Changa"/>
                <a:ea typeface="Changa"/>
                <a:cs typeface="Changa"/>
                <a:sym typeface="Changa"/>
              </a:rPr>
              <a:t>Pexels and Pixabay</a:t>
            </a:r>
            <a:endParaRPr/>
          </a:p>
        </p:txBody>
      </p:sp>
      <p:sp>
        <p:nvSpPr>
          <p:cNvPr id="377" name="Google Shape;377;p29"/>
          <p:cNvSpPr txBox="1"/>
          <p:nvPr/>
        </p:nvSpPr>
        <p:spPr>
          <a:xfrm>
            <a:off x="5661000" y="7465225"/>
            <a:ext cx="69660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404AA8"/>
                </a:solidFill>
                <a:latin typeface="Changa"/>
                <a:ea typeface="Changa"/>
                <a:cs typeface="Changa"/>
                <a:sym typeface="Changa"/>
              </a:rPr>
              <a:t>HAPPY DESIGNING!</a:t>
            </a:r>
            <a:endParaRPr/>
          </a:p>
        </p:txBody>
      </p:sp>
      <p:sp>
        <p:nvSpPr>
          <p:cNvPr id="378" name="Google Shape;378;p29"/>
          <p:cNvSpPr/>
          <p:nvPr/>
        </p:nvSpPr>
        <p:spPr>
          <a:xfrm>
            <a:off x="6782062" y="1028700"/>
            <a:ext cx="4723876" cy="1811548"/>
          </a:xfrm>
          <a:custGeom>
            <a:rect b="b" l="l" r="r" t="t"/>
            <a:pathLst>
              <a:path extrusionOk="0" h="477115" w="1244148">
                <a:moveTo>
                  <a:pt x="0" y="0"/>
                </a:moveTo>
                <a:lnTo>
                  <a:pt x="1244148" y="0"/>
                </a:lnTo>
                <a:lnTo>
                  <a:pt x="1244148" y="477115"/>
                </a:lnTo>
                <a:lnTo>
                  <a:pt x="0" y="477115"/>
                </a:lnTo>
                <a:close/>
              </a:path>
            </a:pathLst>
          </a:custGeom>
          <a:solidFill>
            <a:srgbClr val="404AA8"/>
          </a:solidFill>
          <a:ln>
            <a:noFill/>
          </a:ln>
        </p:spPr>
      </p:sp>
      <p:sp>
        <p:nvSpPr>
          <p:cNvPr id="379" name="Google Shape;379;p29"/>
          <p:cNvSpPr txBox="1"/>
          <p:nvPr/>
        </p:nvSpPr>
        <p:spPr>
          <a:xfrm>
            <a:off x="7001820" y="1150839"/>
            <a:ext cx="4284360" cy="154304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9000" u="none" cap="none" strike="noStrike">
                <a:solidFill>
                  <a:srgbClr val="ED69A2"/>
                </a:solidFill>
                <a:latin typeface="Changa ExtraBold"/>
                <a:ea typeface="Changa ExtraBold"/>
                <a:cs typeface="Changa ExtraBold"/>
                <a:sym typeface="Changa ExtraBold"/>
              </a:rPr>
              <a:t>Credits</a:t>
            </a:r>
            <a:endParaRPr/>
          </a:p>
        </p:txBody>
      </p:sp>
      <p:pic>
        <p:nvPicPr>
          <p:cNvPr id="380" name="Google Shape;380;p29"/>
          <p:cNvPicPr preferRelativeResize="0"/>
          <p:nvPr/>
        </p:nvPicPr>
        <p:blipFill>
          <a:blip r:embed="rId5">
            <a:alphaModFix/>
          </a:blip>
          <a:stretch>
            <a:fillRect/>
          </a:stretch>
        </p:blipFill>
        <p:spPr>
          <a:xfrm>
            <a:off x="2237225" y="5143500"/>
            <a:ext cx="5490002" cy="13778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0C0F"/>
        </a:solidFill>
      </p:bgPr>
    </p:bg>
    <p:spTree>
      <p:nvGrpSpPr>
        <p:cNvPr id="125" name="Shape 125"/>
        <p:cNvGrpSpPr/>
        <p:nvPr/>
      </p:nvGrpSpPr>
      <p:grpSpPr>
        <a:xfrm>
          <a:off x="0" y="0"/>
          <a:ext cx="0" cy="0"/>
          <a:chOff x="0" y="0"/>
          <a:chExt cx="0" cy="0"/>
        </a:xfrm>
      </p:grpSpPr>
      <p:pic>
        <p:nvPicPr>
          <p:cNvPr id="126" name="Google Shape;126;p15"/>
          <p:cNvPicPr preferRelativeResize="0"/>
          <p:nvPr/>
        </p:nvPicPr>
        <p:blipFill rotWithShape="1">
          <a:blip r:embed="rId3">
            <a:alphaModFix/>
          </a:blip>
          <a:srcRect b="3617" l="7859" r="0" t="9637"/>
          <a:stretch/>
        </p:blipFill>
        <p:spPr>
          <a:xfrm>
            <a:off x="0" y="0"/>
            <a:ext cx="7571075" cy="10287002"/>
          </a:xfrm>
          <a:prstGeom prst="rect">
            <a:avLst/>
          </a:prstGeom>
          <a:noFill/>
          <a:ln>
            <a:noFill/>
          </a:ln>
        </p:spPr>
      </p:pic>
      <p:sp>
        <p:nvSpPr>
          <p:cNvPr id="127" name="Google Shape;127;p15"/>
          <p:cNvSpPr/>
          <p:nvPr/>
        </p:nvSpPr>
        <p:spPr>
          <a:xfrm>
            <a:off x="1828950" y="0"/>
            <a:ext cx="16730555" cy="10288005"/>
          </a:xfrm>
          <a:custGeom>
            <a:rect b="b" l="l" r="r" t="t"/>
            <a:pathLst>
              <a:path extrusionOk="0" h="2822498" w="4405676">
                <a:moveTo>
                  <a:pt x="0" y="0"/>
                </a:moveTo>
                <a:lnTo>
                  <a:pt x="4405676" y="0"/>
                </a:lnTo>
                <a:lnTo>
                  <a:pt x="4405676" y="2822498"/>
                </a:lnTo>
                <a:lnTo>
                  <a:pt x="0" y="2822498"/>
                </a:lnTo>
                <a:close/>
              </a:path>
            </a:pathLst>
          </a:custGeom>
          <a:solidFill>
            <a:srgbClr val="007041"/>
          </a:solidFill>
          <a:ln>
            <a:noFill/>
          </a:ln>
        </p:spPr>
      </p:sp>
      <p:grpSp>
        <p:nvGrpSpPr>
          <p:cNvPr id="128" name="Google Shape;128;p15"/>
          <p:cNvGrpSpPr/>
          <p:nvPr/>
        </p:nvGrpSpPr>
        <p:grpSpPr>
          <a:xfrm>
            <a:off x="9023088" y="-180826"/>
            <a:ext cx="8812446" cy="9289406"/>
            <a:chOff x="0" y="-47625"/>
            <a:chExt cx="2320973" cy="2446593"/>
          </a:xfrm>
        </p:grpSpPr>
        <p:sp>
          <p:nvSpPr>
            <p:cNvPr id="129" name="Google Shape;129;p15"/>
            <p:cNvSpPr/>
            <p:nvPr/>
          </p:nvSpPr>
          <p:spPr>
            <a:xfrm>
              <a:off x="0" y="0"/>
              <a:ext cx="2320973" cy="2398968"/>
            </a:xfrm>
            <a:custGeom>
              <a:rect b="b" l="l" r="r" t="t"/>
              <a:pathLst>
                <a:path extrusionOk="0" h="2398968" w="2320973">
                  <a:moveTo>
                    <a:pt x="0" y="0"/>
                  </a:moveTo>
                  <a:lnTo>
                    <a:pt x="2320973" y="0"/>
                  </a:lnTo>
                  <a:lnTo>
                    <a:pt x="2320973" y="2398968"/>
                  </a:lnTo>
                  <a:lnTo>
                    <a:pt x="0" y="2398968"/>
                  </a:lnTo>
                  <a:close/>
                </a:path>
              </a:pathLst>
            </a:custGeom>
            <a:solidFill>
              <a:srgbClr val="6D1943"/>
            </a:solidFill>
            <a:ln>
              <a:noFill/>
            </a:ln>
          </p:spPr>
        </p:sp>
        <p:sp>
          <p:nvSpPr>
            <p:cNvPr id="130" name="Google Shape;130;p15"/>
            <p:cNvSpPr txBox="1"/>
            <p:nvPr/>
          </p:nvSpPr>
          <p:spPr>
            <a:xfrm>
              <a:off x="0" y="-47625"/>
              <a:ext cx="2320973" cy="24465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1" name="Google Shape;131;p15"/>
          <p:cNvSpPr txBox="1"/>
          <p:nvPr/>
        </p:nvSpPr>
        <p:spPr>
          <a:xfrm>
            <a:off x="12107952" y="5394650"/>
            <a:ext cx="5179800" cy="769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lang="en-US" sz="5000">
                <a:solidFill>
                  <a:srgbClr val="D6B8F2"/>
                </a:solidFill>
                <a:latin typeface="Montserrat"/>
                <a:ea typeface="Montserrat"/>
                <a:cs typeface="Montserrat"/>
                <a:sym typeface="Montserrat"/>
              </a:rPr>
              <a:t>Typography</a:t>
            </a:r>
            <a:endParaRPr>
              <a:latin typeface="Montserrat"/>
              <a:ea typeface="Montserrat"/>
              <a:cs typeface="Montserrat"/>
              <a:sym typeface="Montserrat"/>
            </a:endParaRPr>
          </a:p>
        </p:txBody>
      </p:sp>
      <p:sp>
        <p:nvSpPr>
          <p:cNvPr id="132" name="Google Shape;132;p15"/>
          <p:cNvSpPr txBox="1"/>
          <p:nvPr/>
        </p:nvSpPr>
        <p:spPr>
          <a:xfrm>
            <a:off x="9591979" y="6810712"/>
            <a:ext cx="7695900" cy="1847100"/>
          </a:xfrm>
          <a:prstGeom prst="rect">
            <a:avLst/>
          </a:prstGeom>
          <a:noFill/>
          <a:ln>
            <a:noFill/>
          </a:ln>
        </p:spPr>
        <p:txBody>
          <a:bodyPr anchorCtr="0" anchor="t" bIns="0" lIns="0" spcFirstLastPara="1" rIns="0" wrap="square" tIns="0">
            <a:spAutoFit/>
          </a:bodyPr>
          <a:lstStyle/>
          <a:p>
            <a:pPr indent="0" lvl="0" marL="0" rtl="0" algn="r">
              <a:lnSpc>
                <a:spcPct val="140000"/>
              </a:lnSpc>
              <a:spcBef>
                <a:spcPts val="0"/>
              </a:spcBef>
              <a:spcAft>
                <a:spcPts val="0"/>
              </a:spcAft>
              <a:buClr>
                <a:schemeClr val="dk1"/>
              </a:buClr>
              <a:buFont typeface="Arial"/>
              <a:buNone/>
            </a:pPr>
            <a:r>
              <a:rPr lang="en-US" sz="5000">
                <a:solidFill>
                  <a:srgbClr val="D6B8F2"/>
                </a:solidFill>
                <a:latin typeface="Montserrat"/>
                <a:ea typeface="Montserrat"/>
                <a:cs typeface="Montserrat"/>
                <a:sym typeface="Montserrat"/>
              </a:rPr>
              <a:t>Key Principles</a:t>
            </a:r>
            <a:endParaRPr>
              <a:solidFill>
                <a:schemeClr val="dk1"/>
              </a:solidFill>
              <a:latin typeface="Montserrat"/>
              <a:ea typeface="Montserrat"/>
              <a:cs typeface="Montserrat"/>
              <a:sym typeface="Montserrat"/>
            </a:endParaRPr>
          </a:p>
          <a:p>
            <a:pPr indent="0" lvl="0" marL="0" marR="0" rtl="0" algn="r">
              <a:lnSpc>
                <a:spcPct val="140000"/>
              </a:lnSpc>
              <a:spcBef>
                <a:spcPts val="0"/>
              </a:spcBef>
              <a:spcAft>
                <a:spcPts val="0"/>
              </a:spcAft>
              <a:buNone/>
            </a:pPr>
            <a:r>
              <a:t/>
            </a:r>
            <a:endParaRPr sz="5000">
              <a:solidFill>
                <a:srgbClr val="D6B8F2"/>
              </a:solidFill>
              <a:latin typeface="Montserrat"/>
              <a:ea typeface="Montserrat"/>
              <a:cs typeface="Montserrat"/>
              <a:sym typeface="Montserrat"/>
            </a:endParaRPr>
          </a:p>
        </p:txBody>
      </p:sp>
      <p:sp>
        <p:nvSpPr>
          <p:cNvPr id="133" name="Google Shape;133;p15"/>
          <p:cNvSpPr txBox="1"/>
          <p:nvPr/>
        </p:nvSpPr>
        <p:spPr>
          <a:xfrm>
            <a:off x="10159662" y="3974167"/>
            <a:ext cx="7128000" cy="769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i="0" lang="en-US" sz="5000" u="none" cap="none" strike="noStrike">
                <a:solidFill>
                  <a:srgbClr val="D6B8F2"/>
                </a:solidFill>
                <a:latin typeface="Montserrat"/>
                <a:ea typeface="Montserrat"/>
                <a:cs typeface="Montserrat"/>
                <a:sym typeface="Montserrat"/>
              </a:rPr>
              <a:t>Basic Elements</a:t>
            </a:r>
            <a:endParaRPr>
              <a:latin typeface="Montserrat"/>
              <a:ea typeface="Montserrat"/>
              <a:cs typeface="Montserrat"/>
              <a:sym typeface="Montserrat"/>
            </a:endParaRPr>
          </a:p>
        </p:txBody>
      </p:sp>
      <p:sp>
        <p:nvSpPr>
          <p:cNvPr id="134" name="Google Shape;134;p15"/>
          <p:cNvSpPr txBox="1"/>
          <p:nvPr/>
        </p:nvSpPr>
        <p:spPr>
          <a:xfrm>
            <a:off x="12724502" y="2554050"/>
            <a:ext cx="4563300" cy="769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i="0" lang="en-US" sz="5000" u="none" cap="none" strike="noStrike">
                <a:solidFill>
                  <a:srgbClr val="D6B8F2"/>
                </a:solidFill>
                <a:latin typeface="Montserrat"/>
                <a:ea typeface="Montserrat"/>
                <a:cs typeface="Montserrat"/>
                <a:sym typeface="Montserrat"/>
              </a:rPr>
              <a:t>Introduction</a:t>
            </a:r>
            <a:endParaRPr>
              <a:latin typeface="Montserrat"/>
              <a:ea typeface="Montserrat"/>
              <a:cs typeface="Montserrat"/>
              <a:sym typeface="Montserrat"/>
            </a:endParaRPr>
          </a:p>
        </p:txBody>
      </p:sp>
      <p:sp>
        <p:nvSpPr>
          <p:cNvPr id="135" name="Google Shape;135;p15"/>
          <p:cNvSpPr/>
          <p:nvPr/>
        </p:nvSpPr>
        <p:spPr>
          <a:xfrm>
            <a:off x="435469" y="4120466"/>
            <a:ext cx="8216400" cy="2046069"/>
          </a:xfrm>
          <a:custGeom>
            <a:rect b="b" l="l" r="r" t="t"/>
            <a:pathLst>
              <a:path extrusionOk="0" h="538882" w="2163990">
                <a:moveTo>
                  <a:pt x="0" y="0"/>
                </a:moveTo>
                <a:lnTo>
                  <a:pt x="2163990" y="0"/>
                </a:lnTo>
                <a:lnTo>
                  <a:pt x="2163990" y="538882"/>
                </a:lnTo>
                <a:lnTo>
                  <a:pt x="0" y="538882"/>
                </a:lnTo>
                <a:close/>
              </a:path>
            </a:pathLst>
          </a:custGeom>
          <a:solidFill>
            <a:srgbClr val="110C0F"/>
          </a:solidFill>
          <a:ln>
            <a:noFill/>
          </a:ln>
        </p:spPr>
      </p:sp>
      <p:sp>
        <p:nvSpPr>
          <p:cNvPr id="136" name="Google Shape;136;p15"/>
          <p:cNvSpPr txBox="1"/>
          <p:nvPr/>
        </p:nvSpPr>
        <p:spPr>
          <a:xfrm>
            <a:off x="783493" y="4074019"/>
            <a:ext cx="7520400" cy="1924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2500" u="none" cap="none" strike="noStrike">
                <a:solidFill>
                  <a:srgbClr val="D6B8F2"/>
                </a:solidFill>
                <a:latin typeface="Changa"/>
                <a:ea typeface="Changa"/>
                <a:cs typeface="Changa"/>
                <a:sym typeface="Changa"/>
              </a:rPr>
              <a:t>Overview</a:t>
            </a:r>
            <a:endParaRPr/>
          </a:p>
        </p:txBody>
      </p:sp>
      <p:sp>
        <p:nvSpPr>
          <p:cNvPr id="137" name="Google Shape;137;p15"/>
          <p:cNvSpPr txBox="1"/>
          <p:nvPr/>
        </p:nvSpPr>
        <p:spPr>
          <a:xfrm>
            <a:off x="9654785" y="2554062"/>
            <a:ext cx="680145" cy="8826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D6B8F2"/>
                </a:solidFill>
                <a:latin typeface="Montserrat"/>
                <a:ea typeface="Montserrat"/>
                <a:cs typeface="Montserrat"/>
                <a:sym typeface="Montserrat"/>
              </a:rPr>
              <a:t>01</a:t>
            </a:r>
            <a:endParaRPr/>
          </a:p>
        </p:txBody>
      </p:sp>
      <p:sp>
        <p:nvSpPr>
          <p:cNvPr id="138" name="Google Shape;138;p15"/>
          <p:cNvSpPr txBox="1"/>
          <p:nvPr/>
        </p:nvSpPr>
        <p:spPr>
          <a:xfrm>
            <a:off x="9591979" y="3977927"/>
            <a:ext cx="805755" cy="8826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D6B8F2"/>
                </a:solidFill>
                <a:latin typeface="Montserrat"/>
                <a:ea typeface="Montserrat"/>
                <a:cs typeface="Montserrat"/>
                <a:sym typeface="Montserrat"/>
              </a:rPr>
              <a:t>02</a:t>
            </a:r>
            <a:endParaRPr/>
          </a:p>
        </p:txBody>
      </p:sp>
      <p:sp>
        <p:nvSpPr>
          <p:cNvPr id="139" name="Google Shape;139;p15"/>
          <p:cNvSpPr txBox="1"/>
          <p:nvPr/>
        </p:nvSpPr>
        <p:spPr>
          <a:xfrm>
            <a:off x="9654115" y="5406089"/>
            <a:ext cx="807095" cy="8826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D6B8F2"/>
                </a:solidFill>
                <a:latin typeface="Montserrat"/>
                <a:ea typeface="Montserrat"/>
                <a:cs typeface="Montserrat"/>
                <a:sym typeface="Montserrat"/>
              </a:rPr>
              <a:t>03</a:t>
            </a:r>
            <a:endParaRPr/>
          </a:p>
        </p:txBody>
      </p:sp>
      <p:sp>
        <p:nvSpPr>
          <p:cNvPr id="140" name="Google Shape;140;p15"/>
          <p:cNvSpPr txBox="1"/>
          <p:nvPr/>
        </p:nvSpPr>
        <p:spPr>
          <a:xfrm>
            <a:off x="9623307" y="6782137"/>
            <a:ext cx="868710" cy="8826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D6B8F2"/>
                </a:solidFill>
                <a:latin typeface="Montserrat"/>
                <a:ea typeface="Montserrat"/>
                <a:cs typeface="Montserrat"/>
                <a:sym typeface="Montserrat"/>
              </a:rPr>
              <a:t>04</a:t>
            </a:r>
            <a:endParaRPr/>
          </a:p>
        </p:txBody>
      </p:sp>
      <p:pic>
        <p:nvPicPr>
          <p:cNvPr id="141" name="Google Shape;141;p15"/>
          <p:cNvPicPr preferRelativeResize="0"/>
          <p:nvPr/>
        </p:nvPicPr>
        <p:blipFill rotWithShape="1">
          <a:blip r:embed="rId4">
            <a:alphaModFix/>
          </a:blip>
          <a:srcRect b="0" l="0" r="0" t="18520"/>
          <a:stretch/>
        </p:blipFill>
        <p:spPr>
          <a:xfrm>
            <a:off x="3472050" y="-2"/>
            <a:ext cx="5179827" cy="4121500"/>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1943"/>
        </a:solidFill>
      </p:bgPr>
    </p:bg>
    <p:spTree>
      <p:nvGrpSpPr>
        <p:cNvPr id="145" name="Shape 145"/>
        <p:cNvGrpSpPr/>
        <p:nvPr/>
      </p:nvGrpSpPr>
      <p:grpSpPr>
        <a:xfrm>
          <a:off x="0" y="0"/>
          <a:ext cx="0" cy="0"/>
          <a:chOff x="0" y="0"/>
          <a:chExt cx="0" cy="0"/>
        </a:xfrm>
      </p:grpSpPr>
      <p:sp>
        <p:nvSpPr>
          <p:cNvPr id="146" name="Google Shape;146;p16"/>
          <p:cNvSpPr/>
          <p:nvPr/>
        </p:nvSpPr>
        <p:spPr>
          <a:xfrm>
            <a:off x="-3600" y="7175575"/>
            <a:ext cx="18289963" cy="3111693"/>
          </a:xfrm>
          <a:custGeom>
            <a:rect b="b" l="l" r="r" t="t"/>
            <a:pathLst>
              <a:path extrusionOk="0" h="960399" w="4896911">
                <a:moveTo>
                  <a:pt x="0" y="0"/>
                </a:moveTo>
                <a:lnTo>
                  <a:pt x="4896911" y="0"/>
                </a:lnTo>
                <a:lnTo>
                  <a:pt x="4896911" y="960399"/>
                </a:lnTo>
                <a:lnTo>
                  <a:pt x="0" y="960399"/>
                </a:lnTo>
                <a:close/>
              </a:path>
            </a:pathLst>
          </a:custGeom>
          <a:solidFill>
            <a:srgbClr val="D6B8F2"/>
          </a:solidFill>
          <a:ln>
            <a:noFill/>
          </a:ln>
        </p:spPr>
      </p:sp>
      <p:sp>
        <p:nvSpPr>
          <p:cNvPr id="147" name="Google Shape;147;p16"/>
          <p:cNvSpPr txBox="1"/>
          <p:nvPr/>
        </p:nvSpPr>
        <p:spPr>
          <a:xfrm>
            <a:off x="1088861" y="7965517"/>
            <a:ext cx="161103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000" u="none" cap="none" strike="noStrike">
                <a:solidFill>
                  <a:srgbClr val="404AA8"/>
                </a:solidFill>
                <a:latin typeface="Changa"/>
                <a:ea typeface="Changa"/>
                <a:cs typeface="Changa"/>
                <a:sym typeface="Changa"/>
              </a:rPr>
              <a:t>Welcome to the Presentation</a:t>
            </a:r>
            <a:endParaRPr/>
          </a:p>
        </p:txBody>
      </p:sp>
      <p:sp>
        <p:nvSpPr>
          <p:cNvPr id="148" name="Google Shape;148;p16"/>
          <p:cNvSpPr txBox="1"/>
          <p:nvPr/>
        </p:nvSpPr>
        <p:spPr>
          <a:xfrm>
            <a:off x="12804477" y="1823434"/>
            <a:ext cx="4454700" cy="4367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500" u="none" cap="none" strike="noStrike">
                <a:solidFill>
                  <a:srgbClr val="FFFFFF"/>
                </a:solidFill>
                <a:latin typeface="Montserrat"/>
                <a:ea typeface="Montserrat"/>
                <a:cs typeface="Montserrat"/>
                <a:sym typeface="Montserrat"/>
              </a:rPr>
              <a:t>I'm Jamie, and I’m here to break down the core principles and elements that form the foundation of great design. </a:t>
            </a:r>
            <a:endParaRPr>
              <a:latin typeface="Montserrat"/>
              <a:ea typeface="Montserrat"/>
              <a:cs typeface="Montserrat"/>
              <a:sym typeface="Montserrat"/>
            </a:endParaRPr>
          </a:p>
          <a:p>
            <a:pPr indent="0" lvl="0" marL="0" marR="0" rtl="0" algn="ctr">
              <a:lnSpc>
                <a:spcPct val="115000"/>
              </a:lnSpc>
              <a:spcBef>
                <a:spcPts val="0"/>
              </a:spcBef>
              <a:spcAft>
                <a:spcPts val="0"/>
              </a:spcAft>
              <a:buNone/>
            </a:pPr>
            <a:r>
              <a:t/>
            </a:r>
            <a:endParaRPr i="0" sz="2500" u="none" cap="none" strike="noStrike">
              <a:solidFill>
                <a:srgbClr val="FFFFFF"/>
              </a:solidFill>
              <a:latin typeface="Montserrat"/>
              <a:ea typeface="Montserrat"/>
              <a:cs typeface="Montserrat"/>
              <a:sym typeface="Montserrat"/>
            </a:endParaRPr>
          </a:p>
          <a:p>
            <a:pPr indent="0" lvl="0" marL="0" marR="0" rtl="0" algn="ctr">
              <a:lnSpc>
                <a:spcPct val="115000"/>
              </a:lnSpc>
              <a:spcBef>
                <a:spcPts val="0"/>
              </a:spcBef>
              <a:spcAft>
                <a:spcPts val="0"/>
              </a:spcAft>
              <a:buNone/>
            </a:pPr>
            <a:r>
              <a:rPr i="0" lang="en-US" sz="2500" u="none" cap="none" strike="noStrike">
                <a:solidFill>
                  <a:srgbClr val="FFFFFF"/>
                </a:solidFill>
                <a:latin typeface="Montserrat"/>
                <a:ea typeface="Montserrat"/>
                <a:cs typeface="Montserrat"/>
                <a:sym typeface="Montserrat"/>
              </a:rPr>
              <a:t>Let’s dive into the key concepts that will help you create more effective, visually compelling designs.</a:t>
            </a:r>
            <a:endParaRPr>
              <a:latin typeface="Montserrat"/>
              <a:ea typeface="Montserrat"/>
              <a:cs typeface="Montserrat"/>
              <a:sym typeface="Montserrat"/>
            </a:endParaRPr>
          </a:p>
        </p:txBody>
      </p:sp>
      <p:sp>
        <p:nvSpPr>
          <p:cNvPr id="149" name="Google Shape;149;p16"/>
          <p:cNvSpPr/>
          <p:nvPr/>
        </p:nvSpPr>
        <p:spPr>
          <a:xfrm>
            <a:off x="0" y="50"/>
            <a:ext cx="831470" cy="7176881"/>
          </a:xfrm>
          <a:custGeom>
            <a:rect b="b" l="l" r="r" t="t"/>
            <a:pathLst>
              <a:path extrusionOk="0" h="1922808" w="218952">
                <a:moveTo>
                  <a:pt x="0" y="0"/>
                </a:moveTo>
                <a:lnTo>
                  <a:pt x="218952" y="0"/>
                </a:lnTo>
                <a:lnTo>
                  <a:pt x="218952" y="1922808"/>
                </a:lnTo>
                <a:lnTo>
                  <a:pt x="0" y="1922808"/>
                </a:lnTo>
                <a:close/>
              </a:path>
            </a:pathLst>
          </a:custGeom>
          <a:solidFill>
            <a:srgbClr val="404AA8"/>
          </a:solidFill>
          <a:ln>
            <a:noFill/>
          </a:ln>
        </p:spPr>
      </p:sp>
      <p:pic>
        <p:nvPicPr>
          <p:cNvPr id="150" name="Google Shape;150;p16"/>
          <p:cNvPicPr preferRelativeResize="0"/>
          <p:nvPr/>
        </p:nvPicPr>
        <p:blipFill rotWithShape="1">
          <a:blip r:embed="rId3">
            <a:alphaModFix/>
          </a:blip>
          <a:srcRect b="0" l="0" r="35316" t="69762"/>
          <a:stretch/>
        </p:blipFill>
        <p:spPr>
          <a:xfrm>
            <a:off x="15351400" y="0"/>
            <a:ext cx="2936602" cy="1372851"/>
          </a:xfrm>
          <a:prstGeom prst="rect">
            <a:avLst/>
          </a:prstGeom>
          <a:noFill/>
          <a:ln>
            <a:noFill/>
          </a:ln>
        </p:spPr>
      </p:pic>
      <p:pic>
        <p:nvPicPr>
          <p:cNvPr id="151" name="Google Shape;151;p16"/>
          <p:cNvPicPr preferRelativeResize="0"/>
          <p:nvPr/>
        </p:nvPicPr>
        <p:blipFill rotWithShape="1">
          <a:blip r:embed="rId4">
            <a:alphaModFix/>
          </a:blip>
          <a:srcRect b="0" l="0" r="0" t="1806"/>
          <a:stretch/>
        </p:blipFill>
        <p:spPr>
          <a:xfrm>
            <a:off x="831350" y="-600"/>
            <a:ext cx="7387023" cy="7175575"/>
          </a:xfrm>
          <a:prstGeom prst="rect">
            <a:avLst/>
          </a:prstGeom>
          <a:noFill/>
          <a:ln>
            <a:noFill/>
          </a:ln>
        </p:spPr>
      </p:pic>
      <p:pic>
        <p:nvPicPr>
          <p:cNvPr id="152" name="Google Shape;152;p16"/>
          <p:cNvPicPr preferRelativeResize="0"/>
          <p:nvPr/>
        </p:nvPicPr>
        <p:blipFill>
          <a:blip r:embed="rId5">
            <a:alphaModFix/>
          </a:blip>
          <a:stretch>
            <a:fillRect/>
          </a:stretch>
        </p:blipFill>
        <p:spPr>
          <a:xfrm>
            <a:off x="8218352" y="0"/>
            <a:ext cx="3783699" cy="71749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0C0F"/>
        </a:solidFill>
      </p:bgPr>
    </p:bg>
    <p:spTree>
      <p:nvGrpSpPr>
        <p:cNvPr id="156" name="Shape 156"/>
        <p:cNvGrpSpPr/>
        <p:nvPr/>
      </p:nvGrpSpPr>
      <p:grpSpPr>
        <a:xfrm>
          <a:off x="0" y="0"/>
          <a:ext cx="0" cy="0"/>
          <a:chOff x="0" y="0"/>
          <a:chExt cx="0" cy="0"/>
        </a:xfrm>
      </p:grpSpPr>
      <p:pic>
        <p:nvPicPr>
          <p:cNvPr id="157" name="Google Shape;157;p17"/>
          <p:cNvPicPr preferRelativeResize="0"/>
          <p:nvPr/>
        </p:nvPicPr>
        <p:blipFill>
          <a:blip r:embed="rId3">
            <a:alphaModFix/>
          </a:blip>
          <a:stretch>
            <a:fillRect/>
          </a:stretch>
        </p:blipFill>
        <p:spPr>
          <a:xfrm>
            <a:off x="12887077" y="1028700"/>
            <a:ext cx="4372226" cy="8230098"/>
          </a:xfrm>
          <a:prstGeom prst="rect">
            <a:avLst/>
          </a:prstGeom>
          <a:noFill/>
          <a:ln>
            <a:noFill/>
          </a:ln>
        </p:spPr>
      </p:pic>
      <p:sp>
        <p:nvSpPr>
          <p:cNvPr id="158" name="Google Shape;158;p17"/>
          <p:cNvSpPr/>
          <p:nvPr/>
        </p:nvSpPr>
        <p:spPr>
          <a:xfrm>
            <a:off x="17259300" y="0"/>
            <a:ext cx="1028568" cy="10288692"/>
          </a:xfrm>
          <a:custGeom>
            <a:rect b="b" l="l" r="r" t="t"/>
            <a:pathLst>
              <a:path extrusionOk="0" h="2709333" w="341717">
                <a:moveTo>
                  <a:pt x="0" y="0"/>
                </a:moveTo>
                <a:lnTo>
                  <a:pt x="341717" y="0"/>
                </a:lnTo>
                <a:lnTo>
                  <a:pt x="341717" y="2709333"/>
                </a:lnTo>
                <a:lnTo>
                  <a:pt x="0" y="2709333"/>
                </a:lnTo>
                <a:close/>
              </a:path>
            </a:pathLst>
          </a:custGeom>
          <a:solidFill>
            <a:srgbClr val="007041"/>
          </a:solidFill>
          <a:ln>
            <a:noFill/>
          </a:ln>
        </p:spPr>
      </p:sp>
      <p:sp>
        <p:nvSpPr>
          <p:cNvPr id="159" name="Google Shape;159;p17"/>
          <p:cNvSpPr/>
          <p:nvPr/>
        </p:nvSpPr>
        <p:spPr>
          <a:xfrm>
            <a:off x="1566996" y="3584013"/>
            <a:ext cx="4441669" cy="1811548"/>
          </a:xfrm>
          <a:custGeom>
            <a:rect b="b" l="l" r="r" t="t"/>
            <a:pathLst>
              <a:path extrusionOk="0" h="477115" w="1169822">
                <a:moveTo>
                  <a:pt x="0" y="0"/>
                </a:moveTo>
                <a:lnTo>
                  <a:pt x="1169822" y="0"/>
                </a:lnTo>
                <a:lnTo>
                  <a:pt x="1169822" y="477115"/>
                </a:lnTo>
                <a:lnTo>
                  <a:pt x="0" y="477115"/>
                </a:lnTo>
                <a:close/>
              </a:path>
            </a:pathLst>
          </a:custGeom>
          <a:solidFill>
            <a:srgbClr val="404AA8"/>
          </a:solidFill>
          <a:ln>
            <a:noFill/>
          </a:ln>
        </p:spPr>
      </p:sp>
      <p:sp>
        <p:nvSpPr>
          <p:cNvPr id="160" name="Google Shape;160;p17"/>
          <p:cNvSpPr/>
          <p:nvPr/>
        </p:nvSpPr>
        <p:spPr>
          <a:xfrm>
            <a:off x="6183369" y="3584013"/>
            <a:ext cx="4237621" cy="1811548"/>
          </a:xfrm>
          <a:custGeom>
            <a:rect b="b" l="l" r="r" t="t"/>
            <a:pathLst>
              <a:path extrusionOk="0" h="477115" w="1116081">
                <a:moveTo>
                  <a:pt x="0" y="0"/>
                </a:moveTo>
                <a:lnTo>
                  <a:pt x="1116081" y="0"/>
                </a:lnTo>
                <a:lnTo>
                  <a:pt x="1116081" y="477115"/>
                </a:lnTo>
                <a:lnTo>
                  <a:pt x="0" y="477115"/>
                </a:lnTo>
                <a:close/>
              </a:path>
            </a:pathLst>
          </a:custGeom>
          <a:solidFill>
            <a:srgbClr val="F55F59"/>
          </a:solidFill>
          <a:ln>
            <a:noFill/>
          </a:ln>
        </p:spPr>
      </p:sp>
      <p:sp>
        <p:nvSpPr>
          <p:cNvPr id="161" name="Google Shape;161;p17"/>
          <p:cNvSpPr/>
          <p:nvPr/>
        </p:nvSpPr>
        <p:spPr>
          <a:xfrm>
            <a:off x="1586528" y="1942989"/>
            <a:ext cx="4441669" cy="1435993"/>
          </a:xfrm>
          <a:custGeom>
            <a:rect b="b" l="l" r="r" t="t"/>
            <a:pathLst>
              <a:path extrusionOk="0" h="378204" w="1169822">
                <a:moveTo>
                  <a:pt x="0" y="0"/>
                </a:moveTo>
                <a:lnTo>
                  <a:pt x="1169822" y="0"/>
                </a:lnTo>
                <a:lnTo>
                  <a:pt x="1169822" y="378204"/>
                </a:lnTo>
                <a:lnTo>
                  <a:pt x="0" y="378204"/>
                </a:lnTo>
                <a:close/>
              </a:path>
            </a:pathLst>
          </a:custGeom>
          <a:solidFill>
            <a:srgbClr val="6D1943"/>
          </a:solidFill>
          <a:ln>
            <a:noFill/>
          </a:ln>
        </p:spPr>
      </p:sp>
      <p:sp>
        <p:nvSpPr>
          <p:cNvPr id="162" name="Google Shape;162;p17"/>
          <p:cNvSpPr/>
          <p:nvPr/>
        </p:nvSpPr>
        <p:spPr>
          <a:xfrm>
            <a:off x="10716265" y="3584013"/>
            <a:ext cx="1413940" cy="1811548"/>
          </a:xfrm>
          <a:custGeom>
            <a:rect b="b" l="l" r="r" t="t"/>
            <a:pathLst>
              <a:path extrusionOk="0" h="477115" w="372396">
                <a:moveTo>
                  <a:pt x="0" y="0"/>
                </a:moveTo>
                <a:lnTo>
                  <a:pt x="372396" y="0"/>
                </a:lnTo>
                <a:lnTo>
                  <a:pt x="372396" y="477115"/>
                </a:lnTo>
                <a:lnTo>
                  <a:pt x="0" y="477115"/>
                </a:lnTo>
                <a:close/>
              </a:path>
            </a:pathLst>
          </a:custGeom>
          <a:solidFill>
            <a:srgbClr val="007041"/>
          </a:solidFill>
          <a:ln>
            <a:noFill/>
          </a:ln>
        </p:spPr>
      </p:sp>
      <p:sp>
        <p:nvSpPr>
          <p:cNvPr id="163" name="Google Shape;163;p17"/>
          <p:cNvSpPr txBox="1"/>
          <p:nvPr/>
        </p:nvSpPr>
        <p:spPr>
          <a:xfrm>
            <a:off x="1586528" y="6426645"/>
            <a:ext cx="10689900" cy="2786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000" u="none" cap="none" strike="noStrike">
                <a:solidFill>
                  <a:srgbClr val="FFFFFF"/>
                </a:solidFill>
                <a:latin typeface="Montserrat"/>
                <a:ea typeface="Montserrat"/>
                <a:cs typeface="Montserrat"/>
                <a:sym typeface="Montserrat"/>
              </a:rPr>
              <a:t>Lorem ipsum dolor sit amet, consectetur creative direction elit. Sed do eiusmod tempor incididunt ut digital design et user experience magna aliqua. Ut enim ad minim veniam, quis nostrud graphic elements ullamco laboris nisi ut aliquip ex ea color palette consequat. </a:t>
            </a:r>
            <a:endParaRPr>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i="0" sz="20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i="0" lang="en-US" sz="2000" u="none" cap="none" strike="noStrike">
                <a:solidFill>
                  <a:srgbClr val="FFFFFF"/>
                </a:solidFill>
                <a:latin typeface="Montserrat"/>
                <a:ea typeface="Montserrat"/>
                <a:cs typeface="Montserrat"/>
                <a:sym typeface="Montserrat"/>
              </a:rPr>
              <a:t>Duis aute irure dolor in visual communication in voluptate velit esse art direction dolore eu fugiat nulla pariatur. Excepteur sint occaecat composition non proident, sunt in culpa qui officia deserunt mollit anim id est wireframe.</a:t>
            </a:r>
            <a:endParaRPr>
              <a:latin typeface="Montserrat"/>
              <a:ea typeface="Montserrat"/>
              <a:cs typeface="Montserrat"/>
              <a:sym typeface="Montserrat"/>
            </a:endParaRPr>
          </a:p>
        </p:txBody>
      </p:sp>
      <p:sp>
        <p:nvSpPr>
          <p:cNvPr id="164" name="Google Shape;164;p17"/>
          <p:cNvSpPr txBox="1"/>
          <p:nvPr/>
        </p:nvSpPr>
        <p:spPr>
          <a:xfrm>
            <a:off x="1566996" y="5813872"/>
            <a:ext cx="3740516" cy="44132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500" u="none" cap="none" strike="noStrike">
                <a:solidFill>
                  <a:srgbClr val="FFDA73"/>
                </a:solidFill>
                <a:latin typeface="Montserrat"/>
                <a:ea typeface="Montserrat"/>
                <a:cs typeface="Montserrat"/>
                <a:sym typeface="Montserrat"/>
              </a:rPr>
              <a:t>AN INTRODUCTION</a:t>
            </a:r>
            <a:endParaRPr/>
          </a:p>
        </p:txBody>
      </p:sp>
      <p:sp>
        <p:nvSpPr>
          <p:cNvPr id="165" name="Google Shape;165;p17"/>
          <p:cNvSpPr txBox="1"/>
          <p:nvPr/>
        </p:nvSpPr>
        <p:spPr>
          <a:xfrm>
            <a:off x="1566996" y="3746637"/>
            <a:ext cx="4441800" cy="138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9000" u="none" cap="none" strike="noStrike">
                <a:solidFill>
                  <a:srgbClr val="ED69A2"/>
                </a:solidFill>
                <a:latin typeface="Changa ExtraBold"/>
                <a:ea typeface="Changa ExtraBold"/>
                <a:cs typeface="Changa ExtraBold"/>
                <a:sym typeface="Changa ExtraBold"/>
              </a:rPr>
              <a:t>Graphic</a:t>
            </a:r>
            <a:endParaRPr/>
          </a:p>
        </p:txBody>
      </p:sp>
      <p:sp>
        <p:nvSpPr>
          <p:cNvPr id="166" name="Google Shape;166;p17"/>
          <p:cNvSpPr txBox="1"/>
          <p:nvPr/>
        </p:nvSpPr>
        <p:spPr>
          <a:xfrm>
            <a:off x="6303107" y="3746637"/>
            <a:ext cx="3998100" cy="138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9000" u="none" cap="none" strike="noStrike">
                <a:solidFill>
                  <a:srgbClr val="6D1943"/>
                </a:solidFill>
                <a:latin typeface="Changa ExtraBold"/>
                <a:ea typeface="Changa ExtraBold"/>
                <a:cs typeface="Changa ExtraBold"/>
                <a:sym typeface="Changa ExtraBold"/>
              </a:rPr>
              <a:t>Design</a:t>
            </a:r>
            <a:endParaRPr/>
          </a:p>
        </p:txBody>
      </p:sp>
      <p:sp>
        <p:nvSpPr>
          <p:cNvPr id="167" name="Google Shape;167;p17"/>
          <p:cNvSpPr txBox="1"/>
          <p:nvPr/>
        </p:nvSpPr>
        <p:spPr>
          <a:xfrm>
            <a:off x="1586528" y="2092920"/>
            <a:ext cx="4441800" cy="1077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7000" u="none" cap="none" strike="noStrike">
                <a:solidFill>
                  <a:srgbClr val="D6B8F2"/>
                </a:solidFill>
                <a:latin typeface="Changa ExtraBold"/>
                <a:ea typeface="Changa ExtraBold"/>
                <a:cs typeface="Changa ExtraBold"/>
                <a:sym typeface="Changa ExtraBold"/>
              </a:rPr>
              <a:t>What is</a:t>
            </a:r>
            <a:endParaRPr/>
          </a:p>
        </p:txBody>
      </p:sp>
      <p:sp>
        <p:nvSpPr>
          <p:cNvPr id="168" name="Google Shape;168;p17"/>
          <p:cNvSpPr txBox="1"/>
          <p:nvPr/>
        </p:nvSpPr>
        <p:spPr>
          <a:xfrm>
            <a:off x="10776134" y="3746637"/>
            <a:ext cx="1294200" cy="1385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9000" u="none" cap="none" strike="noStrike">
                <a:solidFill>
                  <a:srgbClr val="FFDA73"/>
                </a:solidFill>
                <a:latin typeface="Changa ExtraBold"/>
                <a:ea typeface="Changa ExtraBold"/>
                <a:cs typeface="Changa ExtraBold"/>
                <a:sym typeface="Changa ExtraBold"/>
              </a:rPr>
              <a:t>?</a:t>
            </a:r>
            <a:endParaRPr/>
          </a:p>
        </p:txBody>
      </p:sp>
      <p:pic>
        <p:nvPicPr>
          <p:cNvPr id="169" name="Google Shape;169;p17"/>
          <p:cNvPicPr preferRelativeResize="0"/>
          <p:nvPr/>
        </p:nvPicPr>
        <p:blipFill rotWithShape="1">
          <a:blip r:embed="rId4">
            <a:alphaModFix/>
          </a:blip>
          <a:srcRect b="0" l="0" r="88099" t="8725"/>
          <a:stretch/>
        </p:blipFill>
        <p:spPr>
          <a:xfrm>
            <a:off x="17259300" y="802325"/>
            <a:ext cx="1028574" cy="9599800"/>
          </a:xfrm>
          <a:prstGeom prst="rect">
            <a:avLst/>
          </a:prstGeom>
          <a:noFill/>
          <a:ln>
            <a:noFill/>
          </a:ln>
        </p:spPr>
      </p:pic>
      <p:pic>
        <p:nvPicPr>
          <p:cNvPr id="170" name="Google Shape;170;p17"/>
          <p:cNvPicPr preferRelativeResize="0"/>
          <p:nvPr/>
        </p:nvPicPr>
        <p:blipFill rotWithShape="1">
          <a:blip r:embed="rId5">
            <a:alphaModFix/>
          </a:blip>
          <a:srcRect b="0" l="62843" r="0" t="0"/>
          <a:stretch/>
        </p:blipFill>
        <p:spPr>
          <a:xfrm>
            <a:off x="0" y="1978825"/>
            <a:ext cx="1272602" cy="34249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0C0F"/>
        </a:solidFill>
      </p:bgPr>
    </p:bg>
    <p:spTree>
      <p:nvGrpSpPr>
        <p:cNvPr id="174" name="Shape 174"/>
        <p:cNvGrpSpPr/>
        <p:nvPr/>
      </p:nvGrpSpPr>
      <p:grpSpPr>
        <a:xfrm>
          <a:off x="0" y="0"/>
          <a:ext cx="0" cy="0"/>
          <a:chOff x="0" y="0"/>
          <a:chExt cx="0" cy="0"/>
        </a:xfrm>
      </p:grpSpPr>
      <p:pic>
        <p:nvPicPr>
          <p:cNvPr id="175" name="Google Shape;175;p18"/>
          <p:cNvPicPr preferRelativeResize="0"/>
          <p:nvPr/>
        </p:nvPicPr>
        <p:blipFill>
          <a:blip r:embed="rId3">
            <a:alphaModFix/>
          </a:blip>
          <a:stretch>
            <a:fillRect/>
          </a:stretch>
        </p:blipFill>
        <p:spPr>
          <a:xfrm>
            <a:off x="6982500" y="1475500"/>
            <a:ext cx="6461000" cy="7990420"/>
          </a:xfrm>
          <a:prstGeom prst="rect">
            <a:avLst/>
          </a:prstGeom>
          <a:noFill/>
          <a:ln>
            <a:noFill/>
          </a:ln>
        </p:spPr>
      </p:pic>
      <p:pic>
        <p:nvPicPr>
          <p:cNvPr id="176" name="Google Shape;176;p18"/>
          <p:cNvPicPr preferRelativeResize="0"/>
          <p:nvPr/>
        </p:nvPicPr>
        <p:blipFill>
          <a:blip r:embed="rId4">
            <a:alphaModFix/>
          </a:blip>
          <a:stretch>
            <a:fillRect/>
          </a:stretch>
        </p:blipFill>
        <p:spPr>
          <a:xfrm>
            <a:off x="13772953" y="1475722"/>
            <a:ext cx="4797799" cy="7988500"/>
          </a:xfrm>
          <a:prstGeom prst="rect">
            <a:avLst/>
          </a:prstGeom>
          <a:noFill/>
          <a:ln>
            <a:noFill/>
          </a:ln>
        </p:spPr>
      </p:pic>
      <p:grpSp>
        <p:nvGrpSpPr>
          <p:cNvPr id="177" name="Google Shape;177;p18"/>
          <p:cNvGrpSpPr/>
          <p:nvPr/>
        </p:nvGrpSpPr>
        <p:grpSpPr>
          <a:xfrm>
            <a:off x="0" y="4429271"/>
            <a:ext cx="6653011" cy="5857729"/>
            <a:chOff x="0" y="-47625"/>
            <a:chExt cx="1752233" cy="1542776"/>
          </a:xfrm>
        </p:grpSpPr>
        <p:sp>
          <p:nvSpPr>
            <p:cNvPr id="178" name="Google Shape;178;p18"/>
            <p:cNvSpPr/>
            <p:nvPr/>
          </p:nvSpPr>
          <p:spPr>
            <a:xfrm>
              <a:off x="0" y="0"/>
              <a:ext cx="1752233" cy="1495151"/>
            </a:xfrm>
            <a:custGeom>
              <a:rect b="b" l="l" r="r" t="t"/>
              <a:pathLst>
                <a:path extrusionOk="0" h="1495151" w="1752233">
                  <a:moveTo>
                    <a:pt x="0" y="0"/>
                  </a:moveTo>
                  <a:lnTo>
                    <a:pt x="1752233" y="0"/>
                  </a:lnTo>
                  <a:lnTo>
                    <a:pt x="1752233" y="1495151"/>
                  </a:lnTo>
                  <a:lnTo>
                    <a:pt x="0" y="1495151"/>
                  </a:lnTo>
                  <a:close/>
                </a:path>
              </a:pathLst>
            </a:custGeom>
            <a:solidFill>
              <a:srgbClr val="6D1943"/>
            </a:solidFill>
            <a:ln>
              <a:noFill/>
            </a:ln>
          </p:spPr>
        </p:sp>
        <p:sp>
          <p:nvSpPr>
            <p:cNvPr id="179" name="Google Shape;179;p18"/>
            <p:cNvSpPr txBox="1"/>
            <p:nvPr/>
          </p:nvSpPr>
          <p:spPr>
            <a:xfrm>
              <a:off x="0" y="-47625"/>
              <a:ext cx="1752233" cy="15427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0" name="Google Shape;180;p18"/>
          <p:cNvSpPr txBox="1"/>
          <p:nvPr/>
        </p:nvSpPr>
        <p:spPr>
          <a:xfrm>
            <a:off x="537977" y="5641317"/>
            <a:ext cx="5404500" cy="22164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000" u="none" cap="none" strike="noStrike">
                <a:solidFill>
                  <a:srgbClr val="FFFFFF"/>
                </a:solidFill>
                <a:latin typeface="Changa ExtraBold"/>
                <a:ea typeface="Changa ExtraBold"/>
                <a:cs typeface="Changa ExtraBold"/>
                <a:sym typeface="Changa ExtraBold"/>
              </a:rPr>
              <a:t>Gallery Image</a:t>
            </a:r>
            <a:endParaRPr/>
          </a:p>
        </p:txBody>
      </p:sp>
      <p:sp>
        <p:nvSpPr>
          <p:cNvPr id="181" name="Google Shape;181;p18"/>
          <p:cNvSpPr txBox="1"/>
          <p:nvPr/>
        </p:nvSpPr>
        <p:spPr>
          <a:xfrm>
            <a:off x="796727" y="7965425"/>
            <a:ext cx="48870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2500" u="none" cap="none" strike="noStrike">
                <a:solidFill>
                  <a:srgbClr val="FFFFFF"/>
                </a:solidFill>
                <a:latin typeface="Montserrat"/>
                <a:ea typeface="Montserrat"/>
                <a:cs typeface="Montserrat"/>
                <a:sym typeface="Montserrat"/>
              </a:rPr>
              <a:t>What can you say about your projects? Share it here!</a:t>
            </a:r>
            <a:endParaRPr>
              <a:latin typeface="Montserrat"/>
              <a:ea typeface="Montserrat"/>
              <a:cs typeface="Montserrat"/>
              <a:sym typeface="Montserrat"/>
            </a:endParaRPr>
          </a:p>
        </p:txBody>
      </p:sp>
      <p:pic>
        <p:nvPicPr>
          <p:cNvPr id="182" name="Google Shape;182;p18"/>
          <p:cNvPicPr preferRelativeResize="0"/>
          <p:nvPr/>
        </p:nvPicPr>
        <p:blipFill rotWithShape="1">
          <a:blip r:embed="rId5">
            <a:alphaModFix/>
          </a:blip>
          <a:srcRect b="509" l="845" r="44516" t="30115"/>
          <a:stretch/>
        </p:blipFill>
        <p:spPr>
          <a:xfrm>
            <a:off x="0" y="-157438"/>
            <a:ext cx="6653011" cy="4767535"/>
          </a:xfrm>
          <a:prstGeom prst="rect">
            <a:avLst/>
          </a:prstGeom>
          <a:noFill/>
          <a:ln>
            <a:noFill/>
          </a:ln>
        </p:spPr>
      </p:pic>
      <p:sp>
        <p:nvSpPr>
          <p:cNvPr id="183" name="Google Shape;183;p18"/>
          <p:cNvSpPr/>
          <p:nvPr/>
        </p:nvSpPr>
        <p:spPr>
          <a:xfrm>
            <a:off x="6653000" y="-157448"/>
            <a:ext cx="11636903" cy="1186585"/>
          </a:xfrm>
          <a:custGeom>
            <a:rect b="b" l="l" r="r" t="t"/>
            <a:pathLst>
              <a:path extrusionOk="0" h="361213" w="3064359">
                <a:moveTo>
                  <a:pt x="0" y="0"/>
                </a:moveTo>
                <a:lnTo>
                  <a:pt x="3064359" y="0"/>
                </a:lnTo>
                <a:lnTo>
                  <a:pt x="3064359" y="361213"/>
                </a:lnTo>
                <a:lnTo>
                  <a:pt x="0" y="361213"/>
                </a:lnTo>
                <a:close/>
              </a:path>
            </a:pathLst>
          </a:custGeom>
          <a:solidFill>
            <a:srgbClr val="F55F59"/>
          </a:solidFill>
          <a:ln>
            <a:noFill/>
          </a:ln>
        </p:spPr>
      </p:sp>
      <p:pic>
        <p:nvPicPr>
          <p:cNvPr id="184" name="Google Shape;184;p18"/>
          <p:cNvPicPr preferRelativeResize="0"/>
          <p:nvPr/>
        </p:nvPicPr>
        <p:blipFill rotWithShape="1">
          <a:blip r:embed="rId6">
            <a:alphaModFix/>
          </a:blip>
          <a:srcRect b="0" l="0" r="0" t="77095"/>
          <a:stretch/>
        </p:blipFill>
        <p:spPr>
          <a:xfrm>
            <a:off x="10391450" y="-157450"/>
            <a:ext cx="5304801" cy="1186575"/>
          </a:xfrm>
          <a:prstGeom prst="rect">
            <a:avLst/>
          </a:prstGeom>
          <a:noFill/>
          <a:ln>
            <a:noFill/>
          </a:ln>
        </p:spPr>
      </p:pic>
      <p:pic>
        <p:nvPicPr>
          <p:cNvPr id="185" name="Google Shape;185;p18"/>
          <p:cNvPicPr preferRelativeResize="0"/>
          <p:nvPr/>
        </p:nvPicPr>
        <p:blipFill rotWithShape="1">
          <a:blip r:embed="rId7">
            <a:alphaModFix/>
          </a:blip>
          <a:srcRect b="0" l="0" r="16303" t="65354"/>
          <a:stretch/>
        </p:blipFill>
        <p:spPr>
          <a:xfrm>
            <a:off x="15423275" y="-157875"/>
            <a:ext cx="2866627" cy="1186575"/>
          </a:xfrm>
          <a:prstGeom prst="rect">
            <a:avLst/>
          </a:prstGeom>
          <a:noFill/>
          <a:ln>
            <a:noFill/>
          </a:ln>
        </p:spPr>
      </p:pic>
      <p:pic>
        <p:nvPicPr>
          <p:cNvPr id="186" name="Google Shape;186;p18"/>
          <p:cNvPicPr preferRelativeResize="0"/>
          <p:nvPr/>
        </p:nvPicPr>
        <p:blipFill>
          <a:blip r:embed="rId8">
            <a:alphaModFix/>
          </a:blip>
          <a:stretch>
            <a:fillRect/>
          </a:stretch>
        </p:blipFill>
        <p:spPr>
          <a:xfrm>
            <a:off x="-1" y="-157450"/>
            <a:ext cx="6653000" cy="47656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0C0F"/>
        </a:solidFill>
      </p:bgPr>
    </p:bg>
    <p:spTree>
      <p:nvGrpSpPr>
        <p:cNvPr id="190" name="Shape 190"/>
        <p:cNvGrpSpPr/>
        <p:nvPr/>
      </p:nvGrpSpPr>
      <p:grpSpPr>
        <a:xfrm>
          <a:off x="0" y="0"/>
          <a:ext cx="0" cy="0"/>
          <a:chOff x="0" y="0"/>
          <a:chExt cx="0" cy="0"/>
        </a:xfrm>
      </p:grpSpPr>
      <p:pic>
        <p:nvPicPr>
          <p:cNvPr id="191" name="Google Shape;191;p19"/>
          <p:cNvPicPr preferRelativeResize="0"/>
          <p:nvPr/>
        </p:nvPicPr>
        <p:blipFill rotWithShape="1">
          <a:blip r:embed="rId3">
            <a:alphaModFix/>
          </a:blip>
          <a:srcRect b="3651" l="10809" r="0" t="0"/>
          <a:stretch/>
        </p:blipFill>
        <p:spPr>
          <a:xfrm>
            <a:off x="0" y="152400"/>
            <a:ext cx="7708750" cy="10134149"/>
          </a:xfrm>
          <a:prstGeom prst="rect">
            <a:avLst/>
          </a:prstGeom>
          <a:noFill/>
          <a:ln>
            <a:noFill/>
          </a:ln>
        </p:spPr>
      </p:pic>
      <p:pic>
        <p:nvPicPr>
          <p:cNvPr id="192" name="Google Shape;192;p19"/>
          <p:cNvPicPr preferRelativeResize="0"/>
          <p:nvPr/>
        </p:nvPicPr>
        <p:blipFill rotWithShape="1">
          <a:blip r:embed="rId4">
            <a:alphaModFix/>
          </a:blip>
          <a:srcRect b="40663" l="0" r="0" t="0"/>
          <a:stretch/>
        </p:blipFill>
        <p:spPr>
          <a:xfrm>
            <a:off x="12077400" y="7580250"/>
            <a:ext cx="4560824" cy="2706299"/>
          </a:xfrm>
          <a:prstGeom prst="rect">
            <a:avLst/>
          </a:prstGeom>
          <a:noFill/>
          <a:ln>
            <a:noFill/>
          </a:ln>
        </p:spPr>
      </p:pic>
      <p:sp>
        <p:nvSpPr>
          <p:cNvPr id="193" name="Google Shape;193;p19"/>
          <p:cNvSpPr/>
          <p:nvPr/>
        </p:nvSpPr>
        <p:spPr>
          <a:xfrm rot="-525441">
            <a:off x="5685177" y="1888015"/>
            <a:ext cx="6024393" cy="1428955"/>
          </a:xfrm>
          <a:custGeom>
            <a:rect b="b" l="l" r="r" t="t"/>
            <a:pathLst>
              <a:path extrusionOk="0" h="376350" w="1586671">
                <a:moveTo>
                  <a:pt x="0" y="0"/>
                </a:moveTo>
                <a:lnTo>
                  <a:pt x="1586671" y="0"/>
                </a:lnTo>
                <a:lnTo>
                  <a:pt x="1586671" y="376350"/>
                </a:lnTo>
                <a:lnTo>
                  <a:pt x="0" y="376350"/>
                </a:lnTo>
                <a:close/>
              </a:path>
            </a:pathLst>
          </a:custGeom>
          <a:solidFill>
            <a:srgbClr val="007041"/>
          </a:solidFill>
          <a:ln>
            <a:noFill/>
          </a:ln>
        </p:spPr>
      </p:sp>
      <p:sp>
        <p:nvSpPr>
          <p:cNvPr id="194" name="Google Shape;194;p19"/>
          <p:cNvSpPr txBox="1"/>
          <p:nvPr/>
        </p:nvSpPr>
        <p:spPr>
          <a:xfrm rot="-529780">
            <a:off x="5771382" y="1909802"/>
            <a:ext cx="5994237" cy="138532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9000" u="none" cap="none" strike="noStrike">
                <a:solidFill>
                  <a:srgbClr val="FFDA73"/>
                </a:solidFill>
                <a:latin typeface="Changa ExtraBold"/>
                <a:ea typeface="Changa ExtraBold"/>
                <a:cs typeface="Changa ExtraBold"/>
                <a:sym typeface="Changa ExtraBold"/>
              </a:rPr>
              <a:t>Basic</a:t>
            </a:r>
            <a:endParaRPr/>
          </a:p>
        </p:txBody>
      </p:sp>
      <p:sp>
        <p:nvSpPr>
          <p:cNvPr id="195" name="Google Shape;195;p19"/>
          <p:cNvSpPr/>
          <p:nvPr/>
        </p:nvSpPr>
        <p:spPr>
          <a:xfrm rot="458018">
            <a:off x="4761466" y="4058941"/>
            <a:ext cx="14097567" cy="2571626"/>
          </a:xfrm>
          <a:custGeom>
            <a:rect b="b" l="l" r="r" t="t"/>
            <a:pathLst>
              <a:path extrusionOk="0" h="677301" w="3712939">
                <a:moveTo>
                  <a:pt x="0" y="0"/>
                </a:moveTo>
                <a:lnTo>
                  <a:pt x="3712939" y="0"/>
                </a:lnTo>
                <a:lnTo>
                  <a:pt x="3712939" y="677301"/>
                </a:lnTo>
                <a:lnTo>
                  <a:pt x="0" y="677301"/>
                </a:lnTo>
                <a:close/>
              </a:path>
            </a:pathLst>
          </a:custGeom>
          <a:solidFill>
            <a:srgbClr val="404AA8"/>
          </a:solidFill>
          <a:ln>
            <a:noFill/>
          </a:ln>
        </p:spPr>
      </p:sp>
      <p:sp>
        <p:nvSpPr>
          <p:cNvPr id="196" name="Google Shape;196;p19"/>
          <p:cNvSpPr txBox="1"/>
          <p:nvPr/>
        </p:nvSpPr>
        <p:spPr>
          <a:xfrm rot="458006">
            <a:off x="5333557" y="4234514"/>
            <a:ext cx="12911520" cy="2000735"/>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US" sz="12999" u="none" cap="none" strike="noStrike">
                <a:solidFill>
                  <a:srgbClr val="ED69A2"/>
                </a:solidFill>
                <a:latin typeface="Changa ExtraBold"/>
                <a:ea typeface="Changa ExtraBold"/>
                <a:cs typeface="Changa ExtraBold"/>
                <a:sym typeface="Changa ExtraBold"/>
              </a:rPr>
              <a:t>Graphic Design</a:t>
            </a:r>
            <a:endParaRPr/>
          </a:p>
        </p:txBody>
      </p:sp>
      <p:sp>
        <p:nvSpPr>
          <p:cNvPr id="197" name="Google Shape;197;p19"/>
          <p:cNvSpPr/>
          <p:nvPr/>
        </p:nvSpPr>
        <p:spPr>
          <a:xfrm rot="-315834">
            <a:off x="5787545" y="6725881"/>
            <a:ext cx="8398562" cy="1708763"/>
          </a:xfrm>
          <a:custGeom>
            <a:rect b="b" l="l" r="r" t="t"/>
            <a:pathLst>
              <a:path extrusionOk="0" h="450045" w="2211967">
                <a:moveTo>
                  <a:pt x="0" y="0"/>
                </a:moveTo>
                <a:lnTo>
                  <a:pt x="2211967" y="0"/>
                </a:lnTo>
                <a:lnTo>
                  <a:pt x="2211967" y="450045"/>
                </a:lnTo>
                <a:lnTo>
                  <a:pt x="0" y="450045"/>
                </a:lnTo>
                <a:close/>
              </a:path>
            </a:pathLst>
          </a:custGeom>
          <a:solidFill>
            <a:srgbClr val="6D1943"/>
          </a:solidFill>
          <a:ln>
            <a:noFill/>
          </a:ln>
        </p:spPr>
      </p:sp>
      <p:sp>
        <p:nvSpPr>
          <p:cNvPr id="198" name="Google Shape;198;p19"/>
          <p:cNvSpPr txBox="1"/>
          <p:nvPr/>
        </p:nvSpPr>
        <p:spPr>
          <a:xfrm rot="-325980">
            <a:off x="6954913" y="6887643"/>
            <a:ext cx="6112058" cy="13853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9000" u="none" cap="none" strike="noStrike">
                <a:solidFill>
                  <a:srgbClr val="D6B8F2"/>
                </a:solidFill>
                <a:latin typeface="Changa ExtraBold"/>
                <a:ea typeface="Changa ExtraBold"/>
                <a:cs typeface="Changa ExtraBold"/>
                <a:sym typeface="Changa ExtraBold"/>
              </a:rPr>
              <a:t>Elements</a:t>
            </a:r>
            <a:endParaRPr/>
          </a:p>
        </p:txBody>
      </p:sp>
      <p:sp>
        <p:nvSpPr>
          <p:cNvPr id="199" name="Google Shape;199;p19"/>
          <p:cNvSpPr txBox="1"/>
          <p:nvPr/>
        </p:nvSpPr>
        <p:spPr>
          <a:xfrm rot="-484911">
            <a:off x="12203293" y="1067151"/>
            <a:ext cx="4080022" cy="2154117"/>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i="0" lang="en-US" sz="2499" u="none" cap="none" strike="noStrike">
                <a:solidFill>
                  <a:srgbClr val="FFFFFF"/>
                </a:solidFill>
                <a:latin typeface="Montserrat"/>
                <a:ea typeface="Montserrat"/>
                <a:cs typeface="Montserrat"/>
                <a:sym typeface="Montserrat"/>
              </a:rPr>
              <a:t>This layout is used to emphasize transitions in between parts of your presentation, Add a description here.</a:t>
            </a:r>
            <a:endParaRPr>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04AA8"/>
        </a:solidFill>
      </p:bgPr>
    </p:bg>
    <p:spTree>
      <p:nvGrpSpPr>
        <p:cNvPr id="203" name="Shape 203"/>
        <p:cNvGrpSpPr/>
        <p:nvPr/>
      </p:nvGrpSpPr>
      <p:grpSpPr>
        <a:xfrm>
          <a:off x="0" y="0"/>
          <a:ext cx="0" cy="0"/>
          <a:chOff x="0" y="0"/>
          <a:chExt cx="0" cy="0"/>
        </a:xfrm>
      </p:grpSpPr>
      <p:sp>
        <p:nvSpPr>
          <p:cNvPr id="204" name="Google Shape;204;p20"/>
          <p:cNvSpPr/>
          <p:nvPr/>
        </p:nvSpPr>
        <p:spPr>
          <a:xfrm>
            <a:off x="10427579" y="-209550"/>
            <a:ext cx="38100" cy="10706100"/>
          </a:xfrm>
          <a:prstGeom prst="rect">
            <a:avLst/>
          </a:prstGeom>
          <a:solidFill>
            <a:srgbClr val="FFDA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0"/>
          <p:cNvSpPr/>
          <p:nvPr/>
        </p:nvSpPr>
        <p:spPr>
          <a:xfrm>
            <a:off x="10253764" y="1623086"/>
            <a:ext cx="385730" cy="38573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10C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0"/>
          <p:cNvSpPr/>
          <p:nvPr/>
        </p:nvSpPr>
        <p:spPr>
          <a:xfrm>
            <a:off x="10234714" y="3841452"/>
            <a:ext cx="385730" cy="38573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10C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0"/>
          <p:cNvSpPr/>
          <p:nvPr/>
        </p:nvSpPr>
        <p:spPr>
          <a:xfrm>
            <a:off x="10234714" y="5697838"/>
            <a:ext cx="385730" cy="38573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10C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0"/>
          <p:cNvSpPr/>
          <p:nvPr/>
        </p:nvSpPr>
        <p:spPr>
          <a:xfrm>
            <a:off x="10253764" y="7810090"/>
            <a:ext cx="385730" cy="38573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10C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0"/>
          <p:cNvSpPr txBox="1"/>
          <p:nvPr/>
        </p:nvSpPr>
        <p:spPr>
          <a:xfrm>
            <a:off x="1912186" y="2847890"/>
            <a:ext cx="8115300" cy="1905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2500" u="none" cap="none" strike="noStrike">
                <a:solidFill>
                  <a:srgbClr val="ED69A2"/>
                </a:solidFill>
                <a:latin typeface="Changa ExtraBold"/>
                <a:ea typeface="Changa ExtraBold"/>
                <a:cs typeface="Changa ExtraBold"/>
                <a:sym typeface="Changa ExtraBold"/>
              </a:rPr>
              <a:t>A Point</a:t>
            </a:r>
            <a:endParaRPr/>
          </a:p>
        </p:txBody>
      </p:sp>
      <p:sp>
        <p:nvSpPr>
          <p:cNvPr id="210" name="Google Shape;210;p20"/>
          <p:cNvSpPr txBox="1"/>
          <p:nvPr/>
        </p:nvSpPr>
        <p:spPr>
          <a:xfrm>
            <a:off x="3631444" y="4756554"/>
            <a:ext cx="4676700" cy="72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1" lang="en-US" sz="2200" u="none" cap="none" strike="noStrike">
                <a:solidFill>
                  <a:srgbClr val="FFFFFF"/>
                </a:solidFill>
                <a:latin typeface="Montserrat"/>
                <a:ea typeface="Montserrat"/>
                <a:cs typeface="Montserrat"/>
                <a:sym typeface="Montserrat"/>
              </a:rPr>
              <a:t>IS THE FUNDAMENTAL PARTICLE OF GRAPHIC DESIGN</a:t>
            </a:r>
            <a:endParaRPr/>
          </a:p>
        </p:txBody>
      </p:sp>
      <p:sp>
        <p:nvSpPr>
          <p:cNvPr id="211" name="Google Shape;211;p20"/>
          <p:cNvSpPr txBox="1"/>
          <p:nvPr/>
        </p:nvSpPr>
        <p:spPr>
          <a:xfrm>
            <a:off x="3284379" y="5839330"/>
            <a:ext cx="5370900" cy="2078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i="0" lang="en-US" sz="2000" u="none" cap="none" strike="noStrike">
                <a:solidFill>
                  <a:srgbClr val="FFFFFF"/>
                </a:solidFill>
                <a:latin typeface="Montserrat"/>
                <a:ea typeface="Montserrat"/>
                <a:cs typeface="Montserrat"/>
                <a:sym typeface="Montserrat"/>
              </a:rPr>
              <a:t>Duis aute irure dolor in visual communication in voluptate velit esse art direction dolore eu fugiat nulla pariatur. Excepteur sint occaecat composition non proident, sunt in culpa qui officia deserunt mollit anim id est wireframe.</a:t>
            </a:r>
            <a:endParaRPr>
              <a:latin typeface="Montserrat"/>
              <a:ea typeface="Montserrat"/>
              <a:cs typeface="Montserrat"/>
              <a:sym typeface="Montserrat"/>
            </a:endParaRPr>
          </a:p>
        </p:txBody>
      </p:sp>
      <p:sp>
        <p:nvSpPr>
          <p:cNvPr id="212" name="Google Shape;212;p20"/>
          <p:cNvSpPr txBox="1"/>
          <p:nvPr/>
        </p:nvSpPr>
        <p:spPr>
          <a:xfrm>
            <a:off x="11416087" y="3784302"/>
            <a:ext cx="5387056" cy="5333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ED69A2"/>
                </a:solidFill>
                <a:latin typeface="Montserrat"/>
                <a:ea typeface="Montserrat"/>
                <a:cs typeface="Montserrat"/>
                <a:sym typeface="Montserrat"/>
              </a:rPr>
              <a:t>BASIC UNIT OF DESIGN</a:t>
            </a:r>
            <a:endParaRPr/>
          </a:p>
        </p:txBody>
      </p:sp>
      <p:sp>
        <p:nvSpPr>
          <p:cNvPr id="213" name="Google Shape;213;p20"/>
          <p:cNvSpPr txBox="1"/>
          <p:nvPr/>
        </p:nvSpPr>
        <p:spPr>
          <a:xfrm>
            <a:off x="11416087" y="4503258"/>
            <a:ext cx="55110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000" u="none" cap="none" strike="noStrike">
                <a:solidFill>
                  <a:srgbClr val="FFFFFF"/>
                </a:solidFill>
                <a:latin typeface="Montserrat"/>
                <a:ea typeface="Montserrat"/>
                <a:cs typeface="Montserrat"/>
                <a:sym typeface="Montserrat"/>
              </a:rPr>
              <a:t>Lorem ipsum dolor sit amet, consectetur creative direction elit. Sed do eiusmod.</a:t>
            </a:r>
            <a:endParaRPr>
              <a:latin typeface="Montserrat"/>
              <a:ea typeface="Montserrat"/>
              <a:cs typeface="Montserrat"/>
              <a:sym typeface="Montserrat"/>
            </a:endParaRPr>
          </a:p>
        </p:txBody>
      </p:sp>
      <p:sp>
        <p:nvSpPr>
          <p:cNvPr id="214" name="Google Shape;214;p20"/>
          <p:cNvSpPr txBox="1"/>
          <p:nvPr/>
        </p:nvSpPr>
        <p:spPr>
          <a:xfrm>
            <a:off x="11416087" y="5636984"/>
            <a:ext cx="5387056" cy="5333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ED69A2"/>
                </a:solidFill>
                <a:latin typeface="Montserrat"/>
                <a:ea typeface="Montserrat"/>
                <a:cs typeface="Montserrat"/>
                <a:sym typeface="Montserrat"/>
              </a:rPr>
              <a:t>MEASUREMENT UNIT</a:t>
            </a:r>
            <a:endParaRPr/>
          </a:p>
        </p:txBody>
      </p:sp>
      <p:sp>
        <p:nvSpPr>
          <p:cNvPr id="215" name="Google Shape;215;p20"/>
          <p:cNvSpPr txBox="1"/>
          <p:nvPr/>
        </p:nvSpPr>
        <p:spPr>
          <a:xfrm>
            <a:off x="11416087" y="6355940"/>
            <a:ext cx="55110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000" u="none" cap="none" strike="noStrike">
                <a:solidFill>
                  <a:srgbClr val="FFFFFF"/>
                </a:solidFill>
                <a:latin typeface="Montserrat"/>
                <a:ea typeface="Montserrat"/>
                <a:cs typeface="Montserrat"/>
                <a:sym typeface="Montserrat"/>
              </a:rPr>
              <a:t>Lorem ipsum dolor sit amet, consectetur creative direction elit. Sed do eiusmod.</a:t>
            </a:r>
            <a:endParaRPr>
              <a:latin typeface="Montserrat"/>
              <a:ea typeface="Montserrat"/>
              <a:cs typeface="Montserrat"/>
              <a:sym typeface="Montserrat"/>
            </a:endParaRPr>
          </a:p>
        </p:txBody>
      </p:sp>
      <p:sp>
        <p:nvSpPr>
          <p:cNvPr id="216" name="Google Shape;216;p20"/>
          <p:cNvSpPr txBox="1"/>
          <p:nvPr/>
        </p:nvSpPr>
        <p:spPr>
          <a:xfrm>
            <a:off x="11416087" y="7752940"/>
            <a:ext cx="2408949" cy="5333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ED69A2"/>
                </a:solidFill>
                <a:latin typeface="Montserrat"/>
                <a:ea typeface="Montserrat"/>
                <a:cs typeface="Montserrat"/>
                <a:sym typeface="Montserrat"/>
              </a:rPr>
              <a:t>EMPHASIS</a:t>
            </a:r>
            <a:endParaRPr/>
          </a:p>
        </p:txBody>
      </p:sp>
      <p:sp>
        <p:nvSpPr>
          <p:cNvPr id="217" name="Google Shape;217;p20"/>
          <p:cNvSpPr txBox="1"/>
          <p:nvPr/>
        </p:nvSpPr>
        <p:spPr>
          <a:xfrm>
            <a:off x="11416087" y="8471896"/>
            <a:ext cx="54096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000" u="none" cap="none" strike="noStrike">
                <a:solidFill>
                  <a:srgbClr val="FFFFFF"/>
                </a:solidFill>
                <a:latin typeface="Montserrat"/>
                <a:ea typeface="Montserrat"/>
                <a:cs typeface="Montserrat"/>
                <a:sym typeface="Montserrat"/>
              </a:rPr>
              <a:t>Lorem ipsum dolor sit amet, consectetur creative direction elit. Sed do eiusmod.</a:t>
            </a:r>
            <a:endParaRPr>
              <a:latin typeface="Montserrat"/>
              <a:ea typeface="Montserrat"/>
              <a:cs typeface="Montserrat"/>
              <a:sym typeface="Montserrat"/>
            </a:endParaRPr>
          </a:p>
        </p:txBody>
      </p:sp>
      <p:sp>
        <p:nvSpPr>
          <p:cNvPr id="218" name="Google Shape;218;p20"/>
          <p:cNvSpPr/>
          <p:nvPr/>
        </p:nvSpPr>
        <p:spPr>
          <a:xfrm>
            <a:off x="-53975" y="4400"/>
            <a:ext cx="1756913" cy="10286622"/>
          </a:xfrm>
          <a:custGeom>
            <a:rect b="b" l="l" r="r" t="t"/>
            <a:pathLst>
              <a:path extrusionOk="0" h="2763364" w="462650">
                <a:moveTo>
                  <a:pt x="0" y="0"/>
                </a:moveTo>
                <a:lnTo>
                  <a:pt x="462650" y="0"/>
                </a:lnTo>
                <a:lnTo>
                  <a:pt x="462650" y="2763364"/>
                </a:lnTo>
                <a:lnTo>
                  <a:pt x="0" y="2763364"/>
                </a:lnTo>
                <a:close/>
              </a:path>
            </a:pathLst>
          </a:custGeom>
          <a:solidFill>
            <a:srgbClr val="F55F59"/>
          </a:solidFill>
          <a:ln>
            <a:noFill/>
          </a:ln>
        </p:spPr>
      </p:sp>
      <p:sp>
        <p:nvSpPr>
          <p:cNvPr id="219" name="Google Shape;219;p20"/>
          <p:cNvSpPr/>
          <p:nvPr/>
        </p:nvSpPr>
        <p:spPr>
          <a:xfrm>
            <a:off x="1038501" y="4400"/>
            <a:ext cx="873831" cy="10286622"/>
          </a:xfrm>
          <a:custGeom>
            <a:rect b="b" l="l" r="r" t="t"/>
            <a:pathLst>
              <a:path extrusionOk="0" h="2763364" w="230107">
                <a:moveTo>
                  <a:pt x="0" y="0"/>
                </a:moveTo>
                <a:lnTo>
                  <a:pt x="230107" y="0"/>
                </a:lnTo>
                <a:lnTo>
                  <a:pt x="230107" y="2763364"/>
                </a:lnTo>
                <a:lnTo>
                  <a:pt x="0" y="2763364"/>
                </a:lnTo>
                <a:close/>
              </a:path>
            </a:pathLst>
          </a:custGeom>
          <a:solidFill>
            <a:srgbClr val="6D1943"/>
          </a:solidFill>
          <a:ln>
            <a:noFill/>
          </a:ln>
        </p:spPr>
      </p:sp>
      <p:pic>
        <p:nvPicPr>
          <p:cNvPr id="220" name="Google Shape;220;p20"/>
          <p:cNvPicPr preferRelativeResize="0"/>
          <p:nvPr/>
        </p:nvPicPr>
        <p:blipFill rotWithShape="1">
          <a:blip r:embed="rId3">
            <a:alphaModFix/>
          </a:blip>
          <a:srcRect b="3119" l="84856" r="0" t="0"/>
          <a:stretch/>
        </p:blipFill>
        <p:spPr>
          <a:xfrm>
            <a:off x="-53975" y="1878150"/>
            <a:ext cx="1082674" cy="8408852"/>
          </a:xfrm>
          <a:prstGeom prst="rect">
            <a:avLst/>
          </a:prstGeom>
          <a:noFill/>
          <a:ln>
            <a:noFill/>
          </a:ln>
        </p:spPr>
      </p:pic>
      <p:pic>
        <p:nvPicPr>
          <p:cNvPr id="221" name="Google Shape;221;p20"/>
          <p:cNvPicPr preferRelativeResize="0"/>
          <p:nvPr/>
        </p:nvPicPr>
        <p:blipFill>
          <a:blip r:embed="rId4">
            <a:alphaModFix/>
          </a:blip>
          <a:stretch>
            <a:fillRect/>
          </a:stretch>
        </p:blipFill>
        <p:spPr>
          <a:xfrm>
            <a:off x="11266650" y="739183"/>
            <a:ext cx="2420226" cy="2539254"/>
          </a:xfrm>
          <a:prstGeom prst="rect">
            <a:avLst/>
          </a:prstGeom>
          <a:noFill/>
          <a:ln>
            <a:noFill/>
          </a:ln>
        </p:spPr>
      </p:pic>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0C0F"/>
        </a:solidFill>
      </p:bgPr>
    </p:bg>
    <p:spTree>
      <p:nvGrpSpPr>
        <p:cNvPr id="225" name="Shape 225"/>
        <p:cNvGrpSpPr/>
        <p:nvPr/>
      </p:nvGrpSpPr>
      <p:grpSpPr>
        <a:xfrm>
          <a:off x="0" y="0"/>
          <a:ext cx="0" cy="0"/>
          <a:chOff x="0" y="0"/>
          <a:chExt cx="0" cy="0"/>
        </a:xfrm>
      </p:grpSpPr>
      <p:grpSp>
        <p:nvGrpSpPr>
          <p:cNvPr id="226" name="Google Shape;226;p21"/>
          <p:cNvGrpSpPr/>
          <p:nvPr/>
        </p:nvGrpSpPr>
        <p:grpSpPr>
          <a:xfrm>
            <a:off x="1552950" y="2716850"/>
            <a:ext cx="4791665" cy="7570158"/>
            <a:chOff x="0" y="-47625"/>
            <a:chExt cx="1261994" cy="2043007"/>
          </a:xfrm>
        </p:grpSpPr>
        <p:sp>
          <p:nvSpPr>
            <p:cNvPr id="227" name="Google Shape;227;p21"/>
            <p:cNvSpPr/>
            <p:nvPr/>
          </p:nvSpPr>
          <p:spPr>
            <a:xfrm>
              <a:off x="0" y="0"/>
              <a:ext cx="1261994" cy="1995382"/>
            </a:xfrm>
            <a:custGeom>
              <a:rect b="b" l="l" r="r" t="t"/>
              <a:pathLst>
                <a:path extrusionOk="0" h="1995382" w="1261994">
                  <a:moveTo>
                    <a:pt x="0" y="0"/>
                  </a:moveTo>
                  <a:lnTo>
                    <a:pt x="1261994" y="0"/>
                  </a:lnTo>
                  <a:lnTo>
                    <a:pt x="1261994" y="1995382"/>
                  </a:lnTo>
                  <a:lnTo>
                    <a:pt x="0" y="1995382"/>
                  </a:lnTo>
                  <a:close/>
                </a:path>
              </a:pathLst>
            </a:custGeom>
            <a:solidFill>
              <a:srgbClr val="6D1943"/>
            </a:solidFill>
            <a:ln>
              <a:noFill/>
            </a:ln>
          </p:spPr>
        </p:sp>
        <p:sp>
          <p:nvSpPr>
            <p:cNvPr id="228" name="Google Shape;228;p21"/>
            <p:cNvSpPr txBox="1"/>
            <p:nvPr/>
          </p:nvSpPr>
          <p:spPr>
            <a:xfrm>
              <a:off x="0" y="-47625"/>
              <a:ext cx="1261994" cy="2043007"/>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9" name="Google Shape;229;p21"/>
          <p:cNvSpPr/>
          <p:nvPr/>
        </p:nvSpPr>
        <p:spPr>
          <a:xfrm>
            <a:off x="6833653" y="2893320"/>
            <a:ext cx="4791665" cy="7393688"/>
          </a:xfrm>
          <a:custGeom>
            <a:rect b="b" l="l" r="r" t="t"/>
            <a:pathLst>
              <a:path extrusionOk="0" h="1995382" w="1261994">
                <a:moveTo>
                  <a:pt x="0" y="0"/>
                </a:moveTo>
                <a:lnTo>
                  <a:pt x="1261994" y="0"/>
                </a:lnTo>
                <a:lnTo>
                  <a:pt x="1261994" y="1995382"/>
                </a:lnTo>
                <a:lnTo>
                  <a:pt x="0" y="1995382"/>
                </a:lnTo>
                <a:close/>
              </a:path>
            </a:pathLst>
          </a:custGeom>
          <a:solidFill>
            <a:srgbClr val="007041"/>
          </a:solidFill>
          <a:ln>
            <a:noFill/>
          </a:ln>
        </p:spPr>
      </p:sp>
      <p:sp>
        <p:nvSpPr>
          <p:cNvPr id="230" name="Google Shape;230;p21"/>
          <p:cNvSpPr/>
          <p:nvPr/>
        </p:nvSpPr>
        <p:spPr>
          <a:xfrm>
            <a:off x="11943414" y="2893320"/>
            <a:ext cx="4791665" cy="7393688"/>
          </a:xfrm>
          <a:custGeom>
            <a:rect b="b" l="l" r="r" t="t"/>
            <a:pathLst>
              <a:path extrusionOk="0" h="1995382" w="1261994">
                <a:moveTo>
                  <a:pt x="0" y="0"/>
                </a:moveTo>
                <a:lnTo>
                  <a:pt x="1261994" y="0"/>
                </a:lnTo>
                <a:lnTo>
                  <a:pt x="1261994" y="1995382"/>
                </a:lnTo>
                <a:lnTo>
                  <a:pt x="0" y="1995382"/>
                </a:lnTo>
                <a:close/>
              </a:path>
            </a:pathLst>
          </a:custGeom>
          <a:solidFill>
            <a:srgbClr val="F55F59"/>
          </a:solidFill>
          <a:ln>
            <a:noFill/>
          </a:ln>
        </p:spPr>
      </p:sp>
      <p:sp>
        <p:nvSpPr>
          <p:cNvPr id="231" name="Google Shape;231;p21"/>
          <p:cNvSpPr/>
          <p:nvPr/>
        </p:nvSpPr>
        <p:spPr>
          <a:xfrm>
            <a:off x="7197771" y="3225119"/>
            <a:ext cx="4063402" cy="3086100"/>
          </a:xfrm>
          <a:custGeom>
            <a:rect b="b" l="l" r="r" t="t"/>
            <a:pathLst>
              <a:path extrusionOk="0" h="812800" w="1070196">
                <a:moveTo>
                  <a:pt x="0" y="0"/>
                </a:moveTo>
                <a:lnTo>
                  <a:pt x="1070196" y="0"/>
                </a:lnTo>
                <a:lnTo>
                  <a:pt x="1070196" y="812800"/>
                </a:lnTo>
                <a:lnTo>
                  <a:pt x="0" y="812800"/>
                </a:lnTo>
                <a:close/>
              </a:path>
            </a:pathLst>
          </a:custGeom>
          <a:solidFill>
            <a:srgbClr val="110C0F"/>
          </a:solidFill>
          <a:ln>
            <a:noFill/>
          </a:ln>
        </p:spPr>
      </p:sp>
      <p:sp>
        <p:nvSpPr>
          <p:cNvPr id="232" name="Google Shape;232;p21"/>
          <p:cNvSpPr/>
          <p:nvPr/>
        </p:nvSpPr>
        <p:spPr>
          <a:xfrm>
            <a:off x="12258970" y="3225119"/>
            <a:ext cx="4063402" cy="3086100"/>
          </a:xfrm>
          <a:custGeom>
            <a:rect b="b" l="l" r="r" t="t"/>
            <a:pathLst>
              <a:path extrusionOk="0" h="812800" w="1070196">
                <a:moveTo>
                  <a:pt x="0" y="0"/>
                </a:moveTo>
                <a:lnTo>
                  <a:pt x="1070196" y="0"/>
                </a:lnTo>
                <a:lnTo>
                  <a:pt x="1070196" y="812800"/>
                </a:lnTo>
                <a:lnTo>
                  <a:pt x="0" y="812800"/>
                </a:lnTo>
                <a:close/>
              </a:path>
            </a:pathLst>
          </a:custGeom>
          <a:solidFill>
            <a:srgbClr val="110C0F"/>
          </a:solidFill>
          <a:ln>
            <a:noFill/>
          </a:ln>
        </p:spPr>
      </p:sp>
      <p:sp>
        <p:nvSpPr>
          <p:cNvPr id="233" name="Google Shape;233;p21"/>
          <p:cNvSpPr/>
          <p:nvPr/>
        </p:nvSpPr>
        <p:spPr>
          <a:xfrm>
            <a:off x="1917062" y="3225119"/>
            <a:ext cx="4063402" cy="3086100"/>
          </a:xfrm>
          <a:custGeom>
            <a:rect b="b" l="l" r="r" t="t"/>
            <a:pathLst>
              <a:path extrusionOk="0" h="812800" w="1070196">
                <a:moveTo>
                  <a:pt x="0" y="0"/>
                </a:moveTo>
                <a:lnTo>
                  <a:pt x="1070196" y="0"/>
                </a:lnTo>
                <a:lnTo>
                  <a:pt x="1070196" y="812800"/>
                </a:lnTo>
                <a:lnTo>
                  <a:pt x="0" y="812800"/>
                </a:lnTo>
                <a:close/>
              </a:path>
            </a:pathLst>
          </a:custGeom>
          <a:solidFill>
            <a:srgbClr val="110C0F"/>
          </a:solidFill>
          <a:ln>
            <a:noFill/>
          </a:ln>
        </p:spPr>
      </p:sp>
      <p:sp>
        <p:nvSpPr>
          <p:cNvPr id="234" name="Google Shape;234;p21"/>
          <p:cNvSpPr/>
          <p:nvPr/>
        </p:nvSpPr>
        <p:spPr>
          <a:xfrm>
            <a:off x="2779670" y="3896084"/>
            <a:ext cx="1419997" cy="141999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D19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1"/>
          <p:cNvSpPr txBox="1"/>
          <p:nvPr/>
        </p:nvSpPr>
        <p:spPr>
          <a:xfrm>
            <a:off x="1552946" y="556873"/>
            <a:ext cx="15182109" cy="2131259"/>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1" i="0" lang="en-US" sz="12467" u="none" cap="none" strike="noStrike">
                <a:solidFill>
                  <a:srgbClr val="FFFFFF"/>
                </a:solidFill>
                <a:latin typeface="Changa"/>
                <a:ea typeface="Changa"/>
                <a:cs typeface="Changa"/>
                <a:sym typeface="Changa"/>
              </a:rPr>
              <a:t>KEY PRINCIPLES</a:t>
            </a:r>
            <a:endParaRPr/>
          </a:p>
        </p:txBody>
      </p:sp>
      <p:sp>
        <p:nvSpPr>
          <p:cNvPr id="236" name="Google Shape;236;p21"/>
          <p:cNvSpPr txBox="1"/>
          <p:nvPr/>
        </p:nvSpPr>
        <p:spPr>
          <a:xfrm>
            <a:off x="1917062" y="6466884"/>
            <a:ext cx="1725216" cy="5333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D6B8F2"/>
                </a:solidFill>
                <a:latin typeface="Montserrat"/>
                <a:ea typeface="Montserrat"/>
                <a:cs typeface="Montserrat"/>
                <a:sym typeface="Montserrat"/>
              </a:rPr>
              <a:t>Contrast</a:t>
            </a:r>
            <a:endParaRPr/>
          </a:p>
        </p:txBody>
      </p:sp>
      <p:sp>
        <p:nvSpPr>
          <p:cNvPr id="237" name="Google Shape;237;p21"/>
          <p:cNvSpPr txBox="1"/>
          <p:nvPr/>
        </p:nvSpPr>
        <p:spPr>
          <a:xfrm>
            <a:off x="1917062" y="7244759"/>
            <a:ext cx="4063500" cy="207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000" u="none" cap="none" strike="noStrike">
                <a:solidFill>
                  <a:srgbClr val="FFFFFF"/>
                </a:solidFill>
                <a:latin typeface="Montserrat"/>
                <a:ea typeface="Montserrat"/>
                <a:cs typeface="Montserrat"/>
                <a:sym typeface="Montserrat"/>
              </a:rPr>
              <a:t>Lorem ipsum dolor sit amet, consectetur creative direction elit. Sed do eiusmod tempor incididunt incididunt ut digital design et user experience magna amet sed do.</a:t>
            </a:r>
            <a:endParaRPr>
              <a:latin typeface="Montserrat"/>
              <a:ea typeface="Montserrat"/>
              <a:cs typeface="Montserrat"/>
              <a:sym typeface="Montserrat"/>
            </a:endParaRPr>
          </a:p>
        </p:txBody>
      </p:sp>
      <p:sp>
        <p:nvSpPr>
          <p:cNvPr id="238" name="Google Shape;238;p21"/>
          <p:cNvSpPr txBox="1"/>
          <p:nvPr/>
        </p:nvSpPr>
        <p:spPr>
          <a:xfrm>
            <a:off x="7197776" y="6466875"/>
            <a:ext cx="2649900" cy="461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F55F59"/>
                </a:solidFill>
                <a:latin typeface="Montserrat"/>
                <a:ea typeface="Montserrat"/>
                <a:cs typeface="Montserrat"/>
                <a:sym typeface="Montserrat"/>
              </a:rPr>
              <a:t>Alignment</a:t>
            </a:r>
            <a:endParaRPr/>
          </a:p>
        </p:txBody>
      </p:sp>
      <p:sp>
        <p:nvSpPr>
          <p:cNvPr id="239" name="Google Shape;239;p21"/>
          <p:cNvSpPr txBox="1"/>
          <p:nvPr/>
        </p:nvSpPr>
        <p:spPr>
          <a:xfrm>
            <a:off x="7197771" y="7244759"/>
            <a:ext cx="4063500" cy="207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000" u="none" cap="none" strike="noStrike">
                <a:solidFill>
                  <a:srgbClr val="FFFFFF"/>
                </a:solidFill>
                <a:latin typeface="Montserrat"/>
                <a:ea typeface="Montserrat"/>
                <a:cs typeface="Montserrat"/>
                <a:sym typeface="Montserrat"/>
              </a:rPr>
              <a:t>Creative direction elit. Sed do eiusmod tempor incididunt incididunt ut digital design et user experience magna amet sed do sint occaecat composition id est qui officia</a:t>
            </a:r>
            <a:endParaRPr>
              <a:latin typeface="Montserrat"/>
              <a:ea typeface="Montserrat"/>
              <a:cs typeface="Montserrat"/>
              <a:sym typeface="Montserrat"/>
            </a:endParaRPr>
          </a:p>
        </p:txBody>
      </p:sp>
      <p:sp>
        <p:nvSpPr>
          <p:cNvPr id="240" name="Google Shape;240;p21"/>
          <p:cNvSpPr txBox="1"/>
          <p:nvPr/>
        </p:nvSpPr>
        <p:spPr>
          <a:xfrm>
            <a:off x="12307536" y="6466884"/>
            <a:ext cx="1983135" cy="53339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000" u="none" cap="none" strike="noStrike">
                <a:solidFill>
                  <a:srgbClr val="FFDA73"/>
                </a:solidFill>
                <a:latin typeface="Montserrat"/>
                <a:ea typeface="Montserrat"/>
                <a:cs typeface="Montserrat"/>
                <a:sym typeface="Montserrat"/>
              </a:rPr>
              <a:t>Simplicity</a:t>
            </a:r>
            <a:endParaRPr/>
          </a:p>
        </p:txBody>
      </p:sp>
      <p:sp>
        <p:nvSpPr>
          <p:cNvPr id="241" name="Google Shape;241;p21"/>
          <p:cNvSpPr txBox="1"/>
          <p:nvPr/>
        </p:nvSpPr>
        <p:spPr>
          <a:xfrm>
            <a:off x="12307536" y="7244759"/>
            <a:ext cx="4063500" cy="1369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000" u="none" cap="none" strike="noStrike">
                <a:solidFill>
                  <a:srgbClr val="FFFFFF"/>
                </a:solidFill>
                <a:latin typeface="Montserrat"/>
                <a:ea typeface="Montserrat"/>
                <a:cs typeface="Montserrat"/>
                <a:sym typeface="Montserrat"/>
              </a:rPr>
              <a:t>Excepteur sint occaecat composition non proident, sunt in culpa qui officia deserunt mollit anim id est wireframe.</a:t>
            </a:r>
            <a:endParaRPr>
              <a:latin typeface="Montserrat"/>
              <a:ea typeface="Montserrat"/>
              <a:cs typeface="Montserrat"/>
              <a:sym typeface="Montserrat"/>
            </a:endParaRPr>
          </a:p>
        </p:txBody>
      </p:sp>
      <p:sp>
        <p:nvSpPr>
          <p:cNvPr id="242" name="Google Shape;242;p21"/>
          <p:cNvSpPr/>
          <p:nvPr/>
        </p:nvSpPr>
        <p:spPr>
          <a:xfrm>
            <a:off x="3489669" y="3896084"/>
            <a:ext cx="1419997" cy="141999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6B8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1"/>
          <p:cNvSpPr/>
          <p:nvPr/>
        </p:nvSpPr>
        <p:spPr>
          <a:xfrm>
            <a:off x="13549339" y="4058170"/>
            <a:ext cx="1419997" cy="1419997"/>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DA73"/>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1"/>
          <p:cNvSpPr/>
          <p:nvPr/>
        </p:nvSpPr>
        <p:spPr>
          <a:xfrm>
            <a:off x="7479694" y="4242698"/>
            <a:ext cx="1029492" cy="900806"/>
          </a:xfrm>
          <a:custGeom>
            <a:rect b="b" l="l" r="r" t="t"/>
            <a:pathLst>
              <a:path extrusionOk="0" h="711200" w="812800">
                <a:moveTo>
                  <a:pt x="406400" y="0"/>
                </a:moveTo>
                <a:lnTo>
                  <a:pt x="812800" y="711200"/>
                </a:lnTo>
                <a:lnTo>
                  <a:pt x="0" y="711200"/>
                </a:lnTo>
                <a:lnTo>
                  <a:pt x="406400" y="0"/>
                </a:lnTo>
                <a:close/>
              </a:path>
            </a:pathLst>
          </a:custGeom>
          <a:solidFill>
            <a:srgbClr val="007041"/>
          </a:solidFill>
          <a:ln>
            <a:noFill/>
          </a:ln>
        </p:spPr>
      </p:sp>
      <p:sp>
        <p:nvSpPr>
          <p:cNvPr id="245" name="Google Shape;245;p21"/>
          <p:cNvSpPr/>
          <p:nvPr/>
        </p:nvSpPr>
        <p:spPr>
          <a:xfrm>
            <a:off x="10098421" y="4242698"/>
            <a:ext cx="885421" cy="900802"/>
          </a:xfrm>
          <a:custGeom>
            <a:rect b="b" l="l" r="r" t="t"/>
            <a:pathLst>
              <a:path extrusionOk="0" h="711200" w="699057">
                <a:moveTo>
                  <a:pt x="0" y="0"/>
                </a:moveTo>
                <a:lnTo>
                  <a:pt x="699057" y="0"/>
                </a:lnTo>
                <a:lnTo>
                  <a:pt x="699057" y="711200"/>
                </a:lnTo>
                <a:lnTo>
                  <a:pt x="0" y="711200"/>
                </a:lnTo>
                <a:close/>
              </a:path>
            </a:pathLst>
          </a:custGeom>
          <a:solidFill>
            <a:srgbClr val="FFDA73"/>
          </a:solidFill>
          <a:ln>
            <a:noFill/>
          </a:ln>
        </p:spPr>
      </p:sp>
      <p:sp>
        <p:nvSpPr>
          <p:cNvPr id="246" name="Google Shape;246;p21"/>
          <p:cNvSpPr/>
          <p:nvPr/>
        </p:nvSpPr>
        <p:spPr>
          <a:xfrm>
            <a:off x="8779071" y="4242698"/>
            <a:ext cx="900802" cy="90080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5F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0C0F"/>
        </a:solidFill>
      </p:bgPr>
    </p:bg>
    <p:spTree>
      <p:nvGrpSpPr>
        <p:cNvPr id="250" name="Shape 250"/>
        <p:cNvGrpSpPr/>
        <p:nvPr/>
      </p:nvGrpSpPr>
      <p:grpSpPr>
        <a:xfrm>
          <a:off x="0" y="0"/>
          <a:ext cx="0" cy="0"/>
          <a:chOff x="0" y="0"/>
          <a:chExt cx="0" cy="0"/>
        </a:xfrm>
      </p:grpSpPr>
      <p:sp>
        <p:nvSpPr>
          <p:cNvPr id="251" name="Google Shape;251;p22"/>
          <p:cNvSpPr txBox="1"/>
          <p:nvPr/>
        </p:nvSpPr>
        <p:spPr>
          <a:xfrm>
            <a:off x="9840947" y="7162962"/>
            <a:ext cx="3267600" cy="2524500"/>
          </a:xfrm>
          <a:prstGeom prst="rect">
            <a:avLst/>
          </a:prstGeom>
          <a:noFill/>
          <a:ln>
            <a:noFill/>
          </a:ln>
        </p:spPr>
        <p:txBody>
          <a:bodyPr anchorCtr="0" anchor="t" bIns="0" lIns="0" spcFirstLastPara="1" rIns="0" wrap="square" tIns="0">
            <a:spAutoFit/>
          </a:bodyPr>
          <a:lstStyle/>
          <a:p>
            <a:pPr indent="-215903" lvl="1" marL="431806" marR="0" rtl="0" algn="l">
              <a:lnSpc>
                <a:spcPct val="120000"/>
              </a:lnSpc>
              <a:spcBef>
                <a:spcPts val="0"/>
              </a:spcBef>
              <a:spcAft>
                <a:spcPts val="0"/>
              </a:spcAft>
              <a:buClr>
                <a:srgbClr val="FFFFFF"/>
              </a:buClr>
              <a:buSzPts val="2000"/>
              <a:buFont typeface="Montserrat"/>
              <a:buChar char="•"/>
            </a:pPr>
            <a:r>
              <a:rPr i="0" lang="en-US" sz="2000" u="none" cap="none" strike="noStrike">
                <a:solidFill>
                  <a:srgbClr val="FFFFFF"/>
                </a:solidFill>
                <a:latin typeface="Montserrat"/>
                <a:ea typeface="Montserrat"/>
                <a:cs typeface="Montserrat"/>
                <a:sym typeface="Montserrat"/>
              </a:rPr>
              <a:t>Line</a:t>
            </a:r>
            <a:endParaRPr>
              <a:latin typeface="Montserrat"/>
              <a:ea typeface="Montserrat"/>
              <a:cs typeface="Montserrat"/>
              <a:sym typeface="Montserrat"/>
            </a:endParaRPr>
          </a:p>
          <a:p>
            <a:pPr indent="-215903" lvl="1" marL="431806" marR="0" rtl="0" algn="l">
              <a:lnSpc>
                <a:spcPct val="120000"/>
              </a:lnSpc>
              <a:spcBef>
                <a:spcPts val="0"/>
              </a:spcBef>
              <a:spcAft>
                <a:spcPts val="0"/>
              </a:spcAft>
              <a:buClr>
                <a:srgbClr val="FFFFFF"/>
              </a:buClr>
              <a:buSzPts val="2000"/>
              <a:buFont typeface="Montserrat"/>
              <a:buChar char="•"/>
            </a:pPr>
            <a:r>
              <a:rPr i="0" lang="en-US" sz="2000" u="none" cap="none" strike="noStrike">
                <a:solidFill>
                  <a:srgbClr val="FFFFFF"/>
                </a:solidFill>
                <a:latin typeface="Montserrat"/>
                <a:ea typeface="Montserrat"/>
                <a:cs typeface="Montserrat"/>
                <a:sym typeface="Montserrat"/>
              </a:rPr>
              <a:t>Color</a:t>
            </a:r>
            <a:endParaRPr>
              <a:latin typeface="Montserrat"/>
              <a:ea typeface="Montserrat"/>
              <a:cs typeface="Montserrat"/>
              <a:sym typeface="Montserrat"/>
            </a:endParaRPr>
          </a:p>
          <a:p>
            <a:pPr indent="-215903" lvl="1" marL="431806" marR="0" rtl="0" algn="l">
              <a:lnSpc>
                <a:spcPct val="120000"/>
              </a:lnSpc>
              <a:spcBef>
                <a:spcPts val="0"/>
              </a:spcBef>
              <a:spcAft>
                <a:spcPts val="0"/>
              </a:spcAft>
              <a:buClr>
                <a:srgbClr val="FFFFFF"/>
              </a:buClr>
              <a:buSzPts val="2000"/>
              <a:buFont typeface="Montserrat"/>
              <a:buChar char="•"/>
            </a:pPr>
            <a:r>
              <a:rPr i="0" lang="en-US" sz="2000" u="none" cap="none" strike="noStrike">
                <a:solidFill>
                  <a:srgbClr val="FFFFFF"/>
                </a:solidFill>
                <a:latin typeface="Montserrat"/>
                <a:ea typeface="Montserrat"/>
                <a:cs typeface="Montserrat"/>
                <a:sym typeface="Montserrat"/>
              </a:rPr>
              <a:t>Shape</a:t>
            </a:r>
            <a:endParaRPr>
              <a:latin typeface="Montserrat"/>
              <a:ea typeface="Montserrat"/>
              <a:cs typeface="Montserrat"/>
              <a:sym typeface="Montserrat"/>
            </a:endParaRPr>
          </a:p>
          <a:p>
            <a:pPr indent="-215903" lvl="1" marL="431806" marR="0" rtl="0" algn="l">
              <a:lnSpc>
                <a:spcPct val="120000"/>
              </a:lnSpc>
              <a:spcBef>
                <a:spcPts val="0"/>
              </a:spcBef>
              <a:spcAft>
                <a:spcPts val="0"/>
              </a:spcAft>
              <a:buClr>
                <a:srgbClr val="FFFFFF"/>
              </a:buClr>
              <a:buSzPts val="2000"/>
              <a:buFont typeface="Montserrat"/>
              <a:buChar char="•"/>
            </a:pPr>
            <a:r>
              <a:rPr i="0" lang="en-US" sz="2000" u="none" cap="none" strike="noStrike">
                <a:solidFill>
                  <a:srgbClr val="FFFFFF"/>
                </a:solidFill>
                <a:latin typeface="Montserrat"/>
                <a:ea typeface="Montserrat"/>
                <a:cs typeface="Montserrat"/>
                <a:sym typeface="Montserrat"/>
              </a:rPr>
              <a:t>Size</a:t>
            </a:r>
            <a:endParaRPr>
              <a:latin typeface="Montserrat"/>
              <a:ea typeface="Montserrat"/>
              <a:cs typeface="Montserrat"/>
              <a:sym typeface="Montserrat"/>
            </a:endParaRPr>
          </a:p>
          <a:p>
            <a:pPr indent="-215903" lvl="1" marL="431806" marR="0" rtl="0" algn="l">
              <a:lnSpc>
                <a:spcPct val="120000"/>
              </a:lnSpc>
              <a:spcBef>
                <a:spcPts val="0"/>
              </a:spcBef>
              <a:spcAft>
                <a:spcPts val="0"/>
              </a:spcAft>
              <a:buClr>
                <a:srgbClr val="FFFFFF"/>
              </a:buClr>
              <a:buSzPts val="2000"/>
              <a:buFont typeface="Montserrat"/>
              <a:buChar char="•"/>
            </a:pPr>
            <a:r>
              <a:rPr i="0" lang="en-US" sz="2000" u="none" cap="none" strike="noStrike">
                <a:solidFill>
                  <a:srgbClr val="FFFFFF"/>
                </a:solidFill>
                <a:latin typeface="Montserrat"/>
                <a:ea typeface="Montserrat"/>
                <a:cs typeface="Montserrat"/>
                <a:sym typeface="Montserrat"/>
              </a:rPr>
              <a:t>Texture</a:t>
            </a:r>
            <a:endParaRPr>
              <a:latin typeface="Montserrat"/>
              <a:ea typeface="Montserrat"/>
              <a:cs typeface="Montserrat"/>
              <a:sym typeface="Montserrat"/>
            </a:endParaRPr>
          </a:p>
          <a:p>
            <a:pPr indent="-215903" lvl="1" marL="431806" marR="0" rtl="0" algn="l">
              <a:lnSpc>
                <a:spcPct val="120000"/>
              </a:lnSpc>
              <a:spcBef>
                <a:spcPts val="0"/>
              </a:spcBef>
              <a:spcAft>
                <a:spcPts val="0"/>
              </a:spcAft>
              <a:buClr>
                <a:srgbClr val="FFFFFF"/>
              </a:buClr>
              <a:buSzPts val="2000"/>
              <a:buFont typeface="Montserrat"/>
              <a:buChar char="•"/>
            </a:pPr>
            <a:r>
              <a:rPr i="0" lang="en-US" sz="2000" u="none" cap="none" strike="noStrike">
                <a:solidFill>
                  <a:srgbClr val="FFFFFF"/>
                </a:solidFill>
                <a:latin typeface="Montserrat"/>
                <a:ea typeface="Montserrat"/>
                <a:cs typeface="Montserrat"/>
                <a:sym typeface="Montserrat"/>
              </a:rPr>
              <a:t>Space</a:t>
            </a:r>
            <a:endParaRPr>
              <a:latin typeface="Montserrat"/>
              <a:ea typeface="Montserrat"/>
              <a:cs typeface="Montserrat"/>
              <a:sym typeface="Montserrat"/>
            </a:endParaRPr>
          </a:p>
          <a:p>
            <a:pPr indent="-215903" lvl="1" marL="431806" marR="0" rtl="0" algn="l">
              <a:lnSpc>
                <a:spcPct val="120000"/>
              </a:lnSpc>
              <a:spcBef>
                <a:spcPts val="0"/>
              </a:spcBef>
              <a:spcAft>
                <a:spcPts val="0"/>
              </a:spcAft>
              <a:buClr>
                <a:srgbClr val="FFFFFF"/>
              </a:buClr>
              <a:buSzPts val="2000"/>
              <a:buFont typeface="Montserrat"/>
              <a:buChar char="•"/>
            </a:pPr>
            <a:r>
              <a:rPr i="0" lang="en-US" sz="2000" u="none" cap="none" strike="noStrike">
                <a:solidFill>
                  <a:srgbClr val="FFFFFF"/>
                </a:solidFill>
                <a:latin typeface="Montserrat"/>
                <a:ea typeface="Montserrat"/>
                <a:cs typeface="Montserrat"/>
                <a:sym typeface="Montserrat"/>
              </a:rPr>
              <a:t>Typography</a:t>
            </a:r>
            <a:endParaRPr>
              <a:latin typeface="Montserrat"/>
              <a:ea typeface="Montserrat"/>
              <a:cs typeface="Montserrat"/>
              <a:sym typeface="Montserrat"/>
            </a:endParaRPr>
          </a:p>
        </p:txBody>
      </p:sp>
      <p:sp>
        <p:nvSpPr>
          <p:cNvPr id="252" name="Google Shape;252;p22"/>
          <p:cNvSpPr txBox="1"/>
          <p:nvPr/>
        </p:nvSpPr>
        <p:spPr>
          <a:xfrm>
            <a:off x="9962766" y="1266825"/>
            <a:ext cx="7655100" cy="30786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2500" u="none" cap="none" strike="noStrike">
                <a:solidFill>
                  <a:srgbClr val="FFFFFF"/>
                </a:solidFill>
                <a:latin typeface="Changa"/>
                <a:ea typeface="Changa"/>
                <a:cs typeface="Changa"/>
                <a:sym typeface="Changa"/>
              </a:rPr>
              <a:t>BASIC ELEMENTS</a:t>
            </a:r>
            <a:endParaRPr/>
          </a:p>
        </p:txBody>
      </p:sp>
      <p:sp>
        <p:nvSpPr>
          <p:cNvPr id="253" name="Google Shape;253;p22"/>
          <p:cNvSpPr/>
          <p:nvPr/>
        </p:nvSpPr>
        <p:spPr>
          <a:xfrm>
            <a:off x="944700" y="3497850"/>
            <a:ext cx="8623112" cy="6787875"/>
          </a:xfrm>
          <a:custGeom>
            <a:rect b="b" l="l" r="r" t="t"/>
            <a:pathLst>
              <a:path extrusionOk="0" h="1843279" w="2270734">
                <a:moveTo>
                  <a:pt x="0" y="0"/>
                </a:moveTo>
                <a:lnTo>
                  <a:pt x="2270734" y="0"/>
                </a:lnTo>
                <a:lnTo>
                  <a:pt x="2270734" y="1843279"/>
                </a:lnTo>
                <a:lnTo>
                  <a:pt x="0" y="1843279"/>
                </a:lnTo>
                <a:close/>
              </a:path>
            </a:pathLst>
          </a:custGeom>
          <a:solidFill>
            <a:srgbClr val="F55F59"/>
          </a:solidFill>
          <a:ln>
            <a:noFill/>
          </a:ln>
        </p:spPr>
      </p:sp>
      <p:pic>
        <p:nvPicPr>
          <p:cNvPr id="254" name="Google Shape;254;p22"/>
          <p:cNvPicPr preferRelativeResize="0"/>
          <p:nvPr/>
        </p:nvPicPr>
        <p:blipFill rotWithShape="1">
          <a:blip r:embed="rId3">
            <a:alphaModFix/>
          </a:blip>
          <a:srcRect b="0" l="19730" r="0" t="0"/>
          <a:stretch/>
        </p:blipFill>
        <p:spPr>
          <a:xfrm>
            <a:off x="1367115" y="3819919"/>
            <a:ext cx="7776885" cy="6467081"/>
          </a:xfrm>
          <a:prstGeom prst="rect">
            <a:avLst/>
          </a:prstGeom>
          <a:noFill/>
          <a:ln>
            <a:noFill/>
          </a:ln>
        </p:spPr>
      </p:pic>
      <p:sp>
        <p:nvSpPr>
          <p:cNvPr id="255" name="Google Shape;255;p22"/>
          <p:cNvSpPr txBox="1"/>
          <p:nvPr/>
        </p:nvSpPr>
        <p:spPr>
          <a:xfrm>
            <a:off x="9962766" y="5216687"/>
            <a:ext cx="7296600" cy="172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000" u="none" cap="none" strike="noStrike">
                <a:solidFill>
                  <a:srgbClr val="FFFFFF"/>
                </a:solidFill>
                <a:latin typeface="Montserrat"/>
                <a:ea typeface="Montserrat"/>
                <a:cs typeface="Montserrat"/>
                <a:sym typeface="Montserrat"/>
              </a:rPr>
              <a:t>Sed do eiusmod tempor incididunt ut digital design.</a:t>
            </a:r>
            <a:endParaRPr>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i="0" sz="2000" u="none" cap="none" strike="noStrike">
              <a:solidFill>
                <a:srgbClr val="FFFFFF"/>
              </a:solidFill>
              <a:latin typeface="Montserrat"/>
              <a:ea typeface="Montserrat"/>
              <a:cs typeface="Montserrat"/>
              <a:sym typeface="Montserrat"/>
            </a:endParaRPr>
          </a:p>
          <a:p>
            <a:pPr indent="0" lvl="0" marL="0" marR="0" rtl="0" algn="l">
              <a:lnSpc>
                <a:spcPct val="115000"/>
              </a:lnSpc>
              <a:spcBef>
                <a:spcPts val="0"/>
              </a:spcBef>
              <a:spcAft>
                <a:spcPts val="0"/>
              </a:spcAft>
              <a:buNone/>
            </a:pPr>
            <a:r>
              <a:rPr i="0" lang="en-US" sz="2000" u="none" cap="none" strike="noStrike">
                <a:solidFill>
                  <a:srgbClr val="FFFFFF"/>
                </a:solidFill>
                <a:latin typeface="Montserrat"/>
                <a:ea typeface="Montserrat"/>
                <a:cs typeface="Montserrat"/>
                <a:sym typeface="Montserrat"/>
              </a:rPr>
              <a:t>Et user experience magna aliqua. Ut enim ad minim veniam, quis nostrud graphic elements ullamco laboris nisi ut aliquip ex ea color palette consequat. </a:t>
            </a:r>
            <a:endParaRPr>
              <a:latin typeface="Montserrat"/>
              <a:ea typeface="Montserrat"/>
              <a:cs typeface="Montserrat"/>
              <a:sym typeface="Montserrat"/>
            </a:endParaRPr>
          </a:p>
        </p:txBody>
      </p:sp>
      <p:sp>
        <p:nvSpPr>
          <p:cNvPr id="256" name="Google Shape;256;p22"/>
          <p:cNvSpPr txBox="1"/>
          <p:nvPr/>
        </p:nvSpPr>
        <p:spPr>
          <a:xfrm>
            <a:off x="9962766" y="4657726"/>
            <a:ext cx="5522086" cy="44132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500" u="none" cap="none" strike="noStrike">
                <a:solidFill>
                  <a:srgbClr val="FFDA73"/>
                </a:solidFill>
                <a:latin typeface="Montserrat"/>
                <a:ea typeface="Montserrat"/>
                <a:cs typeface="Montserrat"/>
                <a:sym typeface="Montserrat"/>
              </a:rPr>
              <a:t>LOREM IPSUM DOLOR SIT AMET</a:t>
            </a:r>
            <a:endParaRPr/>
          </a:p>
        </p:txBody>
      </p:sp>
      <p:pic>
        <p:nvPicPr>
          <p:cNvPr id="257" name="Google Shape;257;p22"/>
          <p:cNvPicPr preferRelativeResize="0"/>
          <p:nvPr/>
        </p:nvPicPr>
        <p:blipFill rotWithShape="1">
          <a:blip r:embed="rId4">
            <a:alphaModFix/>
          </a:blip>
          <a:srcRect b="0" l="0" r="0" t="50002"/>
          <a:stretch/>
        </p:blipFill>
        <p:spPr>
          <a:xfrm>
            <a:off x="1367125" y="-6"/>
            <a:ext cx="7776876" cy="3233273"/>
          </a:xfrm>
          <a:prstGeom prst="rect">
            <a:avLst/>
          </a:prstGeom>
          <a:noFill/>
          <a:ln>
            <a:noFill/>
          </a:ln>
        </p:spPr>
      </p:pic>
      <p:pic>
        <p:nvPicPr>
          <p:cNvPr id="258" name="Google Shape;258;p22"/>
          <p:cNvPicPr preferRelativeResize="0"/>
          <p:nvPr/>
        </p:nvPicPr>
        <p:blipFill>
          <a:blip r:embed="rId5">
            <a:alphaModFix/>
          </a:blip>
          <a:stretch>
            <a:fillRect/>
          </a:stretch>
        </p:blipFill>
        <p:spPr>
          <a:xfrm>
            <a:off x="1367125" y="3819925"/>
            <a:ext cx="7776876" cy="646678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 Fundamentals of Graphic Design Slide">
  <a:themeElements>
    <a:clrScheme name="Office">
      <a:dk1>
        <a:srgbClr val="110C0F"/>
      </a:dk1>
      <a:lt1>
        <a:srgbClr val="FFFFFF"/>
      </a:lt1>
      <a:dk2>
        <a:srgbClr val="404AA8"/>
      </a:dk2>
      <a:lt2>
        <a:srgbClr val="FFDA73"/>
      </a:lt2>
      <a:accent1>
        <a:srgbClr val="ED69A2"/>
      </a:accent1>
      <a:accent2>
        <a:srgbClr val="6D1943"/>
      </a:accent2>
      <a:accent3>
        <a:srgbClr val="D6B8F2"/>
      </a:accent3>
      <a:accent4>
        <a:srgbClr val="007041"/>
      </a:accent4>
      <a:accent5>
        <a:srgbClr val="F55F59"/>
      </a:accent5>
      <a:accent6>
        <a:srgbClr val="FFDA73"/>
      </a:accent6>
      <a:hlink>
        <a:srgbClr val="F55F59"/>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