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Lst>
  <p:sldSz cy="10693400" cx="7556500"/>
  <p:notesSz cx="6858000" cy="9144000"/>
  <p:embeddedFontLst>
    <p:embeddedFont>
      <p:font typeface="Open Sans Medium"/>
      <p:regular r:id="rId11"/>
      <p:bold r:id="rId12"/>
      <p:italic r:id="rId13"/>
      <p:boldItalic r:id="rId14"/>
    </p:embeddedFont>
    <p:embeddedFont>
      <p:font typeface="Open Sans Light"/>
      <p:regular r:id="rId15"/>
      <p:bold r:id="rId16"/>
      <p:italic r:id="rId17"/>
      <p:boldItalic r:id="rId18"/>
    </p:embeddedFon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11" Type="http://schemas.openxmlformats.org/officeDocument/2006/relationships/font" Target="fonts/OpenSansMedium-regular.fntdata"/><Relationship Id="rId22" Type="http://schemas.openxmlformats.org/officeDocument/2006/relationships/font" Target="fonts/OpenSans-boldItalic.fntdata"/><Relationship Id="rId10" Type="http://schemas.openxmlformats.org/officeDocument/2006/relationships/slide" Target="slides/slide5.xml"/><Relationship Id="rId21" Type="http://schemas.openxmlformats.org/officeDocument/2006/relationships/font" Target="fonts/OpenSans-italic.fntdata"/><Relationship Id="rId13" Type="http://schemas.openxmlformats.org/officeDocument/2006/relationships/font" Target="fonts/OpenSansMedium-italic.fntdata"/><Relationship Id="rId12" Type="http://schemas.openxmlformats.org/officeDocument/2006/relationships/font" Target="fonts/OpenSans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penSansLight-regular.fntdata"/><Relationship Id="rId14" Type="http://schemas.openxmlformats.org/officeDocument/2006/relationships/font" Target="fonts/OpenSansMedium-boldItalic.fntdata"/><Relationship Id="rId17" Type="http://schemas.openxmlformats.org/officeDocument/2006/relationships/font" Target="fonts/OpenSansLight-italic.fntdata"/><Relationship Id="rId16" Type="http://schemas.openxmlformats.org/officeDocument/2006/relationships/font" Target="fonts/OpenSansLight-bold.fntdata"/><Relationship Id="rId5" Type="http://schemas.openxmlformats.org/officeDocument/2006/relationships/notesMaster" Target="notesMasters/notesMaster1.xml"/><Relationship Id="rId19" Type="http://schemas.openxmlformats.org/officeDocument/2006/relationships/font" Target="fonts/OpenSans-regular.fntdata"/><Relationship Id="rId6" Type="http://schemas.openxmlformats.org/officeDocument/2006/relationships/slide" Target="slides/slide1.xml"/><Relationship Id="rId18" Type="http://schemas.openxmlformats.org/officeDocument/2006/relationships/font" Target="fonts/OpenSansLight-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1">
  <p:cSld name="CUSTOM">
    <p:spTree>
      <p:nvGrpSpPr>
        <p:cNvPr id="80" name="Shape 80"/>
        <p:cNvGrpSpPr/>
        <p:nvPr/>
      </p:nvGrpSpPr>
      <p:grpSpPr>
        <a:xfrm>
          <a:off x="0" y="0"/>
          <a:ext cx="0" cy="0"/>
          <a:chOff x="0" y="0"/>
          <a:chExt cx="0" cy="0"/>
        </a:xfrm>
      </p:grpSpPr>
      <p:sp>
        <p:nvSpPr>
          <p:cNvPr id="81" name="Google Shape;81;p13"/>
          <p:cNvSpPr/>
          <p:nvPr/>
        </p:nvSpPr>
        <p:spPr>
          <a:xfrm>
            <a:off x="542031" y="448667"/>
            <a:ext cx="6468106" cy="712052"/>
          </a:xfrm>
          <a:custGeom>
            <a:rect b="b" l="l" r="r" t="t"/>
            <a:pathLst>
              <a:path extrusionOk="0" h="820809" w="7456030">
                <a:moveTo>
                  <a:pt x="0" y="0"/>
                </a:moveTo>
                <a:lnTo>
                  <a:pt x="7456030" y="0"/>
                </a:lnTo>
                <a:lnTo>
                  <a:pt x="7456030" y="820809"/>
                </a:lnTo>
                <a:lnTo>
                  <a:pt x="0" y="820809"/>
                </a:lnTo>
                <a:close/>
              </a:path>
            </a:pathLst>
          </a:custGeom>
          <a:solidFill>
            <a:srgbClr val="192F21"/>
          </a:solidFill>
          <a:ln>
            <a:noFill/>
          </a:ln>
        </p:spPr>
      </p:sp>
      <p:grpSp>
        <p:nvGrpSpPr>
          <p:cNvPr id="82" name="Google Shape;82;p13"/>
          <p:cNvGrpSpPr/>
          <p:nvPr/>
        </p:nvGrpSpPr>
        <p:grpSpPr>
          <a:xfrm>
            <a:off x="0" y="10278769"/>
            <a:ext cx="7560468" cy="408329"/>
            <a:chOff x="0" y="-28575"/>
            <a:chExt cx="8704200" cy="470100"/>
          </a:xfrm>
        </p:grpSpPr>
        <p:sp>
          <p:nvSpPr>
            <p:cNvPr id="83" name="Google Shape;83;p13"/>
            <p:cNvSpPr/>
            <p:nvPr/>
          </p:nvSpPr>
          <p:spPr>
            <a:xfrm>
              <a:off x="0" y="0"/>
              <a:ext cx="8704159" cy="441454"/>
            </a:xfrm>
            <a:custGeom>
              <a:rect b="b" l="l" r="r" t="t"/>
              <a:pathLst>
                <a:path extrusionOk="0" h="441454" w="8704159">
                  <a:moveTo>
                    <a:pt x="0" y="0"/>
                  </a:moveTo>
                  <a:lnTo>
                    <a:pt x="8704159" y="0"/>
                  </a:lnTo>
                  <a:lnTo>
                    <a:pt x="8704159" y="441454"/>
                  </a:lnTo>
                  <a:lnTo>
                    <a:pt x="0" y="441454"/>
                  </a:lnTo>
                  <a:close/>
                </a:path>
              </a:pathLst>
            </a:custGeom>
            <a:solidFill>
              <a:srgbClr val="192F21"/>
            </a:solidFill>
            <a:ln>
              <a:noFill/>
            </a:ln>
          </p:spPr>
        </p:sp>
        <p:sp>
          <p:nvSpPr>
            <p:cNvPr id="84" name="Google Shape;84;p13"/>
            <p:cNvSpPr txBox="1"/>
            <p:nvPr/>
          </p:nvSpPr>
          <p:spPr>
            <a:xfrm>
              <a:off x="0" y="-28575"/>
              <a:ext cx="8704200" cy="470100"/>
            </a:xfrm>
            <a:prstGeom prst="rect">
              <a:avLst/>
            </a:prstGeom>
            <a:noFill/>
            <a:ln>
              <a:noFill/>
            </a:ln>
          </p:spPr>
          <p:txBody>
            <a:bodyPr anchorCtr="0" anchor="ctr" bIns="50800" lIns="50800" spcFirstLastPara="1" rIns="50800" wrap="square" tIns="50800">
              <a:noAutofit/>
            </a:bodyPr>
            <a:lstStyle/>
            <a:p>
              <a:pPr indent="0" lvl="0" marL="0" marR="0" rtl="0" algn="ctr">
                <a:lnSpc>
                  <a:spcPct val="92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5" name="Google Shape;85;p13"/>
          <p:cNvPicPr preferRelativeResize="0"/>
          <p:nvPr/>
        </p:nvPicPr>
        <p:blipFill rotWithShape="1">
          <a:blip r:embed="rId2">
            <a:alphaModFix/>
          </a:blip>
          <a:srcRect b="22653" l="0" r="48111" t="21106"/>
          <a:stretch/>
        </p:blipFill>
        <p:spPr>
          <a:xfrm>
            <a:off x="4078975" y="6915725"/>
            <a:ext cx="3477524" cy="3771298"/>
          </a:xfrm>
          <a:prstGeom prst="rect">
            <a:avLst/>
          </a:prstGeom>
          <a:noFill/>
          <a:ln>
            <a:noFill/>
          </a:ln>
        </p:spPr>
      </p:pic>
      <p:pic>
        <p:nvPicPr>
          <p:cNvPr id="86" name="Google Shape;86;p13"/>
          <p:cNvPicPr preferRelativeResize="0"/>
          <p:nvPr/>
        </p:nvPicPr>
        <p:blipFill>
          <a:blip r:embed="rId3">
            <a:alphaModFix/>
          </a:blip>
          <a:stretch>
            <a:fillRect/>
          </a:stretch>
        </p:blipFill>
        <p:spPr>
          <a:xfrm>
            <a:off x="3538898" y="450671"/>
            <a:ext cx="709476" cy="708957"/>
          </a:xfrm>
          <a:prstGeom prst="rect">
            <a:avLst/>
          </a:prstGeom>
          <a:noFill/>
          <a:ln>
            <a:noFill/>
          </a:ln>
        </p:spPr>
      </p:pic>
      <p:pic>
        <p:nvPicPr>
          <p:cNvPr id="87" name="Google Shape;87;p13"/>
          <p:cNvPicPr preferRelativeResize="0"/>
          <p:nvPr/>
        </p:nvPicPr>
        <p:blipFill rotWithShape="1">
          <a:blip r:embed="rId3">
            <a:alphaModFix/>
          </a:blip>
          <a:srcRect b="89412" l="0" r="0" t="0"/>
          <a:stretch/>
        </p:blipFill>
        <p:spPr>
          <a:xfrm>
            <a:off x="0" y="10287725"/>
            <a:ext cx="3774050" cy="399300"/>
          </a:xfrm>
          <a:prstGeom prst="rect">
            <a:avLst/>
          </a:prstGeom>
          <a:noFill/>
          <a:ln>
            <a:noFill/>
          </a:ln>
        </p:spPr>
      </p:pic>
      <p:pic>
        <p:nvPicPr>
          <p:cNvPr id="88" name="Google Shape;88;p13"/>
          <p:cNvPicPr preferRelativeResize="0"/>
          <p:nvPr/>
        </p:nvPicPr>
        <p:blipFill rotWithShape="1">
          <a:blip r:embed="rId4">
            <a:alphaModFix/>
          </a:blip>
          <a:srcRect b="89419" l="0" r="0" t="0"/>
          <a:stretch/>
        </p:blipFill>
        <p:spPr>
          <a:xfrm>
            <a:off x="3783925" y="10286350"/>
            <a:ext cx="3774049" cy="399300"/>
          </a:xfrm>
          <a:prstGeom prst="rect">
            <a:avLst/>
          </a:prstGeom>
          <a:noFill/>
          <a:ln>
            <a:noFill/>
          </a:ln>
        </p:spPr>
      </p:pic>
      <p:pic>
        <p:nvPicPr>
          <p:cNvPr id="89" name="Google Shape;89;p13"/>
          <p:cNvPicPr preferRelativeResize="0"/>
          <p:nvPr/>
        </p:nvPicPr>
        <p:blipFill>
          <a:blip r:embed="rId4">
            <a:alphaModFix/>
          </a:blip>
          <a:stretch>
            <a:fillRect/>
          </a:stretch>
        </p:blipFill>
        <p:spPr>
          <a:xfrm>
            <a:off x="4248370" y="452149"/>
            <a:ext cx="709475" cy="709475"/>
          </a:xfrm>
          <a:prstGeom prst="rect">
            <a:avLst/>
          </a:prstGeom>
          <a:noFill/>
          <a:ln>
            <a:noFill/>
          </a:ln>
        </p:spPr>
      </p:pic>
      <p:pic>
        <p:nvPicPr>
          <p:cNvPr id="90" name="Google Shape;90;p13"/>
          <p:cNvPicPr preferRelativeResize="0"/>
          <p:nvPr/>
        </p:nvPicPr>
        <p:blipFill>
          <a:blip r:embed="rId5">
            <a:alphaModFix/>
          </a:blip>
          <a:stretch>
            <a:fillRect/>
          </a:stretch>
        </p:blipFill>
        <p:spPr>
          <a:xfrm>
            <a:off x="4958600" y="452151"/>
            <a:ext cx="709475" cy="7094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2">
  <p:cSld name="CUSTOM_1">
    <p:spTree>
      <p:nvGrpSpPr>
        <p:cNvPr id="91" name="Shape 91"/>
        <p:cNvGrpSpPr/>
        <p:nvPr/>
      </p:nvGrpSpPr>
      <p:grpSpPr>
        <a:xfrm>
          <a:off x="0" y="0"/>
          <a:ext cx="0" cy="0"/>
          <a:chOff x="0" y="0"/>
          <a:chExt cx="0" cy="0"/>
        </a:xfrm>
      </p:grpSpPr>
      <p:cxnSp>
        <p:nvCxnSpPr>
          <p:cNvPr id="92" name="Google Shape;92;p14"/>
          <p:cNvCxnSpPr/>
          <p:nvPr/>
        </p:nvCxnSpPr>
        <p:spPr>
          <a:xfrm>
            <a:off x="4847304" y="10336359"/>
            <a:ext cx="2723700" cy="0"/>
          </a:xfrm>
          <a:prstGeom prst="straightConnector1">
            <a:avLst/>
          </a:prstGeom>
          <a:noFill/>
          <a:ln cap="flat" cmpd="sng" w="38100">
            <a:solidFill>
              <a:srgbClr val="809972"/>
            </a:solidFill>
            <a:prstDash val="solid"/>
            <a:round/>
            <a:headEnd len="sm" w="sm" type="none"/>
            <a:tailEnd len="sm" w="sm" type="none"/>
          </a:ln>
        </p:spPr>
      </p:cxnSp>
      <p:pic>
        <p:nvPicPr>
          <p:cNvPr id="93" name="Google Shape;93;p14"/>
          <p:cNvPicPr preferRelativeResize="0"/>
          <p:nvPr/>
        </p:nvPicPr>
        <p:blipFill>
          <a:blip r:embed="rId2">
            <a:alphaModFix/>
          </a:blip>
          <a:stretch>
            <a:fillRect/>
          </a:stretch>
        </p:blipFill>
        <p:spPr>
          <a:xfrm>
            <a:off x="763448" y="759271"/>
            <a:ext cx="709476" cy="708957"/>
          </a:xfrm>
          <a:prstGeom prst="rect">
            <a:avLst/>
          </a:prstGeom>
          <a:noFill/>
          <a:ln>
            <a:noFill/>
          </a:ln>
        </p:spPr>
      </p:pic>
      <p:pic>
        <p:nvPicPr>
          <p:cNvPr id="94" name="Google Shape;94;p14"/>
          <p:cNvPicPr preferRelativeResize="0"/>
          <p:nvPr/>
        </p:nvPicPr>
        <p:blipFill>
          <a:blip r:embed="rId3">
            <a:alphaModFix/>
          </a:blip>
          <a:stretch>
            <a:fillRect/>
          </a:stretch>
        </p:blipFill>
        <p:spPr>
          <a:xfrm>
            <a:off x="1472920" y="760749"/>
            <a:ext cx="709475" cy="709475"/>
          </a:xfrm>
          <a:prstGeom prst="rect">
            <a:avLst/>
          </a:prstGeom>
          <a:noFill/>
          <a:ln>
            <a:noFill/>
          </a:ln>
        </p:spPr>
      </p:pic>
      <p:pic>
        <p:nvPicPr>
          <p:cNvPr id="95" name="Google Shape;95;p14"/>
          <p:cNvPicPr preferRelativeResize="0"/>
          <p:nvPr/>
        </p:nvPicPr>
        <p:blipFill>
          <a:blip r:embed="rId4">
            <a:alphaModFix/>
          </a:blip>
          <a:stretch>
            <a:fillRect/>
          </a:stretch>
        </p:blipFill>
        <p:spPr>
          <a:xfrm>
            <a:off x="2183150" y="760751"/>
            <a:ext cx="709475" cy="709475"/>
          </a:xfrm>
          <a:prstGeom prst="rect">
            <a:avLst/>
          </a:prstGeom>
          <a:noFill/>
          <a:ln>
            <a:noFill/>
          </a:ln>
        </p:spPr>
      </p:pic>
      <p:pic>
        <p:nvPicPr>
          <p:cNvPr id="96" name="Google Shape;96;p14"/>
          <p:cNvPicPr preferRelativeResize="0"/>
          <p:nvPr/>
        </p:nvPicPr>
        <p:blipFill rotWithShape="1">
          <a:blip r:embed="rId2">
            <a:alphaModFix/>
          </a:blip>
          <a:srcRect b="76962" l="1574" r="0" t="0"/>
          <a:stretch/>
        </p:blipFill>
        <p:spPr>
          <a:xfrm>
            <a:off x="0" y="10318275"/>
            <a:ext cx="1603776" cy="375126"/>
          </a:xfrm>
          <a:prstGeom prst="rect">
            <a:avLst/>
          </a:prstGeom>
          <a:noFill/>
          <a:ln>
            <a:noFill/>
          </a:ln>
        </p:spPr>
      </p:pic>
      <p:pic>
        <p:nvPicPr>
          <p:cNvPr id="97" name="Google Shape;97;p14"/>
          <p:cNvPicPr preferRelativeResize="0"/>
          <p:nvPr/>
        </p:nvPicPr>
        <p:blipFill rotWithShape="1">
          <a:blip r:embed="rId3">
            <a:alphaModFix/>
          </a:blip>
          <a:srcRect b="76978" l="0" r="0" t="0"/>
          <a:stretch/>
        </p:blipFill>
        <p:spPr>
          <a:xfrm>
            <a:off x="1603775" y="10318275"/>
            <a:ext cx="1629451" cy="375124"/>
          </a:xfrm>
          <a:prstGeom prst="rect">
            <a:avLst/>
          </a:prstGeom>
          <a:noFill/>
          <a:ln>
            <a:noFill/>
          </a:ln>
        </p:spPr>
      </p:pic>
      <p:pic>
        <p:nvPicPr>
          <p:cNvPr id="98" name="Google Shape;98;p14"/>
          <p:cNvPicPr preferRelativeResize="0"/>
          <p:nvPr/>
        </p:nvPicPr>
        <p:blipFill rotWithShape="1">
          <a:blip r:embed="rId5">
            <a:alphaModFix/>
          </a:blip>
          <a:srcRect b="76999" l="0" r="0" t="0"/>
          <a:stretch/>
        </p:blipFill>
        <p:spPr>
          <a:xfrm>
            <a:off x="3233250" y="10318268"/>
            <a:ext cx="1632875" cy="3751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3">
  <p:cSld name="CUSTOM_1_1">
    <p:spTree>
      <p:nvGrpSpPr>
        <p:cNvPr id="99" name="Shape 99"/>
        <p:cNvGrpSpPr/>
        <p:nvPr/>
      </p:nvGrpSpPr>
      <p:grpSpPr>
        <a:xfrm>
          <a:off x="0" y="0"/>
          <a:ext cx="0" cy="0"/>
          <a:chOff x="0" y="0"/>
          <a:chExt cx="0" cy="0"/>
        </a:xfrm>
      </p:grpSpPr>
      <p:pic>
        <p:nvPicPr>
          <p:cNvPr id="100" name="Google Shape;100;p15"/>
          <p:cNvPicPr preferRelativeResize="0"/>
          <p:nvPr/>
        </p:nvPicPr>
        <p:blipFill rotWithShape="1">
          <a:blip r:embed="rId2">
            <a:alphaModFix/>
          </a:blip>
          <a:srcRect b="0" l="5168" r="0" t="73704"/>
          <a:stretch/>
        </p:blipFill>
        <p:spPr>
          <a:xfrm>
            <a:off x="1625" y="-36675"/>
            <a:ext cx="2452076" cy="679449"/>
          </a:xfrm>
          <a:prstGeom prst="rect">
            <a:avLst/>
          </a:prstGeom>
          <a:noFill/>
          <a:ln>
            <a:noFill/>
          </a:ln>
        </p:spPr>
      </p:pic>
      <p:pic>
        <p:nvPicPr>
          <p:cNvPr id="101" name="Google Shape;101;p15"/>
          <p:cNvPicPr preferRelativeResize="0"/>
          <p:nvPr/>
        </p:nvPicPr>
        <p:blipFill rotWithShape="1">
          <a:blip r:embed="rId3">
            <a:alphaModFix/>
          </a:blip>
          <a:srcRect b="0" l="0" r="0" t="73723"/>
          <a:stretch/>
        </p:blipFill>
        <p:spPr>
          <a:xfrm>
            <a:off x="2452300" y="-36675"/>
            <a:ext cx="2585799" cy="679450"/>
          </a:xfrm>
          <a:prstGeom prst="rect">
            <a:avLst/>
          </a:prstGeom>
          <a:noFill/>
          <a:ln>
            <a:noFill/>
          </a:ln>
        </p:spPr>
      </p:pic>
      <p:pic>
        <p:nvPicPr>
          <p:cNvPr id="102" name="Google Shape;102;p15"/>
          <p:cNvPicPr preferRelativeResize="0"/>
          <p:nvPr/>
        </p:nvPicPr>
        <p:blipFill rotWithShape="1">
          <a:blip r:embed="rId4">
            <a:alphaModFix/>
          </a:blip>
          <a:srcRect b="0" l="0" r="2846" t="73697"/>
          <a:stretch/>
        </p:blipFill>
        <p:spPr>
          <a:xfrm>
            <a:off x="5042925" y="-36675"/>
            <a:ext cx="2512075" cy="679450"/>
          </a:xfrm>
          <a:prstGeom prst="rect">
            <a:avLst/>
          </a:prstGeom>
          <a:noFill/>
          <a:ln>
            <a:noFill/>
          </a:ln>
        </p:spPr>
      </p:pic>
      <p:pic>
        <p:nvPicPr>
          <p:cNvPr id="103" name="Google Shape;103;p15"/>
          <p:cNvPicPr preferRelativeResize="0"/>
          <p:nvPr/>
        </p:nvPicPr>
        <p:blipFill rotWithShape="1">
          <a:blip r:embed="rId2">
            <a:alphaModFix/>
          </a:blip>
          <a:srcRect b="85252" l="1574" r="0" t="0"/>
          <a:stretch/>
        </p:blipFill>
        <p:spPr>
          <a:xfrm>
            <a:off x="0" y="10318275"/>
            <a:ext cx="2505326" cy="375126"/>
          </a:xfrm>
          <a:prstGeom prst="rect">
            <a:avLst/>
          </a:prstGeom>
          <a:noFill/>
          <a:ln>
            <a:noFill/>
          </a:ln>
        </p:spPr>
      </p:pic>
      <p:pic>
        <p:nvPicPr>
          <p:cNvPr id="104" name="Google Shape;104;p15"/>
          <p:cNvPicPr preferRelativeResize="0"/>
          <p:nvPr/>
        </p:nvPicPr>
        <p:blipFill rotWithShape="1">
          <a:blip r:embed="rId3">
            <a:alphaModFix/>
          </a:blip>
          <a:srcRect b="85262" l="0" r="0" t="0"/>
          <a:stretch/>
        </p:blipFill>
        <p:spPr>
          <a:xfrm>
            <a:off x="2505325" y="10318275"/>
            <a:ext cx="2545425" cy="375124"/>
          </a:xfrm>
          <a:prstGeom prst="rect">
            <a:avLst/>
          </a:prstGeom>
          <a:noFill/>
          <a:ln>
            <a:noFill/>
          </a:ln>
        </p:spPr>
      </p:pic>
      <p:pic>
        <p:nvPicPr>
          <p:cNvPr id="105" name="Google Shape;105;p15"/>
          <p:cNvPicPr preferRelativeResize="0"/>
          <p:nvPr/>
        </p:nvPicPr>
        <p:blipFill rotWithShape="1">
          <a:blip r:embed="rId5">
            <a:alphaModFix/>
          </a:blip>
          <a:srcRect b="85275" l="0" r="1516" t="0"/>
          <a:stretch/>
        </p:blipFill>
        <p:spPr>
          <a:xfrm>
            <a:off x="5050775" y="10318275"/>
            <a:ext cx="2512076" cy="3751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Open Sans"/>
              <a:buNone/>
              <a:defRPr b="1"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Font typeface="Open Sans"/>
              <a:buNone/>
              <a:defRPr b="1" sz="1800">
                <a:latin typeface="Open Sans"/>
                <a:ea typeface="Open Sans"/>
                <a:cs typeface="Open Sans"/>
                <a:sym typeface="Open Sans"/>
              </a:defRPr>
            </a:lvl2pPr>
            <a:lvl3pPr lvl="2">
              <a:spcBef>
                <a:spcPts val="0"/>
              </a:spcBef>
              <a:spcAft>
                <a:spcPts val="0"/>
              </a:spcAft>
              <a:buSzPts val="1400"/>
              <a:buFont typeface="Open Sans"/>
              <a:buNone/>
              <a:defRPr b="1" sz="1800">
                <a:latin typeface="Open Sans"/>
                <a:ea typeface="Open Sans"/>
                <a:cs typeface="Open Sans"/>
                <a:sym typeface="Open Sans"/>
              </a:defRPr>
            </a:lvl3pPr>
            <a:lvl4pPr lvl="3">
              <a:spcBef>
                <a:spcPts val="0"/>
              </a:spcBef>
              <a:spcAft>
                <a:spcPts val="0"/>
              </a:spcAft>
              <a:buSzPts val="1400"/>
              <a:buFont typeface="Open Sans"/>
              <a:buNone/>
              <a:defRPr b="1" sz="1800">
                <a:latin typeface="Open Sans"/>
                <a:ea typeface="Open Sans"/>
                <a:cs typeface="Open Sans"/>
                <a:sym typeface="Open Sans"/>
              </a:defRPr>
            </a:lvl4pPr>
            <a:lvl5pPr lvl="4">
              <a:spcBef>
                <a:spcPts val="0"/>
              </a:spcBef>
              <a:spcAft>
                <a:spcPts val="0"/>
              </a:spcAft>
              <a:buSzPts val="1400"/>
              <a:buFont typeface="Open Sans"/>
              <a:buNone/>
              <a:defRPr b="1" sz="1800">
                <a:latin typeface="Open Sans"/>
                <a:ea typeface="Open Sans"/>
                <a:cs typeface="Open Sans"/>
                <a:sym typeface="Open Sans"/>
              </a:defRPr>
            </a:lvl5pPr>
            <a:lvl6pPr lvl="5">
              <a:spcBef>
                <a:spcPts val="0"/>
              </a:spcBef>
              <a:spcAft>
                <a:spcPts val="0"/>
              </a:spcAft>
              <a:buSzPts val="1400"/>
              <a:buFont typeface="Open Sans"/>
              <a:buNone/>
              <a:defRPr b="1" sz="1800">
                <a:latin typeface="Open Sans"/>
                <a:ea typeface="Open Sans"/>
                <a:cs typeface="Open Sans"/>
                <a:sym typeface="Open Sans"/>
              </a:defRPr>
            </a:lvl6pPr>
            <a:lvl7pPr lvl="6">
              <a:spcBef>
                <a:spcPts val="0"/>
              </a:spcBef>
              <a:spcAft>
                <a:spcPts val="0"/>
              </a:spcAft>
              <a:buSzPts val="1400"/>
              <a:buFont typeface="Open Sans"/>
              <a:buNone/>
              <a:defRPr b="1" sz="1800">
                <a:latin typeface="Open Sans"/>
                <a:ea typeface="Open Sans"/>
                <a:cs typeface="Open Sans"/>
                <a:sym typeface="Open Sans"/>
              </a:defRPr>
            </a:lvl7pPr>
            <a:lvl8pPr lvl="7">
              <a:spcBef>
                <a:spcPts val="0"/>
              </a:spcBef>
              <a:spcAft>
                <a:spcPts val="0"/>
              </a:spcAft>
              <a:buSzPts val="1400"/>
              <a:buFont typeface="Open Sans"/>
              <a:buNone/>
              <a:defRPr b="1" sz="1800">
                <a:latin typeface="Open Sans"/>
                <a:ea typeface="Open Sans"/>
                <a:cs typeface="Open Sans"/>
                <a:sym typeface="Open Sans"/>
              </a:defRPr>
            </a:lvl8pPr>
            <a:lvl9pPr lvl="8">
              <a:spcBef>
                <a:spcPts val="0"/>
              </a:spcBef>
              <a:spcAft>
                <a:spcPts val="0"/>
              </a:spcAft>
              <a:buSzPts val="1400"/>
              <a:buFont typeface="Open Sans"/>
              <a:buNone/>
              <a:defRPr b="1" sz="1800">
                <a:latin typeface="Open Sans"/>
                <a:ea typeface="Open Sans"/>
                <a:cs typeface="Open Sans"/>
                <a:sym typeface="Open Sans"/>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Open Sans"/>
              <a:buChar char="•"/>
              <a:defRPr i="0" sz="3200" u="none" cap="none" strike="noStrike">
                <a:solidFill>
                  <a:schemeClr val="dk1"/>
                </a:solidFill>
                <a:latin typeface="Open Sans"/>
                <a:ea typeface="Open Sans"/>
                <a:cs typeface="Open Sans"/>
                <a:sym typeface="Open Sans"/>
              </a:defRPr>
            </a:lvl1pPr>
            <a:lvl2pPr indent="-406400" lvl="1" marL="914400" marR="0" rtl="0" algn="l">
              <a:spcBef>
                <a:spcPts val="560"/>
              </a:spcBef>
              <a:spcAft>
                <a:spcPts val="0"/>
              </a:spcAft>
              <a:buClr>
                <a:schemeClr val="dk1"/>
              </a:buClr>
              <a:buSzPts val="2800"/>
              <a:buFont typeface="Open Sans"/>
              <a:buChar char="–"/>
              <a:defRPr i="0" sz="2800" u="none" cap="none" strike="noStrike">
                <a:solidFill>
                  <a:schemeClr val="dk1"/>
                </a:solidFill>
                <a:latin typeface="Open Sans"/>
                <a:ea typeface="Open Sans"/>
                <a:cs typeface="Open Sans"/>
                <a:sym typeface="Open Sans"/>
              </a:defRPr>
            </a:lvl2pPr>
            <a:lvl3pPr indent="-381000" lvl="2" marL="1371600" marR="0" rtl="0" algn="l">
              <a:spcBef>
                <a:spcPts val="480"/>
              </a:spcBef>
              <a:spcAft>
                <a:spcPts val="0"/>
              </a:spcAft>
              <a:buClr>
                <a:schemeClr val="dk1"/>
              </a:buClr>
              <a:buSzPts val="2400"/>
              <a:buFont typeface="Open Sans"/>
              <a:buChar char="•"/>
              <a:defRPr i="0" sz="2400" u="none" cap="none" strike="noStrike">
                <a:solidFill>
                  <a:schemeClr val="dk1"/>
                </a:solidFill>
                <a:latin typeface="Open Sans"/>
                <a:ea typeface="Open Sans"/>
                <a:cs typeface="Open Sans"/>
                <a:sym typeface="Open Sans"/>
              </a:defRPr>
            </a:lvl3pPr>
            <a:lvl4pPr indent="-355600" lvl="3" marL="1828800" marR="0" rtl="0" algn="l">
              <a:spcBef>
                <a:spcPts val="400"/>
              </a:spcBef>
              <a:spcAft>
                <a:spcPts val="0"/>
              </a:spcAft>
              <a:buClr>
                <a:schemeClr val="dk1"/>
              </a:buClr>
              <a:buSzPts val="2000"/>
              <a:buFont typeface="Open Sans"/>
              <a:buChar char="–"/>
              <a:defRPr i="0" sz="2000" u="none" cap="none" strike="noStrike">
                <a:solidFill>
                  <a:schemeClr val="dk1"/>
                </a:solidFill>
                <a:latin typeface="Open Sans"/>
                <a:ea typeface="Open Sans"/>
                <a:cs typeface="Open Sans"/>
                <a:sym typeface="Open Sans"/>
              </a:defRPr>
            </a:lvl4pPr>
            <a:lvl5pPr indent="-355600" lvl="4" marL="2286000" marR="0" rtl="0" algn="l">
              <a:spcBef>
                <a:spcPts val="400"/>
              </a:spcBef>
              <a:spcAft>
                <a:spcPts val="0"/>
              </a:spcAft>
              <a:buClr>
                <a:schemeClr val="dk1"/>
              </a:buClr>
              <a:buSzPts val="2000"/>
              <a:buFont typeface="Open Sans"/>
              <a:buChar char="»"/>
              <a:defRPr i="0" sz="20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Open Sans"/>
              <a:buChar char="•"/>
              <a:defRPr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Open Sans"/>
              <a:buChar char="•"/>
              <a:defRPr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Open Sans"/>
              <a:buChar char="•"/>
              <a:defRPr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Open Sans"/>
              <a:buChar char="•"/>
              <a:defRPr i="0" sz="2000" u="none" cap="none" strike="noStrike">
                <a:solidFill>
                  <a:schemeClr val="dk1"/>
                </a:solidFill>
                <a:latin typeface="Open Sans"/>
                <a:ea typeface="Open Sans"/>
                <a:cs typeface="Open Sans"/>
                <a:sym typeface="Open Sans"/>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Font typeface="Open Sans"/>
              <a:buNone/>
              <a:defRPr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Font typeface="Open Sans"/>
              <a:buNone/>
              <a:defRPr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7F4"/>
        </a:solidFill>
      </p:bgPr>
    </p:bg>
    <p:spTree>
      <p:nvGrpSpPr>
        <p:cNvPr id="109" name="Shape 109"/>
        <p:cNvGrpSpPr/>
        <p:nvPr/>
      </p:nvGrpSpPr>
      <p:grpSpPr>
        <a:xfrm>
          <a:off x="0" y="0"/>
          <a:ext cx="0" cy="0"/>
          <a:chOff x="0" y="0"/>
          <a:chExt cx="0" cy="0"/>
        </a:xfrm>
      </p:grpSpPr>
      <p:pic>
        <p:nvPicPr>
          <p:cNvPr id="110" name="Google Shape;110;p16"/>
          <p:cNvPicPr preferRelativeResize="0"/>
          <p:nvPr/>
        </p:nvPicPr>
        <p:blipFill rotWithShape="1">
          <a:blip r:embed="rId3">
            <a:alphaModFix/>
          </a:blip>
          <a:srcRect b="22653" l="0" r="48111" t="21106"/>
          <a:stretch/>
        </p:blipFill>
        <p:spPr>
          <a:xfrm>
            <a:off x="4078975" y="6915725"/>
            <a:ext cx="3477524" cy="3771298"/>
          </a:xfrm>
          <a:prstGeom prst="rect">
            <a:avLst/>
          </a:prstGeom>
          <a:noFill/>
          <a:ln>
            <a:noFill/>
          </a:ln>
        </p:spPr>
      </p:pic>
      <p:sp>
        <p:nvSpPr>
          <p:cNvPr id="111" name="Google Shape;111;p16"/>
          <p:cNvSpPr/>
          <p:nvPr/>
        </p:nvSpPr>
        <p:spPr>
          <a:xfrm>
            <a:off x="542031" y="448667"/>
            <a:ext cx="6475938" cy="712914"/>
          </a:xfrm>
          <a:custGeom>
            <a:rect b="b" l="l" r="r" t="t"/>
            <a:pathLst>
              <a:path extrusionOk="0" h="820809" w="7456030">
                <a:moveTo>
                  <a:pt x="0" y="0"/>
                </a:moveTo>
                <a:lnTo>
                  <a:pt x="7456030" y="0"/>
                </a:lnTo>
                <a:lnTo>
                  <a:pt x="7456030" y="820809"/>
                </a:lnTo>
                <a:lnTo>
                  <a:pt x="0" y="820809"/>
                </a:lnTo>
                <a:close/>
              </a:path>
            </a:pathLst>
          </a:custGeom>
          <a:solidFill>
            <a:srgbClr val="192F21"/>
          </a:solidFill>
          <a:ln>
            <a:noFill/>
          </a:ln>
        </p:spPr>
      </p:sp>
      <p:sp>
        <p:nvSpPr>
          <p:cNvPr id="112" name="Google Shape;112;p16"/>
          <p:cNvSpPr txBox="1"/>
          <p:nvPr/>
        </p:nvSpPr>
        <p:spPr>
          <a:xfrm>
            <a:off x="763827" y="552002"/>
            <a:ext cx="1785300" cy="538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500" u="none" cap="none" strike="noStrike">
                <a:solidFill>
                  <a:srgbClr val="F8F7F4"/>
                </a:solidFill>
                <a:latin typeface="Open Sans"/>
                <a:ea typeface="Open Sans"/>
                <a:cs typeface="Open Sans"/>
                <a:sym typeface="Open Sans"/>
              </a:rPr>
              <a:t>Invoice</a:t>
            </a:r>
            <a:endParaRPr/>
          </a:p>
        </p:txBody>
      </p:sp>
      <p:sp>
        <p:nvSpPr>
          <p:cNvPr id="113" name="Google Shape;113;p16"/>
          <p:cNvSpPr txBox="1"/>
          <p:nvPr/>
        </p:nvSpPr>
        <p:spPr>
          <a:xfrm>
            <a:off x="3676715" y="7367429"/>
            <a:ext cx="2191200" cy="410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599" u="none" cap="none" strike="noStrike">
                <a:solidFill>
                  <a:srgbClr val="292929"/>
                </a:solidFill>
                <a:latin typeface="Open Sans"/>
                <a:ea typeface="Open Sans"/>
                <a:cs typeface="Open Sans"/>
                <a:sym typeface="Open Sans"/>
              </a:rPr>
              <a:t>Duis aute irure dolor in reprehenderit in voluptate velit esse cillum dolore eu fugiat nulla pariatur. Excepteur sint occaecat cupidatat non proident, sunt in culpa qui officia deserunt mollit anim id est laborum</a:t>
            </a:r>
            <a:endParaRPr/>
          </a:p>
        </p:txBody>
      </p:sp>
      <p:grpSp>
        <p:nvGrpSpPr>
          <p:cNvPr id="114" name="Google Shape;114;p16"/>
          <p:cNvGrpSpPr/>
          <p:nvPr/>
        </p:nvGrpSpPr>
        <p:grpSpPr>
          <a:xfrm>
            <a:off x="986654" y="3680212"/>
            <a:ext cx="5817346" cy="193357"/>
            <a:chOff x="0" y="-19050"/>
            <a:chExt cx="7756462" cy="257810"/>
          </a:xfrm>
        </p:grpSpPr>
        <p:sp>
          <p:nvSpPr>
            <p:cNvPr id="115" name="Google Shape;115;p16"/>
            <p:cNvSpPr txBox="1"/>
            <p:nvPr/>
          </p:nvSpPr>
          <p:spPr>
            <a:xfrm>
              <a:off x="0" y="-19050"/>
              <a:ext cx="861766" cy="25781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02</a:t>
              </a:r>
              <a:endParaRPr/>
            </a:p>
          </p:txBody>
        </p:sp>
        <p:sp>
          <p:nvSpPr>
            <p:cNvPr id="116" name="Google Shape;116;p16"/>
            <p:cNvSpPr txBox="1"/>
            <p:nvPr/>
          </p:nvSpPr>
          <p:spPr>
            <a:xfrm>
              <a:off x="1240479" y="-19050"/>
              <a:ext cx="2463621" cy="25781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BROCHURE DESIGN</a:t>
              </a:r>
              <a:endParaRPr/>
            </a:p>
          </p:txBody>
        </p:sp>
        <p:sp>
          <p:nvSpPr>
            <p:cNvPr id="117" name="Google Shape;117;p16"/>
            <p:cNvSpPr txBox="1"/>
            <p:nvPr/>
          </p:nvSpPr>
          <p:spPr>
            <a:xfrm>
              <a:off x="4148679" y="-19050"/>
              <a:ext cx="1778313" cy="25781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$ 200.00</a:t>
              </a:r>
              <a:endParaRPr/>
            </a:p>
          </p:txBody>
        </p:sp>
        <p:sp>
          <p:nvSpPr>
            <p:cNvPr id="118" name="Google Shape;118;p16"/>
            <p:cNvSpPr txBox="1"/>
            <p:nvPr/>
          </p:nvSpPr>
          <p:spPr>
            <a:xfrm>
              <a:off x="5978149" y="-19050"/>
              <a:ext cx="1778313" cy="25781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$ 400.00</a:t>
              </a:r>
              <a:endParaRPr/>
            </a:p>
          </p:txBody>
        </p:sp>
      </p:grpSp>
      <p:sp>
        <p:nvSpPr>
          <p:cNvPr id="119" name="Google Shape;119;p16"/>
          <p:cNvSpPr/>
          <p:nvPr/>
        </p:nvSpPr>
        <p:spPr>
          <a:xfrm>
            <a:off x="765592" y="4079099"/>
            <a:ext cx="6028816" cy="485559"/>
          </a:xfrm>
          <a:custGeom>
            <a:rect b="b" l="l" r="r" t="t"/>
            <a:pathLst>
              <a:path extrusionOk="0" h="219023" w="2719439">
                <a:moveTo>
                  <a:pt x="0" y="0"/>
                </a:moveTo>
                <a:lnTo>
                  <a:pt x="2719439" y="0"/>
                </a:lnTo>
                <a:lnTo>
                  <a:pt x="2719439" y="219023"/>
                </a:lnTo>
                <a:lnTo>
                  <a:pt x="0" y="219023"/>
                </a:lnTo>
                <a:close/>
              </a:path>
            </a:pathLst>
          </a:custGeom>
          <a:solidFill>
            <a:srgbClr val="809972">
              <a:alpha val="29803"/>
            </a:srgbClr>
          </a:solidFill>
          <a:ln>
            <a:noFill/>
          </a:ln>
        </p:spPr>
      </p:sp>
      <p:sp>
        <p:nvSpPr>
          <p:cNvPr id="120" name="Google Shape;120;p16"/>
          <p:cNvSpPr/>
          <p:nvPr/>
        </p:nvSpPr>
        <p:spPr>
          <a:xfrm>
            <a:off x="765592" y="5146773"/>
            <a:ext cx="6028816" cy="485559"/>
          </a:xfrm>
          <a:custGeom>
            <a:rect b="b" l="l" r="r" t="t"/>
            <a:pathLst>
              <a:path extrusionOk="0" h="219023" w="2719439">
                <a:moveTo>
                  <a:pt x="0" y="0"/>
                </a:moveTo>
                <a:lnTo>
                  <a:pt x="2719439" y="0"/>
                </a:lnTo>
                <a:lnTo>
                  <a:pt x="2719439" y="219023"/>
                </a:lnTo>
                <a:lnTo>
                  <a:pt x="0" y="219023"/>
                </a:lnTo>
                <a:close/>
              </a:path>
            </a:pathLst>
          </a:custGeom>
          <a:solidFill>
            <a:srgbClr val="809972">
              <a:alpha val="29803"/>
            </a:srgbClr>
          </a:solidFill>
          <a:ln>
            <a:noFill/>
          </a:ln>
        </p:spPr>
      </p:sp>
      <p:grpSp>
        <p:nvGrpSpPr>
          <p:cNvPr id="121" name="Google Shape;121;p16"/>
          <p:cNvGrpSpPr/>
          <p:nvPr/>
        </p:nvGrpSpPr>
        <p:grpSpPr>
          <a:xfrm>
            <a:off x="986654" y="4218057"/>
            <a:ext cx="5817346" cy="193357"/>
            <a:chOff x="0" y="-19050"/>
            <a:chExt cx="7756462" cy="257810"/>
          </a:xfrm>
        </p:grpSpPr>
        <p:sp>
          <p:nvSpPr>
            <p:cNvPr id="122" name="Google Shape;122;p16"/>
            <p:cNvSpPr txBox="1"/>
            <p:nvPr/>
          </p:nvSpPr>
          <p:spPr>
            <a:xfrm>
              <a:off x="0" y="-19050"/>
              <a:ext cx="861766" cy="25781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10</a:t>
              </a:r>
              <a:endParaRPr/>
            </a:p>
          </p:txBody>
        </p:sp>
        <p:sp>
          <p:nvSpPr>
            <p:cNvPr id="123" name="Google Shape;123;p16"/>
            <p:cNvSpPr txBox="1"/>
            <p:nvPr/>
          </p:nvSpPr>
          <p:spPr>
            <a:xfrm>
              <a:off x="1240479" y="-19050"/>
              <a:ext cx="2463621" cy="25781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WEBSITE REDESIGN</a:t>
              </a:r>
              <a:endParaRPr/>
            </a:p>
          </p:txBody>
        </p:sp>
        <p:sp>
          <p:nvSpPr>
            <p:cNvPr id="124" name="Google Shape;124;p16"/>
            <p:cNvSpPr txBox="1"/>
            <p:nvPr/>
          </p:nvSpPr>
          <p:spPr>
            <a:xfrm>
              <a:off x="4148679" y="-19050"/>
              <a:ext cx="1778313" cy="25781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$ 700.00</a:t>
              </a:r>
              <a:endParaRPr/>
            </a:p>
          </p:txBody>
        </p:sp>
        <p:sp>
          <p:nvSpPr>
            <p:cNvPr id="125" name="Google Shape;125;p16"/>
            <p:cNvSpPr txBox="1"/>
            <p:nvPr/>
          </p:nvSpPr>
          <p:spPr>
            <a:xfrm>
              <a:off x="5978149" y="-19050"/>
              <a:ext cx="1778313" cy="25781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$ 7000.00</a:t>
              </a:r>
              <a:endParaRPr/>
            </a:p>
          </p:txBody>
        </p:sp>
      </p:grpSp>
      <p:grpSp>
        <p:nvGrpSpPr>
          <p:cNvPr id="126" name="Google Shape;126;p16"/>
          <p:cNvGrpSpPr/>
          <p:nvPr/>
        </p:nvGrpSpPr>
        <p:grpSpPr>
          <a:xfrm>
            <a:off x="986654" y="4755902"/>
            <a:ext cx="5817346" cy="193357"/>
            <a:chOff x="0" y="-19050"/>
            <a:chExt cx="7756462" cy="257810"/>
          </a:xfrm>
        </p:grpSpPr>
        <p:sp>
          <p:nvSpPr>
            <p:cNvPr id="127" name="Google Shape;127;p16"/>
            <p:cNvSpPr txBox="1"/>
            <p:nvPr/>
          </p:nvSpPr>
          <p:spPr>
            <a:xfrm>
              <a:off x="0" y="-19050"/>
              <a:ext cx="861766" cy="25781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05</a:t>
              </a:r>
              <a:endParaRPr/>
            </a:p>
          </p:txBody>
        </p:sp>
        <p:sp>
          <p:nvSpPr>
            <p:cNvPr id="128" name="Google Shape;128;p16"/>
            <p:cNvSpPr txBox="1"/>
            <p:nvPr/>
          </p:nvSpPr>
          <p:spPr>
            <a:xfrm>
              <a:off x="1240479" y="-19050"/>
              <a:ext cx="3107339" cy="25781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SOCIAL MEDIA GRAPHICS</a:t>
              </a:r>
              <a:endParaRPr/>
            </a:p>
          </p:txBody>
        </p:sp>
        <p:sp>
          <p:nvSpPr>
            <p:cNvPr id="129" name="Google Shape;129;p16"/>
            <p:cNvSpPr txBox="1"/>
            <p:nvPr/>
          </p:nvSpPr>
          <p:spPr>
            <a:xfrm>
              <a:off x="4148679" y="-19050"/>
              <a:ext cx="1778313" cy="25781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$ 50.00</a:t>
              </a:r>
              <a:endParaRPr/>
            </a:p>
          </p:txBody>
        </p:sp>
        <p:sp>
          <p:nvSpPr>
            <p:cNvPr id="130" name="Google Shape;130;p16"/>
            <p:cNvSpPr txBox="1"/>
            <p:nvPr/>
          </p:nvSpPr>
          <p:spPr>
            <a:xfrm>
              <a:off x="5978149" y="-19050"/>
              <a:ext cx="1778313" cy="25781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$ 250.00</a:t>
              </a:r>
              <a:endParaRPr/>
            </a:p>
          </p:txBody>
        </p:sp>
      </p:grpSp>
      <p:sp>
        <p:nvSpPr>
          <p:cNvPr id="131" name="Google Shape;131;p16"/>
          <p:cNvSpPr txBox="1"/>
          <p:nvPr/>
        </p:nvSpPr>
        <p:spPr>
          <a:xfrm>
            <a:off x="5145828" y="5790272"/>
            <a:ext cx="1333734" cy="17462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1000" u="none" cap="none" strike="noStrike">
                <a:solidFill>
                  <a:srgbClr val="292929"/>
                </a:solidFill>
                <a:latin typeface="Open Sans"/>
                <a:ea typeface="Open Sans"/>
                <a:cs typeface="Open Sans"/>
                <a:sym typeface="Open Sans"/>
              </a:rPr>
              <a:t>$ 8700.00</a:t>
            </a:r>
            <a:endParaRPr/>
          </a:p>
        </p:txBody>
      </p:sp>
      <p:sp>
        <p:nvSpPr>
          <p:cNvPr id="132" name="Google Shape;132;p16"/>
          <p:cNvSpPr txBox="1"/>
          <p:nvPr/>
        </p:nvSpPr>
        <p:spPr>
          <a:xfrm>
            <a:off x="5145828" y="6073069"/>
            <a:ext cx="1333734" cy="17462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1000" u="none" cap="none" strike="noStrike">
                <a:solidFill>
                  <a:srgbClr val="292929"/>
                </a:solidFill>
                <a:latin typeface="Open Sans"/>
                <a:ea typeface="Open Sans"/>
                <a:cs typeface="Open Sans"/>
                <a:sym typeface="Open Sans"/>
              </a:rPr>
              <a:t>$ 870.00</a:t>
            </a:r>
            <a:endParaRPr/>
          </a:p>
        </p:txBody>
      </p:sp>
      <p:sp>
        <p:nvSpPr>
          <p:cNvPr id="133" name="Google Shape;133;p16"/>
          <p:cNvSpPr/>
          <p:nvPr/>
        </p:nvSpPr>
        <p:spPr>
          <a:xfrm>
            <a:off x="756000" y="3075376"/>
            <a:ext cx="6009632" cy="409573"/>
          </a:xfrm>
          <a:custGeom>
            <a:rect b="b" l="l" r="r" t="t"/>
            <a:pathLst>
              <a:path extrusionOk="0" h="184747" w="2710786">
                <a:moveTo>
                  <a:pt x="0" y="0"/>
                </a:moveTo>
                <a:lnTo>
                  <a:pt x="2710786" y="0"/>
                </a:lnTo>
                <a:lnTo>
                  <a:pt x="2710786" y="184747"/>
                </a:lnTo>
                <a:lnTo>
                  <a:pt x="0" y="184747"/>
                </a:lnTo>
                <a:close/>
              </a:path>
            </a:pathLst>
          </a:custGeom>
          <a:solidFill>
            <a:srgbClr val="809972"/>
          </a:solidFill>
          <a:ln>
            <a:noFill/>
          </a:ln>
        </p:spPr>
      </p:sp>
      <p:sp>
        <p:nvSpPr>
          <p:cNvPr id="134" name="Google Shape;134;p16"/>
          <p:cNvSpPr txBox="1"/>
          <p:nvPr/>
        </p:nvSpPr>
        <p:spPr>
          <a:xfrm>
            <a:off x="1917013" y="3171578"/>
            <a:ext cx="871994" cy="198120"/>
          </a:xfrm>
          <a:prstGeom prst="rect">
            <a:avLst/>
          </a:prstGeom>
          <a:noFill/>
          <a:ln>
            <a:noFill/>
          </a:ln>
        </p:spPr>
        <p:txBody>
          <a:bodyPr anchorCtr="0" anchor="t" bIns="0" lIns="0" spcFirstLastPara="1" rIns="0" wrap="square" tIns="0">
            <a:spAutoFit/>
          </a:bodyPr>
          <a:lstStyle/>
          <a:p>
            <a:pPr indent="0" lvl="0" marL="0" marR="0" rtl="0" algn="r">
              <a:lnSpc>
                <a:spcPct val="139916"/>
              </a:lnSpc>
              <a:spcBef>
                <a:spcPts val="0"/>
              </a:spcBef>
              <a:spcAft>
                <a:spcPts val="0"/>
              </a:spcAft>
              <a:buNone/>
            </a:pPr>
            <a:r>
              <a:rPr b="1" i="0" lang="en-US" sz="1200" u="none" cap="none" strike="noStrike">
                <a:solidFill>
                  <a:srgbClr val="F8F7F4"/>
                </a:solidFill>
                <a:latin typeface="Open Sans"/>
                <a:ea typeface="Open Sans"/>
                <a:cs typeface="Open Sans"/>
                <a:sym typeface="Open Sans"/>
              </a:rPr>
              <a:t>SERVICE</a:t>
            </a:r>
            <a:endParaRPr/>
          </a:p>
        </p:txBody>
      </p:sp>
      <p:sp>
        <p:nvSpPr>
          <p:cNvPr id="135" name="Google Shape;135;p16"/>
          <p:cNvSpPr txBox="1"/>
          <p:nvPr/>
        </p:nvSpPr>
        <p:spPr>
          <a:xfrm>
            <a:off x="4104970" y="5790272"/>
            <a:ext cx="996305" cy="17462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1000" u="none" cap="none" strike="noStrike">
                <a:solidFill>
                  <a:srgbClr val="292929"/>
                </a:solidFill>
                <a:latin typeface="Open Sans"/>
                <a:ea typeface="Open Sans"/>
                <a:cs typeface="Open Sans"/>
                <a:sym typeface="Open Sans"/>
              </a:rPr>
              <a:t>Sub Total</a:t>
            </a:r>
            <a:endParaRPr/>
          </a:p>
        </p:txBody>
      </p:sp>
      <p:sp>
        <p:nvSpPr>
          <p:cNvPr id="136" name="Google Shape;136;p16"/>
          <p:cNvSpPr txBox="1"/>
          <p:nvPr/>
        </p:nvSpPr>
        <p:spPr>
          <a:xfrm>
            <a:off x="937372" y="7126738"/>
            <a:ext cx="2652541" cy="19812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Payment Information:</a:t>
            </a:r>
            <a:endParaRPr/>
          </a:p>
        </p:txBody>
      </p:sp>
      <p:sp>
        <p:nvSpPr>
          <p:cNvPr id="137" name="Google Shape;137;p16"/>
          <p:cNvSpPr txBox="1"/>
          <p:nvPr/>
        </p:nvSpPr>
        <p:spPr>
          <a:xfrm>
            <a:off x="3676715" y="7126738"/>
            <a:ext cx="1959744" cy="1485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900" u="none" cap="none" strike="noStrike">
                <a:solidFill>
                  <a:srgbClr val="292929"/>
                </a:solidFill>
                <a:latin typeface="Open Sans"/>
                <a:ea typeface="Open Sans"/>
                <a:cs typeface="Open Sans"/>
                <a:sym typeface="Open Sans"/>
              </a:rPr>
              <a:t>TERMS &amp; CONDITIONS</a:t>
            </a:r>
            <a:endParaRPr/>
          </a:p>
        </p:txBody>
      </p:sp>
      <p:sp>
        <p:nvSpPr>
          <p:cNvPr id="138" name="Google Shape;138;p16"/>
          <p:cNvSpPr txBox="1"/>
          <p:nvPr/>
        </p:nvSpPr>
        <p:spPr>
          <a:xfrm>
            <a:off x="4197920" y="6073069"/>
            <a:ext cx="903355" cy="17462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1000" u="none" cap="none" strike="noStrike">
                <a:solidFill>
                  <a:srgbClr val="292929"/>
                </a:solidFill>
                <a:latin typeface="Open Sans"/>
                <a:ea typeface="Open Sans"/>
                <a:cs typeface="Open Sans"/>
                <a:sym typeface="Open Sans"/>
              </a:rPr>
              <a:t>Tax 10%</a:t>
            </a:r>
            <a:endParaRPr/>
          </a:p>
        </p:txBody>
      </p:sp>
      <p:sp>
        <p:nvSpPr>
          <p:cNvPr id="139" name="Google Shape;139;p16"/>
          <p:cNvSpPr txBox="1"/>
          <p:nvPr/>
        </p:nvSpPr>
        <p:spPr>
          <a:xfrm>
            <a:off x="1059325" y="3171578"/>
            <a:ext cx="500983"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F8F7F4"/>
                </a:solidFill>
                <a:latin typeface="Open Sans"/>
                <a:ea typeface="Open Sans"/>
                <a:cs typeface="Open Sans"/>
                <a:sym typeface="Open Sans"/>
              </a:rPr>
              <a:t>QTY</a:t>
            </a:r>
            <a:endParaRPr/>
          </a:p>
        </p:txBody>
      </p:sp>
      <p:sp>
        <p:nvSpPr>
          <p:cNvPr id="140" name="Google Shape;140;p16"/>
          <p:cNvSpPr txBox="1"/>
          <p:nvPr/>
        </p:nvSpPr>
        <p:spPr>
          <a:xfrm>
            <a:off x="4108350" y="3167218"/>
            <a:ext cx="1327787"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F8F7F4"/>
                </a:solidFill>
                <a:latin typeface="Open Sans"/>
                <a:ea typeface="Open Sans"/>
                <a:cs typeface="Open Sans"/>
                <a:sym typeface="Open Sans"/>
              </a:rPr>
              <a:t>RATE PER HOUR</a:t>
            </a:r>
            <a:endParaRPr/>
          </a:p>
        </p:txBody>
      </p:sp>
      <p:sp>
        <p:nvSpPr>
          <p:cNvPr id="141" name="Google Shape;141;p16"/>
          <p:cNvSpPr txBox="1"/>
          <p:nvPr/>
        </p:nvSpPr>
        <p:spPr>
          <a:xfrm>
            <a:off x="5738892" y="3167218"/>
            <a:ext cx="796481"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F8F7F4"/>
                </a:solidFill>
                <a:latin typeface="Open Sans"/>
                <a:ea typeface="Open Sans"/>
                <a:cs typeface="Open Sans"/>
                <a:sym typeface="Open Sans"/>
              </a:rPr>
              <a:t>TOTAL</a:t>
            </a:r>
            <a:endParaRPr/>
          </a:p>
        </p:txBody>
      </p:sp>
      <p:sp>
        <p:nvSpPr>
          <p:cNvPr id="142" name="Google Shape;142;p16"/>
          <p:cNvSpPr txBox="1"/>
          <p:nvPr/>
        </p:nvSpPr>
        <p:spPr>
          <a:xfrm>
            <a:off x="5811595" y="611039"/>
            <a:ext cx="905700" cy="432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403" u="none" cap="none" strike="noStrike">
                <a:solidFill>
                  <a:srgbClr val="C05846"/>
                </a:solidFill>
                <a:latin typeface="Open Sans"/>
                <a:ea typeface="Open Sans"/>
                <a:cs typeface="Open Sans"/>
                <a:sym typeface="Open Sans"/>
              </a:rPr>
              <a:t>Design Studio</a:t>
            </a:r>
            <a:endParaRPr/>
          </a:p>
        </p:txBody>
      </p:sp>
      <p:sp>
        <p:nvSpPr>
          <p:cNvPr id="143" name="Google Shape;143;p16"/>
          <p:cNvSpPr txBox="1"/>
          <p:nvPr/>
        </p:nvSpPr>
        <p:spPr>
          <a:xfrm>
            <a:off x="948101" y="7461964"/>
            <a:ext cx="2406497" cy="5080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Payment Method: </a:t>
            </a:r>
            <a:r>
              <a:rPr b="0" i="0" lang="en-US" sz="999" u="none" cap="none" strike="noStrike">
                <a:solidFill>
                  <a:srgbClr val="292929"/>
                </a:solidFill>
                <a:latin typeface="Open Sans"/>
                <a:ea typeface="Open Sans"/>
                <a:cs typeface="Open Sans"/>
                <a:sym typeface="Open Sans"/>
              </a:rPr>
              <a:t>Bank Transfer</a:t>
            </a:r>
            <a:endParaRPr/>
          </a:p>
          <a:p>
            <a:pPr indent="0" lvl="0" marL="0" marR="0" rtl="0" algn="l">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Due Date: </a:t>
            </a:r>
            <a:r>
              <a:rPr b="0" i="0" lang="en-US" sz="999" u="none" cap="none" strike="noStrike">
                <a:solidFill>
                  <a:srgbClr val="292929"/>
                </a:solidFill>
                <a:latin typeface="Open Sans"/>
                <a:ea typeface="Open Sans"/>
                <a:cs typeface="Open Sans"/>
                <a:sym typeface="Open Sans"/>
              </a:rPr>
              <a:t>February 25, 2025</a:t>
            </a:r>
            <a:endParaRPr/>
          </a:p>
          <a:p>
            <a:pPr indent="0" lvl="0" marL="0" marR="0" rtl="0" algn="l">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Bank Account:</a:t>
            </a:r>
            <a:r>
              <a:rPr b="0" i="0" lang="en-US" sz="999" u="none" cap="none" strike="noStrike">
                <a:solidFill>
                  <a:srgbClr val="292929"/>
                </a:solidFill>
                <a:latin typeface="Open Sans"/>
                <a:ea typeface="Open Sans"/>
                <a:cs typeface="Open Sans"/>
                <a:sym typeface="Open Sans"/>
              </a:rPr>
              <a:t> 1234-5678-9012</a:t>
            </a:r>
            <a:endParaRPr/>
          </a:p>
        </p:txBody>
      </p:sp>
      <p:sp>
        <p:nvSpPr>
          <p:cNvPr id="144" name="Google Shape;144;p16"/>
          <p:cNvSpPr txBox="1"/>
          <p:nvPr/>
        </p:nvSpPr>
        <p:spPr>
          <a:xfrm>
            <a:off x="4510578" y="9024064"/>
            <a:ext cx="1763130" cy="165100"/>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Signature</a:t>
            </a:r>
            <a:endParaRPr/>
          </a:p>
        </p:txBody>
      </p:sp>
      <p:cxnSp>
        <p:nvCxnSpPr>
          <p:cNvPr id="145" name="Google Shape;145;p16"/>
          <p:cNvCxnSpPr/>
          <p:nvPr/>
        </p:nvCxnSpPr>
        <p:spPr>
          <a:xfrm>
            <a:off x="4182543" y="8970089"/>
            <a:ext cx="2419200" cy="0"/>
          </a:xfrm>
          <a:prstGeom prst="straightConnector1">
            <a:avLst/>
          </a:prstGeom>
          <a:noFill/>
          <a:ln cap="flat" cmpd="sng" w="19050">
            <a:solidFill>
              <a:srgbClr val="809972"/>
            </a:solidFill>
            <a:prstDash val="solid"/>
            <a:round/>
            <a:headEnd len="sm" w="sm" type="none"/>
            <a:tailEnd len="sm" w="sm" type="none"/>
          </a:ln>
        </p:spPr>
      </p:cxnSp>
      <p:sp>
        <p:nvSpPr>
          <p:cNvPr id="146" name="Google Shape;146;p16"/>
          <p:cNvSpPr txBox="1"/>
          <p:nvPr/>
        </p:nvSpPr>
        <p:spPr>
          <a:xfrm>
            <a:off x="1286292" y="9024064"/>
            <a:ext cx="1763130" cy="165100"/>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Date Signed</a:t>
            </a:r>
            <a:endParaRPr/>
          </a:p>
        </p:txBody>
      </p:sp>
      <p:cxnSp>
        <p:nvCxnSpPr>
          <p:cNvPr id="147" name="Google Shape;147;p16"/>
          <p:cNvCxnSpPr/>
          <p:nvPr/>
        </p:nvCxnSpPr>
        <p:spPr>
          <a:xfrm>
            <a:off x="958257" y="8970089"/>
            <a:ext cx="2419200" cy="0"/>
          </a:xfrm>
          <a:prstGeom prst="straightConnector1">
            <a:avLst/>
          </a:prstGeom>
          <a:noFill/>
          <a:ln cap="flat" cmpd="sng" w="19050">
            <a:solidFill>
              <a:srgbClr val="809972"/>
            </a:solidFill>
            <a:prstDash val="solid"/>
            <a:round/>
            <a:headEnd len="sm" w="sm" type="none"/>
            <a:tailEnd len="sm" w="sm" type="none"/>
          </a:ln>
        </p:spPr>
      </p:cxnSp>
      <p:sp>
        <p:nvSpPr>
          <p:cNvPr id="148" name="Google Shape;148;p16"/>
          <p:cNvSpPr txBox="1"/>
          <p:nvPr/>
        </p:nvSpPr>
        <p:spPr>
          <a:xfrm>
            <a:off x="958257" y="9636839"/>
            <a:ext cx="2452060" cy="33655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1" i="0" lang="en-US" sz="999" u="none" cap="none" strike="noStrike">
                <a:solidFill>
                  <a:srgbClr val="292929"/>
                </a:solidFill>
                <a:latin typeface="Open Sans Medium"/>
                <a:ea typeface="Open Sans Medium"/>
                <a:cs typeface="Open Sans Medium"/>
                <a:sym typeface="Open Sans Medium"/>
              </a:rPr>
              <a:t>Email us at: hello@designstudio.com</a:t>
            </a:r>
            <a:endParaRPr/>
          </a:p>
          <a:p>
            <a:pPr indent="0" lvl="0" marL="0" marR="0" rtl="0" algn="l">
              <a:lnSpc>
                <a:spcPct val="140040"/>
              </a:lnSpc>
              <a:spcBef>
                <a:spcPts val="0"/>
              </a:spcBef>
              <a:spcAft>
                <a:spcPts val="0"/>
              </a:spcAft>
              <a:buNone/>
            </a:pPr>
            <a:r>
              <a:rPr b="1" i="0" lang="en-US" sz="999" u="none" cap="none" strike="noStrike">
                <a:solidFill>
                  <a:srgbClr val="292929"/>
                </a:solidFill>
                <a:latin typeface="Open Sans Medium"/>
                <a:ea typeface="Open Sans Medium"/>
                <a:cs typeface="Open Sans Medium"/>
                <a:sym typeface="Open Sans Medium"/>
              </a:rPr>
              <a:t>Call us at: 124-456-789</a:t>
            </a:r>
            <a:endParaRPr/>
          </a:p>
        </p:txBody>
      </p:sp>
      <p:sp>
        <p:nvSpPr>
          <p:cNvPr id="149" name="Google Shape;149;p16"/>
          <p:cNvSpPr txBox="1"/>
          <p:nvPr/>
        </p:nvSpPr>
        <p:spPr>
          <a:xfrm>
            <a:off x="762783" y="1361606"/>
            <a:ext cx="1575997" cy="33655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Invoice Date : </a:t>
            </a:r>
            <a:endParaRPr/>
          </a:p>
          <a:p>
            <a:pPr indent="0" lvl="0" marL="0" marR="0" rtl="0" algn="l">
              <a:lnSpc>
                <a:spcPct val="140040"/>
              </a:lnSpc>
              <a:spcBef>
                <a:spcPts val="0"/>
              </a:spcBef>
              <a:spcAft>
                <a:spcPts val="0"/>
              </a:spcAft>
              <a:buNone/>
            </a:pPr>
            <a:r>
              <a:rPr b="1" i="0" lang="en-US" sz="999" u="none" cap="none" strike="noStrike">
                <a:solidFill>
                  <a:srgbClr val="292929"/>
                </a:solidFill>
                <a:latin typeface="Open Sans Medium"/>
                <a:ea typeface="Open Sans Medium"/>
                <a:cs typeface="Open Sans Medium"/>
                <a:sym typeface="Open Sans Medium"/>
              </a:rPr>
              <a:t>January 25, 2025</a:t>
            </a:r>
            <a:endParaRPr/>
          </a:p>
        </p:txBody>
      </p:sp>
      <p:sp>
        <p:nvSpPr>
          <p:cNvPr id="150" name="Google Shape;150;p16"/>
          <p:cNvSpPr txBox="1"/>
          <p:nvPr/>
        </p:nvSpPr>
        <p:spPr>
          <a:xfrm>
            <a:off x="3935277" y="1608301"/>
            <a:ext cx="3001719" cy="238125"/>
          </a:xfrm>
          <a:prstGeom prst="rect">
            <a:avLst/>
          </a:prstGeom>
          <a:noFill/>
          <a:ln>
            <a:noFill/>
          </a:ln>
        </p:spPr>
        <p:txBody>
          <a:bodyPr anchorCtr="0" anchor="t" bIns="0" lIns="0" spcFirstLastPara="1" rIns="0" wrap="square" tIns="0">
            <a:spAutoFit/>
          </a:bodyPr>
          <a:lstStyle/>
          <a:p>
            <a:pPr indent="0" lvl="0" marL="0" marR="0" rtl="0" algn="l">
              <a:lnSpc>
                <a:spcPct val="140026"/>
              </a:lnSpc>
              <a:spcBef>
                <a:spcPts val="0"/>
              </a:spcBef>
              <a:spcAft>
                <a:spcPts val="0"/>
              </a:spcAft>
              <a:buNone/>
            </a:pPr>
            <a:r>
              <a:rPr b="1" i="0" lang="en-US" sz="1499" u="none" cap="none" strike="noStrike">
                <a:solidFill>
                  <a:srgbClr val="292929"/>
                </a:solidFill>
                <a:latin typeface="Open Sans"/>
                <a:ea typeface="Open Sans"/>
                <a:cs typeface="Open Sans"/>
                <a:sym typeface="Open Sans"/>
              </a:rPr>
              <a:t>Client Company Name</a:t>
            </a:r>
            <a:endParaRPr/>
          </a:p>
        </p:txBody>
      </p:sp>
      <p:sp>
        <p:nvSpPr>
          <p:cNvPr id="151" name="Google Shape;151;p16"/>
          <p:cNvSpPr txBox="1"/>
          <p:nvPr/>
        </p:nvSpPr>
        <p:spPr>
          <a:xfrm>
            <a:off x="3935277" y="1888212"/>
            <a:ext cx="3001719" cy="165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292929"/>
                </a:solidFill>
                <a:latin typeface="Open Sans"/>
                <a:ea typeface="Open Sans"/>
                <a:cs typeface="Open Sans"/>
                <a:sym typeface="Open Sans"/>
              </a:rPr>
              <a:t>123 Anywhere St., Any City, ST 12345</a:t>
            </a:r>
            <a:endParaRPr/>
          </a:p>
        </p:txBody>
      </p:sp>
      <p:sp>
        <p:nvSpPr>
          <p:cNvPr id="152" name="Google Shape;152;p16"/>
          <p:cNvSpPr txBox="1"/>
          <p:nvPr/>
        </p:nvSpPr>
        <p:spPr>
          <a:xfrm>
            <a:off x="3935277" y="1370117"/>
            <a:ext cx="764630" cy="165100"/>
          </a:xfrm>
          <a:prstGeom prst="rect">
            <a:avLst/>
          </a:prstGeom>
          <a:noFill/>
          <a:ln>
            <a:noFill/>
          </a:ln>
        </p:spPr>
        <p:txBody>
          <a:bodyPr anchorCtr="0" anchor="t" bIns="0" lIns="0" spcFirstLastPara="1" rIns="0" wrap="square" tIns="0">
            <a:spAutoFit/>
          </a:bodyPr>
          <a:lstStyle/>
          <a:p>
            <a:pPr indent="0" lvl="0" marL="0" marR="0" rtl="0" algn="just">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Bill to:</a:t>
            </a:r>
            <a:endParaRPr/>
          </a:p>
        </p:txBody>
      </p:sp>
      <p:sp>
        <p:nvSpPr>
          <p:cNvPr id="153" name="Google Shape;153;p16"/>
          <p:cNvSpPr txBox="1"/>
          <p:nvPr/>
        </p:nvSpPr>
        <p:spPr>
          <a:xfrm>
            <a:off x="2442324" y="1361606"/>
            <a:ext cx="1147588" cy="33655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Invoice No: </a:t>
            </a:r>
            <a:endParaRPr/>
          </a:p>
          <a:p>
            <a:pPr indent="0" lvl="0" marL="0" marR="0" rtl="0" algn="l">
              <a:lnSpc>
                <a:spcPct val="140040"/>
              </a:lnSpc>
              <a:spcBef>
                <a:spcPts val="0"/>
              </a:spcBef>
              <a:spcAft>
                <a:spcPts val="0"/>
              </a:spcAft>
              <a:buNone/>
            </a:pPr>
            <a:r>
              <a:rPr b="1" i="0" lang="en-US" sz="999" u="none" cap="none" strike="noStrike">
                <a:solidFill>
                  <a:srgbClr val="292929"/>
                </a:solidFill>
                <a:latin typeface="Open Sans Medium"/>
                <a:ea typeface="Open Sans Medium"/>
                <a:cs typeface="Open Sans Medium"/>
                <a:sym typeface="Open Sans Medium"/>
              </a:rPr>
              <a:t>S1-2025-009</a:t>
            </a:r>
            <a:endParaRPr/>
          </a:p>
        </p:txBody>
      </p:sp>
      <p:grpSp>
        <p:nvGrpSpPr>
          <p:cNvPr id="154" name="Google Shape;154;p16"/>
          <p:cNvGrpSpPr/>
          <p:nvPr/>
        </p:nvGrpSpPr>
        <p:grpSpPr>
          <a:xfrm>
            <a:off x="0" y="10278769"/>
            <a:ext cx="7560433" cy="408267"/>
            <a:chOff x="0" y="-28575"/>
            <a:chExt cx="8704159" cy="470029"/>
          </a:xfrm>
        </p:grpSpPr>
        <p:sp>
          <p:nvSpPr>
            <p:cNvPr id="155" name="Google Shape;155;p16"/>
            <p:cNvSpPr/>
            <p:nvPr/>
          </p:nvSpPr>
          <p:spPr>
            <a:xfrm>
              <a:off x="0" y="0"/>
              <a:ext cx="8704159" cy="441454"/>
            </a:xfrm>
            <a:custGeom>
              <a:rect b="b" l="l" r="r" t="t"/>
              <a:pathLst>
                <a:path extrusionOk="0" h="441454" w="8704159">
                  <a:moveTo>
                    <a:pt x="0" y="0"/>
                  </a:moveTo>
                  <a:lnTo>
                    <a:pt x="8704159" y="0"/>
                  </a:lnTo>
                  <a:lnTo>
                    <a:pt x="8704159" y="441454"/>
                  </a:lnTo>
                  <a:lnTo>
                    <a:pt x="0" y="441454"/>
                  </a:lnTo>
                  <a:close/>
                </a:path>
              </a:pathLst>
            </a:custGeom>
            <a:solidFill>
              <a:srgbClr val="192F21"/>
            </a:solidFill>
            <a:ln>
              <a:noFill/>
            </a:ln>
          </p:spPr>
        </p:sp>
        <p:sp>
          <p:nvSpPr>
            <p:cNvPr id="156" name="Google Shape;156;p16"/>
            <p:cNvSpPr txBox="1"/>
            <p:nvPr/>
          </p:nvSpPr>
          <p:spPr>
            <a:xfrm>
              <a:off x="0" y="-28575"/>
              <a:ext cx="8704159" cy="470029"/>
            </a:xfrm>
            <a:prstGeom prst="rect">
              <a:avLst/>
            </a:prstGeom>
            <a:noFill/>
            <a:ln>
              <a:noFill/>
            </a:ln>
          </p:spPr>
          <p:txBody>
            <a:bodyPr anchorCtr="0" anchor="ctr" bIns="50800" lIns="50800" spcFirstLastPara="1" rIns="50800" wrap="square" tIns="50800">
              <a:noAutofit/>
            </a:bodyPr>
            <a:lstStyle/>
            <a:p>
              <a:pPr indent="0" lvl="0" marL="0" marR="0" rtl="0" algn="ctr">
                <a:lnSpc>
                  <a:spcPct val="92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57" name="Google Shape;157;p16"/>
          <p:cNvCxnSpPr/>
          <p:nvPr/>
        </p:nvCxnSpPr>
        <p:spPr>
          <a:xfrm>
            <a:off x="756000" y="2176215"/>
            <a:ext cx="2782910" cy="0"/>
          </a:xfrm>
          <a:prstGeom prst="straightConnector1">
            <a:avLst/>
          </a:prstGeom>
          <a:noFill/>
          <a:ln cap="flat" cmpd="sng" w="28575">
            <a:solidFill>
              <a:srgbClr val="809972"/>
            </a:solidFill>
            <a:prstDash val="solid"/>
            <a:round/>
            <a:headEnd len="sm" w="sm" type="none"/>
            <a:tailEnd len="sm" w="sm" type="none"/>
          </a:ln>
        </p:spPr>
      </p:cxnSp>
      <p:sp>
        <p:nvSpPr>
          <p:cNvPr id="158" name="Google Shape;158;p16"/>
          <p:cNvSpPr txBox="1"/>
          <p:nvPr/>
        </p:nvSpPr>
        <p:spPr>
          <a:xfrm>
            <a:off x="757602" y="2274216"/>
            <a:ext cx="1506040" cy="280670"/>
          </a:xfrm>
          <a:prstGeom prst="rect">
            <a:avLst/>
          </a:prstGeom>
          <a:noFill/>
          <a:ln>
            <a:noFill/>
          </a:ln>
        </p:spPr>
        <p:txBody>
          <a:bodyPr anchorCtr="0" anchor="t" bIns="0" lIns="0" spcFirstLastPara="1" rIns="0" wrap="square" tIns="0">
            <a:spAutoFit/>
          </a:bodyPr>
          <a:lstStyle/>
          <a:p>
            <a:pPr indent="0" lvl="0" marL="0" marR="0" rtl="0" algn="l">
              <a:lnSpc>
                <a:spcPct val="140023"/>
              </a:lnSpc>
              <a:spcBef>
                <a:spcPts val="0"/>
              </a:spcBef>
              <a:spcAft>
                <a:spcPts val="0"/>
              </a:spcAft>
              <a:buNone/>
            </a:pPr>
            <a:r>
              <a:rPr b="1" i="0" lang="en-US" sz="1699" u="none" cap="none" strike="noStrike">
                <a:solidFill>
                  <a:srgbClr val="192F21"/>
                </a:solidFill>
                <a:latin typeface="Open Sans"/>
                <a:ea typeface="Open Sans"/>
                <a:cs typeface="Open Sans"/>
                <a:sym typeface="Open Sans"/>
              </a:rPr>
              <a:t>TOTAL DUE</a:t>
            </a:r>
            <a:endParaRPr/>
          </a:p>
        </p:txBody>
      </p:sp>
      <p:sp>
        <p:nvSpPr>
          <p:cNvPr id="159" name="Google Shape;159;p16"/>
          <p:cNvSpPr txBox="1"/>
          <p:nvPr/>
        </p:nvSpPr>
        <p:spPr>
          <a:xfrm>
            <a:off x="2442324" y="2287658"/>
            <a:ext cx="1341589" cy="280670"/>
          </a:xfrm>
          <a:prstGeom prst="rect">
            <a:avLst/>
          </a:prstGeom>
          <a:noFill/>
          <a:ln>
            <a:noFill/>
          </a:ln>
        </p:spPr>
        <p:txBody>
          <a:bodyPr anchorCtr="0" anchor="t" bIns="0" lIns="0" spcFirstLastPara="1" rIns="0" wrap="square" tIns="0">
            <a:spAutoFit/>
          </a:bodyPr>
          <a:lstStyle/>
          <a:p>
            <a:pPr indent="0" lvl="0" marL="0" marR="0" rtl="0" algn="l">
              <a:lnSpc>
                <a:spcPct val="140023"/>
              </a:lnSpc>
              <a:spcBef>
                <a:spcPts val="0"/>
              </a:spcBef>
              <a:spcAft>
                <a:spcPts val="0"/>
              </a:spcAft>
              <a:buNone/>
            </a:pPr>
            <a:r>
              <a:rPr b="1" i="0" lang="en-US" sz="1699" u="none" cap="none" strike="noStrike">
                <a:solidFill>
                  <a:srgbClr val="192F21"/>
                </a:solidFill>
                <a:latin typeface="Open Sans"/>
                <a:ea typeface="Open Sans"/>
                <a:cs typeface="Open Sans"/>
                <a:sym typeface="Open Sans"/>
              </a:rPr>
              <a:t>$ 8415.00</a:t>
            </a:r>
            <a:endParaRPr/>
          </a:p>
        </p:txBody>
      </p:sp>
      <p:cxnSp>
        <p:nvCxnSpPr>
          <p:cNvPr id="160" name="Google Shape;160;p16"/>
          <p:cNvCxnSpPr/>
          <p:nvPr/>
        </p:nvCxnSpPr>
        <p:spPr>
          <a:xfrm>
            <a:off x="763827" y="6318253"/>
            <a:ext cx="6030581" cy="0"/>
          </a:xfrm>
          <a:prstGeom prst="straightConnector1">
            <a:avLst/>
          </a:prstGeom>
          <a:noFill/>
          <a:ln cap="flat" cmpd="sng" w="19050">
            <a:solidFill>
              <a:srgbClr val="809972"/>
            </a:solidFill>
            <a:prstDash val="solid"/>
            <a:round/>
            <a:headEnd len="sm" w="sm" type="none"/>
            <a:tailEnd len="sm" w="sm" type="none"/>
          </a:ln>
        </p:spPr>
      </p:cxnSp>
      <p:sp>
        <p:nvSpPr>
          <p:cNvPr id="161" name="Google Shape;161;p16"/>
          <p:cNvSpPr txBox="1"/>
          <p:nvPr/>
        </p:nvSpPr>
        <p:spPr>
          <a:xfrm>
            <a:off x="967470" y="5288984"/>
            <a:ext cx="646325"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01</a:t>
            </a:r>
            <a:endParaRPr/>
          </a:p>
        </p:txBody>
      </p:sp>
      <p:sp>
        <p:nvSpPr>
          <p:cNvPr id="162" name="Google Shape;162;p16"/>
          <p:cNvSpPr txBox="1"/>
          <p:nvPr/>
        </p:nvSpPr>
        <p:spPr>
          <a:xfrm>
            <a:off x="1897829" y="5288984"/>
            <a:ext cx="2330504" cy="19812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BRAND GUIDELINES</a:t>
            </a:r>
            <a:endParaRPr/>
          </a:p>
        </p:txBody>
      </p:sp>
      <p:sp>
        <p:nvSpPr>
          <p:cNvPr id="163" name="Google Shape;163;p16"/>
          <p:cNvSpPr txBox="1"/>
          <p:nvPr/>
        </p:nvSpPr>
        <p:spPr>
          <a:xfrm>
            <a:off x="4078979" y="5288984"/>
            <a:ext cx="1333734"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$ 1050.00</a:t>
            </a:r>
            <a:endParaRPr/>
          </a:p>
        </p:txBody>
      </p:sp>
      <p:sp>
        <p:nvSpPr>
          <p:cNvPr id="164" name="Google Shape;164;p16"/>
          <p:cNvSpPr txBox="1"/>
          <p:nvPr/>
        </p:nvSpPr>
        <p:spPr>
          <a:xfrm>
            <a:off x="5451081" y="5288984"/>
            <a:ext cx="1333734"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$ 1050.00</a:t>
            </a:r>
            <a:endParaRPr/>
          </a:p>
        </p:txBody>
      </p:sp>
      <p:sp>
        <p:nvSpPr>
          <p:cNvPr id="165" name="Google Shape;165;p16"/>
          <p:cNvSpPr txBox="1"/>
          <p:nvPr/>
        </p:nvSpPr>
        <p:spPr>
          <a:xfrm>
            <a:off x="3444704" y="6432553"/>
            <a:ext cx="1506040" cy="280670"/>
          </a:xfrm>
          <a:prstGeom prst="rect">
            <a:avLst/>
          </a:prstGeom>
          <a:noFill/>
          <a:ln>
            <a:noFill/>
          </a:ln>
        </p:spPr>
        <p:txBody>
          <a:bodyPr anchorCtr="0" anchor="t" bIns="0" lIns="0" spcFirstLastPara="1" rIns="0" wrap="square" tIns="0">
            <a:spAutoFit/>
          </a:bodyPr>
          <a:lstStyle/>
          <a:p>
            <a:pPr indent="0" lvl="0" marL="0" marR="0" rtl="0" algn="r">
              <a:lnSpc>
                <a:spcPct val="140023"/>
              </a:lnSpc>
              <a:spcBef>
                <a:spcPts val="0"/>
              </a:spcBef>
              <a:spcAft>
                <a:spcPts val="0"/>
              </a:spcAft>
              <a:buNone/>
            </a:pPr>
            <a:r>
              <a:rPr b="1" i="0" lang="en-US" sz="1699" u="none" cap="none" strike="noStrike">
                <a:solidFill>
                  <a:srgbClr val="192F21"/>
                </a:solidFill>
                <a:latin typeface="Open Sans"/>
                <a:ea typeface="Open Sans"/>
                <a:cs typeface="Open Sans"/>
                <a:sym typeface="Open Sans"/>
              </a:rPr>
              <a:t>TOTAL DUE</a:t>
            </a:r>
            <a:endParaRPr/>
          </a:p>
        </p:txBody>
      </p:sp>
      <p:sp>
        <p:nvSpPr>
          <p:cNvPr id="166" name="Google Shape;166;p16"/>
          <p:cNvSpPr txBox="1"/>
          <p:nvPr/>
        </p:nvSpPr>
        <p:spPr>
          <a:xfrm>
            <a:off x="5129427" y="6445995"/>
            <a:ext cx="1341589" cy="280670"/>
          </a:xfrm>
          <a:prstGeom prst="rect">
            <a:avLst/>
          </a:prstGeom>
          <a:noFill/>
          <a:ln>
            <a:noFill/>
          </a:ln>
        </p:spPr>
        <p:txBody>
          <a:bodyPr anchorCtr="0" anchor="t" bIns="0" lIns="0" spcFirstLastPara="1" rIns="0" wrap="square" tIns="0">
            <a:spAutoFit/>
          </a:bodyPr>
          <a:lstStyle/>
          <a:p>
            <a:pPr indent="0" lvl="0" marL="0" marR="0" rtl="0" algn="r">
              <a:lnSpc>
                <a:spcPct val="140023"/>
              </a:lnSpc>
              <a:spcBef>
                <a:spcPts val="0"/>
              </a:spcBef>
              <a:spcAft>
                <a:spcPts val="0"/>
              </a:spcAft>
              <a:buNone/>
            </a:pPr>
            <a:r>
              <a:rPr b="1" i="0" lang="en-US" sz="1699" u="none" cap="none" strike="noStrike">
                <a:solidFill>
                  <a:srgbClr val="192F21"/>
                </a:solidFill>
                <a:latin typeface="Open Sans"/>
                <a:ea typeface="Open Sans"/>
                <a:cs typeface="Open Sans"/>
                <a:sym typeface="Open Sans"/>
              </a:rPr>
              <a:t>$ 9570.00</a:t>
            </a:r>
            <a:endParaRPr/>
          </a:p>
        </p:txBody>
      </p:sp>
      <p:pic>
        <p:nvPicPr>
          <p:cNvPr id="167" name="Google Shape;167;p16"/>
          <p:cNvPicPr preferRelativeResize="0"/>
          <p:nvPr/>
        </p:nvPicPr>
        <p:blipFill>
          <a:blip r:embed="rId4">
            <a:alphaModFix/>
          </a:blip>
          <a:stretch>
            <a:fillRect/>
          </a:stretch>
        </p:blipFill>
        <p:spPr>
          <a:xfrm>
            <a:off x="3538898" y="450671"/>
            <a:ext cx="709476" cy="708957"/>
          </a:xfrm>
          <a:prstGeom prst="rect">
            <a:avLst/>
          </a:prstGeom>
          <a:noFill/>
          <a:ln>
            <a:noFill/>
          </a:ln>
        </p:spPr>
      </p:pic>
      <p:pic>
        <p:nvPicPr>
          <p:cNvPr id="168" name="Google Shape;168;p16"/>
          <p:cNvPicPr preferRelativeResize="0"/>
          <p:nvPr/>
        </p:nvPicPr>
        <p:blipFill rotWithShape="1">
          <a:blip r:embed="rId4">
            <a:alphaModFix/>
          </a:blip>
          <a:srcRect b="89412" l="0" r="0" t="0"/>
          <a:stretch/>
        </p:blipFill>
        <p:spPr>
          <a:xfrm>
            <a:off x="0" y="10287725"/>
            <a:ext cx="3774050" cy="399300"/>
          </a:xfrm>
          <a:prstGeom prst="rect">
            <a:avLst/>
          </a:prstGeom>
          <a:noFill/>
          <a:ln>
            <a:noFill/>
          </a:ln>
        </p:spPr>
      </p:pic>
      <p:pic>
        <p:nvPicPr>
          <p:cNvPr id="169" name="Google Shape;169;p16"/>
          <p:cNvPicPr preferRelativeResize="0"/>
          <p:nvPr/>
        </p:nvPicPr>
        <p:blipFill rotWithShape="1">
          <a:blip r:embed="rId5">
            <a:alphaModFix/>
          </a:blip>
          <a:srcRect b="89419" l="0" r="0" t="0"/>
          <a:stretch/>
        </p:blipFill>
        <p:spPr>
          <a:xfrm>
            <a:off x="3783925" y="10286350"/>
            <a:ext cx="3774049" cy="399300"/>
          </a:xfrm>
          <a:prstGeom prst="rect">
            <a:avLst/>
          </a:prstGeom>
          <a:noFill/>
          <a:ln>
            <a:noFill/>
          </a:ln>
        </p:spPr>
      </p:pic>
      <p:pic>
        <p:nvPicPr>
          <p:cNvPr id="170" name="Google Shape;170;p16"/>
          <p:cNvPicPr preferRelativeResize="0"/>
          <p:nvPr/>
        </p:nvPicPr>
        <p:blipFill>
          <a:blip r:embed="rId5">
            <a:alphaModFix/>
          </a:blip>
          <a:stretch>
            <a:fillRect/>
          </a:stretch>
        </p:blipFill>
        <p:spPr>
          <a:xfrm>
            <a:off x="4248370" y="452149"/>
            <a:ext cx="709475" cy="709475"/>
          </a:xfrm>
          <a:prstGeom prst="rect">
            <a:avLst/>
          </a:prstGeom>
          <a:noFill/>
          <a:ln>
            <a:noFill/>
          </a:ln>
        </p:spPr>
      </p:pic>
      <p:pic>
        <p:nvPicPr>
          <p:cNvPr id="171" name="Google Shape;171;p16"/>
          <p:cNvPicPr preferRelativeResize="0"/>
          <p:nvPr/>
        </p:nvPicPr>
        <p:blipFill>
          <a:blip r:embed="rId6">
            <a:alphaModFix/>
          </a:blip>
          <a:stretch>
            <a:fillRect/>
          </a:stretch>
        </p:blipFill>
        <p:spPr>
          <a:xfrm>
            <a:off x="4958600" y="452151"/>
            <a:ext cx="709475" cy="709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7F4"/>
        </a:solidFill>
      </p:bgPr>
    </p:bg>
    <p:spTree>
      <p:nvGrpSpPr>
        <p:cNvPr id="175" name="Shape 175"/>
        <p:cNvGrpSpPr/>
        <p:nvPr/>
      </p:nvGrpSpPr>
      <p:grpSpPr>
        <a:xfrm>
          <a:off x="0" y="0"/>
          <a:ext cx="0" cy="0"/>
          <a:chOff x="0" y="0"/>
          <a:chExt cx="0" cy="0"/>
        </a:xfrm>
      </p:grpSpPr>
      <p:cxnSp>
        <p:nvCxnSpPr>
          <p:cNvPr id="176" name="Google Shape;176;p17"/>
          <p:cNvCxnSpPr/>
          <p:nvPr/>
        </p:nvCxnSpPr>
        <p:spPr>
          <a:xfrm>
            <a:off x="756000" y="2354710"/>
            <a:ext cx="3092154" cy="0"/>
          </a:xfrm>
          <a:prstGeom prst="straightConnector1">
            <a:avLst/>
          </a:prstGeom>
          <a:noFill/>
          <a:ln cap="rnd" cmpd="sng" w="9525">
            <a:solidFill>
              <a:srgbClr val="809972"/>
            </a:solidFill>
            <a:prstDash val="solid"/>
            <a:round/>
            <a:headEnd len="sm" w="sm" type="none"/>
            <a:tailEnd len="sm" w="sm" type="none"/>
          </a:ln>
        </p:spPr>
      </p:cxnSp>
      <p:cxnSp>
        <p:nvCxnSpPr>
          <p:cNvPr id="177" name="Google Shape;177;p17"/>
          <p:cNvCxnSpPr/>
          <p:nvPr/>
        </p:nvCxnSpPr>
        <p:spPr>
          <a:xfrm>
            <a:off x="756000" y="2612517"/>
            <a:ext cx="3097697" cy="0"/>
          </a:xfrm>
          <a:prstGeom prst="straightConnector1">
            <a:avLst/>
          </a:prstGeom>
          <a:noFill/>
          <a:ln cap="rnd" cmpd="sng" w="9525">
            <a:solidFill>
              <a:srgbClr val="809972"/>
            </a:solidFill>
            <a:prstDash val="solid"/>
            <a:round/>
            <a:headEnd len="sm" w="sm" type="none"/>
            <a:tailEnd len="sm" w="sm" type="none"/>
          </a:ln>
        </p:spPr>
      </p:cxnSp>
      <p:cxnSp>
        <p:nvCxnSpPr>
          <p:cNvPr id="178" name="Google Shape;178;p17"/>
          <p:cNvCxnSpPr/>
          <p:nvPr/>
        </p:nvCxnSpPr>
        <p:spPr>
          <a:xfrm>
            <a:off x="756000" y="2096903"/>
            <a:ext cx="3100656" cy="0"/>
          </a:xfrm>
          <a:prstGeom prst="straightConnector1">
            <a:avLst/>
          </a:prstGeom>
          <a:noFill/>
          <a:ln cap="rnd" cmpd="sng" w="9525">
            <a:solidFill>
              <a:srgbClr val="809972"/>
            </a:solidFill>
            <a:prstDash val="solid"/>
            <a:round/>
            <a:headEnd len="sm" w="sm" type="none"/>
            <a:tailEnd len="sm" w="sm" type="none"/>
          </a:ln>
        </p:spPr>
      </p:cxnSp>
      <p:sp>
        <p:nvSpPr>
          <p:cNvPr id="179" name="Google Shape;179;p17"/>
          <p:cNvSpPr txBox="1"/>
          <p:nvPr/>
        </p:nvSpPr>
        <p:spPr>
          <a:xfrm>
            <a:off x="756000" y="2373236"/>
            <a:ext cx="989054" cy="167844"/>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Due date:</a:t>
            </a:r>
            <a:endParaRPr/>
          </a:p>
        </p:txBody>
      </p:sp>
      <p:sp>
        <p:nvSpPr>
          <p:cNvPr id="180" name="Google Shape;180;p17"/>
          <p:cNvSpPr/>
          <p:nvPr/>
        </p:nvSpPr>
        <p:spPr>
          <a:xfrm>
            <a:off x="763827" y="4780559"/>
            <a:ext cx="6040173" cy="1939173"/>
          </a:xfrm>
          <a:custGeom>
            <a:rect b="b" l="l" r="r" t="t"/>
            <a:pathLst>
              <a:path extrusionOk="0" h="739241" w="2302603">
                <a:moveTo>
                  <a:pt x="0" y="0"/>
                </a:moveTo>
                <a:lnTo>
                  <a:pt x="2302603" y="0"/>
                </a:lnTo>
                <a:lnTo>
                  <a:pt x="2302603" y="739241"/>
                </a:lnTo>
                <a:lnTo>
                  <a:pt x="0" y="739241"/>
                </a:lnTo>
                <a:close/>
              </a:path>
            </a:pathLst>
          </a:custGeom>
          <a:solidFill>
            <a:srgbClr val="F8F7F4"/>
          </a:solidFill>
          <a:ln cap="sq" cmpd="sng" w="9525">
            <a:solidFill>
              <a:srgbClr val="809972"/>
            </a:solidFill>
            <a:prstDash val="solid"/>
            <a:miter lim="8000"/>
            <a:headEnd len="sm" w="sm" type="none"/>
            <a:tailEnd len="sm" w="sm" type="none"/>
          </a:ln>
        </p:spPr>
      </p:sp>
      <p:sp>
        <p:nvSpPr>
          <p:cNvPr id="181" name="Google Shape;181;p17"/>
          <p:cNvSpPr txBox="1"/>
          <p:nvPr/>
        </p:nvSpPr>
        <p:spPr>
          <a:xfrm>
            <a:off x="1270254" y="4563643"/>
            <a:ext cx="2508069" cy="145923"/>
          </a:xfrm>
          <a:prstGeom prst="rect">
            <a:avLst/>
          </a:prstGeom>
          <a:noFill/>
          <a:ln>
            <a:noFill/>
          </a:ln>
        </p:spPr>
        <p:txBody>
          <a:bodyPr anchorCtr="0" anchor="t" bIns="0" lIns="0" spcFirstLastPara="1" rIns="0" wrap="square" tIns="0">
            <a:spAutoFit/>
          </a:bodyPr>
          <a:lstStyle/>
          <a:p>
            <a:pPr indent="0" lvl="0" marL="0" marR="0" rtl="0" algn="ctr">
              <a:lnSpc>
                <a:spcPct val="93000"/>
              </a:lnSpc>
              <a:spcBef>
                <a:spcPts val="0"/>
              </a:spcBef>
              <a:spcAft>
                <a:spcPts val="0"/>
              </a:spcAft>
              <a:buNone/>
            </a:pPr>
            <a:r>
              <a:rPr b="1" i="0" lang="en-US" sz="1200" u="none" cap="none" strike="noStrike">
                <a:solidFill>
                  <a:srgbClr val="292929"/>
                </a:solidFill>
                <a:latin typeface="Open Sans"/>
                <a:ea typeface="Open Sans"/>
                <a:cs typeface="Open Sans"/>
                <a:sym typeface="Open Sans"/>
              </a:rPr>
              <a:t>DESCRIPTION</a:t>
            </a:r>
            <a:endParaRPr/>
          </a:p>
        </p:txBody>
      </p:sp>
      <p:sp>
        <p:nvSpPr>
          <p:cNvPr id="182" name="Google Shape;182;p17"/>
          <p:cNvSpPr txBox="1"/>
          <p:nvPr/>
        </p:nvSpPr>
        <p:spPr>
          <a:xfrm>
            <a:off x="3911501" y="4565662"/>
            <a:ext cx="399603" cy="142494"/>
          </a:xfrm>
          <a:prstGeom prst="rect">
            <a:avLst/>
          </a:prstGeom>
          <a:noFill/>
          <a:ln>
            <a:noFill/>
          </a:ln>
        </p:spPr>
        <p:txBody>
          <a:bodyPr anchorCtr="0" anchor="t" bIns="0" lIns="0" spcFirstLastPara="1" rIns="0" wrap="square" tIns="0">
            <a:spAutoFit/>
          </a:bodyPr>
          <a:lstStyle/>
          <a:p>
            <a:pPr indent="0" lvl="0" marL="0" marR="0" rtl="0" algn="ctr">
              <a:lnSpc>
                <a:spcPct val="89000"/>
              </a:lnSpc>
              <a:spcBef>
                <a:spcPts val="0"/>
              </a:spcBef>
              <a:spcAft>
                <a:spcPts val="0"/>
              </a:spcAft>
              <a:buNone/>
            </a:pPr>
            <a:r>
              <a:rPr b="1" i="0" lang="en-US" sz="1200" u="none" cap="none" strike="noStrike">
                <a:solidFill>
                  <a:srgbClr val="292929"/>
                </a:solidFill>
                <a:latin typeface="Open Sans"/>
                <a:ea typeface="Open Sans"/>
                <a:cs typeface="Open Sans"/>
                <a:sym typeface="Open Sans"/>
              </a:rPr>
              <a:t>QTY</a:t>
            </a:r>
            <a:endParaRPr/>
          </a:p>
        </p:txBody>
      </p:sp>
      <p:sp>
        <p:nvSpPr>
          <p:cNvPr id="183" name="Google Shape;183;p17"/>
          <p:cNvSpPr txBox="1"/>
          <p:nvPr/>
        </p:nvSpPr>
        <p:spPr>
          <a:xfrm>
            <a:off x="807639" y="4565662"/>
            <a:ext cx="462615" cy="142494"/>
          </a:xfrm>
          <a:prstGeom prst="rect">
            <a:avLst/>
          </a:prstGeom>
          <a:noFill/>
          <a:ln>
            <a:noFill/>
          </a:ln>
        </p:spPr>
        <p:txBody>
          <a:bodyPr anchorCtr="0" anchor="t" bIns="0" lIns="0" spcFirstLastPara="1" rIns="0" wrap="square" tIns="0">
            <a:spAutoFit/>
          </a:bodyPr>
          <a:lstStyle/>
          <a:p>
            <a:pPr indent="0" lvl="0" marL="0" marR="0" rtl="0" algn="ctr">
              <a:lnSpc>
                <a:spcPct val="89000"/>
              </a:lnSpc>
              <a:spcBef>
                <a:spcPts val="0"/>
              </a:spcBef>
              <a:spcAft>
                <a:spcPts val="0"/>
              </a:spcAft>
              <a:buNone/>
            </a:pPr>
            <a:r>
              <a:rPr b="1" i="0" lang="en-US" sz="1200" u="none" cap="none" strike="noStrike">
                <a:solidFill>
                  <a:srgbClr val="292929"/>
                </a:solidFill>
                <a:latin typeface="Open Sans"/>
                <a:ea typeface="Open Sans"/>
                <a:cs typeface="Open Sans"/>
                <a:sym typeface="Open Sans"/>
              </a:rPr>
              <a:t>NO.</a:t>
            </a:r>
            <a:endParaRPr/>
          </a:p>
        </p:txBody>
      </p:sp>
      <p:sp>
        <p:nvSpPr>
          <p:cNvPr id="184" name="Google Shape;184;p17"/>
          <p:cNvSpPr txBox="1"/>
          <p:nvPr/>
        </p:nvSpPr>
        <p:spPr>
          <a:xfrm>
            <a:off x="4300369" y="3061002"/>
            <a:ext cx="2126529" cy="167844"/>
          </a:xfrm>
          <a:prstGeom prst="rect">
            <a:avLst/>
          </a:prstGeom>
          <a:noFill/>
          <a:ln>
            <a:noFill/>
          </a:ln>
        </p:spPr>
        <p:txBody>
          <a:bodyPr anchorCtr="0" anchor="t" bIns="0" lIns="0" spcFirstLastPara="1" rIns="0" wrap="square" tIns="0">
            <a:spAutoFit/>
          </a:bodyPr>
          <a:lstStyle/>
          <a:p>
            <a:pPr indent="0" lvl="0" marL="0" marR="0" rtl="0" algn="just">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Payable to:</a:t>
            </a:r>
            <a:endParaRPr/>
          </a:p>
        </p:txBody>
      </p:sp>
      <p:sp>
        <p:nvSpPr>
          <p:cNvPr id="185" name="Google Shape;185;p17"/>
          <p:cNvSpPr txBox="1"/>
          <p:nvPr/>
        </p:nvSpPr>
        <p:spPr>
          <a:xfrm>
            <a:off x="4307084" y="3344215"/>
            <a:ext cx="2234605" cy="690425"/>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292929"/>
                </a:solidFill>
                <a:latin typeface="Open Sans"/>
                <a:ea typeface="Open Sans"/>
                <a:cs typeface="Open Sans"/>
                <a:sym typeface="Open Sans"/>
              </a:rPr>
              <a:t>Design Studio Co</a:t>
            </a:r>
            <a:endParaRPr/>
          </a:p>
          <a:p>
            <a:pPr indent="0" lvl="0" marL="0" marR="0" rtl="0" algn="l">
              <a:lnSpc>
                <a:spcPct val="140040"/>
              </a:lnSpc>
              <a:spcBef>
                <a:spcPts val="0"/>
              </a:spcBef>
              <a:spcAft>
                <a:spcPts val="0"/>
              </a:spcAft>
              <a:buNone/>
            </a:pPr>
            <a:r>
              <a:rPr b="0" i="0" lang="en-US" sz="999" u="none" cap="none" strike="noStrike">
                <a:solidFill>
                  <a:srgbClr val="292929"/>
                </a:solidFill>
                <a:latin typeface="Open Sans"/>
                <a:ea typeface="Open Sans"/>
                <a:cs typeface="Open Sans"/>
                <a:sym typeface="Open Sans"/>
              </a:rPr>
              <a:t>123 Anywhere St, Any City</a:t>
            </a:r>
            <a:endParaRPr/>
          </a:p>
          <a:p>
            <a:pPr indent="0" lvl="0" marL="0" marR="0" rtl="0" algn="l">
              <a:lnSpc>
                <a:spcPct val="140040"/>
              </a:lnSpc>
              <a:spcBef>
                <a:spcPts val="0"/>
              </a:spcBef>
              <a:spcAft>
                <a:spcPts val="0"/>
              </a:spcAft>
              <a:buNone/>
            </a:pPr>
            <a:r>
              <a:rPr b="0" i="0" lang="en-US" sz="999" u="none" cap="none" strike="noStrike">
                <a:solidFill>
                  <a:srgbClr val="292929"/>
                </a:solidFill>
                <a:latin typeface="Open Sans"/>
                <a:ea typeface="Open Sans"/>
                <a:cs typeface="Open Sans"/>
                <a:sym typeface="Open Sans"/>
              </a:rPr>
              <a:t>124-456-789</a:t>
            </a:r>
            <a:endParaRPr/>
          </a:p>
          <a:p>
            <a:pPr indent="0" lvl="0" marL="0" marR="0" rtl="0" algn="l">
              <a:lnSpc>
                <a:spcPct val="140040"/>
              </a:lnSpc>
              <a:spcBef>
                <a:spcPts val="0"/>
              </a:spcBef>
              <a:spcAft>
                <a:spcPts val="0"/>
              </a:spcAft>
              <a:buNone/>
            </a:pPr>
            <a:r>
              <a:rPr b="0" i="0" lang="en-US" sz="999" u="none" cap="none" strike="noStrike">
                <a:solidFill>
                  <a:srgbClr val="292929"/>
                </a:solidFill>
                <a:latin typeface="Open Sans"/>
                <a:ea typeface="Open Sans"/>
                <a:cs typeface="Open Sans"/>
                <a:sym typeface="Open Sans"/>
              </a:rPr>
              <a:t>hello@designstudio.com</a:t>
            </a:r>
            <a:endParaRPr/>
          </a:p>
        </p:txBody>
      </p:sp>
      <p:sp>
        <p:nvSpPr>
          <p:cNvPr id="186" name="Google Shape;186;p17"/>
          <p:cNvSpPr txBox="1"/>
          <p:nvPr/>
        </p:nvSpPr>
        <p:spPr>
          <a:xfrm>
            <a:off x="4473029" y="4557166"/>
            <a:ext cx="994835" cy="152400"/>
          </a:xfrm>
          <a:prstGeom prst="rect">
            <a:avLst/>
          </a:prstGeom>
          <a:noFill/>
          <a:ln>
            <a:noFill/>
          </a:ln>
        </p:spPr>
        <p:txBody>
          <a:bodyPr anchorCtr="0" anchor="t" bIns="0" lIns="0" spcFirstLastPara="1" rIns="0" wrap="square" tIns="0">
            <a:spAutoFit/>
          </a:bodyPr>
          <a:lstStyle/>
          <a:p>
            <a:pPr indent="0" lvl="0" marL="0" marR="0" rtl="0" algn="ctr">
              <a:lnSpc>
                <a:spcPct val="94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PRICE</a:t>
            </a:r>
            <a:endParaRPr/>
          </a:p>
        </p:txBody>
      </p:sp>
      <p:sp>
        <p:nvSpPr>
          <p:cNvPr id="187" name="Google Shape;187;p17"/>
          <p:cNvSpPr txBox="1"/>
          <p:nvPr/>
        </p:nvSpPr>
        <p:spPr>
          <a:xfrm>
            <a:off x="5633348" y="4557166"/>
            <a:ext cx="1065758" cy="152400"/>
          </a:xfrm>
          <a:prstGeom prst="rect">
            <a:avLst/>
          </a:prstGeom>
          <a:noFill/>
          <a:ln>
            <a:noFill/>
          </a:ln>
        </p:spPr>
        <p:txBody>
          <a:bodyPr anchorCtr="0" anchor="t" bIns="0" lIns="0" spcFirstLastPara="1" rIns="0" wrap="square" tIns="0">
            <a:spAutoFit/>
          </a:bodyPr>
          <a:lstStyle/>
          <a:p>
            <a:pPr indent="0" lvl="0" marL="0" marR="0" rtl="0" algn="ctr">
              <a:lnSpc>
                <a:spcPct val="94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TOTAL</a:t>
            </a:r>
            <a:endParaRPr/>
          </a:p>
        </p:txBody>
      </p:sp>
      <p:cxnSp>
        <p:nvCxnSpPr>
          <p:cNvPr id="188" name="Google Shape;188;p17"/>
          <p:cNvCxnSpPr/>
          <p:nvPr/>
        </p:nvCxnSpPr>
        <p:spPr>
          <a:xfrm>
            <a:off x="763827" y="5889545"/>
            <a:ext cx="6040173" cy="0"/>
          </a:xfrm>
          <a:prstGeom prst="straightConnector1">
            <a:avLst/>
          </a:prstGeom>
          <a:noFill/>
          <a:ln cap="rnd" cmpd="sng" w="9525">
            <a:solidFill>
              <a:srgbClr val="809972"/>
            </a:solidFill>
            <a:prstDash val="solid"/>
            <a:round/>
            <a:headEnd len="sm" w="sm" type="none"/>
            <a:tailEnd len="sm" w="sm" type="none"/>
          </a:ln>
        </p:spPr>
      </p:cxnSp>
      <p:cxnSp>
        <p:nvCxnSpPr>
          <p:cNvPr id="189" name="Google Shape;189;p17"/>
          <p:cNvCxnSpPr/>
          <p:nvPr/>
        </p:nvCxnSpPr>
        <p:spPr>
          <a:xfrm>
            <a:off x="763827" y="5053148"/>
            <a:ext cx="6040173" cy="0"/>
          </a:xfrm>
          <a:prstGeom prst="straightConnector1">
            <a:avLst/>
          </a:prstGeom>
          <a:noFill/>
          <a:ln cap="rnd" cmpd="sng" w="9525">
            <a:solidFill>
              <a:srgbClr val="809972"/>
            </a:solidFill>
            <a:prstDash val="solid"/>
            <a:round/>
            <a:headEnd len="sm" w="sm" type="none"/>
            <a:tailEnd len="sm" w="sm" type="none"/>
          </a:ln>
        </p:spPr>
      </p:cxnSp>
      <p:cxnSp>
        <p:nvCxnSpPr>
          <p:cNvPr id="190" name="Google Shape;190;p17"/>
          <p:cNvCxnSpPr/>
          <p:nvPr/>
        </p:nvCxnSpPr>
        <p:spPr>
          <a:xfrm>
            <a:off x="763827" y="6168344"/>
            <a:ext cx="6028992" cy="0"/>
          </a:xfrm>
          <a:prstGeom prst="straightConnector1">
            <a:avLst/>
          </a:prstGeom>
          <a:noFill/>
          <a:ln cap="rnd" cmpd="sng" w="9525">
            <a:solidFill>
              <a:srgbClr val="809972"/>
            </a:solidFill>
            <a:prstDash val="solid"/>
            <a:round/>
            <a:headEnd len="sm" w="sm" type="none"/>
            <a:tailEnd len="sm" w="sm" type="none"/>
          </a:ln>
        </p:spPr>
      </p:cxnSp>
      <p:cxnSp>
        <p:nvCxnSpPr>
          <p:cNvPr id="191" name="Google Shape;191;p17"/>
          <p:cNvCxnSpPr/>
          <p:nvPr/>
        </p:nvCxnSpPr>
        <p:spPr>
          <a:xfrm>
            <a:off x="763827" y="5331947"/>
            <a:ext cx="6040173" cy="0"/>
          </a:xfrm>
          <a:prstGeom prst="straightConnector1">
            <a:avLst/>
          </a:prstGeom>
          <a:noFill/>
          <a:ln cap="rnd" cmpd="sng" w="9525">
            <a:solidFill>
              <a:srgbClr val="809972"/>
            </a:solidFill>
            <a:prstDash val="solid"/>
            <a:round/>
            <a:headEnd len="sm" w="sm" type="none"/>
            <a:tailEnd len="sm" w="sm" type="none"/>
          </a:ln>
        </p:spPr>
      </p:cxnSp>
      <p:cxnSp>
        <p:nvCxnSpPr>
          <p:cNvPr id="192" name="Google Shape;192;p17"/>
          <p:cNvCxnSpPr/>
          <p:nvPr/>
        </p:nvCxnSpPr>
        <p:spPr>
          <a:xfrm>
            <a:off x="763827" y="6447143"/>
            <a:ext cx="6040173" cy="0"/>
          </a:xfrm>
          <a:prstGeom prst="straightConnector1">
            <a:avLst/>
          </a:prstGeom>
          <a:noFill/>
          <a:ln cap="rnd" cmpd="sng" w="9525">
            <a:solidFill>
              <a:srgbClr val="809972"/>
            </a:solidFill>
            <a:prstDash val="solid"/>
            <a:round/>
            <a:headEnd len="sm" w="sm" type="none"/>
            <a:tailEnd len="sm" w="sm" type="none"/>
          </a:ln>
        </p:spPr>
      </p:cxnSp>
      <p:cxnSp>
        <p:nvCxnSpPr>
          <p:cNvPr id="193" name="Google Shape;193;p17"/>
          <p:cNvCxnSpPr/>
          <p:nvPr/>
        </p:nvCxnSpPr>
        <p:spPr>
          <a:xfrm>
            <a:off x="763827" y="5610746"/>
            <a:ext cx="6040173" cy="0"/>
          </a:xfrm>
          <a:prstGeom prst="straightConnector1">
            <a:avLst/>
          </a:prstGeom>
          <a:noFill/>
          <a:ln cap="rnd" cmpd="sng" w="9525">
            <a:solidFill>
              <a:srgbClr val="809972"/>
            </a:solidFill>
            <a:prstDash val="solid"/>
            <a:round/>
            <a:headEnd len="sm" w="sm" type="none"/>
            <a:tailEnd len="sm" w="sm" type="none"/>
          </a:ln>
        </p:spPr>
      </p:cxnSp>
      <p:cxnSp>
        <p:nvCxnSpPr>
          <p:cNvPr id="194" name="Google Shape;194;p17"/>
          <p:cNvCxnSpPr/>
          <p:nvPr/>
        </p:nvCxnSpPr>
        <p:spPr>
          <a:xfrm rot="10800000">
            <a:off x="3880019" y="4780559"/>
            <a:ext cx="0" cy="1939173"/>
          </a:xfrm>
          <a:prstGeom prst="straightConnector1">
            <a:avLst/>
          </a:prstGeom>
          <a:noFill/>
          <a:ln cap="rnd" cmpd="sng" w="9525">
            <a:solidFill>
              <a:srgbClr val="809972"/>
            </a:solidFill>
            <a:prstDash val="solid"/>
            <a:round/>
            <a:headEnd len="sm" w="sm" type="none"/>
            <a:tailEnd len="sm" w="sm" type="none"/>
          </a:ln>
        </p:spPr>
      </p:cxnSp>
      <p:cxnSp>
        <p:nvCxnSpPr>
          <p:cNvPr id="195" name="Google Shape;195;p17"/>
          <p:cNvCxnSpPr/>
          <p:nvPr/>
        </p:nvCxnSpPr>
        <p:spPr>
          <a:xfrm rot="10800000">
            <a:off x="1196292" y="4780559"/>
            <a:ext cx="0" cy="1939173"/>
          </a:xfrm>
          <a:prstGeom prst="straightConnector1">
            <a:avLst/>
          </a:prstGeom>
          <a:noFill/>
          <a:ln cap="rnd" cmpd="sng" w="9525">
            <a:solidFill>
              <a:srgbClr val="809972"/>
            </a:solidFill>
            <a:prstDash val="solid"/>
            <a:round/>
            <a:headEnd len="sm" w="sm" type="none"/>
            <a:tailEnd len="sm" w="sm" type="none"/>
          </a:ln>
        </p:spPr>
      </p:cxnSp>
      <p:cxnSp>
        <p:nvCxnSpPr>
          <p:cNvPr id="196" name="Google Shape;196;p17"/>
          <p:cNvCxnSpPr/>
          <p:nvPr/>
        </p:nvCxnSpPr>
        <p:spPr>
          <a:xfrm rot="10800000">
            <a:off x="4300369" y="4780559"/>
            <a:ext cx="0" cy="1939173"/>
          </a:xfrm>
          <a:prstGeom prst="straightConnector1">
            <a:avLst/>
          </a:prstGeom>
          <a:noFill/>
          <a:ln cap="rnd" cmpd="sng" w="9525">
            <a:solidFill>
              <a:srgbClr val="809972"/>
            </a:solidFill>
            <a:prstDash val="solid"/>
            <a:round/>
            <a:headEnd len="sm" w="sm" type="none"/>
            <a:tailEnd len="sm" w="sm" type="none"/>
          </a:ln>
        </p:spPr>
      </p:cxnSp>
      <p:cxnSp>
        <p:nvCxnSpPr>
          <p:cNvPr id="197" name="Google Shape;197;p17"/>
          <p:cNvCxnSpPr/>
          <p:nvPr/>
        </p:nvCxnSpPr>
        <p:spPr>
          <a:xfrm rot="10800000">
            <a:off x="5549815" y="4780559"/>
            <a:ext cx="0" cy="1939173"/>
          </a:xfrm>
          <a:prstGeom prst="straightConnector1">
            <a:avLst/>
          </a:prstGeom>
          <a:noFill/>
          <a:ln cap="rnd" cmpd="sng" w="9525">
            <a:solidFill>
              <a:srgbClr val="809972"/>
            </a:solidFill>
            <a:prstDash val="solid"/>
            <a:round/>
            <a:headEnd len="sm" w="sm" type="none"/>
            <a:tailEnd len="sm" w="sm" type="none"/>
          </a:ln>
        </p:spPr>
      </p:cxnSp>
      <p:sp>
        <p:nvSpPr>
          <p:cNvPr id="198" name="Google Shape;198;p17"/>
          <p:cNvSpPr/>
          <p:nvPr/>
        </p:nvSpPr>
        <p:spPr>
          <a:xfrm>
            <a:off x="770653" y="2931604"/>
            <a:ext cx="3109366" cy="1281633"/>
          </a:xfrm>
          <a:custGeom>
            <a:rect b="b" l="l" r="r" t="t"/>
            <a:pathLst>
              <a:path extrusionOk="0" h="488577" w="1185336">
                <a:moveTo>
                  <a:pt x="0" y="0"/>
                </a:moveTo>
                <a:lnTo>
                  <a:pt x="1185336" y="0"/>
                </a:lnTo>
                <a:lnTo>
                  <a:pt x="1185336" y="488577"/>
                </a:lnTo>
                <a:lnTo>
                  <a:pt x="0" y="488577"/>
                </a:lnTo>
                <a:close/>
              </a:path>
            </a:pathLst>
          </a:custGeom>
          <a:solidFill>
            <a:srgbClr val="F8F7F4"/>
          </a:solidFill>
          <a:ln cap="sq" cmpd="sng" w="9525">
            <a:solidFill>
              <a:srgbClr val="809972"/>
            </a:solidFill>
            <a:prstDash val="solid"/>
            <a:miter lim="8000"/>
            <a:headEnd len="sm" w="sm" type="none"/>
            <a:tailEnd len="sm" w="sm" type="none"/>
          </a:ln>
        </p:spPr>
      </p:sp>
      <p:sp>
        <p:nvSpPr>
          <p:cNvPr id="199" name="Google Shape;199;p17"/>
          <p:cNvSpPr txBox="1"/>
          <p:nvPr/>
        </p:nvSpPr>
        <p:spPr>
          <a:xfrm>
            <a:off x="864664" y="3048426"/>
            <a:ext cx="2760302" cy="167844"/>
          </a:xfrm>
          <a:prstGeom prst="rect">
            <a:avLst/>
          </a:prstGeom>
          <a:noFill/>
          <a:ln>
            <a:noFill/>
          </a:ln>
        </p:spPr>
        <p:txBody>
          <a:bodyPr anchorCtr="0" anchor="t" bIns="0" lIns="0" spcFirstLastPara="1" rIns="0" wrap="square" tIns="0">
            <a:spAutoFit/>
          </a:bodyPr>
          <a:lstStyle/>
          <a:p>
            <a:pPr indent="0" lvl="0" marL="0" marR="0" rtl="0" algn="just">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Bill to:</a:t>
            </a:r>
            <a:endParaRPr/>
          </a:p>
        </p:txBody>
      </p:sp>
      <p:sp>
        <p:nvSpPr>
          <p:cNvPr id="200" name="Google Shape;200;p17"/>
          <p:cNvSpPr txBox="1"/>
          <p:nvPr/>
        </p:nvSpPr>
        <p:spPr>
          <a:xfrm>
            <a:off x="873380" y="3331639"/>
            <a:ext cx="2675560" cy="690425"/>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292929"/>
                </a:solidFill>
                <a:latin typeface="Open Sans"/>
                <a:ea typeface="Open Sans"/>
                <a:cs typeface="Open Sans"/>
                <a:sym typeface="Open Sans"/>
              </a:rPr>
              <a:t>John Doe</a:t>
            </a:r>
            <a:endParaRPr/>
          </a:p>
          <a:p>
            <a:pPr indent="0" lvl="0" marL="0" marR="0" rtl="0" algn="l">
              <a:lnSpc>
                <a:spcPct val="140040"/>
              </a:lnSpc>
              <a:spcBef>
                <a:spcPts val="0"/>
              </a:spcBef>
              <a:spcAft>
                <a:spcPts val="0"/>
              </a:spcAft>
              <a:buNone/>
            </a:pPr>
            <a:r>
              <a:rPr b="0" i="0" lang="en-US" sz="999" u="none" cap="none" strike="noStrike">
                <a:solidFill>
                  <a:srgbClr val="292929"/>
                </a:solidFill>
                <a:latin typeface="Open Sans"/>
                <a:ea typeface="Open Sans"/>
                <a:cs typeface="Open Sans"/>
                <a:sym typeface="Open Sans"/>
              </a:rPr>
              <a:t>Client Company Name</a:t>
            </a:r>
            <a:endParaRPr/>
          </a:p>
          <a:p>
            <a:pPr indent="0" lvl="0" marL="0" marR="0" rtl="0" algn="l">
              <a:lnSpc>
                <a:spcPct val="140040"/>
              </a:lnSpc>
              <a:spcBef>
                <a:spcPts val="0"/>
              </a:spcBef>
              <a:spcAft>
                <a:spcPts val="0"/>
              </a:spcAft>
              <a:buNone/>
            </a:pPr>
            <a:r>
              <a:rPr b="0" i="0" lang="en-US" sz="999" u="none" cap="none" strike="noStrike">
                <a:solidFill>
                  <a:srgbClr val="292929"/>
                </a:solidFill>
                <a:latin typeface="Open Sans"/>
                <a:ea typeface="Open Sans"/>
                <a:cs typeface="Open Sans"/>
                <a:sym typeface="Open Sans"/>
              </a:rPr>
              <a:t>123 Anywhere St., Any City, ST 12345</a:t>
            </a:r>
            <a:endParaRPr/>
          </a:p>
          <a:p>
            <a:pPr indent="0" lvl="0" marL="0" marR="0" rtl="0" algn="l">
              <a:lnSpc>
                <a:spcPct val="140040"/>
              </a:lnSpc>
              <a:spcBef>
                <a:spcPts val="0"/>
              </a:spcBef>
              <a:spcAft>
                <a:spcPts val="0"/>
              </a:spcAft>
              <a:buNone/>
            </a:pPr>
            <a:r>
              <a:rPr b="0" i="0" lang="en-US" sz="999" u="none" cap="none" strike="noStrike">
                <a:solidFill>
                  <a:srgbClr val="292929"/>
                </a:solidFill>
                <a:latin typeface="Open Sans"/>
                <a:ea typeface="Open Sans"/>
                <a:cs typeface="Open Sans"/>
                <a:sym typeface="Open Sans"/>
              </a:rPr>
              <a:t>hello@reallygreatsite.com</a:t>
            </a:r>
            <a:endParaRPr/>
          </a:p>
        </p:txBody>
      </p:sp>
      <p:sp>
        <p:nvSpPr>
          <p:cNvPr id="201" name="Google Shape;201;p17"/>
          <p:cNvSpPr txBox="1"/>
          <p:nvPr/>
        </p:nvSpPr>
        <p:spPr>
          <a:xfrm>
            <a:off x="1270254" y="4864919"/>
            <a:ext cx="2548843" cy="16383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1200" u="none" cap="none" strike="noStrike">
                <a:solidFill>
                  <a:srgbClr val="292929"/>
                </a:solidFill>
                <a:latin typeface="Open Sans"/>
                <a:ea typeface="Open Sans"/>
                <a:cs typeface="Open Sans"/>
                <a:sym typeface="Open Sans"/>
              </a:rPr>
              <a:t>Brochure Design</a:t>
            </a:r>
            <a:endParaRPr/>
          </a:p>
        </p:txBody>
      </p:sp>
      <p:sp>
        <p:nvSpPr>
          <p:cNvPr id="202" name="Google Shape;202;p17"/>
          <p:cNvSpPr txBox="1"/>
          <p:nvPr/>
        </p:nvSpPr>
        <p:spPr>
          <a:xfrm>
            <a:off x="1920453" y="2400983"/>
            <a:ext cx="1871153" cy="167844"/>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292929"/>
                </a:solidFill>
                <a:latin typeface="Open Sans"/>
                <a:ea typeface="Open Sans"/>
                <a:cs typeface="Open Sans"/>
                <a:sym typeface="Open Sans"/>
              </a:rPr>
              <a:t>February 25, 2025</a:t>
            </a:r>
            <a:endParaRPr/>
          </a:p>
        </p:txBody>
      </p:sp>
      <p:sp>
        <p:nvSpPr>
          <p:cNvPr id="203" name="Google Shape;203;p17"/>
          <p:cNvSpPr txBox="1"/>
          <p:nvPr/>
        </p:nvSpPr>
        <p:spPr>
          <a:xfrm>
            <a:off x="1270254" y="5122726"/>
            <a:ext cx="2548843" cy="16383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1200" u="none" cap="none" strike="noStrike">
                <a:solidFill>
                  <a:srgbClr val="292929"/>
                </a:solidFill>
                <a:latin typeface="Open Sans"/>
                <a:ea typeface="Open Sans"/>
                <a:cs typeface="Open Sans"/>
                <a:sym typeface="Open Sans"/>
              </a:rPr>
              <a:t>Website Redesign</a:t>
            </a:r>
            <a:endParaRPr/>
          </a:p>
        </p:txBody>
      </p:sp>
      <p:sp>
        <p:nvSpPr>
          <p:cNvPr id="204" name="Google Shape;204;p17"/>
          <p:cNvSpPr txBox="1"/>
          <p:nvPr/>
        </p:nvSpPr>
        <p:spPr>
          <a:xfrm>
            <a:off x="1270254" y="5392816"/>
            <a:ext cx="2548843" cy="16383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1200" u="none" cap="none" strike="noStrike">
                <a:solidFill>
                  <a:srgbClr val="292929"/>
                </a:solidFill>
                <a:latin typeface="Open Sans"/>
                <a:ea typeface="Open Sans"/>
                <a:cs typeface="Open Sans"/>
                <a:sym typeface="Open Sans"/>
              </a:rPr>
              <a:t>Social Media Graphics</a:t>
            </a:r>
            <a:endParaRPr/>
          </a:p>
        </p:txBody>
      </p:sp>
      <p:sp>
        <p:nvSpPr>
          <p:cNvPr id="205" name="Google Shape;205;p17"/>
          <p:cNvSpPr txBox="1"/>
          <p:nvPr/>
        </p:nvSpPr>
        <p:spPr>
          <a:xfrm>
            <a:off x="1270254" y="5635420"/>
            <a:ext cx="2548843" cy="198120"/>
          </a:xfrm>
          <a:prstGeom prst="rect">
            <a:avLst/>
          </a:prstGeom>
          <a:noFill/>
          <a:ln>
            <a:noFill/>
          </a:ln>
        </p:spPr>
        <p:txBody>
          <a:bodyPr anchorCtr="0" anchor="t" bIns="0" lIns="0" spcFirstLastPara="1" rIns="0" wrap="square" tIns="0">
            <a:spAutoFit/>
          </a:bodyPr>
          <a:lstStyle/>
          <a:p>
            <a:pPr indent="0" lvl="0" marL="0" marR="0" rtl="0" algn="just">
              <a:lnSpc>
                <a:spcPct val="139916"/>
              </a:lnSpc>
              <a:spcBef>
                <a:spcPts val="0"/>
              </a:spcBef>
              <a:spcAft>
                <a:spcPts val="0"/>
              </a:spcAft>
              <a:buNone/>
            </a:pPr>
            <a:r>
              <a:rPr b="0" i="0" lang="en-US" sz="1200" u="none" cap="none" strike="noStrike">
                <a:solidFill>
                  <a:srgbClr val="292929"/>
                </a:solidFill>
                <a:latin typeface="Open Sans"/>
                <a:ea typeface="Open Sans"/>
                <a:cs typeface="Open Sans"/>
                <a:sym typeface="Open Sans"/>
              </a:rPr>
              <a:t>Brand Guidelines</a:t>
            </a:r>
            <a:endParaRPr/>
          </a:p>
        </p:txBody>
      </p:sp>
      <p:sp>
        <p:nvSpPr>
          <p:cNvPr id="206" name="Google Shape;206;p17"/>
          <p:cNvSpPr txBox="1"/>
          <p:nvPr/>
        </p:nvSpPr>
        <p:spPr>
          <a:xfrm>
            <a:off x="857560" y="4826819"/>
            <a:ext cx="264700"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92929"/>
                </a:solidFill>
                <a:latin typeface="Open Sans"/>
                <a:ea typeface="Open Sans"/>
                <a:cs typeface="Open Sans"/>
                <a:sym typeface="Open Sans"/>
              </a:rPr>
              <a:t>1.</a:t>
            </a:r>
            <a:endParaRPr/>
          </a:p>
        </p:txBody>
      </p:sp>
      <p:sp>
        <p:nvSpPr>
          <p:cNvPr id="207" name="Google Shape;207;p17"/>
          <p:cNvSpPr txBox="1"/>
          <p:nvPr/>
        </p:nvSpPr>
        <p:spPr>
          <a:xfrm>
            <a:off x="3954051" y="4859034"/>
            <a:ext cx="264700"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92929"/>
                </a:solidFill>
                <a:latin typeface="Open Sans"/>
                <a:ea typeface="Open Sans"/>
                <a:cs typeface="Open Sans"/>
                <a:sym typeface="Open Sans"/>
              </a:rPr>
              <a:t>2</a:t>
            </a:r>
            <a:endParaRPr/>
          </a:p>
        </p:txBody>
      </p:sp>
      <p:sp>
        <p:nvSpPr>
          <p:cNvPr id="208" name="Google Shape;208;p17"/>
          <p:cNvSpPr txBox="1"/>
          <p:nvPr/>
        </p:nvSpPr>
        <p:spPr>
          <a:xfrm>
            <a:off x="4528946" y="4859034"/>
            <a:ext cx="809650"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92929"/>
                </a:solidFill>
                <a:latin typeface="Open Sans"/>
                <a:ea typeface="Open Sans"/>
                <a:cs typeface="Open Sans"/>
                <a:sym typeface="Open Sans"/>
              </a:rPr>
              <a:t>$200</a:t>
            </a:r>
            <a:endParaRPr/>
          </a:p>
        </p:txBody>
      </p:sp>
      <p:sp>
        <p:nvSpPr>
          <p:cNvPr id="209" name="Google Shape;209;p17"/>
          <p:cNvSpPr txBox="1"/>
          <p:nvPr/>
        </p:nvSpPr>
        <p:spPr>
          <a:xfrm>
            <a:off x="4528946" y="5116840"/>
            <a:ext cx="809650"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92929"/>
                </a:solidFill>
                <a:latin typeface="Open Sans"/>
                <a:ea typeface="Open Sans"/>
                <a:cs typeface="Open Sans"/>
                <a:sym typeface="Open Sans"/>
              </a:rPr>
              <a:t>$700</a:t>
            </a:r>
            <a:endParaRPr/>
          </a:p>
        </p:txBody>
      </p:sp>
      <p:sp>
        <p:nvSpPr>
          <p:cNvPr id="210" name="Google Shape;210;p17"/>
          <p:cNvSpPr txBox="1"/>
          <p:nvPr/>
        </p:nvSpPr>
        <p:spPr>
          <a:xfrm>
            <a:off x="4528946" y="5395639"/>
            <a:ext cx="809650"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92929"/>
                </a:solidFill>
                <a:latin typeface="Open Sans"/>
                <a:ea typeface="Open Sans"/>
                <a:cs typeface="Open Sans"/>
                <a:sym typeface="Open Sans"/>
              </a:rPr>
              <a:t>$50</a:t>
            </a:r>
            <a:endParaRPr/>
          </a:p>
        </p:txBody>
      </p:sp>
      <p:sp>
        <p:nvSpPr>
          <p:cNvPr id="211" name="Google Shape;211;p17"/>
          <p:cNvSpPr txBox="1"/>
          <p:nvPr/>
        </p:nvSpPr>
        <p:spPr>
          <a:xfrm>
            <a:off x="4528946" y="5674438"/>
            <a:ext cx="809650"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92929"/>
                </a:solidFill>
                <a:latin typeface="Open Sans"/>
                <a:ea typeface="Open Sans"/>
                <a:cs typeface="Open Sans"/>
                <a:sym typeface="Open Sans"/>
              </a:rPr>
              <a:t>$1050</a:t>
            </a:r>
            <a:endParaRPr/>
          </a:p>
        </p:txBody>
      </p:sp>
      <p:sp>
        <p:nvSpPr>
          <p:cNvPr id="212" name="Google Shape;212;p17"/>
          <p:cNvSpPr txBox="1"/>
          <p:nvPr/>
        </p:nvSpPr>
        <p:spPr>
          <a:xfrm>
            <a:off x="3954051" y="5116840"/>
            <a:ext cx="264700"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92929"/>
                </a:solidFill>
                <a:latin typeface="Open Sans"/>
                <a:ea typeface="Open Sans"/>
                <a:cs typeface="Open Sans"/>
                <a:sym typeface="Open Sans"/>
              </a:rPr>
              <a:t>10</a:t>
            </a:r>
            <a:endParaRPr/>
          </a:p>
        </p:txBody>
      </p:sp>
      <p:sp>
        <p:nvSpPr>
          <p:cNvPr id="213" name="Google Shape;213;p17"/>
          <p:cNvSpPr txBox="1"/>
          <p:nvPr/>
        </p:nvSpPr>
        <p:spPr>
          <a:xfrm>
            <a:off x="3954051" y="5386930"/>
            <a:ext cx="264700"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92929"/>
                </a:solidFill>
                <a:latin typeface="Open Sans"/>
                <a:ea typeface="Open Sans"/>
                <a:cs typeface="Open Sans"/>
                <a:sym typeface="Open Sans"/>
              </a:rPr>
              <a:t>5</a:t>
            </a:r>
            <a:endParaRPr/>
          </a:p>
        </p:txBody>
      </p:sp>
      <p:sp>
        <p:nvSpPr>
          <p:cNvPr id="214" name="Google Shape;214;p17"/>
          <p:cNvSpPr txBox="1"/>
          <p:nvPr/>
        </p:nvSpPr>
        <p:spPr>
          <a:xfrm>
            <a:off x="3954051" y="5665729"/>
            <a:ext cx="264700"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92929"/>
                </a:solidFill>
                <a:latin typeface="Open Sans"/>
                <a:ea typeface="Open Sans"/>
                <a:cs typeface="Open Sans"/>
                <a:sym typeface="Open Sans"/>
              </a:rPr>
              <a:t>1</a:t>
            </a:r>
            <a:endParaRPr/>
          </a:p>
        </p:txBody>
      </p:sp>
      <p:sp>
        <p:nvSpPr>
          <p:cNvPr id="215" name="Google Shape;215;p17"/>
          <p:cNvSpPr txBox="1"/>
          <p:nvPr/>
        </p:nvSpPr>
        <p:spPr>
          <a:xfrm>
            <a:off x="857560" y="5084626"/>
            <a:ext cx="264700"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92929"/>
                </a:solidFill>
                <a:latin typeface="Open Sans"/>
                <a:ea typeface="Open Sans"/>
                <a:cs typeface="Open Sans"/>
                <a:sym typeface="Open Sans"/>
              </a:rPr>
              <a:t>2.</a:t>
            </a:r>
            <a:endParaRPr/>
          </a:p>
        </p:txBody>
      </p:sp>
      <p:sp>
        <p:nvSpPr>
          <p:cNvPr id="216" name="Google Shape;216;p17"/>
          <p:cNvSpPr txBox="1"/>
          <p:nvPr/>
        </p:nvSpPr>
        <p:spPr>
          <a:xfrm>
            <a:off x="857560" y="5354716"/>
            <a:ext cx="264700"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92929"/>
                </a:solidFill>
                <a:latin typeface="Open Sans"/>
                <a:ea typeface="Open Sans"/>
                <a:cs typeface="Open Sans"/>
                <a:sym typeface="Open Sans"/>
              </a:rPr>
              <a:t>3.</a:t>
            </a:r>
            <a:endParaRPr/>
          </a:p>
        </p:txBody>
      </p:sp>
      <p:sp>
        <p:nvSpPr>
          <p:cNvPr id="217" name="Google Shape;217;p17"/>
          <p:cNvSpPr txBox="1"/>
          <p:nvPr/>
        </p:nvSpPr>
        <p:spPr>
          <a:xfrm>
            <a:off x="857560" y="5642224"/>
            <a:ext cx="264700"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92929"/>
                </a:solidFill>
                <a:latin typeface="Open Sans"/>
                <a:ea typeface="Open Sans"/>
                <a:cs typeface="Open Sans"/>
                <a:sym typeface="Open Sans"/>
              </a:rPr>
              <a:t>4.</a:t>
            </a:r>
            <a:endParaRPr/>
          </a:p>
        </p:txBody>
      </p:sp>
      <p:sp>
        <p:nvSpPr>
          <p:cNvPr id="218" name="Google Shape;218;p17"/>
          <p:cNvSpPr txBox="1"/>
          <p:nvPr/>
        </p:nvSpPr>
        <p:spPr>
          <a:xfrm>
            <a:off x="5780622" y="4859034"/>
            <a:ext cx="809650"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92929"/>
                </a:solidFill>
                <a:latin typeface="Open Sans"/>
                <a:ea typeface="Open Sans"/>
                <a:cs typeface="Open Sans"/>
                <a:sym typeface="Open Sans"/>
              </a:rPr>
              <a:t>$400</a:t>
            </a:r>
            <a:endParaRPr/>
          </a:p>
        </p:txBody>
      </p:sp>
      <p:sp>
        <p:nvSpPr>
          <p:cNvPr id="219" name="Google Shape;219;p17"/>
          <p:cNvSpPr txBox="1"/>
          <p:nvPr/>
        </p:nvSpPr>
        <p:spPr>
          <a:xfrm>
            <a:off x="5780622" y="5116840"/>
            <a:ext cx="809650"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92929"/>
                </a:solidFill>
                <a:latin typeface="Open Sans"/>
                <a:ea typeface="Open Sans"/>
                <a:cs typeface="Open Sans"/>
                <a:sym typeface="Open Sans"/>
              </a:rPr>
              <a:t>$7000</a:t>
            </a:r>
            <a:endParaRPr/>
          </a:p>
        </p:txBody>
      </p:sp>
      <p:sp>
        <p:nvSpPr>
          <p:cNvPr id="220" name="Google Shape;220;p17"/>
          <p:cNvSpPr txBox="1"/>
          <p:nvPr/>
        </p:nvSpPr>
        <p:spPr>
          <a:xfrm>
            <a:off x="5780622" y="5395639"/>
            <a:ext cx="809650"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92929"/>
                </a:solidFill>
                <a:latin typeface="Open Sans"/>
                <a:ea typeface="Open Sans"/>
                <a:cs typeface="Open Sans"/>
                <a:sym typeface="Open Sans"/>
              </a:rPr>
              <a:t>$250</a:t>
            </a:r>
            <a:endParaRPr/>
          </a:p>
        </p:txBody>
      </p:sp>
      <p:sp>
        <p:nvSpPr>
          <p:cNvPr id="221" name="Google Shape;221;p17"/>
          <p:cNvSpPr txBox="1"/>
          <p:nvPr/>
        </p:nvSpPr>
        <p:spPr>
          <a:xfrm>
            <a:off x="5780622" y="5674438"/>
            <a:ext cx="809650"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292929"/>
                </a:solidFill>
                <a:latin typeface="Open Sans"/>
                <a:ea typeface="Open Sans"/>
                <a:cs typeface="Open Sans"/>
                <a:sym typeface="Open Sans"/>
              </a:rPr>
              <a:t>$1050</a:t>
            </a:r>
            <a:endParaRPr/>
          </a:p>
        </p:txBody>
      </p:sp>
      <p:sp>
        <p:nvSpPr>
          <p:cNvPr id="222" name="Google Shape;222;p17"/>
          <p:cNvSpPr txBox="1"/>
          <p:nvPr/>
        </p:nvSpPr>
        <p:spPr>
          <a:xfrm>
            <a:off x="5018795" y="792696"/>
            <a:ext cx="1785205" cy="5969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500" u="none" cap="none" strike="noStrike">
                <a:solidFill>
                  <a:srgbClr val="5A764B"/>
                </a:solidFill>
                <a:latin typeface="Open Sans"/>
                <a:ea typeface="Open Sans"/>
                <a:cs typeface="Open Sans"/>
                <a:sym typeface="Open Sans"/>
              </a:rPr>
              <a:t>Invoice</a:t>
            </a:r>
            <a:endParaRPr/>
          </a:p>
        </p:txBody>
      </p:sp>
      <p:sp>
        <p:nvSpPr>
          <p:cNvPr id="223" name="Google Shape;223;p17"/>
          <p:cNvSpPr txBox="1"/>
          <p:nvPr/>
        </p:nvSpPr>
        <p:spPr>
          <a:xfrm>
            <a:off x="3005790" y="914933"/>
            <a:ext cx="905700" cy="432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403" u="none" cap="none" strike="noStrike">
                <a:solidFill>
                  <a:srgbClr val="C05846"/>
                </a:solidFill>
                <a:latin typeface="Open Sans"/>
                <a:ea typeface="Open Sans"/>
                <a:cs typeface="Open Sans"/>
                <a:sym typeface="Open Sans"/>
              </a:rPr>
              <a:t>Design Studio</a:t>
            </a:r>
            <a:endParaRPr/>
          </a:p>
        </p:txBody>
      </p:sp>
      <p:cxnSp>
        <p:nvCxnSpPr>
          <p:cNvPr id="224" name="Google Shape;224;p17"/>
          <p:cNvCxnSpPr/>
          <p:nvPr/>
        </p:nvCxnSpPr>
        <p:spPr>
          <a:xfrm>
            <a:off x="3969386" y="1105433"/>
            <a:ext cx="1082384" cy="0"/>
          </a:xfrm>
          <a:prstGeom prst="straightConnector1">
            <a:avLst/>
          </a:prstGeom>
          <a:noFill/>
          <a:ln cap="flat" cmpd="sng" w="38100">
            <a:solidFill>
              <a:srgbClr val="809972"/>
            </a:solidFill>
            <a:prstDash val="solid"/>
            <a:round/>
            <a:headEnd len="sm" w="sm" type="none"/>
            <a:tailEnd len="sm" w="sm" type="none"/>
          </a:ln>
        </p:spPr>
      </p:cxnSp>
      <p:sp>
        <p:nvSpPr>
          <p:cNvPr id="225" name="Google Shape;225;p17"/>
          <p:cNvSpPr txBox="1"/>
          <p:nvPr/>
        </p:nvSpPr>
        <p:spPr>
          <a:xfrm>
            <a:off x="756000" y="2137223"/>
            <a:ext cx="1858304" cy="165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Invoice Date :</a:t>
            </a:r>
            <a:endParaRPr/>
          </a:p>
        </p:txBody>
      </p:sp>
      <p:sp>
        <p:nvSpPr>
          <p:cNvPr id="226" name="Google Shape;226;p17"/>
          <p:cNvSpPr txBox="1"/>
          <p:nvPr/>
        </p:nvSpPr>
        <p:spPr>
          <a:xfrm>
            <a:off x="1920453" y="2136933"/>
            <a:ext cx="1367465" cy="165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292929"/>
                </a:solidFill>
                <a:latin typeface="Open Sans"/>
                <a:ea typeface="Open Sans"/>
                <a:cs typeface="Open Sans"/>
                <a:sym typeface="Open Sans"/>
              </a:rPr>
              <a:t>January 25, 2025</a:t>
            </a:r>
            <a:endParaRPr/>
          </a:p>
        </p:txBody>
      </p:sp>
      <p:sp>
        <p:nvSpPr>
          <p:cNvPr id="227" name="Google Shape;227;p17"/>
          <p:cNvSpPr txBox="1"/>
          <p:nvPr/>
        </p:nvSpPr>
        <p:spPr>
          <a:xfrm>
            <a:off x="756000" y="1853332"/>
            <a:ext cx="1858304" cy="165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Invoice No: </a:t>
            </a:r>
            <a:endParaRPr/>
          </a:p>
        </p:txBody>
      </p:sp>
      <p:sp>
        <p:nvSpPr>
          <p:cNvPr id="228" name="Google Shape;228;p17"/>
          <p:cNvSpPr txBox="1"/>
          <p:nvPr/>
        </p:nvSpPr>
        <p:spPr>
          <a:xfrm>
            <a:off x="1920453" y="1853043"/>
            <a:ext cx="870710" cy="165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292929"/>
                </a:solidFill>
                <a:latin typeface="Open Sans"/>
                <a:ea typeface="Open Sans"/>
                <a:cs typeface="Open Sans"/>
                <a:sym typeface="Open Sans"/>
              </a:rPr>
              <a:t>S1-2025-009</a:t>
            </a:r>
            <a:endParaRPr/>
          </a:p>
        </p:txBody>
      </p:sp>
      <p:cxnSp>
        <p:nvCxnSpPr>
          <p:cNvPr id="229" name="Google Shape;229;p17"/>
          <p:cNvCxnSpPr/>
          <p:nvPr/>
        </p:nvCxnSpPr>
        <p:spPr>
          <a:xfrm>
            <a:off x="4847304" y="10336359"/>
            <a:ext cx="2723700" cy="0"/>
          </a:xfrm>
          <a:prstGeom prst="straightConnector1">
            <a:avLst/>
          </a:prstGeom>
          <a:noFill/>
          <a:ln cap="flat" cmpd="sng" w="38100">
            <a:solidFill>
              <a:srgbClr val="809972"/>
            </a:solidFill>
            <a:prstDash val="solid"/>
            <a:round/>
            <a:headEnd len="sm" w="sm" type="none"/>
            <a:tailEnd len="sm" w="sm" type="none"/>
          </a:ln>
        </p:spPr>
      </p:cxnSp>
      <p:sp>
        <p:nvSpPr>
          <p:cNvPr id="230" name="Google Shape;230;p17"/>
          <p:cNvSpPr txBox="1"/>
          <p:nvPr/>
        </p:nvSpPr>
        <p:spPr>
          <a:xfrm>
            <a:off x="5611940" y="6857691"/>
            <a:ext cx="929748" cy="17462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1000" u="none" cap="none" strike="noStrike">
                <a:solidFill>
                  <a:srgbClr val="292929"/>
                </a:solidFill>
                <a:latin typeface="Open Sans"/>
                <a:ea typeface="Open Sans"/>
                <a:cs typeface="Open Sans"/>
                <a:sym typeface="Open Sans"/>
              </a:rPr>
              <a:t>$ 8700.00</a:t>
            </a:r>
            <a:endParaRPr/>
          </a:p>
        </p:txBody>
      </p:sp>
      <p:sp>
        <p:nvSpPr>
          <p:cNvPr id="231" name="Google Shape;231;p17"/>
          <p:cNvSpPr txBox="1"/>
          <p:nvPr/>
        </p:nvSpPr>
        <p:spPr>
          <a:xfrm>
            <a:off x="5611940" y="7140488"/>
            <a:ext cx="929748" cy="17462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1000" u="none" cap="none" strike="noStrike">
                <a:solidFill>
                  <a:srgbClr val="292929"/>
                </a:solidFill>
                <a:latin typeface="Open Sans"/>
                <a:ea typeface="Open Sans"/>
                <a:cs typeface="Open Sans"/>
                <a:sym typeface="Open Sans"/>
              </a:rPr>
              <a:t>$ 870.00</a:t>
            </a:r>
            <a:endParaRPr/>
          </a:p>
        </p:txBody>
      </p:sp>
      <p:sp>
        <p:nvSpPr>
          <p:cNvPr id="232" name="Google Shape;232;p17"/>
          <p:cNvSpPr txBox="1"/>
          <p:nvPr/>
        </p:nvSpPr>
        <p:spPr>
          <a:xfrm>
            <a:off x="4386512" y="6857691"/>
            <a:ext cx="996305" cy="17462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1000" u="none" cap="none" strike="noStrike">
                <a:solidFill>
                  <a:srgbClr val="292929"/>
                </a:solidFill>
                <a:latin typeface="Open Sans"/>
                <a:ea typeface="Open Sans"/>
                <a:cs typeface="Open Sans"/>
                <a:sym typeface="Open Sans"/>
              </a:rPr>
              <a:t>Sub Total</a:t>
            </a:r>
            <a:endParaRPr/>
          </a:p>
        </p:txBody>
      </p:sp>
      <p:sp>
        <p:nvSpPr>
          <p:cNvPr id="233" name="Google Shape;233;p17"/>
          <p:cNvSpPr txBox="1"/>
          <p:nvPr/>
        </p:nvSpPr>
        <p:spPr>
          <a:xfrm>
            <a:off x="4479463" y="7140488"/>
            <a:ext cx="903355" cy="17462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1000" u="none" cap="none" strike="noStrike">
                <a:solidFill>
                  <a:srgbClr val="292929"/>
                </a:solidFill>
                <a:latin typeface="Open Sans"/>
                <a:ea typeface="Open Sans"/>
                <a:cs typeface="Open Sans"/>
                <a:sym typeface="Open Sans"/>
              </a:rPr>
              <a:t>Tax 10%</a:t>
            </a:r>
            <a:endParaRPr/>
          </a:p>
        </p:txBody>
      </p:sp>
      <p:cxnSp>
        <p:nvCxnSpPr>
          <p:cNvPr id="234" name="Google Shape;234;p17"/>
          <p:cNvCxnSpPr/>
          <p:nvPr/>
        </p:nvCxnSpPr>
        <p:spPr>
          <a:xfrm>
            <a:off x="763827" y="7486563"/>
            <a:ext cx="6030581" cy="0"/>
          </a:xfrm>
          <a:prstGeom prst="straightConnector1">
            <a:avLst/>
          </a:prstGeom>
          <a:noFill/>
          <a:ln cap="flat" cmpd="sng" w="19050">
            <a:solidFill>
              <a:srgbClr val="809972"/>
            </a:solidFill>
            <a:prstDash val="solid"/>
            <a:round/>
            <a:headEnd len="sm" w="sm" type="none"/>
            <a:tailEnd len="sm" w="sm" type="none"/>
          </a:ln>
        </p:spPr>
      </p:cxnSp>
      <p:sp>
        <p:nvSpPr>
          <p:cNvPr id="235" name="Google Shape;235;p17"/>
          <p:cNvSpPr txBox="1"/>
          <p:nvPr/>
        </p:nvSpPr>
        <p:spPr>
          <a:xfrm>
            <a:off x="3515377" y="7591338"/>
            <a:ext cx="1506040" cy="280670"/>
          </a:xfrm>
          <a:prstGeom prst="rect">
            <a:avLst/>
          </a:prstGeom>
          <a:noFill/>
          <a:ln>
            <a:noFill/>
          </a:ln>
        </p:spPr>
        <p:txBody>
          <a:bodyPr anchorCtr="0" anchor="t" bIns="0" lIns="0" spcFirstLastPara="1" rIns="0" wrap="square" tIns="0">
            <a:spAutoFit/>
          </a:bodyPr>
          <a:lstStyle/>
          <a:p>
            <a:pPr indent="0" lvl="0" marL="0" marR="0" rtl="0" algn="r">
              <a:lnSpc>
                <a:spcPct val="140023"/>
              </a:lnSpc>
              <a:spcBef>
                <a:spcPts val="0"/>
              </a:spcBef>
              <a:spcAft>
                <a:spcPts val="0"/>
              </a:spcAft>
              <a:buNone/>
            </a:pPr>
            <a:r>
              <a:rPr b="1" i="0" lang="en-US" sz="1699" u="none" cap="none" strike="noStrike">
                <a:solidFill>
                  <a:srgbClr val="192F21"/>
                </a:solidFill>
                <a:latin typeface="Open Sans"/>
                <a:ea typeface="Open Sans"/>
                <a:cs typeface="Open Sans"/>
                <a:sym typeface="Open Sans"/>
              </a:rPr>
              <a:t>TOTAL DUE</a:t>
            </a:r>
            <a:endParaRPr/>
          </a:p>
        </p:txBody>
      </p:sp>
      <p:sp>
        <p:nvSpPr>
          <p:cNvPr id="236" name="Google Shape;236;p17"/>
          <p:cNvSpPr txBox="1"/>
          <p:nvPr/>
        </p:nvSpPr>
        <p:spPr>
          <a:xfrm>
            <a:off x="5200099" y="7604780"/>
            <a:ext cx="1341589" cy="280670"/>
          </a:xfrm>
          <a:prstGeom prst="rect">
            <a:avLst/>
          </a:prstGeom>
          <a:noFill/>
          <a:ln>
            <a:noFill/>
          </a:ln>
        </p:spPr>
        <p:txBody>
          <a:bodyPr anchorCtr="0" anchor="t" bIns="0" lIns="0" spcFirstLastPara="1" rIns="0" wrap="square" tIns="0">
            <a:spAutoFit/>
          </a:bodyPr>
          <a:lstStyle/>
          <a:p>
            <a:pPr indent="0" lvl="0" marL="0" marR="0" rtl="0" algn="r">
              <a:lnSpc>
                <a:spcPct val="140023"/>
              </a:lnSpc>
              <a:spcBef>
                <a:spcPts val="0"/>
              </a:spcBef>
              <a:spcAft>
                <a:spcPts val="0"/>
              </a:spcAft>
              <a:buNone/>
            </a:pPr>
            <a:r>
              <a:rPr b="1" i="0" lang="en-US" sz="1699" u="none" cap="none" strike="noStrike">
                <a:solidFill>
                  <a:srgbClr val="192F21"/>
                </a:solidFill>
                <a:latin typeface="Open Sans"/>
                <a:ea typeface="Open Sans"/>
                <a:cs typeface="Open Sans"/>
                <a:sym typeface="Open Sans"/>
              </a:rPr>
              <a:t>$ 9570.00</a:t>
            </a:r>
            <a:endParaRPr/>
          </a:p>
        </p:txBody>
      </p:sp>
      <p:sp>
        <p:nvSpPr>
          <p:cNvPr id="237" name="Google Shape;237;p17"/>
          <p:cNvSpPr txBox="1"/>
          <p:nvPr/>
        </p:nvSpPr>
        <p:spPr>
          <a:xfrm>
            <a:off x="3751775" y="8279122"/>
            <a:ext cx="2191200" cy="410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599" u="none" cap="none" strike="noStrike">
                <a:solidFill>
                  <a:srgbClr val="292929"/>
                </a:solidFill>
                <a:latin typeface="Open Sans"/>
                <a:ea typeface="Open Sans"/>
                <a:cs typeface="Open Sans"/>
                <a:sym typeface="Open Sans"/>
              </a:rPr>
              <a:t>Duis aute irure dolor in reprehenderit in voluptate velit esse cillum dolore eu fugiat nulla pariatur. Excepteur sint occaecat cupidatat non proident, sunt in culpa qui officia deserunt mollit anim id est laborum</a:t>
            </a:r>
            <a:endParaRPr/>
          </a:p>
        </p:txBody>
      </p:sp>
      <p:sp>
        <p:nvSpPr>
          <p:cNvPr id="238" name="Google Shape;238;p17"/>
          <p:cNvSpPr txBox="1"/>
          <p:nvPr/>
        </p:nvSpPr>
        <p:spPr>
          <a:xfrm>
            <a:off x="756000" y="8038431"/>
            <a:ext cx="2652541" cy="19812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Payment Information:</a:t>
            </a:r>
            <a:endParaRPr/>
          </a:p>
        </p:txBody>
      </p:sp>
      <p:sp>
        <p:nvSpPr>
          <p:cNvPr id="239" name="Google Shape;239;p17"/>
          <p:cNvSpPr txBox="1"/>
          <p:nvPr/>
        </p:nvSpPr>
        <p:spPr>
          <a:xfrm>
            <a:off x="3751775" y="8038431"/>
            <a:ext cx="1959744" cy="1485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900" u="none" cap="none" strike="noStrike">
                <a:solidFill>
                  <a:srgbClr val="292929"/>
                </a:solidFill>
                <a:latin typeface="Open Sans"/>
                <a:ea typeface="Open Sans"/>
                <a:cs typeface="Open Sans"/>
                <a:sym typeface="Open Sans"/>
              </a:rPr>
              <a:t>TERMS &amp; CONDITIONS</a:t>
            </a:r>
            <a:endParaRPr/>
          </a:p>
        </p:txBody>
      </p:sp>
      <p:sp>
        <p:nvSpPr>
          <p:cNvPr id="240" name="Google Shape;240;p17"/>
          <p:cNvSpPr txBox="1"/>
          <p:nvPr/>
        </p:nvSpPr>
        <p:spPr>
          <a:xfrm>
            <a:off x="766729" y="8373657"/>
            <a:ext cx="2406497" cy="5080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Payment Method: </a:t>
            </a:r>
            <a:r>
              <a:rPr b="0" i="0" lang="en-US" sz="999" u="none" cap="none" strike="noStrike">
                <a:solidFill>
                  <a:srgbClr val="292929"/>
                </a:solidFill>
                <a:latin typeface="Open Sans"/>
                <a:ea typeface="Open Sans"/>
                <a:cs typeface="Open Sans"/>
                <a:sym typeface="Open Sans"/>
              </a:rPr>
              <a:t>Bank Transfer</a:t>
            </a:r>
            <a:endParaRPr/>
          </a:p>
          <a:p>
            <a:pPr indent="0" lvl="0" marL="0" marR="0" rtl="0" algn="l">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Due Date: </a:t>
            </a:r>
            <a:r>
              <a:rPr b="0" i="0" lang="en-US" sz="999" u="none" cap="none" strike="noStrike">
                <a:solidFill>
                  <a:srgbClr val="292929"/>
                </a:solidFill>
                <a:latin typeface="Open Sans"/>
                <a:ea typeface="Open Sans"/>
                <a:cs typeface="Open Sans"/>
                <a:sym typeface="Open Sans"/>
              </a:rPr>
              <a:t>February 25, 2025</a:t>
            </a:r>
            <a:endParaRPr/>
          </a:p>
          <a:p>
            <a:pPr indent="0" lvl="0" marL="0" marR="0" rtl="0" algn="l">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Bank Account:</a:t>
            </a:r>
            <a:r>
              <a:rPr b="0" i="0" lang="en-US" sz="999" u="none" cap="none" strike="noStrike">
                <a:solidFill>
                  <a:srgbClr val="292929"/>
                </a:solidFill>
                <a:latin typeface="Open Sans"/>
                <a:ea typeface="Open Sans"/>
                <a:cs typeface="Open Sans"/>
                <a:sym typeface="Open Sans"/>
              </a:rPr>
              <a:t> 1234-5678-9012</a:t>
            </a:r>
            <a:endParaRPr/>
          </a:p>
        </p:txBody>
      </p:sp>
      <p:sp>
        <p:nvSpPr>
          <p:cNvPr id="241" name="Google Shape;241;p17"/>
          <p:cNvSpPr txBox="1"/>
          <p:nvPr/>
        </p:nvSpPr>
        <p:spPr>
          <a:xfrm>
            <a:off x="4510578" y="9364257"/>
            <a:ext cx="1763130" cy="165100"/>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Signature</a:t>
            </a:r>
            <a:endParaRPr/>
          </a:p>
        </p:txBody>
      </p:sp>
      <p:cxnSp>
        <p:nvCxnSpPr>
          <p:cNvPr id="242" name="Google Shape;242;p17"/>
          <p:cNvCxnSpPr/>
          <p:nvPr/>
        </p:nvCxnSpPr>
        <p:spPr>
          <a:xfrm>
            <a:off x="4182543" y="9310282"/>
            <a:ext cx="2419200" cy="0"/>
          </a:xfrm>
          <a:prstGeom prst="straightConnector1">
            <a:avLst/>
          </a:prstGeom>
          <a:noFill/>
          <a:ln cap="flat" cmpd="sng" w="19050">
            <a:solidFill>
              <a:srgbClr val="809972"/>
            </a:solidFill>
            <a:prstDash val="solid"/>
            <a:round/>
            <a:headEnd len="sm" w="sm" type="none"/>
            <a:tailEnd len="sm" w="sm" type="none"/>
          </a:ln>
        </p:spPr>
      </p:cxnSp>
      <p:sp>
        <p:nvSpPr>
          <p:cNvPr id="243" name="Google Shape;243;p17"/>
          <p:cNvSpPr txBox="1"/>
          <p:nvPr/>
        </p:nvSpPr>
        <p:spPr>
          <a:xfrm>
            <a:off x="1286292" y="9364257"/>
            <a:ext cx="1763130" cy="165100"/>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Date Signed</a:t>
            </a:r>
            <a:endParaRPr/>
          </a:p>
        </p:txBody>
      </p:sp>
      <p:cxnSp>
        <p:nvCxnSpPr>
          <p:cNvPr id="244" name="Google Shape;244;p17"/>
          <p:cNvCxnSpPr/>
          <p:nvPr/>
        </p:nvCxnSpPr>
        <p:spPr>
          <a:xfrm>
            <a:off x="958257" y="9310282"/>
            <a:ext cx="2419200" cy="0"/>
          </a:xfrm>
          <a:prstGeom prst="straightConnector1">
            <a:avLst/>
          </a:prstGeom>
          <a:noFill/>
          <a:ln cap="flat" cmpd="sng" w="19050">
            <a:solidFill>
              <a:srgbClr val="809972"/>
            </a:solidFill>
            <a:prstDash val="solid"/>
            <a:round/>
            <a:headEnd len="sm" w="sm" type="none"/>
            <a:tailEnd len="sm" w="sm" type="none"/>
          </a:ln>
        </p:spPr>
      </p:cxnSp>
      <p:sp>
        <p:nvSpPr>
          <p:cNvPr id="245" name="Google Shape;245;p17"/>
          <p:cNvSpPr txBox="1"/>
          <p:nvPr/>
        </p:nvSpPr>
        <p:spPr>
          <a:xfrm>
            <a:off x="770653" y="9746961"/>
            <a:ext cx="2652541" cy="19812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5A764B"/>
                </a:solidFill>
                <a:latin typeface="Open Sans"/>
                <a:ea typeface="Open Sans"/>
                <a:cs typeface="Open Sans"/>
                <a:sym typeface="Open Sans"/>
              </a:rPr>
              <a:t>Thank you for you purchase!</a:t>
            </a:r>
            <a:endParaRPr/>
          </a:p>
        </p:txBody>
      </p:sp>
      <p:pic>
        <p:nvPicPr>
          <p:cNvPr id="246" name="Google Shape;246;p17"/>
          <p:cNvPicPr preferRelativeResize="0"/>
          <p:nvPr/>
        </p:nvPicPr>
        <p:blipFill>
          <a:blip r:embed="rId3">
            <a:alphaModFix/>
          </a:blip>
          <a:stretch>
            <a:fillRect/>
          </a:stretch>
        </p:blipFill>
        <p:spPr>
          <a:xfrm>
            <a:off x="763448" y="759271"/>
            <a:ext cx="709476" cy="708957"/>
          </a:xfrm>
          <a:prstGeom prst="rect">
            <a:avLst/>
          </a:prstGeom>
          <a:noFill/>
          <a:ln>
            <a:noFill/>
          </a:ln>
        </p:spPr>
      </p:pic>
      <p:pic>
        <p:nvPicPr>
          <p:cNvPr id="247" name="Google Shape;247;p17"/>
          <p:cNvPicPr preferRelativeResize="0"/>
          <p:nvPr/>
        </p:nvPicPr>
        <p:blipFill>
          <a:blip r:embed="rId4">
            <a:alphaModFix/>
          </a:blip>
          <a:stretch>
            <a:fillRect/>
          </a:stretch>
        </p:blipFill>
        <p:spPr>
          <a:xfrm>
            <a:off x="1472920" y="760749"/>
            <a:ext cx="709475" cy="709475"/>
          </a:xfrm>
          <a:prstGeom prst="rect">
            <a:avLst/>
          </a:prstGeom>
          <a:noFill/>
          <a:ln>
            <a:noFill/>
          </a:ln>
        </p:spPr>
      </p:pic>
      <p:pic>
        <p:nvPicPr>
          <p:cNvPr id="248" name="Google Shape;248;p17"/>
          <p:cNvPicPr preferRelativeResize="0"/>
          <p:nvPr/>
        </p:nvPicPr>
        <p:blipFill>
          <a:blip r:embed="rId5">
            <a:alphaModFix/>
          </a:blip>
          <a:stretch>
            <a:fillRect/>
          </a:stretch>
        </p:blipFill>
        <p:spPr>
          <a:xfrm>
            <a:off x="2183150" y="760751"/>
            <a:ext cx="709475" cy="709475"/>
          </a:xfrm>
          <a:prstGeom prst="rect">
            <a:avLst/>
          </a:prstGeom>
          <a:noFill/>
          <a:ln>
            <a:noFill/>
          </a:ln>
        </p:spPr>
      </p:pic>
      <p:pic>
        <p:nvPicPr>
          <p:cNvPr id="249" name="Google Shape;249;p17"/>
          <p:cNvPicPr preferRelativeResize="0"/>
          <p:nvPr/>
        </p:nvPicPr>
        <p:blipFill rotWithShape="1">
          <a:blip r:embed="rId3">
            <a:alphaModFix/>
          </a:blip>
          <a:srcRect b="76962" l="1574" r="0" t="0"/>
          <a:stretch/>
        </p:blipFill>
        <p:spPr>
          <a:xfrm>
            <a:off x="0" y="10318275"/>
            <a:ext cx="1603776" cy="375126"/>
          </a:xfrm>
          <a:prstGeom prst="rect">
            <a:avLst/>
          </a:prstGeom>
          <a:noFill/>
          <a:ln>
            <a:noFill/>
          </a:ln>
        </p:spPr>
      </p:pic>
      <p:pic>
        <p:nvPicPr>
          <p:cNvPr id="250" name="Google Shape;250;p17"/>
          <p:cNvPicPr preferRelativeResize="0"/>
          <p:nvPr/>
        </p:nvPicPr>
        <p:blipFill rotWithShape="1">
          <a:blip r:embed="rId4">
            <a:alphaModFix/>
          </a:blip>
          <a:srcRect b="76978" l="0" r="0" t="0"/>
          <a:stretch/>
        </p:blipFill>
        <p:spPr>
          <a:xfrm>
            <a:off x="1603775" y="10318275"/>
            <a:ext cx="1629451" cy="375124"/>
          </a:xfrm>
          <a:prstGeom prst="rect">
            <a:avLst/>
          </a:prstGeom>
          <a:noFill/>
          <a:ln>
            <a:noFill/>
          </a:ln>
        </p:spPr>
      </p:pic>
      <p:pic>
        <p:nvPicPr>
          <p:cNvPr id="251" name="Google Shape;251;p17"/>
          <p:cNvPicPr preferRelativeResize="0"/>
          <p:nvPr/>
        </p:nvPicPr>
        <p:blipFill rotWithShape="1">
          <a:blip r:embed="rId6">
            <a:alphaModFix/>
          </a:blip>
          <a:srcRect b="76999" l="0" r="0" t="0"/>
          <a:stretch/>
        </p:blipFill>
        <p:spPr>
          <a:xfrm>
            <a:off x="3233250" y="10318268"/>
            <a:ext cx="1632875" cy="3751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7F4"/>
        </a:solidFill>
      </p:bgPr>
    </p:bg>
    <p:spTree>
      <p:nvGrpSpPr>
        <p:cNvPr id="255" name="Shape 255"/>
        <p:cNvGrpSpPr/>
        <p:nvPr/>
      </p:nvGrpSpPr>
      <p:grpSpPr>
        <a:xfrm>
          <a:off x="0" y="0"/>
          <a:ext cx="0" cy="0"/>
          <a:chOff x="0" y="0"/>
          <a:chExt cx="0" cy="0"/>
        </a:xfrm>
      </p:grpSpPr>
      <p:cxnSp>
        <p:nvCxnSpPr>
          <p:cNvPr id="256" name="Google Shape;256;p18"/>
          <p:cNvCxnSpPr/>
          <p:nvPr/>
        </p:nvCxnSpPr>
        <p:spPr>
          <a:xfrm>
            <a:off x="763827" y="3543975"/>
            <a:ext cx="6001805" cy="0"/>
          </a:xfrm>
          <a:prstGeom prst="straightConnector1">
            <a:avLst/>
          </a:prstGeom>
          <a:noFill/>
          <a:ln cap="flat" cmpd="sng" w="28575">
            <a:solidFill>
              <a:srgbClr val="809972"/>
            </a:solidFill>
            <a:prstDash val="solid"/>
            <a:round/>
            <a:headEnd len="sm" w="sm" type="none"/>
            <a:tailEnd len="sm" w="sm" type="none"/>
          </a:ln>
        </p:spPr>
      </p:cxnSp>
      <p:cxnSp>
        <p:nvCxnSpPr>
          <p:cNvPr id="257" name="Google Shape;257;p18"/>
          <p:cNvCxnSpPr/>
          <p:nvPr/>
        </p:nvCxnSpPr>
        <p:spPr>
          <a:xfrm>
            <a:off x="763827" y="4012171"/>
            <a:ext cx="6001805" cy="0"/>
          </a:xfrm>
          <a:prstGeom prst="straightConnector1">
            <a:avLst/>
          </a:prstGeom>
          <a:noFill/>
          <a:ln cap="flat" cmpd="sng" w="28575">
            <a:solidFill>
              <a:srgbClr val="809972"/>
            </a:solidFill>
            <a:prstDash val="solid"/>
            <a:round/>
            <a:headEnd len="sm" w="sm" type="none"/>
            <a:tailEnd len="sm" w="sm" type="none"/>
          </a:ln>
        </p:spPr>
      </p:cxnSp>
      <p:sp>
        <p:nvSpPr>
          <p:cNvPr id="258" name="Google Shape;258;p18"/>
          <p:cNvSpPr/>
          <p:nvPr/>
        </p:nvSpPr>
        <p:spPr>
          <a:xfrm>
            <a:off x="763827" y="7924125"/>
            <a:ext cx="6040173" cy="281831"/>
          </a:xfrm>
          <a:custGeom>
            <a:rect b="b" l="l" r="r" t="t"/>
            <a:pathLst>
              <a:path extrusionOk="0" h="127126" w="2724562">
                <a:moveTo>
                  <a:pt x="0" y="0"/>
                </a:moveTo>
                <a:lnTo>
                  <a:pt x="2724562" y="0"/>
                </a:lnTo>
                <a:lnTo>
                  <a:pt x="2724562" y="127126"/>
                </a:lnTo>
                <a:lnTo>
                  <a:pt x="0" y="127126"/>
                </a:lnTo>
                <a:close/>
              </a:path>
            </a:pathLst>
          </a:custGeom>
          <a:solidFill>
            <a:srgbClr val="809972"/>
          </a:solidFill>
          <a:ln>
            <a:noFill/>
          </a:ln>
        </p:spPr>
      </p:sp>
      <p:sp>
        <p:nvSpPr>
          <p:cNvPr id="259" name="Google Shape;259;p18"/>
          <p:cNvSpPr/>
          <p:nvPr/>
        </p:nvSpPr>
        <p:spPr>
          <a:xfrm>
            <a:off x="3589913" y="6989583"/>
            <a:ext cx="3194903" cy="409573"/>
          </a:xfrm>
          <a:custGeom>
            <a:rect b="b" l="l" r="r" t="t"/>
            <a:pathLst>
              <a:path extrusionOk="0" h="184747" w="1441136">
                <a:moveTo>
                  <a:pt x="0" y="0"/>
                </a:moveTo>
                <a:lnTo>
                  <a:pt x="1441136" y="0"/>
                </a:lnTo>
                <a:lnTo>
                  <a:pt x="1441136" y="184747"/>
                </a:lnTo>
                <a:lnTo>
                  <a:pt x="0" y="184747"/>
                </a:lnTo>
                <a:close/>
              </a:path>
            </a:pathLst>
          </a:custGeom>
          <a:solidFill>
            <a:srgbClr val="809972"/>
          </a:solidFill>
          <a:ln>
            <a:noFill/>
          </a:ln>
        </p:spPr>
      </p:sp>
      <p:sp>
        <p:nvSpPr>
          <p:cNvPr id="260" name="Google Shape;260;p18"/>
          <p:cNvSpPr/>
          <p:nvPr/>
        </p:nvSpPr>
        <p:spPr>
          <a:xfrm>
            <a:off x="756000" y="1239443"/>
            <a:ext cx="553816" cy="553816"/>
          </a:xfrm>
          <a:custGeom>
            <a:rect b="b" l="l" r="r" t="t"/>
            <a:pathLst>
              <a:path extrusionOk="0" h="553816" w="553816">
                <a:moveTo>
                  <a:pt x="0" y="0"/>
                </a:moveTo>
                <a:lnTo>
                  <a:pt x="553816" y="0"/>
                </a:lnTo>
                <a:lnTo>
                  <a:pt x="553816" y="553816"/>
                </a:lnTo>
                <a:lnTo>
                  <a:pt x="0" y="553816"/>
                </a:lnTo>
                <a:lnTo>
                  <a:pt x="0" y="0"/>
                </a:lnTo>
                <a:close/>
              </a:path>
            </a:pathLst>
          </a:custGeom>
          <a:blipFill rotWithShape="1">
            <a:blip r:embed="rId3">
              <a:alphaModFix/>
            </a:blip>
            <a:stretch>
              <a:fillRect b="0" l="0" r="0" t="0"/>
            </a:stretch>
          </a:blipFill>
          <a:ln>
            <a:noFill/>
          </a:ln>
        </p:spPr>
      </p:sp>
      <p:sp>
        <p:nvSpPr>
          <p:cNvPr id="261" name="Google Shape;261;p18"/>
          <p:cNvSpPr txBox="1"/>
          <p:nvPr/>
        </p:nvSpPr>
        <p:spPr>
          <a:xfrm>
            <a:off x="3802281" y="1006202"/>
            <a:ext cx="2634511" cy="67945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1" i="0" lang="en-US" sz="3999" u="none" cap="none" strike="noStrike">
                <a:solidFill>
                  <a:srgbClr val="5A764B"/>
                </a:solidFill>
                <a:latin typeface="Open Sans"/>
                <a:ea typeface="Open Sans"/>
                <a:cs typeface="Open Sans"/>
                <a:sym typeface="Open Sans"/>
              </a:rPr>
              <a:t>Invoice</a:t>
            </a:r>
            <a:endParaRPr/>
          </a:p>
        </p:txBody>
      </p:sp>
      <p:sp>
        <p:nvSpPr>
          <p:cNvPr id="262" name="Google Shape;262;p18"/>
          <p:cNvSpPr txBox="1"/>
          <p:nvPr/>
        </p:nvSpPr>
        <p:spPr>
          <a:xfrm>
            <a:off x="3802281" y="1745533"/>
            <a:ext cx="1575997" cy="33655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Invoice Date : </a:t>
            </a:r>
            <a:endParaRPr/>
          </a:p>
          <a:p>
            <a:pPr indent="0" lvl="0" marL="0" marR="0" rtl="0" algn="l">
              <a:lnSpc>
                <a:spcPct val="140040"/>
              </a:lnSpc>
              <a:spcBef>
                <a:spcPts val="0"/>
              </a:spcBef>
              <a:spcAft>
                <a:spcPts val="0"/>
              </a:spcAft>
              <a:buNone/>
            </a:pPr>
            <a:r>
              <a:rPr b="1" i="0" lang="en-US" sz="999" u="none" cap="none" strike="noStrike">
                <a:solidFill>
                  <a:srgbClr val="292929"/>
                </a:solidFill>
                <a:latin typeface="Open Sans Medium"/>
                <a:ea typeface="Open Sans Medium"/>
                <a:cs typeface="Open Sans Medium"/>
                <a:sym typeface="Open Sans Medium"/>
              </a:rPr>
              <a:t>January 25, 2025</a:t>
            </a:r>
            <a:endParaRPr/>
          </a:p>
        </p:txBody>
      </p:sp>
      <p:sp>
        <p:nvSpPr>
          <p:cNvPr id="263" name="Google Shape;263;p18"/>
          <p:cNvSpPr txBox="1"/>
          <p:nvPr/>
        </p:nvSpPr>
        <p:spPr>
          <a:xfrm>
            <a:off x="3802281" y="2586619"/>
            <a:ext cx="3001719" cy="165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Client Company Name</a:t>
            </a:r>
            <a:endParaRPr/>
          </a:p>
        </p:txBody>
      </p:sp>
      <p:sp>
        <p:nvSpPr>
          <p:cNvPr id="264" name="Google Shape;264;p18"/>
          <p:cNvSpPr txBox="1"/>
          <p:nvPr/>
        </p:nvSpPr>
        <p:spPr>
          <a:xfrm>
            <a:off x="3802281" y="2790330"/>
            <a:ext cx="3001719" cy="165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292929"/>
                </a:solidFill>
                <a:latin typeface="Open Sans"/>
                <a:ea typeface="Open Sans"/>
                <a:cs typeface="Open Sans"/>
                <a:sym typeface="Open Sans"/>
              </a:rPr>
              <a:t>123 Anywhere St., Any City, ST 12345</a:t>
            </a:r>
            <a:endParaRPr/>
          </a:p>
        </p:txBody>
      </p:sp>
      <p:sp>
        <p:nvSpPr>
          <p:cNvPr id="265" name="Google Shape;265;p18"/>
          <p:cNvSpPr txBox="1"/>
          <p:nvPr/>
        </p:nvSpPr>
        <p:spPr>
          <a:xfrm>
            <a:off x="3802281" y="2348434"/>
            <a:ext cx="764630" cy="165100"/>
          </a:xfrm>
          <a:prstGeom prst="rect">
            <a:avLst/>
          </a:prstGeom>
          <a:noFill/>
          <a:ln>
            <a:noFill/>
          </a:ln>
        </p:spPr>
        <p:txBody>
          <a:bodyPr anchorCtr="0" anchor="t" bIns="0" lIns="0" spcFirstLastPara="1" rIns="0" wrap="square" tIns="0">
            <a:spAutoFit/>
          </a:bodyPr>
          <a:lstStyle/>
          <a:p>
            <a:pPr indent="0" lvl="0" marL="0" marR="0" rtl="0" algn="just">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Bill to:</a:t>
            </a:r>
            <a:endParaRPr/>
          </a:p>
        </p:txBody>
      </p:sp>
      <p:sp>
        <p:nvSpPr>
          <p:cNvPr id="266" name="Google Shape;266;p18"/>
          <p:cNvSpPr txBox="1"/>
          <p:nvPr/>
        </p:nvSpPr>
        <p:spPr>
          <a:xfrm>
            <a:off x="986654" y="4278789"/>
            <a:ext cx="646325"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02</a:t>
            </a:r>
            <a:endParaRPr/>
          </a:p>
        </p:txBody>
      </p:sp>
      <p:sp>
        <p:nvSpPr>
          <p:cNvPr id="267" name="Google Shape;267;p18"/>
          <p:cNvSpPr txBox="1"/>
          <p:nvPr/>
        </p:nvSpPr>
        <p:spPr>
          <a:xfrm>
            <a:off x="986654" y="5011298"/>
            <a:ext cx="646325"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10</a:t>
            </a:r>
            <a:endParaRPr/>
          </a:p>
        </p:txBody>
      </p:sp>
      <p:sp>
        <p:nvSpPr>
          <p:cNvPr id="268" name="Google Shape;268;p18"/>
          <p:cNvSpPr txBox="1"/>
          <p:nvPr/>
        </p:nvSpPr>
        <p:spPr>
          <a:xfrm>
            <a:off x="986654" y="5749408"/>
            <a:ext cx="646325"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05</a:t>
            </a:r>
            <a:endParaRPr/>
          </a:p>
        </p:txBody>
      </p:sp>
      <p:sp>
        <p:nvSpPr>
          <p:cNvPr id="269" name="Google Shape;269;p18"/>
          <p:cNvSpPr txBox="1"/>
          <p:nvPr/>
        </p:nvSpPr>
        <p:spPr>
          <a:xfrm>
            <a:off x="1917013" y="4278789"/>
            <a:ext cx="1847716" cy="19812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BROCHURE DESIGN</a:t>
            </a:r>
            <a:endParaRPr/>
          </a:p>
        </p:txBody>
      </p:sp>
      <p:sp>
        <p:nvSpPr>
          <p:cNvPr id="270" name="Google Shape;270;p18"/>
          <p:cNvSpPr txBox="1"/>
          <p:nvPr/>
        </p:nvSpPr>
        <p:spPr>
          <a:xfrm>
            <a:off x="3764729" y="7084833"/>
            <a:ext cx="1793033" cy="19812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F8F7F4"/>
                </a:solidFill>
                <a:latin typeface="Open Sans"/>
                <a:ea typeface="Open Sans"/>
                <a:cs typeface="Open Sans"/>
                <a:sym typeface="Open Sans"/>
              </a:rPr>
              <a:t>TOTAL AMOUNT DUE</a:t>
            </a:r>
            <a:endParaRPr/>
          </a:p>
        </p:txBody>
      </p:sp>
      <p:sp>
        <p:nvSpPr>
          <p:cNvPr id="271" name="Google Shape;271;p18"/>
          <p:cNvSpPr txBox="1"/>
          <p:nvPr/>
        </p:nvSpPr>
        <p:spPr>
          <a:xfrm>
            <a:off x="1917013" y="5011298"/>
            <a:ext cx="1847716" cy="19812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WEBSITE REDESIGN</a:t>
            </a:r>
            <a:endParaRPr/>
          </a:p>
        </p:txBody>
      </p:sp>
      <p:sp>
        <p:nvSpPr>
          <p:cNvPr id="272" name="Google Shape;272;p18"/>
          <p:cNvSpPr txBox="1"/>
          <p:nvPr/>
        </p:nvSpPr>
        <p:spPr>
          <a:xfrm>
            <a:off x="1917013" y="5749408"/>
            <a:ext cx="2330504" cy="19812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SOCIAL MEDIA GRAPHICS</a:t>
            </a:r>
            <a:endParaRPr/>
          </a:p>
        </p:txBody>
      </p:sp>
      <p:sp>
        <p:nvSpPr>
          <p:cNvPr id="273" name="Google Shape;273;p18"/>
          <p:cNvSpPr txBox="1"/>
          <p:nvPr/>
        </p:nvSpPr>
        <p:spPr>
          <a:xfrm>
            <a:off x="1917013" y="4479244"/>
            <a:ext cx="2330400" cy="330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99" u="none" cap="none" strike="noStrike">
                <a:solidFill>
                  <a:srgbClr val="292929"/>
                </a:solidFill>
                <a:latin typeface="Open Sans"/>
                <a:ea typeface="Open Sans"/>
                <a:cs typeface="Open Sans"/>
                <a:sym typeface="Open Sans"/>
              </a:rPr>
              <a:t>Lorem ipsum dolor sit amet, consectetur adipiscing elit, sed do.</a:t>
            </a:r>
            <a:endParaRPr/>
          </a:p>
        </p:txBody>
      </p:sp>
      <p:sp>
        <p:nvSpPr>
          <p:cNvPr id="274" name="Google Shape;274;p18"/>
          <p:cNvSpPr txBox="1"/>
          <p:nvPr/>
        </p:nvSpPr>
        <p:spPr>
          <a:xfrm>
            <a:off x="937372" y="7218642"/>
            <a:ext cx="2191200" cy="410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599" u="none" cap="none" strike="noStrike">
                <a:solidFill>
                  <a:srgbClr val="292929"/>
                </a:solidFill>
                <a:latin typeface="Open Sans"/>
                <a:ea typeface="Open Sans"/>
                <a:cs typeface="Open Sans"/>
                <a:sym typeface="Open Sans"/>
              </a:rPr>
              <a:t>Duis aute irure dolor in reprehenderit in voluptate velit esse cillum dolore eu fugiat nulla pariatur. Excepteur sint occaecat cupidatat non proident, sunt in culpa qui officia deserunt mollit anim id est laborum</a:t>
            </a:r>
            <a:endParaRPr/>
          </a:p>
        </p:txBody>
      </p:sp>
      <p:sp>
        <p:nvSpPr>
          <p:cNvPr id="275" name="Google Shape;275;p18"/>
          <p:cNvSpPr txBox="1"/>
          <p:nvPr/>
        </p:nvSpPr>
        <p:spPr>
          <a:xfrm>
            <a:off x="1917013" y="5218104"/>
            <a:ext cx="2330400" cy="330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99" u="none" cap="none" strike="noStrike">
                <a:solidFill>
                  <a:srgbClr val="292929"/>
                </a:solidFill>
                <a:latin typeface="Open Sans"/>
                <a:ea typeface="Open Sans"/>
                <a:cs typeface="Open Sans"/>
                <a:sym typeface="Open Sans"/>
              </a:rPr>
              <a:t>Lorem ipsum dolor sit amet, consectetur adipiscing elit, sed do.</a:t>
            </a:r>
            <a:endParaRPr/>
          </a:p>
        </p:txBody>
      </p:sp>
      <p:sp>
        <p:nvSpPr>
          <p:cNvPr id="276" name="Google Shape;276;p18"/>
          <p:cNvSpPr txBox="1"/>
          <p:nvPr/>
        </p:nvSpPr>
        <p:spPr>
          <a:xfrm>
            <a:off x="1917013" y="5962566"/>
            <a:ext cx="2330400" cy="330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99" u="none" cap="none" strike="noStrike">
                <a:solidFill>
                  <a:srgbClr val="292929"/>
                </a:solidFill>
                <a:latin typeface="Open Sans"/>
                <a:ea typeface="Open Sans"/>
                <a:cs typeface="Open Sans"/>
                <a:sym typeface="Open Sans"/>
              </a:rPr>
              <a:t>Lorem ipsum dolor sit amet, consectetur adipiscing elit, sed do.</a:t>
            </a:r>
            <a:endParaRPr/>
          </a:p>
        </p:txBody>
      </p:sp>
      <p:sp>
        <p:nvSpPr>
          <p:cNvPr id="277" name="Google Shape;277;p18"/>
          <p:cNvSpPr txBox="1"/>
          <p:nvPr/>
        </p:nvSpPr>
        <p:spPr>
          <a:xfrm>
            <a:off x="4098163" y="4278789"/>
            <a:ext cx="1333734"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$ 200.00</a:t>
            </a:r>
            <a:endParaRPr/>
          </a:p>
        </p:txBody>
      </p:sp>
      <p:sp>
        <p:nvSpPr>
          <p:cNvPr id="278" name="Google Shape;278;p18"/>
          <p:cNvSpPr txBox="1"/>
          <p:nvPr/>
        </p:nvSpPr>
        <p:spPr>
          <a:xfrm>
            <a:off x="4098163" y="5011298"/>
            <a:ext cx="1333734"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$ 700.00</a:t>
            </a:r>
            <a:endParaRPr/>
          </a:p>
        </p:txBody>
      </p:sp>
      <p:sp>
        <p:nvSpPr>
          <p:cNvPr id="279" name="Google Shape;279;p18"/>
          <p:cNvSpPr txBox="1"/>
          <p:nvPr/>
        </p:nvSpPr>
        <p:spPr>
          <a:xfrm>
            <a:off x="4098163" y="5749408"/>
            <a:ext cx="1333734"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$ 50.00</a:t>
            </a:r>
            <a:endParaRPr/>
          </a:p>
        </p:txBody>
      </p:sp>
      <p:sp>
        <p:nvSpPr>
          <p:cNvPr id="280" name="Google Shape;280;p18"/>
          <p:cNvSpPr txBox="1"/>
          <p:nvPr/>
        </p:nvSpPr>
        <p:spPr>
          <a:xfrm>
            <a:off x="5470266" y="4278789"/>
            <a:ext cx="1333734"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$ 400.00</a:t>
            </a:r>
            <a:endParaRPr/>
          </a:p>
        </p:txBody>
      </p:sp>
      <p:sp>
        <p:nvSpPr>
          <p:cNvPr id="281" name="Google Shape;281;p18"/>
          <p:cNvSpPr txBox="1"/>
          <p:nvPr/>
        </p:nvSpPr>
        <p:spPr>
          <a:xfrm>
            <a:off x="5470266" y="5011298"/>
            <a:ext cx="1333734"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$ 7000.00</a:t>
            </a:r>
            <a:endParaRPr/>
          </a:p>
        </p:txBody>
      </p:sp>
      <p:sp>
        <p:nvSpPr>
          <p:cNvPr id="282" name="Google Shape;282;p18"/>
          <p:cNvSpPr txBox="1"/>
          <p:nvPr/>
        </p:nvSpPr>
        <p:spPr>
          <a:xfrm>
            <a:off x="5470266" y="5749408"/>
            <a:ext cx="1333734"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$ 250.00</a:t>
            </a:r>
            <a:endParaRPr/>
          </a:p>
        </p:txBody>
      </p:sp>
      <p:sp>
        <p:nvSpPr>
          <p:cNvPr id="283" name="Google Shape;283;p18"/>
          <p:cNvSpPr txBox="1"/>
          <p:nvPr/>
        </p:nvSpPr>
        <p:spPr>
          <a:xfrm>
            <a:off x="5470266" y="6413416"/>
            <a:ext cx="1333734"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$ 7650.00</a:t>
            </a:r>
            <a:endParaRPr/>
          </a:p>
        </p:txBody>
      </p:sp>
      <p:sp>
        <p:nvSpPr>
          <p:cNvPr id="284" name="Google Shape;284;p18"/>
          <p:cNvSpPr txBox="1"/>
          <p:nvPr/>
        </p:nvSpPr>
        <p:spPr>
          <a:xfrm>
            <a:off x="5470266" y="6696213"/>
            <a:ext cx="1333734"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$ 765.00</a:t>
            </a:r>
            <a:endParaRPr/>
          </a:p>
        </p:txBody>
      </p:sp>
      <p:sp>
        <p:nvSpPr>
          <p:cNvPr id="285" name="Google Shape;285;p18"/>
          <p:cNvSpPr txBox="1"/>
          <p:nvPr/>
        </p:nvSpPr>
        <p:spPr>
          <a:xfrm>
            <a:off x="5656166" y="7098275"/>
            <a:ext cx="961933"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F8F7F4"/>
                </a:solidFill>
                <a:latin typeface="Open Sans"/>
                <a:ea typeface="Open Sans"/>
                <a:cs typeface="Open Sans"/>
                <a:sym typeface="Open Sans"/>
              </a:rPr>
              <a:t>$ 8415.00</a:t>
            </a:r>
            <a:endParaRPr/>
          </a:p>
        </p:txBody>
      </p:sp>
      <p:sp>
        <p:nvSpPr>
          <p:cNvPr id="286" name="Google Shape;286;p18"/>
          <p:cNvSpPr txBox="1"/>
          <p:nvPr/>
        </p:nvSpPr>
        <p:spPr>
          <a:xfrm>
            <a:off x="937372" y="3171578"/>
            <a:ext cx="2084871" cy="19812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SERVICE DETAILS:</a:t>
            </a:r>
            <a:endParaRPr/>
          </a:p>
        </p:txBody>
      </p:sp>
      <p:sp>
        <p:nvSpPr>
          <p:cNvPr id="287" name="Google Shape;287;p18"/>
          <p:cNvSpPr txBox="1"/>
          <p:nvPr/>
        </p:nvSpPr>
        <p:spPr>
          <a:xfrm>
            <a:off x="4247518" y="6413416"/>
            <a:ext cx="996305" cy="198120"/>
          </a:xfrm>
          <a:prstGeom prst="rect">
            <a:avLst/>
          </a:prstGeom>
          <a:noFill/>
          <a:ln>
            <a:noFill/>
          </a:ln>
        </p:spPr>
        <p:txBody>
          <a:bodyPr anchorCtr="0" anchor="t" bIns="0" lIns="0" spcFirstLastPara="1" rIns="0" wrap="square" tIns="0">
            <a:spAutoFit/>
          </a:bodyPr>
          <a:lstStyle/>
          <a:p>
            <a:pPr indent="0" lvl="0" marL="0" marR="0" rtl="0" algn="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Sub Total</a:t>
            </a:r>
            <a:endParaRPr/>
          </a:p>
        </p:txBody>
      </p:sp>
      <p:sp>
        <p:nvSpPr>
          <p:cNvPr id="288" name="Google Shape;288;p18"/>
          <p:cNvSpPr txBox="1"/>
          <p:nvPr/>
        </p:nvSpPr>
        <p:spPr>
          <a:xfrm>
            <a:off x="937372" y="7956456"/>
            <a:ext cx="2652541" cy="19812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F8F7F4"/>
                </a:solidFill>
                <a:latin typeface="Open Sans"/>
                <a:ea typeface="Open Sans"/>
                <a:cs typeface="Open Sans"/>
                <a:sym typeface="Open Sans"/>
              </a:rPr>
              <a:t>PAYMENT INFORMATION:</a:t>
            </a:r>
            <a:endParaRPr/>
          </a:p>
        </p:txBody>
      </p:sp>
      <p:sp>
        <p:nvSpPr>
          <p:cNvPr id="289" name="Google Shape;289;p18"/>
          <p:cNvSpPr txBox="1"/>
          <p:nvPr/>
        </p:nvSpPr>
        <p:spPr>
          <a:xfrm>
            <a:off x="937372" y="6977951"/>
            <a:ext cx="1959744" cy="1485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900" u="none" cap="none" strike="noStrike">
                <a:solidFill>
                  <a:srgbClr val="292929"/>
                </a:solidFill>
                <a:latin typeface="Open Sans"/>
                <a:ea typeface="Open Sans"/>
                <a:cs typeface="Open Sans"/>
                <a:sym typeface="Open Sans"/>
              </a:rPr>
              <a:t>TERMS &amp; CONDITIONS</a:t>
            </a:r>
            <a:endParaRPr/>
          </a:p>
        </p:txBody>
      </p:sp>
      <p:sp>
        <p:nvSpPr>
          <p:cNvPr id="290" name="Google Shape;290;p18"/>
          <p:cNvSpPr txBox="1"/>
          <p:nvPr/>
        </p:nvSpPr>
        <p:spPr>
          <a:xfrm>
            <a:off x="4340468" y="6696213"/>
            <a:ext cx="903355" cy="198120"/>
          </a:xfrm>
          <a:prstGeom prst="rect">
            <a:avLst/>
          </a:prstGeom>
          <a:noFill/>
          <a:ln>
            <a:noFill/>
          </a:ln>
        </p:spPr>
        <p:txBody>
          <a:bodyPr anchorCtr="0" anchor="t" bIns="0" lIns="0" spcFirstLastPara="1" rIns="0" wrap="square" tIns="0">
            <a:spAutoFit/>
          </a:bodyPr>
          <a:lstStyle/>
          <a:p>
            <a:pPr indent="0" lvl="0" marL="0" marR="0" rtl="0" algn="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Tax 10%</a:t>
            </a:r>
            <a:endParaRPr/>
          </a:p>
        </p:txBody>
      </p:sp>
      <p:sp>
        <p:nvSpPr>
          <p:cNvPr id="291" name="Google Shape;291;p18"/>
          <p:cNvSpPr txBox="1"/>
          <p:nvPr/>
        </p:nvSpPr>
        <p:spPr>
          <a:xfrm>
            <a:off x="1917013" y="3670561"/>
            <a:ext cx="1437585" cy="19812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DESCRIPTION</a:t>
            </a:r>
            <a:endParaRPr/>
          </a:p>
        </p:txBody>
      </p:sp>
      <p:sp>
        <p:nvSpPr>
          <p:cNvPr id="292" name="Google Shape;292;p18"/>
          <p:cNvSpPr txBox="1"/>
          <p:nvPr/>
        </p:nvSpPr>
        <p:spPr>
          <a:xfrm>
            <a:off x="1059325" y="3681014"/>
            <a:ext cx="500983"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QTY</a:t>
            </a:r>
            <a:endParaRPr/>
          </a:p>
        </p:txBody>
      </p:sp>
      <p:sp>
        <p:nvSpPr>
          <p:cNvPr id="293" name="Google Shape;293;p18"/>
          <p:cNvSpPr txBox="1"/>
          <p:nvPr/>
        </p:nvSpPr>
        <p:spPr>
          <a:xfrm>
            <a:off x="4108350" y="3681014"/>
            <a:ext cx="1327787"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RATE PER HOUR</a:t>
            </a:r>
            <a:endParaRPr/>
          </a:p>
        </p:txBody>
      </p:sp>
      <p:sp>
        <p:nvSpPr>
          <p:cNvPr id="294" name="Google Shape;294;p18"/>
          <p:cNvSpPr txBox="1"/>
          <p:nvPr/>
        </p:nvSpPr>
        <p:spPr>
          <a:xfrm>
            <a:off x="5738892" y="3681014"/>
            <a:ext cx="796481" cy="19812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292929"/>
                </a:solidFill>
                <a:latin typeface="Open Sans"/>
                <a:ea typeface="Open Sans"/>
                <a:cs typeface="Open Sans"/>
                <a:sym typeface="Open Sans"/>
              </a:rPr>
              <a:t>TOTAL</a:t>
            </a:r>
            <a:endParaRPr/>
          </a:p>
        </p:txBody>
      </p:sp>
      <p:sp>
        <p:nvSpPr>
          <p:cNvPr id="295" name="Google Shape;295;p18"/>
          <p:cNvSpPr txBox="1"/>
          <p:nvPr/>
        </p:nvSpPr>
        <p:spPr>
          <a:xfrm>
            <a:off x="1509852" y="1202026"/>
            <a:ext cx="1606455" cy="619125"/>
          </a:xfrm>
          <a:prstGeom prst="rect">
            <a:avLst/>
          </a:prstGeom>
          <a:noFill/>
          <a:ln>
            <a:noFill/>
          </a:ln>
        </p:spPr>
        <p:txBody>
          <a:bodyPr anchorCtr="0" anchor="t" bIns="0" lIns="0" spcFirstLastPara="1" rIns="0" wrap="square" tIns="0">
            <a:spAutoFit/>
          </a:bodyPr>
          <a:lstStyle/>
          <a:p>
            <a:pPr indent="0" lvl="0" marL="0" marR="0" rtl="0" algn="l">
              <a:lnSpc>
                <a:spcPct val="120019"/>
              </a:lnSpc>
              <a:spcBef>
                <a:spcPts val="0"/>
              </a:spcBef>
              <a:spcAft>
                <a:spcPts val="0"/>
              </a:spcAft>
              <a:buNone/>
            </a:pPr>
            <a:r>
              <a:rPr b="1" i="0" lang="en-US" sz="2003" u="none" cap="none" strike="noStrike">
                <a:solidFill>
                  <a:srgbClr val="C05846"/>
                </a:solidFill>
                <a:latin typeface="Open Sans"/>
                <a:ea typeface="Open Sans"/>
                <a:cs typeface="Open Sans"/>
                <a:sym typeface="Open Sans"/>
              </a:rPr>
              <a:t>Design Studio</a:t>
            </a:r>
            <a:endParaRPr/>
          </a:p>
        </p:txBody>
      </p:sp>
      <p:sp>
        <p:nvSpPr>
          <p:cNvPr id="296" name="Google Shape;296;p18"/>
          <p:cNvSpPr txBox="1"/>
          <p:nvPr/>
        </p:nvSpPr>
        <p:spPr>
          <a:xfrm>
            <a:off x="5656412" y="1745533"/>
            <a:ext cx="1147588" cy="33655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Invoice No: </a:t>
            </a:r>
            <a:endParaRPr/>
          </a:p>
          <a:p>
            <a:pPr indent="0" lvl="0" marL="0" marR="0" rtl="0" algn="l">
              <a:lnSpc>
                <a:spcPct val="140040"/>
              </a:lnSpc>
              <a:spcBef>
                <a:spcPts val="0"/>
              </a:spcBef>
              <a:spcAft>
                <a:spcPts val="0"/>
              </a:spcAft>
              <a:buNone/>
            </a:pPr>
            <a:r>
              <a:rPr b="1" i="0" lang="en-US" sz="999" u="none" cap="none" strike="noStrike">
                <a:solidFill>
                  <a:srgbClr val="292929"/>
                </a:solidFill>
                <a:latin typeface="Open Sans Medium"/>
                <a:ea typeface="Open Sans Medium"/>
                <a:cs typeface="Open Sans Medium"/>
                <a:sym typeface="Open Sans Medium"/>
              </a:rPr>
              <a:t>S1-2025-009</a:t>
            </a:r>
            <a:endParaRPr/>
          </a:p>
        </p:txBody>
      </p:sp>
      <p:sp>
        <p:nvSpPr>
          <p:cNvPr id="297" name="Google Shape;297;p18"/>
          <p:cNvSpPr txBox="1"/>
          <p:nvPr/>
        </p:nvSpPr>
        <p:spPr>
          <a:xfrm>
            <a:off x="948101" y="8291681"/>
            <a:ext cx="2406497" cy="5080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Payment Method: </a:t>
            </a:r>
            <a:r>
              <a:rPr b="0" i="0" lang="en-US" sz="999" u="none" cap="none" strike="noStrike">
                <a:solidFill>
                  <a:srgbClr val="292929"/>
                </a:solidFill>
                <a:latin typeface="Open Sans"/>
                <a:ea typeface="Open Sans"/>
                <a:cs typeface="Open Sans"/>
                <a:sym typeface="Open Sans"/>
              </a:rPr>
              <a:t>Bank Transfer</a:t>
            </a:r>
            <a:endParaRPr/>
          </a:p>
          <a:p>
            <a:pPr indent="0" lvl="0" marL="0" marR="0" rtl="0" algn="l">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Due Date: </a:t>
            </a:r>
            <a:r>
              <a:rPr b="0" i="0" lang="en-US" sz="999" u="none" cap="none" strike="noStrike">
                <a:solidFill>
                  <a:srgbClr val="292929"/>
                </a:solidFill>
                <a:latin typeface="Open Sans"/>
                <a:ea typeface="Open Sans"/>
                <a:cs typeface="Open Sans"/>
                <a:sym typeface="Open Sans"/>
              </a:rPr>
              <a:t>February 25, 2025</a:t>
            </a:r>
            <a:endParaRPr/>
          </a:p>
          <a:p>
            <a:pPr indent="0" lvl="0" marL="0" marR="0" rtl="0" algn="l">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Bank Account:</a:t>
            </a:r>
            <a:r>
              <a:rPr b="0" i="0" lang="en-US" sz="999" u="none" cap="none" strike="noStrike">
                <a:solidFill>
                  <a:srgbClr val="292929"/>
                </a:solidFill>
                <a:latin typeface="Open Sans"/>
                <a:ea typeface="Open Sans"/>
                <a:cs typeface="Open Sans"/>
                <a:sym typeface="Open Sans"/>
              </a:rPr>
              <a:t> 1234-5678-9012</a:t>
            </a:r>
            <a:endParaRPr/>
          </a:p>
        </p:txBody>
      </p:sp>
      <p:sp>
        <p:nvSpPr>
          <p:cNvPr id="298" name="Google Shape;298;p18"/>
          <p:cNvSpPr txBox="1"/>
          <p:nvPr/>
        </p:nvSpPr>
        <p:spPr>
          <a:xfrm>
            <a:off x="4510578" y="9167981"/>
            <a:ext cx="1763130" cy="165100"/>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Signature</a:t>
            </a:r>
            <a:endParaRPr/>
          </a:p>
        </p:txBody>
      </p:sp>
      <p:cxnSp>
        <p:nvCxnSpPr>
          <p:cNvPr id="299" name="Google Shape;299;p18"/>
          <p:cNvCxnSpPr/>
          <p:nvPr/>
        </p:nvCxnSpPr>
        <p:spPr>
          <a:xfrm>
            <a:off x="4182543" y="9114006"/>
            <a:ext cx="2419200" cy="0"/>
          </a:xfrm>
          <a:prstGeom prst="straightConnector1">
            <a:avLst/>
          </a:prstGeom>
          <a:noFill/>
          <a:ln cap="flat" cmpd="sng" w="19050">
            <a:solidFill>
              <a:srgbClr val="809972"/>
            </a:solidFill>
            <a:prstDash val="solid"/>
            <a:round/>
            <a:headEnd len="sm" w="sm" type="none"/>
            <a:tailEnd len="sm" w="sm" type="none"/>
          </a:ln>
        </p:spPr>
      </p:cxnSp>
      <p:sp>
        <p:nvSpPr>
          <p:cNvPr id="300" name="Google Shape;300;p18"/>
          <p:cNvSpPr txBox="1"/>
          <p:nvPr/>
        </p:nvSpPr>
        <p:spPr>
          <a:xfrm>
            <a:off x="1286292" y="9167981"/>
            <a:ext cx="1763130" cy="165100"/>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b="1" i="0" lang="en-US" sz="999" u="none" cap="none" strike="noStrike">
                <a:solidFill>
                  <a:srgbClr val="292929"/>
                </a:solidFill>
                <a:latin typeface="Open Sans"/>
                <a:ea typeface="Open Sans"/>
                <a:cs typeface="Open Sans"/>
                <a:sym typeface="Open Sans"/>
              </a:rPr>
              <a:t>Date Signed</a:t>
            </a:r>
            <a:endParaRPr/>
          </a:p>
        </p:txBody>
      </p:sp>
      <p:cxnSp>
        <p:nvCxnSpPr>
          <p:cNvPr id="301" name="Google Shape;301;p18"/>
          <p:cNvCxnSpPr/>
          <p:nvPr/>
        </p:nvCxnSpPr>
        <p:spPr>
          <a:xfrm>
            <a:off x="958257" y="9114006"/>
            <a:ext cx="2419200" cy="0"/>
          </a:xfrm>
          <a:prstGeom prst="straightConnector1">
            <a:avLst/>
          </a:prstGeom>
          <a:noFill/>
          <a:ln cap="flat" cmpd="sng" w="19050">
            <a:solidFill>
              <a:srgbClr val="809972"/>
            </a:solidFill>
            <a:prstDash val="solid"/>
            <a:round/>
            <a:headEnd len="sm" w="sm" type="none"/>
            <a:tailEnd len="sm" w="sm" type="none"/>
          </a:ln>
        </p:spPr>
      </p:cxnSp>
      <p:sp>
        <p:nvSpPr>
          <p:cNvPr id="302" name="Google Shape;302;p18"/>
          <p:cNvSpPr txBox="1"/>
          <p:nvPr/>
        </p:nvSpPr>
        <p:spPr>
          <a:xfrm>
            <a:off x="958257" y="9599450"/>
            <a:ext cx="2452060" cy="33655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1" i="0" lang="en-US" sz="999" u="none" cap="none" strike="noStrike">
                <a:solidFill>
                  <a:srgbClr val="292929"/>
                </a:solidFill>
                <a:latin typeface="Open Sans Medium"/>
                <a:ea typeface="Open Sans Medium"/>
                <a:cs typeface="Open Sans Medium"/>
                <a:sym typeface="Open Sans Medium"/>
              </a:rPr>
              <a:t>Email us at: hello@designstudio.com</a:t>
            </a:r>
            <a:endParaRPr/>
          </a:p>
          <a:p>
            <a:pPr indent="0" lvl="0" marL="0" marR="0" rtl="0" algn="l">
              <a:lnSpc>
                <a:spcPct val="140040"/>
              </a:lnSpc>
              <a:spcBef>
                <a:spcPts val="0"/>
              </a:spcBef>
              <a:spcAft>
                <a:spcPts val="0"/>
              </a:spcAft>
              <a:buNone/>
            </a:pPr>
            <a:r>
              <a:rPr b="1" i="0" lang="en-US" sz="999" u="none" cap="none" strike="noStrike">
                <a:solidFill>
                  <a:srgbClr val="292929"/>
                </a:solidFill>
                <a:latin typeface="Open Sans Medium"/>
                <a:ea typeface="Open Sans Medium"/>
                <a:cs typeface="Open Sans Medium"/>
                <a:sym typeface="Open Sans Medium"/>
              </a:rPr>
              <a:t>Call us at: 124-456-789</a:t>
            </a:r>
            <a:endParaRPr/>
          </a:p>
        </p:txBody>
      </p:sp>
      <p:pic>
        <p:nvPicPr>
          <p:cNvPr id="303" name="Google Shape;303;p18"/>
          <p:cNvPicPr preferRelativeResize="0"/>
          <p:nvPr/>
        </p:nvPicPr>
        <p:blipFill rotWithShape="1">
          <a:blip r:embed="rId4">
            <a:alphaModFix/>
          </a:blip>
          <a:srcRect b="0" l="5168" r="0" t="73704"/>
          <a:stretch/>
        </p:blipFill>
        <p:spPr>
          <a:xfrm>
            <a:off x="1625" y="-36675"/>
            <a:ext cx="2452076" cy="679449"/>
          </a:xfrm>
          <a:prstGeom prst="rect">
            <a:avLst/>
          </a:prstGeom>
          <a:noFill/>
          <a:ln>
            <a:noFill/>
          </a:ln>
        </p:spPr>
      </p:pic>
      <p:pic>
        <p:nvPicPr>
          <p:cNvPr id="304" name="Google Shape;304;p18"/>
          <p:cNvPicPr preferRelativeResize="0"/>
          <p:nvPr/>
        </p:nvPicPr>
        <p:blipFill rotWithShape="1">
          <a:blip r:embed="rId5">
            <a:alphaModFix/>
          </a:blip>
          <a:srcRect b="0" l="0" r="0" t="73723"/>
          <a:stretch/>
        </p:blipFill>
        <p:spPr>
          <a:xfrm>
            <a:off x="2452300" y="-36675"/>
            <a:ext cx="2585799" cy="679450"/>
          </a:xfrm>
          <a:prstGeom prst="rect">
            <a:avLst/>
          </a:prstGeom>
          <a:noFill/>
          <a:ln>
            <a:noFill/>
          </a:ln>
        </p:spPr>
      </p:pic>
      <p:pic>
        <p:nvPicPr>
          <p:cNvPr id="305" name="Google Shape;305;p18"/>
          <p:cNvPicPr preferRelativeResize="0"/>
          <p:nvPr/>
        </p:nvPicPr>
        <p:blipFill rotWithShape="1">
          <a:blip r:embed="rId6">
            <a:alphaModFix/>
          </a:blip>
          <a:srcRect b="0" l="0" r="2846" t="73697"/>
          <a:stretch/>
        </p:blipFill>
        <p:spPr>
          <a:xfrm>
            <a:off x="5042925" y="-36675"/>
            <a:ext cx="2512075" cy="679450"/>
          </a:xfrm>
          <a:prstGeom prst="rect">
            <a:avLst/>
          </a:prstGeom>
          <a:noFill/>
          <a:ln>
            <a:noFill/>
          </a:ln>
        </p:spPr>
      </p:pic>
      <p:pic>
        <p:nvPicPr>
          <p:cNvPr id="306" name="Google Shape;306;p18"/>
          <p:cNvPicPr preferRelativeResize="0"/>
          <p:nvPr/>
        </p:nvPicPr>
        <p:blipFill rotWithShape="1">
          <a:blip r:embed="rId4">
            <a:alphaModFix/>
          </a:blip>
          <a:srcRect b="85252" l="1574" r="0" t="0"/>
          <a:stretch/>
        </p:blipFill>
        <p:spPr>
          <a:xfrm>
            <a:off x="0" y="10318275"/>
            <a:ext cx="2505326" cy="375126"/>
          </a:xfrm>
          <a:prstGeom prst="rect">
            <a:avLst/>
          </a:prstGeom>
          <a:noFill/>
          <a:ln>
            <a:noFill/>
          </a:ln>
        </p:spPr>
      </p:pic>
      <p:pic>
        <p:nvPicPr>
          <p:cNvPr id="307" name="Google Shape;307;p18"/>
          <p:cNvPicPr preferRelativeResize="0"/>
          <p:nvPr/>
        </p:nvPicPr>
        <p:blipFill rotWithShape="1">
          <a:blip r:embed="rId5">
            <a:alphaModFix/>
          </a:blip>
          <a:srcRect b="85262" l="0" r="0" t="0"/>
          <a:stretch/>
        </p:blipFill>
        <p:spPr>
          <a:xfrm>
            <a:off x="2505325" y="10318275"/>
            <a:ext cx="2545425" cy="375124"/>
          </a:xfrm>
          <a:prstGeom prst="rect">
            <a:avLst/>
          </a:prstGeom>
          <a:noFill/>
          <a:ln>
            <a:noFill/>
          </a:ln>
        </p:spPr>
      </p:pic>
      <p:pic>
        <p:nvPicPr>
          <p:cNvPr id="308" name="Google Shape;308;p18"/>
          <p:cNvPicPr preferRelativeResize="0"/>
          <p:nvPr/>
        </p:nvPicPr>
        <p:blipFill rotWithShape="1">
          <a:blip r:embed="rId7">
            <a:alphaModFix/>
          </a:blip>
          <a:srcRect b="85275" l="0" r="1516" t="0"/>
          <a:stretch/>
        </p:blipFill>
        <p:spPr>
          <a:xfrm>
            <a:off x="5050775" y="10318275"/>
            <a:ext cx="2512076" cy="3751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2F21"/>
        </a:solidFill>
      </p:bgPr>
    </p:bg>
    <p:spTree>
      <p:nvGrpSpPr>
        <p:cNvPr id="312" name="Shape 312"/>
        <p:cNvGrpSpPr/>
        <p:nvPr/>
      </p:nvGrpSpPr>
      <p:grpSpPr>
        <a:xfrm>
          <a:off x="0" y="0"/>
          <a:ext cx="0" cy="0"/>
          <a:chOff x="0" y="0"/>
          <a:chExt cx="0" cy="0"/>
        </a:xfrm>
      </p:grpSpPr>
      <p:sp>
        <p:nvSpPr>
          <p:cNvPr id="313" name="Google Shape;313;p19"/>
          <p:cNvSpPr/>
          <p:nvPr/>
        </p:nvSpPr>
        <p:spPr>
          <a:xfrm>
            <a:off x="756000" y="2447646"/>
            <a:ext cx="6048000" cy="2615353"/>
          </a:xfrm>
          <a:custGeom>
            <a:rect b="b" l="l" r="r" t="t"/>
            <a:pathLst>
              <a:path extrusionOk="0" h="1168706" w="2702632">
                <a:moveTo>
                  <a:pt x="0" y="0"/>
                </a:moveTo>
                <a:lnTo>
                  <a:pt x="2702632" y="0"/>
                </a:lnTo>
                <a:lnTo>
                  <a:pt x="2702632" y="1168706"/>
                </a:lnTo>
                <a:lnTo>
                  <a:pt x="0" y="1168706"/>
                </a:lnTo>
                <a:close/>
              </a:path>
            </a:pathLst>
          </a:custGeom>
          <a:solidFill>
            <a:srgbClr val="F8F7F4"/>
          </a:solidFill>
          <a:ln>
            <a:noFill/>
          </a:ln>
        </p:spPr>
      </p:sp>
      <p:sp>
        <p:nvSpPr>
          <p:cNvPr id="314" name="Google Shape;314;p19"/>
          <p:cNvSpPr/>
          <p:nvPr/>
        </p:nvSpPr>
        <p:spPr>
          <a:xfrm>
            <a:off x="971000" y="2255341"/>
            <a:ext cx="2574470" cy="381471"/>
          </a:xfrm>
          <a:custGeom>
            <a:rect b="b" l="l" r="r" t="t"/>
            <a:pathLst>
              <a:path extrusionOk="0" h="170466" w="1150437">
                <a:moveTo>
                  <a:pt x="0" y="0"/>
                </a:moveTo>
                <a:lnTo>
                  <a:pt x="1150437" y="0"/>
                </a:lnTo>
                <a:lnTo>
                  <a:pt x="1150437" y="170466"/>
                </a:lnTo>
                <a:lnTo>
                  <a:pt x="0" y="170466"/>
                </a:lnTo>
                <a:close/>
              </a:path>
            </a:pathLst>
          </a:custGeom>
          <a:solidFill>
            <a:srgbClr val="C05846"/>
          </a:solidFill>
          <a:ln>
            <a:noFill/>
          </a:ln>
        </p:spPr>
      </p:sp>
      <p:sp>
        <p:nvSpPr>
          <p:cNvPr id="315" name="Google Shape;315;p19"/>
          <p:cNvSpPr/>
          <p:nvPr/>
        </p:nvSpPr>
        <p:spPr>
          <a:xfrm>
            <a:off x="3821411" y="2255341"/>
            <a:ext cx="2574470" cy="381471"/>
          </a:xfrm>
          <a:custGeom>
            <a:rect b="b" l="l" r="r" t="t"/>
            <a:pathLst>
              <a:path extrusionOk="0" h="170466" w="1150437">
                <a:moveTo>
                  <a:pt x="0" y="0"/>
                </a:moveTo>
                <a:lnTo>
                  <a:pt x="1150437" y="0"/>
                </a:lnTo>
                <a:lnTo>
                  <a:pt x="1150437" y="170466"/>
                </a:lnTo>
                <a:lnTo>
                  <a:pt x="0" y="170466"/>
                </a:lnTo>
                <a:close/>
              </a:path>
            </a:pathLst>
          </a:custGeom>
          <a:solidFill>
            <a:srgbClr val="C05846"/>
          </a:solidFill>
          <a:ln>
            <a:noFill/>
          </a:ln>
        </p:spPr>
      </p:sp>
      <p:sp>
        <p:nvSpPr>
          <p:cNvPr id="316" name="Google Shape;316;p19"/>
          <p:cNvSpPr/>
          <p:nvPr/>
        </p:nvSpPr>
        <p:spPr>
          <a:xfrm>
            <a:off x="756000" y="5720224"/>
            <a:ext cx="6048000" cy="4083778"/>
          </a:xfrm>
          <a:custGeom>
            <a:rect b="b" l="l" r="r" t="t"/>
            <a:pathLst>
              <a:path extrusionOk="0" h="1824892" w="2702632">
                <a:moveTo>
                  <a:pt x="0" y="0"/>
                </a:moveTo>
                <a:lnTo>
                  <a:pt x="2702632" y="0"/>
                </a:lnTo>
                <a:lnTo>
                  <a:pt x="2702632" y="1824892"/>
                </a:lnTo>
                <a:lnTo>
                  <a:pt x="0" y="1824892"/>
                </a:lnTo>
                <a:close/>
              </a:path>
            </a:pathLst>
          </a:custGeom>
          <a:solidFill>
            <a:srgbClr val="F8F7F4"/>
          </a:solidFill>
          <a:ln>
            <a:noFill/>
          </a:ln>
        </p:spPr>
      </p:sp>
      <p:sp>
        <p:nvSpPr>
          <p:cNvPr id="317" name="Google Shape;317;p19"/>
          <p:cNvSpPr/>
          <p:nvPr/>
        </p:nvSpPr>
        <p:spPr>
          <a:xfrm>
            <a:off x="2492765" y="5501149"/>
            <a:ext cx="2574470" cy="381471"/>
          </a:xfrm>
          <a:custGeom>
            <a:rect b="b" l="l" r="r" t="t"/>
            <a:pathLst>
              <a:path extrusionOk="0" h="170466" w="1150437">
                <a:moveTo>
                  <a:pt x="0" y="0"/>
                </a:moveTo>
                <a:lnTo>
                  <a:pt x="1150437" y="0"/>
                </a:lnTo>
                <a:lnTo>
                  <a:pt x="1150437" y="170466"/>
                </a:lnTo>
                <a:lnTo>
                  <a:pt x="0" y="170466"/>
                </a:lnTo>
                <a:close/>
              </a:path>
            </a:pathLst>
          </a:custGeom>
          <a:solidFill>
            <a:srgbClr val="C05846"/>
          </a:solidFill>
          <a:ln>
            <a:noFill/>
          </a:ln>
        </p:spPr>
      </p:sp>
      <p:sp>
        <p:nvSpPr>
          <p:cNvPr id="318" name="Google Shape;318;p19"/>
          <p:cNvSpPr/>
          <p:nvPr/>
        </p:nvSpPr>
        <p:spPr>
          <a:xfrm>
            <a:off x="4028262" y="2899443"/>
            <a:ext cx="566305" cy="566305"/>
          </a:xfrm>
          <a:custGeom>
            <a:rect b="b" l="l" r="r" t="t"/>
            <a:pathLst>
              <a:path extrusionOk="0" h="1035491" w="1035491">
                <a:moveTo>
                  <a:pt x="437470" y="0"/>
                </a:moveTo>
                <a:lnTo>
                  <a:pt x="598021" y="0"/>
                </a:lnTo>
                <a:cubicBezTo>
                  <a:pt x="839629" y="0"/>
                  <a:pt x="1035491" y="195862"/>
                  <a:pt x="1035491" y="437470"/>
                </a:cubicBezTo>
                <a:lnTo>
                  <a:pt x="1035491" y="598021"/>
                </a:lnTo>
                <a:cubicBezTo>
                  <a:pt x="1035491" y="839629"/>
                  <a:pt x="839629" y="1035491"/>
                  <a:pt x="598021" y="1035491"/>
                </a:cubicBezTo>
                <a:lnTo>
                  <a:pt x="437470" y="1035491"/>
                </a:lnTo>
                <a:cubicBezTo>
                  <a:pt x="195862" y="1035491"/>
                  <a:pt x="0" y="839629"/>
                  <a:pt x="0" y="598021"/>
                </a:cubicBezTo>
                <a:lnTo>
                  <a:pt x="0" y="437470"/>
                </a:lnTo>
                <a:cubicBezTo>
                  <a:pt x="0" y="195862"/>
                  <a:pt x="195862" y="0"/>
                  <a:pt x="437470" y="0"/>
                </a:cubicBezTo>
                <a:close/>
              </a:path>
            </a:pathLst>
          </a:custGeom>
          <a:solidFill>
            <a:srgbClr val="5A76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9"/>
          <p:cNvSpPr txBox="1"/>
          <p:nvPr/>
        </p:nvSpPr>
        <p:spPr>
          <a:xfrm>
            <a:off x="3913259" y="3564427"/>
            <a:ext cx="719858" cy="124206"/>
          </a:xfrm>
          <a:prstGeom prst="rect">
            <a:avLst/>
          </a:prstGeom>
          <a:noFill/>
          <a:ln>
            <a:noFill/>
          </a:ln>
        </p:spPr>
        <p:txBody>
          <a:bodyPr anchorCtr="0" anchor="t" bIns="0" lIns="0" spcFirstLastPara="1" rIns="0" wrap="square" tIns="0">
            <a:spAutoFit/>
          </a:bodyPr>
          <a:lstStyle/>
          <a:p>
            <a:pPr indent="0" lvl="0" marL="0" marR="0" rtl="0" algn="ctr">
              <a:lnSpc>
                <a:spcPct val="103003"/>
              </a:lnSpc>
              <a:spcBef>
                <a:spcPts val="0"/>
              </a:spcBef>
              <a:spcAft>
                <a:spcPts val="0"/>
              </a:spcAft>
              <a:buNone/>
            </a:pPr>
            <a:r>
              <a:rPr b="0" i="0" lang="en-US" sz="899" u="none" cap="none" strike="noStrike">
                <a:solidFill>
                  <a:srgbClr val="000000"/>
                </a:solidFill>
                <a:latin typeface="Open Sans Light"/>
                <a:ea typeface="Open Sans Light"/>
                <a:cs typeface="Open Sans Light"/>
                <a:sym typeface="Open Sans Light"/>
              </a:rPr>
              <a:t>#5A764B</a:t>
            </a:r>
            <a:endParaRPr/>
          </a:p>
        </p:txBody>
      </p:sp>
      <p:sp>
        <p:nvSpPr>
          <p:cNvPr id="320" name="Google Shape;320;p19"/>
          <p:cNvSpPr txBox="1"/>
          <p:nvPr/>
        </p:nvSpPr>
        <p:spPr>
          <a:xfrm>
            <a:off x="991446" y="1621484"/>
            <a:ext cx="5577108" cy="252857"/>
          </a:xfrm>
          <a:prstGeom prst="rect">
            <a:avLst/>
          </a:prstGeom>
          <a:noFill/>
          <a:ln>
            <a:noFill/>
          </a:ln>
        </p:spPr>
        <p:txBody>
          <a:bodyPr anchorCtr="0" anchor="t" bIns="0" lIns="0" spcFirstLastPara="1" rIns="0" wrap="square" tIns="0">
            <a:spAutoFit/>
          </a:bodyPr>
          <a:lstStyle/>
          <a:p>
            <a:pPr indent="0" lvl="1" marL="0" marR="0" rtl="0" algn="ctr">
              <a:lnSpc>
                <a:spcPct val="122012"/>
              </a:lnSpc>
              <a:spcBef>
                <a:spcPts val="0"/>
              </a:spcBef>
              <a:spcAft>
                <a:spcPts val="0"/>
              </a:spcAft>
              <a:buNone/>
            </a:pPr>
            <a:r>
              <a:rPr b="0" i="0" lang="en-US" sz="1699" u="none" cap="none" strike="noStrike">
                <a:solidFill>
                  <a:srgbClr val="F8F7F4"/>
                </a:solidFill>
                <a:latin typeface="Open Sans"/>
                <a:ea typeface="Open Sans"/>
                <a:cs typeface="Open Sans"/>
                <a:sym typeface="Open Sans"/>
              </a:rPr>
              <a:t>Use these design resources in your Canva template.</a:t>
            </a:r>
            <a:endParaRPr/>
          </a:p>
        </p:txBody>
      </p:sp>
      <p:sp>
        <p:nvSpPr>
          <p:cNvPr id="321" name="Google Shape;321;p19"/>
          <p:cNvSpPr txBox="1"/>
          <p:nvPr/>
        </p:nvSpPr>
        <p:spPr>
          <a:xfrm>
            <a:off x="896033" y="719023"/>
            <a:ext cx="5850756" cy="8635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000" u="none" cap="none" strike="noStrike">
                <a:solidFill>
                  <a:srgbClr val="F8F7F4"/>
                </a:solidFill>
                <a:latin typeface="Open Sans"/>
                <a:ea typeface="Open Sans"/>
                <a:cs typeface="Open Sans"/>
                <a:sym typeface="Open Sans"/>
              </a:rPr>
              <a:t>RESOURCE PAGE</a:t>
            </a:r>
            <a:endParaRPr/>
          </a:p>
        </p:txBody>
      </p:sp>
      <p:sp>
        <p:nvSpPr>
          <p:cNvPr id="322" name="Google Shape;322;p19"/>
          <p:cNvSpPr txBox="1"/>
          <p:nvPr/>
        </p:nvSpPr>
        <p:spPr>
          <a:xfrm>
            <a:off x="1006119" y="2737518"/>
            <a:ext cx="2464384" cy="314325"/>
          </a:xfrm>
          <a:prstGeom prst="rect">
            <a:avLst/>
          </a:prstGeom>
          <a:noFill/>
          <a:ln>
            <a:noFill/>
          </a:ln>
        </p:spPr>
        <p:txBody>
          <a:bodyPr anchorCtr="0" anchor="t" bIns="0" lIns="0" spcFirstLastPara="1" rIns="0" wrap="square" tIns="0">
            <a:spAutoFit/>
          </a:bodyPr>
          <a:lstStyle/>
          <a:p>
            <a:pPr indent="0" lvl="0" marL="0" marR="0" rtl="0" algn="ctr">
              <a:lnSpc>
                <a:spcPct val="120079"/>
              </a:lnSpc>
              <a:spcBef>
                <a:spcPts val="0"/>
              </a:spcBef>
              <a:spcAft>
                <a:spcPts val="0"/>
              </a:spcAft>
              <a:buNone/>
            </a:pPr>
            <a:r>
              <a:rPr b="0" i="0" lang="en-US" sz="1001" u="none" cap="none" strike="noStrike">
                <a:solidFill>
                  <a:srgbClr val="01443C"/>
                </a:solidFill>
                <a:latin typeface="Open Sans"/>
                <a:ea typeface="Open Sans"/>
                <a:cs typeface="Open Sans"/>
                <a:sym typeface="Open Sans"/>
              </a:rPr>
              <a:t>This presentation template</a:t>
            </a:r>
            <a:endParaRPr/>
          </a:p>
          <a:p>
            <a:pPr indent="0" lvl="0" marL="0" marR="0" rtl="0" algn="ctr">
              <a:lnSpc>
                <a:spcPct val="120079"/>
              </a:lnSpc>
              <a:spcBef>
                <a:spcPts val="0"/>
              </a:spcBef>
              <a:spcAft>
                <a:spcPts val="0"/>
              </a:spcAft>
              <a:buNone/>
            </a:pPr>
            <a:r>
              <a:rPr b="0" i="0" lang="en-US" sz="1001" u="none" cap="none" strike="noStrike">
                <a:solidFill>
                  <a:srgbClr val="01443C"/>
                </a:solidFill>
                <a:latin typeface="Open Sans"/>
                <a:ea typeface="Open Sans"/>
                <a:cs typeface="Open Sans"/>
                <a:sym typeface="Open Sans"/>
              </a:rPr>
              <a:t>uses the following free fonts:</a:t>
            </a:r>
            <a:endParaRPr/>
          </a:p>
        </p:txBody>
      </p:sp>
      <p:sp>
        <p:nvSpPr>
          <p:cNvPr id="323" name="Google Shape;323;p19"/>
          <p:cNvSpPr txBox="1"/>
          <p:nvPr/>
        </p:nvSpPr>
        <p:spPr>
          <a:xfrm>
            <a:off x="1309873" y="3347952"/>
            <a:ext cx="1856876" cy="13589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000" u="none" cap="none" strike="noStrike">
                <a:solidFill>
                  <a:srgbClr val="01443C"/>
                </a:solidFill>
                <a:latin typeface="Open Sans"/>
                <a:ea typeface="Open Sans"/>
                <a:cs typeface="Open Sans"/>
                <a:sym typeface="Open Sans"/>
              </a:rPr>
              <a:t>TITLES AND HEADER:</a:t>
            </a:r>
            <a:endParaRPr/>
          </a:p>
        </p:txBody>
      </p:sp>
      <p:sp>
        <p:nvSpPr>
          <p:cNvPr id="324" name="Google Shape;324;p19"/>
          <p:cNvSpPr txBox="1"/>
          <p:nvPr/>
        </p:nvSpPr>
        <p:spPr>
          <a:xfrm>
            <a:off x="1329797" y="2358683"/>
            <a:ext cx="1856876" cy="224790"/>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1" i="0" lang="en-US" sz="1500" u="none" cap="none" strike="noStrike">
                <a:solidFill>
                  <a:srgbClr val="FFFFFF"/>
                </a:solidFill>
                <a:latin typeface="Open Sans"/>
                <a:ea typeface="Open Sans"/>
                <a:cs typeface="Open Sans"/>
                <a:sym typeface="Open Sans"/>
              </a:rPr>
              <a:t>Fonts</a:t>
            </a:r>
            <a:endParaRPr/>
          </a:p>
        </p:txBody>
      </p:sp>
      <p:sp>
        <p:nvSpPr>
          <p:cNvPr id="325" name="Google Shape;325;p19"/>
          <p:cNvSpPr txBox="1"/>
          <p:nvPr/>
        </p:nvSpPr>
        <p:spPr>
          <a:xfrm>
            <a:off x="4158476" y="2358683"/>
            <a:ext cx="1856876" cy="224790"/>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1" i="0" lang="en-US" sz="1500" u="none" cap="none" strike="noStrike">
                <a:solidFill>
                  <a:srgbClr val="FFFFFF"/>
                </a:solidFill>
                <a:latin typeface="Open Sans"/>
                <a:ea typeface="Open Sans"/>
                <a:cs typeface="Open Sans"/>
                <a:sym typeface="Open Sans"/>
              </a:rPr>
              <a:t>Colors</a:t>
            </a:r>
            <a:endParaRPr/>
          </a:p>
        </p:txBody>
      </p:sp>
      <p:sp>
        <p:nvSpPr>
          <p:cNvPr id="326" name="Google Shape;326;p19"/>
          <p:cNvSpPr txBox="1"/>
          <p:nvPr/>
        </p:nvSpPr>
        <p:spPr>
          <a:xfrm>
            <a:off x="2851562" y="5596399"/>
            <a:ext cx="1856876" cy="22479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1" i="0" lang="en-US" sz="1500" u="none" cap="none" strike="noStrike">
                <a:solidFill>
                  <a:srgbClr val="FFFFFF"/>
                </a:solidFill>
                <a:latin typeface="Open Sans"/>
                <a:ea typeface="Open Sans"/>
                <a:cs typeface="Open Sans"/>
                <a:sym typeface="Open Sans"/>
              </a:rPr>
              <a:t>Design Elements</a:t>
            </a:r>
            <a:endParaRPr/>
          </a:p>
        </p:txBody>
      </p:sp>
      <p:sp>
        <p:nvSpPr>
          <p:cNvPr id="327" name="Google Shape;327;p19"/>
          <p:cNvSpPr txBox="1"/>
          <p:nvPr/>
        </p:nvSpPr>
        <p:spPr>
          <a:xfrm>
            <a:off x="1309873" y="3564714"/>
            <a:ext cx="1856876" cy="260096"/>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1" i="0" lang="en-US" sz="1899" u="none" cap="none" strike="noStrike">
                <a:solidFill>
                  <a:srgbClr val="01443C"/>
                </a:solidFill>
                <a:latin typeface="Open Sans"/>
                <a:ea typeface="Open Sans"/>
                <a:cs typeface="Open Sans"/>
                <a:sym typeface="Open Sans"/>
              </a:rPr>
              <a:t>Open Sans</a:t>
            </a:r>
            <a:endParaRPr/>
          </a:p>
        </p:txBody>
      </p:sp>
      <p:sp>
        <p:nvSpPr>
          <p:cNvPr id="328" name="Google Shape;328;p19"/>
          <p:cNvSpPr txBox="1"/>
          <p:nvPr/>
        </p:nvSpPr>
        <p:spPr>
          <a:xfrm>
            <a:off x="1309873" y="4007115"/>
            <a:ext cx="1856876" cy="13589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000" u="none" cap="none" strike="noStrike">
                <a:solidFill>
                  <a:srgbClr val="01443C"/>
                </a:solidFill>
                <a:latin typeface="Open Sans"/>
                <a:ea typeface="Open Sans"/>
                <a:cs typeface="Open Sans"/>
                <a:sym typeface="Open Sans"/>
              </a:rPr>
              <a:t>BODY COPY:</a:t>
            </a:r>
            <a:endParaRPr/>
          </a:p>
        </p:txBody>
      </p:sp>
      <p:sp>
        <p:nvSpPr>
          <p:cNvPr id="329" name="Google Shape;329;p19"/>
          <p:cNvSpPr/>
          <p:nvPr/>
        </p:nvSpPr>
        <p:spPr>
          <a:xfrm>
            <a:off x="4803762" y="2899443"/>
            <a:ext cx="566305" cy="566305"/>
          </a:xfrm>
          <a:custGeom>
            <a:rect b="b" l="l" r="r" t="t"/>
            <a:pathLst>
              <a:path extrusionOk="0" h="1035491" w="1035491">
                <a:moveTo>
                  <a:pt x="437470" y="0"/>
                </a:moveTo>
                <a:lnTo>
                  <a:pt x="598021" y="0"/>
                </a:lnTo>
                <a:cubicBezTo>
                  <a:pt x="839629" y="0"/>
                  <a:pt x="1035491" y="195862"/>
                  <a:pt x="1035491" y="437470"/>
                </a:cubicBezTo>
                <a:lnTo>
                  <a:pt x="1035491" y="598021"/>
                </a:lnTo>
                <a:cubicBezTo>
                  <a:pt x="1035491" y="839629"/>
                  <a:pt x="839629" y="1035491"/>
                  <a:pt x="598021" y="1035491"/>
                </a:cubicBezTo>
                <a:lnTo>
                  <a:pt x="437470" y="1035491"/>
                </a:lnTo>
                <a:cubicBezTo>
                  <a:pt x="195862" y="1035491"/>
                  <a:pt x="0" y="839629"/>
                  <a:pt x="0" y="598021"/>
                </a:cubicBezTo>
                <a:lnTo>
                  <a:pt x="0" y="437470"/>
                </a:lnTo>
                <a:cubicBezTo>
                  <a:pt x="0" y="195862"/>
                  <a:pt x="195862" y="0"/>
                  <a:pt x="437470" y="0"/>
                </a:cubicBezTo>
                <a:close/>
              </a:path>
            </a:pathLst>
          </a:custGeom>
          <a:solidFill>
            <a:srgbClr val="192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9"/>
          <p:cNvSpPr txBox="1"/>
          <p:nvPr/>
        </p:nvSpPr>
        <p:spPr>
          <a:xfrm>
            <a:off x="4671344" y="3564427"/>
            <a:ext cx="719858" cy="124206"/>
          </a:xfrm>
          <a:prstGeom prst="rect">
            <a:avLst/>
          </a:prstGeom>
          <a:noFill/>
          <a:ln>
            <a:noFill/>
          </a:ln>
        </p:spPr>
        <p:txBody>
          <a:bodyPr anchorCtr="0" anchor="t" bIns="0" lIns="0" spcFirstLastPara="1" rIns="0" wrap="square" tIns="0">
            <a:spAutoFit/>
          </a:bodyPr>
          <a:lstStyle/>
          <a:p>
            <a:pPr indent="0" lvl="0" marL="0" marR="0" rtl="0" algn="ctr">
              <a:lnSpc>
                <a:spcPct val="103003"/>
              </a:lnSpc>
              <a:spcBef>
                <a:spcPts val="0"/>
              </a:spcBef>
              <a:spcAft>
                <a:spcPts val="0"/>
              </a:spcAft>
              <a:buNone/>
            </a:pPr>
            <a:r>
              <a:rPr b="0" i="0" lang="en-US" sz="899" u="none" cap="none" strike="noStrike">
                <a:solidFill>
                  <a:srgbClr val="292929"/>
                </a:solidFill>
                <a:latin typeface="Open Sans"/>
                <a:ea typeface="Open Sans"/>
                <a:cs typeface="Open Sans"/>
                <a:sym typeface="Open Sans"/>
              </a:rPr>
              <a:t>#192F21</a:t>
            </a:r>
            <a:endParaRPr/>
          </a:p>
        </p:txBody>
      </p:sp>
      <p:grpSp>
        <p:nvGrpSpPr>
          <p:cNvPr id="331" name="Google Shape;331;p19"/>
          <p:cNvGrpSpPr/>
          <p:nvPr/>
        </p:nvGrpSpPr>
        <p:grpSpPr>
          <a:xfrm>
            <a:off x="3951486" y="3840133"/>
            <a:ext cx="719858" cy="794400"/>
            <a:chOff x="0" y="-6946"/>
            <a:chExt cx="959811" cy="1059200"/>
          </a:xfrm>
        </p:grpSpPr>
        <p:grpSp>
          <p:nvGrpSpPr>
            <p:cNvPr id="332" name="Google Shape;332;p19"/>
            <p:cNvGrpSpPr/>
            <p:nvPr/>
          </p:nvGrpSpPr>
          <p:grpSpPr>
            <a:xfrm>
              <a:off x="102369" y="-6946"/>
              <a:ext cx="755073" cy="762019"/>
              <a:chOff x="0" y="-9525"/>
              <a:chExt cx="1035491" cy="1045016"/>
            </a:xfrm>
          </p:grpSpPr>
          <p:sp>
            <p:nvSpPr>
              <p:cNvPr id="333" name="Google Shape;333;p19"/>
              <p:cNvSpPr/>
              <p:nvPr/>
            </p:nvSpPr>
            <p:spPr>
              <a:xfrm>
                <a:off x="0" y="0"/>
                <a:ext cx="1035491" cy="1035491"/>
              </a:xfrm>
              <a:custGeom>
                <a:rect b="b" l="l" r="r" t="t"/>
                <a:pathLst>
                  <a:path extrusionOk="0" h="1035491" w="1035491">
                    <a:moveTo>
                      <a:pt x="437470" y="0"/>
                    </a:moveTo>
                    <a:lnTo>
                      <a:pt x="598021" y="0"/>
                    </a:lnTo>
                    <a:cubicBezTo>
                      <a:pt x="839629" y="0"/>
                      <a:pt x="1035491" y="195862"/>
                      <a:pt x="1035491" y="437470"/>
                    </a:cubicBezTo>
                    <a:lnTo>
                      <a:pt x="1035491" y="598021"/>
                    </a:lnTo>
                    <a:cubicBezTo>
                      <a:pt x="1035491" y="839629"/>
                      <a:pt x="839629" y="1035491"/>
                      <a:pt x="598021" y="1035491"/>
                    </a:cubicBezTo>
                    <a:lnTo>
                      <a:pt x="437470" y="1035491"/>
                    </a:lnTo>
                    <a:cubicBezTo>
                      <a:pt x="195862" y="1035491"/>
                      <a:pt x="0" y="839629"/>
                      <a:pt x="0" y="598021"/>
                    </a:cubicBezTo>
                    <a:lnTo>
                      <a:pt x="0" y="437470"/>
                    </a:lnTo>
                    <a:cubicBezTo>
                      <a:pt x="0" y="195862"/>
                      <a:pt x="195862" y="0"/>
                      <a:pt x="437470" y="0"/>
                    </a:cubicBezTo>
                    <a:close/>
                  </a:path>
                </a:pathLst>
              </a:custGeom>
              <a:solidFill>
                <a:srgbClr val="F8F7F4"/>
              </a:solid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9"/>
              <p:cNvSpPr txBox="1"/>
              <p:nvPr/>
            </p:nvSpPr>
            <p:spPr>
              <a:xfrm>
                <a:off x="0" y="-9525"/>
                <a:ext cx="1035491" cy="1045016"/>
              </a:xfrm>
              <a:prstGeom prst="rect">
                <a:avLst/>
              </a:prstGeom>
              <a:noFill/>
              <a:ln>
                <a:noFill/>
              </a:ln>
            </p:spPr>
            <p:txBody>
              <a:bodyPr anchorCtr="0" anchor="ctr" bIns="32200" lIns="32200" spcFirstLastPara="1" rIns="32200" wrap="square" tIns="32200">
                <a:noAutofit/>
              </a:bodyPr>
              <a:lstStyle/>
              <a:p>
                <a:pPr indent="0" lvl="0" marL="0" marR="0" rtl="0" algn="ctr">
                  <a:lnSpc>
                    <a:spcPct val="86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5" name="Google Shape;335;p19"/>
            <p:cNvSpPr txBox="1"/>
            <p:nvPr/>
          </p:nvSpPr>
          <p:spPr>
            <a:xfrm>
              <a:off x="0" y="883471"/>
              <a:ext cx="959811" cy="168783"/>
            </a:xfrm>
            <a:prstGeom prst="rect">
              <a:avLst/>
            </a:prstGeom>
            <a:noFill/>
            <a:ln>
              <a:noFill/>
            </a:ln>
          </p:spPr>
          <p:txBody>
            <a:bodyPr anchorCtr="0" anchor="t" bIns="0" lIns="0" spcFirstLastPara="1" rIns="0" wrap="square" tIns="0">
              <a:spAutoFit/>
            </a:bodyPr>
            <a:lstStyle/>
            <a:p>
              <a:pPr indent="0" lvl="0" marL="0" marR="0" rtl="0" algn="ctr">
                <a:lnSpc>
                  <a:spcPct val="103003"/>
                </a:lnSpc>
                <a:spcBef>
                  <a:spcPts val="0"/>
                </a:spcBef>
                <a:spcAft>
                  <a:spcPts val="0"/>
                </a:spcAft>
                <a:buNone/>
              </a:pPr>
              <a:r>
                <a:rPr b="0" i="0" lang="en-US" sz="899" u="none" cap="none" strike="noStrike">
                  <a:solidFill>
                    <a:srgbClr val="000000"/>
                  </a:solidFill>
                  <a:latin typeface="Open Sans Light"/>
                  <a:ea typeface="Open Sans Light"/>
                  <a:cs typeface="Open Sans Light"/>
                  <a:sym typeface="Open Sans Light"/>
                </a:rPr>
                <a:t>#F8F7F4</a:t>
              </a:r>
              <a:endParaRPr/>
            </a:p>
          </p:txBody>
        </p:sp>
      </p:grpSp>
      <p:grpSp>
        <p:nvGrpSpPr>
          <p:cNvPr id="336" name="Google Shape;336;p19"/>
          <p:cNvGrpSpPr/>
          <p:nvPr/>
        </p:nvGrpSpPr>
        <p:grpSpPr>
          <a:xfrm>
            <a:off x="4726985" y="3840133"/>
            <a:ext cx="719858" cy="794400"/>
            <a:chOff x="0" y="-6946"/>
            <a:chExt cx="959811" cy="1059200"/>
          </a:xfrm>
        </p:grpSpPr>
        <p:grpSp>
          <p:nvGrpSpPr>
            <p:cNvPr id="337" name="Google Shape;337;p19"/>
            <p:cNvGrpSpPr/>
            <p:nvPr/>
          </p:nvGrpSpPr>
          <p:grpSpPr>
            <a:xfrm>
              <a:off x="102369" y="-6946"/>
              <a:ext cx="755073" cy="762019"/>
              <a:chOff x="0" y="-9525"/>
              <a:chExt cx="1035491" cy="1045016"/>
            </a:xfrm>
          </p:grpSpPr>
          <p:sp>
            <p:nvSpPr>
              <p:cNvPr id="338" name="Google Shape;338;p19"/>
              <p:cNvSpPr/>
              <p:nvPr/>
            </p:nvSpPr>
            <p:spPr>
              <a:xfrm>
                <a:off x="0" y="0"/>
                <a:ext cx="1035491" cy="1035491"/>
              </a:xfrm>
              <a:custGeom>
                <a:rect b="b" l="l" r="r" t="t"/>
                <a:pathLst>
                  <a:path extrusionOk="0" h="1035491" w="1035491">
                    <a:moveTo>
                      <a:pt x="437470" y="0"/>
                    </a:moveTo>
                    <a:lnTo>
                      <a:pt x="598021" y="0"/>
                    </a:lnTo>
                    <a:cubicBezTo>
                      <a:pt x="839629" y="0"/>
                      <a:pt x="1035491" y="195862"/>
                      <a:pt x="1035491" y="437470"/>
                    </a:cubicBezTo>
                    <a:lnTo>
                      <a:pt x="1035491" y="598021"/>
                    </a:lnTo>
                    <a:cubicBezTo>
                      <a:pt x="1035491" y="839629"/>
                      <a:pt x="839629" y="1035491"/>
                      <a:pt x="598021" y="1035491"/>
                    </a:cubicBezTo>
                    <a:lnTo>
                      <a:pt x="437470" y="1035491"/>
                    </a:lnTo>
                    <a:cubicBezTo>
                      <a:pt x="195862" y="1035491"/>
                      <a:pt x="0" y="839629"/>
                      <a:pt x="0" y="598021"/>
                    </a:cubicBezTo>
                    <a:lnTo>
                      <a:pt x="0" y="437470"/>
                    </a:lnTo>
                    <a:cubicBezTo>
                      <a:pt x="0" y="195862"/>
                      <a:pt x="195862" y="0"/>
                      <a:pt x="437470" y="0"/>
                    </a:cubicBezTo>
                    <a:close/>
                  </a:path>
                </a:pathLst>
              </a:custGeom>
              <a:solidFill>
                <a:srgbClr val="C058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9"/>
              <p:cNvSpPr txBox="1"/>
              <p:nvPr/>
            </p:nvSpPr>
            <p:spPr>
              <a:xfrm>
                <a:off x="0" y="-9525"/>
                <a:ext cx="1035491" cy="1045016"/>
              </a:xfrm>
              <a:prstGeom prst="rect">
                <a:avLst/>
              </a:prstGeom>
              <a:noFill/>
              <a:ln>
                <a:noFill/>
              </a:ln>
            </p:spPr>
            <p:txBody>
              <a:bodyPr anchorCtr="0" anchor="ctr" bIns="32200" lIns="32200" spcFirstLastPara="1" rIns="32200" wrap="square" tIns="32200">
                <a:noAutofit/>
              </a:bodyPr>
              <a:lstStyle/>
              <a:p>
                <a:pPr indent="0" lvl="0" marL="0" marR="0" rtl="0" algn="ctr">
                  <a:lnSpc>
                    <a:spcPct val="86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0" name="Google Shape;340;p19"/>
            <p:cNvSpPr txBox="1"/>
            <p:nvPr/>
          </p:nvSpPr>
          <p:spPr>
            <a:xfrm>
              <a:off x="0" y="883471"/>
              <a:ext cx="959811" cy="168783"/>
            </a:xfrm>
            <a:prstGeom prst="rect">
              <a:avLst/>
            </a:prstGeom>
            <a:noFill/>
            <a:ln>
              <a:noFill/>
            </a:ln>
          </p:spPr>
          <p:txBody>
            <a:bodyPr anchorCtr="0" anchor="t" bIns="0" lIns="0" spcFirstLastPara="1" rIns="0" wrap="square" tIns="0">
              <a:spAutoFit/>
            </a:bodyPr>
            <a:lstStyle/>
            <a:p>
              <a:pPr indent="0" lvl="0" marL="0" marR="0" rtl="0" algn="ctr">
                <a:lnSpc>
                  <a:spcPct val="103003"/>
                </a:lnSpc>
                <a:spcBef>
                  <a:spcPts val="0"/>
                </a:spcBef>
                <a:spcAft>
                  <a:spcPts val="0"/>
                </a:spcAft>
                <a:buNone/>
              </a:pPr>
              <a:r>
                <a:rPr b="0" i="0" lang="en-US" sz="899" u="none" cap="none" strike="noStrike">
                  <a:solidFill>
                    <a:srgbClr val="000000"/>
                  </a:solidFill>
                  <a:latin typeface="Open Sans Light"/>
                  <a:ea typeface="Open Sans Light"/>
                  <a:cs typeface="Open Sans Light"/>
                  <a:sym typeface="Open Sans Light"/>
                </a:rPr>
                <a:t>#C05846</a:t>
              </a:r>
              <a:endParaRPr/>
            </a:p>
          </p:txBody>
        </p:sp>
      </p:grpSp>
      <p:grpSp>
        <p:nvGrpSpPr>
          <p:cNvPr id="341" name="Google Shape;341;p19"/>
          <p:cNvGrpSpPr/>
          <p:nvPr/>
        </p:nvGrpSpPr>
        <p:grpSpPr>
          <a:xfrm>
            <a:off x="5546255" y="2887052"/>
            <a:ext cx="719858" cy="789191"/>
            <a:chOff x="0" y="0"/>
            <a:chExt cx="959811" cy="1052254"/>
          </a:xfrm>
        </p:grpSpPr>
        <p:sp>
          <p:nvSpPr>
            <p:cNvPr id="342" name="Google Shape;342;p19"/>
            <p:cNvSpPr/>
            <p:nvPr/>
          </p:nvSpPr>
          <p:spPr>
            <a:xfrm>
              <a:off x="102369" y="0"/>
              <a:ext cx="755073" cy="755073"/>
            </a:xfrm>
            <a:custGeom>
              <a:rect b="b" l="l" r="r" t="t"/>
              <a:pathLst>
                <a:path extrusionOk="0" h="1035491" w="1035491">
                  <a:moveTo>
                    <a:pt x="437470" y="0"/>
                  </a:moveTo>
                  <a:lnTo>
                    <a:pt x="598021" y="0"/>
                  </a:lnTo>
                  <a:cubicBezTo>
                    <a:pt x="839629" y="0"/>
                    <a:pt x="1035491" y="195862"/>
                    <a:pt x="1035491" y="437470"/>
                  </a:cubicBezTo>
                  <a:lnTo>
                    <a:pt x="1035491" y="598021"/>
                  </a:lnTo>
                  <a:cubicBezTo>
                    <a:pt x="1035491" y="839629"/>
                    <a:pt x="839629" y="1035491"/>
                    <a:pt x="598021" y="1035491"/>
                  </a:cubicBezTo>
                  <a:lnTo>
                    <a:pt x="437470" y="1035491"/>
                  </a:lnTo>
                  <a:cubicBezTo>
                    <a:pt x="195862" y="1035491"/>
                    <a:pt x="0" y="839629"/>
                    <a:pt x="0" y="598021"/>
                  </a:cubicBezTo>
                  <a:lnTo>
                    <a:pt x="0" y="437470"/>
                  </a:lnTo>
                  <a:cubicBezTo>
                    <a:pt x="0" y="195862"/>
                    <a:pt x="195862" y="0"/>
                    <a:pt x="437470" y="0"/>
                  </a:cubicBezTo>
                  <a:close/>
                </a:path>
              </a:pathLst>
            </a:custGeom>
            <a:solidFill>
              <a:srgbClr val="8099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9"/>
            <p:cNvSpPr txBox="1"/>
            <p:nvPr/>
          </p:nvSpPr>
          <p:spPr>
            <a:xfrm>
              <a:off x="0" y="883471"/>
              <a:ext cx="959811" cy="168783"/>
            </a:xfrm>
            <a:prstGeom prst="rect">
              <a:avLst/>
            </a:prstGeom>
            <a:noFill/>
            <a:ln>
              <a:noFill/>
            </a:ln>
          </p:spPr>
          <p:txBody>
            <a:bodyPr anchorCtr="0" anchor="t" bIns="0" lIns="0" spcFirstLastPara="1" rIns="0" wrap="square" tIns="0">
              <a:spAutoFit/>
            </a:bodyPr>
            <a:lstStyle/>
            <a:p>
              <a:pPr indent="0" lvl="0" marL="0" marR="0" rtl="0" algn="ctr">
                <a:lnSpc>
                  <a:spcPct val="103003"/>
                </a:lnSpc>
                <a:spcBef>
                  <a:spcPts val="0"/>
                </a:spcBef>
                <a:spcAft>
                  <a:spcPts val="0"/>
                </a:spcAft>
                <a:buNone/>
              </a:pPr>
              <a:r>
                <a:rPr b="0" i="0" lang="en-US" sz="899" u="none" cap="none" strike="noStrike">
                  <a:solidFill>
                    <a:srgbClr val="000000"/>
                  </a:solidFill>
                  <a:latin typeface="Open Sans Light"/>
                  <a:ea typeface="Open Sans Light"/>
                  <a:cs typeface="Open Sans Light"/>
                  <a:sym typeface="Open Sans Light"/>
                </a:rPr>
                <a:t>#809972</a:t>
              </a:r>
              <a:endParaRPr/>
            </a:p>
          </p:txBody>
        </p:sp>
      </p:grpSp>
      <p:sp>
        <p:nvSpPr>
          <p:cNvPr id="344" name="Google Shape;344;p19"/>
          <p:cNvSpPr txBox="1"/>
          <p:nvPr/>
        </p:nvSpPr>
        <p:spPr>
          <a:xfrm>
            <a:off x="1309873" y="4203713"/>
            <a:ext cx="1856876" cy="229362"/>
          </a:xfrm>
          <a:prstGeom prst="rect">
            <a:avLst/>
          </a:prstGeom>
          <a:noFill/>
          <a:ln>
            <a:noFill/>
          </a:ln>
        </p:spPr>
        <p:txBody>
          <a:bodyPr anchorCtr="0" anchor="t" bIns="0" lIns="0" spcFirstLastPara="1" rIns="0" wrap="square" tIns="0">
            <a:spAutoFit/>
          </a:bodyPr>
          <a:lstStyle/>
          <a:p>
            <a:pPr indent="0" lvl="1" marL="0" marR="0" rtl="0" algn="ctr">
              <a:lnSpc>
                <a:spcPct val="103001"/>
              </a:lnSpc>
              <a:spcBef>
                <a:spcPts val="0"/>
              </a:spcBef>
              <a:spcAft>
                <a:spcPts val="0"/>
              </a:spcAft>
              <a:buNone/>
            </a:pPr>
            <a:r>
              <a:rPr b="0" i="0" lang="en-US" sz="1799" u="none" cap="none" strike="noStrike">
                <a:solidFill>
                  <a:srgbClr val="01443C"/>
                </a:solidFill>
                <a:latin typeface="Open Sans"/>
                <a:ea typeface="Open Sans"/>
                <a:cs typeface="Open Sans"/>
                <a:sym typeface="Open Sans"/>
              </a:rPr>
              <a:t>Open Sans</a:t>
            </a:r>
            <a:endParaRPr/>
          </a:p>
        </p:txBody>
      </p:sp>
      <p:grpSp>
        <p:nvGrpSpPr>
          <p:cNvPr id="345" name="Google Shape;345;p19"/>
          <p:cNvGrpSpPr/>
          <p:nvPr/>
        </p:nvGrpSpPr>
        <p:grpSpPr>
          <a:xfrm>
            <a:off x="5546255" y="3840133"/>
            <a:ext cx="719858" cy="794400"/>
            <a:chOff x="0" y="-6946"/>
            <a:chExt cx="959811" cy="1059200"/>
          </a:xfrm>
        </p:grpSpPr>
        <p:grpSp>
          <p:nvGrpSpPr>
            <p:cNvPr id="346" name="Google Shape;346;p19"/>
            <p:cNvGrpSpPr/>
            <p:nvPr/>
          </p:nvGrpSpPr>
          <p:grpSpPr>
            <a:xfrm>
              <a:off x="102369" y="-6946"/>
              <a:ext cx="755073" cy="762019"/>
              <a:chOff x="0" y="-9525"/>
              <a:chExt cx="1035491" cy="1045016"/>
            </a:xfrm>
          </p:grpSpPr>
          <p:sp>
            <p:nvSpPr>
              <p:cNvPr id="347" name="Google Shape;347;p19"/>
              <p:cNvSpPr/>
              <p:nvPr/>
            </p:nvSpPr>
            <p:spPr>
              <a:xfrm>
                <a:off x="0" y="0"/>
                <a:ext cx="1035491" cy="1035491"/>
              </a:xfrm>
              <a:custGeom>
                <a:rect b="b" l="l" r="r" t="t"/>
                <a:pathLst>
                  <a:path extrusionOk="0" h="1035491" w="1035491">
                    <a:moveTo>
                      <a:pt x="437470" y="0"/>
                    </a:moveTo>
                    <a:lnTo>
                      <a:pt x="598021" y="0"/>
                    </a:lnTo>
                    <a:cubicBezTo>
                      <a:pt x="839629" y="0"/>
                      <a:pt x="1035491" y="195862"/>
                      <a:pt x="1035491" y="437470"/>
                    </a:cubicBezTo>
                    <a:lnTo>
                      <a:pt x="1035491" y="598021"/>
                    </a:lnTo>
                    <a:cubicBezTo>
                      <a:pt x="1035491" y="839629"/>
                      <a:pt x="839629" y="1035491"/>
                      <a:pt x="598021" y="1035491"/>
                    </a:cubicBezTo>
                    <a:lnTo>
                      <a:pt x="437470" y="1035491"/>
                    </a:lnTo>
                    <a:cubicBezTo>
                      <a:pt x="195862" y="1035491"/>
                      <a:pt x="0" y="839629"/>
                      <a:pt x="0" y="598021"/>
                    </a:cubicBezTo>
                    <a:lnTo>
                      <a:pt x="0" y="437470"/>
                    </a:lnTo>
                    <a:cubicBezTo>
                      <a:pt x="0" y="195862"/>
                      <a:pt x="195862" y="0"/>
                      <a:pt x="437470" y="0"/>
                    </a:cubicBezTo>
                    <a:close/>
                  </a:path>
                </a:pathLst>
              </a:custGeom>
              <a:solidFill>
                <a:srgbClr val="292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9"/>
              <p:cNvSpPr txBox="1"/>
              <p:nvPr/>
            </p:nvSpPr>
            <p:spPr>
              <a:xfrm>
                <a:off x="0" y="-9525"/>
                <a:ext cx="1035491" cy="1045016"/>
              </a:xfrm>
              <a:prstGeom prst="rect">
                <a:avLst/>
              </a:prstGeom>
              <a:noFill/>
              <a:ln>
                <a:noFill/>
              </a:ln>
            </p:spPr>
            <p:txBody>
              <a:bodyPr anchorCtr="0" anchor="ctr" bIns="32200" lIns="32200" spcFirstLastPara="1" rIns="32200" wrap="square" tIns="32200">
                <a:noAutofit/>
              </a:bodyPr>
              <a:lstStyle/>
              <a:p>
                <a:pPr indent="0" lvl="0" marL="0" marR="0" rtl="0" algn="ctr">
                  <a:lnSpc>
                    <a:spcPct val="86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19"/>
            <p:cNvSpPr txBox="1"/>
            <p:nvPr/>
          </p:nvSpPr>
          <p:spPr>
            <a:xfrm>
              <a:off x="0" y="883471"/>
              <a:ext cx="959811" cy="168783"/>
            </a:xfrm>
            <a:prstGeom prst="rect">
              <a:avLst/>
            </a:prstGeom>
            <a:noFill/>
            <a:ln>
              <a:noFill/>
            </a:ln>
          </p:spPr>
          <p:txBody>
            <a:bodyPr anchorCtr="0" anchor="t" bIns="0" lIns="0" spcFirstLastPara="1" rIns="0" wrap="square" tIns="0">
              <a:spAutoFit/>
            </a:bodyPr>
            <a:lstStyle/>
            <a:p>
              <a:pPr indent="0" lvl="0" marL="0" marR="0" rtl="0" algn="ctr">
                <a:lnSpc>
                  <a:spcPct val="103003"/>
                </a:lnSpc>
                <a:spcBef>
                  <a:spcPts val="0"/>
                </a:spcBef>
                <a:spcAft>
                  <a:spcPts val="0"/>
                </a:spcAft>
                <a:buNone/>
              </a:pPr>
              <a:r>
                <a:rPr b="0" i="0" lang="en-US" sz="899" u="none" cap="none" strike="noStrike">
                  <a:solidFill>
                    <a:srgbClr val="000000"/>
                  </a:solidFill>
                  <a:latin typeface="Open Sans Light"/>
                  <a:ea typeface="Open Sans Light"/>
                  <a:cs typeface="Open Sans Light"/>
                  <a:sym typeface="Open Sans Light"/>
                </a:rPr>
                <a:t>#292929</a:t>
              </a:r>
              <a:endParaRPr/>
            </a:p>
          </p:txBody>
        </p:sp>
      </p:grpSp>
      <p:sp>
        <p:nvSpPr>
          <p:cNvPr id="350" name="Google Shape;350;p19"/>
          <p:cNvSpPr txBox="1"/>
          <p:nvPr/>
        </p:nvSpPr>
        <p:spPr>
          <a:xfrm>
            <a:off x="1006119" y="4617073"/>
            <a:ext cx="2558332" cy="161925"/>
          </a:xfrm>
          <a:prstGeom prst="rect">
            <a:avLst/>
          </a:prstGeom>
          <a:noFill/>
          <a:ln>
            <a:noFill/>
          </a:ln>
        </p:spPr>
        <p:txBody>
          <a:bodyPr anchorCtr="0" anchor="t" bIns="0" lIns="0" spcFirstLastPara="1" rIns="0" wrap="square" tIns="0">
            <a:spAutoFit/>
          </a:bodyPr>
          <a:lstStyle/>
          <a:p>
            <a:pPr indent="0" lvl="1" marL="0" marR="0" rtl="0" algn="ctr">
              <a:lnSpc>
                <a:spcPct val="120079"/>
              </a:lnSpc>
              <a:spcBef>
                <a:spcPts val="0"/>
              </a:spcBef>
              <a:spcAft>
                <a:spcPts val="0"/>
              </a:spcAft>
              <a:buNone/>
            </a:pPr>
            <a:r>
              <a:rPr b="0" i="0" lang="en-US" sz="1001" u="none" cap="none" strike="noStrike">
                <a:solidFill>
                  <a:srgbClr val="01443C"/>
                </a:solidFill>
                <a:latin typeface="Open Sans"/>
                <a:ea typeface="Open Sans"/>
                <a:cs typeface="Open Sans"/>
                <a:sym typeface="Open Sans"/>
              </a:rPr>
              <a:t>You can find these fonts online too.</a:t>
            </a:r>
            <a:endParaRPr/>
          </a:p>
        </p:txBody>
      </p:sp>
      <p:pic>
        <p:nvPicPr>
          <p:cNvPr id="351" name="Google Shape;351;p19"/>
          <p:cNvPicPr preferRelativeResize="0"/>
          <p:nvPr/>
        </p:nvPicPr>
        <p:blipFill>
          <a:blip r:embed="rId3">
            <a:alphaModFix/>
          </a:blip>
          <a:stretch>
            <a:fillRect/>
          </a:stretch>
        </p:blipFill>
        <p:spPr>
          <a:xfrm>
            <a:off x="3990238" y="6306053"/>
            <a:ext cx="1457894" cy="1456824"/>
          </a:xfrm>
          <a:prstGeom prst="rect">
            <a:avLst/>
          </a:prstGeom>
          <a:noFill/>
          <a:ln>
            <a:noFill/>
          </a:ln>
        </p:spPr>
      </p:pic>
      <p:pic>
        <p:nvPicPr>
          <p:cNvPr id="352" name="Google Shape;352;p19"/>
          <p:cNvPicPr preferRelativeResize="0"/>
          <p:nvPr/>
        </p:nvPicPr>
        <p:blipFill>
          <a:blip r:embed="rId4">
            <a:alphaModFix/>
          </a:blip>
          <a:stretch>
            <a:fillRect/>
          </a:stretch>
        </p:blipFill>
        <p:spPr>
          <a:xfrm>
            <a:off x="1972475" y="8047875"/>
            <a:ext cx="1455301" cy="1455301"/>
          </a:xfrm>
          <a:prstGeom prst="rect">
            <a:avLst/>
          </a:prstGeom>
          <a:noFill/>
          <a:ln>
            <a:noFill/>
          </a:ln>
        </p:spPr>
      </p:pic>
      <p:pic>
        <p:nvPicPr>
          <p:cNvPr id="353" name="Google Shape;353;p19"/>
          <p:cNvPicPr preferRelativeResize="0"/>
          <p:nvPr/>
        </p:nvPicPr>
        <p:blipFill>
          <a:blip r:embed="rId5">
            <a:alphaModFix/>
          </a:blip>
          <a:stretch>
            <a:fillRect/>
          </a:stretch>
        </p:blipFill>
        <p:spPr>
          <a:xfrm>
            <a:off x="1985750" y="6306800"/>
            <a:ext cx="1457901" cy="1456324"/>
          </a:xfrm>
          <a:prstGeom prst="rect">
            <a:avLst/>
          </a:prstGeom>
          <a:noFill/>
          <a:ln>
            <a:noFill/>
          </a:ln>
        </p:spPr>
      </p:pic>
      <p:pic>
        <p:nvPicPr>
          <p:cNvPr id="354" name="Google Shape;354;p19"/>
          <p:cNvPicPr preferRelativeResize="0"/>
          <p:nvPr/>
        </p:nvPicPr>
        <p:blipFill>
          <a:blip r:embed="rId6">
            <a:alphaModFix/>
          </a:blip>
          <a:stretch>
            <a:fillRect/>
          </a:stretch>
        </p:blipFill>
        <p:spPr>
          <a:xfrm>
            <a:off x="3978250" y="8049375"/>
            <a:ext cx="1457900" cy="14564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2F21"/>
        </a:solidFill>
      </p:bgPr>
    </p:bg>
    <p:spTree>
      <p:nvGrpSpPr>
        <p:cNvPr id="358" name="Shape 358"/>
        <p:cNvGrpSpPr/>
        <p:nvPr/>
      </p:nvGrpSpPr>
      <p:grpSpPr>
        <a:xfrm>
          <a:off x="0" y="0"/>
          <a:ext cx="0" cy="0"/>
          <a:chOff x="0" y="0"/>
          <a:chExt cx="0" cy="0"/>
        </a:xfrm>
      </p:grpSpPr>
      <p:pic>
        <p:nvPicPr>
          <p:cNvPr id="359" name="Google Shape;359;p20"/>
          <p:cNvPicPr preferRelativeResize="0"/>
          <p:nvPr/>
        </p:nvPicPr>
        <p:blipFill rotWithShape="1">
          <a:blip r:embed="rId3">
            <a:alphaModFix/>
          </a:blip>
          <a:srcRect b="0" l="2229" r="0" t="19"/>
          <a:stretch/>
        </p:blipFill>
        <p:spPr>
          <a:xfrm>
            <a:off x="0" y="675"/>
            <a:ext cx="2504001" cy="2558474"/>
          </a:xfrm>
          <a:prstGeom prst="rect">
            <a:avLst/>
          </a:prstGeom>
          <a:noFill/>
          <a:ln>
            <a:noFill/>
          </a:ln>
        </p:spPr>
      </p:pic>
      <p:pic>
        <p:nvPicPr>
          <p:cNvPr id="360" name="Google Shape;360;p20"/>
          <p:cNvPicPr preferRelativeResize="0"/>
          <p:nvPr/>
        </p:nvPicPr>
        <p:blipFill>
          <a:blip r:embed="rId4">
            <a:alphaModFix/>
          </a:blip>
          <a:stretch>
            <a:fillRect/>
          </a:stretch>
        </p:blipFill>
        <p:spPr>
          <a:xfrm>
            <a:off x="2504000" y="0"/>
            <a:ext cx="2561000" cy="2561000"/>
          </a:xfrm>
          <a:prstGeom prst="rect">
            <a:avLst/>
          </a:prstGeom>
          <a:noFill/>
          <a:ln>
            <a:noFill/>
          </a:ln>
        </p:spPr>
      </p:pic>
      <p:pic>
        <p:nvPicPr>
          <p:cNvPr id="361" name="Google Shape;361;p20"/>
          <p:cNvPicPr preferRelativeResize="0"/>
          <p:nvPr/>
        </p:nvPicPr>
        <p:blipFill rotWithShape="1">
          <a:blip r:embed="rId5">
            <a:alphaModFix/>
          </a:blip>
          <a:srcRect b="0" l="0" r="2229" t="0"/>
          <a:stretch/>
        </p:blipFill>
        <p:spPr>
          <a:xfrm>
            <a:off x="5065025" y="2675"/>
            <a:ext cx="2503999" cy="2558476"/>
          </a:xfrm>
          <a:prstGeom prst="rect">
            <a:avLst/>
          </a:prstGeom>
          <a:noFill/>
          <a:ln>
            <a:noFill/>
          </a:ln>
        </p:spPr>
      </p:pic>
      <p:sp>
        <p:nvSpPr>
          <p:cNvPr id="362" name="Google Shape;362;p20"/>
          <p:cNvSpPr/>
          <p:nvPr/>
        </p:nvSpPr>
        <p:spPr>
          <a:xfrm>
            <a:off x="819146" y="1552884"/>
            <a:ext cx="5921708" cy="7586232"/>
          </a:xfrm>
          <a:custGeom>
            <a:rect b="b" l="l" r="r" t="t"/>
            <a:pathLst>
              <a:path extrusionOk="0" h="2882812" w="2250283">
                <a:moveTo>
                  <a:pt x="0" y="0"/>
                </a:moveTo>
                <a:lnTo>
                  <a:pt x="2250283" y="0"/>
                </a:lnTo>
                <a:lnTo>
                  <a:pt x="2250283" y="2882812"/>
                </a:lnTo>
                <a:lnTo>
                  <a:pt x="0" y="2882812"/>
                </a:lnTo>
                <a:close/>
              </a:path>
            </a:pathLst>
          </a:custGeom>
          <a:solidFill>
            <a:srgbClr val="F8F7F4"/>
          </a:solidFill>
          <a:ln>
            <a:noFill/>
          </a:ln>
        </p:spPr>
      </p:sp>
      <p:sp>
        <p:nvSpPr>
          <p:cNvPr id="363" name="Google Shape;363;p20"/>
          <p:cNvSpPr txBox="1"/>
          <p:nvPr/>
        </p:nvSpPr>
        <p:spPr>
          <a:xfrm>
            <a:off x="1285449" y="3017668"/>
            <a:ext cx="4989101" cy="510032"/>
          </a:xfrm>
          <a:prstGeom prst="rect">
            <a:avLst/>
          </a:prstGeom>
          <a:noFill/>
          <a:ln>
            <a:noFill/>
          </a:ln>
        </p:spPr>
        <p:txBody>
          <a:bodyPr anchorCtr="0" anchor="t" bIns="0" lIns="0" spcFirstLastPara="1" rIns="0" wrap="square" tIns="0">
            <a:spAutoFit/>
          </a:bodyPr>
          <a:lstStyle/>
          <a:p>
            <a:pPr indent="0" lvl="1" marL="0" marR="0" rtl="0" algn="ctr">
              <a:lnSpc>
                <a:spcPct val="122012"/>
              </a:lnSpc>
              <a:spcBef>
                <a:spcPts val="0"/>
              </a:spcBef>
              <a:spcAft>
                <a:spcPts val="0"/>
              </a:spcAft>
              <a:buNone/>
            </a:pPr>
            <a:r>
              <a:rPr b="0" i="0" lang="en-US" sz="1699" u="none" cap="none" strike="noStrike">
                <a:solidFill>
                  <a:srgbClr val="292929"/>
                </a:solidFill>
                <a:latin typeface="Open Sans"/>
                <a:ea typeface="Open Sans"/>
                <a:cs typeface="Open Sans"/>
                <a:sym typeface="Open Sans"/>
              </a:rPr>
              <a:t>This design template is free for </a:t>
            </a:r>
            <a:endParaRPr/>
          </a:p>
          <a:p>
            <a:pPr indent="0" lvl="1" marL="0" marR="0" rtl="0" algn="ctr">
              <a:lnSpc>
                <a:spcPct val="122012"/>
              </a:lnSpc>
              <a:spcBef>
                <a:spcPts val="0"/>
              </a:spcBef>
              <a:spcAft>
                <a:spcPts val="0"/>
              </a:spcAft>
              <a:buNone/>
            </a:pPr>
            <a:r>
              <a:rPr b="0" i="0" lang="en-US" sz="1699" u="none" cap="none" strike="noStrike">
                <a:solidFill>
                  <a:srgbClr val="292929"/>
                </a:solidFill>
                <a:latin typeface="Open Sans"/>
                <a:ea typeface="Open Sans"/>
                <a:cs typeface="Open Sans"/>
                <a:sym typeface="Open Sans"/>
              </a:rPr>
              <a:t>everyone to use thanks to the following:</a:t>
            </a:r>
            <a:endParaRPr/>
          </a:p>
        </p:txBody>
      </p:sp>
      <p:sp>
        <p:nvSpPr>
          <p:cNvPr id="364" name="Google Shape;364;p20"/>
          <p:cNvSpPr txBox="1"/>
          <p:nvPr/>
        </p:nvSpPr>
        <p:spPr>
          <a:xfrm>
            <a:off x="1982506" y="7199552"/>
            <a:ext cx="3594988"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1" lang="en-US" sz="3000" u="none" cap="none" strike="noStrike">
                <a:solidFill>
                  <a:srgbClr val="292929"/>
                </a:solidFill>
                <a:latin typeface="Open Sans"/>
                <a:ea typeface="Open Sans"/>
                <a:cs typeface="Open Sans"/>
                <a:sym typeface="Open Sans"/>
              </a:rPr>
              <a:t>HAPPY DESIGNING!</a:t>
            </a:r>
            <a:endParaRPr/>
          </a:p>
        </p:txBody>
      </p:sp>
      <p:sp>
        <p:nvSpPr>
          <p:cNvPr id="365" name="Google Shape;365;p20"/>
          <p:cNvSpPr txBox="1"/>
          <p:nvPr/>
        </p:nvSpPr>
        <p:spPr>
          <a:xfrm>
            <a:off x="1880882" y="5115920"/>
            <a:ext cx="3798236" cy="177927"/>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1200" u="none" cap="none" strike="noStrike">
                <a:solidFill>
                  <a:srgbClr val="292929"/>
                </a:solidFill>
                <a:latin typeface="Open Sans"/>
                <a:ea typeface="Open Sans"/>
                <a:cs typeface="Open Sans"/>
                <a:sym typeface="Open Sans"/>
              </a:rPr>
              <a:t>for the presentation template</a:t>
            </a:r>
            <a:endParaRPr/>
          </a:p>
        </p:txBody>
      </p:sp>
      <p:sp>
        <p:nvSpPr>
          <p:cNvPr id="366" name="Google Shape;366;p20"/>
          <p:cNvSpPr txBox="1"/>
          <p:nvPr/>
        </p:nvSpPr>
        <p:spPr>
          <a:xfrm>
            <a:off x="1780280" y="6336900"/>
            <a:ext cx="3999440" cy="177927"/>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1200" u="none" cap="none" strike="noStrike">
                <a:solidFill>
                  <a:srgbClr val="292929"/>
                </a:solidFill>
                <a:latin typeface="Open Sans"/>
                <a:ea typeface="Open Sans"/>
                <a:cs typeface="Open Sans"/>
                <a:sym typeface="Open Sans"/>
              </a:rPr>
              <a:t>for the photos</a:t>
            </a:r>
            <a:endParaRPr/>
          </a:p>
        </p:txBody>
      </p:sp>
      <p:sp>
        <p:nvSpPr>
          <p:cNvPr id="367" name="Google Shape;367;p20"/>
          <p:cNvSpPr txBox="1"/>
          <p:nvPr/>
        </p:nvSpPr>
        <p:spPr>
          <a:xfrm>
            <a:off x="1147406" y="2070294"/>
            <a:ext cx="5265188" cy="8635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000" u="none" cap="none" strike="noStrike">
                <a:solidFill>
                  <a:srgbClr val="292929"/>
                </a:solidFill>
                <a:latin typeface="Open Sans"/>
                <a:ea typeface="Open Sans"/>
                <a:cs typeface="Open Sans"/>
                <a:sym typeface="Open Sans"/>
              </a:rPr>
              <a:t>CREDITS</a:t>
            </a:r>
            <a:endParaRPr/>
          </a:p>
        </p:txBody>
      </p:sp>
      <p:sp>
        <p:nvSpPr>
          <p:cNvPr id="368" name="Google Shape;368;p20"/>
          <p:cNvSpPr txBox="1"/>
          <p:nvPr/>
        </p:nvSpPr>
        <p:spPr>
          <a:xfrm>
            <a:off x="1929251" y="5879610"/>
            <a:ext cx="3701498" cy="330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499" u="none" cap="none" strike="noStrike">
                <a:solidFill>
                  <a:srgbClr val="292929"/>
                </a:solidFill>
                <a:latin typeface="Open Sans"/>
                <a:ea typeface="Open Sans"/>
                <a:cs typeface="Open Sans"/>
                <a:sym typeface="Open Sans"/>
              </a:rPr>
              <a:t>Pexels, Pixabay</a:t>
            </a:r>
            <a:endParaRPr/>
          </a:p>
        </p:txBody>
      </p:sp>
      <p:pic>
        <p:nvPicPr>
          <p:cNvPr id="369" name="Google Shape;369;p20"/>
          <p:cNvPicPr preferRelativeResize="0"/>
          <p:nvPr/>
        </p:nvPicPr>
        <p:blipFill rotWithShape="1">
          <a:blip r:embed="rId3">
            <a:alphaModFix/>
          </a:blip>
          <a:srcRect b="88163" l="2229" r="0" t="20"/>
          <a:stretch/>
        </p:blipFill>
        <p:spPr>
          <a:xfrm>
            <a:off x="0" y="10242269"/>
            <a:ext cx="3735727" cy="451126"/>
          </a:xfrm>
          <a:prstGeom prst="rect">
            <a:avLst/>
          </a:prstGeom>
          <a:noFill/>
          <a:ln>
            <a:noFill/>
          </a:ln>
        </p:spPr>
      </p:pic>
      <p:pic>
        <p:nvPicPr>
          <p:cNvPr id="370" name="Google Shape;370;p20"/>
          <p:cNvPicPr preferRelativeResize="0"/>
          <p:nvPr/>
        </p:nvPicPr>
        <p:blipFill rotWithShape="1">
          <a:blip r:embed="rId4">
            <a:alphaModFix/>
          </a:blip>
          <a:srcRect b="88192" l="0" r="0" t="0"/>
          <a:stretch/>
        </p:blipFill>
        <p:spPr>
          <a:xfrm>
            <a:off x="3735725" y="10241252"/>
            <a:ext cx="3820776" cy="451125"/>
          </a:xfrm>
          <a:prstGeom prst="rect">
            <a:avLst/>
          </a:prstGeom>
          <a:noFill/>
          <a:ln>
            <a:noFill/>
          </a:ln>
        </p:spPr>
      </p:pic>
      <p:pic>
        <p:nvPicPr>
          <p:cNvPr id="371" name="Google Shape;371;p20"/>
          <p:cNvPicPr preferRelativeResize="0"/>
          <p:nvPr/>
        </p:nvPicPr>
        <p:blipFill>
          <a:blip r:embed="rId6">
            <a:alphaModFix/>
          </a:blip>
          <a:stretch>
            <a:fillRect/>
          </a:stretch>
        </p:blipFill>
        <p:spPr>
          <a:xfrm>
            <a:off x="2329675" y="4272825"/>
            <a:ext cx="2900649" cy="7251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raphic Design Invoice">
  <a:themeElements>
    <a:clrScheme name="Office">
      <a:dk1>
        <a:srgbClr val="292929"/>
      </a:dk1>
      <a:lt1>
        <a:srgbClr val="F8F7F4"/>
      </a:lt1>
      <a:dk2>
        <a:srgbClr val="01443C"/>
      </a:dk2>
      <a:lt2>
        <a:srgbClr val="D9E1D5"/>
      </a:lt2>
      <a:accent1>
        <a:srgbClr val="192F21"/>
      </a:accent1>
      <a:accent2>
        <a:srgbClr val="5A764B"/>
      </a:accent2>
      <a:accent3>
        <a:srgbClr val="809972"/>
      </a:accent3>
      <a:accent4>
        <a:srgbClr val="C05846"/>
      </a:accent4>
      <a:accent5>
        <a:srgbClr val="5A764B"/>
      </a:accent5>
      <a:accent6>
        <a:srgbClr val="809972"/>
      </a:accent6>
      <a:hlink>
        <a:srgbClr val="C05846"/>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