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nter"/>
      <p:regular r:id="rId25"/>
      <p:bold r:id="rId26"/>
      <p:italic r:id="rId27"/>
      <p:boldItalic r:id="rId28"/>
    </p:embeddedFont>
    <p:embeddedFont>
      <p:font typeface="Michroma"/>
      <p:regular r:id="rId29"/>
    </p:embeddedFont>
    <p:embeddedFont>
      <p:font typeface="Inter Extra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ichrom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ExtraLight-bold.fntdata"/><Relationship Id="rId30" Type="http://schemas.openxmlformats.org/officeDocument/2006/relationships/font" Target="fonts/InterExtraLight-regular.fntdata"/><Relationship Id="rId11" Type="http://schemas.openxmlformats.org/officeDocument/2006/relationships/slide" Target="slides/slide6.xml"/><Relationship Id="rId33" Type="http://schemas.openxmlformats.org/officeDocument/2006/relationships/font" Target="fonts/InterExtraLight-boldItalic.fntdata"/><Relationship Id="rId10" Type="http://schemas.openxmlformats.org/officeDocument/2006/relationships/slide" Target="slides/slide5.xml"/><Relationship Id="rId32" Type="http://schemas.openxmlformats.org/officeDocument/2006/relationships/font" Target="fonts/InterExtra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1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7" name="Google Shape;11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0" name="Shape 120"/>
        <p:cNvGrpSpPr/>
        <p:nvPr/>
      </p:nvGrpSpPr>
      <p:grpSpPr>
        <a:xfrm>
          <a:off x="0" y="0"/>
          <a:ext cx="0" cy="0"/>
          <a:chOff x="0" y="0"/>
          <a:chExt cx="0" cy="0"/>
        </a:xfrm>
      </p:grpSpPr>
      <p:sp>
        <p:nvSpPr>
          <p:cNvPr id="121" name="Google Shape;121;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 name="Google Shape;123;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9" name="Google Shape;129;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5" name="Google Shape;135;p1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6" name="Google Shape;136;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9" name="Shape 139"/>
        <p:cNvGrpSpPr/>
        <p:nvPr/>
      </p:nvGrpSpPr>
      <p:grpSpPr>
        <a:xfrm>
          <a:off x="0" y="0"/>
          <a:ext cx="0" cy="0"/>
          <a:chOff x="0" y="0"/>
          <a:chExt cx="0" cy="0"/>
        </a:xfrm>
      </p:grpSpPr>
      <p:sp>
        <p:nvSpPr>
          <p:cNvPr id="140" name="Google Shape;14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2" name="Google Shape;142;p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3" name="Google Shape;143;p1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4" name="Google Shape;144;p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5" name="Google Shape;145;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3" name="Shape 153"/>
        <p:cNvGrpSpPr/>
        <p:nvPr/>
      </p:nvGrpSpPr>
      <p:grpSpPr>
        <a:xfrm>
          <a:off x="0" y="0"/>
          <a:ext cx="0" cy="0"/>
          <a:chOff x="0" y="0"/>
          <a:chExt cx="0" cy="0"/>
        </a:xfrm>
      </p:grpSpPr>
      <p:sp>
        <p:nvSpPr>
          <p:cNvPr id="154" name="Google Shape;154;p1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1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56" name="Google Shape;156;p1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7" name="Google Shape;157;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0" name="Shape 160"/>
        <p:cNvGrpSpPr/>
        <p:nvPr/>
      </p:nvGrpSpPr>
      <p:grpSpPr>
        <a:xfrm>
          <a:off x="0" y="0"/>
          <a:ext cx="0" cy="0"/>
          <a:chOff x="0" y="0"/>
          <a:chExt cx="0" cy="0"/>
        </a:xfrm>
      </p:grpSpPr>
      <p:sp>
        <p:nvSpPr>
          <p:cNvPr id="161" name="Google Shape;161;p1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18"/>
          <p:cNvSpPr/>
          <p:nvPr>
            <p:ph idx="2" type="pic"/>
          </p:nvPr>
        </p:nvSpPr>
        <p:spPr>
          <a:xfrm>
            <a:off x="1792288" y="612775"/>
            <a:ext cx="5486400" cy="4114800"/>
          </a:xfrm>
          <a:prstGeom prst="rect">
            <a:avLst/>
          </a:prstGeom>
          <a:noFill/>
          <a:ln>
            <a:noFill/>
          </a:ln>
        </p:spPr>
      </p:sp>
      <p:sp>
        <p:nvSpPr>
          <p:cNvPr id="163" name="Google Shape;163;p1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64" name="Google Shape;16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7" name="Shape 167"/>
        <p:cNvGrpSpPr/>
        <p:nvPr/>
      </p:nvGrpSpPr>
      <p:grpSpPr>
        <a:xfrm>
          <a:off x="0" y="0"/>
          <a:ext cx="0" cy="0"/>
          <a:chOff x="0" y="0"/>
          <a:chExt cx="0" cy="0"/>
        </a:xfrm>
      </p:grpSpPr>
      <p:sp>
        <p:nvSpPr>
          <p:cNvPr id="168" name="Google Shape;168;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1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 name="Google Shape;17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3" name="Shape 173"/>
        <p:cNvGrpSpPr/>
        <p:nvPr/>
      </p:nvGrpSpPr>
      <p:grpSpPr>
        <a:xfrm>
          <a:off x="0" y="0"/>
          <a:ext cx="0" cy="0"/>
          <a:chOff x="0" y="0"/>
          <a:chExt cx="0" cy="0"/>
        </a:xfrm>
      </p:grpSpPr>
      <p:sp>
        <p:nvSpPr>
          <p:cNvPr id="174" name="Google Shape;174;p2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6" name="Google Shape;176;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9" name="Shape 9"/>
        <p:cNvGrpSpPr/>
        <p:nvPr/>
      </p:nvGrpSpPr>
      <p:grpSpPr>
        <a:xfrm>
          <a:off x="0" y="0"/>
          <a:ext cx="0" cy="0"/>
          <a:chOff x="0" y="0"/>
          <a:chExt cx="0" cy="0"/>
        </a:xfrm>
      </p:grpSpPr>
      <p:sp>
        <p:nvSpPr>
          <p:cNvPr id="10" name="Google Shape;10;p3"/>
          <p:cNvSpPr txBox="1"/>
          <p:nvPr>
            <p:ph type="title"/>
          </p:nvPr>
        </p:nvSpPr>
        <p:spPr>
          <a:xfrm>
            <a:off x="457200" y="274638"/>
            <a:ext cx="8229600" cy="1143000"/>
          </a:xfrm>
          <a:prstGeom prst="rect">
            <a:avLst/>
          </a:prstGeom>
        </p:spPr>
        <p:txBody>
          <a:bodyPr anchorCtr="0" anchor="t" bIns="0" lIns="0" spcFirstLastPara="1" rIns="0" wrap="square" tIns="0">
            <a:noAutofit/>
          </a:bodyPr>
          <a:lstStyle>
            <a:lvl1pPr lvl="0">
              <a:spcBef>
                <a:spcPts val="0"/>
              </a:spcBef>
              <a:spcAft>
                <a:spcPts val="0"/>
              </a:spcAft>
              <a:buSzPts val="7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1" name="Shape 11"/>
        <p:cNvGrpSpPr/>
        <p:nvPr/>
      </p:nvGrpSpPr>
      <p:grpSpPr>
        <a:xfrm>
          <a:off x="0" y="0"/>
          <a:ext cx="0" cy="0"/>
          <a:chOff x="0" y="0"/>
          <a:chExt cx="0" cy="0"/>
        </a:xfrm>
      </p:grpSpPr>
      <p:cxnSp>
        <p:nvCxnSpPr>
          <p:cNvPr id="12" name="Google Shape;12;p4"/>
          <p:cNvCxnSpPr/>
          <p:nvPr/>
        </p:nvCxnSpPr>
        <p:spPr>
          <a:xfrm>
            <a:off x="561811" y="9765303"/>
            <a:ext cx="16294500" cy="0"/>
          </a:xfrm>
          <a:prstGeom prst="straightConnector1">
            <a:avLst/>
          </a:prstGeom>
          <a:noFill/>
          <a:ln cap="flat" cmpd="sng" w="9525">
            <a:solidFill>
              <a:srgbClr val="FFFFFF"/>
            </a:solidFill>
            <a:prstDash val="solid"/>
            <a:round/>
            <a:headEnd len="sm" w="sm" type="none"/>
            <a:tailEnd len="sm" w="sm" type="none"/>
          </a:ln>
        </p:spPr>
      </p:cxnSp>
      <p:grpSp>
        <p:nvGrpSpPr>
          <p:cNvPr id="13" name="Google Shape;13;p4"/>
          <p:cNvGrpSpPr/>
          <p:nvPr/>
        </p:nvGrpSpPr>
        <p:grpSpPr>
          <a:xfrm>
            <a:off x="1150537" y="3072847"/>
            <a:ext cx="15987030" cy="4104430"/>
            <a:chOff x="0" y="-38100"/>
            <a:chExt cx="4210548" cy="1080995"/>
          </a:xfrm>
        </p:grpSpPr>
        <p:sp>
          <p:nvSpPr>
            <p:cNvPr id="14" name="Google Shape;14;p4"/>
            <p:cNvSpPr/>
            <p:nvPr/>
          </p:nvSpPr>
          <p:spPr>
            <a:xfrm>
              <a:off x="0" y="0"/>
              <a:ext cx="4210548" cy="1042895"/>
            </a:xfrm>
            <a:custGeom>
              <a:rect b="b" l="l" r="r" t="t"/>
              <a:pathLst>
                <a:path extrusionOk="0" h="1042895" w="4210548">
                  <a:moveTo>
                    <a:pt x="24698" y="0"/>
                  </a:moveTo>
                  <a:lnTo>
                    <a:pt x="4185850" y="0"/>
                  </a:lnTo>
                  <a:cubicBezTo>
                    <a:pt x="4192401" y="0"/>
                    <a:pt x="4198682" y="2602"/>
                    <a:pt x="4203314" y="7234"/>
                  </a:cubicBezTo>
                  <a:cubicBezTo>
                    <a:pt x="4207946" y="11865"/>
                    <a:pt x="4210548" y="18147"/>
                    <a:pt x="4210548" y="24698"/>
                  </a:cubicBezTo>
                  <a:lnTo>
                    <a:pt x="4210548" y="1018197"/>
                  </a:lnTo>
                  <a:cubicBezTo>
                    <a:pt x="4210548" y="1031837"/>
                    <a:pt x="4199491" y="1042895"/>
                    <a:pt x="4185850" y="1042895"/>
                  </a:cubicBezTo>
                  <a:lnTo>
                    <a:pt x="24698" y="1042895"/>
                  </a:lnTo>
                  <a:cubicBezTo>
                    <a:pt x="11057" y="1042895"/>
                    <a:pt x="0" y="1031837"/>
                    <a:pt x="0" y="1018197"/>
                  </a:cubicBezTo>
                  <a:lnTo>
                    <a:pt x="0" y="24698"/>
                  </a:lnTo>
                  <a:cubicBezTo>
                    <a:pt x="0" y="11057"/>
                    <a:pt x="11057" y="0"/>
                    <a:pt x="24698" y="0"/>
                  </a:cubicBezTo>
                  <a:close/>
                </a:path>
              </a:pathLst>
            </a:custGeom>
            <a:solidFill>
              <a:srgbClr val="000000">
                <a:alpha val="0"/>
              </a:srgbClr>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 name="Google Shape;15;p4"/>
            <p:cNvSpPr txBox="1"/>
            <p:nvPr/>
          </p:nvSpPr>
          <p:spPr>
            <a:xfrm>
              <a:off x="0" y="-38100"/>
              <a:ext cx="4210500" cy="108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 name="Google Shape;16;p4"/>
          <p:cNvGrpSpPr/>
          <p:nvPr/>
        </p:nvGrpSpPr>
        <p:grpSpPr>
          <a:xfrm>
            <a:off x="3195187" y="3077087"/>
            <a:ext cx="346172" cy="346172"/>
            <a:chOff x="0" y="0"/>
            <a:chExt cx="812800" cy="812800"/>
          </a:xfrm>
        </p:grpSpPr>
        <p:sp>
          <p:nvSpPr>
            <p:cNvPr id="17" name="Google Shape;1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 name="Google Shape;19;p4"/>
          <p:cNvGrpSpPr/>
          <p:nvPr/>
        </p:nvGrpSpPr>
        <p:grpSpPr>
          <a:xfrm>
            <a:off x="8884372" y="3077087"/>
            <a:ext cx="346172" cy="346172"/>
            <a:chOff x="0" y="0"/>
            <a:chExt cx="812800" cy="812800"/>
          </a:xfrm>
        </p:grpSpPr>
        <p:sp>
          <p:nvSpPr>
            <p:cNvPr id="20" name="Google Shape;2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 name="Google Shape;22;p4"/>
          <p:cNvGrpSpPr/>
          <p:nvPr/>
        </p:nvGrpSpPr>
        <p:grpSpPr>
          <a:xfrm>
            <a:off x="14573557" y="3077087"/>
            <a:ext cx="346172" cy="346172"/>
            <a:chOff x="0" y="0"/>
            <a:chExt cx="812800" cy="812800"/>
          </a:xfrm>
        </p:grpSpPr>
        <p:sp>
          <p:nvSpPr>
            <p:cNvPr id="23" name="Google Shape;2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 name="Google Shape;25;p4"/>
          <p:cNvGrpSpPr/>
          <p:nvPr/>
        </p:nvGrpSpPr>
        <p:grpSpPr>
          <a:xfrm>
            <a:off x="11208633" y="7004165"/>
            <a:ext cx="346172" cy="346172"/>
            <a:chOff x="0" y="0"/>
            <a:chExt cx="812800" cy="812800"/>
          </a:xfrm>
        </p:grpSpPr>
        <p:sp>
          <p:nvSpPr>
            <p:cNvPr id="26" name="Google Shape;2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 name="Google Shape;28;p4"/>
          <p:cNvGrpSpPr/>
          <p:nvPr/>
        </p:nvGrpSpPr>
        <p:grpSpPr>
          <a:xfrm>
            <a:off x="5519624" y="7004165"/>
            <a:ext cx="346172" cy="346172"/>
            <a:chOff x="0" y="0"/>
            <a:chExt cx="812800" cy="812800"/>
          </a:xfrm>
        </p:grpSpPr>
        <p:sp>
          <p:nvSpPr>
            <p:cNvPr id="29" name="Google Shape;2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 name="Google Shape;31;p4"/>
          <p:cNvSpPr txBox="1"/>
          <p:nvPr>
            <p:ph idx="1" type="subTitle"/>
          </p:nvPr>
        </p:nvSpPr>
        <p:spPr>
          <a:xfrm>
            <a:off x="17040000" y="9502750"/>
            <a:ext cx="885900" cy="508500"/>
          </a:xfrm>
          <a:prstGeom prst="rect">
            <a:avLst/>
          </a:prstGeom>
        </p:spPr>
        <p:txBody>
          <a:bodyPr anchorCtr="0" anchor="t" bIns="0" lIns="0" spcFirstLastPara="1" rIns="0" wrap="square" tIns="0">
            <a:noAutofit/>
          </a:bodyPr>
          <a:lstStyle>
            <a:lvl1pPr lvl="0" algn="r">
              <a:spcBef>
                <a:spcPts val="640"/>
              </a:spcBef>
              <a:spcAft>
                <a:spcPts val="0"/>
              </a:spcAft>
              <a:buSzPts val="2200"/>
              <a:buNone/>
              <a:defRPr sz="2200"/>
            </a:lvl1pPr>
            <a:lvl2pPr lvl="1" algn="r">
              <a:spcBef>
                <a:spcPts val="560"/>
              </a:spcBef>
              <a:spcAft>
                <a:spcPts val="0"/>
              </a:spcAft>
              <a:buSzPts val="2200"/>
              <a:buNone/>
              <a:defRPr/>
            </a:lvl2pPr>
            <a:lvl3pPr lvl="2" algn="r">
              <a:spcBef>
                <a:spcPts val="480"/>
              </a:spcBef>
              <a:spcAft>
                <a:spcPts val="0"/>
              </a:spcAft>
              <a:buSzPts val="2200"/>
              <a:buNone/>
              <a:defRPr/>
            </a:lvl3pPr>
            <a:lvl4pPr lvl="3" algn="r">
              <a:spcBef>
                <a:spcPts val="400"/>
              </a:spcBef>
              <a:spcAft>
                <a:spcPts val="0"/>
              </a:spcAft>
              <a:buSzPts val="2200"/>
              <a:buNone/>
              <a:defRPr/>
            </a:lvl4pPr>
            <a:lvl5pPr lvl="4" algn="r">
              <a:spcBef>
                <a:spcPts val="400"/>
              </a:spcBef>
              <a:spcAft>
                <a:spcPts val="0"/>
              </a:spcAft>
              <a:buSzPts val="2200"/>
              <a:buNone/>
              <a:defRPr/>
            </a:lvl5pPr>
            <a:lvl6pPr lvl="5" algn="r">
              <a:spcBef>
                <a:spcPts val="400"/>
              </a:spcBef>
              <a:spcAft>
                <a:spcPts val="0"/>
              </a:spcAft>
              <a:buSzPts val="2200"/>
              <a:buNone/>
              <a:defRPr/>
            </a:lvl6pPr>
            <a:lvl7pPr lvl="6" algn="r">
              <a:spcBef>
                <a:spcPts val="400"/>
              </a:spcBef>
              <a:spcAft>
                <a:spcPts val="0"/>
              </a:spcAft>
              <a:buSzPts val="2200"/>
              <a:buNone/>
              <a:defRPr/>
            </a:lvl7pPr>
            <a:lvl8pPr lvl="7" algn="r">
              <a:spcBef>
                <a:spcPts val="400"/>
              </a:spcBef>
              <a:spcAft>
                <a:spcPts val="0"/>
              </a:spcAft>
              <a:buSzPts val="2200"/>
              <a:buNone/>
              <a:defRPr/>
            </a:lvl8pPr>
            <a:lvl9pPr lvl="8" algn="r">
              <a:spcBef>
                <a:spcPts val="400"/>
              </a:spcBef>
              <a:spcAft>
                <a:spcPts val="0"/>
              </a:spcAft>
              <a:buSzPts val="2200"/>
              <a:buNone/>
              <a:defRPr/>
            </a:lvl9pPr>
          </a:lstStyle>
          <a:p/>
        </p:txBody>
      </p:sp>
      <p:sp>
        <p:nvSpPr>
          <p:cNvPr id="32" name="Google Shape;32;p4"/>
          <p:cNvSpPr txBox="1"/>
          <p:nvPr>
            <p:ph idx="2" type="subTitle"/>
          </p:nvPr>
        </p:nvSpPr>
        <p:spPr>
          <a:xfrm>
            <a:off x="3986050" y="7492600"/>
            <a:ext cx="3364800" cy="6399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33" name="Google Shape;33;p4"/>
          <p:cNvSpPr txBox="1"/>
          <p:nvPr>
            <p:ph idx="3" type="body"/>
          </p:nvPr>
        </p:nvSpPr>
        <p:spPr>
          <a:xfrm>
            <a:off x="3806350" y="8341175"/>
            <a:ext cx="3724200" cy="6399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Font typeface="Inter"/>
              <a:buChar char="•"/>
              <a:defRPr sz="2200">
                <a:latin typeface="Inter"/>
                <a:ea typeface="Inter"/>
                <a:cs typeface="Inter"/>
                <a:sym typeface="Inte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34" name="Google Shape;34;p4"/>
          <p:cNvSpPr txBox="1"/>
          <p:nvPr>
            <p:ph idx="4" type="subTitle"/>
          </p:nvPr>
        </p:nvSpPr>
        <p:spPr>
          <a:xfrm>
            <a:off x="9699300" y="7492600"/>
            <a:ext cx="3364800" cy="6399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35" name="Google Shape;35;p4"/>
          <p:cNvSpPr txBox="1"/>
          <p:nvPr>
            <p:ph idx="5" type="body"/>
          </p:nvPr>
        </p:nvSpPr>
        <p:spPr>
          <a:xfrm>
            <a:off x="9519600" y="8290575"/>
            <a:ext cx="3724200" cy="6399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Font typeface="Inter"/>
              <a:buChar char="•"/>
              <a:defRPr sz="2200">
                <a:latin typeface="Inter"/>
                <a:ea typeface="Inter"/>
                <a:cs typeface="Inter"/>
                <a:sym typeface="Inte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36" name="Google Shape;36;p4"/>
          <p:cNvSpPr txBox="1"/>
          <p:nvPr>
            <p:ph type="title"/>
          </p:nvPr>
        </p:nvSpPr>
        <p:spPr>
          <a:xfrm>
            <a:off x="1837550" y="4059025"/>
            <a:ext cx="14487000" cy="2336100"/>
          </a:xfrm>
          <a:prstGeom prst="rect">
            <a:avLst/>
          </a:prstGeom>
        </p:spPr>
        <p:txBody>
          <a:bodyPr anchorCtr="0" anchor="t" bIns="0" lIns="0" spcFirstLastPara="1" rIns="0" wrap="square" tIns="0">
            <a:noAutofit/>
          </a:bodyPr>
          <a:lstStyle>
            <a:lvl1pPr lvl="0" algn="ctr">
              <a:spcBef>
                <a:spcPts val="0"/>
              </a:spcBef>
              <a:spcAft>
                <a:spcPts val="0"/>
              </a:spcAft>
              <a:buSzPts val="7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
          <p:cNvSpPr txBox="1"/>
          <p:nvPr>
            <p:ph idx="6" type="subTitle"/>
          </p:nvPr>
        </p:nvSpPr>
        <p:spPr>
          <a:xfrm>
            <a:off x="1685863" y="1180750"/>
            <a:ext cx="3364800" cy="6399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38" name="Google Shape;38;p4"/>
          <p:cNvSpPr txBox="1"/>
          <p:nvPr>
            <p:ph idx="7" type="body"/>
          </p:nvPr>
        </p:nvSpPr>
        <p:spPr>
          <a:xfrm>
            <a:off x="1506163" y="2029325"/>
            <a:ext cx="3724200" cy="6399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Font typeface="Inter"/>
              <a:buChar char="•"/>
              <a:defRPr sz="2200">
                <a:latin typeface="Inter"/>
                <a:ea typeface="Inter"/>
                <a:cs typeface="Inter"/>
                <a:sym typeface="Inte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39" name="Google Shape;39;p4"/>
          <p:cNvSpPr txBox="1"/>
          <p:nvPr>
            <p:ph idx="8" type="subTitle"/>
          </p:nvPr>
        </p:nvSpPr>
        <p:spPr>
          <a:xfrm>
            <a:off x="7375050" y="1180750"/>
            <a:ext cx="3364800" cy="6399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40" name="Google Shape;40;p4"/>
          <p:cNvSpPr txBox="1"/>
          <p:nvPr>
            <p:ph idx="9" type="body"/>
          </p:nvPr>
        </p:nvSpPr>
        <p:spPr>
          <a:xfrm>
            <a:off x="7195350" y="2029325"/>
            <a:ext cx="3724200" cy="6399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Font typeface="Inter"/>
              <a:buChar char="•"/>
              <a:defRPr sz="2200">
                <a:latin typeface="Inter"/>
                <a:ea typeface="Inter"/>
                <a:cs typeface="Inter"/>
                <a:sym typeface="Inte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41" name="Google Shape;41;p4"/>
          <p:cNvSpPr txBox="1"/>
          <p:nvPr>
            <p:ph idx="13" type="subTitle"/>
          </p:nvPr>
        </p:nvSpPr>
        <p:spPr>
          <a:xfrm>
            <a:off x="13064225" y="1180750"/>
            <a:ext cx="3364800" cy="6399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42" name="Google Shape;42;p4"/>
          <p:cNvSpPr txBox="1"/>
          <p:nvPr>
            <p:ph idx="14" type="body"/>
          </p:nvPr>
        </p:nvSpPr>
        <p:spPr>
          <a:xfrm>
            <a:off x="12884525" y="2029325"/>
            <a:ext cx="3724200" cy="6399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Font typeface="Inter"/>
              <a:buChar char="•"/>
              <a:defRPr sz="2200">
                <a:latin typeface="Inter"/>
                <a:ea typeface="Inter"/>
                <a:cs typeface="Inter"/>
                <a:sym typeface="Inte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43" name="Shape 43"/>
        <p:cNvGrpSpPr/>
        <p:nvPr/>
      </p:nvGrpSpPr>
      <p:grpSpPr>
        <a:xfrm>
          <a:off x="0" y="0"/>
          <a:ext cx="0" cy="0"/>
          <a:chOff x="0" y="0"/>
          <a:chExt cx="0" cy="0"/>
        </a:xfrm>
      </p:grpSpPr>
      <p:sp>
        <p:nvSpPr>
          <p:cNvPr id="44" name="Google Shape;44;p5"/>
          <p:cNvSpPr/>
          <p:nvPr>
            <p:ph idx="2" type="pic"/>
          </p:nvPr>
        </p:nvSpPr>
        <p:spPr>
          <a:xfrm>
            <a:off x="564100" y="753150"/>
            <a:ext cx="2313000" cy="2307000"/>
          </a:xfrm>
          <a:prstGeom prst="rect">
            <a:avLst/>
          </a:prstGeom>
          <a:noFill/>
          <a:ln>
            <a:noFill/>
          </a:ln>
        </p:spPr>
      </p:sp>
      <p:sp>
        <p:nvSpPr>
          <p:cNvPr id="45" name="Google Shape;45;p5"/>
          <p:cNvSpPr/>
          <p:nvPr>
            <p:ph idx="3" type="pic"/>
          </p:nvPr>
        </p:nvSpPr>
        <p:spPr>
          <a:xfrm>
            <a:off x="564100" y="3754600"/>
            <a:ext cx="2313000" cy="2307000"/>
          </a:xfrm>
          <a:prstGeom prst="rect">
            <a:avLst/>
          </a:prstGeom>
          <a:noFill/>
          <a:ln>
            <a:noFill/>
          </a:ln>
        </p:spPr>
      </p:sp>
      <p:sp>
        <p:nvSpPr>
          <p:cNvPr id="46" name="Google Shape;46;p5"/>
          <p:cNvSpPr/>
          <p:nvPr>
            <p:ph idx="4" type="pic"/>
          </p:nvPr>
        </p:nvSpPr>
        <p:spPr>
          <a:xfrm>
            <a:off x="564100" y="6759950"/>
            <a:ext cx="2313000" cy="2307000"/>
          </a:xfrm>
          <a:prstGeom prst="rect">
            <a:avLst/>
          </a:prstGeom>
          <a:noFill/>
          <a:ln>
            <a:noFill/>
          </a:ln>
        </p:spPr>
      </p:sp>
      <p:cxnSp>
        <p:nvCxnSpPr>
          <p:cNvPr id="47" name="Google Shape;47;p5"/>
          <p:cNvCxnSpPr/>
          <p:nvPr/>
        </p:nvCxnSpPr>
        <p:spPr>
          <a:xfrm>
            <a:off x="561811" y="9765303"/>
            <a:ext cx="16294500" cy="0"/>
          </a:xfrm>
          <a:prstGeom prst="straightConnector1">
            <a:avLst/>
          </a:prstGeom>
          <a:noFill/>
          <a:ln cap="flat" cmpd="sng" w="9525">
            <a:solidFill>
              <a:srgbClr val="FFFFFF"/>
            </a:solidFill>
            <a:prstDash val="solid"/>
            <a:round/>
            <a:headEnd len="sm" w="sm" type="none"/>
            <a:tailEnd len="sm" w="sm" type="none"/>
          </a:ln>
        </p:spPr>
      </p:cxnSp>
      <p:cxnSp>
        <p:nvCxnSpPr>
          <p:cNvPr id="48" name="Google Shape;48;p5"/>
          <p:cNvCxnSpPr/>
          <p:nvPr/>
        </p:nvCxnSpPr>
        <p:spPr>
          <a:xfrm>
            <a:off x="3210598" y="1028700"/>
            <a:ext cx="2272500" cy="0"/>
          </a:xfrm>
          <a:prstGeom prst="straightConnector1">
            <a:avLst/>
          </a:prstGeom>
          <a:noFill/>
          <a:ln cap="flat" cmpd="sng" w="9525">
            <a:solidFill>
              <a:srgbClr val="FFFFFF"/>
            </a:solidFill>
            <a:prstDash val="solid"/>
            <a:round/>
            <a:headEnd len="sm" w="sm" type="none"/>
            <a:tailEnd len="sm" w="sm" type="none"/>
          </a:ln>
        </p:spPr>
      </p:cxnSp>
      <p:cxnSp>
        <p:nvCxnSpPr>
          <p:cNvPr id="49" name="Google Shape;49;p5"/>
          <p:cNvCxnSpPr/>
          <p:nvPr/>
        </p:nvCxnSpPr>
        <p:spPr>
          <a:xfrm>
            <a:off x="3210598" y="4036935"/>
            <a:ext cx="2272500" cy="0"/>
          </a:xfrm>
          <a:prstGeom prst="straightConnector1">
            <a:avLst/>
          </a:prstGeom>
          <a:noFill/>
          <a:ln cap="flat" cmpd="sng" w="9525">
            <a:solidFill>
              <a:srgbClr val="FFFFFF"/>
            </a:solidFill>
            <a:prstDash val="solid"/>
            <a:round/>
            <a:headEnd len="sm" w="sm" type="none"/>
            <a:tailEnd len="sm" w="sm" type="none"/>
          </a:ln>
        </p:spPr>
      </p:cxnSp>
      <p:cxnSp>
        <p:nvCxnSpPr>
          <p:cNvPr id="50" name="Google Shape;50;p5"/>
          <p:cNvCxnSpPr/>
          <p:nvPr/>
        </p:nvCxnSpPr>
        <p:spPr>
          <a:xfrm>
            <a:off x="3210598" y="7064537"/>
            <a:ext cx="2272500" cy="0"/>
          </a:xfrm>
          <a:prstGeom prst="straightConnector1">
            <a:avLst/>
          </a:prstGeom>
          <a:noFill/>
          <a:ln cap="flat" cmpd="sng" w="9525">
            <a:solidFill>
              <a:srgbClr val="FFFFFF"/>
            </a:solidFill>
            <a:prstDash val="solid"/>
            <a:round/>
            <a:headEnd len="sm" w="sm" type="none"/>
            <a:tailEnd len="sm" w="sm" type="none"/>
          </a:ln>
        </p:spPr>
      </p:cxnSp>
      <p:sp>
        <p:nvSpPr>
          <p:cNvPr id="51" name="Google Shape;51;p5"/>
          <p:cNvSpPr/>
          <p:nvPr/>
        </p:nvSpPr>
        <p:spPr>
          <a:xfrm>
            <a:off x="14810779" y="-3618810"/>
            <a:ext cx="15346573" cy="8229600"/>
          </a:xfrm>
          <a:custGeom>
            <a:rect b="b" l="l" r="r" t="t"/>
            <a:pathLst>
              <a:path extrusionOk="0" h="8229600" w="15346573">
                <a:moveTo>
                  <a:pt x="0" y="0"/>
                </a:moveTo>
                <a:lnTo>
                  <a:pt x="15346573" y="0"/>
                </a:lnTo>
                <a:lnTo>
                  <a:pt x="15346573" y="8229600"/>
                </a:lnTo>
                <a:lnTo>
                  <a:pt x="0" y="822960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5"/>
          <p:cNvSpPr/>
          <p:nvPr/>
        </p:nvSpPr>
        <p:spPr>
          <a:xfrm rot="344346">
            <a:off x="13717665" y="-1312123"/>
            <a:ext cx="4114851" cy="4114851"/>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5"/>
          <p:cNvSpPr txBox="1"/>
          <p:nvPr>
            <p:ph idx="1" type="subTitle"/>
          </p:nvPr>
        </p:nvSpPr>
        <p:spPr>
          <a:xfrm>
            <a:off x="5801400" y="6759850"/>
            <a:ext cx="3150000" cy="7281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54" name="Google Shape;54;p5"/>
          <p:cNvSpPr txBox="1"/>
          <p:nvPr>
            <p:ph idx="5" type="body"/>
          </p:nvPr>
        </p:nvSpPr>
        <p:spPr>
          <a:xfrm>
            <a:off x="5801400" y="7747250"/>
            <a:ext cx="3306000" cy="6564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55" name="Google Shape;55;p5"/>
          <p:cNvSpPr txBox="1"/>
          <p:nvPr>
            <p:ph idx="6" type="subTitle"/>
          </p:nvPr>
        </p:nvSpPr>
        <p:spPr>
          <a:xfrm>
            <a:off x="5801400" y="3930475"/>
            <a:ext cx="3150000" cy="7281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56" name="Google Shape;56;p5"/>
          <p:cNvSpPr txBox="1"/>
          <p:nvPr>
            <p:ph idx="7" type="body"/>
          </p:nvPr>
        </p:nvSpPr>
        <p:spPr>
          <a:xfrm>
            <a:off x="5801400" y="4917875"/>
            <a:ext cx="3306000" cy="6564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57" name="Google Shape;57;p5"/>
          <p:cNvSpPr txBox="1"/>
          <p:nvPr>
            <p:ph idx="8" type="subTitle"/>
          </p:nvPr>
        </p:nvSpPr>
        <p:spPr>
          <a:xfrm>
            <a:off x="5801400" y="731175"/>
            <a:ext cx="3150000" cy="7281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58" name="Google Shape;58;p5"/>
          <p:cNvSpPr txBox="1"/>
          <p:nvPr>
            <p:ph idx="9" type="body"/>
          </p:nvPr>
        </p:nvSpPr>
        <p:spPr>
          <a:xfrm>
            <a:off x="5801400" y="1718575"/>
            <a:ext cx="3306000" cy="6564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59" name="Google Shape;59;p5"/>
          <p:cNvSpPr txBox="1"/>
          <p:nvPr>
            <p:ph idx="13" type="body"/>
          </p:nvPr>
        </p:nvSpPr>
        <p:spPr>
          <a:xfrm>
            <a:off x="10477325" y="5269825"/>
            <a:ext cx="7202400" cy="3887100"/>
          </a:xfrm>
          <a:prstGeom prst="rect">
            <a:avLst/>
          </a:prstGeom>
        </p:spPr>
        <p:txBody>
          <a:bodyPr anchorCtr="0" anchor="t" bIns="0" lIns="0" spcFirstLastPara="1" rIns="0" wrap="square" tIns="0">
            <a:noAutofit/>
          </a:bodyPr>
          <a:lstStyle>
            <a:lvl1pPr indent="-368300" lvl="0" marL="457200" algn="r">
              <a:spcBef>
                <a:spcPts val="640"/>
              </a:spcBef>
              <a:spcAft>
                <a:spcPts val="0"/>
              </a:spcAft>
              <a:buSzPts val="2200"/>
              <a:buFont typeface="Inter"/>
              <a:buChar char="•"/>
              <a:defRPr sz="2200">
                <a:latin typeface="Inter"/>
                <a:ea typeface="Inter"/>
                <a:cs typeface="Inter"/>
                <a:sym typeface="Inter"/>
              </a:defRPr>
            </a:lvl1pPr>
            <a:lvl2pPr indent="-368300" lvl="1" marL="914400" algn="r">
              <a:spcBef>
                <a:spcPts val="560"/>
              </a:spcBef>
              <a:spcAft>
                <a:spcPts val="0"/>
              </a:spcAft>
              <a:buSzPts val="2200"/>
              <a:buChar char="–"/>
              <a:defRPr/>
            </a:lvl2pPr>
            <a:lvl3pPr indent="-368300" lvl="2" marL="1371600" algn="r">
              <a:spcBef>
                <a:spcPts val="480"/>
              </a:spcBef>
              <a:spcAft>
                <a:spcPts val="0"/>
              </a:spcAft>
              <a:buSzPts val="2200"/>
              <a:buChar char="•"/>
              <a:defRPr/>
            </a:lvl3pPr>
            <a:lvl4pPr indent="-368300" lvl="3" marL="1828800" algn="r">
              <a:spcBef>
                <a:spcPts val="400"/>
              </a:spcBef>
              <a:spcAft>
                <a:spcPts val="0"/>
              </a:spcAft>
              <a:buSzPts val="2200"/>
              <a:buChar char="–"/>
              <a:defRPr/>
            </a:lvl4pPr>
            <a:lvl5pPr indent="-368300" lvl="4" marL="2286000" algn="r">
              <a:spcBef>
                <a:spcPts val="400"/>
              </a:spcBef>
              <a:spcAft>
                <a:spcPts val="0"/>
              </a:spcAft>
              <a:buSzPts val="2200"/>
              <a:buChar char="»"/>
              <a:defRPr/>
            </a:lvl5pPr>
            <a:lvl6pPr indent="-368300" lvl="5" marL="2743200" algn="r">
              <a:spcBef>
                <a:spcPts val="400"/>
              </a:spcBef>
              <a:spcAft>
                <a:spcPts val="0"/>
              </a:spcAft>
              <a:buSzPts val="2200"/>
              <a:buChar char="•"/>
              <a:defRPr/>
            </a:lvl6pPr>
            <a:lvl7pPr indent="-368300" lvl="6" marL="3200400" algn="r">
              <a:spcBef>
                <a:spcPts val="400"/>
              </a:spcBef>
              <a:spcAft>
                <a:spcPts val="0"/>
              </a:spcAft>
              <a:buSzPts val="2200"/>
              <a:buChar char="•"/>
              <a:defRPr/>
            </a:lvl7pPr>
            <a:lvl8pPr indent="-368300" lvl="7" marL="3657600" algn="r">
              <a:spcBef>
                <a:spcPts val="400"/>
              </a:spcBef>
              <a:spcAft>
                <a:spcPts val="0"/>
              </a:spcAft>
              <a:buSzPts val="2200"/>
              <a:buChar char="•"/>
              <a:defRPr/>
            </a:lvl8pPr>
            <a:lvl9pPr indent="-368300" lvl="8" marL="4114800" algn="r">
              <a:spcBef>
                <a:spcPts val="400"/>
              </a:spcBef>
              <a:spcAft>
                <a:spcPts val="0"/>
              </a:spcAft>
              <a:buSzPts val="2200"/>
              <a:buChar char="•"/>
              <a:defRPr/>
            </a:lvl9pPr>
          </a:lstStyle>
          <a:p/>
        </p:txBody>
      </p:sp>
      <p:sp>
        <p:nvSpPr>
          <p:cNvPr id="60" name="Google Shape;60;p5"/>
          <p:cNvSpPr txBox="1"/>
          <p:nvPr>
            <p:ph idx="14" type="subTitle"/>
          </p:nvPr>
        </p:nvSpPr>
        <p:spPr>
          <a:xfrm>
            <a:off x="10477325" y="3678375"/>
            <a:ext cx="7186200" cy="1378200"/>
          </a:xfrm>
          <a:prstGeom prst="rect">
            <a:avLst/>
          </a:prstGeom>
        </p:spPr>
        <p:txBody>
          <a:bodyPr anchorCtr="0" anchor="t" bIns="0" lIns="0" spcFirstLastPara="1" rIns="0" wrap="square" tIns="0">
            <a:noAutofit/>
          </a:bodyPr>
          <a:lstStyle>
            <a:lvl1pPr lvl="0" algn="r">
              <a:spcBef>
                <a:spcPts val="640"/>
              </a:spcBef>
              <a:spcAft>
                <a:spcPts val="0"/>
              </a:spcAft>
              <a:buSzPts val="7500"/>
              <a:buNone/>
              <a:defRPr sz="7500"/>
            </a:lvl1pPr>
            <a:lvl2pPr lvl="1" algn="r">
              <a:spcBef>
                <a:spcPts val="560"/>
              </a:spcBef>
              <a:spcAft>
                <a:spcPts val="0"/>
              </a:spcAft>
              <a:buSzPts val="7500"/>
              <a:buNone/>
              <a:defRPr sz="7500"/>
            </a:lvl2pPr>
            <a:lvl3pPr lvl="2" algn="r">
              <a:spcBef>
                <a:spcPts val="480"/>
              </a:spcBef>
              <a:spcAft>
                <a:spcPts val="0"/>
              </a:spcAft>
              <a:buSzPts val="7500"/>
              <a:buNone/>
              <a:defRPr sz="7500"/>
            </a:lvl3pPr>
            <a:lvl4pPr lvl="3" algn="r">
              <a:spcBef>
                <a:spcPts val="400"/>
              </a:spcBef>
              <a:spcAft>
                <a:spcPts val="0"/>
              </a:spcAft>
              <a:buSzPts val="7500"/>
              <a:buNone/>
              <a:defRPr sz="7500"/>
            </a:lvl4pPr>
            <a:lvl5pPr lvl="4" algn="r">
              <a:spcBef>
                <a:spcPts val="400"/>
              </a:spcBef>
              <a:spcAft>
                <a:spcPts val="0"/>
              </a:spcAft>
              <a:buSzPts val="7500"/>
              <a:buNone/>
              <a:defRPr sz="7500"/>
            </a:lvl5pPr>
            <a:lvl6pPr lvl="5" algn="r">
              <a:spcBef>
                <a:spcPts val="400"/>
              </a:spcBef>
              <a:spcAft>
                <a:spcPts val="0"/>
              </a:spcAft>
              <a:buSzPts val="7500"/>
              <a:buNone/>
              <a:defRPr sz="7500"/>
            </a:lvl6pPr>
            <a:lvl7pPr lvl="6" algn="r">
              <a:spcBef>
                <a:spcPts val="400"/>
              </a:spcBef>
              <a:spcAft>
                <a:spcPts val="0"/>
              </a:spcAft>
              <a:buSzPts val="7500"/>
              <a:buNone/>
              <a:defRPr sz="7500"/>
            </a:lvl7pPr>
            <a:lvl8pPr lvl="7" algn="r">
              <a:spcBef>
                <a:spcPts val="400"/>
              </a:spcBef>
              <a:spcAft>
                <a:spcPts val="0"/>
              </a:spcAft>
              <a:buSzPts val="7500"/>
              <a:buNone/>
              <a:defRPr sz="7500"/>
            </a:lvl8pPr>
            <a:lvl9pPr lvl="8" algn="r">
              <a:spcBef>
                <a:spcPts val="400"/>
              </a:spcBef>
              <a:spcAft>
                <a:spcPts val="0"/>
              </a:spcAft>
              <a:buSzPts val="7500"/>
              <a:buNone/>
              <a:defRPr sz="7500"/>
            </a:lvl9pPr>
          </a:lstStyle>
          <a:p/>
        </p:txBody>
      </p:sp>
      <p:sp>
        <p:nvSpPr>
          <p:cNvPr id="61" name="Google Shape;61;p5"/>
          <p:cNvSpPr txBox="1"/>
          <p:nvPr>
            <p:ph idx="15" type="subTitle"/>
          </p:nvPr>
        </p:nvSpPr>
        <p:spPr>
          <a:xfrm>
            <a:off x="17040000" y="9502750"/>
            <a:ext cx="885900" cy="508500"/>
          </a:xfrm>
          <a:prstGeom prst="rect">
            <a:avLst/>
          </a:prstGeom>
        </p:spPr>
        <p:txBody>
          <a:bodyPr anchorCtr="0" anchor="t" bIns="0" lIns="0" spcFirstLastPara="1" rIns="0" wrap="square" tIns="0">
            <a:noAutofit/>
          </a:bodyPr>
          <a:lstStyle>
            <a:lvl1pPr lvl="0" algn="r">
              <a:spcBef>
                <a:spcPts val="640"/>
              </a:spcBef>
              <a:spcAft>
                <a:spcPts val="0"/>
              </a:spcAft>
              <a:buSzPts val="2200"/>
              <a:buNone/>
              <a:defRPr sz="2200"/>
            </a:lvl1pPr>
            <a:lvl2pPr lvl="1" algn="r">
              <a:spcBef>
                <a:spcPts val="560"/>
              </a:spcBef>
              <a:spcAft>
                <a:spcPts val="0"/>
              </a:spcAft>
              <a:buSzPts val="2200"/>
              <a:buNone/>
              <a:defRPr/>
            </a:lvl2pPr>
            <a:lvl3pPr lvl="2" algn="r">
              <a:spcBef>
                <a:spcPts val="480"/>
              </a:spcBef>
              <a:spcAft>
                <a:spcPts val="0"/>
              </a:spcAft>
              <a:buSzPts val="2200"/>
              <a:buNone/>
              <a:defRPr/>
            </a:lvl3pPr>
            <a:lvl4pPr lvl="3" algn="r">
              <a:spcBef>
                <a:spcPts val="400"/>
              </a:spcBef>
              <a:spcAft>
                <a:spcPts val="0"/>
              </a:spcAft>
              <a:buSzPts val="2200"/>
              <a:buNone/>
              <a:defRPr/>
            </a:lvl4pPr>
            <a:lvl5pPr lvl="4" algn="r">
              <a:spcBef>
                <a:spcPts val="400"/>
              </a:spcBef>
              <a:spcAft>
                <a:spcPts val="0"/>
              </a:spcAft>
              <a:buSzPts val="2200"/>
              <a:buNone/>
              <a:defRPr/>
            </a:lvl5pPr>
            <a:lvl6pPr lvl="5" algn="r">
              <a:spcBef>
                <a:spcPts val="400"/>
              </a:spcBef>
              <a:spcAft>
                <a:spcPts val="0"/>
              </a:spcAft>
              <a:buSzPts val="2200"/>
              <a:buNone/>
              <a:defRPr/>
            </a:lvl6pPr>
            <a:lvl7pPr lvl="6" algn="r">
              <a:spcBef>
                <a:spcPts val="400"/>
              </a:spcBef>
              <a:spcAft>
                <a:spcPts val="0"/>
              </a:spcAft>
              <a:buSzPts val="2200"/>
              <a:buNone/>
              <a:defRPr/>
            </a:lvl7pPr>
            <a:lvl8pPr lvl="7" algn="r">
              <a:spcBef>
                <a:spcPts val="400"/>
              </a:spcBef>
              <a:spcAft>
                <a:spcPts val="0"/>
              </a:spcAft>
              <a:buSzPts val="2200"/>
              <a:buNone/>
              <a:defRPr/>
            </a:lvl8pPr>
            <a:lvl9pPr lvl="8" algn="r">
              <a:spcBef>
                <a:spcPts val="400"/>
              </a:spcBef>
              <a:spcAft>
                <a:spcPts val="0"/>
              </a:spcAft>
              <a:buSzPts val="22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2" name="Shape 62"/>
        <p:cNvGrpSpPr/>
        <p:nvPr/>
      </p:nvGrpSpPr>
      <p:grpSpPr>
        <a:xfrm>
          <a:off x="0" y="0"/>
          <a:ext cx="0" cy="0"/>
          <a:chOff x="0" y="0"/>
          <a:chExt cx="0" cy="0"/>
        </a:xfrm>
      </p:grpSpPr>
      <p:sp>
        <p:nvSpPr>
          <p:cNvPr id="63" name="Google Shape;63;p6"/>
          <p:cNvSpPr/>
          <p:nvPr>
            <p:ph idx="2" type="pic"/>
          </p:nvPr>
        </p:nvSpPr>
        <p:spPr>
          <a:xfrm>
            <a:off x="373925" y="2155850"/>
            <a:ext cx="17538900" cy="2185500"/>
          </a:xfrm>
          <a:prstGeom prst="rect">
            <a:avLst/>
          </a:prstGeom>
          <a:noFill/>
          <a:ln>
            <a:noFill/>
          </a:ln>
        </p:spPr>
      </p:sp>
      <p:sp>
        <p:nvSpPr>
          <p:cNvPr id="64" name="Google Shape;64;p6"/>
          <p:cNvSpPr/>
          <p:nvPr>
            <p:ph idx="3" type="pic"/>
          </p:nvPr>
        </p:nvSpPr>
        <p:spPr>
          <a:xfrm>
            <a:off x="374550" y="4641775"/>
            <a:ext cx="17538900" cy="2185500"/>
          </a:xfrm>
          <a:prstGeom prst="rect">
            <a:avLst/>
          </a:prstGeom>
          <a:noFill/>
          <a:ln>
            <a:noFill/>
          </a:ln>
        </p:spPr>
      </p:sp>
      <p:sp>
        <p:nvSpPr>
          <p:cNvPr id="65" name="Google Shape;65;p6"/>
          <p:cNvSpPr/>
          <p:nvPr>
            <p:ph idx="4" type="pic"/>
          </p:nvPr>
        </p:nvSpPr>
        <p:spPr>
          <a:xfrm>
            <a:off x="374550" y="7119775"/>
            <a:ext cx="17538900" cy="2185500"/>
          </a:xfrm>
          <a:prstGeom prst="rect">
            <a:avLst/>
          </a:prstGeom>
          <a:noFill/>
          <a:ln>
            <a:noFill/>
          </a:ln>
        </p:spPr>
      </p:sp>
      <p:cxnSp>
        <p:nvCxnSpPr>
          <p:cNvPr id="66" name="Google Shape;66;p6"/>
          <p:cNvCxnSpPr/>
          <p:nvPr/>
        </p:nvCxnSpPr>
        <p:spPr>
          <a:xfrm>
            <a:off x="561811" y="9765303"/>
            <a:ext cx="16294500" cy="0"/>
          </a:xfrm>
          <a:prstGeom prst="straightConnector1">
            <a:avLst/>
          </a:prstGeom>
          <a:noFill/>
          <a:ln cap="flat" cmpd="sng" w="9525">
            <a:solidFill>
              <a:srgbClr val="FFFFFF"/>
            </a:solidFill>
            <a:prstDash val="solid"/>
            <a:round/>
            <a:headEnd len="sm" w="sm" type="none"/>
            <a:tailEnd len="sm" w="sm" type="none"/>
          </a:ln>
        </p:spPr>
      </p:cxnSp>
      <p:sp>
        <p:nvSpPr>
          <p:cNvPr id="67" name="Google Shape;67;p6"/>
          <p:cNvSpPr txBox="1"/>
          <p:nvPr>
            <p:ph idx="1" type="subTitle"/>
          </p:nvPr>
        </p:nvSpPr>
        <p:spPr>
          <a:xfrm>
            <a:off x="17040000" y="9502750"/>
            <a:ext cx="885900" cy="508500"/>
          </a:xfrm>
          <a:prstGeom prst="rect">
            <a:avLst/>
          </a:prstGeom>
        </p:spPr>
        <p:txBody>
          <a:bodyPr anchorCtr="0" anchor="t" bIns="0" lIns="0" spcFirstLastPara="1" rIns="0" wrap="square" tIns="0">
            <a:noAutofit/>
          </a:bodyPr>
          <a:lstStyle>
            <a:lvl1pPr lvl="0" algn="r">
              <a:spcBef>
                <a:spcPts val="640"/>
              </a:spcBef>
              <a:spcAft>
                <a:spcPts val="0"/>
              </a:spcAft>
              <a:buSzPts val="2200"/>
              <a:buNone/>
              <a:defRPr sz="2200"/>
            </a:lvl1pPr>
            <a:lvl2pPr lvl="1" algn="r">
              <a:spcBef>
                <a:spcPts val="560"/>
              </a:spcBef>
              <a:spcAft>
                <a:spcPts val="0"/>
              </a:spcAft>
              <a:buSzPts val="2200"/>
              <a:buNone/>
              <a:defRPr/>
            </a:lvl2pPr>
            <a:lvl3pPr lvl="2" algn="r">
              <a:spcBef>
                <a:spcPts val="480"/>
              </a:spcBef>
              <a:spcAft>
                <a:spcPts val="0"/>
              </a:spcAft>
              <a:buSzPts val="2200"/>
              <a:buNone/>
              <a:defRPr/>
            </a:lvl3pPr>
            <a:lvl4pPr lvl="3" algn="r">
              <a:spcBef>
                <a:spcPts val="400"/>
              </a:spcBef>
              <a:spcAft>
                <a:spcPts val="0"/>
              </a:spcAft>
              <a:buSzPts val="2200"/>
              <a:buNone/>
              <a:defRPr/>
            </a:lvl4pPr>
            <a:lvl5pPr lvl="4" algn="r">
              <a:spcBef>
                <a:spcPts val="400"/>
              </a:spcBef>
              <a:spcAft>
                <a:spcPts val="0"/>
              </a:spcAft>
              <a:buSzPts val="2200"/>
              <a:buNone/>
              <a:defRPr/>
            </a:lvl5pPr>
            <a:lvl6pPr lvl="5" algn="r">
              <a:spcBef>
                <a:spcPts val="400"/>
              </a:spcBef>
              <a:spcAft>
                <a:spcPts val="0"/>
              </a:spcAft>
              <a:buSzPts val="2200"/>
              <a:buNone/>
              <a:defRPr/>
            </a:lvl6pPr>
            <a:lvl7pPr lvl="6" algn="r">
              <a:spcBef>
                <a:spcPts val="400"/>
              </a:spcBef>
              <a:spcAft>
                <a:spcPts val="0"/>
              </a:spcAft>
              <a:buSzPts val="2200"/>
              <a:buNone/>
              <a:defRPr/>
            </a:lvl7pPr>
            <a:lvl8pPr lvl="7" algn="r">
              <a:spcBef>
                <a:spcPts val="400"/>
              </a:spcBef>
              <a:spcAft>
                <a:spcPts val="0"/>
              </a:spcAft>
              <a:buSzPts val="2200"/>
              <a:buNone/>
              <a:defRPr/>
            </a:lvl8pPr>
            <a:lvl9pPr lvl="8" algn="r">
              <a:spcBef>
                <a:spcPts val="400"/>
              </a:spcBef>
              <a:spcAft>
                <a:spcPts val="0"/>
              </a:spcAft>
              <a:buSzPts val="2200"/>
              <a:buNone/>
              <a:defRPr/>
            </a:lvl9pPr>
          </a:lstStyle>
          <a:p/>
        </p:txBody>
      </p:sp>
      <p:sp>
        <p:nvSpPr>
          <p:cNvPr id="68" name="Google Shape;68;p6"/>
          <p:cNvSpPr txBox="1"/>
          <p:nvPr>
            <p:ph idx="5" type="body"/>
          </p:nvPr>
        </p:nvSpPr>
        <p:spPr>
          <a:xfrm>
            <a:off x="374550" y="1417525"/>
            <a:ext cx="96144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69" name="Google Shape;69;p6"/>
          <p:cNvSpPr txBox="1"/>
          <p:nvPr>
            <p:ph type="title"/>
          </p:nvPr>
        </p:nvSpPr>
        <p:spPr>
          <a:xfrm>
            <a:off x="344550" y="252675"/>
            <a:ext cx="11255100" cy="1050000"/>
          </a:xfrm>
          <a:prstGeom prst="rect">
            <a:avLst/>
          </a:prstGeom>
        </p:spPr>
        <p:txBody>
          <a:bodyPr anchorCtr="0" anchor="t" bIns="0" lIns="0" spcFirstLastPara="1" rIns="0" wrap="square" tIns="0">
            <a:noAutofit/>
          </a:bodyPr>
          <a:lstStyle>
            <a:lvl1pPr lvl="0">
              <a:spcBef>
                <a:spcPts val="0"/>
              </a:spcBef>
              <a:spcAft>
                <a:spcPts val="0"/>
              </a:spcAft>
              <a:buSzPts val="7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0" name="Shape 70"/>
        <p:cNvGrpSpPr/>
        <p:nvPr/>
      </p:nvGrpSpPr>
      <p:grpSpPr>
        <a:xfrm>
          <a:off x="0" y="0"/>
          <a:ext cx="0" cy="0"/>
          <a:chOff x="0" y="0"/>
          <a:chExt cx="0" cy="0"/>
        </a:xfrm>
      </p:grpSpPr>
      <p:sp>
        <p:nvSpPr>
          <p:cNvPr id="71" name="Google Shape;71;p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2" name="Google Shape;72;p7"/>
          <p:cNvCxnSpPr/>
          <p:nvPr/>
        </p:nvCxnSpPr>
        <p:spPr>
          <a:xfrm>
            <a:off x="6082561" y="4384692"/>
            <a:ext cx="6492300" cy="0"/>
          </a:xfrm>
          <a:prstGeom prst="straightConnector1">
            <a:avLst/>
          </a:prstGeom>
          <a:noFill/>
          <a:ln cap="flat" cmpd="sng" w="9525">
            <a:solidFill>
              <a:srgbClr val="FFFFFF"/>
            </a:solidFill>
            <a:prstDash val="solid"/>
            <a:round/>
            <a:headEnd len="sm" w="sm" type="none"/>
            <a:tailEnd len="sm" w="sm" type="none"/>
          </a:ln>
        </p:spPr>
      </p:cxnSp>
      <p:cxnSp>
        <p:nvCxnSpPr>
          <p:cNvPr id="73" name="Google Shape;73;p7"/>
          <p:cNvCxnSpPr/>
          <p:nvPr/>
        </p:nvCxnSpPr>
        <p:spPr>
          <a:xfrm>
            <a:off x="6082561" y="6257949"/>
            <a:ext cx="6492300" cy="0"/>
          </a:xfrm>
          <a:prstGeom prst="straightConnector1">
            <a:avLst/>
          </a:prstGeom>
          <a:noFill/>
          <a:ln cap="flat" cmpd="sng" w="9525">
            <a:solidFill>
              <a:srgbClr val="FFFFFF"/>
            </a:solidFill>
            <a:prstDash val="solid"/>
            <a:round/>
            <a:headEnd len="sm" w="sm" type="none"/>
            <a:tailEnd len="sm" w="sm" type="none"/>
          </a:ln>
        </p:spPr>
      </p:cxnSp>
      <p:cxnSp>
        <p:nvCxnSpPr>
          <p:cNvPr id="74" name="Google Shape;74;p7"/>
          <p:cNvCxnSpPr/>
          <p:nvPr/>
        </p:nvCxnSpPr>
        <p:spPr>
          <a:xfrm>
            <a:off x="6082561" y="8131206"/>
            <a:ext cx="6492300" cy="0"/>
          </a:xfrm>
          <a:prstGeom prst="straightConnector1">
            <a:avLst/>
          </a:prstGeom>
          <a:noFill/>
          <a:ln cap="flat" cmpd="sng" w="9525">
            <a:solidFill>
              <a:srgbClr val="FFFFFF"/>
            </a:solidFill>
            <a:prstDash val="solid"/>
            <a:round/>
            <a:headEnd len="sm" w="sm" type="none"/>
            <a:tailEnd len="sm" w="sm" type="none"/>
          </a:ln>
        </p:spPr>
      </p:cxnSp>
      <p:cxnSp>
        <p:nvCxnSpPr>
          <p:cNvPr id="75" name="Google Shape;75;p7"/>
          <p:cNvCxnSpPr/>
          <p:nvPr/>
        </p:nvCxnSpPr>
        <p:spPr>
          <a:xfrm>
            <a:off x="561811" y="9765303"/>
            <a:ext cx="16294500" cy="0"/>
          </a:xfrm>
          <a:prstGeom prst="straightConnector1">
            <a:avLst/>
          </a:prstGeom>
          <a:noFill/>
          <a:ln cap="flat" cmpd="sng" w="9525">
            <a:solidFill>
              <a:srgbClr val="FFFFFF"/>
            </a:solidFill>
            <a:prstDash val="solid"/>
            <a:round/>
            <a:headEnd len="sm" w="sm" type="none"/>
            <a:tailEnd len="sm" w="sm" type="none"/>
          </a:ln>
        </p:spPr>
      </p:cxnSp>
      <p:sp>
        <p:nvSpPr>
          <p:cNvPr id="76" name="Google Shape;76;p7"/>
          <p:cNvSpPr/>
          <p:nvPr/>
        </p:nvSpPr>
        <p:spPr>
          <a:xfrm>
            <a:off x="14469108" y="-1665840"/>
            <a:ext cx="4428565" cy="4114800"/>
          </a:xfrm>
          <a:custGeom>
            <a:rect b="b" l="l" r="r" t="t"/>
            <a:pathLst>
              <a:path extrusionOk="0" h="4114800" w="4428565">
                <a:moveTo>
                  <a:pt x="0" y="0"/>
                </a:moveTo>
                <a:lnTo>
                  <a:pt x="4428565" y="0"/>
                </a:lnTo>
                <a:lnTo>
                  <a:pt x="4428565" y="4114800"/>
                </a:lnTo>
                <a:lnTo>
                  <a:pt x="0" y="411480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7"/>
          <p:cNvSpPr txBox="1"/>
          <p:nvPr>
            <p:ph idx="1" type="subTitle"/>
          </p:nvPr>
        </p:nvSpPr>
        <p:spPr>
          <a:xfrm>
            <a:off x="796200" y="7946650"/>
            <a:ext cx="4458600" cy="1083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78" name="Google Shape;78;p7"/>
          <p:cNvSpPr txBox="1"/>
          <p:nvPr>
            <p:ph idx="2" type="body"/>
          </p:nvPr>
        </p:nvSpPr>
        <p:spPr>
          <a:xfrm>
            <a:off x="796200" y="9111525"/>
            <a:ext cx="46356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79" name="Google Shape;79;p7"/>
          <p:cNvSpPr txBox="1"/>
          <p:nvPr>
            <p:ph idx="3" type="subTitle"/>
          </p:nvPr>
        </p:nvSpPr>
        <p:spPr>
          <a:xfrm>
            <a:off x="796200" y="6083225"/>
            <a:ext cx="4458600" cy="1083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80" name="Google Shape;80;p7"/>
          <p:cNvSpPr txBox="1"/>
          <p:nvPr>
            <p:ph idx="4" type="body"/>
          </p:nvPr>
        </p:nvSpPr>
        <p:spPr>
          <a:xfrm>
            <a:off x="796200" y="7248100"/>
            <a:ext cx="46356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81" name="Google Shape;81;p7"/>
          <p:cNvSpPr txBox="1"/>
          <p:nvPr>
            <p:ph idx="5" type="subTitle"/>
          </p:nvPr>
        </p:nvSpPr>
        <p:spPr>
          <a:xfrm>
            <a:off x="796250" y="4173838"/>
            <a:ext cx="4458600" cy="1083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82" name="Google Shape;82;p7"/>
          <p:cNvSpPr txBox="1"/>
          <p:nvPr>
            <p:ph idx="6" type="body"/>
          </p:nvPr>
        </p:nvSpPr>
        <p:spPr>
          <a:xfrm>
            <a:off x="796250" y="5338713"/>
            <a:ext cx="46356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83" name="Google Shape;83;p7"/>
          <p:cNvSpPr txBox="1"/>
          <p:nvPr>
            <p:ph idx="7" type="body"/>
          </p:nvPr>
        </p:nvSpPr>
        <p:spPr>
          <a:xfrm>
            <a:off x="13174575" y="4264450"/>
            <a:ext cx="4428600" cy="9024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84" name="Google Shape;84;p7"/>
          <p:cNvSpPr txBox="1"/>
          <p:nvPr>
            <p:ph idx="8" type="body"/>
          </p:nvPr>
        </p:nvSpPr>
        <p:spPr>
          <a:xfrm>
            <a:off x="13174575" y="6087713"/>
            <a:ext cx="4428600" cy="9024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85" name="Google Shape;85;p7"/>
          <p:cNvSpPr txBox="1"/>
          <p:nvPr>
            <p:ph idx="9" type="body"/>
          </p:nvPr>
        </p:nvSpPr>
        <p:spPr>
          <a:xfrm>
            <a:off x="13174575" y="8070488"/>
            <a:ext cx="4428600" cy="9024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86" name="Google Shape;86;p7"/>
          <p:cNvSpPr txBox="1"/>
          <p:nvPr>
            <p:ph idx="13" type="subTitle"/>
          </p:nvPr>
        </p:nvSpPr>
        <p:spPr>
          <a:xfrm>
            <a:off x="17040000" y="9502750"/>
            <a:ext cx="885900" cy="508500"/>
          </a:xfrm>
          <a:prstGeom prst="rect">
            <a:avLst/>
          </a:prstGeom>
        </p:spPr>
        <p:txBody>
          <a:bodyPr anchorCtr="0" anchor="t" bIns="0" lIns="0" spcFirstLastPara="1" rIns="0" wrap="square" tIns="0">
            <a:noAutofit/>
          </a:bodyPr>
          <a:lstStyle>
            <a:lvl1pPr lvl="0" algn="r">
              <a:spcBef>
                <a:spcPts val="640"/>
              </a:spcBef>
              <a:spcAft>
                <a:spcPts val="0"/>
              </a:spcAft>
              <a:buSzPts val="2200"/>
              <a:buNone/>
              <a:defRPr sz="2200"/>
            </a:lvl1pPr>
            <a:lvl2pPr lvl="1" algn="r">
              <a:spcBef>
                <a:spcPts val="560"/>
              </a:spcBef>
              <a:spcAft>
                <a:spcPts val="0"/>
              </a:spcAft>
              <a:buSzPts val="2200"/>
              <a:buNone/>
              <a:defRPr/>
            </a:lvl2pPr>
            <a:lvl3pPr lvl="2" algn="r">
              <a:spcBef>
                <a:spcPts val="480"/>
              </a:spcBef>
              <a:spcAft>
                <a:spcPts val="0"/>
              </a:spcAft>
              <a:buSzPts val="2200"/>
              <a:buNone/>
              <a:defRPr/>
            </a:lvl3pPr>
            <a:lvl4pPr lvl="3" algn="r">
              <a:spcBef>
                <a:spcPts val="400"/>
              </a:spcBef>
              <a:spcAft>
                <a:spcPts val="0"/>
              </a:spcAft>
              <a:buSzPts val="2200"/>
              <a:buNone/>
              <a:defRPr/>
            </a:lvl4pPr>
            <a:lvl5pPr lvl="4" algn="r">
              <a:spcBef>
                <a:spcPts val="400"/>
              </a:spcBef>
              <a:spcAft>
                <a:spcPts val="0"/>
              </a:spcAft>
              <a:buSzPts val="2200"/>
              <a:buNone/>
              <a:defRPr/>
            </a:lvl5pPr>
            <a:lvl6pPr lvl="5" algn="r">
              <a:spcBef>
                <a:spcPts val="400"/>
              </a:spcBef>
              <a:spcAft>
                <a:spcPts val="0"/>
              </a:spcAft>
              <a:buSzPts val="2200"/>
              <a:buNone/>
              <a:defRPr/>
            </a:lvl6pPr>
            <a:lvl7pPr lvl="6" algn="r">
              <a:spcBef>
                <a:spcPts val="400"/>
              </a:spcBef>
              <a:spcAft>
                <a:spcPts val="0"/>
              </a:spcAft>
              <a:buSzPts val="2200"/>
              <a:buNone/>
              <a:defRPr/>
            </a:lvl7pPr>
            <a:lvl8pPr lvl="7" algn="r">
              <a:spcBef>
                <a:spcPts val="400"/>
              </a:spcBef>
              <a:spcAft>
                <a:spcPts val="0"/>
              </a:spcAft>
              <a:buSzPts val="2200"/>
              <a:buNone/>
              <a:defRPr/>
            </a:lvl8pPr>
            <a:lvl9pPr lvl="8" algn="r">
              <a:spcBef>
                <a:spcPts val="400"/>
              </a:spcBef>
              <a:spcAft>
                <a:spcPts val="0"/>
              </a:spcAft>
              <a:buSzPts val="2200"/>
              <a:buNone/>
              <a:defRPr/>
            </a:lvl9pPr>
          </a:lstStyle>
          <a:p/>
        </p:txBody>
      </p:sp>
      <p:sp>
        <p:nvSpPr>
          <p:cNvPr id="87" name="Google Shape;87;p7"/>
          <p:cNvSpPr txBox="1"/>
          <p:nvPr>
            <p:ph type="title"/>
          </p:nvPr>
        </p:nvSpPr>
        <p:spPr>
          <a:xfrm>
            <a:off x="796200" y="800000"/>
            <a:ext cx="8892300" cy="2439300"/>
          </a:xfrm>
          <a:prstGeom prst="rect">
            <a:avLst/>
          </a:prstGeom>
        </p:spPr>
        <p:txBody>
          <a:bodyPr anchorCtr="0" anchor="t" bIns="0" lIns="0" spcFirstLastPara="1" rIns="0" wrap="square" tIns="0">
            <a:noAutofit/>
          </a:bodyPr>
          <a:lstStyle>
            <a:lvl1pPr lvl="0">
              <a:spcBef>
                <a:spcPts val="0"/>
              </a:spcBef>
              <a:spcAft>
                <a:spcPts val="0"/>
              </a:spcAft>
              <a:buSzPts val="7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88" name="Shape 88"/>
        <p:cNvGrpSpPr/>
        <p:nvPr/>
      </p:nvGrpSpPr>
      <p:grpSpPr>
        <a:xfrm>
          <a:off x="0" y="0"/>
          <a:ext cx="0" cy="0"/>
          <a:chOff x="0" y="0"/>
          <a:chExt cx="0" cy="0"/>
        </a:xfrm>
      </p:grpSpPr>
      <p:sp>
        <p:nvSpPr>
          <p:cNvPr id="89" name="Google Shape;89;p8"/>
          <p:cNvSpPr/>
          <p:nvPr/>
        </p:nvSpPr>
        <p:spPr>
          <a:xfrm>
            <a:off x="-921631" y="377541"/>
            <a:ext cx="11139898" cy="82296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8"/>
          <p:cNvSpPr/>
          <p:nvPr/>
        </p:nvSpPr>
        <p:spPr>
          <a:xfrm>
            <a:off x="8909245" y="377541"/>
            <a:ext cx="11139898" cy="82296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8"/>
          <p:cNvSpPr txBox="1"/>
          <p:nvPr>
            <p:ph type="title"/>
          </p:nvPr>
        </p:nvSpPr>
        <p:spPr>
          <a:xfrm>
            <a:off x="235200" y="8406800"/>
            <a:ext cx="17817600" cy="1608000"/>
          </a:xfrm>
          <a:prstGeom prst="rect">
            <a:avLst/>
          </a:prstGeom>
        </p:spPr>
        <p:txBody>
          <a:bodyPr anchorCtr="0" anchor="t" bIns="0" lIns="0" spcFirstLastPara="1" rIns="0" wrap="square" tIns="0">
            <a:noAutofit/>
          </a:bodyPr>
          <a:lstStyle>
            <a:lvl1pPr lvl="0" algn="ctr">
              <a:spcBef>
                <a:spcPts val="0"/>
              </a:spcBef>
              <a:spcAft>
                <a:spcPts val="0"/>
              </a:spcAft>
              <a:buSzPts val="12000"/>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8"/>
          <p:cNvSpPr txBox="1"/>
          <p:nvPr>
            <p:ph idx="2" type="title"/>
          </p:nvPr>
        </p:nvSpPr>
        <p:spPr>
          <a:xfrm>
            <a:off x="235200" y="6672425"/>
            <a:ext cx="17817600" cy="1608000"/>
          </a:xfrm>
          <a:prstGeom prst="rect">
            <a:avLst/>
          </a:prstGeom>
        </p:spPr>
        <p:txBody>
          <a:bodyPr anchorCtr="0" anchor="t" bIns="0" lIns="0" spcFirstLastPara="1" rIns="0" wrap="square" tIns="0">
            <a:noAutofit/>
          </a:bodyPr>
          <a:lstStyle>
            <a:lvl1pPr lvl="0" algn="ctr">
              <a:spcBef>
                <a:spcPts val="0"/>
              </a:spcBef>
              <a:spcAft>
                <a:spcPts val="0"/>
              </a:spcAft>
              <a:buClr>
                <a:srgbClr val="BFD2E2"/>
              </a:buClr>
              <a:buSzPts val="12000"/>
              <a:buNone/>
              <a:defRPr sz="12000">
                <a:solidFill>
                  <a:srgbClr val="BFD2E2"/>
                </a:solidFill>
              </a:defRPr>
            </a:lvl1pPr>
            <a:lvl2pPr lvl="1">
              <a:spcBef>
                <a:spcPts val="0"/>
              </a:spcBef>
              <a:spcAft>
                <a:spcPts val="0"/>
              </a:spcAft>
              <a:buClr>
                <a:srgbClr val="BFD2E2"/>
              </a:buClr>
              <a:buSzPts val="1400"/>
              <a:buNone/>
              <a:defRPr>
                <a:solidFill>
                  <a:srgbClr val="BFD2E2"/>
                </a:solidFill>
              </a:defRPr>
            </a:lvl2pPr>
            <a:lvl3pPr lvl="2">
              <a:spcBef>
                <a:spcPts val="0"/>
              </a:spcBef>
              <a:spcAft>
                <a:spcPts val="0"/>
              </a:spcAft>
              <a:buClr>
                <a:srgbClr val="BFD2E2"/>
              </a:buClr>
              <a:buSzPts val="1400"/>
              <a:buNone/>
              <a:defRPr>
                <a:solidFill>
                  <a:srgbClr val="BFD2E2"/>
                </a:solidFill>
              </a:defRPr>
            </a:lvl3pPr>
            <a:lvl4pPr lvl="3">
              <a:spcBef>
                <a:spcPts val="0"/>
              </a:spcBef>
              <a:spcAft>
                <a:spcPts val="0"/>
              </a:spcAft>
              <a:buClr>
                <a:srgbClr val="BFD2E2"/>
              </a:buClr>
              <a:buSzPts val="1400"/>
              <a:buNone/>
              <a:defRPr>
                <a:solidFill>
                  <a:srgbClr val="BFD2E2"/>
                </a:solidFill>
              </a:defRPr>
            </a:lvl4pPr>
            <a:lvl5pPr lvl="4">
              <a:spcBef>
                <a:spcPts val="0"/>
              </a:spcBef>
              <a:spcAft>
                <a:spcPts val="0"/>
              </a:spcAft>
              <a:buClr>
                <a:srgbClr val="BFD2E2"/>
              </a:buClr>
              <a:buSzPts val="1400"/>
              <a:buNone/>
              <a:defRPr>
                <a:solidFill>
                  <a:srgbClr val="BFD2E2"/>
                </a:solidFill>
              </a:defRPr>
            </a:lvl5pPr>
            <a:lvl6pPr lvl="5">
              <a:spcBef>
                <a:spcPts val="0"/>
              </a:spcBef>
              <a:spcAft>
                <a:spcPts val="0"/>
              </a:spcAft>
              <a:buClr>
                <a:srgbClr val="BFD2E2"/>
              </a:buClr>
              <a:buSzPts val="1400"/>
              <a:buNone/>
              <a:defRPr>
                <a:solidFill>
                  <a:srgbClr val="BFD2E2"/>
                </a:solidFill>
              </a:defRPr>
            </a:lvl6pPr>
            <a:lvl7pPr lvl="6">
              <a:spcBef>
                <a:spcPts val="0"/>
              </a:spcBef>
              <a:spcAft>
                <a:spcPts val="0"/>
              </a:spcAft>
              <a:buClr>
                <a:srgbClr val="BFD2E2"/>
              </a:buClr>
              <a:buSzPts val="1400"/>
              <a:buNone/>
              <a:defRPr>
                <a:solidFill>
                  <a:srgbClr val="BFD2E2"/>
                </a:solidFill>
              </a:defRPr>
            </a:lvl7pPr>
            <a:lvl8pPr lvl="7">
              <a:spcBef>
                <a:spcPts val="0"/>
              </a:spcBef>
              <a:spcAft>
                <a:spcPts val="0"/>
              </a:spcAft>
              <a:buClr>
                <a:srgbClr val="BFD2E2"/>
              </a:buClr>
              <a:buSzPts val="1400"/>
              <a:buNone/>
              <a:defRPr>
                <a:solidFill>
                  <a:srgbClr val="BFD2E2"/>
                </a:solidFill>
              </a:defRPr>
            </a:lvl8pPr>
            <a:lvl9pPr lvl="8">
              <a:spcBef>
                <a:spcPts val="0"/>
              </a:spcBef>
              <a:spcAft>
                <a:spcPts val="0"/>
              </a:spcAft>
              <a:buClr>
                <a:srgbClr val="BFD2E2"/>
              </a:buClr>
              <a:buSzPts val="1400"/>
              <a:buNone/>
              <a:defRPr>
                <a:solidFill>
                  <a:srgbClr val="BFD2E2"/>
                </a:solidFill>
              </a:defRPr>
            </a:lvl9pPr>
          </a:lstStyle>
          <a:p/>
        </p:txBody>
      </p:sp>
      <p:sp>
        <p:nvSpPr>
          <p:cNvPr id="93" name="Google Shape;93;p8"/>
          <p:cNvSpPr txBox="1"/>
          <p:nvPr>
            <p:ph idx="3" type="title"/>
          </p:nvPr>
        </p:nvSpPr>
        <p:spPr>
          <a:xfrm>
            <a:off x="235200" y="4938050"/>
            <a:ext cx="17817600" cy="1608000"/>
          </a:xfrm>
          <a:prstGeom prst="rect">
            <a:avLst/>
          </a:prstGeom>
        </p:spPr>
        <p:txBody>
          <a:bodyPr anchorCtr="0" anchor="t" bIns="0" lIns="0" spcFirstLastPara="1" rIns="0" wrap="square" tIns="0">
            <a:noAutofit/>
          </a:bodyPr>
          <a:lstStyle>
            <a:lvl1pPr lvl="0" algn="ctr">
              <a:spcBef>
                <a:spcPts val="0"/>
              </a:spcBef>
              <a:spcAft>
                <a:spcPts val="0"/>
              </a:spcAft>
              <a:buClr>
                <a:srgbClr val="BFD2E2"/>
              </a:buClr>
              <a:buSzPts val="12000"/>
              <a:buNone/>
              <a:defRPr sz="12000">
                <a:solidFill>
                  <a:srgbClr val="BFD2E2"/>
                </a:solidFill>
              </a:defRPr>
            </a:lvl1pPr>
            <a:lvl2pPr lvl="1">
              <a:spcBef>
                <a:spcPts val="0"/>
              </a:spcBef>
              <a:spcAft>
                <a:spcPts val="0"/>
              </a:spcAft>
              <a:buClr>
                <a:srgbClr val="BFD2E2"/>
              </a:buClr>
              <a:buSzPts val="1400"/>
              <a:buNone/>
              <a:defRPr>
                <a:solidFill>
                  <a:srgbClr val="BFD2E2"/>
                </a:solidFill>
              </a:defRPr>
            </a:lvl2pPr>
            <a:lvl3pPr lvl="2">
              <a:spcBef>
                <a:spcPts val="0"/>
              </a:spcBef>
              <a:spcAft>
                <a:spcPts val="0"/>
              </a:spcAft>
              <a:buClr>
                <a:srgbClr val="BFD2E2"/>
              </a:buClr>
              <a:buSzPts val="1400"/>
              <a:buNone/>
              <a:defRPr>
                <a:solidFill>
                  <a:srgbClr val="BFD2E2"/>
                </a:solidFill>
              </a:defRPr>
            </a:lvl3pPr>
            <a:lvl4pPr lvl="3">
              <a:spcBef>
                <a:spcPts val="0"/>
              </a:spcBef>
              <a:spcAft>
                <a:spcPts val="0"/>
              </a:spcAft>
              <a:buClr>
                <a:srgbClr val="BFD2E2"/>
              </a:buClr>
              <a:buSzPts val="1400"/>
              <a:buNone/>
              <a:defRPr>
                <a:solidFill>
                  <a:srgbClr val="BFD2E2"/>
                </a:solidFill>
              </a:defRPr>
            </a:lvl4pPr>
            <a:lvl5pPr lvl="4">
              <a:spcBef>
                <a:spcPts val="0"/>
              </a:spcBef>
              <a:spcAft>
                <a:spcPts val="0"/>
              </a:spcAft>
              <a:buClr>
                <a:srgbClr val="BFD2E2"/>
              </a:buClr>
              <a:buSzPts val="1400"/>
              <a:buNone/>
              <a:defRPr>
                <a:solidFill>
                  <a:srgbClr val="BFD2E2"/>
                </a:solidFill>
              </a:defRPr>
            </a:lvl5pPr>
            <a:lvl6pPr lvl="5">
              <a:spcBef>
                <a:spcPts val="0"/>
              </a:spcBef>
              <a:spcAft>
                <a:spcPts val="0"/>
              </a:spcAft>
              <a:buClr>
                <a:srgbClr val="BFD2E2"/>
              </a:buClr>
              <a:buSzPts val="1400"/>
              <a:buNone/>
              <a:defRPr>
                <a:solidFill>
                  <a:srgbClr val="BFD2E2"/>
                </a:solidFill>
              </a:defRPr>
            </a:lvl6pPr>
            <a:lvl7pPr lvl="6">
              <a:spcBef>
                <a:spcPts val="0"/>
              </a:spcBef>
              <a:spcAft>
                <a:spcPts val="0"/>
              </a:spcAft>
              <a:buClr>
                <a:srgbClr val="BFD2E2"/>
              </a:buClr>
              <a:buSzPts val="1400"/>
              <a:buNone/>
              <a:defRPr>
                <a:solidFill>
                  <a:srgbClr val="BFD2E2"/>
                </a:solidFill>
              </a:defRPr>
            </a:lvl7pPr>
            <a:lvl8pPr lvl="7">
              <a:spcBef>
                <a:spcPts val="0"/>
              </a:spcBef>
              <a:spcAft>
                <a:spcPts val="0"/>
              </a:spcAft>
              <a:buClr>
                <a:srgbClr val="BFD2E2"/>
              </a:buClr>
              <a:buSzPts val="1400"/>
              <a:buNone/>
              <a:defRPr>
                <a:solidFill>
                  <a:srgbClr val="BFD2E2"/>
                </a:solidFill>
              </a:defRPr>
            </a:lvl8pPr>
            <a:lvl9pPr lvl="8">
              <a:spcBef>
                <a:spcPts val="0"/>
              </a:spcBef>
              <a:spcAft>
                <a:spcPts val="0"/>
              </a:spcAft>
              <a:buClr>
                <a:srgbClr val="BFD2E2"/>
              </a:buClr>
              <a:buSzPts val="1400"/>
              <a:buNone/>
              <a:defRPr>
                <a:solidFill>
                  <a:srgbClr val="BFD2E2"/>
                </a:solidFill>
              </a:defRPr>
            </a:lvl9pPr>
          </a:lstStyle>
          <a:p/>
        </p:txBody>
      </p:sp>
      <p:sp>
        <p:nvSpPr>
          <p:cNvPr id="94" name="Google Shape;94;p8"/>
          <p:cNvSpPr txBox="1"/>
          <p:nvPr>
            <p:ph idx="4" type="title"/>
          </p:nvPr>
        </p:nvSpPr>
        <p:spPr>
          <a:xfrm>
            <a:off x="235200" y="3330050"/>
            <a:ext cx="17817600" cy="1608000"/>
          </a:xfrm>
          <a:prstGeom prst="rect">
            <a:avLst/>
          </a:prstGeom>
        </p:spPr>
        <p:txBody>
          <a:bodyPr anchorCtr="0" anchor="t" bIns="0" lIns="0" spcFirstLastPara="1" rIns="0" wrap="square" tIns="0">
            <a:noAutofit/>
          </a:bodyPr>
          <a:lstStyle>
            <a:lvl1pPr lvl="0" algn="ctr">
              <a:spcBef>
                <a:spcPts val="0"/>
              </a:spcBef>
              <a:spcAft>
                <a:spcPts val="0"/>
              </a:spcAft>
              <a:buClr>
                <a:srgbClr val="BFD2E2"/>
              </a:buClr>
              <a:buSzPts val="12000"/>
              <a:buNone/>
              <a:defRPr sz="12000">
                <a:solidFill>
                  <a:srgbClr val="BFD2E2"/>
                </a:solidFill>
              </a:defRPr>
            </a:lvl1pPr>
            <a:lvl2pPr lvl="1">
              <a:spcBef>
                <a:spcPts val="0"/>
              </a:spcBef>
              <a:spcAft>
                <a:spcPts val="0"/>
              </a:spcAft>
              <a:buClr>
                <a:srgbClr val="BFD2E2"/>
              </a:buClr>
              <a:buSzPts val="1400"/>
              <a:buNone/>
              <a:defRPr>
                <a:solidFill>
                  <a:srgbClr val="BFD2E2"/>
                </a:solidFill>
              </a:defRPr>
            </a:lvl2pPr>
            <a:lvl3pPr lvl="2">
              <a:spcBef>
                <a:spcPts val="0"/>
              </a:spcBef>
              <a:spcAft>
                <a:spcPts val="0"/>
              </a:spcAft>
              <a:buClr>
                <a:srgbClr val="BFD2E2"/>
              </a:buClr>
              <a:buSzPts val="1400"/>
              <a:buNone/>
              <a:defRPr>
                <a:solidFill>
                  <a:srgbClr val="BFD2E2"/>
                </a:solidFill>
              </a:defRPr>
            </a:lvl3pPr>
            <a:lvl4pPr lvl="3">
              <a:spcBef>
                <a:spcPts val="0"/>
              </a:spcBef>
              <a:spcAft>
                <a:spcPts val="0"/>
              </a:spcAft>
              <a:buClr>
                <a:srgbClr val="BFD2E2"/>
              </a:buClr>
              <a:buSzPts val="1400"/>
              <a:buNone/>
              <a:defRPr>
                <a:solidFill>
                  <a:srgbClr val="BFD2E2"/>
                </a:solidFill>
              </a:defRPr>
            </a:lvl4pPr>
            <a:lvl5pPr lvl="4">
              <a:spcBef>
                <a:spcPts val="0"/>
              </a:spcBef>
              <a:spcAft>
                <a:spcPts val="0"/>
              </a:spcAft>
              <a:buClr>
                <a:srgbClr val="BFD2E2"/>
              </a:buClr>
              <a:buSzPts val="1400"/>
              <a:buNone/>
              <a:defRPr>
                <a:solidFill>
                  <a:srgbClr val="BFD2E2"/>
                </a:solidFill>
              </a:defRPr>
            </a:lvl5pPr>
            <a:lvl6pPr lvl="5">
              <a:spcBef>
                <a:spcPts val="0"/>
              </a:spcBef>
              <a:spcAft>
                <a:spcPts val="0"/>
              </a:spcAft>
              <a:buClr>
                <a:srgbClr val="BFD2E2"/>
              </a:buClr>
              <a:buSzPts val="1400"/>
              <a:buNone/>
              <a:defRPr>
                <a:solidFill>
                  <a:srgbClr val="BFD2E2"/>
                </a:solidFill>
              </a:defRPr>
            </a:lvl6pPr>
            <a:lvl7pPr lvl="6">
              <a:spcBef>
                <a:spcPts val="0"/>
              </a:spcBef>
              <a:spcAft>
                <a:spcPts val="0"/>
              </a:spcAft>
              <a:buClr>
                <a:srgbClr val="BFD2E2"/>
              </a:buClr>
              <a:buSzPts val="1400"/>
              <a:buNone/>
              <a:defRPr>
                <a:solidFill>
                  <a:srgbClr val="BFD2E2"/>
                </a:solidFill>
              </a:defRPr>
            </a:lvl7pPr>
            <a:lvl8pPr lvl="7">
              <a:spcBef>
                <a:spcPts val="0"/>
              </a:spcBef>
              <a:spcAft>
                <a:spcPts val="0"/>
              </a:spcAft>
              <a:buClr>
                <a:srgbClr val="BFD2E2"/>
              </a:buClr>
              <a:buSzPts val="1400"/>
              <a:buNone/>
              <a:defRPr>
                <a:solidFill>
                  <a:srgbClr val="BFD2E2"/>
                </a:solidFill>
              </a:defRPr>
            </a:lvl8pPr>
            <a:lvl9pPr lvl="8">
              <a:spcBef>
                <a:spcPts val="0"/>
              </a:spcBef>
              <a:spcAft>
                <a:spcPts val="0"/>
              </a:spcAft>
              <a:buClr>
                <a:srgbClr val="BFD2E2"/>
              </a:buClr>
              <a:buSzPts val="1400"/>
              <a:buNone/>
              <a:defRPr>
                <a:solidFill>
                  <a:srgbClr val="BFD2E2"/>
                </a:solidFill>
              </a:defRPr>
            </a:lvl9pPr>
          </a:lstStyle>
          <a:p/>
        </p:txBody>
      </p:sp>
      <p:sp>
        <p:nvSpPr>
          <p:cNvPr id="95" name="Google Shape;95;p8"/>
          <p:cNvSpPr txBox="1"/>
          <p:nvPr>
            <p:ph idx="5" type="title"/>
          </p:nvPr>
        </p:nvSpPr>
        <p:spPr>
          <a:xfrm>
            <a:off x="235200" y="1119875"/>
            <a:ext cx="17817600" cy="1608000"/>
          </a:xfrm>
          <a:prstGeom prst="rect">
            <a:avLst/>
          </a:prstGeom>
        </p:spPr>
        <p:txBody>
          <a:bodyPr anchorCtr="0" anchor="t" bIns="0" lIns="0" spcFirstLastPara="1" rIns="0" wrap="square" tIns="0">
            <a:noAutofit/>
          </a:bodyPr>
          <a:lstStyle>
            <a:lvl1pPr lvl="0" algn="ctr">
              <a:spcBef>
                <a:spcPts val="0"/>
              </a:spcBef>
              <a:spcAft>
                <a:spcPts val="0"/>
              </a:spcAft>
              <a:buClr>
                <a:srgbClr val="BFD2E2"/>
              </a:buClr>
              <a:buSzPts val="12000"/>
              <a:buNone/>
              <a:defRPr sz="12000">
                <a:solidFill>
                  <a:srgbClr val="BFD2E2"/>
                </a:solidFill>
              </a:defRPr>
            </a:lvl1pPr>
            <a:lvl2pPr lvl="1">
              <a:spcBef>
                <a:spcPts val="0"/>
              </a:spcBef>
              <a:spcAft>
                <a:spcPts val="0"/>
              </a:spcAft>
              <a:buClr>
                <a:srgbClr val="BFD2E2"/>
              </a:buClr>
              <a:buSzPts val="1400"/>
              <a:buNone/>
              <a:defRPr>
                <a:solidFill>
                  <a:srgbClr val="BFD2E2"/>
                </a:solidFill>
              </a:defRPr>
            </a:lvl2pPr>
            <a:lvl3pPr lvl="2">
              <a:spcBef>
                <a:spcPts val="0"/>
              </a:spcBef>
              <a:spcAft>
                <a:spcPts val="0"/>
              </a:spcAft>
              <a:buClr>
                <a:srgbClr val="BFD2E2"/>
              </a:buClr>
              <a:buSzPts val="1400"/>
              <a:buNone/>
              <a:defRPr>
                <a:solidFill>
                  <a:srgbClr val="BFD2E2"/>
                </a:solidFill>
              </a:defRPr>
            </a:lvl3pPr>
            <a:lvl4pPr lvl="3">
              <a:spcBef>
                <a:spcPts val="0"/>
              </a:spcBef>
              <a:spcAft>
                <a:spcPts val="0"/>
              </a:spcAft>
              <a:buClr>
                <a:srgbClr val="BFD2E2"/>
              </a:buClr>
              <a:buSzPts val="1400"/>
              <a:buNone/>
              <a:defRPr>
                <a:solidFill>
                  <a:srgbClr val="BFD2E2"/>
                </a:solidFill>
              </a:defRPr>
            </a:lvl4pPr>
            <a:lvl5pPr lvl="4">
              <a:spcBef>
                <a:spcPts val="0"/>
              </a:spcBef>
              <a:spcAft>
                <a:spcPts val="0"/>
              </a:spcAft>
              <a:buClr>
                <a:srgbClr val="BFD2E2"/>
              </a:buClr>
              <a:buSzPts val="1400"/>
              <a:buNone/>
              <a:defRPr>
                <a:solidFill>
                  <a:srgbClr val="BFD2E2"/>
                </a:solidFill>
              </a:defRPr>
            </a:lvl5pPr>
            <a:lvl6pPr lvl="5">
              <a:spcBef>
                <a:spcPts val="0"/>
              </a:spcBef>
              <a:spcAft>
                <a:spcPts val="0"/>
              </a:spcAft>
              <a:buClr>
                <a:srgbClr val="BFD2E2"/>
              </a:buClr>
              <a:buSzPts val="1400"/>
              <a:buNone/>
              <a:defRPr>
                <a:solidFill>
                  <a:srgbClr val="BFD2E2"/>
                </a:solidFill>
              </a:defRPr>
            </a:lvl6pPr>
            <a:lvl7pPr lvl="6">
              <a:spcBef>
                <a:spcPts val="0"/>
              </a:spcBef>
              <a:spcAft>
                <a:spcPts val="0"/>
              </a:spcAft>
              <a:buClr>
                <a:srgbClr val="BFD2E2"/>
              </a:buClr>
              <a:buSzPts val="1400"/>
              <a:buNone/>
              <a:defRPr>
                <a:solidFill>
                  <a:srgbClr val="BFD2E2"/>
                </a:solidFill>
              </a:defRPr>
            </a:lvl7pPr>
            <a:lvl8pPr lvl="7">
              <a:spcBef>
                <a:spcPts val="0"/>
              </a:spcBef>
              <a:spcAft>
                <a:spcPts val="0"/>
              </a:spcAft>
              <a:buClr>
                <a:srgbClr val="BFD2E2"/>
              </a:buClr>
              <a:buSzPts val="1400"/>
              <a:buNone/>
              <a:defRPr>
                <a:solidFill>
                  <a:srgbClr val="BFD2E2"/>
                </a:solidFill>
              </a:defRPr>
            </a:lvl8pPr>
            <a:lvl9pPr lvl="8">
              <a:spcBef>
                <a:spcPts val="0"/>
              </a:spcBef>
              <a:spcAft>
                <a:spcPts val="0"/>
              </a:spcAft>
              <a:buClr>
                <a:srgbClr val="BFD2E2"/>
              </a:buClr>
              <a:buSzPts val="1400"/>
              <a:buNone/>
              <a:defRPr>
                <a:solidFill>
                  <a:srgbClr val="BFD2E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96" name="Shape 96"/>
        <p:cNvGrpSpPr/>
        <p:nvPr/>
      </p:nvGrpSpPr>
      <p:grpSpPr>
        <a:xfrm>
          <a:off x="0" y="0"/>
          <a:ext cx="0" cy="0"/>
          <a:chOff x="0" y="0"/>
          <a:chExt cx="0" cy="0"/>
        </a:xfrm>
      </p:grpSpPr>
      <p:sp>
        <p:nvSpPr>
          <p:cNvPr id="97" name="Google Shape;97;p9"/>
          <p:cNvSpPr/>
          <p:nvPr/>
        </p:nvSpPr>
        <p:spPr>
          <a:xfrm rot="1820957">
            <a:off x="-1352082" y="763325"/>
            <a:ext cx="10023179" cy="9622251"/>
          </a:xfrm>
          <a:custGeom>
            <a:rect b="b" l="l" r="r" t="t"/>
            <a:pathLst>
              <a:path extrusionOk="0" h="9627397" w="10028539">
                <a:moveTo>
                  <a:pt x="0" y="0"/>
                </a:moveTo>
                <a:lnTo>
                  <a:pt x="10028538" y="0"/>
                </a:lnTo>
                <a:lnTo>
                  <a:pt x="10028538" y="9627397"/>
                </a:lnTo>
                <a:lnTo>
                  <a:pt x="0" y="9627397"/>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8" name="Google Shape;98;p9"/>
          <p:cNvCxnSpPr/>
          <p:nvPr/>
        </p:nvCxnSpPr>
        <p:spPr>
          <a:xfrm>
            <a:off x="561811" y="9765303"/>
            <a:ext cx="16294500" cy="0"/>
          </a:xfrm>
          <a:prstGeom prst="straightConnector1">
            <a:avLst/>
          </a:prstGeom>
          <a:noFill/>
          <a:ln cap="flat" cmpd="sng" w="9525">
            <a:solidFill>
              <a:srgbClr val="FFFFFF"/>
            </a:solidFill>
            <a:prstDash val="solid"/>
            <a:round/>
            <a:headEnd len="sm" w="sm" type="none"/>
            <a:tailEnd len="sm" w="sm" type="none"/>
          </a:ln>
        </p:spPr>
      </p:cxnSp>
      <p:sp>
        <p:nvSpPr>
          <p:cNvPr id="99" name="Google Shape;99;p9"/>
          <p:cNvSpPr/>
          <p:nvPr/>
        </p:nvSpPr>
        <p:spPr>
          <a:xfrm>
            <a:off x="-2214282" y="3623310"/>
            <a:ext cx="4428565" cy="4114800"/>
          </a:xfrm>
          <a:custGeom>
            <a:rect b="b" l="l" r="r" t="t"/>
            <a:pathLst>
              <a:path extrusionOk="0" h="4114800" w="4428565">
                <a:moveTo>
                  <a:pt x="0" y="0"/>
                </a:moveTo>
                <a:lnTo>
                  <a:pt x="4428564" y="0"/>
                </a:lnTo>
                <a:lnTo>
                  <a:pt x="4428564"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9"/>
          <p:cNvSpPr txBox="1"/>
          <p:nvPr>
            <p:ph idx="1" type="subTitle"/>
          </p:nvPr>
        </p:nvSpPr>
        <p:spPr>
          <a:xfrm>
            <a:off x="8052525" y="7527400"/>
            <a:ext cx="6103200" cy="1083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01" name="Google Shape;101;p9"/>
          <p:cNvSpPr txBox="1"/>
          <p:nvPr>
            <p:ph idx="2" type="body"/>
          </p:nvPr>
        </p:nvSpPr>
        <p:spPr>
          <a:xfrm>
            <a:off x="8052525" y="8692275"/>
            <a:ext cx="63459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02" name="Google Shape;102;p9"/>
          <p:cNvSpPr txBox="1"/>
          <p:nvPr>
            <p:ph idx="3" type="subTitle"/>
          </p:nvPr>
        </p:nvSpPr>
        <p:spPr>
          <a:xfrm>
            <a:off x="8052525" y="5519350"/>
            <a:ext cx="6103200" cy="1083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03" name="Google Shape;103;p9"/>
          <p:cNvSpPr txBox="1"/>
          <p:nvPr>
            <p:ph idx="4" type="body"/>
          </p:nvPr>
        </p:nvSpPr>
        <p:spPr>
          <a:xfrm>
            <a:off x="8052525" y="6684225"/>
            <a:ext cx="63459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04" name="Google Shape;104;p9"/>
          <p:cNvSpPr txBox="1"/>
          <p:nvPr>
            <p:ph idx="5" type="subTitle"/>
          </p:nvPr>
        </p:nvSpPr>
        <p:spPr>
          <a:xfrm>
            <a:off x="8052525" y="3396375"/>
            <a:ext cx="6103200" cy="1083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05" name="Google Shape;105;p9"/>
          <p:cNvSpPr txBox="1"/>
          <p:nvPr>
            <p:ph idx="6" type="body"/>
          </p:nvPr>
        </p:nvSpPr>
        <p:spPr>
          <a:xfrm>
            <a:off x="8052525" y="4561250"/>
            <a:ext cx="6345900" cy="5085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Font typeface="Inter"/>
              <a:buChar char="•"/>
              <a:defRPr sz="2200">
                <a:latin typeface="Inter"/>
                <a:ea typeface="Inter"/>
                <a:cs typeface="Inter"/>
                <a:sym typeface="Inte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06" name="Google Shape;106;p9"/>
          <p:cNvSpPr txBox="1"/>
          <p:nvPr>
            <p:ph type="title"/>
          </p:nvPr>
        </p:nvSpPr>
        <p:spPr>
          <a:xfrm>
            <a:off x="8052525" y="518575"/>
            <a:ext cx="8449500" cy="2428200"/>
          </a:xfrm>
          <a:prstGeom prst="rect">
            <a:avLst/>
          </a:prstGeom>
        </p:spPr>
        <p:txBody>
          <a:bodyPr anchorCtr="0" anchor="t" bIns="0" lIns="0" spcFirstLastPara="1" rIns="0" wrap="square" tIns="0">
            <a:noAutofit/>
          </a:bodyPr>
          <a:lstStyle>
            <a:lvl1pPr lvl="0">
              <a:spcBef>
                <a:spcPts val="0"/>
              </a:spcBef>
              <a:spcAft>
                <a:spcPts val="0"/>
              </a:spcAft>
              <a:buSzPts val="7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9"/>
          <p:cNvSpPr txBox="1"/>
          <p:nvPr>
            <p:ph idx="7" type="subTitle"/>
          </p:nvPr>
        </p:nvSpPr>
        <p:spPr>
          <a:xfrm>
            <a:off x="17040000" y="9502750"/>
            <a:ext cx="885900" cy="508500"/>
          </a:xfrm>
          <a:prstGeom prst="rect">
            <a:avLst/>
          </a:prstGeom>
        </p:spPr>
        <p:txBody>
          <a:bodyPr anchorCtr="0" anchor="t" bIns="0" lIns="0" spcFirstLastPara="1" rIns="0" wrap="square" tIns="0">
            <a:noAutofit/>
          </a:bodyPr>
          <a:lstStyle>
            <a:lvl1pPr lvl="0" algn="r">
              <a:spcBef>
                <a:spcPts val="640"/>
              </a:spcBef>
              <a:spcAft>
                <a:spcPts val="0"/>
              </a:spcAft>
              <a:buSzPts val="2200"/>
              <a:buNone/>
              <a:defRPr sz="2200"/>
            </a:lvl1pPr>
            <a:lvl2pPr lvl="1" algn="r">
              <a:spcBef>
                <a:spcPts val="560"/>
              </a:spcBef>
              <a:spcAft>
                <a:spcPts val="0"/>
              </a:spcAft>
              <a:buSzPts val="2200"/>
              <a:buNone/>
              <a:defRPr/>
            </a:lvl2pPr>
            <a:lvl3pPr lvl="2" algn="r">
              <a:spcBef>
                <a:spcPts val="480"/>
              </a:spcBef>
              <a:spcAft>
                <a:spcPts val="0"/>
              </a:spcAft>
              <a:buSzPts val="2200"/>
              <a:buNone/>
              <a:defRPr/>
            </a:lvl3pPr>
            <a:lvl4pPr lvl="3" algn="r">
              <a:spcBef>
                <a:spcPts val="400"/>
              </a:spcBef>
              <a:spcAft>
                <a:spcPts val="0"/>
              </a:spcAft>
              <a:buSzPts val="2200"/>
              <a:buNone/>
              <a:defRPr/>
            </a:lvl4pPr>
            <a:lvl5pPr lvl="4" algn="r">
              <a:spcBef>
                <a:spcPts val="400"/>
              </a:spcBef>
              <a:spcAft>
                <a:spcPts val="0"/>
              </a:spcAft>
              <a:buSzPts val="2200"/>
              <a:buNone/>
              <a:defRPr/>
            </a:lvl5pPr>
            <a:lvl6pPr lvl="5" algn="r">
              <a:spcBef>
                <a:spcPts val="400"/>
              </a:spcBef>
              <a:spcAft>
                <a:spcPts val="0"/>
              </a:spcAft>
              <a:buSzPts val="2200"/>
              <a:buNone/>
              <a:defRPr/>
            </a:lvl6pPr>
            <a:lvl7pPr lvl="6" algn="r">
              <a:spcBef>
                <a:spcPts val="400"/>
              </a:spcBef>
              <a:spcAft>
                <a:spcPts val="0"/>
              </a:spcAft>
              <a:buSzPts val="2200"/>
              <a:buNone/>
              <a:defRPr/>
            </a:lvl7pPr>
            <a:lvl8pPr lvl="7" algn="r">
              <a:spcBef>
                <a:spcPts val="400"/>
              </a:spcBef>
              <a:spcAft>
                <a:spcPts val="0"/>
              </a:spcAft>
              <a:buSzPts val="2200"/>
              <a:buNone/>
              <a:defRPr/>
            </a:lvl8pPr>
            <a:lvl9pPr lvl="8" algn="r">
              <a:spcBef>
                <a:spcPts val="400"/>
              </a:spcBef>
              <a:spcAft>
                <a:spcPts val="0"/>
              </a:spcAft>
              <a:buSzPts val="2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8" name="Shape 108"/>
        <p:cNvGrpSpPr/>
        <p:nvPr/>
      </p:nvGrpSpPr>
      <p:grpSpPr>
        <a:xfrm>
          <a:off x="0" y="0"/>
          <a:ext cx="0" cy="0"/>
          <a:chOff x="0" y="0"/>
          <a:chExt cx="0" cy="0"/>
        </a:xfrm>
      </p:grpSpPr>
      <p:sp>
        <p:nvSpPr>
          <p:cNvPr id="109" name="Google Shape;109;p10"/>
          <p:cNvSpPr/>
          <p:nvPr/>
        </p:nvSpPr>
        <p:spPr>
          <a:xfrm>
            <a:off x="2776805" y="1028700"/>
            <a:ext cx="12734391" cy="8229600"/>
          </a:xfrm>
          <a:custGeom>
            <a:rect b="b" l="l" r="r" t="t"/>
            <a:pathLst>
              <a:path extrusionOk="0" h="8229600" w="12734391">
                <a:moveTo>
                  <a:pt x="0" y="0"/>
                </a:moveTo>
                <a:lnTo>
                  <a:pt x="12734390" y="0"/>
                </a:lnTo>
                <a:lnTo>
                  <a:pt x="12734390" y="8229600"/>
                </a:lnTo>
                <a:lnTo>
                  <a:pt x="0" y="822960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0"/>
          <p:cNvSpPr/>
          <p:nvPr/>
        </p:nvSpPr>
        <p:spPr>
          <a:xfrm>
            <a:off x="-2214282" y="6424321"/>
            <a:ext cx="4428565" cy="4114800"/>
          </a:xfrm>
          <a:custGeom>
            <a:rect b="b" l="l" r="r" t="t"/>
            <a:pathLst>
              <a:path extrusionOk="0" h="4114800" w="4428565">
                <a:moveTo>
                  <a:pt x="0" y="0"/>
                </a:moveTo>
                <a:lnTo>
                  <a:pt x="4428564" y="0"/>
                </a:lnTo>
                <a:lnTo>
                  <a:pt x="4428564"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0"/>
          <p:cNvSpPr/>
          <p:nvPr/>
        </p:nvSpPr>
        <p:spPr>
          <a:xfrm>
            <a:off x="16441481" y="0"/>
            <a:ext cx="4428565" cy="4114800"/>
          </a:xfrm>
          <a:custGeom>
            <a:rect b="b" l="l" r="r" t="t"/>
            <a:pathLst>
              <a:path extrusionOk="0" h="4114800" w="4428565">
                <a:moveTo>
                  <a:pt x="0" y="0"/>
                </a:moveTo>
                <a:lnTo>
                  <a:pt x="4428565" y="0"/>
                </a:lnTo>
                <a:lnTo>
                  <a:pt x="442856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0"/>
          <p:cNvSpPr txBox="1"/>
          <p:nvPr>
            <p:ph type="title"/>
          </p:nvPr>
        </p:nvSpPr>
        <p:spPr>
          <a:xfrm>
            <a:off x="2605375" y="1942550"/>
            <a:ext cx="13289400" cy="5397900"/>
          </a:xfrm>
          <a:prstGeom prst="rect">
            <a:avLst/>
          </a:prstGeom>
        </p:spPr>
        <p:txBody>
          <a:bodyPr anchorCtr="0" anchor="t" bIns="0" lIns="0" spcFirstLastPara="1" rIns="0" wrap="square" tIns="0">
            <a:noAutofit/>
          </a:bodyPr>
          <a:lstStyle>
            <a:lvl1pPr lvl="0" algn="ctr">
              <a:spcBef>
                <a:spcPts val="0"/>
              </a:spcBef>
              <a:spcAft>
                <a:spcPts val="0"/>
              </a:spcAft>
              <a:buSzPts val="14300"/>
              <a:buNone/>
              <a:defRPr sz="1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0"/>
          <p:cNvSpPr txBox="1"/>
          <p:nvPr>
            <p:ph idx="1" type="subTitle"/>
          </p:nvPr>
        </p:nvSpPr>
        <p:spPr>
          <a:xfrm>
            <a:off x="4885825" y="8833375"/>
            <a:ext cx="8728500" cy="918900"/>
          </a:xfrm>
          <a:prstGeom prst="rect">
            <a:avLst/>
          </a:prstGeom>
        </p:spPr>
        <p:txBody>
          <a:bodyPr anchorCtr="0" anchor="t" bIns="0" lIns="0" spcFirstLastPara="1" rIns="0" wrap="square" tIns="0">
            <a:noAutofit/>
          </a:bodyPr>
          <a:lstStyle>
            <a:lvl1pPr lvl="0" algn="ctr">
              <a:spcBef>
                <a:spcPts val="640"/>
              </a:spcBef>
              <a:spcAft>
                <a:spcPts val="0"/>
              </a:spcAft>
              <a:buSzPts val="4700"/>
              <a:buFont typeface="Inter"/>
              <a:buNone/>
              <a:defRPr sz="4700">
                <a:latin typeface="Inter"/>
                <a:ea typeface="Inter"/>
                <a:cs typeface="Inter"/>
                <a:sym typeface="Inter"/>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chemeClr val="lt1"/>
              </a:buClr>
              <a:buSzPts val="7500"/>
              <a:buFont typeface="Michroma"/>
              <a:buNone/>
              <a:defRPr i="0" sz="7500" u="none" cap="none" strike="noStrike">
                <a:solidFill>
                  <a:schemeClr val="lt1"/>
                </a:solidFill>
                <a:latin typeface="Michroma"/>
                <a:ea typeface="Michroma"/>
                <a:cs typeface="Michroma"/>
                <a:sym typeface="Michroma"/>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lt1"/>
              </a:buClr>
              <a:buSzPts val="3200"/>
              <a:buFont typeface="Michroma"/>
              <a:buChar char="•"/>
              <a:defRPr i="0" sz="3200" u="none" cap="none" strike="noStrike">
                <a:solidFill>
                  <a:schemeClr val="lt1"/>
                </a:solidFill>
                <a:latin typeface="Michroma"/>
                <a:ea typeface="Michroma"/>
                <a:cs typeface="Michroma"/>
                <a:sym typeface="Michroma"/>
              </a:defRPr>
            </a:lvl1pPr>
            <a:lvl2pPr indent="-368300" lvl="1" marL="914400" marR="0" rtl="0" algn="l">
              <a:spcBef>
                <a:spcPts val="56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2pPr>
            <a:lvl3pPr indent="-368300" lvl="2" marL="1371600" marR="0" rtl="0" algn="l">
              <a:spcBef>
                <a:spcPts val="48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3pPr>
            <a:lvl4pPr indent="-368300" lvl="3" marL="1828800" marR="0" rtl="0" algn="l">
              <a:spcBef>
                <a:spcPts val="40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4pPr>
            <a:lvl5pPr indent="-368300" lvl="4" marL="2286000" marR="0" rtl="0" algn="l">
              <a:spcBef>
                <a:spcPts val="40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5pPr>
            <a:lvl6pPr indent="-368300" lvl="5" marL="2743200" marR="0" rtl="0" algn="l">
              <a:spcBef>
                <a:spcPts val="40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6pPr>
            <a:lvl7pPr indent="-368300" lvl="6" marL="3200400" marR="0" rtl="0" algn="l">
              <a:spcBef>
                <a:spcPts val="40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7pPr>
            <a:lvl8pPr indent="-368300" lvl="7" marL="3657600" marR="0" rtl="0" algn="l">
              <a:spcBef>
                <a:spcPts val="40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8pPr>
            <a:lvl9pPr indent="-368300" lvl="8" marL="4114800" marR="0" rtl="0" algn="l">
              <a:spcBef>
                <a:spcPts val="400"/>
              </a:spcBef>
              <a:spcAft>
                <a:spcPts val="0"/>
              </a:spcAft>
              <a:buClr>
                <a:schemeClr val="lt1"/>
              </a:buClr>
              <a:buSzPts val="2200"/>
              <a:buFont typeface="Inter"/>
              <a:buChar char="•"/>
              <a:defRPr i="0" sz="2200" u="none" cap="none" strike="noStrike">
                <a:solidFill>
                  <a:schemeClr val="lt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8.png"/><Relationship Id="rId7"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32.jpg"/><Relationship Id="rId5" Type="http://schemas.openxmlformats.org/officeDocument/2006/relationships/image" Target="../media/image42.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7.png"/><Relationship Id="rId13" Type="http://schemas.openxmlformats.org/officeDocument/2006/relationships/image" Target="../media/image40.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7.png"/><Relationship Id="rId15" Type="http://schemas.openxmlformats.org/officeDocument/2006/relationships/image" Target="../media/image47.png"/><Relationship Id="rId14" Type="http://schemas.openxmlformats.org/officeDocument/2006/relationships/image" Target="../media/image43.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24.png"/><Relationship Id="rId8"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2" name="Shape 182"/>
        <p:cNvGrpSpPr/>
        <p:nvPr/>
      </p:nvGrpSpPr>
      <p:grpSpPr>
        <a:xfrm>
          <a:off x="0" y="0"/>
          <a:ext cx="0" cy="0"/>
          <a:chOff x="0" y="0"/>
          <a:chExt cx="0" cy="0"/>
        </a:xfrm>
      </p:grpSpPr>
      <p:sp>
        <p:nvSpPr>
          <p:cNvPr id="183" name="Google Shape;183;p21"/>
          <p:cNvSpPr/>
          <p:nvPr/>
        </p:nvSpPr>
        <p:spPr>
          <a:xfrm>
            <a:off x="2776805" y="1028700"/>
            <a:ext cx="12734391" cy="8229600"/>
          </a:xfrm>
          <a:custGeom>
            <a:rect b="b" l="l" r="r" t="t"/>
            <a:pathLst>
              <a:path extrusionOk="0" h="8229600" w="12734391">
                <a:moveTo>
                  <a:pt x="0" y="0"/>
                </a:moveTo>
                <a:lnTo>
                  <a:pt x="12734390" y="0"/>
                </a:lnTo>
                <a:lnTo>
                  <a:pt x="1273439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21"/>
          <p:cNvSpPr txBox="1"/>
          <p:nvPr/>
        </p:nvSpPr>
        <p:spPr>
          <a:xfrm>
            <a:off x="1352103" y="2695298"/>
            <a:ext cx="15583800" cy="473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14302">
                <a:solidFill>
                  <a:srgbClr val="FFFFFF"/>
                </a:solidFill>
                <a:latin typeface="Michroma"/>
                <a:ea typeface="Michroma"/>
                <a:cs typeface="Michroma"/>
                <a:sym typeface="Michroma"/>
              </a:rPr>
              <a:t>GRAPHIC DESIGN </a:t>
            </a:r>
            <a:endParaRPr/>
          </a:p>
        </p:txBody>
      </p:sp>
      <p:sp>
        <p:nvSpPr>
          <p:cNvPr id="185" name="Google Shape;185;p21"/>
          <p:cNvSpPr/>
          <p:nvPr/>
        </p:nvSpPr>
        <p:spPr>
          <a:xfrm>
            <a:off x="-2214282" y="6424321"/>
            <a:ext cx="4428565" cy="4114800"/>
          </a:xfrm>
          <a:custGeom>
            <a:rect b="b" l="l" r="r" t="t"/>
            <a:pathLst>
              <a:path extrusionOk="0" h="4114800" w="4428565">
                <a:moveTo>
                  <a:pt x="0" y="0"/>
                </a:moveTo>
                <a:lnTo>
                  <a:pt x="4428564" y="0"/>
                </a:lnTo>
                <a:lnTo>
                  <a:pt x="442856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1"/>
          <p:cNvSpPr/>
          <p:nvPr/>
        </p:nvSpPr>
        <p:spPr>
          <a:xfrm>
            <a:off x="16441481" y="0"/>
            <a:ext cx="4428565" cy="4114800"/>
          </a:xfrm>
          <a:custGeom>
            <a:rect b="b" l="l" r="r" t="t"/>
            <a:pathLst>
              <a:path extrusionOk="0" h="4114800" w="4428565">
                <a:moveTo>
                  <a:pt x="0" y="0"/>
                </a:moveTo>
                <a:lnTo>
                  <a:pt x="4428565" y="0"/>
                </a:lnTo>
                <a:lnTo>
                  <a:pt x="442856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21"/>
          <p:cNvSpPr txBox="1"/>
          <p:nvPr/>
        </p:nvSpPr>
        <p:spPr>
          <a:xfrm>
            <a:off x="4246108" y="8124534"/>
            <a:ext cx="9454282" cy="714375"/>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None/>
            </a:pPr>
            <a:r>
              <a:rPr lang="en-US" sz="4698">
                <a:solidFill>
                  <a:srgbClr val="FFFFFF"/>
                </a:solidFill>
                <a:latin typeface="Inter ExtraLight"/>
                <a:ea typeface="Inter ExtraLight"/>
                <a:cs typeface="Inter ExtraLight"/>
                <a:sym typeface="Inter ExtraLight"/>
              </a:rPr>
              <a:t>MODERN PROFESSIONAL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1" name="Shape 301"/>
        <p:cNvGrpSpPr/>
        <p:nvPr/>
      </p:nvGrpSpPr>
      <p:grpSpPr>
        <a:xfrm>
          <a:off x="0" y="0"/>
          <a:ext cx="0" cy="0"/>
          <a:chOff x="0" y="0"/>
          <a:chExt cx="0" cy="0"/>
        </a:xfrm>
      </p:grpSpPr>
      <p:pic>
        <p:nvPicPr>
          <p:cNvPr id="302" name="Google Shape;302;p30"/>
          <p:cNvPicPr preferRelativeResize="0"/>
          <p:nvPr/>
        </p:nvPicPr>
        <p:blipFill rotWithShape="1">
          <a:blip r:embed="rId3">
            <a:alphaModFix/>
          </a:blip>
          <a:srcRect b="0" l="0" r="0" t="0"/>
          <a:stretch/>
        </p:blipFill>
        <p:spPr>
          <a:xfrm>
            <a:off x="756435" y="387926"/>
            <a:ext cx="7689289" cy="7689289"/>
          </a:xfrm>
          <a:prstGeom prst="rect">
            <a:avLst/>
          </a:prstGeom>
          <a:noFill/>
          <a:ln>
            <a:noFill/>
          </a:ln>
        </p:spPr>
      </p:pic>
      <p:cxnSp>
        <p:nvCxnSpPr>
          <p:cNvPr id="303" name="Google Shape;303;p30"/>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304" name="Google Shape;304;p30"/>
          <p:cNvSpPr txBox="1"/>
          <p:nvPr/>
        </p:nvSpPr>
        <p:spPr>
          <a:xfrm>
            <a:off x="2021952" y="8628922"/>
            <a:ext cx="5158254" cy="3803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the featured statistic.</a:t>
            </a:r>
            <a:endParaRPr/>
          </a:p>
        </p:txBody>
      </p:sp>
      <p:sp>
        <p:nvSpPr>
          <p:cNvPr id="305" name="Google Shape;305;p30"/>
          <p:cNvSpPr txBox="1"/>
          <p:nvPr/>
        </p:nvSpPr>
        <p:spPr>
          <a:xfrm>
            <a:off x="8569183" y="1019175"/>
            <a:ext cx="8608800" cy="2308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7500" u="none" strike="noStrike">
                <a:solidFill>
                  <a:srgbClr val="FFFFFF"/>
                </a:solidFill>
                <a:latin typeface="Michroma"/>
                <a:ea typeface="Michroma"/>
                <a:cs typeface="Michroma"/>
                <a:sym typeface="Michroma"/>
              </a:rPr>
              <a:t>SOFTWARE TOOLS</a:t>
            </a:r>
            <a:endParaRPr/>
          </a:p>
        </p:txBody>
      </p:sp>
      <p:sp>
        <p:nvSpPr>
          <p:cNvPr id="306" name="Google Shape;306;p30"/>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10</a:t>
            </a:r>
            <a:endParaRPr/>
          </a:p>
        </p:txBody>
      </p:sp>
      <p:sp>
        <p:nvSpPr>
          <p:cNvPr id="307" name="Google Shape;307;p30"/>
          <p:cNvSpPr txBox="1"/>
          <p:nvPr/>
        </p:nvSpPr>
        <p:spPr>
          <a:xfrm>
            <a:off x="2665704" y="7808844"/>
            <a:ext cx="387075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FFFFFF"/>
                </a:solidFill>
                <a:latin typeface="Michroma"/>
                <a:ea typeface="Michroma"/>
                <a:cs typeface="Michroma"/>
                <a:sym typeface="Michroma"/>
              </a:rPr>
              <a:t>Main Point</a:t>
            </a:r>
            <a:endParaRPr/>
          </a:p>
        </p:txBody>
      </p:sp>
      <p:sp>
        <p:nvSpPr>
          <p:cNvPr id="308" name="Google Shape;308;p30"/>
          <p:cNvSpPr txBox="1"/>
          <p:nvPr/>
        </p:nvSpPr>
        <p:spPr>
          <a:xfrm>
            <a:off x="9144000" y="4119201"/>
            <a:ext cx="8033700" cy="3064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velit minim et occaecat enim magna sint aliqua ex aute sint labore occaecat excepteur irure sit amet excepteur est id ea ea excepteur fugiat aliqua fugiat culpa dolore ex veniam velit nisi esse eiusmod mollit veniam officia commodo ea sit reprehenderit incididunt sint dolore ex dolore ex veniam velit nisi esse eiusmod mollit veniam officia commodo ea sit reprehenderit incididunt sintveniam velit nisi esse eiusmod mollit veniam officia commodo ea sit reprehenderit incididunt </a:t>
            </a:r>
            <a:endParaRPr/>
          </a:p>
        </p:txBody>
      </p:sp>
      <p:sp>
        <p:nvSpPr>
          <p:cNvPr id="309" name="Google Shape;309;p30"/>
          <p:cNvSpPr txBox="1"/>
          <p:nvPr/>
        </p:nvSpPr>
        <p:spPr>
          <a:xfrm>
            <a:off x="10152792" y="7525927"/>
            <a:ext cx="7025100" cy="1506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velit minim et occaecat enim magna sint aliqua ex aute sint labore occaecat excepteur irure sit amet excepteur est id ea ea excepteur fugiat aliqua fugiat culpa dolore ex veniam velit nisi esse eiusmodunt </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3" name="Shape 313"/>
        <p:cNvGrpSpPr/>
        <p:nvPr/>
      </p:nvGrpSpPr>
      <p:grpSpPr>
        <a:xfrm>
          <a:off x="0" y="0"/>
          <a:ext cx="0" cy="0"/>
          <a:chOff x="0" y="0"/>
          <a:chExt cx="0" cy="0"/>
        </a:xfrm>
      </p:grpSpPr>
      <p:pic>
        <p:nvPicPr>
          <p:cNvPr id="314" name="Google Shape;314;p31"/>
          <p:cNvPicPr preferRelativeResize="0"/>
          <p:nvPr/>
        </p:nvPicPr>
        <p:blipFill>
          <a:blip r:embed="rId3">
            <a:alphaModFix/>
          </a:blip>
          <a:stretch>
            <a:fillRect/>
          </a:stretch>
        </p:blipFill>
        <p:spPr>
          <a:xfrm>
            <a:off x="561801" y="743400"/>
            <a:ext cx="2312925" cy="2306852"/>
          </a:xfrm>
          <a:prstGeom prst="rect">
            <a:avLst/>
          </a:prstGeom>
          <a:noFill/>
          <a:ln>
            <a:noFill/>
          </a:ln>
        </p:spPr>
      </p:pic>
      <p:pic>
        <p:nvPicPr>
          <p:cNvPr id="315" name="Google Shape;315;p31"/>
          <p:cNvPicPr preferRelativeResize="0"/>
          <p:nvPr/>
        </p:nvPicPr>
        <p:blipFill>
          <a:blip r:embed="rId4">
            <a:alphaModFix/>
          </a:blip>
          <a:stretch>
            <a:fillRect/>
          </a:stretch>
        </p:blipFill>
        <p:spPr>
          <a:xfrm>
            <a:off x="561796" y="3751625"/>
            <a:ext cx="2312925" cy="2312941"/>
          </a:xfrm>
          <a:prstGeom prst="rect">
            <a:avLst/>
          </a:prstGeom>
          <a:noFill/>
          <a:ln>
            <a:noFill/>
          </a:ln>
        </p:spPr>
      </p:pic>
      <p:pic>
        <p:nvPicPr>
          <p:cNvPr id="316" name="Google Shape;316;p31"/>
          <p:cNvPicPr preferRelativeResize="0"/>
          <p:nvPr/>
        </p:nvPicPr>
        <p:blipFill>
          <a:blip r:embed="rId5">
            <a:alphaModFix/>
          </a:blip>
          <a:stretch>
            <a:fillRect/>
          </a:stretch>
        </p:blipFill>
        <p:spPr>
          <a:xfrm>
            <a:off x="561796" y="6756056"/>
            <a:ext cx="2312925" cy="2312941"/>
          </a:xfrm>
          <a:prstGeom prst="rect">
            <a:avLst/>
          </a:prstGeom>
          <a:noFill/>
          <a:ln>
            <a:noFill/>
          </a:ln>
        </p:spPr>
      </p:pic>
      <p:cxnSp>
        <p:nvCxnSpPr>
          <p:cNvPr id="317" name="Google Shape;317;p31"/>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cxnSp>
        <p:nvCxnSpPr>
          <p:cNvPr id="318" name="Google Shape;318;p31"/>
          <p:cNvCxnSpPr/>
          <p:nvPr/>
        </p:nvCxnSpPr>
        <p:spPr>
          <a:xfrm>
            <a:off x="3210598" y="1028700"/>
            <a:ext cx="2272639" cy="0"/>
          </a:xfrm>
          <a:prstGeom prst="straightConnector1">
            <a:avLst/>
          </a:prstGeom>
          <a:noFill/>
          <a:ln cap="flat" cmpd="sng" w="9525">
            <a:solidFill>
              <a:srgbClr val="FFFFFF"/>
            </a:solidFill>
            <a:prstDash val="solid"/>
            <a:round/>
            <a:headEnd len="sm" w="sm" type="none"/>
            <a:tailEnd len="sm" w="sm" type="none"/>
          </a:ln>
        </p:spPr>
      </p:cxnSp>
      <p:cxnSp>
        <p:nvCxnSpPr>
          <p:cNvPr id="319" name="Google Shape;319;p31"/>
          <p:cNvCxnSpPr/>
          <p:nvPr/>
        </p:nvCxnSpPr>
        <p:spPr>
          <a:xfrm>
            <a:off x="3210598" y="4036935"/>
            <a:ext cx="2272639" cy="0"/>
          </a:xfrm>
          <a:prstGeom prst="straightConnector1">
            <a:avLst/>
          </a:prstGeom>
          <a:noFill/>
          <a:ln cap="flat" cmpd="sng" w="9525">
            <a:solidFill>
              <a:srgbClr val="FFFFFF"/>
            </a:solidFill>
            <a:prstDash val="solid"/>
            <a:round/>
            <a:headEnd len="sm" w="sm" type="none"/>
            <a:tailEnd len="sm" w="sm" type="none"/>
          </a:ln>
        </p:spPr>
      </p:cxnSp>
      <p:cxnSp>
        <p:nvCxnSpPr>
          <p:cNvPr id="320" name="Google Shape;320;p31"/>
          <p:cNvCxnSpPr/>
          <p:nvPr/>
        </p:nvCxnSpPr>
        <p:spPr>
          <a:xfrm>
            <a:off x="3210598" y="7064537"/>
            <a:ext cx="2272639" cy="0"/>
          </a:xfrm>
          <a:prstGeom prst="straightConnector1">
            <a:avLst/>
          </a:prstGeom>
          <a:noFill/>
          <a:ln cap="flat" cmpd="sng" w="9525">
            <a:solidFill>
              <a:srgbClr val="FFFFFF"/>
            </a:solidFill>
            <a:prstDash val="solid"/>
            <a:round/>
            <a:headEnd len="sm" w="sm" type="none"/>
            <a:tailEnd len="sm" w="sm" type="none"/>
          </a:ln>
        </p:spPr>
      </p:cxnSp>
      <p:sp>
        <p:nvSpPr>
          <p:cNvPr id="321" name="Google Shape;321;p31"/>
          <p:cNvSpPr/>
          <p:nvPr/>
        </p:nvSpPr>
        <p:spPr>
          <a:xfrm>
            <a:off x="14810779" y="-3618810"/>
            <a:ext cx="15346573" cy="8229600"/>
          </a:xfrm>
          <a:custGeom>
            <a:rect b="b" l="l" r="r" t="t"/>
            <a:pathLst>
              <a:path extrusionOk="0" h="8229600" w="15346573">
                <a:moveTo>
                  <a:pt x="0" y="0"/>
                </a:moveTo>
                <a:lnTo>
                  <a:pt x="15346573" y="0"/>
                </a:lnTo>
                <a:lnTo>
                  <a:pt x="15346573"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31"/>
          <p:cNvSpPr/>
          <p:nvPr/>
        </p:nvSpPr>
        <p:spPr>
          <a:xfrm rot="340849">
            <a:off x="13719958" y="-13140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31"/>
          <p:cNvSpPr txBox="1"/>
          <p:nvPr/>
        </p:nvSpPr>
        <p:spPr>
          <a:xfrm>
            <a:off x="11041084" y="4175172"/>
            <a:ext cx="6685106" cy="11525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7500">
                <a:solidFill>
                  <a:srgbClr val="FFFFFF"/>
                </a:solidFill>
                <a:latin typeface="Michroma"/>
                <a:ea typeface="Michroma"/>
                <a:cs typeface="Michroma"/>
                <a:sym typeface="Michroma"/>
              </a:rPr>
              <a:t>CLIENTS</a:t>
            </a:r>
            <a:endParaRPr/>
          </a:p>
        </p:txBody>
      </p:sp>
      <p:sp>
        <p:nvSpPr>
          <p:cNvPr id="324" name="Google Shape;324;p31"/>
          <p:cNvSpPr txBox="1"/>
          <p:nvPr/>
        </p:nvSpPr>
        <p:spPr>
          <a:xfrm>
            <a:off x="16856342" y="9598615"/>
            <a:ext cx="869700" cy="338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11</a:t>
            </a:r>
            <a:endParaRPr/>
          </a:p>
        </p:txBody>
      </p:sp>
      <p:sp>
        <p:nvSpPr>
          <p:cNvPr id="325" name="Google Shape;325;p31"/>
          <p:cNvSpPr txBox="1"/>
          <p:nvPr/>
        </p:nvSpPr>
        <p:spPr>
          <a:xfrm>
            <a:off x="5816612" y="1564455"/>
            <a:ext cx="33060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326" name="Google Shape;326;p31"/>
          <p:cNvSpPr txBox="1"/>
          <p:nvPr/>
        </p:nvSpPr>
        <p:spPr>
          <a:xfrm>
            <a:off x="5816612" y="743400"/>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Client name</a:t>
            </a:r>
            <a:endParaRPr/>
          </a:p>
        </p:txBody>
      </p:sp>
      <p:sp>
        <p:nvSpPr>
          <p:cNvPr id="327" name="Google Shape;327;p31"/>
          <p:cNvSpPr txBox="1"/>
          <p:nvPr/>
        </p:nvSpPr>
        <p:spPr>
          <a:xfrm>
            <a:off x="5816612" y="4572690"/>
            <a:ext cx="33060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328" name="Google Shape;328;p31"/>
          <p:cNvSpPr txBox="1"/>
          <p:nvPr/>
        </p:nvSpPr>
        <p:spPr>
          <a:xfrm>
            <a:off x="5816612" y="3751635"/>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Client name</a:t>
            </a:r>
            <a:endParaRPr/>
          </a:p>
        </p:txBody>
      </p:sp>
      <p:sp>
        <p:nvSpPr>
          <p:cNvPr id="329" name="Google Shape;329;p31"/>
          <p:cNvSpPr txBox="1"/>
          <p:nvPr/>
        </p:nvSpPr>
        <p:spPr>
          <a:xfrm>
            <a:off x="5816612" y="7600292"/>
            <a:ext cx="33060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330" name="Google Shape;330;p31"/>
          <p:cNvSpPr txBox="1"/>
          <p:nvPr/>
        </p:nvSpPr>
        <p:spPr>
          <a:xfrm>
            <a:off x="5816612" y="6779237"/>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Client name</a:t>
            </a:r>
            <a:endParaRPr/>
          </a:p>
        </p:txBody>
      </p:sp>
      <p:sp>
        <p:nvSpPr>
          <p:cNvPr id="331" name="Google Shape;331;p31"/>
          <p:cNvSpPr txBox="1"/>
          <p:nvPr/>
        </p:nvSpPr>
        <p:spPr>
          <a:xfrm>
            <a:off x="10536688" y="5751757"/>
            <a:ext cx="7141200" cy="3454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velit minim et occaecat enim magna sint aliqua ex aute sint labore occaecat excepteur irure sit amet excepteur est id ea ea excepteur fugiat aliqua fugiat culpa dolore ex veniam velit nisi esse eiusmod mollit veniam officia commodo ea sit reprehenderit incididunt sint dolore ex dolore ex veniam velit nisi esse eiusmod mollit veniam officia commodo ea sit reprehenderit incididunt sintveniam velit nisi esse eiusmod mollit veniam officia commodo ea sit reprehenderit incididunt </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sp>
        <p:nvSpPr>
          <p:cNvPr id="336" name="Google Shape;336;p32"/>
          <p:cNvSpPr/>
          <p:nvPr/>
        </p:nvSpPr>
        <p:spPr>
          <a:xfrm>
            <a:off x="-1554245" y="-526022"/>
            <a:ext cx="21450127" cy="10644626"/>
          </a:xfrm>
          <a:custGeom>
            <a:rect b="b" l="l" r="r" t="t"/>
            <a:pathLst>
              <a:path extrusionOk="0" h="10644626" w="21450127">
                <a:moveTo>
                  <a:pt x="0" y="0"/>
                </a:moveTo>
                <a:lnTo>
                  <a:pt x="21450128" y="0"/>
                </a:lnTo>
                <a:lnTo>
                  <a:pt x="21450128" y="10644626"/>
                </a:lnTo>
                <a:lnTo>
                  <a:pt x="0" y="1064462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32"/>
          <p:cNvSpPr txBox="1"/>
          <p:nvPr/>
        </p:nvSpPr>
        <p:spPr>
          <a:xfrm>
            <a:off x="53638" y="4230685"/>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ABOUT US</a:t>
            </a:r>
            <a:endParaRPr>
              <a:solidFill>
                <a:srgbClr val="BFD2E2"/>
              </a:solidFill>
            </a:endParaRPr>
          </a:p>
        </p:txBody>
      </p:sp>
      <p:sp>
        <p:nvSpPr>
          <p:cNvPr id="338" name="Google Shape;338;p32"/>
          <p:cNvSpPr txBox="1"/>
          <p:nvPr/>
        </p:nvSpPr>
        <p:spPr>
          <a:xfrm>
            <a:off x="0" y="7881946"/>
            <a:ext cx="18234362" cy="1825631"/>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FFFFFF"/>
                </a:solidFill>
                <a:latin typeface="Michroma"/>
                <a:ea typeface="Michroma"/>
                <a:cs typeface="Michroma"/>
                <a:sym typeface="Michroma"/>
              </a:rPr>
              <a:t>ABOUT US</a:t>
            </a:r>
            <a:endParaRPr/>
          </a:p>
        </p:txBody>
      </p:sp>
      <p:sp>
        <p:nvSpPr>
          <p:cNvPr id="339" name="Google Shape;339;p32"/>
          <p:cNvSpPr txBox="1"/>
          <p:nvPr/>
        </p:nvSpPr>
        <p:spPr>
          <a:xfrm>
            <a:off x="53638" y="2405054"/>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ABOUT US</a:t>
            </a:r>
            <a:endParaRPr>
              <a:solidFill>
                <a:srgbClr val="BFD2E2"/>
              </a:solidFill>
            </a:endParaRPr>
          </a:p>
        </p:txBody>
      </p:sp>
      <p:sp>
        <p:nvSpPr>
          <p:cNvPr id="340" name="Google Shape;340;p32"/>
          <p:cNvSpPr txBox="1"/>
          <p:nvPr/>
        </p:nvSpPr>
        <p:spPr>
          <a:xfrm>
            <a:off x="53638" y="579423"/>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ABOUT US</a:t>
            </a:r>
            <a:endParaRPr>
              <a:solidFill>
                <a:srgbClr val="BFD2E2"/>
              </a:solidFill>
            </a:endParaRPr>
          </a:p>
        </p:txBody>
      </p:sp>
      <p:sp>
        <p:nvSpPr>
          <p:cNvPr id="341" name="Google Shape;341;p32"/>
          <p:cNvSpPr txBox="1"/>
          <p:nvPr/>
        </p:nvSpPr>
        <p:spPr>
          <a:xfrm>
            <a:off x="53638" y="6056315"/>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ABOUT US</a:t>
            </a:r>
            <a:endParaRPr>
              <a:solidFill>
                <a:srgbClr val="BFD2E2"/>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5" name="Shape 345"/>
        <p:cNvGrpSpPr/>
        <p:nvPr/>
      </p:nvGrpSpPr>
      <p:grpSpPr>
        <a:xfrm>
          <a:off x="0" y="0"/>
          <a:ext cx="0" cy="0"/>
          <a:chOff x="0" y="0"/>
          <a:chExt cx="0" cy="0"/>
        </a:xfrm>
      </p:grpSpPr>
      <p:sp>
        <p:nvSpPr>
          <p:cNvPr id="346" name="Google Shape;346;p33"/>
          <p:cNvSpPr/>
          <p:nvPr/>
        </p:nvSpPr>
        <p:spPr>
          <a:xfrm rot="-5903674">
            <a:off x="-9150730" y="-4831471"/>
            <a:ext cx="13090654" cy="14464811"/>
          </a:xfrm>
          <a:custGeom>
            <a:rect b="b" l="l" r="r" t="t"/>
            <a:pathLst>
              <a:path extrusionOk="0" h="14464811" w="13090654">
                <a:moveTo>
                  <a:pt x="0" y="0"/>
                </a:moveTo>
                <a:lnTo>
                  <a:pt x="13090654" y="0"/>
                </a:lnTo>
                <a:lnTo>
                  <a:pt x="13090654" y="14464811"/>
                </a:lnTo>
                <a:lnTo>
                  <a:pt x="0" y="144648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7" name="Google Shape;347;p33"/>
          <p:cNvPicPr preferRelativeResize="0"/>
          <p:nvPr/>
        </p:nvPicPr>
        <p:blipFill rotWithShape="1">
          <a:blip r:embed="rId4">
            <a:alphaModFix/>
          </a:blip>
          <a:srcRect b="909" l="0" r="0" t="909"/>
          <a:stretch/>
        </p:blipFill>
        <p:spPr>
          <a:xfrm>
            <a:off x="796414" y="2833338"/>
            <a:ext cx="8347586" cy="4620323"/>
          </a:xfrm>
          <a:prstGeom prst="rect">
            <a:avLst/>
          </a:prstGeom>
          <a:noFill/>
          <a:ln>
            <a:noFill/>
          </a:ln>
        </p:spPr>
      </p:pic>
      <p:cxnSp>
        <p:nvCxnSpPr>
          <p:cNvPr id="348" name="Google Shape;348;p33"/>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349" name="Google Shape;349;p33"/>
          <p:cNvSpPr/>
          <p:nvPr/>
        </p:nvSpPr>
        <p:spPr>
          <a:xfrm>
            <a:off x="13800134" y="3875565"/>
            <a:ext cx="13630807" cy="8229600"/>
          </a:xfrm>
          <a:custGeom>
            <a:rect b="b" l="l" r="r" t="t"/>
            <a:pathLst>
              <a:path extrusionOk="0" h="8229600" w="13630807">
                <a:moveTo>
                  <a:pt x="0" y="0"/>
                </a:moveTo>
                <a:lnTo>
                  <a:pt x="13630807" y="0"/>
                </a:lnTo>
                <a:lnTo>
                  <a:pt x="13630807" y="8229600"/>
                </a:lnTo>
                <a:lnTo>
                  <a:pt x="0" y="8229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33"/>
          <p:cNvSpPr/>
          <p:nvPr/>
        </p:nvSpPr>
        <p:spPr>
          <a:xfrm>
            <a:off x="-1652472" y="-2057400"/>
            <a:ext cx="4428565" cy="4114800"/>
          </a:xfrm>
          <a:custGeom>
            <a:rect b="b" l="l" r="r" t="t"/>
            <a:pathLst>
              <a:path extrusionOk="0" h="4114800" w="4428565">
                <a:moveTo>
                  <a:pt x="0" y="0"/>
                </a:moveTo>
                <a:lnTo>
                  <a:pt x="4428565" y="0"/>
                </a:lnTo>
                <a:lnTo>
                  <a:pt x="4428565"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33"/>
          <p:cNvSpPr txBox="1"/>
          <p:nvPr/>
        </p:nvSpPr>
        <p:spPr>
          <a:xfrm>
            <a:off x="10277036" y="2723040"/>
            <a:ext cx="65793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u="none" strike="noStrike">
                <a:solidFill>
                  <a:srgbClr val="FFFFFF"/>
                </a:solidFill>
                <a:latin typeface="Michroma"/>
                <a:ea typeface="Michroma"/>
                <a:cs typeface="Michroma"/>
                <a:sym typeface="Michroma"/>
              </a:rPr>
              <a:t>OUR</a:t>
            </a:r>
            <a:endParaRPr/>
          </a:p>
          <a:p>
            <a:pPr indent="0" lvl="0" marL="0" marR="0" rtl="0" algn="l">
              <a:lnSpc>
                <a:spcPct val="100000"/>
              </a:lnSpc>
              <a:spcBef>
                <a:spcPts val="0"/>
              </a:spcBef>
              <a:spcAft>
                <a:spcPts val="0"/>
              </a:spcAft>
              <a:buNone/>
            </a:pPr>
            <a:r>
              <a:rPr lang="en-US" sz="7500" u="none" strike="noStrike">
                <a:solidFill>
                  <a:srgbClr val="FFFFFF"/>
                </a:solidFill>
                <a:latin typeface="Michroma"/>
                <a:ea typeface="Michroma"/>
                <a:cs typeface="Michroma"/>
                <a:sym typeface="Michroma"/>
              </a:rPr>
              <a:t>HISTORY</a:t>
            </a:r>
            <a:endParaRPr/>
          </a:p>
        </p:txBody>
      </p:sp>
      <p:sp>
        <p:nvSpPr>
          <p:cNvPr id="352" name="Google Shape;352;p33"/>
          <p:cNvSpPr txBox="1"/>
          <p:nvPr/>
        </p:nvSpPr>
        <p:spPr>
          <a:xfrm>
            <a:off x="10309001" y="6277011"/>
            <a:ext cx="6982200" cy="111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Inter ExtraLight"/>
                <a:ea typeface="Inter ExtraLight"/>
                <a:cs typeface="Inter ExtraLight"/>
                <a:sym typeface="Inter ExtraLight"/>
              </a:rPr>
              <a:t>Presentations are communication tools that can be used as demonstrations, lectures, speeches, reports, and more. It is mostly presented before an audience. </a:t>
            </a:r>
            <a:endParaRPr/>
          </a:p>
        </p:txBody>
      </p:sp>
      <p:sp>
        <p:nvSpPr>
          <p:cNvPr id="353" name="Google Shape;353;p33"/>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13</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7" name="Shape 357"/>
        <p:cNvGrpSpPr/>
        <p:nvPr/>
      </p:nvGrpSpPr>
      <p:grpSpPr>
        <a:xfrm>
          <a:off x="0" y="0"/>
          <a:ext cx="0" cy="0"/>
          <a:chOff x="0" y="0"/>
          <a:chExt cx="0" cy="0"/>
        </a:xfrm>
      </p:grpSpPr>
      <p:cxnSp>
        <p:nvCxnSpPr>
          <p:cNvPr id="358" name="Google Shape;358;p34"/>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grpSp>
        <p:nvGrpSpPr>
          <p:cNvPr id="359" name="Google Shape;359;p34"/>
          <p:cNvGrpSpPr/>
          <p:nvPr/>
        </p:nvGrpSpPr>
        <p:grpSpPr>
          <a:xfrm>
            <a:off x="1150537" y="3072848"/>
            <a:ext cx="15986925" cy="4104402"/>
            <a:chOff x="0" y="-38100"/>
            <a:chExt cx="4210548" cy="1080995"/>
          </a:xfrm>
        </p:grpSpPr>
        <p:sp>
          <p:nvSpPr>
            <p:cNvPr id="360" name="Google Shape;360;p34"/>
            <p:cNvSpPr/>
            <p:nvPr/>
          </p:nvSpPr>
          <p:spPr>
            <a:xfrm>
              <a:off x="0" y="0"/>
              <a:ext cx="4210548" cy="1042895"/>
            </a:xfrm>
            <a:custGeom>
              <a:rect b="b" l="l" r="r" t="t"/>
              <a:pathLst>
                <a:path extrusionOk="0" h="1042895" w="4210548">
                  <a:moveTo>
                    <a:pt x="24698" y="0"/>
                  </a:moveTo>
                  <a:lnTo>
                    <a:pt x="4185850" y="0"/>
                  </a:lnTo>
                  <a:cubicBezTo>
                    <a:pt x="4192401" y="0"/>
                    <a:pt x="4198682" y="2602"/>
                    <a:pt x="4203314" y="7234"/>
                  </a:cubicBezTo>
                  <a:cubicBezTo>
                    <a:pt x="4207946" y="11865"/>
                    <a:pt x="4210548" y="18147"/>
                    <a:pt x="4210548" y="24698"/>
                  </a:cubicBezTo>
                  <a:lnTo>
                    <a:pt x="4210548" y="1018197"/>
                  </a:lnTo>
                  <a:cubicBezTo>
                    <a:pt x="4210548" y="1031837"/>
                    <a:pt x="4199491" y="1042895"/>
                    <a:pt x="4185850" y="1042895"/>
                  </a:cubicBezTo>
                  <a:lnTo>
                    <a:pt x="24698" y="1042895"/>
                  </a:lnTo>
                  <a:cubicBezTo>
                    <a:pt x="11057" y="1042895"/>
                    <a:pt x="0" y="1031837"/>
                    <a:pt x="0" y="1018197"/>
                  </a:cubicBezTo>
                  <a:lnTo>
                    <a:pt x="0" y="24698"/>
                  </a:lnTo>
                  <a:cubicBezTo>
                    <a:pt x="0" y="11057"/>
                    <a:pt x="11057" y="0"/>
                    <a:pt x="24698" y="0"/>
                  </a:cubicBezTo>
                  <a:close/>
                </a:path>
              </a:pathLst>
            </a:custGeom>
            <a:solidFill>
              <a:srgbClr val="000000">
                <a:alpha val="0"/>
              </a:srgbClr>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34"/>
            <p:cNvSpPr txBox="1"/>
            <p:nvPr/>
          </p:nvSpPr>
          <p:spPr>
            <a:xfrm>
              <a:off x="0" y="-38100"/>
              <a:ext cx="4210548" cy="108099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2" name="Google Shape;362;p34"/>
          <p:cNvGrpSpPr/>
          <p:nvPr/>
        </p:nvGrpSpPr>
        <p:grpSpPr>
          <a:xfrm>
            <a:off x="3195187" y="3077087"/>
            <a:ext cx="346170" cy="346170"/>
            <a:chOff x="0" y="0"/>
            <a:chExt cx="812800" cy="812800"/>
          </a:xfrm>
        </p:grpSpPr>
        <p:sp>
          <p:nvSpPr>
            <p:cNvPr id="363" name="Google Shape;36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5" name="Google Shape;365;p34"/>
          <p:cNvGrpSpPr/>
          <p:nvPr/>
        </p:nvGrpSpPr>
        <p:grpSpPr>
          <a:xfrm>
            <a:off x="8884372" y="3077087"/>
            <a:ext cx="346170" cy="346170"/>
            <a:chOff x="0" y="0"/>
            <a:chExt cx="812800" cy="812800"/>
          </a:xfrm>
        </p:grpSpPr>
        <p:sp>
          <p:nvSpPr>
            <p:cNvPr id="366" name="Google Shape;36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8" name="Google Shape;368;p34"/>
          <p:cNvGrpSpPr/>
          <p:nvPr/>
        </p:nvGrpSpPr>
        <p:grpSpPr>
          <a:xfrm>
            <a:off x="14573557" y="3077087"/>
            <a:ext cx="346170" cy="346170"/>
            <a:chOff x="0" y="0"/>
            <a:chExt cx="812800" cy="812800"/>
          </a:xfrm>
        </p:grpSpPr>
        <p:sp>
          <p:nvSpPr>
            <p:cNvPr id="369" name="Google Shape;36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1" name="Google Shape;371;p34"/>
          <p:cNvGrpSpPr/>
          <p:nvPr/>
        </p:nvGrpSpPr>
        <p:grpSpPr>
          <a:xfrm>
            <a:off x="11208633" y="7004165"/>
            <a:ext cx="346170" cy="346170"/>
            <a:chOff x="0" y="0"/>
            <a:chExt cx="812800" cy="812800"/>
          </a:xfrm>
        </p:grpSpPr>
        <p:sp>
          <p:nvSpPr>
            <p:cNvPr id="372" name="Google Shape;37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4" name="Google Shape;374;p34"/>
          <p:cNvGrpSpPr/>
          <p:nvPr/>
        </p:nvGrpSpPr>
        <p:grpSpPr>
          <a:xfrm>
            <a:off x="5519624" y="7004165"/>
            <a:ext cx="346170" cy="346170"/>
            <a:chOff x="0" y="0"/>
            <a:chExt cx="812800" cy="812800"/>
          </a:xfrm>
        </p:grpSpPr>
        <p:sp>
          <p:nvSpPr>
            <p:cNvPr id="375" name="Google Shape;37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7" name="Google Shape;377;p34"/>
          <p:cNvSpPr txBox="1"/>
          <p:nvPr/>
        </p:nvSpPr>
        <p:spPr>
          <a:xfrm>
            <a:off x="1691653" y="4044855"/>
            <a:ext cx="149046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FFFF"/>
                </a:solidFill>
                <a:latin typeface="Michroma"/>
                <a:ea typeface="Michroma"/>
                <a:cs typeface="Michroma"/>
                <a:sym typeface="Michroma"/>
              </a:rPr>
              <a:t>THE DESIGN THINKING PROCESS</a:t>
            </a:r>
            <a:endParaRPr/>
          </a:p>
        </p:txBody>
      </p:sp>
      <p:sp>
        <p:nvSpPr>
          <p:cNvPr id="378" name="Google Shape;378;p34"/>
          <p:cNvSpPr txBox="1"/>
          <p:nvPr/>
        </p:nvSpPr>
        <p:spPr>
          <a:xfrm>
            <a:off x="1858895" y="117528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Empathizing</a:t>
            </a:r>
            <a:endParaRPr/>
          </a:p>
        </p:txBody>
      </p:sp>
      <p:sp>
        <p:nvSpPr>
          <p:cNvPr id="379" name="Google Shape;379;p34"/>
          <p:cNvSpPr txBox="1"/>
          <p:nvPr/>
        </p:nvSpPr>
        <p:spPr>
          <a:xfrm>
            <a:off x="1858895" y="1978815"/>
            <a:ext cx="33648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Elaborate on what you want to discuss. </a:t>
            </a:r>
            <a:endParaRPr/>
          </a:p>
        </p:txBody>
      </p:sp>
      <p:sp>
        <p:nvSpPr>
          <p:cNvPr id="380" name="Google Shape;380;p34"/>
          <p:cNvSpPr txBox="1"/>
          <p:nvPr/>
        </p:nvSpPr>
        <p:spPr>
          <a:xfrm>
            <a:off x="7375141" y="117528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Defining</a:t>
            </a:r>
            <a:endParaRPr/>
          </a:p>
        </p:txBody>
      </p:sp>
      <p:sp>
        <p:nvSpPr>
          <p:cNvPr id="381" name="Google Shape;381;p34"/>
          <p:cNvSpPr txBox="1"/>
          <p:nvPr/>
        </p:nvSpPr>
        <p:spPr>
          <a:xfrm>
            <a:off x="7374850" y="2015645"/>
            <a:ext cx="33648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Elaborate on what you want to discuss. </a:t>
            </a:r>
            <a:endParaRPr/>
          </a:p>
        </p:txBody>
      </p:sp>
      <p:sp>
        <p:nvSpPr>
          <p:cNvPr id="382" name="Google Shape;382;p34"/>
          <p:cNvSpPr txBox="1"/>
          <p:nvPr/>
        </p:nvSpPr>
        <p:spPr>
          <a:xfrm>
            <a:off x="9699256" y="7529675"/>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Prototyping</a:t>
            </a:r>
            <a:endParaRPr/>
          </a:p>
        </p:txBody>
      </p:sp>
      <p:sp>
        <p:nvSpPr>
          <p:cNvPr id="383" name="Google Shape;383;p34"/>
          <p:cNvSpPr txBox="1"/>
          <p:nvPr/>
        </p:nvSpPr>
        <p:spPr>
          <a:xfrm>
            <a:off x="9699256" y="8333204"/>
            <a:ext cx="33648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Elaborate on what you want to discuss. </a:t>
            </a:r>
            <a:endParaRPr/>
          </a:p>
        </p:txBody>
      </p:sp>
      <p:sp>
        <p:nvSpPr>
          <p:cNvPr id="384" name="Google Shape;384;p34"/>
          <p:cNvSpPr txBox="1"/>
          <p:nvPr/>
        </p:nvSpPr>
        <p:spPr>
          <a:xfrm>
            <a:off x="13064180" y="1225895"/>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Ideating</a:t>
            </a:r>
            <a:endParaRPr/>
          </a:p>
        </p:txBody>
      </p:sp>
      <p:sp>
        <p:nvSpPr>
          <p:cNvPr id="385" name="Google Shape;385;p34"/>
          <p:cNvSpPr txBox="1"/>
          <p:nvPr/>
        </p:nvSpPr>
        <p:spPr>
          <a:xfrm>
            <a:off x="13064180" y="2029424"/>
            <a:ext cx="33648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Elaborate on what you want to discuss. </a:t>
            </a:r>
            <a:endParaRPr/>
          </a:p>
        </p:txBody>
      </p:sp>
      <p:sp>
        <p:nvSpPr>
          <p:cNvPr id="386" name="Google Shape;386;p34"/>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14</a:t>
            </a:r>
            <a:endParaRPr/>
          </a:p>
        </p:txBody>
      </p:sp>
      <p:sp>
        <p:nvSpPr>
          <p:cNvPr id="387" name="Google Shape;387;p34"/>
          <p:cNvSpPr txBox="1"/>
          <p:nvPr/>
        </p:nvSpPr>
        <p:spPr>
          <a:xfrm>
            <a:off x="4010247" y="7529675"/>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Testing</a:t>
            </a:r>
            <a:endParaRPr/>
          </a:p>
        </p:txBody>
      </p:sp>
      <p:sp>
        <p:nvSpPr>
          <p:cNvPr id="388" name="Google Shape;388;p34"/>
          <p:cNvSpPr txBox="1"/>
          <p:nvPr/>
        </p:nvSpPr>
        <p:spPr>
          <a:xfrm>
            <a:off x="4010247" y="8333204"/>
            <a:ext cx="33648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2" name="Shape 392"/>
        <p:cNvGrpSpPr/>
        <p:nvPr/>
      </p:nvGrpSpPr>
      <p:grpSpPr>
        <a:xfrm>
          <a:off x="0" y="0"/>
          <a:ext cx="0" cy="0"/>
          <a:chOff x="0" y="0"/>
          <a:chExt cx="0" cy="0"/>
        </a:xfrm>
      </p:grpSpPr>
      <p:pic>
        <p:nvPicPr>
          <p:cNvPr id="393" name="Google Shape;393;p35"/>
          <p:cNvPicPr preferRelativeResize="0"/>
          <p:nvPr/>
        </p:nvPicPr>
        <p:blipFill rotWithShape="1">
          <a:blip r:embed="rId3">
            <a:alphaModFix/>
          </a:blip>
          <a:srcRect b="9609" l="0" r="0" t="30527"/>
          <a:stretch/>
        </p:blipFill>
        <p:spPr>
          <a:xfrm>
            <a:off x="0" y="1964489"/>
            <a:ext cx="18288000" cy="7293811"/>
          </a:xfrm>
          <a:prstGeom prst="rect">
            <a:avLst/>
          </a:prstGeom>
          <a:noFill/>
          <a:ln>
            <a:noFill/>
          </a:ln>
        </p:spPr>
      </p:pic>
      <p:sp>
        <p:nvSpPr>
          <p:cNvPr id="394" name="Google Shape;394;p35"/>
          <p:cNvSpPr txBox="1"/>
          <p:nvPr/>
        </p:nvSpPr>
        <p:spPr>
          <a:xfrm>
            <a:off x="561811" y="488114"/>
            <a:ext cx="73776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3200" u="none" strike="noStrike">
                <a:solidFill>
                  <a:srgbClr val="FFFFFF"/>
                </a:solidFill>
                <a:latin typeface="Michroma"/>
                <a:ea typeface="Michroma"/>
                <a:cs typeface="Michroma"/>
                <a:sym typeface="Michroma"/>
              </a:rPr>
              <a:t>A PICTURE IS WORTH A THOUSAND WORDS</a:t>
            </a:r>
            <a:endParaRPr/>
          </a:p>
        </p:txBody>
      </p:sp>
      <p:cxnSp>
        <p:nvCxnSpPr>
          <p:cNvPr id="395" name="Google Shape;395;p35"/>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396" name="Google Shape;396;p35"/>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15</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0" name="Shape 400"/>
        <p:cNvGrpSpPr/>
        <p:nvPr/>
      </p:nvGrpSpPr>
      <p:grpSpPr>
        <a:xfrm>
          <a:off x="0" y="0"/>
          <a:ext cx="0" cy="0"/>
          <a:chOff x="0" y="0"/>
          <a:chExt cx="0" cy="0"/>
        </a:xfrm>
      </p:grpSpPr>
      <p:sp>
        <p:nvSpPr>
          <p:cNvPr id="401" name="Google Shape;401;p36"/>
          <p:cNvSpPr/>
          <p:nvPr/>
        </p:nvSpPr>
        <p:spPr>
          <a:xfrm>
            <a:off x="-7577114" y="857567"/>
            <a:ext cx="11992131" cy="8229600"/>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36"/>
          <p:cNvSpPr txBox="1"/>
          <p:nvPr/>
        </p:nvSpPr>
        <p:spPr>
          <a:xfrm>
            <a:off x="2741618" y="2847975"/>
            <a:ext cx="128049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u="none" strike="noStrike">
                <a:solidFill>
                  <a:srgbClr val="FFFFFF"/>
                </a:solidFill>
                <a:latin typeface="Michroma"/>
                <a:ea typeface="Michroma"/>
                <a:cs typeface="Michroma"/>
                <a:sym typeface="Michroma"/>
              </a:rPr>
              <a:t>WRITE AN ORIGINAL STATEMENT OR INSPIRING QUOTE</a:t>
            </a:r>
            <a:endParaRPr/>
          </a:p>
        </p:txBody>
      </p:sp>
      <p:sp>
        <p:nvSpPr>
          <p:cNvPr id="403" name="Google Shape;403;p36"/>
          <p:cNvSpPr txBox="1"/>
          <p:nvPr/>
        </p:nvSpPr>
        <p:spPr>
          <a:xfrm>
            <a:off x="2741618" y="8385788"/>
            <a:ext cx="12804764" cy="38036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lang="en-US" sz="2199">
                <a:solidFill>
                  <a:srgbClr val="FFFFFF"/>
                </a:solidFill>
                <a:latin typeface="Inter ExtraLight"/>
                <a:ea typeface="Inter ExtraLight"/>
                <a:cs typeface="Inter ExtraLight"/>
                <a:sym typeface="Inter ExtraLight"/>
              </a:rPr>
              <a:t>— Include a credit, citation, or supporting message</a:t>
            </a:r>
            <a:endParaRPr/>
          </a:p>
        </p:txBody>
      </p:sp>
      <p:sp>
        <p:nvSpPr>
          <p:cNvPr id="404" name="Google Shape;404;p36"/>
          <p:cNvSpPr/>
          <p:nvPr/>
        </p:nvSpPr>
        <p:spPr>
          <a:xfrm>
            <a:off x="12910403" y="1028700"/>
            <a:ext cx="11992131" cy="8229600"/>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05" name="Google Shape;405;p36"/>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406" name="Google Shape;406;p36"/>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16</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0" name="Shape 410"/>
        <p:cNvGrpSpPr/>
        <p:nvPr/>
      </p:nvGrpSpPr>
      <p:grpSpPr>
        <a:xfrm>
          <a:off x="0" y="0"/>
          <a:ext cx="0" cy="0"/>
          <a:chOff x="0" y="0"/>
          <a:chExt cx="0" cy="0"/>
        </a:xfrm>
      </p:grpSpPr>
      <p:cxnSp>
        <p:nvCxnSpPr>
          <p:cNvPr id="411" name="Google Shape;411;p37"/>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412" name="Google Shape;412;p37"/>
          <p:cNvSpPr/>
          <p:nvPr/>
        </p:nvSpPr>
        <p:spPr>
          <a:xfrm>
            <a:off x="-7584885" y="-4712881"/>
            <a:ext cx="15169770" cy="8229600"/>
          </a:xfrm>
          <a:custGeom>
            <a:rect b="b" l="l" r="r" t="t"/>
            <a:pathLst>
              <a:path extrusionOk="0" h="8229600" w="15169770">
                <a:moveTo>
                  <a:pt x="0" y="0"/>
                </a:moveTo>
                <a:lnTo>
                  <a:pt x="15169770" y="0"/>
                </a:lnTo>
                <a:lnTo>
                  <a:pt x="15169770"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37"/>
          <p:cNvSpPr/>
          <p:nvPr/>
        </p:nvSpPr>
        <p:spPr>
          <a:xfrm>
            <a:off x="14239735" y="2667218"/>
            <a:ext cx="10081177" cy="11825428"/>
          </a:xfrm>
          <a:custGeom>
            <a:rect b="b" l="l" r="r" t="t"/>
            <a:pathLst>
              <a:path extrusionOk="0" h="11825428" w="10081177">
                <a:moveTo>
                  <a:pt x="0" y="0"/>
                </a:moveTo>
                <a:lnTo>
                  <a:pt x="10081177" y="0"/>
                </a:lnTo>
                <a:lnTo>
                  <a:pt x="10081177" y="11825428"/>
                </a:lnTo>
                <a:lnTo>
                  <a:pt x="0" y="118254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37"/>
          <p:cNvSpPr/>
          <p:nvPr/>
        </p:nvSpPr>
        <p:spPr>
          <a:xfrm>
            <a:off x="-1064581" y="-1444559"/>
            <a:ext cx="2630572" cy="4619012"/>
          </a:xfrm>
          <a:custGeom>
            <a:rect b="b" l="l" r="r" t="t"/>
            <a:pathLst>
              <a:path extrusionOk="0" h="4619012" w="2630572">
                <a:moveTo>
                  <a:pt x="0" y="0"/>
                </a:moveTo>
                <a:lnTo>
                  <a:pt x="2630572" y="0"/>
                </a:lnTo>
                <a:lnTo>
                  <a:pt x="2630572" y="4619013"/>
                </a:lnTo>
                <a:lnTo>
                  <a:pt x="0" y="46190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37"/>
          <p:cNvSpPr txBox="1"/>
          <p:nvPr/>
        </p:nvSpPr>
        <p:spPr>
          <a:xfrm>
            <a:off x="727168" y="3990975"/>
            <a:ext cx="88365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u="none" strike="noStrike">
                <a:solidFill>
                  <a:srgbClr val="FFFFFF"/>
                </a:solidFill>
                <a:latin typeface="Michroma"/>
                <a:ea typeface="Michroma"/>
                <a:cs typeface="Michroma"/>
                <a:sym typeface="Michroma"/>
              </a:rPr>
              <a:t>CONTACT US</a:t>
            </a:r>
            <a:endParaRPr/>
          </a:p>
        </p:txBody>
      </p:sp>
      <p:sp>
        <p:nvSpPr>
          <p:cNvPr id="416" name="Google Shape;416;p37"/>
          <p:cNvSpPr txBox="1"/>
          <p:nvPr/>
        </p:nvSpPr>
        <p:spPr>
          <a:xfrm>
            <a:off x="10845942" y="3136354"/>
            <a:ext cx="5801458"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123 Anywhere St., Any City,ST 12345</a:t>
            </a:r>
            <a:endParaRPr/>
          </a:p>
        </p:txBody>
      </p:sp>
      <p:sp>
        <p:nvSpPr>
          <p:cNvPr id="417" name="Google Shape;417;p37"/>
          <p:cNvSpPr txBox="1"/>
          <p:nvPr/>
        </p:nvSpPr>
        <p:spPr>
          <a:xfrm>
            <a:off x="10845942" y="4061976"/>
            <a:ext cx="4892954"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123-456-7890</a:t>
            </a:r>
            <a:endParaRPr/>
          </a:p>
        </p:txBody>
      </p:sp>
      <p:sp>
        <p:nvSpPr>
          <p:cNvPr id="418" name="Google Shape;418;p37"/>
          <p:cNvSpPr txBox="1"/>
          <p:nvPr/>
        </p:nvSpPr>
        <p:spPr>
          <a:xfrm>
            <a:off x="10845942" y="4950536"/>
            <a:ext cx="4892954"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hello@reallygreatsite.com</a:t>
            </a:r>
            <a:endParaRPr/>
          </a:p>
        </p:txBody>
      </p:sp>
      <p:sp>
        <p:nvSpPr>
          <p:cNvPr id="419" name="Google Shape;419;p37"/>
          <p:cNvSpPr txBox="1"/>
          <p:nvPr/>
        </p:nvSpPr>
        <p:spPr>
          <a:xfrm>
            <a:off x="10845942" y="6732181"/>
            <a:ext cx="4892954"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reallygreatsite.com</a:t>
            </a:r>
            <a:endParaRPr/>
          </a:p>
        </p:txBody>
      </p:sp>
      <p:sp>
        <p:nvSpPr>
          <p:cNvPr id="420" name="Google Shape;420;p37"/>
          <p:cNvSpPr txBox="1"/>
          <p:nvPr/>
        </p:nvSpPr>
        <p:spPr>
          <a:xfrm>
            <a:off x="10845942" y="5827880"/>
            <a:ext cx="4892954"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@reallygreatsite</a:t>
            </a:r>
            <a:endParaRPr/>
          </a:p>
        </p:txBody>
      </p:sp>
      <p:sp>
        <p:nvSpPr>
          <p:cNvPr id="421" name="Google Shape;421;p37"/>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17</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5" name="Shape 425"/>
        <p:cNvGrpSpPr/>
        <p:nvPr/>
      </p:nvGrpSpPr>
      <p:grpSpPr>
        <a:xfrm>
          <a:off x="0" y="0"/>
          <a:ext cx="0" cy="0"/>
          <a:chOff x="0" y="0"/>
          <a:chExt cx="0" cy="0"/>
        </a:xfrm>
      </p:grpSpPr>
      <p:grpSp>
        <p:nvGrpSpPr>
          <p:cNvPr id="426" name="Google Shape;426;p38"/>
          <p:cNvGrpSpPr/>
          <p:nvPr/>
        </p:nvGrpSpPr>
        <p:grpSpPr>
          <a:xfrm>
            <a:off x="774218" y="2177400"/>
            <a:ext cx="5097641" cy="7508818"/>
            <a:chOff x="0" y="-28575"/>
            <a:chExt cx="1342589" cy="1977631"/>
          </a:xfrm>
        </p:grpSpPr>
        <p:sp>
          <p:nvSpPr>
            <p:cNvPr id="427" name="Google Shape;427;p3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38"/>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9" name="Google Shape;429;p38"/>
          <p:cNvGrpSpPr/>
          <p:nvPr/>
        </p:nvGrpSpPr>
        <p:grpSpPr>
          <a:xfrm>
            <a:off x="6109984" y="2177400"/>
            <a:ext cx="11512980" cy="7508818"/>
            <a:chOff x="0" y="-28575"/>
            <a:chExt cx="3032225" cy="1977631"/>
          </a:xfrm>
        </p:grpSpPr>
        <p:sp>
          <p:nvSpPr>
            <p:cNvPr id="430" name="Google Shape;430;p3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38"/>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2" name="Google Shape;432;p38"/>
          <p:cNvGrpSpPr/>
          <p:nvPr/>
        </p:nvGrpSpPr>
        <p:grpSpPr>
          <a:xfrm>
            <a:off x="1139005" y="2458118"/>
            <a:ext cx="4368067" cy="755733"/>
            <a:chOff x="0" y="-28575"/>
            <a:chExt cx="1150437" cy="199041"/>
          </a:xfrm>
        </p:grpSpPr>
        <p:sp>
          <p:nvSpPr>
            <p:cNvPr id="433" name="Google Shape;433;p3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3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5" name="Google Shape;435;p38"/>
          <p:cNvGrpSpPr/>
          <p:nvPr/>
        </p:nvGrpSpPr>
        <p:grpSpPr>
          <a:xfrm>
            <a:off x="9682440" y="2458118"/>
            <a:ext cx="4368067" cy="755733"/>
            <a:chOff x="0" y="-28575"/>
            <a:chExt cx="1150437" cy="199041"/>
          </a:xfrm>
        </p:grpSpPr>
        <p:sp>
          <p:nvSpPr>
            <p:cNvPr id="436" name="Google Shape;436;p3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3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8" name="Google Shape;438;p38"/>
          <p:cNvGrpSpPr/>
          <p:nvPr/>
        </p:nvGrpSpPr>
        <p:grpSpPr>
          <a:xfrm>
            <a:off x="1139005" y="7092517"/>
            <a:ext cx="4368067" cy="755733"/>
            <a:chOff x="0" y="-28575"/>
            <a:chExt cx="1150437" cy="199041"/>
          </a:xfrm>
        </p:grpSpPr>
        <p:sp>
          <p:nvSpPr>
            <p:cNvPr id="439" name="Google Shape;439;p3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3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1" name="Google Shape;441;p38"/>
          <p:cNvGrpSpPr/>
          <p:nvPr/>
        </p:nvGrpSpPr>
        <p:grpSpPr>
          <a:xfrm>
            <a:off x="1981355" y="8088435"/>
            <a:ext cx="754204" cy="780719"/>
            <a:chOff x="0" y="-28575"/>
            <a:chExt cx="812800" cy="841375"/>
          </a:xfrm>
        </p:grpSpPr>
        <p:sp>
          <p:nvSpPr>
            <p:cNvPr id="442" name="Google Shape;442;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4" name="Google Shape;444;p38"/>
          <p:cNvGrpSpPr/>
          <p:nvPr/>
        </p:nvGrpSpPr>
        <p:grpSpPr>
          <a:xfrm>
            <a:off x="2914918" y="8088435"/>
            <a:ext cx="754204" cy="780719"/>
            <a:chOff x="0" y="-28575"/>
            <a:chExt cx="812800" cy="841375"/>
          </a:xfrm>
        </p:grpSpPr>
        <p:sp>
          <p:nvSpPr>
            <p:cNvPr id="445" name="Google Shape;445;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3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7" name="Google Shape;447;p38"/>
          <p:cNvGrpSpPr/>
          <p:nvPr/>
        </p:nvGrpSpPr>
        <p:grpSpPr>
          <a:xfrm>
            <a:off x="3848480" y="8088435"/>
            <a:ext cx="754204" cy="780719"/>
            <a:chOff x="0" y="-28575"/>
            <a:chExt cx="812800" cy="841375"/>
          </a:xfrm>
        </p:grpSpPr>
        <p:sp>
          <p:nvSpPr>
            <p:cNvPr id="448" name="Google Shape;448;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359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0" name="Google Shape;450;p38"/>
          <p:cNvSpPr/>
          <p:nvPr/>
        </p:nvSpPr>
        <p:spPr>
          <a:xfrm>
            <a:off x="6351211" y="3522298"/>
            <a:ext cx="2995091" cy="1793061"/>
          </a:xfrm>
          <a:custGeom>
            <a:rect b="b" l="l" r="r" t="t"/>
            <a:pathLst>
              <a:path extrusionOk="0" h="1793061" w="2995091">
                <a:moveTo>
                  <a:pt x="0" y="0"/>
                </a:moveTo>
                <a:lnTo>
                  <a:pt x="2995091" y="0"/>
                </a:lnTo>
                <a:lnTo>
                  <a:pt x="2995091" y="1793061"/>
                </a:lnTo>
                <a:lnTo>
                  <a:pt x="0" y="17930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38"/>
          <p:cNvSpPr/>
          <p:nvPr/>
        </p:nvSpPr>
        <p:spPr>
          <a:xfrm>
            <a:off x="6672156" y="4709731"/>
            <a:ext cx="2471844" cy="2970966"/>
          </a:xfrm>
          <a:custGeom>
            <a:rect b="b" l="l" r="r" t="t"/>
            <a:pathLst>
              <a:path extrusionOk="0" h="2970966" w="2471844">
                <a:moveTo>
                  <a:pt x="0" y="0"/>
                </a:moveTo>
                <a:lnTo>
                  <a:pt x="2471844" y="0"/>
                </a:lnTo>
                <a:lnTo>
                  <a:pt x="2471844" y="2970966"/>
                </a:lnTo>
                <a:lnTo>
                  <a:pt x="0" y="29709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38"/>
          <p:cNvSpPr/>
          <p:nvPr/>
        </p:nvSpPr>
        <p:spPr>
          <a:xfrm>
            <a:off x="9682440" y="3455296"/>
            <a:ext cx="2058305" cy="2014394"/>
          </a:xfrm>
          <a:custGeom>
            <a:rect b="b" l="l" r="r" t="t"/>
            <a:pathLst>
              <a:path extrusionOk="0" h="2014394" w="2058305">
                <a:moveTo>
                  <a:pt x="0" y="0"/>
                </a:moveTo>
                <a:lnTo>
                  <a:pt x="2058305" y="0"/>
                </a:lnTo>
                <a:lnTo>
                  <a:pt x="2058305" y="2014394"/>
                </a:lnTo>
                <a:lnTo>
                  <a:pt x="0" y="20143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38"/>
          <p:cNvSpPr/>
          <p:nvPr/>
        </p:nvSpPr>
        <p:spPr>
          <a:xfrm rot="-3391088">
            <a:off x="12266564" y="7233201"/>
            <a:ext cx="2350355" cy="2824946"/>
          </a:xfrm>
          <a:custGeom>
            <a:rect b="b" l="l" r="r" t="t"/>
            <a:pathLst>
              <a:path extrusionOk="0" h="2824946" w="2350355">
                <a:moveTo>
                  <a:pt x="0" y="0"/>
                </a:moveTo>
                <a:lnTo>
                  <a:pt x="2350355" y="0"/>
                </a:lnTo>
                <a:lnTo>
                  <a:pt x="2350355" y="2824946"/>
                </a:lnTo>
                <a:lnTo>
                  <a:pt x="0" y="28249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38"/>
          <p:cNvSpPr/>
          <p:nvPr/>
        </p:nvSpPr>
        <p:spPr>
          <a:xfrm>
            <a:off x="9190455" y="5628125"/>
            <a:ext cx="2890637" cy="2092821"/>
          </a:xfrm>
          <a:custGeom>
            <a:rect b="b" l="l" r="r" t="t"/>
            <a:pathLst>
              <a:path extrusionOk="0" h="2092821" w="2890637">
                <a:moveTo>
                  <a:pt x="0" y="0"/>
                </a:moveTo>
                <a:lnTo>
                  <a:pt x="2890637" y="0"/>
                </a:lnTo>
                <a:lnTo>
                  <a:pt x="2890637" y="2092820"/>
                </a:lnTo>
                <a:lnTo>
                  <a:pt x="0" y="209282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38"/>
          <p:cNvSpPr/>
          <p:nvPr/>
        </p:nvSpPr>
        <p:spPr>
          <a:xfrm>
            <a:off x="12081092" y="3459557"/>
            <a:ext cx="2721300" cy="2010133"/>
          </a:xfrm>
          <a:custGeom>
            <a:rect b="b" l="l" r="r" t="t"/>
            <a:pathLst>
              <a:path extrusionOk="0" h="2010133" w="2721300">
                <a:moveTo>
                  <a:pt x="0" y="0"/>
                </a:moveTo>
                <a:lnTo>
                  <a:pt x="2721299" y="0"/>
                </a:lnTo>
                <a:lnTo>
                  <a:pt x="2721299" y="2010133"/>
                </a:lnTo>
                <a:lnTo>
                  <a:pt x="0" y="201013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38"/>
          <p:cNvSpPr/>
          <p:nvPr/>
        </p:nvSpPr>
        <p:spPr>
          <a:xfrm>
            <a:off x="14802391" y="3582160"/>
            <a:ext cx="2571843" cy="1764928"/>
          </a:xfrm>
          <a:custGeom>
            <a:rect b="b" l="l" r="r" t="t"/>
            <a:pathLst>
              <a:path extrusionOk="0" h="1764928" w="2571843">
                <a:moveTo>
                  <a:pt x="0" y="0"/>
                </a:moveTo>
                <a:lnTo>
                  <a:pt x="2571844" y="0"/>
                </a:lnTo>
                <a:lnTo>
                  <a:pt x="2571844" y="1764927"/>
                </a:lnTo>
                <a:lnTo>
                  <a:pt x="0" y="176492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38"/>
          <p:cNvSpPr/>
          <p:nvPr/>
        </p:nvSpPr>
        <p:spPr>
          <a:xfrm>
            <a:off x="14802391" y="5445867"/>
            <a:ext cx="2559726" cy="2457337"/>
          </a:xfrm>
          <a:custGeom>
            <a:rect b="b" l="l" r="r" t="t"/>
            <a:pathLst>
              <a:path extrusionOk="0" h="2457337" w="2559726">
                <a:moveTo>
                  <a:pt x="0" y="0"/>
                </a:moveTo>
                <a:lnTo>
                  <a:pt x="2559726" y="0"/>
                </a:lnTo>
                <a:lnTo>
                  <a:pt x="2559726" y="2457336"/>
                </a:lnTo>
                <a:lnTo>
                  <a:pt x="0" y="245733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38"/>
          <p:cNvSpPr/>
          <p:nvPr/>
        </p:nvSpPr>
        <p:spPr>
          <a:xfrm>
            <a:off x="12081092" y="5898998"/>
            <a:ext cx="2833717" cy="1781699"/>
          </a:xfrm>
          <a:custGeom>
            <a:rect b="b" l="l" r="r" t="t"/>
            <a:pathLst>
              <a:path extrusionOk="0" h="1781699" w="2833717">
                <a:moveTo>
                  <a:pt x="0" y="0"/>
                </a:moveTo>
                <a:lnTo>
                  <a:pt x="2833716" y="0"/>
                </a:lnTo>
                <a:lnTo>
                  <a:pt x="2833716" y="1781699"/>
                </a:lnTo>
                <a:lnTo>
                  <a:pt x="0" y="178169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38"/>
          <p:cNvSpPr/>
          <p:nvPr/>
        </p:nvSpPr>
        <p:spPr>
          <a:xfrm>
            <a:off x="8847361" y="7669965"/>
            <a:ext cx="1022493" cy="1795392"/>
          </a:xfrm>
          <a:custGeom>
            <a:rect b="b" l="l" r="r" t="t"/>
            <a:pathLst>
              <a:path extrusionOk="0" h="1795392" w="1022493">
                <a:moveTo>
                  <a:pt x="0" y="0"/>
                </a:moveTo>
                <a:lnTo>
                  <a:pt x="1022494" y="0"/>
                </a:lnTo>
                <a:lnTo>
                  <a:pt x="1022494" y="1795392"/>
                </a:lnTo>
                <a:lnTo>
                  <a:pt x="0" y="179539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38"/>
          <p:cNvSpPr/>
          <p:nvPr/>
        </p:nvSpPr>
        <p:spPr>
          <a:xfrm>
            <a:off x="10214164" y="8101945"/>
            <a:ext cx="1401176" cy="1301902"/>
          </a:xfrm>
          <a:custGeom>
            <a:rect b="b" l="l" r="r" t="t"/>
            <a:pathLst>
              <a:path extrusionOk="0" h="1301902" w="1401176">
                <a:moveTo>
                  <a:pt x="0" y="0"/>
                </a:moveTo>
                <a:lnTo>
                  <a:pt x="1401176" y="0"/>
                </a:lnTo>
                <a:lnTo>
                  <a:pt x="1401176" y="1301902"/>
                </a:lnTo>
                <a:lnTo>
                  <a:pt x="0" y="130190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38"/>
          <p:cNvSpPr/>
          <p:nvPr/>
        </p:nvSpPr>
        <p:spPr>
          <a:xfrm>
            <a:off x="15268143" y="7493372"/>
            <a:ext cx="1853813" cy="1853813"/>
          </a:xfrm>
          <a:custGeom>
            <a:rect b="b" l="l" r="r" t="t"/>
            <a:pathLst>
              <a:path extrusionOk="0" h="1853813" w="1853813">
                <a:moveTo>
                  <a:pt x="0" y="0"/>
                </a:moveTo>
                <a:lnTo>
                  <a:pt x="1853813" y="0"/>
                </a:lnTo>
                <a:lnTo>
                  <a:pt x="1853813" y="1853813"/>
                </a:lnTo>
                <a:lnTo>
                  <a:pt x="0" y="1853813"/>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38"/>
          <p:cNvSpPr/>
          <p:nvPr/>
        </p:nvSpPr>
        <p:spPr>
          <a:xfrm>
            <a:off x="6672156" y="7642902"/>
            <a:ext cx="1832305" cy="1829829"/>
          </a:xfrm>
          <a:custGeom>
            <a:rect b="b" l="l" r="r" t="t"/>
            <a:pathLst>
              <a:path extrusionOk="0" h="1829829" w="1832305">
                <a:moveTo>
                  <a:pt x="0" y="0"/>
                </a:moveTo>
                <a:lnTo>
                  <a:pt x="1832305" y="0"/>
                </a:lnTo>
                <a:lnTo>
                  <a:pt x="1832305" y="1829829"/>
                </a:lnTo>
                <a:lnTo>
                  <a:pt x="0" y="1829829"/>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38"/>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00000"/>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lang="en-US" sz="1700" u="none" strike="noStrike">
                <a:solidFill>
                  <a:srgbClr val="000000"/>
                </a:solidFill>
                <a:latin typeface="Inter"/>
                <a:ea typeface="Inter"/>
                <a:cs typeface="Inter"/>
                <a:sym typeface="Inter"/>
              </a:rPr>
              <a:t>uses the following free fonts:</a:t>
            </a:r>
            <a:endParaRPr/>
          </a:p>
        </p:txBody>
      </p:sp>
      <p:sp>
        <p:nvSpPr>
          <p:cNvPr id="464" name="Google Shape;464;p38"/>
          <p:cNvSpPr txBox="1"/>
          <p:nvPr/>
        </p:nvSpPr>
        <p:spPr>
          <a:xfrm>
            <a:off x="1139068" y="6697844"/>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00000"/>
                </a:solidFill>
                <a:latin typeface="Inter"/>
                <a:ea typeface="Inter"/>
                <a:cs typeface="Inter"/>
                <a:sym typeface="Inter"/>
              </a:rPr>
              <a:t>You can find these fonts online too.</a:t>
            </a:r>
            <a:endParaRPr/>
          </a:p>
        </p:txBody>
      </p:sp>
      <p:sp>
        <p:nvSpPr>
          <p:cNvPr id="465" name="Google Shape;465;p38"/>
          <p:cNvSpPr txBox="1"/>
          <p:nvPr/>
        </p:nvSpPr>
        <p:spPr>
          <a:xfrm>
            <a:off x="1747795" y="4190747"/>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lang="en-US" sz="1497">
                <a:solidFill>
                  <a:srgbClr val="000000"/>
                </a:solidFill>
                <a:latin typeface="Inter"/>
                <a:ea typeface="Inter"/>
                <a:cs typeface="Inter"/>
                <a:sym typeface="Inter"/>
              </a:rPr>
              <a:t>TITLES:</a:t>
            </a:r>
            <a:endParaRPr/>
          </a:p>
          <a:p>
            <a:pPr indent="0" lvl="0" marL="0" marR="0" rtl="0" algn="ctr">
              <a:lnSpc>
                <a:spcPct val="102985"/>
              </a:lnSpc>
              <a:spcBef>
                <a:spcPts val="0"/>
              </a:spcBef>
              <a:spcAft>
                <a:spcPts val="0"/>
              </a:spcAft>
              <a:buNone/>
            </a:pPr>
            <a:r>
              <a:rPr b="1" lang="en-US" sz="2110">
                <a:solidFill>
                  <a:srgbClr val="000000"/>
                </a:solidFill>
                <a:latin typeface="Inter"/>
                <a:ea typeface="Inter"/>
                <a:cs typeface="Inter"/>
                <a:sym typeface="Inter"/>
              </a:rPr>
              <a:t>MICHROMA</a:t>
            </a:r>
            <a:endParaRPr/>
          </a:p>
          <a:p>
            <a:pPr indent="0" lvl="0" marL="0" marR="0" rtl="0" algn="ctr">
              <a:lnSpc>
                <a:spcPct val="102985"/>
              </a:lnSpc>
              <a:spcBef>
                <a:spcPts val="0"/>
              </a:spcBef>
              <a:spcAft>
                <a:spcPts val="0"/>
              </a:spcAft>
              <a:buNone/>
            </a:pPr>
            <a:r>
              <a:t/>
            </a:r>
            <a:endParaRPr b="1" sz="2110">
              <a:solidFill>
                <a:srgbClr val="000000"/>
              </a:solidFill>
              <a:latin typeface="Inter"/>
              <a:ea typeface="Inter"/>
              <a:cs typeface="Inter"/>
              <a:sym typeface="Inter"/>
            </a:endParaRPr>
          </a:p>
          <a:p>
            <a:pPr indent="0" lvl="0" marL="0" marR="0" rtl="0" algn="ctr">
              <a:lnSpc>
                <a:spcPct val="103006"/>
              </a:lnSpc>
              <a:spcBef>
                <a:spcPts val="0"/>
              </a:spcBef>
              <a:spcAft>
                <a:spcPts val="0"/>
              </a:spcAft>
              <a:buNone/>
            </a:pPr>
            <a:r>
              <a:rPr b="1" lang="en-US" sz="1497">
                <a:solidFill>
                  <a:srgbClr val="000000"/>
                </a:solidFill>
                <a:latin typeface="Inter"/>
                <a:ea typeface="Inter"/>
                <a:cs typeface="Inter"/>
                <a:sym typeface="Inter"/>
              </a:rPr>
              <a:t>HEADERS:</a:t>
            </a:r>
            <a:endParaRPr/>
          </a:p>
          <a:p>
            <a:pPr indent="0" lvl="0" marL="0" marR="0" rtl="0" algn="ctr">
              <a:lnSpc>
                <a:spcPct val="102985"/>
              </a:lnSpc>
              <a:spcBef>
                <a:spcPts val="0"/>
              </a:spcBef>
              <a:spcAft>
                <a:spcPts val="0"/>
              </a:spcAft>
              <a:buNone/>
            </a:pPr>
            <a:r>
              <a:rPr b="1" lang="en-US" sz="2110">
                <a:solidFill>
                  <a:srgbClr val="000000"/>
                </a:solidFill>
                <a:latin typeface="Inter"/>
                <a:ea typeface="Inter"/>
                <a:cs typeface="Inter"/>
                <a:sym typeface="Inter"/>
              </a:rPr>
              <a:t>MICHROMA</a:t>
            </a:r>
            <a:endParaRPr/>
          </a:p>
          <a:p>
            <a:pPr indent="0" lvl="0" marL="0" marR="0" rtl="0" algn="ctr">
              <a:lnSpc>
                <a:spcPct val="102985"/>
              </a:lnSpc>
              <a:spcBef>
                <a:spcPts val="0"/>
              </a:spcBef>
              <a:spcAft>
                <a:spcPts val="0"/>
              </a:spcAft>
              <a:buNone/>
            </a:pPr>
            <a:r>
              <a:t/>
            </a:r>
            <a:endParaRPr b="1" sz="2110">
              <a:solidFill>
                <a:srgbClr val="000000"/>
              </a:solidFill>
              <a:latin typeface="Inter"/>
              <a:ea typeface="Inter"/>
              <a:cs typeface="Inter"/>
              <a:sym typeface="Inter"/>
            </a:endParaRPr>
          </a:p>
          <a:p>
            <a:pPr indent="0" lvl="0" marL="0" marR="0" rtl="0" algn="ctr">
              <a:lnSpc>
                <a:spcPct val="103006"/>
              </a:lnSpc>
              <a:spcBef>
                <a:spcPts val="0"/>
              </a:spcBef>
              <a:spcAft>
                <a:spcPts val="0"/>
              </a:spcAft>
              <a:buNone/>
            </a:pPr>
            <a:r>
              <a:rPr b="1" lang="en-US" sz="1497">
                <a:solidFill>
                  <a:srgbClr val="000000"/>
                </a:solidFill>
                <a:latin typeface="Inter"/>
                <a:ea typeface="Inter"/>
                <a:cs typeface="Inter"/>
                <a:sym typeface="Inter"/>
              </a:rPr>
              <a:t>BODY COPY:</a:t>
            </a:r>
            <a:endParaRPr/>
          </a:p>
          <a:p>
            <a:pPr indent="0" lvl="0" marL="0" marR="0" rtl="0" algn="ctr">
              <a:lnSpc>
                <a:spcPct val="102985"/>
              </a:lnSpc>
              <a:spcBef>
                <a:spcPts val="0"/>
              </a:spcBef>
              <a:spcAft>
                <a:spcPts val="0"/>
              </a:spcAft>
              <a:buNone/>
            </a:pPr>
            <a:r>
              <a:rPr b="1" lang="en-US" sz="2110">
                <a:solidFill>
                  <a:srgbClr val="000000"/>
                </a:solidFill>
                <a:latin typeface="Inter"/>
                <a:ea typeface="Inter"/>
                <a:cs typeface="Inter"/>
                <a:sym typeface="Inter"/>
              </a:rPr>
              <a:t>INTER</a:t>
            </a:r>
            <a:endParaRPr/>
          </a:p>
        </p:txBody>
      </p:sp>
      <p:sp>
        <p:nvSpPr>
          <p:cNvPr id="466" name="Google Shape;466;p38"/>
          <p:cNvSpPr txBox="1"/>
          <p:nvPr/>
        </p:nvSpPr>
        <p:spPr>
          <a:xfrm>
            <a:off x="1747770"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Inter"/>
                <a:ea typeface="Inter"/>
                <a:cs typeface="Inter"/>
                <a:sym typeface="Inter"/>
              </a:rPr>
              <a:t>#ED7843</a:t>
            </a:r>
            <a:endParaRPr/>
          </a:p>
        </p:txBody>
      </p:sp>
      <p:sp>
        <p:nvSpPr>
          <p:cNvPr id="467" name="Google Shape;467;p38"/>
          <p:cNvSpPr txBox="1"/>
          <p:nvPr/>
        </p:nvSpPr>
        <p:spPr>
          <a:xfrm>
            <a:off x="2681333"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Inter"/>
                <a:ea typeface="Inter"/>
                <a:cs typeface="Inter"/>
                <a:sym typeface="Inter"/>
              </a:rPr>
              <a:t>#ED7843</a:t>
            </a:r>
            <a:endParaRPr/>
          </a:p>
        </p:txBody>
      </p:sp>
      <p:sp>
        <p:nvSpPr>
          <p:cNvPr id="468" name="Google Shape;468;p38"/>
          <p:cNvSpPr txBox="1"/>
          <p:nvPr/>
        </p:nvSpPr>
        <p:spPr>
          <a:xfrm>
            <a:off x="3614896"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Inter"/>
                <a:ea typeface="Inter"/>
                <a:cs typeface="Inter"/>
                <a:sym typeface="Inter"/>
              </a:rPr>
              <a:t>#E359FF</a:t>
            </a:r>
            <a:endParaRPr/>
          </a:p>
        </p:txBody>
      </p:sp>
      <p:sp>
        <p:nvSpPr>
          <p:cNvPr id="469" name="Google Shape;469;p38"/>
          <p:cNvSpPr txBox="1"/>
          <p:nvPr/>
        </p:nvSpPr>
        <p:spPr>
          <a:xfrm>
            <a:off x="4182517" y="1558059"/>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470" name="Google Shape;470;p38"/>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Inter"/>
                <a:ea typeface="Inter"/>
                <a:cs typeface="Inter"/>
                <a:sym typeface="Inter"/>
              </a:rPr>
              <a:t>DON'T FORGET TO DELETE THIS PAGE BEFORE PRESENTING. </a:t>
            </a:r>
            <a:endParaRPr/>
          </a:p>
        </p:txBody>
      </p:sp>
      <p:sp>
        <p:nvSpPr>
          <p:cNvPr id="471" name="Google Shape;471;p38"/>
          <p:cNvSpPr txBox="1"/>
          <p:nvPr/>
        </p:nvSpPr>
        <p:spPr>
          <a:xfrm>
            <a:off x="3451638" y="548623"/>
            <a:ext cx="11789327" cy="7640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5706" u="none" strike="noStrike">
                <a:solidFill>
                  <a:srgbClr val="ED7843"/>
                </a:solidFill>
                <a:latin typeface="Michroma"/>
                <a:ea typeface="Michroma"/>
                <a:cs typeface="Michroma"/>
                <a:sym typeface="Michroma"/>
              </a:rPr>
              <a:t>RESOURCE PAGE</a:t>
            </a:r>
            <a:endParaRPr/>
          </a:p>
        </p:txBody>
      </p:sp>
      <p:sp>
        <p:nvSpPr>
          <p:cNvPr id="472" name="Google Shape;472;p3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00000"/>
                </a:solidFill>
                <a:latin typeface="Inter"/>
                <a:ea typeface="Inter"/>
                <a:cs typeface="Inter"/>
                <a:sym typeface="Inter"/>
              </a:rPr>
              <a:t>Fonts</a:t>
            </a:r>
            <a:endParaRPr/>
          </a:p>
        </p:txBody>
      </p:sp>
      <p:sp>
        <p:nvSpPr>
          <p:cNvPr id="473" name="Google Shape;473;p3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00000"/>
                </a:solidFill>
                <a:latin typeface="Inter"/>
                <a:ea typeface="Inter"/>
                <a:cs typeface="Inter"/>
                <a:sym typeface="Inter"/>
              </a:rPr>
              <a:t>Design Elements</a:t>
            </a:r>
            <a:endParaRPr/>
          </a:p>
        </p:txBody>
      </p:sp>
      <p:sp>
        <p:nvSpPr>
          <p:cNvPr id="474" name="Google Shape;474;p3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00000"/>
                </a:solidFill>
                <a:latin typeface="Inter"/>
                <a:ea typeface="Inter"/>
                <a:cs typeface="Inter"/>
                <a:sym typeface="Inter"/>
              </a:rPr>
              <a:t>Colors</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8" name="Shape 478"/>
        <p:cNvGrpSpPr/>
        <p:nvPr/>
      </p:nvGrpSpPr>
      <p:grpSpPr>
        <a:xfrm>
          <a:off x="0" y="0"/>
          <a:ext cx="0" cy="0"/>
          <a:chOff x="0" y="0"/>
          <a:chExt cx="0" cy="0"/>
        </a:xfrm>
      </p:grpSpPr>
      <p:sp>
        <p:nvSpPr>
          <p:cNvPr id="479" name="Google Shape;479;p39"/>
          <p:cNvSpPr txBox="1"/>
          <p:nvPr/>
        </p:nvSpPr>
        <p:spPr>
          <a:xfrm>
            <a:off x="3377480" y="2432723"/>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480" name="Google Shape;480;p39"/>
          <p:cNvSpPr txBox="1"/>
          <p:nvPr/>
        </p:nvSpPr>
        <p:spPr>
          <a:xfrm>
            <a:off x="7028885" y="8817737"/>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D7843"/>
                </a:solidFill>
                <a:latin typeface="Inter"/>
                <a:ea typeface="Inter"/>
                <a:cs typeface="Inter"/>
                <a:sym typeface="Inter"/>
              </a:rPr>
              <a:t>Happy designing!</a:t>
            </a:r>
            <a:endParaRPr/>
          </a:p>
        </p:txBody>
      </p:sp>
      <p:grpSp>
        <p:nvGrpSpPr>
          <p:cNvPr id="481" name="Google Shape;481;p39"/>
          <p:cNvGrpSpPr/>
          <p:nvPr/>
        </p:nvGrpSpPr>
        <p:grpSpPr>
          <a:xfrm>
            <a:off x="5752071" y="3029344"/>
            <a:ext cx="6783857" cy="2631379"/>
            <a:chOff x="0" y="-28575"/>
            <a:chExt cx="1786695" cy="693038"/>
          </a:xfrm>
        </p:grpSpPr>
        <p:sp>
          <p:nvSpPr>
            <p:cNvPr id="482" name="Google Shape;482;p39"/>
            <p:cNvSpPr/>
            <p:nvPr/>
          </p:nvSpPr>
          <p:spPr>
            <a:xfrm>
              <a:off x="0" y="0"/>
              <a:ext cx="1786695" cy="664463"/>
            </a:xfrm>
            <a:custGeom>
              <a:rect b="b" l="l" r="r" t="t"/>
              <a:pathLst>
                <a:path extrusionOk="0" h="664463" w="1786695">
                  <a:moveTo>
                    <a:pt x="20542" y="0"/>
                  </a:moveTo>
                  <a:lnTo>
                    <a:pt x="1766153" y="0"/>
                  </a:lnTo>
                  <a:cubicBezTo>
                    <a:pt x="1771601" y="0"/>
                    <a:pt x="1776826" y="2164"/>
                    <a:pt x="1780678" y="6017"/>
                  </a:cubicBezTo>
                  <a:cubicBezTo>
                    <a:pt x="1784531" y="9869"/>
                    <a:pt x="1786695" y="15094"/>
                    <a:pt x="1786695" y="20542"/>
                  </a:cubicBezTo>
                  <a:lnTo>
                    <a:pt x="1786695" y="643921"/>
                  </a:lnTo>
                  <a:cubicBezTo>
                    <a:pt x="1786695" y="649369"/>
                    <a:pt x="1784531" y="654594"/>
                    <a:pt x="1780678" y="658446"/>
                  </a:cubicBezTo>
                  <a:cubicBezTo>
                    <a:pt x="1776826" y="662299"/>
                    <a:pt x="1771601" y="664463"/>
                    <a:pt x="1766153" y="664463"/>
                  </a:cubicBezTo>
                  <a:lnTo>
                    <a:pt x="20542" y="664463"/>
                  </a:lnTo>
                  <a:cubicBezTo>
                    <a:pt x="15094" y="664463"/>
                    <a:pt x="9869" y="662299"/>
                    <a:pt x="6017" y="658446"/>
                  </a:cubicBezTo>
                  <a:cubicBezTo>
                    <a:pt x="2164" y="654594"/>
                    <a:pt x="0" y="649369"/>
                    <a:pt x="0" y="643921"/>
                  </a:cubicBezTo>
                  <a:lnTo>
                    <a:pt x="0" y="20542"/>
                  </a:lnTo>
                  <a:cubicBezTo>
                    <a:pt x="0" y="15094"/>
                    <a:pt x="2164" y="9869"/>
                    <a:pt x="6017" y="6017"/>
                  </a:cubicBezTo>
                  <a:cubicBezTo>
                    <a:pt x="9869" y="2164"/>
                    <a:pt x="15094" y="0"/>
                    <a:pt x="20542"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39"/>
            <p:cNvSpPr txBox="1"/>
            <p:nvPr/>
          </p:nvSpPr>
          <p:spPr>
            <a:xfrm>
              <a:off x="0" y="-28575"/>
              <a:ext cx="1786695" cy="693038"/>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4" name="Google Shape;484;p39"/>
          <p:cNvSpPr txBox="1"/>
          <p:nvPr/>
        </p:nvSpPr>
        <p:spPr>
          <a:xfrm>
            <a:off x="6731779" y="4942411"/>
            <a:ext cx="4933995"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for the presentation template</a:t>
            </a:r>
            <a:endParaRPr/>
          </a:p>
        </p:txBody>
      </p:sp>
      <p:grpSp>
        <p:nvGrpSpPr>
          <p:cNvPr id="485" name="Google Shape;485;p39"/>
          <p:cNvGrpSpPr/>
          <p:nvPr/>
        </p:nvGrpSpPr>
        <p:grpSpPr>
          <a:xfrm>
            <a:off x="5752071" y="5847502"/>
            <a:ext cx="6783857" cy="2631379"/>
            <a:chOff x="0" y="-28575"/>
            <a:chExt cx="1786695" cy="693038"/>
          </a:xfrm>
        </p:grpSpPr>
        <p:sp>
          <p:nvSpPr>
            <p:cNvPr id="486" name="Google Shape;486;p39"/>
            <p:cNvSpPr/>
            <p:nvPr/>
          </p:nvSpPr>
          <p:spPr>
            <a:xfrm>
              <a:off x="0" y="0"/>
              <a:ext cx="1786695" cy="664463"/>
            </a:xfrm>
            <a:custGeom>
              <a:rect b="b" l="l" r="r" t="t"/>
              <a:pathLst>
                <a:path extrusionOk="0" h="664463" w="1786695">
                  <a:moveTo>
                    <a:pt x="20542" y="0"/>
                  </a:moveTo>
                  <a:lnTo>
                    <a:pt x="1766153" y="0"/>
                  </a:lnTo>
                  <a:cubicBezTo>
                    <a:pt x="1771601" y="0"/>
                    <a:pt x="1776826" y="2164"/>
                    <a:pt x="1780678" y="6017"/>
                  </a:cubicBezTo>
                  <a:cubicBezTo>
                    <a:pt x="1784531" y="9869"/>
                    <a:pt x="1786695" y="15094"/>
                    <a:pt x="1786695" y="20542"/>
                  </a:cubicBezTo>
                  <a:lnTo>
                    <a:pt x="1786695" y="643921"/>
                  </a:lnTo>
                  <a:cubicBezTo>
                    <a:pt x="1786695" y="649369"/>
                    <a:pt x="1784531" y="654594"/>
                    <a:pt x="1780678" y="658446"/>
                  </a:cubicBezTo>
                  <a:cubicBezTo>
                    <a:pt x="1776826" y="662299"/>
                    <a:pt x="1771601" y="664463"/>
                    <a:pt x="1766153" y="664463"/>
                  </a:cubicBezTo>
                  <a:lnTo>
                    <a:pt x="20542" y="664463"/>
                  </a:lnTo>
                  <a:cubicBezTo>
                    <a:pt x="15094" y="664463"/>
                    <a:pt x="9869" y="662299"/>
                    <a:pt x="6017" y="658446"/>
                  </a:cubicBezTo>
                  <a:cubicBezTo>
                    <a:pt x="2164" y="654594"/>
                    <a:pt x="0" y="649369"/>
                    <a:pt x="0" y="643921"/>
                  </a:cubicBezTo>
                  <a:lnTo>
                    <a:pt x="0" y="20542"/>
                  </a:lnTo>
                  <a:cubicBezTo>
                    <a:pt x="0" y="15094"/>
                    <a:pt x="2164" y="9869"/>
                    <a:pt x="6017" y="6017"/>
                  </a:cubicBezTo>
                  <a:cubicBezTo>
                    <a:pt x="9869" y="2164"/>
                    <a:pt x="15094" y="0"/>
                    <a:pt x="20542"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39"/>
            <p:cNvSpPr txBox="1"/>
            <p:nvPr/>
          </p:nvSpPr>
          <p:spPr>
            <a:xfrm>
              <a:off x="0" y="-28575"/>
              <a:ext cx="1786695" cy="693038"/>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8" name="Google Shape;488;p39"/>
          <p:cNvSpPr txBox="1"/>
          <p:nvPr/>
        </p:nvSpPr>
        <p:spPr>
          <a:xfrm>
            <a:off x="6731779" y="7659238"/>
            <a:ext cx="4664748"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for the photos</a:t>
            </a:r>
            <a:endParaRPr/>
          </a:p>
        </p:txBody>
      </p:sp>
      <p:sp>
        <p:nvSpPr>
          <p:cNvPr id="489" name="Google Shape;489;p39"/>
          <p:cNvSpPr txBox="1"/>
          <p:nvPr/>
        </p:nvSpPr>
        <p:spPr>
          <a:xfrm>
            <a:off x="5469973" y="1291326"/>
            <a:ext cx="7348055" cy="7640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5706">
                <a:solidFill>
                  <a:srgbClr val="ED7843"/>
                </a:solidFill>
                <a:latin typeface="Michroma"/>
                <a:ea typeface="Michroma"/>
                <a:cs typeface="Michroma"/>
                <a:sym typeface="Michroma"/>
              </a:rPr>
              <a:t>CREDITS</a:t>
            </a:r>
            <a:endParaRPr/>
          </a:p>
        </p:txBody>
      </p:sp>
      <p:sp>
        <p:nvSpPr>
          <p:cNvPr id="490" name="Google Shape;490;p39"/>
          <p:cNvSpPr txBox="1"/>
          <p:nvPr/>
        </p:nvSpPr>
        <p:spPr>
          <a:xfrm>
            <a:off x="6110027" y="673944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FFFFFF"/>
                </a:solidFill>
                <a:latin typeface="Inter"/>
                <a:ea typeface="Inter"/>
                <a:cs typeface="Inter"/>
                <a:sym typeface="Inter"/>
              </a:rPr>
              <a:t>Pexels, Pixabay</a:t>
            </a:r>
            <a:endParaRPr/>
          </a:p>
        </p:txBody>
      </p:sp>
      <p:sp>
        <p:nvSpPr>
          <p:cNvPr id="491" name="Google Shape;491;p39"/>
          <p:cNvSpPr/>
          <p:nvPr/>
        </p:nvSpPr>
        <p:spPr>
          <a:xfrm>
            <a:off x="6731779" y="3451326"/>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1" name="Shape 191"/>
        <p:cNvGrpSpPr/>
        <p:nvPr/>
      </p:nvGrpSpPr>
      <p:grpSpPr>
        <a:xfrm>
          <a:off x="0" y="0"/>
          <a:ext cx="0" cy="0"/>
          <a:chOff x="0" y="0"/>
          <a:chExt cx="0" cy="0"/>
        </a:xfrm>
      </p:grpSpPr>
      <p:sp>
        <p:nvSpPr>
          <p:cNvPr id="192" name="Google Shape;192;p22"/>
          <p:cNvSpPr/>
          <p:nvPr/>
        </p:nvSpPr>
        <p:spPr>
          <a:xfrm rot="1816205">
            <a:off x="-1344507" y="761701"/>
            <a:ext cx="10028539" cy="9627397"/>
          </a:xfrm>
          <a:custGeom>
            <a:rect b="b" l="l" r="r" t="t"/>
            <a:pathLst>
              <a:path extrusionOk="0" h="9627397" w="10028539">
                <a:moveTo>
                  <a:pt x="0" y="0"/>
                </a:moveTo>
                <a:lnTo>
                  <a:pt x="10028538" y="0"/>
                </a:lnTo>
                <a:lnTo>
                  <a:pt x="10028538" y="9627397"/>
                </a:lnTo>
                <a:lnTo>
                  <a:pt x="0" y="96273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3" name="Google Shape;193;p22"/>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194" name="Google Shape;194;p22"/>
          <p:cNvSpPr/>
          <p:nvPr/>
        </p:nvSpPr>
        <p:spPr>
          <a:xfrm>
            <a:off x="-2214282" y="3623310"/>
            <a:ext cx="4428565" cy="4114800"/>
          </a:xfrm>
          <a:custGeom>
            <a:rect b="b" l="l" r="r" t="t"/>
            <a:pathLst>
              <a:path extrusionOk="0" h="4114800" w="4428565">
                <a:moveTo>
                  <a:pt x="0" y="0"/>
                </a:moveTo>
                <a:lnTo>
                  <a:pt x="4428564" y="0"/>
                </a:lnTo>
                <a:lnTo>
                  <a:pt x="442856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22"/>
          <p:cNvSpPr txBox="1"/>
          <p:nvPr/>
        </p:nvSpPr>
        <p:spPr>
          <a:xfrm>
            <a:off x="8052528" y="5680710"/>
            <a:ext cx="6034893"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Graphic Design Tools and Techniques</a:t>
            </a:r>
            <a:endParaRPr/>
          </a:p>
        </p:txBody>
      </p:sp>
      <p:sp>
        <p:nvSpPr>
          <p:cNvPr id="196" name="Google Shape;196;p22"/>
          <p:cNvSpPr txBox="1"/>
          <p:nvPr/>
        </p:nvSpPr>
        <p:spPr>
          <a:xfrm>
            <a:off x="8052525" y="3621925"/>
            <a:ext cx="6345900" cy="1083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Fundamentals of Graphic Design</a:t>
            </a:r>
            <a:endParaRPr/>
          </a:p>
        </p:txBody>
      </p:sp>
      <p:sp>
        <p:nvSpPr>
          <p:cNvPr id="197" name="Google Shape;197;p22"/>
          <p:cNvSpPr txBox="1"/>
          <p:nvPr/>
        </p:nvSpPr>
        <p:spPr>
          <a:xfrm>
            <a:off x="8052528" y="4747260"/>
            <a:ext cx="8390709"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198" name="Google Shape;198;p22"/>
          <p:cNvSpPr txBox="1"/>
          <p:nvPr/>
        </p:nvSpPr>
        <p:spPr>
          <a:xfrm>
            <a:off x="8052528" y="7738110"/>
            <a:ext cx="6471296"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Design Processes and Industry Practices</a:t>
            </a:r>
            <a:endParaRPr/>
          </a:p>
        </p:txBody>
      </p:sp>
      <p:sp>
        <p:nvSpPr>
          <p:cNvPr id="199" name="Google Shape;199;p22"/>
          <p:cNvSpPr txBox="1"/>
          <p:nvPr/>
        </p:nvSpPr>
        <p:spPr>
          <a:xfrm>
            <a:off x="8052528" y="637984"/>
            <a:ext cx="83907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FFFFF"/>
                </a:solidFill>
                <a:latin typeface="Michroma"/>
                <a:ea typeface="Michroma"/>
                <a:cs typeface="Michroma"/>
                <a:sym typeface="Michroma"/>
              </a:rPr>
              <a:t>TABLE OF CONTENTS</a:t>
            </a:r>
            <a:endParaRPr/>
          </a:p>
        </p:txBody>
      </p:sp>
      <p:sp>
        <p:nvSpPr>
          <p:cNvPr id="200" name="Google Shape;200;p22"/>
          <p:cNvSpPr txBox="1"/>
          <p:nvPr/>
        </p:nvSpPr>
        <p:spPr>
          <a:xfrm>
            <a:off x="8052528" y="6804660"/>
            <a:ext cx="8390709"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201" name="Google Shape;201;p22"/>
          <p:cNvSpPr txBox="1"/>
          <p:nvPr/>
        </p:nvSpPr>
        <p:spPr>
          <a:xfrm>
            <a:off x="8052528" y="8862060"/>
            <a:ext cx="8390709" cy="3803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202" name="Google Shape;202;p22"/>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02</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6" name="Shape 206"/>
        <p:cNvGrpSpPr/>
        <p:nvPr/>
      </p:nvGrpSpPr>
      <p:grpSpPr>
        <a:xfrm>
          <a:off x="0" y="0"/>
          <a:ext cx="0" cy="0"/>
          <a:chOff x="0" y="0"/>
          <a:chExt cx="0" cy="0"/>
        </a:xfrm>
      </p:grpSpPr>
      <p:sp>
        <p:nvSpPr>
          <p:cNvPr id="207" name="Google Shape;207;p23"/>
          <p:cNvSpPr/>
          <p:nvPr/>
        </p:nvSpPr>
        <p:spPr>
          <a:xfrm>
            <a:off x="-921631" y="377541"/>
            <a:ext cx="11139898" cy="82296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23"/>
          <p:cNvSpPr/>
          <p:nvPr/>
        </p:nvSpPr>
        <p:spPr>
          <a:xfrm>
            <a:off x="8909245" y="377541"/>
            <a:ext cx="11139898" cy="82296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23"/>
          <p:cNvSpPr txBox="1"/>
          <p:nvPr/>
        </p:nvSpPr>
        <p:spPr>
          <a:xfrm>
            <a:off x="53638" y="4230685"/>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INTRODUCTION</a:t>
            </a:r>
            <a:endParaRPr>
              <a:solidFill>
                <a:srgbClr val="BFD2E2"/>
              </a:solidFill>
            </a:endParaRPr>
          </a:p>
        </p:txBody>
      </p:sp>
      <p:sp>
        <p:nvSpPr>
          <p:cNvPr id="210" name="Google Shape;210;p23"/>
          <p:cNvSpPr txBox="1"/>
          <p:nvPr/>
        </p:nvSpPr>
        <p:spPr>
          <a:xfrm>
            <a:off x="0" y="7881946"/>
            <a:ext cx="18234362" cy="1825631"/>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FFFFFF"/>
                </a:solidFill>
                <a:latin typeface="Michroma"/>
                <a:ea typeface="Michroma"/>
                <a:cs typeface="Michroma"/>
                <a:sym typeface="Michroma"/>
              </a:rPr>
              <a:t>INTRODUCTION</a:t>
            </a:r>
            <a:endParaRPr/>
          </a:p>
        </p:txBody>
      </p:sp>
      <p:sp>
        <p:nvSpPr>
          <p:cNvPr id="211" name="Google Shape;211;p23"/>
          <p:cNvSpPr txBox="1"/>
          <p:nvPr/>
        </p:nvSpPr>
        <p:spPr>
          <a:xfrm>
            <a:off x="53638" y="2405054"/>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INTRODUCTION</a:t>
            </a:r>
            <a:endParaRPr>
              <a:solidFill>
                <a:srgbClr val="BFD2E2"/>
              </a:solidFill>
            </a:endParaRPr>
          </a:p>
        </p:txBody>
      </p:sp>
      <p:sp>
        <p:nvSpPr>
          <p:cNvPr id="212" name="Google Shape;212;p23"/>
          <p:cNvSpPr txBox="1"/>
          <p:nvPr/>
        </p:nvSpPr>
        <p:spPr>
          <a:xfrm>
            <a:off x="53638" y="579423"/>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INTRODUCTION</a:t>
            </a:r>
            <a:endParaRPr>
              <a:solidFill>
                <a:srgbClr val="BFD2E2"/>
              </a:solidFill>
            </a:endParaRPr>
          </a:p>
        </p:txBody>
      </p:sp>
      <p:sp>
        <p:nvSpPr>
          <p:cNvPr id="213" name="Google Shape;213;p23"/>
          <p:cNvSpPr txBox="1"/>
          <p:nvPr/>
        </p:nvSpPr>
        <p:spPr>
          <a:xfrm>
            <a:off x="53638" y="6056315"/>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INTRODUCTION</a:t>
            </a:r>
            <a:endParaRPr>
              <a:solidFill>
                <a:srgbClr val="BFD2E2"/>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sp>
        <p:nvSpPr>
          <p:cNvPr id="218" name="Google Shape;218;p24"/>
          <p:cNvSpPr/>
          <p:nvPr/>
        </p:nvSpPr>
        <p:spPr>
          <a:xfrm flipH="1" rot="-425790">
            <a:off x="7628974" y="-1901069"/>
            <a:ext cx="8997205" cy="10807454"/>
          </a:xfrm>
          <a:custGeom>
            <a:rect b="b" l="l" r="r" t="t"/>
            <a:pathLst>
              <a:path extrusionOk="0" h="10807454" w="8997205">
                <a:moveTo>
                  <a:pt x="8997205" y="0"/>
                </a:moveTo>
                <a:lnTo>
                  <a:pt x="0" y="0"/>
                </a:lnTo>
                <a:lnTo>
                  <a:pt x="0" y="10807454"/>
                </a:lnTo>
                <a:lnTo>
                  <a:pt x="8997205" y="10807454"/>
                </a:lnTo>
                <a:lnTo>
                  <a:pt x="8997205" y="0"/>
                </a:lnTo>
                <a:close/>
              </a:path>
            </a:pathLst>
          </a:custGeom>
          <a:blipFill rotWithShape="1">
            <a:blip r:embed="rId3">
              <a:alphaModFix amt="91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24"/>
          <p:cNvSpPr/>
          <p:nvPr/>
        </p:nvSpPr>
        <p:spPr>
          <a:xfrm rot="4968606">
            <a:off x="13740413" y="3163441"/>
            <a:ext cx="10760911" cy="6395335"/>
          </a:xfrm>
          <a:custGeom>
            <a:rect b="b" l="l" r="r" t="t"/>
            <a:pathLst>
              <a:path extrusionOk="0" h="6395335" w="10760911">
                <a:moveTo>
                  <a:pt x="0" y="0"/>
                </a:moveTo>
                <a:lnTo>
                  <a:pt x="10760911" y="0"/>
                </a:lnTo>
                <a:lnTo>
                  <a:pt x="10760911" y="6395335"/>
                </a:lnTo>
                <a:lnTo>
                  <a:pt x="0" y="6395335"/>
                </a:lnTo>
                <a:lnTo>
                  <a:pt x="0" y="0"/>
                </a:lnTo>
                <a:close/>
              </a:path>
            </a:pathLst>
          </a:custGeom>
          <a:blipFill rotWithShape="1">
            <a:blip r:embed="rId4">
              <a:alphaModFix/>
            </a:blip>
            <a:stretch>
              <a:fillRect b="-372" l="0" r="0" t="-37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24"/>
          <p:cNvSpPr/>
          <p:nvPr/>
        </p:nvSpPr>
        <p:spPr>
          <a:xfrm rot="-6392015">
            <a:off x="16552212" y="-2207748"/>
            <a:ext cx="8243811" cy="8816910"/>
          </a:xfrm>
          <a:custGeom>
            <a:rect b="b" l="l" r="r" t="t"/>
            <a:pathLst>
              <a:path extrusionOk="0" h="8816910" w="8243811">
                <a:moveTo>
                  <a:pt x="0" y="0"/>
                </a:moveTo>
                <a:lnTo>
                  <a:pt x="8243811" y="0"/>
                </a:lnTo>
                <a:lnTo>
                  <a:pt x="8243811" y="8816910"/>
                </a:lnTo>
                <a:lnTo>
                  <a:pt x="0" y="88169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24"/>
          <p:cNvSpPr/>
          <p:nvPr/>
        </p:nvSpPr>
        <p:spPr>
          <a:xfrm>
            <a:off x="7489923" y="7984670"/>
            <a:ext cx="11139898" cy="82296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2" name="Google Shape;222;p24"/>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223" name="Google Shape;223;p24"/>
          <p:cNvSpPr/>
          <p:nvPr/>
        </p:nvSpPr>
        <p:spPr>
          <a:xfrm>
            <a:off x="9144000" y="-3011535"/>
            <a:ext cx="5219295" cy="5212242"/>
          </a:xfrm>
          <a:custGeom>
            <a:rect b="b" l="l" r="r" t="t"/>
            <a:pathLst>
              <a:path extrusionOk="0" h="5212242" w="5219295">
                <a:moveTo>
                  <a:pt x="0" y="0"/>
                </a:moveTo>
                <a:lnTo>
                  <a:pt x="5219295" y="0"/>
                </a:lnTo>
                <a:lnTo>
                  <a:pt x="5219295" y="5212242"/>
                </a:lnTo>
                <a:lnTo>
                  <a:pt x="0" y="521224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4"/>
          <p:cNvSpPr/>
          <p:nvPr/>
        </p:nvSpPr>
        <p:spPr>
          <a:xfrm>
            <a:off x="15274937" y="44831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24"/>
          <p:cNvSpPr txBox="1"/>
          <p:nvPr/>
        </p:nvSpPr>
        <p:spPr>
          <a:xfrm>
            <a:off x="1028700" y="1019175"/>
            <a:ext cx="7876800" cy="346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u="none" strike="noStrike">
                <a:solidFill>
                  <a:srgbClr val="FFFFFF"/>
                </a:solidFill>
                <a:latin typeface="Michroma"/>
                <a:ea typeface="Michroma"/>
                <a:cs typeface="Michroma"/>
                <a:sym typeface="Michroma"/>
              </a:rPr>
              <a:t>WHAT IS GRAPHIC DESIGN?</a:t>
            </a:r>
            <a:endParaRPr/>
          </a:p>
        </p:txBody>
      </p:sp>
      <p:sp>
        <p:nvSpPr>
          <p:cNvPr id="226" name="Google Shape;226;p24"/>
          <p:cNvSpPr txBox="1"/>
          <p:nvPr/>
        </p:nvSpPr>
        <p:spPr>
          <a:xfrm>
            <a:off x="1117734" y="5124450"/>
            <a:ext cx="6636869" cy="7302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200">
                <a:solidFill>
                  <a:srgbClr val="FFFFFF"/>
                </a:solidFill>
                <a:latin typeface="Inter ExtraLight"/>
                <a:ea typeface="Inter ExtraLight"/>
                <a:cs typeface="Inter ExtraLight"/>
                <a:sym typeface="Inter ExtraLight"/>
              </a:rPr>
              <a:t>Graphic design is the art and practice of creating visual content to communicate messages.</a:t>
            </a:r>
            <a:endParaRPr/>
          </a:p>
        </p:txBody>
      </p:sp>
      <p:sp>
        <p:nvSpPr>
          <p:cNvPr id="227" name="Google Shape;227;p24"/>
          <p:cNvSpPr txBox="1"/>
          <p:nvPr/>
        </p:nvSpPr>
        <p:spPr>
          <a:xfrm>
            <a:off x="1117734" y="6521450"/>
            <a:ext cx="6636869" cy="22085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velit minim et occaecat enim magna sint aliqua ex aute sint labore occaecat excepteur irure sit amet excepteur est id ea ea excepteur fugiat aliqua fugiat culpa dolore ex veniam velit nisi esse eiusmod mollit veniam officia commodo ea sit reprehenderit incididunt sint eiusmod ipsum</a:t>
            </a:r>
            <a:endParaRPr/>
          </a:p>
        </p:txBody>
      </p:sp>
      <p:sp>
        <p:nvSpPr>
          <p:cNvPr id="228" name="Google Shape;228;p24"/>
          <p:cNvSpPr txBox="1"/>
          <p:nvPr/>
        </p:nvSpPr>
        <p:spPr>
          <a:xfrm>
            <a:off x="17167429" y="9598615"/>
            <a:ext cx="558760"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04</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2" name="Shape 232"/>
        <p:cNvGrpSpPr/>
        <p:nvPr/>
      </p:nvGrpSpPr>
      <p:grpSpPr>
        <a:xfrm>
          <a:off x="0" y="0"/>
          <a:ext cx="0" cy="0"/>
          <a:chOff x="0" y="0"/>
          <a:chExt cx="0" cy="0"/>
        </a:xfrm>
      </p:grpSpPr>
      <p:cxnSp>
        <p:nvCxnSpPr>
          <p:cNvPr id="233" name="Google Shape;233;p25"/>
          <p:cNvCxnSpPr/>
          <p:nvPr/>
        </p:nvCxnSpPr>
        <p:spPr>
          <a:xfrm>
            <a:off x="6082561" y="4384692"/>
            <a:ext cx="6492240" cy="0"/>
          </a:xfrm>
          <a:prstGeom prst="straightConnector1">
            <a:avLst/>
          </a:prstGeom>
          <a:noFill/>
          <a:ln cap="flat" cmpd="sng" w="9525">
            <a:solidFill>
              <a:srgbClr val="FFFFFF"/>
            </a:solidFill>
            <a:prstDash val="solid"/>
            <a:round/>
            <a:headEnd len="sm" w="sm" type="none"/>
            <a:tailEnd len="sm" w="sm" type="none"/>
          </a:ln>
        </p:spPr>
      </p:cxnSp>
      <p:cxnSp>
        <p:nvCxnSpPr>
          <p:cNvPr id="234" name="Google Shape;234;p25"/>
          <p:cNvCxnSpPr/>
          <p:nvPr/>
        </p:nvCxnSpPr>
        <p:spPr>
          <a:xfrm>
            <a:off x="6082561" y="6257949"/>
            <a:ext cx="6492240" cy="0"/>
          </a:xfrm>
          <a:prstGeom prst="straightConnector1">
            <a:avLst/>
          </a:prstGeom>
          <a:noFill/>
          <a:ln cap="flat" cmpd="sng" w="9525">
            <a:solidFill>
              <a:srgbClr val="FFFFFF"/>
            </a:solidFill>
            <a:prstDash val="solid"/>
            <a:round/>
            <a:headEnd len="sm" w="sm" type="none"/>
            <a:tailEnd len="sm" w="sm" type="none"/>
          </a:ln>
        </p:spPr>
      </p:cxnSp>
      <p:cxnSp>
        <p:nvCxnSpPr>
          <p:cNvPr id="235" name="Google Shape;235;p25"/>
          <p:cNvCxnSpPr/>
          <p:nvPr/>
        </p:nvCxnSpPr>
        <p:spPr>
          <a:xfrm>
            <a:off x="6082561" y="8131206"/>
            <a:ext cx="6492240" cy="0"/>
          </a:xfrm>
          <a:prstGeom prst="straightConnector1">
            <a:avLst/>
          </a:prstGeom>
          <a:noFill/>
          <a:ln cap="flat" cmpd="sng" w="9525">
            <a:solidFill>
              <a:srgbClr val="FFFFFF"/>
            </a:solidFill>
            <a:prstDash val="solid"/>
            <a:round/>
            <a:headEnd len="sm" w="sm" type="none"/>
            <a:tailEnd len="sm" w="sm" type="none"/>
          </a:ln>
        </p:spPr>
      </p:cxnSp>
      <p:cxnSp>
        <p:nvCxnSpPr>
          <p:cNvPr id="236" name="Google Shape;236;p25"/>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237" name="Google Shape;237;p25"/>
          <p:cNvSpPr/>
          <p:nvPr/>
        </p:nvSpPr>
        <p:spPr>
          <a:xfrm>
            <a:off x="14469108" y="-1665840"/>
            <a:ext cx="4428565" cy="4114800"/>
          </a:xfrm>
          <a:custGeom>
            <a:rect b="b" l="l" r="r" t="t"/>
            <a:pathLst>
              <a:path extrusionOk="0" h="4114800" w="4428565">
                <a:moveTo>
                  <a:pt x="0" y="0"/>
                </a:moveTo>
                <a:lnTo>
                  <a:pt x="4428565" y="0"/>
                </a:lnTo>
                <a:lnTo>
                  <a:pt x="442856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5"/>
          <p:cNvSpPr txBox="1"/>
          <p:nvPr/>
        </p:nvSpPr>
        <p:spPr>
          <a:xfrm>
            <a:off x="796209" y="845171"/>
            <a:ext cx="85326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FFFFF"/>
                </a:solidFill>
                <a:latin typeface="Michroma"/>
                <a:ea typeface="Michroma"/>
                <a:cs typeface="Michroma"/>
                <a:sym typeface="Michroma"/>
              </a:rPr>
              <a:t>SOFTWARE TOOLS</a:t>
            </a:r>
            <a:endParaRPr/>
          </a:p>
        </p:txBody>
      </p:sp>
      <p:sp>
        <p:nvSpPr>
          <p:cNvPr id="239" name="Google Shape;239;p25"/>
          <p:cNvSpPr txBox="1"/>
          <p:nvPr/>
        </p:nvSpPr>
        <p:spPr>
          <a:xfrm>
            <a:off x="796209" y="4146567"/>
            <a:ext cx="5055361"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Adobe Photoshop</a:t>
            </a:r>
            <a:endParaRPr/>
          </a:p>
        </p:txBody>
      </p:sp>
      <p:sp>
        <p:nvSpPr>
          <p:cNvPr id="240" name="Google Shape;240;p25"/>
          <p:cNvSpPr txBox="1"/>
          <p:nvPr/>
        </p:nvSpPr>
        <p:spPr>
          <a:xfrm>
            <a:off x="796209" y="4752326"/>
            <a:ext cx="42663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Briefly elaborate on what you want to discuss. </a:t>
            </a:r>
            <a:endParaRPr/>
          </a:p>
        </p:txBody>
      </p:sp>
      <p:sp>
        <p:nvSpPr>
          <p:cNvPr id="241" name="Google Shape;241;p25"/>
          <p:cNvSpPr txBox="1"/>
          <p:nvPr/>
        </p:nvSpPr>
        <p:spPr>
          <a:xfrm>
            <a:off x="796209" y="6010299"/>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Illustrator</a:t>
            </a:r>
            <a:endParaRPr/>
          </a:p>
        </p:txBody>
      </p:sp>
      <p:sp>
        <p:nvSpPr>
          <p:cNvPr id="242" name="Google Shape;242;p25"/>
          <p:cNvSpPr txBox="1"/>
          <p:nvPr/>
        </p:nvSpPr>
        <p:spPr>
          <a:xfrm>
            <a:off x="796209" y="6616058"/>
            <a:ext cx="42663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Briefly elaborate on what you want to discuss. </a:t>
            </a:r>
            <a:endParaRPr/>
          </a:p>
        </p:txBody>
      </p:sp>
      <p:sp>
        <p:nvSpPr>
          <p:cNvPr id="243" name="Google Shape;243;p25"/>
          <p:cNvSpPr txBox="1"/>
          <p:nvPr/>
        </p:nvSpPr>
        <p:spPr>
          <a:xfrm>
            <a:off x="796209" y="7874031"/>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Michroma"/>
                <a:ea typeface="Michroma"/>
                <a:cs typeface="Michroma"/>
                <a:sym typeface="Michroma"/>
              </a:rPr>
              <a:t>InDesign</a:t>
            </a:r>
            <a:endParaRPr/>
          </a:p>
        </p:txBody>
      </p:sp>
      <p:sp>
        <p:nvSpPr>
          <p:cNvPr id="244" name="Google Shape;244;p25"/>
          <p:cNvSpPr txBox="1"/>
          <p:nvPr/>
        </p:nvSpPr>
        <p:spPr>
          <a:xfrm>
            <a:off x="796209" y="8479790"/>
            <a:ext cx="42663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Briefly elaborate on what you want to discuss. </a:t>
            </a:r>
            <a:endParaRPr/>
          </a:p>
        </p:txBody>
      </p:sp>
      <p:sp>
        <p:nvSpPr>
          <p:cNvPr id="245" name="Google Shape;245;p25"/>
          <p:cNvSpPr txBox="1"/>
          <p:nvPr/>
        </p:nvSpPr>
        <p:spPr>
          <a:xfrm>
            <a:off x="13225555" y="4224037"/>
            <a:ext cx="4266300" cy="72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Briefly elaborate on what you want to discuss. </a:t>
            </a:r>
            <a:endParaRPr/>
          </a:p>
        </p:txBody>
      </p:sp>
      <p:sp>
        <p:nvSpPr>
          <p:cNvPr id="246" name="Google Shape;246;p25"/>
          <p:cNvSpPr txBox="1"/>
          <p:nvPr/>
        </p:nvSpPr>
        <p:spPr>
          <a:xfrm>
            <a:off x="13225555" y="6087769"/>
            <a:ext cx="4266300" cy="72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Briefly elaborate on what you want to discuss. </a:t>
            </a:r>
            <a:endParaRPr/>
          </a:p>
        </p:txBody>
      </p:sp>
      <p:sp>
        <p:nvSpPr>
          <p:cNvPr id="247" name="Google Shape;247;p25"/>
          <p:cNvSpPr txBox="1"/>
          <p:nvPr/>
        </p:nvSpPr>
        <p:spPr>
          <a:xfrm>
            <a:off x="13225555" y="7951501"/>
            <a:ext cx="4266300" cy="72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u="none">
                <a:solidFill>
                  <a:srgbClr val="FFFFFF"/>
                </a:solidFill>
                <a:latin typeface="Inter ExtraLight"/>
                <a:ea typeface="Inter ExtraLight"/>
                <a:cs typeface="Inter ExtraLight"/>
                <a:sym typeface="Inter ExtraLight"/>
              </a:rPr>
              <a:t>Briefly elaborate on what you want to discuss. </a:t>
            </a:r>
            <a:endParaRPr/>
          </a:p>
        </p:txBody>
      </p:sp>
      <p:sp>
        <p:nvSpPr>
          <p:cNvPr id="248" name="Google Shape;248;p25"/>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05</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2" name="Shape 252"/>
        <p:cNvGrpSpPr/>
        <p:nvPr/>
      </p:nvGrpSpPr>
      <p:grpSpPr>
        <a:xfrm>
          <a:off x="0" y="0"/>
          <a:ext cx="0" cy="0"/>
          <a:chOff x="0" y="0"/>
          <a:chExt cx="0" cy="0"/>
        </a:xfrm>
      </p:grpSpPr>
      <p:pic>
        <p:nvPicPr>
          <p:cNvPr id="253" name="Google Shape;253;p26"/>
          <p:cNvPicPr preferRelativeResize="0"/>
          <p:nvPr/>
        </p:nvPicPr>
        <p:blipFill>
          <a:blip r:embed="rId3">
            <a:alphaModFix/>
          </a:blip>
          <a:stretch>
            <a:fillRect/>
          </a:stretch>
        </p:blipFill>
        <p:spPr>
          <a:xfrm>
            <a:off x="368025" y="2191450"/>
            <a:ext cx="17551949" cy="2185404"/>
          </a:xfrm>
          <a:prstGeom prst="rect">
            <a:avLst/>
          </a:prstGeom>
          <a:noFill/>
          <a:ln>
            <a:noFill/>
          </a:ln>
        </p:spPr>
      </p:pic>
      <p:pic>
        <p:nvPicPr>
          <p:cNvPr id="254" name="Google Shape;254;p26"/>
          <p:cNvPicPr preferRelativeResize="0"/>
          <p:nvPr/>
        </p:nvPicPr>
        <p:blipFill>
          <a:blip r:embed="rId4">
            <a:alphaModFix/>
          </a:blip>
          <a:stretch>
            <a:fillRect/>
          </a:stretch>
        </p:blipFill>
        <p:spPr>
          <a:xfrm>
            <a:off x="373775" y="4642625"/>
            <a:ext cx="17538877" cy="2183800"/>
          </a:xfrm>
          <a:prstGeom prst="rect">
            <a:avLst/>
          </a:prstGeom>
          <a:noFill/>
          <a:ln>
            <a:noFill/>
          </a:ln>
        </p:spPr>
      </p:pic>
      <p:pic>
        <p:nvPicPr>
          <p:cNvPr id="255" name="Google Shape;255;p26"/>
          <p:cNvPicPr preferRelativeResize="0"/>
          <p:nvPr/>
        </p:nvPicPr>
        <p:blipFill>
          <a:blip r:embed="rId5">
            <a:alphaModFix/>
          </a:blip>
          <a:stretch>
            <a:fillRect/>
          </a:stretch>
        </p:blipFill>
        <p:spPr>
          <a:xfrm>
            <a:off x="367350" y="7092200"/>
            <a:ext cx="17551724" cy="2185400"/>
          </a:xfrm>
          <a:prstGeom prst="rect">
            <a:avLst/>
          </a:prstGeom>
          <a:noFill/>
          <a:ln>
            <a:noFill/>
          </a:ln>
        </p:spPr>
      </p:pic>
      <p:sp>
        <p:nvSpPr>
          <p:cNvPr id="256" name="Google Shape;256;p26"/>
          <p:cNvSpPr txBox="1"/>
          <p:nvPr/>
        </p:nvSpPr>
        <p:spPr>
          <a:xfrm>
            <a:off x="367360" y="225537"/>
            <a:ext cx="12813423"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u="none" strike="noStrike">
                <a:solidFill>
                  <a:srgbClr val="FFFFFF"/>
                </a:solidFill>
                <a:latin typeface="Michroma"/>
                <a:ea typeface="Michroma"/>
                <a:cs typeface="Michroma"/>
                <a:sym typeface="Michroma"/>
              </a:rPr>
              <a:t>GALLERY IMAGE</a:t>
            </a:r>
            <a:endParaRPr/>
          </a:p>
        </p:txBody>
      </p:sp>
      <p:sp>
        <p:nvSpPr>
          <p:cNvPr id="257" name="Google Shape;257;p26"/>
          <p:cNvSpPr txBox="1"/>
          <p:nvPr/>
        </p:nvSpPr>
        <p:spPr>
          <a:xfrm>
            <a:off x="367360" y="1600524"/>
            <a:ext cx="13054070" cy="38036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What can you say about your projects? Share it here!</a:t>
            </a:r>
            <a:endParaRPr/>
          </a:p>
        </p:txBody>
      </p:sp>
      <p:cxnSp>
        <p:nvCxnSpPr>
          <p:cNvPr id="258" name="Google Shape;258;p26"/>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259" name="Google Shape;259;p26"/>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09</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3" name="Shape 263"/>
        <p:cNvGrpSpPr/>
        <p:nvPr/>
      </p:nvGrpSpPr>
      <p:grpSpPr>
        <a:xfrm>
          <a:off x="0" y="0"/>
          <a:ext cx="0" cy="0"/>
          <a:chOff x="0" y="0"/>
          <a:chExt cx="0" cy="0"/>
        </a:xfrm>
      </p:grpSpPr>
      <p:sp>
        <p:nvSpPr>
          <p:cNvPr id="264" name="Google Shape;264;p27"/>
          <p:cNvSpPr/>
          <p:nvPr/>
        </p:nvSpPr>
        <p:spPr>
          <a:xfrm>
            <a:off x="2927231" y="-1017227"/>
            <a:ext cx="11440884" cy="12854926"/>
          </a:xfrm>
          <a:custGeom>
            <a:rect b="b" l="l" r="r" t="t"/>
            <a:pathLst>
              <a:path extrusionOk="0" h="12854926" w="11440884">
                <a:moveTo>
                  <a:pt x="0" y="0"/>
                </a:moveTo>
                <a:lnTo>
                  <a:pt x="11440884" y="0"/>
                </a:lnTo>
                <a:lnTo>
                  <a:pt x="11440884" y="12854926"/>
                </a:lnTo>
                <a:lnTo>
                  <a:pt x="0" y="1285492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65" name="Google Shape;265;p27"/>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grpSp>
        <p:nvGrpSpPr>
          <p:cNvPr id="266" name="Google Shape;266;p27"/>
          <p:cNvGrpSpPr/>
          <p:nvPr/>
        </p:nvGrpSpPr>
        <p:grpSpPr>
          <a:xfrm>
            <a:off x="1028700" y="1021556"/>
            <a:ext cx="6667485" cy="2283255"/>
            <a:chOff x="0" y="-9525"/>
            <a:chExt cx="8889980" cy="3044339"/>
          </a:xfrm>
        </p:grpSpPr>
        <p:sp>
          <p:nvSpPr>
            <p:cNvPr id="267" name="Google Shape;267;p27"/>
            <p:cNvSpPr txBox="1"/>
            <p:nvPr/>
          </p:nvSpPr>
          <p:spPr>
            <a:xfrm>
              <a:off x="0" y="-9525"/>
              <a:ext cx="8889980"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FFFFF"/>
                  </a:solidFill>
                  <a:latin typeface="Michroma"/>
                  <a:ea typeface="Michroma"/>
                  <a:cs typeface="Michroma"/>
                  <a:sym typeface="Michroma"/>
                </a:rPr>
                <a:t>PRINT</a:t>
              </a:r>
              <a:endParaRPr/>
            </a:p>
          </p:txBody>
        </p:sp>
        <p:sp>
          <p:nvSpPr>
            <p:cNvPr id="268" name="Google Shape;268;p27"/>
            <p:cNvSpPr txBox="1"/>
            <p:nvPr/>
          </p:nvSpPr>
          <p:spPr>
            <a:xfrm>
              <a:off x="0" y="1950869"/>
              <a:ext cx="8889980" cy="10839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Inter"/>
                  <a:ea typeface="Inter"/>
                  <a:cs typeface="Inter"/>
                  <a:sym typeface="Inter"/>
                </a:rPr>
                <a:t>Print design focuses on physical materials (business cards, posters).</a:t>
              </a:r>
              <a:endParaRPr/>
            </a:p>
          </p:txBody>
        </p:sp>
      </p:grpSp>
      <p:sp>
        <p:nvSpPr>
          <p:cNvPr id="269" name="Google Shape;269;p27"/>
          <p:cNvSpPr txBox="1"/>
          <p:nvPr/>
        </p:nvSpPr>
        <p:spPr>
          <a:xfrm>
            <a:off x="11955920" y="6972664"/>
            <a:ext cx="5303380" cy="11525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7500">
                <a:solidFill>
                  <a:srgbClr val="FFFFFF"/>
                </a:solidFill>
                <a:latin typeface="Michroma"/>
                <a:ea typeface="Michroma"/>
                <a:cs typeface="Michroma"/>
                <a:sym typeface="Michroma"/>
              </a:rPr>
              <a:t>DIGITAL</a:t>
            </a:r>
            <a:endParaRPr/>
          </a:p>
        </p:txBody>
      </p:sp>
      <p:sp>
        <p:nvSpPr>
          <p:cNvPr id="270" name="Google Shape;270;p27"/>
          <p:cNvSpPr txBox="1"/>
          <p:nvPr/>
        </p:nvSpPr>
        <p:spPr>
          <a:xfrm>
            <a:off x="11955920" y="8433435"/>
            <a:ext cx="5303380" cy="82486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lang="en-US" sz="2399">
                <a:solidFill>
                  <a:srgbClr val="FFFFFF"/>
                </a:solidFill>
                <a:latin typeface="Inter"/>
                <a:ea typeface="Inter"/>
                <a:cs typeface="Inter"/>
                <a:sym typeface="Inter"/>
              </a:rPr>
              <a:t>Digital design considers screen resolutions and interactivity.</a:t>
            </a:r>
            <a:endParaRPr/>
          </a:p>
        </p:txBody>
      </p:sp>
      <p:sp>
        <p:nvSpPr>
          <p:cNvPr id="271" name="Google Shape;271;p27"/>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06</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5" name="Shape 275"/>
        <p:cNvGrpSpPr/>
        <p:nvPr/>
      </p:nvGrpSpPr>
      <p:grpSpPr>
        <a:xfrm>
          <a:off x="0" y="0"/>
          <a:ext cx="0" cy="0"/>
          <a:chOff x="0" y="0"/>
          <a:chExt cx="0" cy="0"/>
        </a:xfrm>
      </p:grpSpPr>
      <p:sp>
        <p:nvSpPr>
          <p:cNvPr id="276" name="Google Shape;276;p28"/>
          <p:cNvSpPr/>
          <p:nvPr/>
        </p:nvSpPr>
        <p:spPr>
          <a:xfrm>
            <a:off x="-472704" y="-1645530"/>
            <a:ext cx="18760704" cy="13578060"/>
          </a:xfrm>
          <a:custGeom>
            <a:rect b="b" l="l" r="r" t="t"/>
            <a:pathLst>
              <a:path extrusionOk="0" h="13578060" w="18760704">
                <a:moveTo>
                  <a:pt x="0" y="0"/>
                </a:moveTo>
                <a:lnTo>
                  <a:pt x="18760704" y="0"/>
                </a:lnTo>
                <a:lnTo>
                  <a:pt x="18760704" y="13578060"/>
                </a:lnTo>
                <a:lnTo>
                  <a:pt x="0" y="135780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28"/>
          <p:cNvSpPr txBox="1"/>
          <p:nvPr/>
        </p:nvSpPr>
        <p:spPr>
          <a:xfrm>
            <a:off x="53638" y="4230685"/>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OUR PROJECTS</a:t>
            </a:r>
            <a:endParaRPr>
              <a:solidFill>
                <a:srgbClr val="BFD2E2"/>
              </a:solidFill>
            </a:endParaRPr>
          </a:p>
        </p:txBody>
      </p:sp>
      <p:sp>
        <p:nvSpPr>
          <p:cNvPr id="278" name="Google Shape;278;p28"/>
          <p:cNvSpPr txBox="1"/>
          <p:nvPr/>
        </p:nvSpPr>
        <p:spPr>
          <a:xfrm>
            <a:off x="0" y="7881946"/>
            <a:ext cx="18234362" cy="1825631"/>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FFFFFF"/>
                </a:solidFill>
                <a:latin typeface="Michroma"/>
                <a:ea typeface="Michroma"/>
                <a:cs typeface="Michroma"/>
                <a:sym typeface="Michroma"/>
              </a:rPr>
              <a:t>OUR PROJECTS</a:t>
            </a:r>
            <a:endParaRPr/>
          </a:p>
        </p:txBody>
      </p:sp>
      <p:sp>
        <p:nvSpPr>
          <p:cNvPr id="279" name="Google Shape;279;p28"/>
          <p:cNvSpPr txBox="1"/>
          <p:nvPr/>
        </p:nvSpPr>
        <p:spPr>
          <a:xfrm>
            <a:off x="53638" y="2405054"/>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OUR PROJECTS</a:t>
            </a:r>
            <a:endParaRPr>
              <a:solidFill>
                <a:srgbClr val="BFD2E2"/>
              </a:solidFill>
            </a:endParaRPr>
          </a:p>
        </p:txBody>
      </p:sp>
      <p:sp>
        <p:nvSpPr>
          <p:cNvPr id="280" name="Google Shape;280;p28"/>
          <p:cNvSpPr txBox="1"/>
          <p:nvPr/>
        </p:nvSpPr>
        <p:spPr>
          <a:xfrm>
            <a:off x="53638" y="579423"/>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OUR PROJECTS</a:t>
            </a:r>
            <a:endParaRPr>
              <a:solidFill>
                <a:srgbClr val="BFD2E2"/>
              </a:solidFill>
            </a:endParaRPr>
          </a:p>
        </p:txBody>
      </p:sp>
      <p:sp>
        <p:nvSpPr>
          <p:cNvPr id="281" name="Google Shape;281;p28"/>
          <p:cNvSpPr txBox="1"/>
          <p:nvPr/>
        </p:nvSpPr>
        <p:spPr>
          <a:xfrm>
            <a:off x="53638" y="6056315"/>
            <a:ext cx="18234300" cy="18438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79">
                <a:solidFill>
                  <a:srgbClr val="BFD2E2"/>
                </a:solidFill>
                <a:latin typeface="Michroma"/>
                <a:ea typeface="Michroma"/>
                <a:cs typeface="Michroma"/>
                <a:sym typeface="Michroma"/>
              </a:rPr>
              <a:t>OUR PROJECTS</a:t>
            </a:r>
            <a:endParaRPr>
              <a:solidFill>
                <a:srgbClr val="BFD2E2"/>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5" name="Shape 285"/>
        <p:cNvGrpSpPr/>
        <p:nvPr/>
      </p:nvGrpSpPr>
      <p:grpSpPr>
        <a:xfrm>
          <a:off x="0" y="0"/>
          <a:ext cx="0" cy="0"/>
          <a:chOff x="0" y="0"/>
          <a:chExt cx="0" cy="0"/>
        </a:xfrm>
      </p:grpSpPr>
      <p:sp>
        <p:nvSpPr>
          <p:cNvPr id="286" name="Google Shape;286;p29"/>
          <p:cNvSpPr/>
          <p:nvPr/>
        </p:nvSpPr>
        <p:spPr>
          <a:xfrm>
            <a:off x="9448751" y="-440205"/>
            <a:ext cx="13088827" cy="8229600"/>
          </a:xfrm>
          <a:custGeom>
            <a:rect b="b" l="l" r="r" t="t"/>
            <a:pathLst>
              <a:path extrusionOk="0" h="8229600" w="13088827">
                <a:moveTo>
                  <a:pt x="0" y="0"/>
                </a:moveTo>
                <a:lnTo>
                  <a:pt x="13088827" y="0"/>
                </a:lnTo>
                <a:lnTo>
                  <a:pt x="13088827" y="8229600"/>
                </a:lnTo>
                <a:lnTo>
                  <a:pt x="0" y="8229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87" name="Google Shape;287;p29"/>
          <p:cNvCxnSpPr/>
          <p:nvPr/>
        </p:nvCxnSpPr>
        <p:spPr>
          <a:xfrm>
            <a:off x="561811" y="9765303"/>
            <a:ext cx="16294532" cy="0"/>
          </a:xfrm>
          <a:prstGeom prst="straightConnector1">
            <a:avLst/>
          </a:prstGeom>
          <a:noFill/>
          <a:ln cap="flat" cmpd="sng" w="9525">
            <a:solidFill>
              <a:srgbClr val="FFFFFF"/>
            </a:solidFill>
            <a:prstDash val="solid"/>
            <a:round/>
            <a:headEnd len="sm" w="sm" type="none"/>
            <a:tailEnd len="sm" w="sm" type="none"/>
          </a:ln>
        </p:spPr>
      </p:cxnSp>
      <p:sp>
        <p:nvSpPr>
          <p:cNvPr id="288" name="Google Shape;288;p29"/>
          <p:cNvSpPr/>
          <p:nvPr/>
        </p:nvSpPr>
        <p:spPr>
          <a:xfrm>
            <a:off x="8566163" y="-1028700"/>
            <a:ext cx="4120368" cy="4114800"/>
          </a:xfrm>
          <a:custGeom>
            <a:rect b="b" l="l" r="r" t="t"/>
            <a:pathLst>
              <a:path extrusionOk="0" h="4114800" w="4120368">
                <a:moveTo>
                  <a:pt x="0" y="0"/>
                </a:moveTo>
                <a:lnTo>
                  <a:pt x="4120368" y="0"/>
                </a:lnTo>
                <a:lnTo>
                  <a:pt x="412036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29"/>
          <p:cNvSpPr/>
          <p:nvPr/>
        </p:nvSpPr>
        <p:spPr>
          <a:xfrm>
            <a:off x="16410903" y="1877370"/>
            <a:ext cx="2630572" cy="4619012"/>
          </a:xfrm>
          <a:custGeom>
            <a:rect b="b" l="l" r="r" t="t"/>
            <a:pathLst>
              <a:path extrusionOk="0" h="4619012" w="2630572">
                <a:moveTo>
                  <a:pt x="0" y="0"/>
                </a:moveTo>
                <a:lnTo>
                  <a:pt x="2630573" y="0"/>
                </a:lnTo>
                <a:lnTo>
                  <a:pt x="2630573" y="4619012"/>
                </a:lnTo>
                <a:lnTo>
                  <a:pt x="0" y="4619012"/>
                </a:lnTo>
                <a:lnTo>
                  <a:pt x="0" y="0"/>
                </a:lnTo>
                <a:close/>
              </a:path>
            </a:pathLst>
          </a:custGeom>
          <a:blipFill rotWithShape="1">
            <a:blip r:embed="rId5">
              <a:alphaModFix amt="4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29"/>
          <p:cNvSpPr txBox="1"/>
          <p:nvPr/>
        </p:nvSpPr>
        <p:spPr>
          <a:xfrm>
            <a:off x="1028700" y="4907762"/>
            <a:ext cx="74865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FFFFF"/>
                </a:solidFill>
                <a:latin typeface="Michroma"/>
                <a:ea typeface="Michroma"/>
                <a:cs typeface="Michroma"/>
                <a:sym typeface="Michroma"/>
              </a:rPr>
              <a:t>LATEST TRENDS</a:t>
            </a:r>
            <a:endParaRPr/>
          </a:p>
        </p:txBody>
      </p:sp>
      <p:sp>
        <p:nvSpPr>
          <p:cNvPr id="291" name="Google Shape;291;p29"/>
          <p:cNvSpPr txBox="1"/>
          <p:nvPr/>
        </p:nvSpPr>
        <p:spPr>
          <a:xfrm>
            <a:off x="1028700" y="7787338"/>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Minimalism</a:t>
            </a:r>
            <a:endParaRPr/>
          </a:p>
        </p:txBody>
      </p:sp>
      <p:sp>
        <p:nvSpPr>
          <p:cNvPr id="292" name="Google Shape;292;p29"/>
          <p:cNvSpPr txBox="1"/>
          <p:nvPr/>
        </p:nvSpPr>
        <p:spPr>
          <a:xfrm>
            <a:off x="6755595" y="7802678"/>
            <a:ext cx="4776810"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Bold Typography</a:t>
            </a:r>
            <a:endParaRPr/>
          </a:p>
        </p:txBody>
      </p:sp>
      <p:sp>
        <p:nvSpPr>
          <p:cNvPr id="293" name="Google Shape;293;p29"/>
          <p:cNvSpPr txBox="1"/>
          <p:nvPr/>
        </p:nvSpPr>
        <p:spPr>
          <a:xfrm>
            <a:off x="13388548" y="7801307"/>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FFFFFF"/>
                </a:solidFill>
                <a:latin typeface="Michroma"/>
                <a:ea typeface="Michroma"/>
                <a:cs typeface="Michroma"/>
                <a:sym typeface="Michroma"/>
              </a:rPr>
              <a:t>3D Design</a:t>
            </a:r>
            <a:endParaRPr/>
          </a:p>
        </p:txBody>
      </p:sp>
      <p:sp>
        <p:nvSpPr>
          <p:cNvPr id="294" name="Google Shape;294;p29"/>
          <p:cNvSpPr txBox="1"/>
          <p:nvPr/>
        </p:nvSpPr>
        <p:spPr>
          <a:xfrm>
            <a:off x="1028700" y="8478425"/>
            <a:ext cx="33900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Inter ExtraLight"/>
                <a:ea typeface="Inter ExtraLight"/>
                <a:cs typeface="Inter ExtraLight"/>
                <a:sym typeface="Inter ExtraLight"/>
              </a:rPr>
              <a:t>Elaborate on what you want to discuss. </a:t>
            </a:r>
            <a:endParaRPr/>
          </a:p>
        </p:txBody>
      </p:sp>
      <p:sp>
        <p:nvSpPr>
          <p:cNvPr id="295" name="Google Shape;295;p29"/>
          <p:cNvSpPr txBox="1"/>
          <p:nvPr/>
        </p:nvSpPr>
        <p:spPr>
          <a:xfrm>
            <a:off x="6755599" y="8493750"/>
            <a:ext cx="31995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Elaborate on what you want to discuss. </a:t>
            </a:r>
            <a:endParaRPr/>
          </a:p>
        </p:txBody>
      </p:sp>
      <p:sp>
        <p:nvSpPr>
          <p:cNvPr id="296" name="Google Shape;296;p29"/>
          <p:cNvSpPr txBox="1"/>
          <p:nvPr/>
        </p:nvSpPr>
        <p:spPr>
          <a:xfrm>
            <a:off x="13388550" y="8492400"/>
            <a:ext cx="28716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strike="noStrike">
                <a:solidFill>
                  <a:srgbClr val="FFFFFF"/>
                </a:solidFill>
                <a:latin typeface="Inter ExtraLight"/>
                <a:ea typeface="Inter ExtraLight"/>
                <a:cs typeface="Inter ExtraLight"/>
                <a:sym typeface="Inter ExtraLight"/>
              </a:rPr>
              <a:t>Elaborate on what you want to discuss. </a:t>
            </a:r>
            <a:endParaRPr/>
          </a:p>
        </p:txBody>
      </p:sp>
      <p:sp>
        <p:nvSpPr>
          <p:cNvPr id="297" name="Google Shape;297;p29"/>
          <p:cNvSpPr txBox="1"/>
          <p:nvPr/>
        </p:nvSpPr>
        <p:spPr>
          <a:xfrm>
            <a:off x="16856342" y="9598615"/>
            <a:ext cx="869847" cy="3333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00">
                <a:solidFill>
                  <a:srgbClr val="FFFFFF"/>
                </a:solidFill>
                <a:latin typeface="Michroma"/>
                <a:ea typeface="Michroma"/>
                <a:cs typeface="Michroma"/>
                <a:sym typeface="Michroma"/>
              </a:rPr>
              <a:t>08</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Graphic Design Modern Professional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