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7556500" cx="10693400"/>
  <p:notesSz cx="6858000" cy="9144000"/>
  <p:embeddedFontLst>
    <p:embeddedFont>
      <p:font typeface="Fredoka"/>
      <p:regular r:id="rId9"/>
      <p:bold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Fredoka-bold.fntdata"/><Relationship Id="rId9" Type="http://schemas.openxmlformats.org/officeDocument/2006/relationships/font" Target="fonts/Fredoka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9.png"/><Relationship Id="rId5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5" Type="http://schemas.openxmlformats.org/officeDocument/2006/relationships/image" Target="../media/image9.png"/><Relationship Id="rId6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7.png"/><Relationship Id="rId5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BEAFF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7109150" y="167575"/>
            <a:ext cx="5205293" cy="2238276"/>
          </a:xfrm>
          <a:custGeom>
            <a:rect b="b" l="l" r="r" t="t"/>
            <a:pathLst>
              <a:path extrusionOk="0" h="2238276" w="5205293">
                <a:moveTo>
                  <a:pt x="0" y="0"/>
                </a:moveTo>
                <a:lnTo>
                  <a:pt x="5205293" y="0"/>
                </a:lnTo>
                <a:lnTo>
                  <a:pt x="5205293" y="2238276"/>
                </a:lnTo>
                <a:lnTo>
                  <a:pt x="0" y="22382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5" name="Google Shape;85;p13"/>
          <p:cNvSpPr/>
          <p:nvPr/>
        </p:nvSpPr>
        <p:spPr>
          <a:xfrm flipH="1">
            <a:off x="-1622443" y="167575"/>
            <a:ext cx="5205293" cy="2238276"/>
          </a:xfrm>
          <a:custGeom>
            <a:rect b="b" l="l" r="r" t="t"/>
            <a:pathLst>
              <a:path extrusionOk="0" h="2238276" w="5205293">
                <a:moveTo>
                  <a:pt x="5205293" y="0"/>
                </a:moveTo>
                <a:lnTo>
                  <a:pt x="0" y="0"/>
                </a:lnTo>
                <a:lnTo>
                  <a:pt x="0" y="2238276"/>
                </a:lnTo>
                <a:lnTo>
                  <a:pt x="5205293" y="2238276"/>
                </a:lnTo>
                <a:lnTo>
                  <a:pt x="5205293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6" name="Google Shape;86;p13"/>
          <p:cNvSpPr/>
          <p:nvPr/>
        </p:nvSpPr>
        <p:spPr>
          <a:xfrm>
            <a:off x="-351337" y="5370837"/>
            <a:ext cx="3321332" cy="1428173"/>
          </a:xfrm>
          <a:custGeom>
            <a:rect b="b" l="l" r="r" t="t"/>
            <a:pathLst>
              <a:path extrusionOk="0" h="1428173" w="3321332">
                <a:moveTo>
                  <a:pt x="0" y="0"/>
                </a:moveTo>
                <a:lnTo>
                  <a:pt x="3321332" y="0"/>
                </a:lnTo>
                <a:lnTo>
                  <a:pt x="3321332" y="1428172"/>
                </a:lnTo>
                <a:lnTo>
                  <a:pt x="0" y="142817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7" name="Google Shape;87;p13"/>
          <p:cNvSpPr/>
          <p:nvPr/>
        </p:nvSpPr>
        <p:spPr>
          <a:xfrm flipH="1">
            <a:off x="7676302" y="5375827"/>
            <a:ext cx="3321332" cy="1428173"/>
          </a:xfrm>
          <a:custGeom>
            <a:rect b="b" l="l" r="r" t="t"/>
            <a:pathLst>
              <a:path extrusionOk="0" h="1428173" w="3321332">
                <a:moveTo>
                  <a:pt x="3321332" y="0"/>
                </a:moveTo>
                <a:lnTo>
                  <a:pt x="0" y="0"/>
                </a:lnTo>
                <a:lnTo>
                  <a:pt x="0" y="1428173"/>
                </a:lnTo>
                <a:lnTo>
                  <a:pt x="3321332" y="1428173"/>
                </a:lnTo>
                <a:lnTo>
                  <a:pt x="3321332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88" name="Google Shape;88;p13"/>
          <p:cNvGrpSpPr/>
          <p:nvPr/>
        </p:nvGrpSpPr>
        <p:grpSpPr>
          <a:xfrm>
            <a:off x="710296" y="1158800"/>
            <a:ext cx="9225704" cy="9225704"/>
            <a:chOff x="0" y="0"/>
            <a:chExt cx="812800" cy="812800"/>
          </a:xfrm>
        </p:grpSpPr>
        <p:sp>
          <p:nvSpPr>
            <p:cNvPr id="89" name="Google Shape;89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76200">
              <a:solidFill>
                <a:srgbClr val="739945"/>
              </a:solidFill>
              <a:prstDash val="dash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" name="Google Shape;90;p13"/>
            <p:cNvSpPr txBox="1"/>
            <p:nvPr/>
          </p:nvSpPr>
          <p:spPr>
            <a:xfrm>
              <a:off x="76200" y="66675"/>
              <a:ext cx="660400" cy="6699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1" name="Google Shape;91;p13"/>
          <p:cNvSpPr/>
          <p:nvPr/>
        </p:nvSpPr>
        <p:spPr>
          <a:xfrm>
            <a:off x="3112461" y="3028052"/>
            <a:ext cx="4421375" cy="3625528"/>
          </a:xfrm>
          <a:custGeom>
            <a:rect b="b" l="l" r="r" t="t"/>
            <a:pathLst>
              <a:path extrusionOk="0" h="3625528" w="4421375">
                <a:moveTo>
                  <a:pt x="0" y="0"/>
                </a:moveTo>
                <a:lnTo>
                  <a:pt x="4421375" y="0"/>
                </a:lnTo>
                <a:lnTo>
                  <a:pt x="4421375" y="3625528"/>
                </a:lnTo>
                <a:lnTo>
                  <a:pt x="0" y="362552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2" name="Google Shape;92;p13"/>
          <p:cNvSpPr/>
          <p:nvPr/>
        </p:nvSpPr>
        <p:spPr>
          <a:xfrm>
            <a:off x="153114" y="3787253"/>
            <a:ext cx="2866327" cy="2866327"/>
          </a:xfrm>
          <a:custGeom>
            <a:rect b="b" l="l" r="r" t="t"/>
            <a:pathLst>
              <a:path extrusionOk="0" h="2866327" w="2866327">
                <a:moveTo>
                  <a:pt x="0" y="0"/>
                </a:moveTo>
                <a:lnTo>
                  <a:pt x="2866326" y="0"/>
                </a:lnTo>
                <a:lnTo>
                  <a:pt x="2866326" y="2866327"/>
                </a:lnTo>
                <a:lnTo>
                  <a:pt x="0" y="286632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3" name="Google Shape;93;p13"/>
          <p:cNvSpPr/>
          <p:nvPr/>
        </p:nvSpPr>
        <p:spPr>
          <a:xfrm>
            <a:off x="698979" y="835253"/>
            <a:ext cx="2866327" cy="2866327"/>
          </a:xfrm>
          <a:custGeom>
            <a:rect b="b" l="l" r="r" t="t"/>
            <a:pathLst>
              <a:path extrusionOk="0" h="2866327" w="2866327">
                <a:moveTo>
                  <a:pt x="0" y="0"/>
                </a:moveTo>
                <a:lnTo>
                  <a:pt x="2866327" y="0"/>
                </a:lnTo>
                <a:lnTo>
                  <a:pt x="2866327" y="2866327"/>
                </a:lnTo>
                <a:lnTo>
                  <a:pt x="0" y="286632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4" name="Google Shape;94;p13"/>
          <p:cNvSpPr/>
          <p:nvPr/>
        </p:nvSpPr>
        <p:spPr>
          <a:xfrm>
            <a:off x="7672560" y="3787253"/>
            <a:ext cx="2866327" cy="2866327"/>
          </a:xfrm>
          <a:custGeom>
            <a:rect b="b" l="l" r="r" t="t"/>
            <a:pathLst>
              <a:path extrusionOk="0" h="2866327" w="2866327">
                <a:moveTo>
                  <a:pt x="0" y="0"/>
                </a:moveTo>
                <a:lnTo>
                  <a:pt x="2866326" y="0"/>
                </a:lnTo>
                <a:lnTo>
                  <a:pt x="2866326" y="2866327"/>
                </a:lnTo>
                <a:lnTo>
                  <a:pt x="0" y="286632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5" name="Google Shape;95;p13"/>
          <p:cNvSpPr/>
          <p:nvPr/>
        </p:nvSpPr>
        <p:spPr>
          <a:xfrm>
            <a:off x="6915128" y="835253"/>
            <a:ext cx="2866327" cy="2866327"/>
          </a:xfrm>
          <a:custGeom>
            <a:rect b="b" l="l" r="r" t="t"/>
            <a:pathLst>
              <a:path extrusionOk="0" h="2866327" w="2866327">
                <a:moveTo>
                  <a:pt x="0" y="0"/>
                </a:moveTo>
                <a:lnTo>
                  <a:pt x="2866326" y="0"/>
                </a:lnTo>
                <a:lnTo>
                  <a:pt x="2866326" y="2866327"/>
                </a:lnTo>
                <a:lnTo>
                  <a:pt x="0" y="286632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6" name="Google Shape;96;p13"/>
          <p:cNvSpPr/>
          <p:nvPr/>
        </p:nvSpPr>
        <p:spPr>
          <a:xfrm>
            <a:off x="3807053" y="167575"/>
            <a:ext cx="2866327" cy="2866327"/>
          </a:xfrm>
          <a:custGeom>
            <a:rect b="b" l="l" r="r" t="t"/>
            <a:pathLst>
              <a:path extrusionOk="0" h="2866327" w="2866327">
                <a:moveTo>
                  <a:pt x="0" y="0"/>
                </a:moveTo>
                <a:lnTo>
                  <a:pt x="2866327" y="0"/>
                </a:lnTo>
                <a:lnTo>
                  <a:pt x="2866327" y="2866326"/>
                </a:lnTo>
                <a:lnTo>
                  <a:pt x="0" y="286632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97" name="Google Shape;97;p13"/>
          <p:cNvGrpSpPr/>
          <p:nvPr/>
        </p:nvGrpSpPr>
        <p:grpSpPr>
          <a:xfrm>
            <a:off x="0" y="6784746"/>
            <a:ext cx="10692003" cy="775254"/>
            <a:chOff x="0" y="-9525"/>
            <a:chExt cx="3831772" cy="277834"/>
          </a:xfrm>
        </p:grpSpPr>
        <p:sp>
          <p:nvSpPr>
            <p:cNvPr id="98" name="Google Shape;98;p13"/>
            <p:cNvSpPr/>
            <p:nvPr/>
          </p:nvSpPr>
          <p:spPr>
            <a:xfrm>
              <a:off x="0" y="0"/>
              <a:ext cx="3831772" cy="268309"/>
            </a:xfrm>
            <a:custGeom>
              <a:rect b="b" l="l" r="r" t="t"/>
              <a:pathLst>
                <a:path extrusionOk="0" h="268309" w="3831772">
                  <a:moveTo>
                    <a:pt x="0" y="0"/>
                  </a:moveTo>
                  <a:lnTo>
                    <a:pt x="3831772" y="0"/>
                  </a:lnTo>
                  <a:lnTo>
                    <a:pt x="3831772" y="268309"/>
                  </a:lnTo>
                  <a:lnTo>
                    <a:pt x="0" y="268309"/>
                  </a:lnTo>
                  <a:close/>
                </a:path>
              </a:pathLst>
            </a:custGeom>
            <a:solidFill>
              <a:srgbClr val="C9E474"/>
            </a:solidFill>
            <a:ln>
              <a:noFill/>
            </a:ln>
          </p:spPr>
        </p:sp>
        <p:sp>
          <p:nvSpPr>
            <p:cNvPr id="99" name="Google Shape;99;p13"/>
            <p:cNvSpPr txBox="1"/>
            <p:nvPr/>
          </p:nvSpPr>
          <p:spPr>
            <a:xfrm>
              <a:off x="0" y="-9525"/>
              <a:ext cx="3831771" cy="27783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0" name="Google Shape;100;p13"/>
          <p:cNvGrpSpPr/>
          <p:nvPr/>
        </p:nvGrpSpPr>
        <p:grpSpPr>
          <a:xfrm>
            <a:off x="5323148" y="3386337"/>
            <a:ext cx="2268031" cy="1984500"/>
            <a:chOff x="0" y="0"/>
            <a:chExt cx="812811" cy="711200"/>
          </a:xfrm>
        </p:grpSpPr>
        <p:sp>
          <p:nvSpPr>
            <p:cNvPr id="101" name="Google Shape;101;p13"/>
            <p:cNvSpPr/>
            <p:nvPr/>
          </p:nvSpPr>
          <p:spPr>
            <a:xfrm>
              <a:off x="0" y="0"/>
              <a:ext cx="812811" cy="711200"/>
            </a:xfrm>
            <a:custGeom>
              <a:rect b="b" l="l" r="r" t="t"/>
              <a:pathLst>
                <a:path extrusionOk="0" h="711200" w="812811">
                  <a:moveTo>
                    <a:pt x="530371" y="0"/>
                  </a:moveTo>
                  <a:lnTo>
                    <a:pt x="282407" y="0"/>
                  </a:lnTo>
                  <a:cubicBezTo>
                    <a:pt x="126426" y="0"/>
                    <a:pt x="0" y="123512"/>
                    <a:pt x="0" y="275871"/>
                  </a:cubicBezTo>
                  <a:cubicBezTo>
                    <a:pt x="0" y="386169"/>
                    <a:pt x="66279" y="481310"/>
                    <a:pt x="162037" y="525451"/>
                  </a:cubicBezTo>
                  <a:lnTo>
                    <a:pt x="162037" y="711200"/>
                  </a:lnTo>
                  <a:lnTo>
                    <a:pt x="353844" y="551732"/>
                  </a:lnTo>
                  <a:lnTo>
                    <a:pt x="530371" y="551732"/>
                  </a:lnTo>
                  <a:cubicBezTo>
                    <a:pt x="686363" y="551732"/>
                    <a:pt x="812800" y="428220"/>
                    <a:pt x="812800" y="275861"/>
                  </a:cubicBezTo>
                  <a:cubicBezTo>
                    <a:pt x="812811" y="123512"/>
                    <a:pt x="686363" y="0"/>
                    <a:pt x="53037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3"/>
            <p:cNvSpPr txBox="1"/>
            <p:nvPr/>
          </p:nvSpPr>
          <p:spPr>
            <a:xfrm>
              <a:off x="0" y="28575"/>
              <a:ext cx="812800" cy="4921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3" name="Google Shape;103;p13"/>
          <p:cNvSpPr txBox="1"/>
          <p:nvPr/>
        </p:nvSpPr>
        <p:spPr>
          <a:xfrm>
            <a:off x="5285117" y="3789942"/>
            <a:ext cx="2344200" cy="6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0" u="none" cap="none" strike="noStrike">
                <a:solidFill>
                  <a:srgbClr val="739945"/>
                </a:solidFill>
                <a:latin typeface="Fredoka"/>
                <a:ea typeface="Fredoka"/>
                <a:cs typeface="Fredoka"/>
                <a:sym typeface="Fredoka"/>
              </a:rPr>
              <a:t>LET’S BRAINSTORM!</a:t>
            </a:r>
            <a:endParaRPr b="1"/>
          </a:p>
        </p:txBody>
      </p:sp>
      <p:sp>
        <p:nvSpPr>
          <p:cNvPr id="104" name="Google Shape;104;p13"/>
          <p:cNvSpPr txBox="1"/>
          <p:nvPr/>
        </p:nvSpPr>
        <p:spPr>
          <a:xfrm>
            <a:off x="302945" y="7038977"/>
            <a:ext cx="36585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0" u="none" cap="none" strike="noStrike">
                <a:solidFill>
                  <a:srgbClr val="F1861B"/>
                </a:solidFill>
                <a:latin typeface="Fredoka"/>
                <a:ea typeface="Fredoka"/>
                <a:cs typeface="Fredoka"/>
                <a:sym typeface="Fredoka"/>
              </a:rPr>
              <a:t>TOPIC HERE:</a:t>
            </a:r>
            <a:endParaRPr b="1"/>
          </a:p>
        </p:txBody>
      </p:sp>
      <p:cxnSp>
        <p:nvCxnSpPr>
          <p:cNvPr id="105" name="Google Shape;105;p13"/>
          <p:cNvCxnSpPr/>
          <p:nvPr/>
        </p:nvCxnSpPr>
        <p:spPr>
          <a:xfrm>
            <a:off x="1971053" y="7322822"/>
            <a:ext cx="3672000" cy="0"/>
          </a:xfrm>
          <a:prstGeom prst="straightConnector1">
            <a:avLst/>
          </a:prstGeom>
          <a:noFill/>
          <a:ln cap="flat" cmpd="sng" w="38100">
            <a:solidFill>
              <a:srgbClr val="F1861B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106" name="Google Shape;106;p13"/>
          <p:cNvSpPr txBox="1"/>
          <p:nvPr/>
        </p:nvSpPr>
        <p:spPr>
          <a:xfrm>
            <a:off x="6589649" y="7038977"/>
            <a:ext cx="8955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0" u="none" cap="none" strike="noStrike">
                <a:solidFill>
                  <a:srgbClr val="F1861B"/>
                </a:solidFill>
                <a:latin typeface="Fredoka"/>
                <a:ea typeface="Fredoka"/>
                <a:cs typeface="Fredoka"/>
                <a:sym typeface="Fredoka"/>
              </a:rPr>
              <a:t>DATE:</a:t>
            </a:r>
            <a:endParaRPr b="1"/>
          </a:p>
        </p:txBody>
      </p:sp>
      <p:cxnSp>
        <p:nvCxnSpPr>
          <p:cNvPr id="107" name="Google Shape;107;p13"/>
          <p:cNvCxnSpPr/>
          <p:nvPr/>
        </p:nvCxnSpPr>
        <p:spPr>
          <a:xfrm>
            <a:off x="7624489" y="7322822"/>
            <a:ext cx="2311511" cy="0"/>
          </a:xfrm>
          <a:prstGeom prst="straightConnector1">
            <a:avLst/>
          </a:prstGeom>
          <a:noFill/>
          <a:ln cap="flat" cmpd="sng" w="38100">
            <a:solidFill>
              <a:srgbClr val="F1861B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108" name="Google Shape;108;p13"/>
          <p:cNvSpPr txBox="1"/>
          <p:nvPr/>
        </p:nvSpPr>
        <p:spPr>
          <a:xfrm>
            <a:off x="807873" y="4382941"/>
            <a:ext cx="1556700" cy="24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F1861B"/>
                </a:solidFill>
                <a:latin typeface="Fredoka"/>
                <a:ea typeface="Fredoka"/>
                <a:cs typeface="Fredoka"/>
                <a:sym typeface="Fredoka"/>
              </a:rPr>
              <a:t>GROUP 1</a:t>
            </a:r>
            <a:endParaRPr b="1"/>
          </a:p>
        </p:txBody>
      </p:sp>
      <p:sp>
        <p:nvSpPr>
          <p:cNvPr id="109" name="Google Shape;109;p13"/>
          <p:cNvSpPr txBox="1"/>
          <p:nvPr/>
        </p:nvSpPr>
        <p:spPr>
          <a:xfrm>
            <a:off x="1353739" y="1430941"/>
            <a:ext cx="1556700" cy="24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F1861B"/>
                </a:solidFill>
                <a:latin typeface="Fredoka"/>
                <a:ea typeface="Fredoka"/>
                <a:cs typeface="Fredoka"/>
                <a:sym typeface="Fredoka"/>
              </a:rPr>
              <a:t>GROUP 2</a:t>
            </a:r>
            <a:endParaRPr b="1"/>
          </a:p>
        </p:txBody>
      </p:sp>
      <p:sp>
        <p:nvSpPr>
          <p:cNvPr id="110" name="Google Shape;110;p13"/>
          <p:cNvSpPr txBox="1"/>
          <p:nvPr/>
        </p:nvSpPr>
        <p:spPr>
          <a:xfrm>
            <a:off x="4461813" y="763262"/>
            <a:ext cx="1556700" cy="24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F1861B"/>
                </a:solidFill>
                <a:latin typeface="Fredoka"/>
                <a:ea typeface="Fredoka"/>
                <a:cs typeface="Fredoka"/>
                <a:sym typeface="Fredoka"/>
              </a:rPr>
              <a:t>GROUP 3</a:t>
            </a:r>
            <a:endParaRPr b="1"/>
          </a:p>
        </p:txBody>
      </p:sp>
      <p:sp>
        <p:nvSpPr>
          <p:cNvPr id="111" name="Google Shape;111;p13"/>
          <p:cNvSpPr txBox="1"/>
          <p:nvPr/>
        </p:nvSpPr>
        <p:spPr>
          <a:xfrm>
            <a:off x="7548916" y="1430941"/>
            <a:ext cx="1556700" cy="24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F1861B"/>
                </a:solidFill>
                <a:latin typeface="Fredoka"/>
                <a:ea typeface="Fredoka"/>
                <a:cs typeface="Fredoka"/>
                <a:sym typeface="Fredoka"/>
              </a:rPr>
              <a:t>GROUP 4</a:t>
            </a:r>
            <a:endParaRPr b="1"/>
          </a:p>
        </p:txBody>
      </p:sp>
      <p:sp>
        <p:nvSpPr>
          <p:cNvPr id="112" name="Google Shape;112;p13"/>
          <p:cNvSpPr txBox="1"/>
          <p:nvPr/>
        </p:nvSpPr>
        <p:spPr>
          <a:xfrm>
            <a:off x="8327319" y="4382941"/>
            <a:ext cx="1556700" cy="24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F1861B"/>
                </a:solidFill>
                <a:latin typeface="Fredoka"/>
                <a:ea typeface="Fredoka"/>
                <a:cs typeface="Fredoka"/>
                <a:sym typeface="Fredoka"/>
              </a:rPr>
              <a:t>GROUP 5</a:t>
            </a:r>
            <a:endParaRPr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BEAFF"/>
        </a:solidFill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4"/>
          <p:cNvSpPr/>
          <p:nvPr/>
        </p:nvSpPr>
        <p:spPr>
          <a:xfrm flipH="1">
            <a:off x="-1918186" y="96057"/>
            <a:ext cx="5205293" cy="2238276"/>
          </a:xfrm>
          <a:custGeom>
            <a:rect b="b" l="l" r="r" t="t"/>
            <a:pathLst>
              <a:path extrusionOk="0" h="2238276" w="5205293">
                <a:moveTo>
                  <a:pt x="5205293" y="0"/>
                </a:moveTo>
                <a:lnTo>
                  <a:pt x="0" y="0"/>
                </a:lnTo>
                <a:lnTo>
                  <a:pt x="0" y="2238275"/>
                </a:lnTo>
                <a:lnTo>
                  <a:pt x="5205293" y="2238275"/>
                </a:lnTo>
                <a:lnTo>
                  <a:pt x="5205293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8" name="Google Shape;118;p14"/>
          <p:cNvSpPr/>
          <p:nvPr/>
        </p:nvSpPr>
        <p:spPr>
          <a:xfrm>
            <a:off x="7404893" y="96057"/>
            <a:ext cx="5205293" cy="2238276"/>
          </a:xfrm>
          <a:custGeom>
            <a:rect b="b" l="l" r="r" t="t"/>
            <a:pathLst>
              <a:path extrusionOk="0" h="2238276" w="5205293">
                <a:moveTo>
                  <a:pt x="0" y="0"/>
                </a:moveTo>
                <a:lnTo>
                  <a:pt x="5205293" y="0"/>
                </a:lnTo>
                <a:lnTo>
                  <a:pt x="5205293" y="2238275"/>
                </a:lnTo>
                <a:lnTo>
                  <a:pt x="0" y="223827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9" name="Google Shape;119;p14"/>
          <p:cNvSpPr/>
          <p:nvPr/>
        </p:nvSpPr>
        <p:spPr>
          <a:xfrm flipH="1">
            <a:off x="218762" y="5730709"/>
            <a:ext cx="4439657" cy="1909053"/>
          </a:xfrm>
          <a:custGeom>
            <a:rect b="b" l="l" r="r" t="t"/>
            <a:pathLst>
              <a:path extrusionOk="0" h="1909053" w="4439657">
                <a:moveTo>
                  <a:pt x="4439657" y="0"/>
                </a:moveTo>
                <a:lnTo>
                  <a:pt x="0" y="0"/>
                </a:lnTo>
                <a:lnTo>
                  <a:pt x="0" y="1909052"/>
                </a:lnTo>
                <a:lnTo>
                  <a:pt x="4439657" y="1909052"/>
                </a:lnTo>
                <a:lnTo>
                  <a:pt x="4439657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0" name="Google Shape;120;p14"/>
          <p:cNvSpPr/>
          <p:nvPr/>
        </p:nvSpPr>
        <p:spPr>
          <a:xfrm>
            <a:off x="8170529" y="5730709"/>
            <a:ext cx="4439657" cy="1909053"/>
          </a:xfrm>
          <a:custGeom>
            <a:rect b="b" l="l" r="r" t="t"/>
            <a:pathLst>
              <a:path extrusionOk="0" h="1909053" w="4439657">
                <a:moveTo>
                  <a:pt x="0" y="0"/>
                </a:moveTo>
                <a:lnTo>
                  <a:pt x="4439657" y="0"/>
                </a:lnTo>
                <a:lnTo>
                  <a:pt x="4439657" y="1909052"/>
                </a:lnTo>
                <a:lnTo>
                  <a:pt x="0" y="190905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21" name="Google Shape;121;p14"/>
          <p:cNvGrpSpPr/>
          <p:nvPr/>
        </p:nvGrpSpPr>
        <p:grpSpPr>
          <a:xfrm>
            <a:off x="378000" y="2002404"/>
            <a:ext cx="3004470" cy="4382949"/>
            <a:chOff x="0" y="-9525"/>
            <a:chExt cx="1342589" cy="1958581"/>
          </a:xfrm>
        </p:grpSpPr>
        <p:sp>
          <p:nvSpPr>
            <p:cNvPr id="122" name="Google Shape;122;p14"/>
            <p:cNvSpPr/>
            <p:nvPr/>
          </p:nvSpPr>
          <p:spPr>
            <a:xfrm>
              <a:off x="0" y="0"/>
              <a:ext cx="1342589" cy="1949056"/>
            </a:xfrm>
            <a:custGeom>
              <a:rect b="b" l="l" r="r" t="t"/>
              <a:pathLst>
                <a:path extrusionOk="0" h="1949056" w="1342589">
                  <a:moveTo>
                    <a:pt x="38652" y="0"/>
                  </a:moveTo>
                  <a:lnTo>
                    <a:pt x="1303937" y="0"/>
                  </a:lnTo>
                  <a:cubicBezTo>
                    <a:pt x="1325284" y="0"/>
                    <a:pt x="1342589" y="17305"/>
                    <a:pt x="1342589" y="38652"/>
                  </a:cubicBezTo>
                  <a:lnTo>
                    <a:pt x="1342589" y="1910404"/>
                  </a:lnTo>
                  <a:cubicBezTo>
                    <a:pt x="1342589" y="1931751"/>
                    <a:pt x="1325284" y="1949056"/>
                    <a:pt x="1303937" y="1949056"/>
                  </a:cubicBezTo>
                  <a:lnTo>
                    <a:pt x="38652" y="1949056"/>
                  </a:lnTo>
                  <a:cubicBezTo>
                    <a:pt x="17305" y="1949056"/>
                    <a:pt x="0" y="1931751"/>
                    <a:pt x="0" y="1910404"/>
                  </a:cubicBezTo>
                  <a:lnTo>
                    <a:pt x="0" y="38652"/>
                  </a:lnTo>
                  <a:cubicBezTo>
                    <a:pt x="0" y="17305"/>
                    <a:pt x="17305" y="0"/>
                    <a:pt x="38652" y="0"/>
                  </a:cubicBezTo>
                  <a:close/>
                </a:path>
              </a:pathLst>
            </a:custGeom>
            <a:solidFill>
              <a:srgbClr val="F7F7F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4"/>
            <p:cNvSpPr txBox="1"/>
            <p:nvPr/>
          </p:nvSpPr>
          <p:spPr>
            <a:xfrm>
              <a:off x="0" y="-9525"/>
              <a:ext cx="1342589" cy="195858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4" name="Google Shape;124;p14"/>
          <p:cNvGrpSpPr/>
          <p:nvPr/>
        </p:nvGrpSpPr>
        <p:grpSpPr>
          <a:xfrm>
            <a:off x="3528431" y="2002404"/>
            <a:ext cx="6785569" cy="4382949"/>
            <a:chOff x="0" y="-9525"/>
            <a:chExt cx="3032225" cy="1958581"/>
          </a:xfrm>
        </p:grpSpPr>
        <p:sp>
          <p:nvSpPr>
            <p:cNvPr id="125" name="Google Shape;125;p14"/>
            <p:cNvSpPr/>
            <p:nvPr/>
          </p:nvSpPr>
          <p:spPr>
            <a:xfrm>
              <a:off x="0" y="0"/>
              <a:ext cx="3032225" cy="1949056"/>
            </a:xfrm>
            <a:custGeom>
              <a:rect b="b" l="l" r="r" t="t"/>
              <a:pathLst>
                <a:path extrusionOk="0" h="1949056" w="3032225">
                  <a:moveTo>
                    <a:pt x="17114" y="0"/>
                  </a:moveTo>
                  <a:lnTo>
                    <a:pt x="3015111" y="0"/>
                  </a:lnTo>
                  <a:cubicBezTo>
                    <a:pt x="3019650" y="0"/>
                    <a:pt x="3024003" y="1803"/>
                    <a:pt x="3027212" y="5013"/>
                  </a:cubicBezTo>
                  <a:cubicBezTo>
                    <a:pt x="3030422" y="8222"/>
                    <a:pt x="3032225" y="12575"/>
                    <a:pt x="3032225" y="17114"/>
                  </a:cubicBezTo>
                  <a:lnTo>
                    <a:pt x="3032225" y="1931942"/>
                  </a:lnTo>
                  <a:cubicBezTo>
                    <a:pt x="3032225" y="1936481"/>
                    <a:pt x="3030422" y="1940834"/>
                    <a:pt x="3027212" y="1944043"/>
                  </a:cubicBezTo>
                  <a:cubicBezTo>
                    <a:pt x="3024003" y="1947253"/>
                    <a:pt x="3019650" y="1949056"/>
                    <a:pt x="3015111" y="1949056"/>
                  </a:cubicBezTo>
                  <a:lnTo>
                    <a:pt x="17114" y="1949056"/>
                  </a:lnTo>
                  <a:cubicBezTo>
                    <a:pt x="12575" y="1949056"/>
                    <a:pt x="8222" y="1947253"/>
                    <a:pt x="5013" y="1944043"/>
                  </a:cubicBezTo>
                  <a:cubicBezTo>
                    <a:pt x="1803" y="1940834"/>
                    <a:pt x="0" y="1936481"/>
                    <a:pt x="0" y="1931942"/>
                  </a:cubicBezTo>
                  <a:lnTo>
                    <a:pt x="0" y="17114"/>
                  </a:lnTo>
                  <a:cubicBezTo>
                    <a:pt x="0" y="12575"/>
                    <a:pt x="1803" y="8222"/>
                    <a:pt x="5013" y="5013"/>
                  </a:cubicBezTo>
                  <a:cubicBezTo>
                    <a:pt x="8222" y="1803"/>
                    <a:pt x="12575" y="0"/>
                    <a:pt x="17114" y="0"/>
                  </a:cubicBezTo>
                  <a:close/>
                </a:path>
              </a:pathLst>
            </a:custGeom>
            <a:solidFill>
              <a:srgbClr val="F7F7F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Google Shape;126;p14"/>
            <p:cNvSpPr txBox="1"/>
            <p:nvPr/>
          </p:nvSpPr>
          <p:spPr>
            <a:xfrm>
              <a:off x="0" y="-9525"/>
              <a:ext cx="3032225" cy="195858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7" name="Google Shape;127;p14"/>
          <p:cNvGrpSpPr/>
          <p:nvPr/>
        </p:nvGrpSpPr>
        <p:grpSpPr>
          <a:xfrm>
            <a:off x="593000" y="2167855"/>
            <a:ext cx="2574470" cy="402786"/>
            <a:chOff x="0" y="-9525"/>
            <a:chExt cx="1150437" cy="179991"/>
          </a:xfrm>
        </p:grpSpPr>
        <p:sp>
          <p:nvSpPr>
            <p:cNvPr id="128" name="Google Shape;128;p14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079" y="0"/>
                  </a:moveTo>
                  <a:lnTo>
                    <a:pt x="1117358" y="0"/>
                  </a:lnTo>
                  <a:cubicBezTo>
                    <a:pt x="1126131" y="0"/>
                    <a:pt x="1134545" y="3485"/>
                    <a:pt x="1140749" y="9689"/>
                  </a:cubicBezTo>
                  <a:cubicBezTo>
                    <a:pt x="1146952" y="15892"/>
                    <a:pt x="1150437" y="24306"/>
                    <a:pt x="1150437" y="33079"/>
                  </a:cubicBezTo>
                  <a:lnTo>
                    <a:pt x="1150437" y="137387"/>
                  </a:lnTo>
                  <a:cubicBezTo>
                    <a:pt x="1150437" y="146160"/>
                    <a:pt x="1146952" y="154574"/>
                    <a:pt x="1140749" y="160777"/>
                  </a:cubicBezTo>
                  <a:cubicBezTo>
                    <a:pt x="1134545" y="166981"/>
                    <a:pt x="1126131" y="170466"/>
                    <a:pt x="1117358" y="170466"/>
                  </a:cubicBezTo>
                  <a:lnTo>
                    <a:pt x="33079" y="170466"/>
                  </a:lnTo>
                  <a:cubicBezTo>
                    <a:pt x="24306" y="170466"/>
                    <a:pt x="15892" y="166981"/>
                    <a:pt x="9689" y="160777"/>
                  </a:cubicBezTo>
                  <a:cubicBezTo>
                    <a:pt x="3485" y="154574"/>
                    <a:pt x="0" y="146160"/>
                    <a:pt x="0" y="137387"/>
                  </a:cubicBezTo>
                  <a:lnTo>
                    <a:pt x="0" y="33079"/>
                  </a:lnTo>
                  <a:cubicBezTo>
                    <a:pt x="0" y="24306"/>
                    <a:pt x="3485" y="15892"/>
                    <a:pt x="9689" y="9689"/>
                  </a:cubicBezTo>
                  <a:cubicBezTo>
                    <a:pt x="15892" y="3485"/>
                    <a:pt x="24306" y="0"/>
                    <a:pt x="330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p14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0" name="Google Shape;130;p14"/>
          <p:cNvGrpSpPr/>
          <p:nvPr/>
        </p:nvGrpSpPr>
        <p:grpSpPr>
          <a:xfrm>
            <a:off x="5628366" y="2167855"/>
            <a:ext cx="2574470" cy="402786"/>
            <a:chOff x="0" y="-9525"/>
            <a:chExt cx="1150437" cy="179991"/>
          </a:xfrm>
        </p:grpSpPr>
        <p:sp>
          <p:nvSpPr>
            <p:cNvPr id="131" name="Google Shape;131;p14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079" y="0"/>
                  </a:moveTo>
                  <a:lnTo>
                    <a:pt x="1117358" y="0"/>
                  </a:lnTo>
                  <a:cubicBezTo>
                    <a:pt x="1126131" y="0"/>
                    <a:pt x="1134545" y="3485"/>
                    <a:pt x="1140749" y="9689"/>
                  </a:cubicBezTo>
                  <a:cubicBezTo>
                    <a:pt x="1146952" y="15892"/>
                    <a:pt x="1150437" y="24306"/>
                    <a:pt x="1150437" y="33079"/>
                  </a:cubicBezTo>
                  <a:lnTo>
                    <a:pt x="1150437" y="137387"/>
                  </a:lnTo>
                  <a:cubicBezTo>
                    <a:pt x="1150437" y="146160"/>
                    <a:pt x="1146952" y="154574"/>
                    <a:pt x="1140749" y="160777"/>
                  </a:cubicBezTo>
                  <a:cubicBezTo>
                    <a:pt x="1134545" y="166981"/>
                    <a:pt x="1126131" y="170466"/>
                    <a:pt x="1117358" y="170466"/>
                  </a:cubicBezTo>
                  <a:lnTo>
                    <a:pt x="33079" y="170466"/>
                  </a:lnTo>
                  <a:cubicBezTo>
                    <a:pt x="24306" y="170466"/>
                    <a:pt x="15892" y="166981"/>
                    <a:pt x="9689" y="160777"/>
                  </a:cubicBezTo>
                  <a:cubicBezTo>
                    <a:pt x="3485" y="154574"/>
                    <a:pt x="0" y="146160"/>
                    <a:pt x="0" y="137387"/>
                  </a:cubicBezTo>
                  <a:lnTo>
                    <a:pt x="0" y="33079"/>
                  </a:lnTo>
                  <a:cubicBezTo>
                    <a:pt x="0" y="24306"/>
                    <a:pt x="3485" y="15892"/>
                    <a:pt x="9689" y="9689"/>
                  </a:cubicBezTo>
                  <a:cubicBezTo>
                    <a:pt x="15892" y="3485"/>
                    <a:pt x="24306" y="0"/>
                    <a:pt x="330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14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3" name="Google Shape;133;p14"/>
          <p:cNvGrpSpPr/>
          <p:nvPr/>
        </p:nvGrpSpPr>
        <p:grpSpPr>
          <a:xfrm>
            <a:off x="593000" y="4899297"/>
            <a:ext cx="2574470" cy="402786"/>
            <a:chOff x="0" y="-9525"/>
            <a:chExt cx="1150437" cy="179991"/>
          </a:xfrm>
        </p:grpSpPr>
        <p:sp>
          <p:nvSpPr>
            <p:cNvPr id="134" name="Google Shape;134;p14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079" y="0"/>
                  </a:moveTo>
                  <a:lnTo>
                    <a:pt x="1117358" y="0"/>
                  </a:lnTo>
                  <a:cubicBezTo>
                    <a:pt x="1126131" y="0"/>
                    <a:pt x="1134545" y="3485"/>
                    <a:pt x="1140749" y="9689"/>
                  </a:cubicBezTo>
                  <a:cubicBezTo>
                    <a:pt x="1146952" y="15892"/>
                    <a:pt x="1150437" y="24306"/>
                    <a:pt x="1150437" y="33079"/>
                  </a:cubicBezTo>
                  <a:lnTo>
                    <a:pt x="1150437" y="137387"/>
                  </a:lnTo>
                  <a:cubicBezTo>
                    <a:pt x="1150437" y="146160"/>
                    <a:pt x="1146952" y="154574"/>
                    <a:pt x="1140749" y="160777"/>
                  </a:cubicBezTo>
                  <a:cubicBezTo>
                    <a:pt x="1134545" y="166981"/>
                    <a:pt x="1126131" y="170466"/>
                    <a:pt x="1117358" y="170466"/>
                  </a:cubicBezTo>
                  <a:lnTo>
                    <a:pt x="33079" y="170466"/>
                  </a:lnTo>
                  <a:cubicBezTo>
                    <a:pt x="24306" y="170466"/>
                    <a:pt x="15892" y="166981"/>
                    <a:pt x="9689" y="160777"/>
                  </a:cubicBezTo>
                  <a:cubicBezTo>
                    <a:pt x="3485" y="154574"/>
                    <a:pt x="0" y="146160"/>
                    <a:pt x="0" y="137387"/>
                  </a:cubicBezTo>
                  <a:lnTo>
                    <a:pt x="0" y="33079"/>
                  </a:lnTo>
                  <a:cubicBezTo>
                    <a:pt x="0" y="24306"/>
                    <a:pt x="3485" y="15892"/>
                    <a:pt x="9689" y="9689"/>
                  </a:cubicBezTo>
                  <a:cubicBezTo>
                    <a:pt x="15892" y="3485"/>
                    <a:pt x="24306" y="0"/>
                    <a:pt x="330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14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6" name="Google Shape;136;p14"/>
          <p:cNvGrpSpPr/>
          <p:nvPr/>
        </p:nvGrpSpPr>
        <p:grpSpPr>
          <a:xfrm>
            <a:off x="760215" y="5444486"/>
            <a:ext cx="444516" cy="449725"/>
            <a:chOff x="0" y="-9525"/>
            <a:chExt cx="812800" cy="822325"/>
          </a:xfrm>
        </p:grpSpPr>
        <p:sp>
          <p:nvSpPr>
            <p:cNvPr id="137" name="Google Shape;137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73994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4"/>
            <p:cNvSpPr txBox="1"/>
            <p:nvPr/>
          </p:nvSpPr>
          <p:spPr>
            <a:xfrm>
              <a:off x="0" y="-9525"/>
              <a:ext cx="812800" cy="8223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9" name="Google Shape;139;p14"/>
          <p:cNvGrpSpPr/>
          <p:nvPr/>
        </p:nvGrpSpPr>
        <p:grpSpPr>
          <a:xfrm>
            <a:off x="1313960" y="5439750"/>
            <a:ext cx="444516" cy="449725"/>
            <a:chOff x="0" y="-9525"/>
            <a:chExt cx="812800" cy="822325"/>
          </a:xfrm>
        </p:grpSpPr>
        <p:sp>
          <p:nvSpPr>
            <p:cNvPr id="140" name="Google Shape;140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C9E47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" name="Google Shape;141;p14"/>
            <p:cNvSpPr txBox="1"/>
            <p:nvPr/>
          </p:nvSpPr>
          <p:spPr>
            <a:xfrm>
              <a:off x="0" y="-9525"/>
              <a:ext cx="812800" cy="8223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2" name="Google Shape;142;p14"/>
          <p:cNvGrpSpPr/>
          <p:nvPr/>
        </p:nvGrpSpPr>
        <p:grpSpPr>
          <a:xfrm>
            <a:off x="1863251" y="5439750"/>
            <a:ext cx="444516" cy="449725"/>
            <a:chOff x="0" y="-9525"/>
            <a:chExt cx="812800" cy="822325"/>
          </a:xfrm>
        </p:grpSpPr>
        <p:sp>
          <p:nvSpPr>
            <p:cNvPr id="143" name="Google Shape;143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186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" name="Google Shape;144;p14"/>
            <p:cNvSpPr txBox="1"/>
            <p:nvPr/>
          </p:nvSpPr>
          <p:spPr>
            <a:xfrm>
              <a:off x="0" y="-9525"/>
              <a:ext cx="812800" cy="8223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5" name="Google Shape;145;p14"/>
          <p:cNvSpPr txBox="1"/>
          <p:nvPr/>
        </p:nvSpPr>
        <p:spPr>
          <a:xfrm>
            <a:off x="648043" y="2703420"/>
            <a:ext cx="2464384" cy="3101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146" name="Google Shape;146;p14"/>
          <p:cNvSpPr txBox="1"/>
          <p:nvPr/>
        </p:nvSpPr>
        <p:spPr>
          <a:xfrm>
            <a:off x="622544" y="4602004"/>
            <a:ext cx="2574470" cy="1566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147" name="Google Shape;147;p14"/>
          <p:cNvSpPr txBox="1"/>
          <p:nvPr/>
        </p:nvSpPr>
        <p:spPr>
          <a:xfrm>
            <a:off x="951797" y="3328501"/>
            <a:ext cx="1856876" cy="11624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4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FREDOKA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43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HEADERS: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4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FREDOKA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43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COPY: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4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FREDOKA</a:t>
            </a:r>
            <a:endParaRPr/>
          </a:p>
        </p:txBody>
      </p:sp>
      <p:sp>
        <p:nvSpPr>
          <p:cNvPr id="148" name="Google Shape;148;p14"/>
          <p:cNvSpPr txBox="1"/>
          <p:nvPr/>
        </p:nvSpPr>
        <p:spPr>
          <a:xfrm>
            <a:off x="622544" y="5975669"/>
            <a:ext cx="719858" cy="9292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6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#739945</a:t>
            </a:r>
            <a:endParaRPr/>
          </a:p>
        </p:txBody>
      </p:sp>
      <p:sp>
        <p:nvSpPr>
          <p:cNvPr id="149" name="Google Shape;149;p14"/>
          <p:cNvSpPr txBox="1"/>
          <p:nvPr/>
        </p:nvSpPr>
        <p:spPr>
          <a:xfrm>
            <a:off x="1176289" y="5975669"/>
            <a:ext cx="719858" cy="9292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6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#C9E474</a:t>
            </a:r>
            <a:endParaRPr/>
          </a:p>
        </p:txBody>
      </p:sp>
      <p:sp>
        <p:nvSpPr>
          <p:cNvPr id="150" name="Google Shape;150;p14"/>
          <p:cNvSpPr txBox="1"/>
          <p:nvPr/>
        </p:nvSpPr>
        <p:spPr>
          <a:xfrm>
            <a:off x="1725580" y="5975669"/>
            <a:ext cx="719858" cy="9292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6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#F1861B</a:t>
            </a:r>
            <a:endParaRPr/>
          </a:p>
        </p:txBody>
      </p:sp>
      <p:sp>
        <p:nvSpPr>
          <p:cNvPr id="151" name="Google Shape;151;p14"/>
          <p:cNvSpPr txBox="1"/>
          <p:nvPr/>
        </p:nvSpPr>
        <p:spPr>
          <a:xfrm>
            <a:off x="2402999" y="1528722"/>
            <a:ext cx="5816038" cy="2435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 these design resources in your Canva Presentation.</a:t>
            </a:r>
            <a:endParaRPr/>
          </a:p>
        </p:txBody>
      </p:sp>
      <p:sp>
        <p:nvSpPr>
          <p:cNvPr id="152" name="Google Shape;152;p14"/>
          <p:cNvSpPr txBox="1"/>
          <p:nvPr/>
        </p:nvSpPr>
        <p:spPr>
          <a:xfrm>
            <a:off x="5003675" y="6556800"/>
            <a:ext cx="53103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739945"/>
                </a:solidFill>
                <a:latin typeface="Arial"/>
                <a:ea typeface="Arial"/>
                <a:cs typeface="Arial"/>
                <a:sym typeface="Arial"/>
              </a:rPr>
              <a:t>DON'T FORGET TO DELETE THIS PAGE BEFORE PRESENTING. </a:t>
            </a:r>
            <a:endParaRPr/>
          </a:p>
        </p:txBody>
      </p:sp>
      <p:sp>
        <p:nvSpPr>
          <p:cNvPr id="153" name="Google Shape;153;p14"/>
          <p:cNvSpPr txBox="1"/>
          <p:nvPr/>
        </p:nvSpPr>
        <p:spPr>
          <a:xfrm>
            <a:off x="3145604" y="1007550"/>
            <a:ext cx="43308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739945"/>
                </a:solidFill>
              </a:rPr>
              <a:t>RESOURCE PAGE</a:t>
            </a:r>
            <a:endParaRPr b="1"/>
          </a:p>
        </p:txBody>
      </p:sp>
      <p:sp>
        <p:nvSpPr>
          <p:cNvPr id="154" name="Google Shape;154;p14"/>
          <p:cNvSpPr txBox="1"/>
          <p:nvPr/>
        </p:nvSpPr>
        <p:spPr>
          <a:xfrm>
            <a:off x="951797" y="2269499"/>
            <a:ext cx="1856876" cy="220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73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Fonts</a:t>
            </a:r>
            <a:endParaRPr/>
          </a:p>
        </p:txBody>
      </p:sp>
      <p:sp>
        <p:nvSpPr>
          <p:cNvPr id="155" name="Google Shape;155;p14"/>
          <p:cNvSpPr txBox="1"/>
          <p:nvPr/>
        </p:nvSpPr>
        <p:spPr>
          <a:xfrm>
            <a:off x="5987163" y="2269499"/>
            <a:ext cx="1856876" cy="220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73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Design Elements</a:t>
            </a:r>
            <a:endParaRPr/>
          </a:p>
        </p:txBody>
      </p:sp>
      <p:sp>
        <p:nvSpPr>
          <p:cNvPr id="156" name="Google Shape;156;p14"/>
          <p:cNvSpPr txBox="1"/>
          <p:nvPr/>
        </p:nvSpPr>
        <p:spPr>
          <a:xfrm>
            <a:off x="951797" y="4982518"/>
            <a:ext cx="1856876" cy="220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73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Colors</a:t>
            </a:r>
            <a:endParaRPr/>
          </a:p>
        </p:txBody>
      </p:sp>
      <p:grpSp>
        <p:nvGrpSpPr>
          <p:cNvPr id="157" name="Google Shape;157;p14"/>
          <p:cNvGrpSpPr/>
          <p:nvPr/>
        </p:nvGrpSpPr>
        <p:grpSpPr>
          <a:xfrm>
            <a:off x="2407713" y="5444486"/>
            <a:ext cx="444516" cy="449725"/>
            <a:chOff x="0" y="-9525"/>
            <a:chExt cx="812800" cy="822325"/>
          </a:xfrm>
        </p:grpSpPr>
        <p:sp>
          <p:nvSpPr>
            <p:cNvPr id="158" name="Google Shape;158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8BEA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" name="Google Shape;159;p14"/>
            <p:cNvSpPr txBox="1"/>
            <p:nvPr/>
          </p:nvSpPr>
          <p:spPr>
            <a:xfrm>
              <a:off x="0" y="-9525"/>
              <a:ext cx="812800" cy="8223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0" name="Google Shape;160;p14"/>
          <p:cNvSpPr txBox="1"/>
          <p:nvPr/>
        </p:nvSpPr>
        <p:spPr>
          <a:xfrm>
            <a:off x="2270042" y="5975669"/>
            <a:ext cx="719858" cy="9292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6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#8BEAFF</a:t>
            </a:r>
            <a:endParaRPr/>
          </a:p>
        </p:txBody>
      </p:sp>
      <p:sp>
        <p:nvSpPr>
          <p:cNvPr id="161" name="Google Shape;161;p14"/>
          <p:cNvSpPr/>
          <p:nvPr/>
        </p:nvSpPr>
        <p:spPr>
          <a:xfrm flipH="1">
            <a:off x="4363875" y="3215580"/>
            <a:ext cx="2250812" cy="967849"/>
          </a:xfrm>
          <a:custGeom>
            <a:rect b="b" l="l" r="r" t="t"/>
            <a:pathLst>
              <a:path extrusionOk="0" h="967849" w="2250812">
                <a:moveTo>
                  <a:pt x="2250812" y="0"/>
                </a:moveTo>
                <a:lnTo>
                  <a:pt x="0" y="0"/>
                </a:lnTo>
                <a:lnTo>
                  <a:pt x="0" y="967849"/>
                </a:lnTo>
                <a:lnTo>
                  <a:pt x="2250812" y="967849"/>
                </a:lnTo>
                <a:lnTo>
                  <a:pt x="2250812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2" name="Google Shape;162;p14"/>
          <p:cNvSpPr/>
          <p:nvPr/>
        </p:nvSpPr>
        <p:spPr>
          <a:xfrm>
            <a:off x="6894765" y="3584522"/>
            <a:ext cx="2583791" cy="2118709"/>
          </a:xfrm>
          <a:custGeom>
            <a:rect b="b" l="l" r="r" t="t"/>
            <a:pathLst>
              <a:path extrusionOk="0" h="2118709" w="2583791">
                <a:moveTo>
                  <a:pt x="0" y="0"/>
                </a:moveTo>
                <a:lnTo>
                  <a:pt x="2583791" y="0"/>
                </a:lnTo>
                <a:lnTo>
                  <a:pt x="2583791" y="2118709"/>
                </a:lnTo>
                <a:lnTo>
                  <a:pt x="0" y="21187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3" name="Google Shape;163;p14"/>
          <p:cNvSpPr/>
          <p:nvPr/>
        </p:nvSpPr>
        <p:spPr>
          <a:xfrm>
            <a:off x="5003669" y="4498372"/>
            <a:ext cx="1268050" cy="1268050"/>
          </a:xfrm>
          <a:custGeom>
            <a:rect b="b" l="l" r="r" t="t"/>
            <a:pathLst>
              <a:path extrusionOk="0" h="1268050" w="1268050">
                <a:moveTo>
                  <a:pt x="0" y="0"/>
                </a:moveTo>
                <a:lnTo>
                  <a:pt x="1268050" y="0"/>
                </a:lnTo>
                <a:lnTo>
                  <a:pt x="1268050" y="1268049"/>
                </a:lnTo>
                <a:lnTo>
                  <a:pt x="0" y="126804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64" name="Google Shape;164;p14"/>
          <p:cNvGrpSpPr/>
          <p:nvPr/>
        </p:nvGrpSpPr>
        <p:grpSpPr>
          <a:xfrm>
            <a:off x="8433371" y="3019474"/>
            <a:ext cx="1291556" cy="1130096"/>
            <a:chOff x="0" y="0"/>
            <a:chExt cx="812811" cy="711200"/>
          </a:xfrm>
        </p:grpSpPr>
        <p:sp>
          <p:nvSpPr>
            <p:cNvPr id="165" name="Google Shape;165;p14"/>
            <p:cNvSpPr/>
            <p:nvPr/>
          </p:nvSpPr>
          <p:spPr>
            <a:xfrm>
              <a:off x="0" y="0"/>
              <a:ext cx="812811" cy="711200"/>
            </a:xfrm>
            <a:custGeom>
              <a:rect b="b" l="l" r="r" t="t"/>
              <a:pathLst>
                <a:path extrusionOk="0" h="711200" w="812811">
                  <a:moveTo>
                    <a:pt x="530371" y="0"/>
                  </a:moveTo>
                  <a:lnTo>
                    <a:pt x="282407" y="0"/>
                  </a:lnTo>
                  <a:cubicBezTo>
                    <a:pt x="126426" y="0"/>
                    <a:pt x="0" y="123512"/>
                    <a:pt x="0" y="275871"/>
                  </a:cubicBezTo>
                  <a:cubicBezTo>
                    <a:pt x="0" y="386169"/>
                    <a:pt x="66279" y="481310"/>
                    <a:pt x="162037" y="525451"/>
                  </a:cubicBezTo>
                  <a:lnTo>
                    <a:pt x="162037" y="711200"/>
                  </a:lnTo>
                  <a:lnTo>
                    <a:pt x="353844" y="551732"/>
                  </a:lnTo>
                  <a:lnTo>
                    <a:pt x="530371" y="551732"/>
                  </a:lnTo>
                  <a:cubicBezTo>
                    <a:pt x="686363" y="551732"/>
                    <a:pt x="812800" y="428220"/>
                    <a:pt x="812800" y="275861"/>
                  </a:cubicBezTo>
                  <a:cubicBezTo>
                    <a:pt x="812811" y="123512"/>
                    <a:pt x="686363" y="0"/>
                    <a:pt x="53037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" name="Google Shape;166;p14"/>
            <p:cNvSpPr txBox="1"/>
            <p:nvPr/>
          </p:nvSpPr>
          <p:spPr>
            <a:xfrm>
              <a:off x="0" y="28575"/>
              <a:ext cx="812800" cy="4921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BEAFF"/>
        </a:solidFill>
      </p:bgPr>
    </p:bg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5"/>
          <p:cNvSpPr/>
          <p:nvPr/>
        </p:nvSpPr>
        <p:spPr>
          <a:xfrm flipH="1">
            <a:off x="-3080483" y="427275"/>
            <a:ext cx="6038159" cy="2596409"/>
          </a:xfrm>
          <a:custGeom>
            <a:rect b="b" l="l" r="r" t="t"/>
            <a:pathLst>
              <a:path extrusionOk="0" h="2596409" w="6038159">
                <a:moveTo>
                  <a:pt x="6038159" y="0"/>
                </a:moveTo>
                <a:lnTo>
                  <a:pt x="0" y="0"/>
                </a:lnTo>
                <a:lnTo>
                  <a:pt x="0" y="2596409"/>
                </a:lnTo>
                <a:lnTo>
                  <a:pt x="6038159" y="2596409"/>
                </a:lnTo>
                <a:lnTo>
                  <a:pt x="6038159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2" name="Google Shape;172;p15"/>
          <p:cNvSpPr/>
          <p:nvPr/>
        </p:nvSpPr>
        <p:spPr>
          <a:xfrm flipH="1">
            <a:off x="1300967" y="3678679"/>
            <a:ext cx="2898546" cy="1246375"/>
          </a:xfrm>
          <a:custGeom>
            <a:rect b="b" l="l" r="r" t="t"/>
            <a:pathLst>
              <a:path extrusionOk="0" h="1246375" w="2898546">
                <a:moveTo>
                  <a:pt x="2898547" y="0"/>
                </a:moveTo>
                <a:lnTo>
                  <a:pt x="0" y="0"/>
                </a:lnTo>
                <a:lnTo>
                  <a:pt x="0" y="1246375"/>
                </a:lnTo>
                <a:lnTo>
                  <a:pt x="2898547" y="1246375"/>
                </a:lnTo>
                <a:lnTo>
                  <a:pt x="2898547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3" name="Google Shape;173;p15"/>
          <p:cNvSpPr/>
          <p:nvPr/>
        </p:nvSpPr>
        <p:spPr>
          <a:xfrm>
            <a:off x="7734324" y="427275"/>
            <a:ext cx="6038159" cy="2596409"/>
          </a:xfrm>
          <a:custGeom>
            <a:rect b="b" l="l" r="r" t="t"/>
            <a:pathLst>
              <a:path extrusionOk="0" h="2596409" w="6038159">
                <a:moveTo>
                  <a:pt x="0" y="0"/>
                </a:moveTo>
                <a:lnTo>
                  <a:pt x="6038159" y="0"/>
                </a:lnTo>
                <a:lnTo>
                  <a:pt x="6038159" y="2596409"/>
                </a:lnTo>
                <a:lnTo>
                  <a:pt x="0" y="25964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4" name="Google Shape;174;p15"/>
          <p:cNvSpPr/>
          <p:nvPr/>
        </p:nvSpPr>
        <p:spPr>
          <a:xfrm>
            <a:off x="6492486" y="3678679"/>
            <a:ext cx="2898546" cy="1246375"/>
          </a:xfrm>
          <a:custGeom>
            <a:rect b="b" l="l" r="r" t="t"/>
            <a:pathLst>
              <a:path extrusionOk="0" h="1246375" w="2898546">
                <a:moveTo>
                  <a:pt x="0" y="0"/>
                </a:moveTo>
                <a:lnTo>
                  <a:pt x="2898547" y="0"/>
                </a:lnTo>
                <a:lnTo>
                  <a:pt x="2898547" y="1246375"/>
                </a:lnTo>
                <a:lnTo>
                  <a:pt x="0" y="124637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75" name="Google Shape;175;p15"/>
          <p:cNvGrpSpPr/>
          <p:nvPr/>
        </p:nvGrpSpPr>
        <p:grpSpPr>
          <a:xfrm>
            <a:off x="3345570" y="2159622"/>
            <a:ext cx="4000860" cy="1659193"/>
            <a:chOff x="0" y="-28575"/>
            <a:chExt cx="1658589" cy="687832"/>
          </a:xfrm>
        </p:grpSpPr>
        <p:sp>
          <p:nvSpPr>
            <p:cNvPr id="176" name="Google Shape;176;p15"/>
            <p:cNvSpPr/>
            <p:nvPr/>
          </p:nvSpPr>
          <p:spPr>
            <a:xfrm>
              <a:off x="0" y="0"/>
              <a:ext cx="1658589" cy="659257"/>
            </a:xfrm>
            <a:custGeom>
              <a:rect b="b" l="l" r="r" t="t"/>
              <a:pathLst>
                <a:path extrusionOk="0" h="659257" w="1658589">
                  <a:moveTo>
                    <a:pt x="40636" y="0"/>
                  </a:moveTo>
                  <a:lnTo>
                    <a:pt x="1617953" y="0"/>
                  </a:lnTo>
                  <a:cubicBezTo>
                    <a:pt x="1628730" y="0"/>
                    <a:pt x="1639066" y="4281"/>
                    <a:pt x="1646687" y="11902"/>
                  </a:cubicBezTo>
                  <a:cubicBezTo>
                    <a:pt x="1654308" y="19523"/>
                    <a:pt x="1658589" y="29859"/>
                    <a:pt x="1658589" y="40636"/>
                  </a:cubicBezTo>
                  <a:lnTo>
                    <a:pt x="1658589" y="618621"/>
                  </a:lnTo>
                  <a:cubicBezTo>
                    <a:pt x="1658589" y="641064"/>
                    <a:pt x="1640396" y="659257"/>
                    <a:pt x="1617953" y="659257"/>
                  </a:cubicBezTo>
                  <a:lnTo>
                    <a:pt x="40636" y="659257"/>
                  </a:lnTo>
                  <a:cubicBezTo>
                    <a:pt x="18194" y="659257"/>
                    <a:pt x="0" y="641064"/>
                    <a:pt x="0" y="618621"/>
                  </a:cubicBezTo>
                  <a:lnTo>
                    <a:pt x="0" y="40636"/>
                  </a:lnTo>
                  <a:cubicBezTo>
                    <a:pt x="0" y="18194"/>
                    <a:pt x="18194" y="0"/>
                    <a:pt x="40636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" name="Google Shape;177;p15"/>
            <p:cNvSpPr txBox="1"/>
            <p:nvPr/>
          </p:nvSpPr>
          <p:spPr>
            <a:xfrm>
              <a:off x="0" y="-28575"/>
              <a:ext cx="1658589" cy="6878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4575" lIns="44575" spcFirstLastPara="1" rIns="44575" wrap="square" tIns="44575">
              <a:noAutofit/>
            </a:bodyPr>
            <a:lstStyle/>
            <a:p>
              <a:pPr indent="0" lvl="0" marL="0" marR="0" rtl="0" algn="ctr">
                <a:lnSpc>
                  <a:spcPct val="120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8" name="Google Shape;178;p15"/>
          <p:cNvGrpSpPr/>
          <p:nvPr/>
        </p:nvGrpSpPr>
        <p:grpSpPr>
          <a:xfrm>
            <a:off x="3345570" y="4112969"/>
            <a:ext cx="4000860" cy="1659193"/>
            <a:chOff x="0" y="-28575"/>
            <a:chExt cx="1658589" cy="687832"/>
          </a:xfrm>
        </p:grpSpPr>
        <p:sp>
          <p:nvSpPr>
            <p:cNvPr id="179" name="Google Shape;179;p15"/>
            <p:cNvSpPr/>
            <p:nvPr/>
          </p:nvSpPr>
          <p:spPr>
            <a:xfrm>
              <a:off x="0" y="0"/>
              <a:ext cx="1658589" cy="659257"/>
            </a:xfrm>
            <a:custGeom>
              <a:rect b="b" l="l" r="r" t="t"/>
              <a:pathLst>
                <a:path extrusionOk="0" h="659257" w="1658589">
                  <a:moveTo>
                    <a:pt x="40636" y="0"/>
                  </a:moveTo>
                  <a:lnTo>
                    <a:pt x="1617953" y="0"/>
                  </a:lnTo>
                  <a:cubicBezTo>
                    <a:pt x="1628730" y="0"/>
                    <a:pt x="1639066" y="4281"/>
                    <a:pt x="1646687" y="11902"/>
                  </a:cubicBezTo>
                  <a:cubicBezTo>
                    <a:pt x="1654308" y="19523"/>
                    <a:pt x="1658589" y="29859"/>
                    <a:pt x="1658589" y="40636"/>
                  </a:cubicBezTo>
                  <a:lnTo>
                    <a:pt x="1658589" y="618621"/>
                  </a:lnTo>
                  <a:cubicBezTo>
                    <a:pt x="1658589" y="641064"/>
                    <a:pt x="1640396" y="659257"/>
                    <a:pt x="1617953" y="659257"/>
                  </a:cubicBezTo>
                  <a:lnTo>
                    <a:pt x="40636" y="659257"/>
                  </a:lnTo>
                  <a:cubicBezTo>
                    <a:pt x="18194" y="659257"/>
                    <a:pt x="0" y="641064"/>
                    <a:pt x="0" y="618621"/>
                  </a:cubicBezTo>
                  <a:lnTo>
                    <a:pt x="0" y="40636"/>
                  </a:lnTo>
                  <a:cubicBezTo>
                    <a:pt x="0" y="18194"/>
                    <a:pt x="18194" y="0"/>
                    <a:pt x="40636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" name="Google Shape;180;p15"/>
            <p:cNvSpPr txBox="1"/>
            <p:nvPr/>
          </p:nvSpPr>
          <p:spPr>
            <a:xfrm>
              <a:off x="0" y="-28575"/>
              <a:ext cx="1658589" cy="6878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4575" lIns="44575" spcFirstLastPara="1" rIns="44575" wrap="square" tIns="44575">
              <a:noAutofit/>
            </a:bodyPr>
            <a:lstStyle/>
            <a:p>
              <a:pPr indent="0" lvl="0" marL="0" marR="0" rtl="0" algn="ctr">
                <a:lnSpc>
                  <a:spcPct val="120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1" name="Google Shape;181;p15"/>
          <p:cNvSpPr txBox="1"/>
          <p:nvPr/>
        </p:nvSpPr>
        <p:spPr>
          <a:xfrm>
            <a:off x="1682451" y="1677758"/>
            <a:ext cx="7873614" cy="2435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182" name="Google Shape;182;p15"/>
          <p:cNvSpPr txBox="1"/>
          <p:nvPr/>
        </p:nvSpPr>
        <p:spPr>
          <a:xfrm>
            <a:off x="4052967" y="6263682"/>
            <a:ext cx="25860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739945"/>
                </a:solidFill>
              </a:rPr>
              <a:t>Happy designing!</a:t>
            </a:r>
            <a:endParaRPr b="1"/>
          </a:p>
        </p:txBody>
      </p:sp>
      <p:sp>
        <p:nvSpPr>
          <p:cNvPr id="183" name="Google Shape;183;p15"/>
          <p:cNvSpPr txBox="1"/>
          <p:nvPr/>
        </p:nvSpPr>
        <p:spPr>
          <a:xfrm>
            <a:off x="2211366" y="3393013"/>
            <a:ext cx="6269268" cy="19994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4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7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presentation template</a:t>
            </a:r>
            <a:endParaRPr/>
          </a:p>
        </p:txBody>
      </p:sp>
      <p:sp>
        <p:nvSpPr>
          <p:cNvPr id="184" name="Google Shape;184;p15"/>
          <p:cNvSpPr txBox="1"/>
          <p:nvPr/>
        </p:nvSpPr>
        <p:spPr>
          <a:xfrm>
            <a:off x="2211366" y="5111224"/>
            <a:ext cx="6269268" cy="19994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4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7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photos</a:t>
            </a:r>
            <a:endParaRPr/>
          </a:p>
        </p:txBody>
      </p:sp>
      <p:sp>
        <p:nvSpPr>
          <p:cNvPr id="185" name="Google Shape;185;p15"/>
          <p:cNvSpPr txBox="1"/>
          <p:nvPr/>
        </p:nvSpPr>
        <p:spPr>
          <a:xfrm>
            <a:off x="3011840" y="1110776"/>
            <a:ext cx="46683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739945"/>
                </a:solidFill>
              </a:rPr>
              <a:t>CREDITS</a:t>
            </a:r>
            <a:endParaRPr b="1"/>
          </a:p>
        </p:txBody>
      </p:sp>
      <p:sp>
        <p:nvSpPr>
          <p:cNvPr id="186" name="Google Shape;186;p15"/>
          <p:cNvSpPr txBox="1"/>
          <p:nvPr/>
        </p:nvSpPr>
        <p:spPr>
          <a:xfrm>
            <a:off x="3418476" y="4652039"/>
            <a:ext cx="3855048" cy="39004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993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/>
          </a:p>
        </p:txBody>
      </p:sp>
      <p:sp>
        <p:nvSpPr>
          <p:cNvPr id="187" name="Google Shape;187;p15"/>
          <p:cNvSpPr/>
          <p:nvPr/>
        </p:nvSpPr>
        <p:spPr>
          <a:xfrm>
            <a:off x="3813483" y="2502808"/>
            <a:ext cx="3065034" cy="766259"/>
          </a:xfrm>
          <a:custGeom>
            <a:rect b="b" l="l" r="r" t="t"/>
            <a:pathLst>
              <a:path extrusionOk="0" h="766259" w="3065034">
                <a:moveTo>
                  <a:pt x="0" y="0"/>
                </a:moveTo>
                <a:lnTo>
                  <a:pt x="3065034" y="0"/>
                </a:lnTo>
                <a:lnTo>
                  <a:pt x="3065034" y="766259"/>
                </a:lnTo>
                <a:lnTo>
                  <a:pt x="0" y="76625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8" name="Google Shape;188;p15"/>
          <p:cNvSpPr/>
          <p:nvPr/>
        </p:nvSpPr>
        <p:spPr>
          <a:xfrm>
            <a:off x="7679805" y="4417633"/>
            <a:ext cx="4479327" cy="3673048"/>
          </a:xfrm>
          <a:custGeom>
            <a:rect b="b" l="l" r="r" t="t"/>
            <a:pathLst>
              <a:path extrusionOk="0" h="3673048" w="4479327">
                <a:moveTo>
                  <a:pt x="0" y="0"/>
                </a:moveTo>
                <a:lnTo>
                  <a:pt x="4479327" y="0"/>
                </a:lnTo>
                <a:lnTo>
                  <a:pt x="4479327" y="3673049"/>
                </a:lnTo>
                <a:lnTo>
                  <a:pt x="0" y="367304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9" name="Google Shape;189;p15"/>
          <p:cNvSpPr/>
          <p:nvPr/>
        </p:nvSpPr>
        <p:spPr>
          <a:xfrm flipH="1">
            <a:off x="-1467132" y="4417633"/>
            <a:ext cx="4479327" cy="3673048"/>
          </a:xfrm>
          <a:custGeom>
            <a:rect b="b" l="l" r="r" t="t"/>
            <a:pathLst>
              <a:path extrusionOk="0" h="3673048" w="4479327">
                <a:moveTo>
                  <a:pt x="4479327" y="0"/>
                </a:moveTo>
                <a:lnTo>
                  <a:pt x="0" y="0"/>
                </a:lnTo>
                <a:lnTo>
                  <a:pt x="0" y="3673049"/>
                </a:lnTo>
                <a:lnTo>
                  <a:pt x="4479327" y="3673049"/>
                </a:lnTo>
                <a:lnTo>
                  <a:pt x="4479327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