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Barlow Medium"/>
      <p:regular r:id="rId9"/>
      <p:bold r:id="rId10"/>
      <p:italic r:id="rId11"/>
      <p:boldItalic r:id="rId12"/>
    </p:embeddedFont>
    <p:embeddedFont>
      <p:font typeface="Barlow"/>
      <p:regular r:id="rId13"/>
      <p:bold r:id="rId14"/>
      <p:italic r:id="rId15"/>
      <p:boldItalic r:id="rId16"/>
    </p:embeddedFont>
    <p:embeddedFont>
      <p:font typeface="Barlow Black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arlowMedium-italic.fntdata"/><Relationship Id="rId10" Type="http://schemas.openxmlformats.org/officeDocument/2006/relationships/font" Target="fonts/BarlowMedium-bold.fntdata"/><Relationship Id="rId13" Type="http://schemas.openxmlformats.org/officeDocument/2006/relationships/font" Target="fonts/Barlow-regular.fntdata"/><Relationship Id="rId12" Type="http://schemas.openxmlformats.org/officeDocument/2006/relationships/font" Target="fonts/BarlowMedium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rlowMedium-regular.fntdata"/><Relationship Id="rId15" Type="http://schemas.openxmlformats.org/officeDocument/2006/relationships/font" Target="fonts/Barlow-italic.fntdata"/><Relationship Id="rId14" Type="http://schemas.openxmlformats.org/officeDocument/2006/relationships/font" Target="fonts/Barlow-bold.fntdata"/><Relationship Id="rId17" Type="http://schemas.openxmlformats.org/officeDocument/2006/relationships/font" Target="fonts/BarlowBlack-bold.fntdata"/><Relationship Id="rId16" Type="http://schemas.openxmlformats.org/officeDocument/2006/relationships/font" Target="fonts/Barl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BarlowBlac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.png"/><Relationship Id="rId6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84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34292" l="0" r="0" t="30405"/>
          <a:stretch/>
        </p:blipFill>
        <p:spPr>
          <a:xfrm>
            <a:off x="-1053050" y="3990403"/>
            <a:ext cx="12422274" cy="3340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32953" l="0" r="0" t="32303"/>
          <a:stretch/>
        </p:blipFill>
        <p:spPr>
          <a:xfrm>
            <a:off x="-269075" y="-985382"/>
            <a:ext cx="11152849" cy="285215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3"/>
          <p:cNvGrpSpPr/>
          <p:nvPr/>
        </p:nvGrpSpPr>
        <p:grpSpPr>
          <a:xfrm>
            <a:off x="375013" y="3124442"/>
            <a:ext cx="3083551" cy="4812397"/>
            <a:chOff x="0" y="-9525"/>
            <a:chExt cx="1222031" cy="1907184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1222031" cy="1897659"/>
            </a:xfrm>
            <a:custGeom>
              <a:rect b="b" l="l" r="r" t="t"/>
              <a:pathLst>
                <a:path extrusionOk="0" h="1897659" w="1222031">
                  <a:moveTo>
                    <a:pt x="62769" y="0"/>
                  </a:moveTo>
                  <a:lnTo>
                    <a:pt x="1159262" y="0"/>
                  </a:lnTo>
                  <a:cubicBezTo>
                    <a:pt x="1193928" y="0"/>
                    <a:pt x="1222031" y="28102"/>
                    <a:pt x="1222031" y="62769"/>
                  </a:cubicBezTo>
                  <a:lnTo>
                    <a:pt x="1222031" y="1834891"/>
                  </a:lnTo>
                  <a:cubicBezTo>
                    <a:pt x="1222031" y="1851538"/>
                    <a:pt x="1215418" y="1867503"/>
                    <a:pt x="1203646" y="1879275"/>
                  </a:cubicBezTo>
                  <a:cubicBezTo>
                    <a:pt x="1191875" y="1891046"/>
                    <a:pt x="1175909" y="1897659"/>
                    <a:pt x="1159262" y="1897659"/>
                  </a:cubicBezTo>
                  <a:lnTo>
                    <a:pt x="62769" y="1897659"/>
                  </a:lnTo>
                  <a:cubicBezTo>
                    <a:pt x="46121" y="1897659"/>
                    <a:pt x="30156" y="1891046"/>
                    <a:pt x="18384" y="1879275"/>
                  </a:cubicBezTo>
                  <a:cubicBezTo>
                    <a:pt x="6613" y="1867503"/>
                    <a:pt x="0" y="1851538"/>
                    <a:pt x="0" y="1834891"/>
                  </a:cubicBezTo>
                  <a:lnTo>
                    <a:pt x="0" y="62769"/>
                  </a:lnTo>
                  <a:cubicBezTo>
                    <a:pt x="0" y="46121"/>
                    <a:pt x="6613" y="30156"/>
                    <a:pt x="18384" y="18384"/>
                  </a:cubicBezTo>
                  <a:cubicBezTo>
                    <a:pt x="30156" y="6613"/>
                    <a:pt x="46121" y="0"/>
                    <a:pt x="62769" y="0"/>
                  </a:cubicBezTo>
                  <a:close/>
                </a:path>
              </a:pathLst>
            </a:custGeom>
            <a:solidFill>
              <a:srgbClr val="FFFFFF">
                <a:alpha val="94900"/>
              </a:srgbClr>
            </a:solidFill>
            <a:ln cap="rnd" cmpd="sng" w="38100">
              <a:solidFill>
                <a:srgbClr val="000000">
                  <a:alpha val="94901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0" y="-9525"/>
              <a:ext cx="1222031" cy="19071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3"/>
          <p:cNvSpPr txBox="1"/>
          <p:nvPr/>
        </p:nvSpPr>
        <p:spPr>
          <a:xfrm>
            <a:off x="657301" y="4554603"/>
            <a:ext cx="25188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WHAT I KNOW</a:t>
            </a:r>
            <a:endParaRPr b="1"/>
          </a:p>
        </p:txBody>
      </p:sp>
      <p:sp>
        <p:nvSpPr>
          <p:cNvPr id="90" name="Google Shape;90;p13"/>
          <p:cNvSpPr/>
          <p:nvPr/>
        </p:nvSpPr>
        <p:spPr>
          <a:xfrm>
            <a:off x="1313761" y="3482792"/>
            <a:ext cx="1206021" cy="1037178"/>
          </a:xfrm>
          <a:custGeom>
            <a:rect b="b" l="l" r="r" t="t"/>
            <a:pathLst>
              <a:path extrusionOk="0" h="1037178" w="1206021">
                <a:moveTo>
                  <a:pt x="0" y="0"/>
                </a:moveTo>
                <a:lnTo>
                  <a:pt x="1206021" y="0"/>
                </a:lnTo>
                <a:lnTo>
                  <a:pt x="1206021" y="1037178"/>
                </a:lnTo>
                <a:lnTo>
                  <a:pt x="0" y="10371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 txBox="1"/>
          <p:nvPr/>
        </p:nvSpPr>
        <p:spPr>
          <a:xfrm>
            <a:off x="1397893" y="3649397"/>
            <a:ext cx="1037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Barlow Black"/>
                <a:ea typeface="Barlow Black"/>
                <a:cs typeface="Barlow Black"/>
                <a:sym typeface="Barlow Black"/>
              </a:rPr>
              <a:t>K</a:t>
            </a:r>
            <a:endParaRPr/>
          </a:p>
        </p:txBody>
      </p:sp>
      <p:grpSp>
        <p:nvGrpSpPr>
          <p:cNvPr id="92" name="Google Shape;92;p13"/>
          <p:cNvGrpSpPr/>
          <p:nvPr/>
        </p:nvGrpSpPr>
        <p:grpSpPr>
          <a:xfrm>
            <a:off x="3805419" y="3124442"/>
            <a:ext cx="3083518" cy="4812348"/>
            <a:chOff x="0" y="-9525"/>
            <a:chExt cx="1222031" cy="1907184"/>
          </a:xfrm>
        </p:grpSpPr>
        <p:sp>
          <p:nvSpPr>
            <p:cNvPr id="93" name="Google Shape;93;p13"/>
            <p:cNvSpPr/>
            <p:nvPr/>
          </p:nvSpPr>
          <p:spPr>
            <a:xfrm>
              <a:off x="0" y="0"/>
              <a:ext cx="1222031" cy="1897659"/>
            </a:xfrm>
            <a:custGeom>
              <a:rect b="b" l="l" r="r" t="t"/>
              <a:pathLst>
                <a:path extrusionOk="0" h="1897659" w="1222031">
                  <a:moveTo>
                    <a:pt x="62769" y="0"/>
                  </a:moveTo>
                  <a:lnTo>
                    <a:pt x="1159262" y="0"/>
                  </a:lnTo>
                  <a:cubicBezTo>
                    <a:pt x="1193928" y="0"/>
                    <a:pt x="1222031" y="28102"/>
                    <a:pt x="1222031" y="62769"/>
                  </a:cubicBezTo>
                  <a:lnTo>
                    <a:pt x="1222031" y="1834891"/>
                  </a:lnTo>
                  <a:cubicBezTo>
                    <a:pt x="1222031" y="1851538"/>
                    <a:pt x="1215418" y="1867503"/>
                    <a:pt x="1203646" y="1879275"/>
                  </a:cubicBezTo>
                  <a:cubicBezTo>
                    <a:pt x="1191875" y="1891046"/>
                    <a:pt x="1175909" y="1897659"/>
                    <a:pt x="1159262" y="1897659"/>
                  </a:cubicBezTo>
                  <a:lnTo>
                    <a:pt x="62769" y="1897659"/>
                  </a:lnTo>
                  <a:cubicBezTo>
                    <a:pt x="46121" y="1897659"/>
                    <a:pt x="30156" y="1891046"/>
                    <a:pt x="18384" y="1879275"/>
                  </a:cubicBezTo>
                  <a:cubicBezTo>
                    <a:pt x="6613" y="1867503"/>
                    <a:pt x="0" y="1851538"/>
                    <a:pt x="0" y="1834891"/>
                  </a:cubicBezTo>
                  <a:lnTo>
                    <a:pt x="0" y="62769"/>
                  </a:lnTo>
                  <a:cubicBezTo>
                    <a:pt x="0" y="46121"/>
                    <a:pt x="6613" y="30156"/>
                    <a:pt x="18384" y="18384"/>
                  </a:cubicBezTo>
                  <a:cubicBezTo>
                    <a:pt x="30156" y="6613"/>
                    <a:pt x="46121" y="0"/>
                    <a:pt x="62769" y="0"/>
                  </a:cubicBezTo>
                  <a:close/>
                </a:path>
              </a:pathLst>
            </a:custGeom>
            <a:solidFill>
              <a:srgbClr val="FFFFFF">
                <a:alpha val="94901"/>
              </a:srgbClr>
            </a:solidFill>
            <a:ln cap="rnd" cmpd="sng" w="38100">
              <a:solidFill>
                <a:srgbClr val="000000">
                  <a:alpha val="94901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0" y="-9525"/>
              <a:ext cx="1222031" cy="19071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13"/>
          <p:cNvSpPr txBox="1"/>
          <p:nvPr/>
        </p:nvSpPr>
        <p:spPr>
          <a:xfrm>
            <a:off x="4087707" y="4554603"/>
            <a:ext cx="25188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WHAT I WANT TO KNOW</a:t>
            </a:r>
            <a:endParaRPr b="1"/>
          </a:p>
        </p:txBody>
      </p:sp>
      <p:sp>
        <p:nvSpPr>
          <p:cNvPr id="96" name="Google Shape;96;p13"/>
          <p:cNvSpPr/>
          <p:nvPr/>
        </p:nvSpPr>
        <p:spPr>
          <a:xfrm>
            <a:off x="4744168" y="3482792"/>
            <a:ext cx="1206021" cy="1037178"/>
          </a:xfrm>
          <a:custGeom>
            <a:rect b="b" l="l" r="r" t="t"/>
            <a:pathLst>
              <a:path extrusionOk="0" h="1037178" w="1206021">
                <a:moveTo>
                  <a:pt x="0" y="0"/>
                </a:moveTo>
                <a:lnTo>
                  <a:pt x="1206020" y="0"/>
                </a:lnTo>
                <a:lnTo>
                  <a:pt x="1206020" y="1037178"/>
                </a:lnTo>
                <a:lnTo>
                  <a:pt x="0" y="10371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 txBox="1"/>
          <p:nvPr/>
        </p:nvSpPr>
        <p:spPr>
          <a:xfrm>
            <a:off x="4828299" y="3649397"/>
            <a:ext cx="1037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Barlow Black"/>
                <a:ea typeface="Barlow Black"/>
                <a:cs typeface="Barlow Black"/>
                <a:sym typeface="Barlow Black"/>
              </a:rPr>
              <a:t>W</a:t>
            </a:r>
            <a:endParaRPr/>
          </a:p>
        </p:txBody>
      </p:sp>
      <p:grpSp>
        <p:nvGrpSpPr>
          <p:cNvPr id="98" name="Google Shape;98;p13"/>
          <p:cNvGrpSpPr/>
          <p:nvPr/>
        </p:nvGrpSpPr>
        <p:grpSpPr>
          <a:xfrm>
            <a:off x="7233469" y="3124442"/>
            <a:ext cx="3083518" cy="4812348"/>
            <a:chOff x="0" y="-9525"/>
            <a:chExt cx="1222031" cy="1907184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1222031" cy="1897659"/>
            </a:xfrm>
            <a:custGeom>
              <a:rect b="b" l="l" r="r" t="t"/>
              <a:pathLst>
                <a:path extrusionOk="0" h="1897659" w="1222031">
                  <a:moveTo>
                    <a:pt x="62769" y="0"/>
                  </a:moveTo>
                  <a:lnTo>
                    <a:pt x="1159262" y="0"/>
                  </a:lnTo>
                  <a:cubicBezTo>
                    <a:pt x="1193928" y="0"/>
                    <a:pt x="1222031" y="28102"/>
                    <a:pt x="1222031" y="62769"/>
                  </a:cubicBezTo>
                  <a:lnTo>
                    <a:pt x="1222031" y="1834891"/>
                  </a:lnTo>
                  <a:cubicBezTo>
                    <a:pt x="1222031" y="1851538"/>
                    <a:pt x="1215418" y="1867503"/>
                    <a:pt x="1203646" y="1879275"/>
                  </a:cubicBezTo>
                  <a:cubicBezTo>
                    <a:pt x="1191875" y="1891046"/>
                    <a:pt x="1175909" y="1897659"/>
                    <a:pt x="1159262" y="1897659"/>
                  </a:cubicBezTo>
                  <a:lnTo>
                    <a:pt x="62769" y="1897659"/>
                  </a:lnTo>
                  <a:cubicBezTo>
                    <a:pt x="46121" y="1897659"/>
                    <a:pt x="30156" y="1891046"/>
                    <a:pt x="18384" y="1879275"/>
                  </a:cubicBezTo>
                  <a:cubicBezTo>
                    <a:pt x="6613" y="1867503"/>
                    <a:pt x="0" y="1851538"/>
                    <a:pt x="0" y="1834891"/>
                  </a:cubicBezTo>
                  <a:lnTo>
                    <a:pt x="0" y="62769"/>
                  </a:lnTo>
                  <a:cubicBezTo>
                    <a:pt x="0" y="46121"/>
                    <a:pt x="6613" y="30156"/>
                    <a:pt x="18384" y="18384"/>
                  </a:cubicBezTo>
                  <a:cubicBezTo>
                    <a:pt x="30156" y="6613"/>
                    <a:pt x="46121" y="0"/>
                    <a:pt x="62769" y="0"/>
                  </a:cubicBezTo>
                  <a:close/>
                </a:path>
              </a:pathLst>
            </a:custGeom>
            <a:solidFill>
              <a:srgbClr val="FFFFFF">
                <a:alpha val="94901"/>
              </a:srgbClr>
            </a:solidFill>
            <a:ln cap="rnd" cmpd="sng" w="38100">
              <a:solidFill>
                <a:srgbClr val="000000">
                  <a:alpha val="94901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0" y="-9525"/>
              <a:ext cx="1222031" cy="19071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3"/>
          <p:cNvSpPr txBox="1"/>
          <p:nvPr/>
        </p:nvSpPr>
        <p:spPr>
          <a:xfrm>
            <a:off x="7515758" y="4554603"/>
            <a:ext cx="25188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WHAT I LEARNED</a:t>
            </a:r>
            <a:endParaRPr b="1"/>
          </a:p>
        </p:txBody>
      </p:sp>
      <p:sp>
        <p:nvSpPr>
          <p:cNvPr id="102" name="Google Shape;102;p13"/>
          <p:cNvSpPr/>
          <p:nvPr/>
        </p:nvSpPr>
        <p:spPr>
          <a:xfrm>
            <a:off x="8172218" y="3482792"/>
            <a:ext cx="1206021" cy="1037178"/>
          </a:xfrm>
          <a:custGeom>
            <a:rect b="b" l="l" r="r" t="t"/>
            <a:pathLst>
              <a:path extrusionOk="0" h="1037178" w="1206021">
                <a:moveTo>
                  <a:pt x="0" y="0"/>
                </a:moveTo>
                <a:lnTo>
                  <a:pt x="1206021" y="0"/>
                </a:lnTo>
                <a:lnTo>
                  <a:pt x="1206021" y="1037178"/>
                </a:lnTo>
                <a:lnTo>
                  <a:pt x="0" y="10371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3"/>
          <p:cNvSpPr txBox="1"/>
          <p:nvPr/>
        </p:nvSpPr>
        <p:spPr>
          <a:xfrm>
            <a:off x="8256350" y="3649397"/>
            <a:ext cx="1037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Barlow Black"/>
                <a:ea typeface="Barlow Black"/>
                <a:cs typeface="Barlow Black"/>
                <a:sym typeface="Barlow Black"/>
              </a:rPr>
              <a:t>L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516363" y="1371111"/>
            <a:ext cx="5906098" cy="9626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Barlow Black"/>
                <a:ea typeface="Barlow Black"/>
                <a:cs typeface="Barlow Black"/>
                <a:sym typeface="Barlow Black"/>
              </a:rPr>
              <a:t>KWL CHART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516363" y="2267096"/>
            <a:ext cx="5906098" cy="4908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TOPIC HERE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5080019" y="1762906"/>
            <a:ext cx="823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Name:</a:t>
            </a:r>
            <a:endParaRPr b="1"/>
          </a:p>
        </p:txBody>
      </p:sp>
      <p:sp>
        <p:nvSpPr>
          <p:cNvPr id="107" name="Google Shape;107;p13"/>
          <p:cNvSpPr txBox="1"/>
          <p:nvPr/>
        </p:nvSpPr>
        <p:spPr>
          <a:xfrm>
            <a:off x="5078743" y="2324563"/>
            <a:ext cx="823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Date:</a:t>
            </a:r>
            <a:endParaRPr b="1"/>
          </a:p>
        </p:txBody>
      </p:sp>
      <p:sp>
        <p:nvSpPr>
          <p:cNvPr id="108" name="Google Shape;108;p13"/>
          <p:cNvSpPr/>
          <p:nvPr/>
        </p:nvSpPr>
        <p:spPr>
          <a:xfrm>
            <a:off x="5902663" y="2028369"/>
            <a:ext cx="4276800" cy="93312"/>
          </a:xfrm>
          <a:custGeom>
            <a:rect b="b" l="l" r="r" t="t"/>
            <a:pathLst>
              <a:path extrusionOk="0" h="93312" w="4276800">
                <a:moveTo>
                  <a:pt x="0" y="0"/>
                </a:moveTo>
                <a:lnTo>
                  <a:pt x="4276800" y="0"/>
                </a:lnTo>
                <a:lnTo>
                  <a:pt x="4276800" y="93312"/>
                </a:lnTo>
                <a:lnTo>
                  <a:pt x="0" y="933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3"/>
          <p:cNvSpPr/>
          <p:nvPr/>
        </p:nvSpPr>
        <p:spPr>
          <a:xfrm>
            <a:off x="5853378" y="2590026"/>
            <a:ext cx="4276800" cy="93312"/>
          </a:xfrm>
          <a:custGeom>
            <a:rect b="b" l="l" r="r" t="t"/>
            <a:pathLst>
              <a:path extrusionOk="0" h="93312" w="4276800">
                <a:moveTo>
                  <a:pt x="0" y="0"/>
                </a:moveTo>
                <a:lnTo>
                  <a:pt x="4276800" y="0"/>
                </a:lnTo>
                <a:lnTo>
                  <a:pt x="4276800" y="93312"/>
                </a:lnTo>
                <a:lnTo>
                  <a:pt x="0" y="933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84B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/>
          <p:nvPr/>
        </p:nvSpPr>
        <p:spPr>
          <a:xfrm rot="-183738">
            <a:off x="3103831" y="-1833752"/>
            <a:ext cx="8127251" cy="3972194"/>
          </a:xfrm>
          <a:custGeom>
            <a:rect b="b" l="l" r="r" t="t"/>
            <a:pathLst>
              <a:path extrusionOk="0" h="3972194" w="8127251">
                <a:moveTo>
                  <a:pt x="0" y="0"/>
                </a:moveTo>
                <a:lnTo>
                  <a:pt x="8127251" y="0"/>
                </a:lnTo>
                <a:lnTo>
                  <a:pt x="8127251" y="3972194"/>
                </a:lnTo>
                <a:lnTo>
                  <a:pt x="0" y="39721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4"/>
          <p:cNvSpPr/>
          <p:nvPr/>
        </p:nvSpPr>
        <p:spPr>
          <a:xfrm rot="-633597">
            <a:off x="-866612" y="4817903"/>
            <a:ext cx="8127251" cy="3972194"/>
          </a:xfrm>
          <a:custGeom>
            <a:rect b="b" l="l" r="r" t="t"/>
            <a:pathLst>
              <a:path extrusionOk="0" h="3972194" w="8127251">
                <a:moveTo>
                  <a:pt x="0" y="0"/>
                </a:moveTo>
                <a:lnTo>
                  <a:pt x="8127251" y="0"/>
                </a:lnTo>
                <a:lnTo>
                  <a:pt x="8127251" y="3972194"/>
                </a:lnTo>
                <a:lnTo>
                  <a:pt x="0" y="39721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6" name="Google Shape;116;p14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4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20" name="Google Shape;120;p14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23" name="Google Shape;123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4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26" name="Google Shape;126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4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4"/>
          <p:cNvGrpSpPr/>
          <p:nvPr/>
        </p:nvGrpSpPr>
        <p:grpSpPr>
          <a:xfrm>
            <a:off x="863772" y="5458800"/>
            <a:ext cx="444516" cy="449725"/>
            <a:chOff x="0" y="-9525"/>
            <a:chExt cx="812800" cy="822325"/>
          </a:xfrm>
        </p:grpSpPr>
        <p:sp>
          <p:nvSpPr>
            <p:cNvPr id="132" name="Google Shape;132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D8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1417516" y="5454063"/>
            <a:ext cx="444516" cy="449725"/>
            <a:chOff x="0" y="-9525"/>
            <a:chExt cx="812800" cy="822325"/>
          </a:xfrm>
        </p:grpSpPr>
        <p:sp>
          <p:nvSpPr>
            <p:cNvPr id="135" name="Google Shape;13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0B5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1966808" y="5454063"/>
            <a:ext cx="444516" cy="449725"/>
            <a:chOff x="0" y="-9525"/>
            <a:chExt cx="812800" cy="822325"/>
          </a:xfrm>
        </p:grpSpPr>
        <p:sp>
          <p:nvSpPr>
            <p:cNvPr id="138" name="Google Shape;13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14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951797" y="3242150"/>
            <a:ext cx="1856876" cy="1162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726100" y="5989983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#091129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279845" y="5989983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#F0B51C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1829136" y="5989983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#000000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5772759" y="6556803"/>
            <a:ext cx="4541241" cy="1779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149" name="Google Shape;149;p14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52" name="Google Shape;152;p14"/>
          <p:cNvSpPr/>
          <p:nvPr/>
        </p:nvSpPr>
        <p:spPr>
          <a:xfrm>
            <a:off x="4209352" y="3123046"/>
            <a:ext cx="3443240" cy="1682884"/>
          </a:xfrm>
          <a:custGeom>
            <a:rect b="b" l="l" r="r" t="t"/>
            <a:pathLst>
              <a:path extrusionOk="0" h="1682884" w="3443240">
                <a:moveTo>
                  <a:pt x="0" y="0"/>
                </a:moveTo>
                <a:lnTo>
                  <a:pt x="3443240" y="0"/>
                </a:lnTo>
                <a:lnTo>
                  <a:pt x="3443240" y="1682884"/>
                </a:lnTo>
                <a:lnTo>
                  <a:pt x="0" y="1682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3" name="Google Shape;153;p14"/>
          <p:cNvGrpSpPr/>
          <p:nvPr/>
        </p:nvGrpSpPr>
        <p:grpSpPr>
          <a:xfrm>
            <a:off x="2511270" y="5458800"/>
            <a:ext cx="444516" cy="449725"/>
            <a:chOff x="0" y="-9525"/>
            <a:chExt cx="812800" cy="822325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" name="Google Shape;156;p14"/>
          <p:cNvSpPr txBox="1"/>
          <p:nvPr/>
        </p:nvSpPr>
        <p:spPr>
          <a:xfrm>
            <a:off x="2373599" y="5989983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#FFFFFF</a:t>
            </a:r>
            <a:endParaRPr/>
          </a:p>
        </p:txBody>
      </p:sp>
      <p:sp>
        <p:nvSpPr>
          <p:cNvPr id="157" name="Google Shape;157;p14"/>
          <p:cNvSpPr/>
          <p:nvPr/>
        </p:nvSpPr>
        <p:spPr>
          <a:xfrm>
            <a:off x="8043380" y="3274421"/>
            <a:ext cx="1845230" cy="1586898"/>
          </a:xfrm>
          <a:custGeom>
            <a:rect b="b" l="l" r="r" t="t"/>
            <a:pathLst>
              <a:path extrusionOk="0" h="1586898" w="1845230">
                <a:moveTo>
                  <a:pt x="0" y="0"/>
                </a:moveTo>
                <a:lnTo>
                  <a:pt x="1845230" y="0"/>
                </a:lnTo>
                <a:lnTo>
                  <a:pt x="1845230" y="1586898"/>
                </a:lnTo>
                <a:lnTo>
                  <a:pt x="0" y="15868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p14"/>
          <p:cNvSpPr/>
          <p:nvPr/>
        </p:nvSpPr>
        <p:spPr>
          <a:xfrm>
            <a:off x="4856312" y="5565098"/>
            <a:ext cx="4276800" cy="93312"/>
          </a:xfrm>
          <a:custGeom>
            <a:rect b="b" l="l" r="r" t="t"/>
            <a:pathLst>
              <a:path extrusionOk="0" h="93312" w="4276800">
                <a:moveTo>
                  <a:pt x="0" y="0"/>
                </a:moveTo>
                <a:lnTo>
                  <a:pt x="4276800" y="0"/>
                </a:lnTo>
                <a:lnTo>
                  <a:pt x="4276800" y="93312"/>
                </a:lnTo>
                <a:lnTo>
                  <a:pt x="0" y="933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84B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/>
          <p:cNvSpPr/>
          <p:nvPr/>
        </p:nvSpPr>
        <p:spPr>
          <a:xfrm rot="5011097">
            <a:off x="5492440" y="1606857"/>
            <a:ext cx="8127251" cy="3972194"/>
          </a:xfrm>
          <a:custGeom>
            <a:rect b="b" l="l" r="r" t="t"/>
            <a:pathLst>
              <a:path extrusionOk="0" h="3972194" w="8127251">
                <a:moveTo>
                  <a:pt x="8127251" y="3972194"/>
                </a:moveTo>
                <a:lnTo>
                  <a:pt x="0" y="3972194"/>
                </a:lnTo>
                <a:lnTo>
                  <a:pt x="0" y="0"/>
                </a:lnTo>
                <a:lnTo>
                  <a:pt x="8127251" y="0"/>
                </a:lnTo>
                <a:lnTo>
                  <a:pt x="8127251" y="3972194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64" name="Google Shape;164;p15"/>
          <p:cNvGrpSpPr/>
          <p:nvPr/>
        </p:nvGrpSpPr>
        <p:grpSpPr>
          <a:xfrm>
            <a:off x="3345570" y="2159622"/>
            <a:ext cx="4000860" cy="1659193"/>
            <a:chOff x="0" y="-28575"/>
            <a:chExt cx="1658589" cy="687832"/>
          </a:xfrm>
        </p:grpSpPr>
        <p:sp>
          <p:nvSpPr>
            <p:cNvPr id="165" name="Google Shape;165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15"/>
          <p:cNvGrpSpPr/>
          <p:nvPr/>
        </p:nvGrpSpPr>
        <p:grpSpPr>
          <a:xfrm>
            <a:off x="3345570" y="4112969"/>
            <a:ext cx="4000860" cy="1659193"/>
            <a:chOff x="0" y="-28575"/>
            <a:chExt cx="1658589" cy="687832"/>
          </a:xfrm>
        </p:grpSpPr>
        <p:sp>
          <p:nvSpPr>
            <p:cNvPr id="168" name="Google Shape;168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5"/>
          <p:cNvSpPr txBox="1"/>
          <p:nvPr/>
        </p:nvSpPr>
        <p:spPr>
          <a:xfrm>
            <a:off x="1682451" y="1677758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71" name="Google Shape;171;p15"/>
          <p:cNvSpPr txBox="1"/>
          <p:nvPr/>
        </p:nvSpPr>
        <p:spPr>
          <a:xfrm>
            <a:off x="4052967" y="6263682"/>
            <a:ext cx="2586067" cy="2621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2211366" y="3393013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2211366" y="5111224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3011840" y="1110776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175" name="Google Shape;175;p15"/>
          <p:cNvSpPr txBox="1"/>
          <p:nvPr/>
        </p:nvSpPr>
        <p:spPr>
          <a:xfrm>
            <a:off x="3418476" y="4652039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76" name="Google Shape;176;p15"/>
          <p:cNvSpPr/>
          <p:nvPr/>
        </p:nvSpPr>
        <p:spPr>
          <a:xfrm>
            <a:off x="3813483" y="2502808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5"/>
          <p:cNvSpPr/>
          <p:nvPr/>
        </p:nvSpPr>
        <p:spPr>
          <a:xfrm rot="-7060436">
            <a:off x="-3061589" y="2195801"/>
            <a:ext cx="8127251" cy="3972194"/>
          </a:xfrm>
          <a:custGeom>
            <a:rect b="b" l="l" r="r" t="t"/>
            <a:pathLst>
              <a:path extrusionOk="0" h="3972194" w="8127251">
                <a:moveTo>
                  <a:pt x="8127251" y="3972194"/>
                </a:moveTo>
                <a:lnTo>
                  <a:pt x="0" y="3972194"/>
                </a:lnTo>
                <a:lnTo>
                  <a:pt x="0" y="0"/>
                </a:lnTo>
                <a:lnTo>
                  <a:pt x="8127251" y="0"/>
                </a:lnTo>
                <a:lnTo>
                  <a:pt x="8127251" y="3972194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