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7556500" cx="10693400"/>
  <p:notesSz cx="6858000" cy="9144000"/>
  <p:embeddedFontLst>
    <p:embeddedFont>
      <p:font typeface="Chau Philomene One"/>
      <p:regular r:id="rId9"/>
      <p:italic r:id="rId10"/>
    </p:embeddedFont>
    <p:embeddedFont>
      <p:font typeface="DM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MSans-regular.fntdata"/><Relationship Id="rId10" Type="http://schemas.openxmlformats.org/officeDocument/2006/relationships/font" Target="fonts/ChauPhilomeneOne-italic.fntdata"/><Relationship Id="rId13" Type="http://schemas.openxmlformats.org/officeDocument/2006/relationships/font" Target="fonts/DMSans-italic.fntdata"/><Relationship Id="rId12" Type="http://schemas.openxmlformats.org/officeDocument/2006/relationships/font" Target="fonts/DM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hauPhilomeneOne-regular.fntdata"/><Relationship Id="rId14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92" y="0"/>
            <a:ext cx="10675457" cy="755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3"/>
          <p:cNvCxnSpPr/>
          <p:nvPr/>
        </p:nvCxnSpPr>
        <p:spPr>
          <a:xfrm>
            <a:off x="1315125" y="2923375"/>
            <a:ext cx="1520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3"/>
          <p:cNvCxnSpPr/>
          <p:nvPr/>
        </p:nvCxnSpPr>
        <p:spPr>
          <a:xfrm>
            <a:off x="4607450" y="2939313"/>
            <a:ext cx="1520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p13"/>
          <p:cNvCxnSpPr/>
          <p:nvPr/>
        </p:nvCxnSpPr>
        <p:spPr>
          <a:xfrm>
            <a:off x="7862475" y="2939313"/>
            <a:ext cx="1520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8" name="Google Shape;88;p13"/>
          <p:cNvGrpSpPr/>
          <p:nvPr/>
        </p:nvGrpSpPr>
        <p:grpSpPr>
          <a:xfrm>
            <a:off x="1843489" y="327364"/>
            <a:ext cx="7005023" cy="990961"/>
            <a:chOff x="0" y="-28575"/>
            <a:chExt cx="1893889" cy="267918"/>
          </a:xfrm>
        </p:grpSpPr>
        <p:sp>
          <p:nvSpPr>
            <p:cNvPr id="89" name="Google Shape;89;p13"/>
            <p:cNvSpPr/>
            <p:nvPr/>
          </p:nvSpPr>
          <p:spPr>
            <a:xfrm>
              <a:off x="0" y="0"/>
              <a:ext cx="1893889" cy="239343"/>
            </a:xfrm>
            <a:custGeom>
              <a:rect b="b" l="l" r="r" t="t"/>
              <a:pathLst>
                <a:path extrusionOk="0" h="239343" w="1893889">
                  <a:moveTo>
                    <a:pt x="0" y="0"/>
                  </a:moveTo>
                  <a:lnTo>
                    <a:pt x="1893889" y="0"/>
                  </a:lnTo>
                  <a:lnTo>
                    <a:pt x="1893889" y="239343"/>
                  </a:lnTo>
                  <a:lnTo>
                    <a:pt x="0" y="239343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0" name="Google Shape;90;p13"/>
            <p:cNvSpPr txBox="1"/>
            <p:nvPr/>
          </p:nvSpPr>
          <p:spPr>
            <a:xfrm>
              <a:off x="0" y="-28575"/>
              <a:ext cx="1893889" cy="267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819177" y="2177740"/>
            <a:ext cx="2487786" cy="574386"/>
            <a:chOff x="0" y="-28575"/>
            <a:chExt cx="891566" cy="205847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891566" cy="177272"/>
            </a:xfrm>
            <a:custGeom>
              <a:rect b="b" l="l" r="r" t="t"/>
              <a:pathLst>
                <a:path extrusionOk="0" h="177272" w="891566">
                  <a:moveTo>
                    <a:pt x="0" y="0"/>
                  </a:moveTo>
                  <a:lnTo>
                    <a:pt x="891566" y="0"/>
                  </a:lnTo>
                  <a:lnTo>
                    <a:pt x="891566" y="177272"/>
                  </a:lnTo>
                  <a:lnTo>
                    <a:pt x="0" y="177272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3" name="Google Shape;93;p13"/>
            <p:cNvSpPr txBox="1"/>
            <p:nvPr/>
          </p:nvSpPr>
          <p:spPr>
            <a:xfrm>
              <a:off x="0" y="-28575"/>
              <a:ext cx="891566" cy="205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1890877" y="375077"/>
            <a:ext cx="6918056" cy="895535"/>
            <a:chOff x="0" y="-28575"/>
            <a:chExt cx="1870377" cy="242118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1870377" cy="213543"/>
            </a:xfrm>
            <a:custGeom>
              <a:rect b="b" l="l" r="r" t="t"/>
              <a:pathLst>
                <a:path extrusionOk="0" h="213543" w="1870377">
                  <a:moveTo>
                    <a:pt x="0" y="0"/>
                  </a:moveTo>
                  <a:lnTo>
                    <a:pt x="1870377" y="0"/>
                  </a:lnTo>
                  <a:lnTo>
                    <a:pt x="1870377" y="213543"/>
                  </a:lnTo>
                  <a:lnTo>
                    <a:pt x="0" y="2135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6" name="Google Shape;96;p13"/>
            <p:cNvSpPr txBox="1"/>
            <p:nvPr/>
          </p:nvSpPr>
          <p:spPr>
            <a:xfrm>
              <a:off x="0" y="-28575"/>
              <a:ext cx="1870377" cy="242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850459" y="2212451"/>
            <a:ext cx="2425222" cy="504963"/>
            <a:chOff x="0" y="-28575"/>
            <a:chExt cx="869145" cy="180968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869145" cy="152393"/>
            </a:xfrm>
            <a:custGeom>
              <a:rect b="b" l="l" r="r" t="t"/>
              <a:pathLst>
                <a:path extrusionOk="0" h="152393" w="869145">
                  <a:moveTo>
                    <a:pt x="0" y="0"/>
                  </a:moveTo>
                  <a:lnTo>
                    <a:pt x="869145" y="0"/>
                  </a:lnTo>
                  <a:lnTo>
                    <a:pt x="869145" y="152393"/>
                  </a:lnTo>
                  <a:lnTo>
                    <a:pt x="0" y="1523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9" name="Google Shape;99;p13"/>
            <p:cNvSpPr txBox="1"/>
            <p:nvPr/>
          </p:nvSpPr>
          <p:spPr>
            <a:xfrm>
              <a:off x="0" y="-28575"/>
              <a:ext cx="869145" cy="18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4105053" y="2177740"/>
            <a:ext cx="2487786" cy="574386"/>
            <a:chOff x="0" y="-28575"/>
            <a:chExt cx="891566" cy="205847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891566" cy="177272"/>
            </a:xfrm>
            <a:custGeom>
              <a:rect b="b" l="l" r="r" t="t"/>
              <a:pathLst>
                <a:path extrusionOk="0" h="177272" w="891566">
                  <a:moveTo>
                    <a:pt x="0" y="0"/>
                  </a:moveTo>
                  <a:lnTo>
                    <a:pt x="891566" y="0"/>
                  </a:lnTo>
                  <a:lnTo>
                    <a:pt x="891566" y="177272"/>
                  </a:lnTo>
                  <a:lnTo>
                    <a:pt x="0" y="177272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02" name="Google Shape;102;p13"/>
            <p:cNvSpPr txBox="1"/>
            <p:nvPr/>
          </p:nvSpPr>
          <p:spPr>
            <a:xfrm>
              <a:off x="0" y="-28575"/>
              <a:ext cx="891566" cy="205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4136335" y="2212451"/>
            <a:ext cx="2425222" cy="504963"/>
            <a:chOff x="0" y="-28575"/>
            <a:chExt cx="869145" cy="180968"/>
          </a:xfrm>
        </p:grpSpPr>
        <p:sp>
          <p:nvSpPr>
            <p:cNvPr id="104" name="Google Shape;104;p13"/>
            <p:cNvSpPr/>
            <p:nvPr/>
          </p:nvSpPr>
          <p:spPr>
            <a:xfrm>
              <a:off x="0" y="0"/>
              <a:ext cx="869145" cy="152393"/>
            </a:xfrm>
            <a:custGeom>
              <a:rect b="b" l="l" r="r" t="t"/>
              <a:pathLst>
                <a:path extrusionOk="0" h="152393" w="869145">
                  <a:moveTo>
                    <a:pt x="0" y="0"/>
                  </a:moveTo>
                  <a:lnTo>
                    <a:pt x="869145" y="0"/>
                  </a:lnTo>
                  <a:lnTo>
                    <a:pt x="869145" y="152393"/>
                  </a:lnTo>
                  <a:lnTo>
                    <a:pt x="0" y="1523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05" name="Google Shape;105;p13"/>
            <p:cNvSpPr txBox="1"/>
            <p:nvPr/>
          </p:nvSpPr>
          <p:spPr>
            <a:xfrm>
              <a:off x="0" y="-28575"/>
              <a:ext cx="869145" cy="18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8580562" y="2752125"/>
            <a:ext cx="74624" cy="4654348"/>
            <a:chOff x="0" y="0"/>
            <a:chExt cx="26743" cy="1667986"/>
          </a:xfrm>
        </p:grpSpPr>
        <p:sp>
          <p:nvSpPr>
            <p:cNvPr id="107" name="Google Shape;107;p13"/>
            <p:cNvSpPr/>
            <p:nvPr/>
          </p:nvSpPr>
          <p:spPr>
            <a:xfrm>
              <a:off x="0" y="0"/>
              <a:ext cx="26743" cy="1667986"/>
            </a:xfrm>
            <a:custGeom>
              <a:rect b="b" l="l" r="r" t="t"/>
              <a:pathLst>
                <a:path extrusionOk="0" h="1667986" w="26743">
                  <a:moveTo>
                    <a:pt x="0" y="0"/>
                  </a:moveTo>
                  <a:lnTo>
                    <a:pt x="26743" y="0"/>
                  </a:lnTo>
                  <a:lnTo>
                    <a:pt x="26743" y="1667986"/>
                  </a:lnTo>
                  <a:lnTo>
                    <a:pt x="0" y="1667986"/>
                  </a:lnTo>
                  <a:close/>
                </a:path>
              </a:pathLst>
            </a:custGeom>
            <a:gradFill>
              <a:gsLst>
                <a:gs pos="0">
                  <a:srgbClr val="F4F2F3"/>
                </a:gs>
                <a:gs pos="100000">
                  <a:srgbClr val="94928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08" name="Google Shape;108;p13"/>
            <p:cNvSpPr txBox="1"/>
            <p:nvPr/>
          </p:nvSpPr>
          <p:spPr>
            <a:xfrm>
              <a:off x="0" y="9525"/>
              <a:ext cx="26700" cy="16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5335541" y="2728253"/>
            <a:ext cx="74624" cy="4654348"/>
            <a:chOff x="0" y="0"/>
            <a:chExt cx="26743" cy="1667986"/>
          </a:xfrm>
        </p:grpSpPr>
        <p:sp>
          <p:nvSpPr>
            <p:cNvPr id="110" name="Google Shape;110;p13"/>
            <p:cNvSpPr/>
            <p:nvPr/>
          </p:nvSpPr>
          <p:spPr>
            <a:xfrm>
              <a:off x="0" y="0"/>
              <a:ext cx="26743" cy="1667986"/>
            </a:xfrm>
            <a:custGeom>
              <a:rect b="b" l="l" r="r" t="t"/>
              <a:pathLst>
                <a:path extrusionOk="0" h="1667986" w="26743">
                  <a:moveTo>
                    <a:pt x="0" y="0"/>
                  </a:moveTo>
                  <a:lnTo>
                    <a:pt x="26743" y="0"/>
                  </a:lnTo>
                  <a:lnTo>
                    <a:pt x="26743" y="1667986"/>
                  </a:lnTo>
                  <a:lnTo>
                    <a:pt x="0" y="1667986"/>
                  </a:lnTo>
                  <a:close/>
                </a:path>
              </a:pathLst>
            </a:custGeom>
            <a:gradFill>
              <a:gsLst>
                <a:gs pos="0">
                  <a:srgbClr val="F4F2F3"/>
                </a:gs>
                <a:gs pos="100000">
                  <a:srgbClr val="94928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1" name="Google Shape;111;p13"/>
            <p:cNvSpPr txBox="1"/>
            <p:nvPr/>
          </p:nvSpPr>
          <p:spPr>
            <a:xfrm>
              <a:off x="0" y="9525"/>
              <a:ext cx="26700" cy="16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2025758" y="2717414"/>
            <a:ext cx="74624" cy="4654348"/>
            <a:chOff x="0" y="0"/>
            <a:chExt cx="26743" cy="1667986"/>
          </a:xfrm>
        </p:grpSpPr>
        <p:sp>
          <p:nvSpPr>
            <p:cNvPr id="113" name="Google Shape;113;p13"/>
            <p:cNvSpPr/>
            <p:nvPr/>
          </p:nvSpPr>
          <p:spPr>
            <a:xfrm>
              <a:off x="0" y="0"/>
              <a:ext cx="26743" cy="1667986"/>
            </a:xfrm>
            <a:custGeom>
              <a:rect b="b" l="l" r="r" t="t"/>
              <a:pathLst>
                <a:path extrusionOk="0" h="1667986" w="26743">
                  <a:moveTo>
                    <a:pt x="0" y="0"/>
                  </a:moveTo>
                  <a:lnTo>
                    <a:pt x="26743" y="0"/>
                  </a:lnTo>
                  <a:lnTo>
                    <a:pt x="26743" y="1667986"/>
                  </a:lnTo>
                  <a:lnTo>
                    <a:pt x="0" y="1667986"/>
                  </a:lnTo>
                  <a:close/>
                </a:path>
              </a:pathLst>
            </a:custGeom>
            <a:gradFill>
              <a:gsLst>
                <a:gs pos="0">
                  <a:srgbClr val="F4F2F3"/>
                </a:gs>
                <a:gs pos="100000">
                  <a:srgbClr val="94928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4" name="Google Shape;114;p13"/>
            <p:cNvSpPr txBox="1"/>
            <p:nvPr/>
          </p:nvSpPr>
          <p:spPr>
            <a:xfrm>
              <a:off x="0" y="9525"/>
              <a:ext cx="26700" cy="16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7381065" y="2177740"/>
            <a:ext cx="2487786" cy="574386"/>
            <a:chOff x="0" y="-28575"/>
            <a:chExt cx="891566" cy="205847"/>
          </a:xfrm>
        </p:grpSpPr>
        <p:sp>
          <p:nvSpPr>
            <p:cNvPr id="116" name="Google Shape;116;p13"/>
            <p:cNvSpPr/>
            <p:nvPr/>
          </p:nvSpPr>
          <p:spPr>
            <a:xfrm>
              <a:off x="0" y="0"/>
              <a:ext cx="891566" cy="177272"/>
            </a:xfrm>
            <a:custGeom>
              <a:rect b="b" l="l" r="r" t="t"/>
              <a:pathLst>
                <a:path extrusionOk="0" h="177272" w="891566">
                  <a:moveTo>
                    <a:pt x="0" y="0"/>
                  </a:moveTo>
                  <a:lnTo>
                    <a:pt x="891566" y="0"/>
                  </a:lnTo>
                  <a:lnTo>
                    <a:pt x="891566" y="177272"/>
                  </a:lnTo>
                  <a:lnTo>
                    <a:pt x="0" y="177272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7" name="Google Shape;117;p13"/>
            <p:cNvSpPr txBox="1"/>
            <p:nvPr/>
          </p:nvSpPr>
          <p:spPr>
            <a:xfrm>
              <a:off x="0" y="-28575"/>
              <a:ext cx="891566" cy="205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7412346" y="2212451"/>
            <a:ext cx="2425222" cy="504963"/>
            <a:chOff x="0" y="-28575"/>
            <a:chExt cx="869145" cy="180968"/>
          </a:xfrm>
        </p:grpSpPr>
        <p:sp>
          <p:nvSpPr>
            <p:cNvPr id="119" name="Google Shape;119;p13"/>
            <p:cNvSpPr/>
            <p:nvPr/>
          </p:nvSpPr>
          <p:spPr>
            <a:xfrm>
              <a:off x="0" y="0"/>
              <a:ext cx="869145" cy="152393"/>
            </a:xfrm>
            <a:custGeom>
              <a:rect b="b" l="l" r="r" t="t"/>
              <a:pathLst>
                <a:path extrusionOk="0" h="152393" w="869145">
                  <a:moveTo>
                    <a:pt x="0" y="0"/>
                  </a:moveTo>
                  <a:lnTo>
                    <a:pt x="869145" y="0"/>
                  </a:lnTo>
                  <a:lnTo>
                    <a:pt x="869145" y="152393"/>
                  </a:lnTo>
                  <a:lnTo>
                    <a:pt x="0" y="1523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0" name="Google Shape;120;p13"/>
            <p:cNvSpPr txBox="1"/>
            <p:nvPr/>
          </p:nvSpPr>
          <p:spPr>
            <a:xfrm>
              <a:off x="0" y="-28575"/>
              <a:ext cx="869145" cy="1809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2244045" y="3799525"/>
            <a:ext cx="1117685" cy="997577"/>
            <a:chOff x="0" y="0"/>
            <a:chExt cx="400553" cy="357509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400553" cy="357509"/>
            </a:xfrm>
            <a:custGeom>
              <a:rect b="b" l="l" r="r" t="t"/>
              <a:pathLst>
                <a:path extrusionOk="0" h="357509" w="400553">
                  <a:moveTo>
                    <a:pt x="0" y="0"/>
                  </a:moveTo>
                  <a:lnTo>
                    <a:pt x="400553" y="0"/>
                  </a:lnTo>
                  <a:lnTo>
                    <a:pt x="400553" y="357509"/>
                  </a:lnTo>
                  <a:lnTo>
                    <a:pt x="0" y="357509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3" name="Google Shape;123;p13"/>
            <p:cNvSpPr txBox="1"/>
            <p:nvPr/>
          </p:nvSpPr>
          <p:spPr>
            <a:xfrm>
              <a:off x="0" y="19050"/>
              <a:ext cx="400553" cy="33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764410" y="3799525"/>
            <a:ext cx="1121328" cy="997577"/>
            <a:chOff x="0" y="0"/>
            <a:chExt cx="401859" cy="357509"/>
          </a:xfrm>
        </p:grpSpPr>
        <p:sp>
          <p:nvSpPr>
            <p:cNvPr id="125" name="Google Shape;125;p13"/>
            <p:cNvSpPr/>
            <p:nvPr/>
          </p:nvSpPr>
          <p:spPr>
            <a:xfrm>
              <a:off x="0" y="0"/>
              <a:ext cx="401859" cy="357509"/>
            </a:xfrm>
            <a:custGeom>
              <a:rect b="b" l="l" r="r" t="t"/>
              <a:pathLst>
                <a:path extrusionOk="0" h="357509" w="401859">
                  <a:moveTo>
                    <a:pt x="0" y="0"/>
                  </a:moveTo>
                  <a:lnTo>
                    <a:pt x="401859" y="0"/>
                  </a:lnTo>
                  <a:lnTo>
                    <a:pt x="401859" y="357509"/>
                  </a:lnTo>
                  <a:lnTo>
                    <a:pt x="0" y="357509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6" name="Google Shape;126;p13"/>
            <p:cNvSpPr txBox="1"/>
            <p:nvPr/>
          </p:nvSpPr>
          <p:spPr>
            <a:xfrm>
              <a:off x="0" y="19050"/>
              <a:ext cx="401859" cy="33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773935" y="6460352"/>
            <a:ext cx="2597321" cy="610927"/>
            <a:chOff x="0" y="0"/>
            <a:chExt cx="930821" cy="218942"/>
          </a:xfrm>
        </p:grpSpPr>
        <p:sp>
          <p:nvSpPr>
            <p:cNvPr id="128" name="Google Shape;128;p13"/>
            <p:cNvSpPr/>
            <p:nvPr/>
          </p:nvSpPr>
          <p:spPr>
            <a:xfrm>
              <a:off x="0" y="0"/>
              <a:ext cx="930821" cy="218942"/>
            </a:xfrm>
            <a:custGeom>
              <a:rect b="b" l="l" r="r" t="t"/>
              <a:pathLst>
                <a:path extrusionOk="0" h="218942" w="930821">
                  <a:moveTo>
                    <a:pt x="0" y="0"/>
                  </a:moveTo>
                  <a:lnTo>
                    <a:pt x="930821" y="0"/>
                  </a:lnTo>
                  <a:lnTo>
                    <a:pt x="930821" y="218942"/>
                  </a:lnTo>
                  <a:lnTo>
                    <a:pt x="0" y="218942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9" name="Google Shape;129;p13"/>
            <p:cNvSpPr txBox="1"/>
            <p:nvPr/>
          </p:nvSpPr>
          <p:spPr>
            <a:xfrm>
              <a:off x="0" y="19050"/>
              <a:ext cx="930821" cy="199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3"/>
          <p:cNvGrpSpPr/>
          <p:nvPr/>
        </p:nvGrpSpPr>
        <p:grpSpPr>
          <a:xfrm>
            <a:off x="5542772" y="3799525"/>
            <a:ext cx="1117685" cy="997577"/>
            <a:chOff x="0" y="0"/>
            <a:chExt cx="400553" cy="357509"/>
          </a:xfrm>
        </p:grpSpPr>
        <p:sp>
          <p:nvSpPr>
            <p:cNvPr id="131" name="Google Shape;131;p13"/>
            <p:cNvSpPr/>
            <p:nvPr/>
          </p:nvSpPr>
          <p:spPr>
            <a:xfrm>
              <a:off x="0" y="0"/>
              <a:ext cx="400553" cy="357509"/>
            </a:xfrm>
            <a:custGeom>
              <a:rect b="b" l="l" r="r" t="t"/>
              <a:pathLst>
                <a:path extrusionOk="0" h="357509" w="400553">
                  <a:moveTo>
                    <a:pt x="0" y="0"/>
                  </a:moveTo>
                  <a:lnTo>
                    <a:pt x="400553" y="0"/>
                  </a:lnTo>
                  <a:lnTo>
                    <a:pt x="400553" y="357509"/>
                  </a:lnTo>
                  <a:lnTo>
                    <a:pt x="0" y="357509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2" name="Google Shape;132;p13"/>
            <p:cNvSpPr txBox="1"/>
            <p:nvPr/>
          </p:nvSpPr>
          <p:spPr>
            <a:xfrm>
              <a:off x="0" y="19050"/>
              <a:ext cx="400553" cy="33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4063137" y="3799525"/>
            <a:ext cx="1121328" cy="997577"/>
            <a:chOff x="0" y="0"/>
            <a:chExt cx="401859" cy="357509"/>
          </a:xfrm>
        </p:grpSpPr>
        <p:sp>
          <p:nvSpPr>
            <p:cNvPr id="134" name="Google Shape;134;p13"/>
            <p:cNvSpPr/>
            <p:nvPr/>
          </p:nvSpPr>
          <p:spPr>
            <a:xfrm>
              <a:off x="0" y="0"/>
              <a:ext cx="401859" cy="357509"/>
            </a:xfrm>
            <a:custGeom>
              <a:rect b="b" l="l" r="r" t="t"/>
              <a:pathLst>
                <a:path extrusionOk="0" h="357509" w="401859">
                  <a:moveTo>
                    <a:pt x="0" y="0"/>
                  </a:moveTo>
                  <a:lnTo>
                    <a:pt x="401859" y="0"/>
                  </a:lnTo>
                  <a:lnTo>
                    <a:pt x="401859" y="357509"/>
                  </a:lnTo>
                  <a:lnTo>
                    <a:pt x="0" y="357509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5" name="Google Shape;135;p13"/>
            <p:cNvSpPr txBox="1"/>
            <p:nvPr/>
          </p:nvSpPr>
          <p:spPr>
            <a:xfrm>
              <a:off x="0" y="19050"/>
              <a:ext cx="401859" cy="33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4072662" y="6460352"/>
            <a:ext cx="2597321" cy="610927"/>
            <a:chOff x="0" y="0"/>
            <a:chExt cx="930821" cy="218942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930821" cy="218942"/>
            </a:xfrm>
            <a:custGeom>
              <a:rect b="b" l="l" r="r" t="t"/>
              <a:pathLst>
                <a:path extrusionOk="0" h="218942" w="930821">
                  <a:moveTo>
                    <a:pt x="0" y="0"/>
                  </a:moveTo>
                  <a:lnTo>
                    <a:pt x="930821" y="0"/>
                  </a:lnTo>
                  <a:lnTo>
                    <a:pt x="930821" y="218942"/>
                  </a:lnTo>
                  <a:lnTo>
                    <a:pt x="0" y="218942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8" name="Google Shape;138;p13"/>
            <p:cNvSpPr txBox="1"/>
            <p:nvPr/>
          </p:nvSpPr>
          <p:spPr>
            <a:xfrm>
              <a:off x="0" y="19050"/>
              <a:ext cx="930821" cy="199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8806843" y="3799525"/>
            <a:ext cx="1117685" cy="997577"/>
            <a:chOff x="0" y="0"/>
            <a:chExt cx="400553" cy="357509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400553" cy="357509"/>
            </a:xfrm>
            <a:custGeom>
              <a:rect b="b" l="l" r="r" t="t"/>
              <a:pathLst>
                <a:path extrusionOk="0" h="357509" w="400553">
                  <a:moveTo>
                    <a:pt x="0" y="0"/>
                  </a:moveTo>
                  <a:lnTo>
                    <a:pt x="400553" y="0"/>
                  </a:lnTo>
                  <a:lnTo>
                    <a:pt x="400553" y="357509"/>
                  </a:lnTo>
                  <a:lnTo>
                    <a:pt x="0" y="357509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1" name="Google Shape;141;p13"/>
            <p:cNvSpPr txBox="1"/>
            <p:nvPr/>
          </p:nvSpPr>
          <p:spPr>
            <a:xfrm>
              <a:off x="0" y="19050"/>
              <a:ext cx="400553" cy="33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7327208" y="3799525"/>
            <a:ext cx="1121328" cy="997577"/>
            <a:chOff x="0" y="0"/>
            <a:chExt cx="401859" cy="357509"/>
          </a:xfrm>
        </p:grpSpPr>
        <p:sp>
          <p:nvSpPr>
            <p:cNvPr id="143" name="Google Shape;143;p13"/>
            <p:cNvSpPr/>
            <p:nvPr/>
          </p:nvSpPr>
          <p:spPr>
            <a:xfrm>
              <a:off x="0" y="0"/>
              <a:ext cx="401859" cy="357509"/>
            </a:xfrm>
            <a:custGeom>
              <a:rect b="b" l="l" r="r" t="t"/>
              <a:pathLst>
                <a:path extrusionOk="0" h="357509" w="401859">
                  <a:moveTo>
                    <a:pt x="0" y="0"/>
                  </a:moveTo>
                  <a:lnTo>
                    <a:pt x="401859" y="0"/>
                  </a:lnTo>
                  <a:lnTo>
                    <a:pt x="401859" y="357509"/>
                  </a:lnTo>
                  <a:lnTo>
                    <a:pt x="0" y="357509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4" name="Google Shape;144;p13"/>
            <p:cNvSpPr txBox="1"/>
            <p:nvPr/>
          </p:nvSpPr>
          <p:spPr>
            <a:xfrm>
              <a:off x="0" y="19050"/>
              <a:ext cx="401859" cy="338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3"/>
          <p:cNvGrpSpPr/>
          <p:nvPr/>
        </p:nvGrpSpPr>
        <p:grpSpPr>
          <a:xfrm>
            <a:off x="7336733" y="6460352"/>
            <a:ext cx="2597321" cy="610927"/>
            <a:chOff x="0" y="0"/>
            <a:chExt cx="930821" cy="218942"/>
          </a:xfrm>
        </p:grpSpPr>
        <p:sp>
          <p:nvSpPr>
            <p:cNvPr id="146" name="Google Shape;146;p13"/>
            <p:cNvSpPr/>
            <p:nvPr/>
          </p:nvSpPr>
          <p:spPr>
            <a:xfrm>
              <a:off x="0" y="0"/>
              <a:ext cx="930821" cy="218942"/>
            </a:xfrm>
            <a:custGeom>
              <a:rect b="b" l="l" r="r" t="t"/>
              <a:pathLst>
                <a:path extrusionOk="0" h="218942" w="930821">
                  <a:moveTo>
                    <a:pt x="0" y="0"/>
                  </a:moveTo>
                  <a:lnTo>
                    <a:pt x="930821" y="0"/>
                  </a:lnTo>
                  <a:lnTo>
                    <a:pt x="930821" y="218942"/>
                  </a:lnTo>
                  <a:lnTo>
                    <a:pt x="0" y="218942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7" name="Google Shape;147;p13"/>
            <p:cNvSpPr txBox="1"/>
            <p:nvPr/>
          </p:nvSpPr>
          <p:spPr>
            <a:xfrm>
              <a:off x="0" y="19050"/>
              <a:ext cx="930821" cy="199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1405510" y="5055389"/>
            <a:ext cx="1322610" cy="260604"/>
            <a:chOff x="-1756" y="0"/>
            <a:chExt cx="473994" cy="93395"/>
          </a:xfrm>
        </p:grpSpPr>
        <p:sp>
          <p:nvSpPr>
            <p:cNvPr id="149" name="Google Shape;149;p13"/>
            <p:cNvSpPr/>
            <p:nvPr/>
          </p:nvSpPr>
          <p:spPr>
            <a:xfrm>
              <a:off x="0" y="0"/>
              <a:ext cx="472238" cy="93395"/>
            </a:xfrm>
            <a:custGeom>
              <a:rect b="b" l="l" r="r" t="t"/>
              <a:pathLst>
                <a:path extrusionOk="0" h="93395" w="472238">
                  <a:moveTo>
                    <a:pt x="0" y="0"/>
                  </a:moveTo>
                  <a:lnTo>
                    <a:pt x="472238" y="0"/>
                  </a:lnTo>
                  <a:lnTo>
                    <a:pt x="472238" y="93395"/>
                  </a:lnTo>
                  <a:lnTo>
                    <a:pt x="0" y="93395"/>
                  </a:lnTo>
                  <a:close/>
                </a:path>
              </a:pathLst>
            </a:custGeom>
            <a:gradFill>
              <a:gsLst>
                <a:gs pos="0">
                  <a:srgbClr val="FFCE00"/>
                </a:gs>
                <a:gs pos="100000">
                  <a:srgbClr val="FFCF00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50" name="Google Shape;150;p13"/>
            <p:cNvSpPr txBox="1"/>
            <p:nvPr/>
          </p:nvSpPr>
          <p:spPr>
            <a:xfrm>
              <a:off x="-1756" y="9499"/>
              <a:ext cx="472200" cy="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1"/>
                  </a:solidFill>
                  <a:latin typeface="DM Sans"/>
                  <a:ea typeface="DM Sans"/>
                  <a:cs typeface="DM Sans"/>
                  <a:sym typeface="DM Sans"/>
                </a:rPr>
                <a:t>Reviews</a:t>
              </a:r>
              <a:endParaRPr/>
            </a:p>
          </p:txBody>
        </p:sp>
      </p:grpSp>
      <p:grpSp>
        <p:nvGrpSpPr>
          <p:cNvPr id="151" name="Google Shape;151;p13"/>
          <p:cNvGrpSpPr/>
          <p:nvPr/>
        </p:nvGrpSpPr>
        <p:grpSpPr>
          <a:xfrm>
            <a:off x="4720877" y="5055359"/>
            <a:ext cx="1299077" cy="260604"/>
            <a:chOff x="-1747" y="0"/>
            <a:chExt cx="465560" cy="93395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463813" cy="93395"/>
            </a:xfrm>
            <a:custGeom>
              <a:rect b="b" l="l" r="r" t="t"/>
              <a:pathLst>
                <a:path extrusionOk="0" h="93395" w="463813">
                  <a:moveTo>
                    <a:pt x="0" y="0"/>
                  </a:moveTo>
                  <a:lnTo>
                    <a:pt x="463813" y="0"/>
                  </a:lnTo>
                  <a:lnTo>
                    <a:pt x="463813" y="93395"/>
                  </a:lnTo>
                  <a:lnTo>
                    <a:pt x="0" y="93395"/>
                  </a:lnTo>
                  <a:close/>
                </a:path>
              </a:pathLst>
            </a:custGeom>
            <a:gradFill>
              <a:gsLst>
                <a:gs pos="0">
                  <a:srgbClr val="FFCE00"/>
                </a:gs>
                <a:gs pos="100000">
                  <a:srgbClr val="FFCF00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53" name="Google Shape;153;p13"/>
            <p:cNvSpPr txBox="1"/>
            <p:nvPr/>
          </p:nvSpPr>
          <p:spPr>
            <a:xfrm>
              <a:off x="-1747" y="9539"/>
              <a:ext cx="463800" cy="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1"/>
                  </a:solidFill>
                  <a:latin typeface="DM Sans"/>
                  <a:ea typeface="DM Sans"/>
                  <a:cs typeface="DM Sans"/>
                  <a:sym typeface="DM Sans"/>
                </a:rPr>
                <a:t>Attractions</a:t>
              </a:r>
              <a:endParaRPr/>
            </a:p>
          </p:txBody>
        </p:sp>
      </p:grpSp>
      <p:grpSp>
        <p:nvGrpSpPr>
          <p:cNvPr id="154" name="Google Shape;154;p13"/>
          <p:cNvGrpSpPr/>
          <p:nvPr/>
        </p:nvGrpSpPr>
        <p:grpSpPr>
          <a:xfrm>
            <a:off x="8059978" y="5055359"/>
            <a:ext cx="1130051" cy="296337"/>
            <a:chOff x="0" y="0"/>
            <a:chExt cx="404984" cy="106200"/>
          </a:xfrm>
        </p:grpSpPr>
        <p:sp>
          <p:nvSpPr>
            <p:cNvPr id="155" name="Google Shape;155;p13"/>
            <p:cNvSpPr/>
            <p:nvPr/>
          </p:nvSpPr>
          <p:spPr>
            <a:xfrm>
              <a:off x="0" y="0"/>
              <a:ext cx="399874" cy="106200"/>
            </a:xfrm>
            <a:custGeom>
              <a:rect b="b" l="l" r="r" t="t"/>
              <a:pathLst>
                <a:path extrusionOk="0" h="106200" w="399874">
                  <a:moveTo>
                    <a:pt x="0" y="0"/>
                  </a:moveTo>
                  <a:lnTo>
                    <a:pt x="399874" y="0"/>
                  </a:lnTo>
                  <a:lnTo>
                    <a:pt x="399874" y="106200"/>
                  </a:lnTo>
                  <a:lnTo>
                    <a:pt x="0" y="106200"/>
                  </a:lnTo>
                  <a:close/>
                </a:path>
              </a:pathLst>
            </a:custGeom>
            <a:gradFill>
              <a:gsLst>
                <a:gs pos="0">
                  <a:srgbClr val="FFCE00"/>
                </a:gs>
                <a:gs pos="100000">
                  <a:srgbClr val="FFCF00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56" name="Google Shape;156;p13"/>
            <p:cNvSpPr txBox="1"/>
            <p:nvPr/>
          </p:nvSpPr>
          <p:spPr>
            <a:xfrm>
              <a:off x="5084" y="9522"/>
              <a:ext cx="399900" cy="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1"/>
                  </a:solidFill>
                  <a:latin typeface="DM Sans"/>
                  <a:ea typeface="DM Sans"/>
                  <a:cs typeface="DM Sans"/>
                  <a:sym typeface="DM Sans"/>
                </a:rPr>
                <a:t>Premium</a:t>
              </a:r>
              <a:endParaRPr/>
            </a:p>
          </p:txBody>
        </p:sp>
      </p:grpSp>
      <p:grpSp>
        <p:nvGrpSpPr>
          <p:cNvPr id="157" name="Google Shape;157;p13"/>
          <p:cNvGrpSpPr/>
          <p:nvPr/>
        </p:nvGrpSpPr>
        <p:grpSpPr>
          <a:xfrm>
            <a:off x="764410" y="5529586"/>
            <a:ext cx="2597321" cy="610927"/>
            <a:chOff x="0" y="0"/>
            <a:chExt cx="930821" cy="218942"/>
          </a:xfrm>
        </p:grpSpPr>
        <p:sp>
          <p:nvSpPr>
            <p:cNvPr id="158" name="Google Shape;158;p13"/>
            <p:cNvSpPr/>
            <p:nvPr/>
          </p:nvSpPr>
          <p:spPr>
            <a:xfrm>
              <a:off x="0" y="0"/>
              <a:ext cx="930821" cy="218942"/>
            </a:xfrm>
            <a:custGeom>
              <a:rect b="b" l="l" r="r" t="t"/>
              <a:pathLst>
                <a:path extrusionOk="0" h="218942" w="930821">
                  <a:moveTo>
                    <a:pt x="0" y="0"/>
                  </a:moveTo>
                  <a:lnTo>
                    <a:pt x="930821" y="0"/>
                  </a:lnTo>
                  <a:lnTo>
                    <a:pt x="930821" y="218942"/>
                  </a:lnTo>
                  <a:lnTo>
                    <a:pt x="0" y="218942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59" name="Google Shape;159;p13"/>
            <p:cNvSpPr txBox="1"/>
            <p:nvPr/>
          </p:nvSpPr>
          <p:spPr>
            <a:xfrm>
              <a:off x="0" y="19050"/>
              <a:ext cx="930821" cy="199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3"/>
          <p:cNvGrpSpPr/>
          <p:nvPr/>
        </p:nvGrpSpPr>
        <p:grpSpPr>
          <a:xfrm>
            <a:off x="4063137" y="5529586"/>
            <a:ext cx="2597321" cy="610927"/>
            <a:chOff x="0" y="0"/>
            <a:chExt cx="930821" cy="218942"/>
          </a:xfrm>
        </p:grpSpPr>
        <p:sp>
          <p:nvSpPr>
            <p:cNvPr id="161" name="Google Shape;161;p13"/>
            <p:cNvSpPr/>
            <p:nvPr/>
          </p:nvSpPr>
          <p:spPr>
            <a:xfrm>
              <a:off x="0" y="0"/>
              <a:ext cx="930821" cy="218942"/>
            </a:xfrm>
            <a:custGeom>
              <a:rect b="b" l="l" r="r" t="t"/>
              <a:pathLst>
                <a:path extrusionOk="0" h="218942" w="930821">
                  <a:moveTo>
                    <a:pt x="0" y="0"/>
                  </a:moveTo>
                  <a:lnTo>
                    <a:pt x="930821" y="0"/>
                  </a:lnTo>
                  <a:lnTo>
                    <a:pt x="930821" y="218942"/>
                  </a:lnTo>
                  <a:lnTo>
                    <a:pt x="0" y="218942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62" name="Google Shape;162;p13"/>
            <p:cNvSpPr txBox="1"/>
            <p:nvPr/>
          </p:nvSpPr>
          <p:spPr>
            <a:xfrm>
              <a:off x="0" y="19050"/>
              <a:ext cx="930821" cy="199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3"/>
          <p:cNvGrpSpPr/>
          <p:nvPr/>
        </p:nvGrpSpPr>
        <p:grpSpPr>
          <a:xfrm>
            <a:off x="7327208" y="5529586"/>
            <a:ext cx="2597321" cy="610927"/>
            <a:chOff x="0" y="0"/>
            <a:chExt cx="930821" cy="218942"/>
          </a:xfrm>
        </p:grpSpPr>
        <p:sp>
          <p:nvSpPr>
            <p:cNvPr id="164" name="Google Shape;164;p13"/>
            <p:cNvSpPr/>
            <p:nvPr/>
          </p:nvSpPr>
          <p:spPr>
            <a:xfrm>
              <a:off x="0" y="0"/>
              <a:ext cx="930821" cy="218942"/>
            </a:xfrm>
            <a:custGeom>
              <a:rect b="b" l="l" r="r" t="t"/>
              <a:pathLst>
                <a:path extrusionOk="0" h="218942" w="930821">
                  <a:moveTo>
                    <a:pt x="0" y="0"/>
                  </a:moveTo>
                  <a:lnTo>
                    <a:pt x="930821" y="0"/>
                  </a:lnTo>
                  <a:lnTo>
                    <a:pt x="930821" y="218942"/>
                  </a:lnTo>
                  <a:lnTo>
                    <a:pt x="0" y="218942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65" name="Google Shape;165;p13"/>
            <p:cNvSpPr txBox="1"/>
            <p:nvPr/>
          </p:nvSpPr>
          <p:spPr>
            <a:xfrm>
              <a:off x="0" y="19050"/>
              <a:ext cx="930821" cy="1998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61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3"/>
          <p:cNvGrpSpPr/>
          <p:nvPr/>
        </p:nvGrpSpPr>
        <p:grpSpPr>
          <a:xfrm>
            <a:off x="797983" y="3752571"/>
            <a:ext cx="1054199" cy="1011766"/>
            <a:chOff x="0" y="-28575"/>
            <a:chExt cx="377795" cy="362588"/>
          </a:xfrm>
        </p:grpSpPr>
        <p:sp>
          <p:nvSpPr>
            <p:cNvPr id="167" name="Google Shape;167;p13"/>
            <p:cNvSpPr/>
            <p:nvPr/>
          </p:nvSpPr>
          <p:spPr>
            <a:xfrm>
              <a:off x="0" y="0"/>
              <a:ext cx="377795" cy="334013"/>
            </a:xfrm>
            <a:custGeom>
              <a:rect b="b" l="l" r="r" t="t"/>
              <a:pathLst>
                <a:path extrusionOk="0" h="334013" w="377795">
                  <a:moveTo>
                    <a:pt x="0" y="0"/>
                  </a:moveTo>
                  <a:lnTo>
                    <a:pt x="377795" y="0"/>
                  </a:lnTo>
                  <a:lnTo>
                    <a:pt x="377795" y="334013"/>
                  </a:lnTo>
                  <a:lnTo>
                    <a:pt x="0" y="334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8" name="Google Shape;168;p13"/>
            <p:cNvSpPr txBox="1"/>
            <p:nvPr/>
          </p:nvSpPr>
          <p:spPr>
            <a:xfrm>
              <a:off x="0" y="-28575"/>
              <a:ext cx="377795" cy="362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definition</a:t>
              </a:r>
              <a:endParaRPr/>
            </a:p>
          </p:txBody>
        </p:sp>
      </p:grpSp>
      <p:grpSp>
        <p:nvGrpSpPr>
          <p:cNvPr id="169" name="Google Shape;169;p13"/>
          <p:cNvGrpSpPr/>
          <p:nvPr/>
        </p:nvGrpSpPr>
        <p:grpSpPr>
          <a:xfrm>
            <a:off x="2275797" y="3752571"/>
            <a:ext cx="1054199" cy="1011766"/>
            <a:chOff x="0" y="-28575"/>
            <a:chExt cx="377795" cy="362588"/>
          </a:xfrm>
        </p:grpSpPr>
        <p:sp>
          <p:nvSpPr>
            <p:cNvPr id="170" name="Google Shape;170;p13"/>
            <p:cNvSpPr/>
            <p:nvPr/>
          </p:nvSpPr>
          <p:spPr>
            <a:xfrm>
              <a:off x="0" y="0"/>
              <a:ext cx="377795" cy="334013"/>
            </a:xfrm>
            <a:custGeom>
              <a:rect b="b" l="l" r="r" t="t"/>
              <a:pathLst>
                <a:path extrusionOk="0" h="334013" w="377795">
                  <a:moveTo>
                    <a:pt x="0" y="0"/>
                  </a:moveTo>
                  <a:lnTo>
                    <a:pt x="377795" y="0"/>
                  </a:lnTo>
                  <a:lnTo>
                    <a:pt x="377795" y="334013"/>
                  </a:lnTo>
                  <a:lnTo>
                    <a:pt x="0" y="334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1" name="Google Shape;171;p13"/>
            <p:cNvSpPr txBox="1"/>
            <p:nvPr/>
          </p:nvSpPr>
          <p:spPr>
            <a:xfrm>
              <a:off x="0" y="-28575"/>
              <a:ext cx="377795" cy="362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definition</a:t>
              </a:r>
              <a:endParaRPr/>
            </a:p>
          </p:txBody>
        </p:sp>
      </p:grpSp>
      <p:grpSp>
        <p:nvGrpSpPr>
          <p:cNvPr id="172" name="Google Shape;172;p13"/>
          <p:cNvGrpSpPr/>
          <p:nvPr/>
        </p:nvGrpSpPr>
        <p:grpSpPr>
          <a:xfrm>
            <a:off x="4096710" y="3752571"/>
            <a:ext cx="1054199" cy="1011766"/>
            <a:chOff x="0" y="-28575"/>
            <a:chExt cx="377795" cy="362588"/>
          </a:xfrm>
        </p:grpSpPr>
        <p:sp>
          <p:nvSpPr>
            <p:cNvPr id="173" name="Google Shape;173;p13"/>
            <p:cNvSpPr/>
            <p:nvPr/>
          </p:nvSpPr>
          <p:spPr>
            <a:xfrm>
              <a:off x="0" y="0"/>
              <a:ext cx="377795" cy="334013"/>
            </a:xfrm>
            <a:custGeom>
              <a:rect b="b" l="l" r="r" t="t"/>
              <a:pathLst>
                <a:path extrusionOk="0" h="334013" w="377795">
                  <a:moveTo>
                    <a:pt x="0" y="0"/>
                  </a:moveTo>
                  <a:lnTo>
                    <a:pt x="377795" y="0"/>
                  </a:lnTo>
                  <a:lnTo>
                    <a:pt x="377795" y="334013"/>
                  </a:lnTo>
                  <a:lnTo>
                    <a:pt x="0" y="334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4" name="Google Shape;174;p13"/>
            <p:cNvSpPr txBox="1"/>
            <p:nvPr/>
          </p:nvSpPr>
          <p:spPr>
            <a:xfrm>
              <a:off x="0" y="-28575"/>
              <a:ext cx="377795" cy="362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definition</a:t>
              </a:r>
              <a:endParaRPr/>
            </a:p>
          </p:txBody>
        </p:sp>
      </p:grpSp>
      <p:grpSp>
        <p:nvGrpSpPr>
          <p:cNvPr id="175" name="Google Shape;175;p13"/>
          <p:cNvGrpSpPr/>
          <p:nvPr/>
        </p:nvGrpSpPr>
        <p:grpSpPr>
          <a:xfrm>
            <a:off x="5575957" y="3752571"/>
            <a:ext cx="1054199" cy="1011766"/>
            <a:chOff x="0" y="-28575"/>
            <a:chExt cx="377795" cy="362588"/>
          </a:xfrm>
        </p:grpSpPr>
        <p:sp>
          <p:nvSpPr>
            <p:cNvPr id="176" name="Google Shape;176;p13"/>
            <p:cNvSpPr/>
            <p:nvPr/>
          </p:nvSpPr>
          <p:spPr>
            <a:xfrm>
              <a:off x="0" y="0"/>
              <a:ext cx="377795" cy="334013"/>
            </a:xfrm>
            <a:custGeom>
              <a:rect b="b" l="l" r="r" t="t"/>
              <a:pathLst>
                <a:path extrusionOk="0" h="334013" w="377795">
                  <a:moveTo>
                    <a:pt x="0" y="0"/>
                  </a:moveTo>
                  <a:lnTo>
                    <a:pt x="377795" y="0"/>
                  </a:lnTo>
                  <a:lnTo>
                    <a:pt x="377795" y="334013"/>
                  </a:lnTo>
                  <a:lnTo>
                    <a:pt x="0" y="334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7" name="Google Shape;177;p13"/>
            <p:cNvSpPr txBox="1"/>
            <p:nvPr/>
          </p:nvSpPr>
          <p:spPr>
            <a:xfrm>
              <a:off x="0" y="-28575"/>
              <a:ext cx="377795" cy="362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definition</a:t>
              </a:r>
              <a:endParaRPr/>
            </a:p>
          </p:txBody>
        </p:sp>
      </p:grpSp>
      <p:grpSp>
        <p:nvGrpSpPr>
          <p:cNvPr id="178" name="Google Shape;178;p13"/>
          <p:cNvGrpSpPr/>
          <p:nvPr/>
        </p:nvGrpSpPr>
        <p:grpSpPr>
          <a:xfrm>
            <a:off x="7359870" y="3752571"/>
            <a:ext cx="1054199" cy="1011766"/>
            <a:chOff x="0" y="-28575"/>
            <a:chExt cx="377795" cy="362588"/>
          </a:xfrm>
        </p:grpSpPr>
        <p:sp>
          <p:nvSpPr>
            <p:cNvPr id="179" name="Google Shape;179;p13"/>
            <p:cNvSpPr/>
            <p:nvPr/>
          </p:nvSpPr>
          <p:spPr>
            <a:xfrm>
              <a:off x="0" y="0"/>
              <a:ext cx="377795" cy="334013"/>
            </a:xfrm>
            <a:custGeom>
              <a:rect b="b" l="l" r="r" t="t"/>
              <a:pathLst>
                <a:path extrusionOk="0" h="334013" w="377795">
                  <a:moveTo>
                    <a:pt x="0" y="0"/>
                  </a:moveTo>
                  <a:lnTo>
                    <a:pt x="377795" y="0"/>
                  </a:lnTo>
                  <a:lnTo>
                    <a:pt x="377795" y="334013"/>
                  </a:lnTo>
                  <a:lnTo>
                    <a:pt x="0" y="334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0" name="Google Shape;180;p13"/>
            <p:cNvSpPr txBox="1"/>
            <p:nvPr/>
          </p:nvSpPr>
          <p:spPr>
            <a:xfrm>
              <a:off x="0" y="-28575"/>
              <a:ext cx="377795" cy="362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definition</a:t>
              </a:r>
              <a:endParaRPr/>
            </a:p>
          </p:txBody>
        </p:sp>
      </p:grpSp>
      <p:grpSp>
        <p:nvGrpSpPr>
          <p:cNvPr id="181" name="Google Shape;181;p13"/>
          <p:cNvGrpSpPr/>
          <p:nvPr/>
        </p:nvGrpSpPr>
        <p:grpSpPr>
          <a:xfrm>
            <a:off x="8838595" y="3752571"/>
            <a:ext cx="1054199" cy="1011766"/>
            <a:chOff x="0" y="-28575"/>
            <a:chExt cx="377795" cy="362588"/>
          </a:xfrm>
        </p:grpSpPr>
        <p:sp>
          <p:nvSpPr>
            <p:cNvPr id="182" name="Google Shape;182;p13"/>
            <p:cNvSpPr/>
            <p:nvPr/>
          </p:nvSpPr>
          <p:spPr>
            <a:xfrm>
              <a:off x="0" y="0"/>
              <a:ext cx="377795" cy="334013"/>
            </a:xfrm>
            <a:custGeom>
              <a:rect b="b" l="l" r="r" t="t"/>
              <a:pathLst>
                <a:path extrusionOk="0" h="334013" w="377795">
                  <a:moveTo>
                    <a:pt x="0" y="0"/>
                  </a:moveTo>
                  <a:lnTo>
                    <a:pt x="377795" y="0"/>
                  </a:lnTo>
                  <a:lnTo>
                    <a:pt x="377795" y="334013"/>
                  </a:lnTo>
                  <a:lnTo>
                    <a:pt x="0" y="334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3" name="Google Shape;183;p13"/>
            <p:cNvSpPr txBox="1"/>
            <p:nvPr/>
          </p:nvSpPr>
          <p:spPr>
            <a:xfrm>
              <a:off x="0" y="-28575"/>
              <a:ext cx="377795" cy="362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definition</a:t>
              </a:r>
              <a:endParaRPr/>
            </a:p>
          </p:txBody>
        </p:sp>
      </p:grpSp>
      <p:grpSp>
        <p:nvGrpSpPr>
          <p:cNvPr id="184" name="Google Shape;184;p13"/>
          <p:cNvGrpSpPr/>
          <p:nvPr/>
        </p:nvGrpSpPr>
        <p:grpSpPr>
          <a:xfrm>
            <a:off x="7360781" y="5522412"/>
            <a:ext cx="2537510" cy="625319"/>
            <a:chOff x="0" y="-14285"/>
            <a:chExt cx="909386" cy="224100"/>
          </a:xfrm>
        </p:grpSpPr>
        <p:sp>
          <p:nvSpPr>
            <p:cNvPr id="185" name="Google Shape;185;p13"/>
            <p:cNvSpPr/>
            <p:nvPr/>
          </p:nvSpPr>
          <p:spPr>
            <a:xfrm>
              <a:off x="0" y="0"/>
              <a:ext cx="907410" cy="195514"/>
            </a:xfrm>
            <a:custGeom>
              <a:rect b="b" l="l" r="r" t="t"/>
              <a:pathLst>
                <a:path extrusionOk="0" h="195514" w="907410">
                  <a:moveTo>
                    <a:pt x="0" y="0"/>
                  </a:moveTo>
                  <a:lnTo>
                    <a:pt x="907410" y="0"/>
                  </a:lnTo>
                  <a:lnTo>
                    <a:pt x="907410" y="195514"/>
                  </a:lnTo>
                  <a:lnTo>
                    <a:pt x="0" y="1955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6" name="Google Shape;186;p13"/>
            <p:cNvSpPr txBox="1"/>
            <p:nvPr/>
          </p:nvSpPr>
          <p:spPr>
            <a:xfrm>
              <a:off x="1886" y="-14285"/>
              <a:ext cx="907500" cy="2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definition</a:t>
              </a:r>
              <a:endParaRPr/>
            </a:p>
          </p:txBody>
        </p:sp>
      </p:grpSp>
      <p:sp>
        <p:nvSpPr>
          <p:cNvPr id="187" name="Google Shape;187;p13"/>
          <p:cNvSpPr/>
          <p:nvPr/>
        </p:nvSpPr>
        <p:spPr>
          <a:xfrm>
            <a:off x="7366045" y="6493052"/>
            <a:ext cx="2531674" cy="545484"/>
          </a:xfrm>
          <a:custGeom>
            <a:rect b="b" l="l" r="r" t="t"/>
            <a:pathLst>
              <a:path extrusionOk="0" h="195514" w="907410">
                <a:moveTo>
                  <a:pt x="0" y="0"/>
                </a:moveTo>
                <a:lnTo>
                  <a:pt x="907410" y="0"/>
                </a:lnTo>
                <a:lnTo>
                  <a:pt x="907410" y="195514"/>
                </a:lnTo>
                <a:lnTo>
                  <a:pt x="0" y="19551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88" name="Google Shape;188;p13"/>
          <p:cNvGrpSpPr/>
          <p:nvPr/>
        </p:nvGrpSpPr>
        <p:grpSpPr>
          <a:xfrm>
            <a:off x="4104786" y="6453166"/>
            <a:ext cx="2538463" cy="625329"/>
            <a:chOff x="0" y="-14285"/>
            <a:chExt cx="909713" cy="224100"/>
          </a:xfrm>
        </p:grpSpPr>
        <p:sp>
          <p:nvSpPr>
            <p:cNvPr id="189" name="Google Shape;189;p13"/>
            <p:cNvSpPr/>
            <p:nvPr/>
          </p:nvSpPr>
          <p:spPr>
            <a:xfrm>
              <a:off x="0" y="0"/>
              <a:ext cx="907410" cy="195514"/>
            </a:xfrm>
            <a:custGeom>
              <a:rect b="b" l="l" r="r" t="t"/>
              <a:pathLst>
                <a:path extrusionOk="0" h="195514" w="907410">
                  <a:moveTo>
                    <a:pt x="0" y="0"/>
                  </a:moveTo>
                  <a:lnTo>
                    <a:pt x="907410" y="0"/>
                  </a:lnTo>
                  <a:lnTo>
                    <a:pt x="907410" y="195514"/>
                  </a:lnTo>
                  <a:lnTo>
                    <a:pt x="0" y="1955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0" name="Google Shape;190;p13"/>
            <p:cNvSpPr txBox="1"/>
            <p:nvPr/>
          </p:nvSpPr>
          <p:spPr>
            <a:xfrm>
              <a:off x="2213" y="-14285"/>
              <a:ext cx="907500" cy="2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definition</a:t>
              </a:r>
              <a:endParaRPr/>
            </a:p>
          </p:txBody>
        </p:sp>
      </p:grpSp>
      <p:grpSp>
        <p:nvGrpSpPr>
          <p:cNvPr id="191" name="Google Shape;191;p13"/>
          <p:cNvGrpSpPr/>
          <p:nvPr/>
        </p:nvGrpSpPr>
        <p:grpSpPr>
          <a:xfrm>
            <a:off x="4101968" y="5522411"/>
            <a:ext cx="2536924" cy="625329"/>
            <a:chOff x="-1752" y="-14285"/>
            <a:chExt cx="909162" cy="224100"/>
          </a:xfrm>
        </p:grpSpPr>
        <p:sp>
          <p:nvSpPr>
            <p:cNvPr id="192" name="Google Shape;192;p13"/>
            <p:cNvSpPr/>
            <p:nvPr/>
          </p:nvSpPr>
          <p:spPr>
            <a:xfrm>
              <a:off x="0" y="0"/>
              <a:ext cx="907410" cy="195514"/>
            </a:xfrm>
            <a:custGeom>
              <a:rect b="b" l="l" r="r" t="t"/>
              <a:pathLst>
                <a:path extrusionOk="0" h="195514" w="907410">
                  <a:moveTo>
                    <a:pt x="0" y="0"/>
                  </a:moveTo>
                  <a:lnTo>
                    <a:pt x="907410" y="0"/>
                  </a:lnTo>
                  <a:lnTo>
                    <a:pt x="907410" y="195514"/>
                  </a:lnTo>
                  <a:lnTo>
                    <a:pt x="0" y="1955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3" name="Google Shape;193;p13"/>
            <p:cNvSpPr txBox="1"/>
            <p:nvPr/>
          </p:nvSpPr>
          <p:spPr>
            <a:xfrm>
              <a:off x="-1752" y="-14285"/>
              <a:ext cx="907500" cy="2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definition</a:t>
              </a:r>
              <a:endParaRPr/>
            </a:p>
          </p:txBody>
        </p:sp>
      </p:grpSp>
      <p:grpSp>
        <p:nvGrpSpPr>
          <p:cNvPr id="194" name="Google Shape;194;p13"/>
          <p:cNvGrpSpPr/>
          <p:nvPr/>
        </p:nvGrpSpPr>
        <p:grpSpPr>
          <a:xfrm>
            <a:off x="797072" y="5522387"/>
            <a:ext cx="2538372" cy="625319"/>
            <a:chOff x="0" y="-14294"/>
            <a:chExt cx="909695" cy="224100"/>
          </a:xfrm>
        </p:grpSpPr>
        <p:sp>
          <p:nvSpPr>
            <p:cNvPr id="195" name="Google Shape;195;p13"/>
            <p:cNvSpPr/>
            <p:nvPr/>
          </p:nvSpPr>
          <p:spPr>
            <a:xfrm>
              <a:off x="0" y="0"/>
              <a:ext cx="907410" cy="195514"/>
            </a:xfrm>
            <a:custGeom>
              <a:rect b="b" l="l" r="r" t="t"/>
              <a:pathLst>
                <a:path extrusionOk="0" h="195514" w="907410">
                  <a:moveTo>
                    <a:pt x="0" y="0"/>
                  </a:moveTo>
                  <a:lnTo>
                    <a:pt x="907410" y="0"/>
                  </a:lnTo>
                  <a:lnTo>
                    <a:pt x="907410" y="195514"/>
                  </a:lnTo>
                  <a:lnTo>
                    <a:pt x="0" y="1955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6" name="Google Shape;196;p13"/>
            <p:cNvSpPr txBox="1"/>
            <p:nvPr/>
          </p:nvSpPr>
          <p:spPr>
            <a:xfrm>
              <a:off x="2195" y="-14294"/>
              <a:ext cx="907500" cy="2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definition</a:t>
              </a:r>
              <a:endParaRPr/>
            </a:p>
          </p:txBody>
        </p:sp>
      </p:grpSp>
      <p:grpSp>
        <p:nvGrpSpPr>
          <p:cNvPr id="197" name="Google Shape;197;p13"/>
          <p:cNvGrpSpPr/>
          <p:nvPr/>
        </p:nvGrpSpPr>
        <p:grpSpPr>
          <a:xfrm>
            <a:off x="794147" y="6453116"/>
            <a:ext cx="2540337" cy="625329"/>
            <a:chOff x="-2974" y="-14298"/>
            <a:chExt cx="910384" cy="224100"/>
          </a:xfrm>
        </p:grpSpPr>
        <p:sp>
          <p:nvSpPr>
            <p:cNvPr id="198" name="Google Shape;198;p13"/>
            <p:cNvSpPr/>
            <p:nvPr/>
          </p:nvSpPr>
          <p:spPr>
            <a:xfrm>
              <a:off x="0" y="0"/>
              <a:ext cx="907410" cy="195514"/>
            </a:xfrm>
            <a:custGeom>
              <a:rect b="b" l="l" r="r" t="t"/>
              <a:pathLst>
                <a:path extrusionOk="0" h="195514" w="907410">
                  <a:moveTo>
                    <a:pt x="0" y="0"/>
                  </a:moveTo>
                  <a:lnTo>
                    <a:pt x="907410" y="0"/>
                  </a:lnTo>
                  <a:lnTo>
                    <a:pt x="907410" y="195514"/>
                  </a:lnTo>
                  <a:lnTo>
                    <a:pt x="0" y="1955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9" name="Google Shape;199;p13"/>
            <p:cNvSpPr txBox="1"/>
            <p:nvPr/>
          </p:nvSpPr>
          <p:spPr>
            <a:xfrm>
              <a:off x="-2974" y="-14298"/>
              <a:ext cx="907500" cy="2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definition</a:t>
              </a:r>
              <a:endParaRPr/>
            </a:p>
          </p:txBody>
        </p:sp>
      </p:grpSp>
      <p:sp>
        <p:nvSpPr>
          <p:cNvPr id="200" name="Google Shape;200;p13"/>
          <p:cNvSpPr/>
          <p:nvPr/>
        </p:nvSpPr>
        <p:spPr>
          <a:xfrm>
            <a:off x="302575" y="1083368"/>
            <a:ext cx="1353482" cy="735956"/>
          </a:xfrm>
          <a:custGeom>
            <a:rect b="b" l="l" r="r" t="t"/>
            <a:pathLst>
              <a:path extrusionOk="0" h="735956" w="1353482">
                <a:moveTo>
                  <a:pt x="0" y="0"/>
                </a:moveTo>
                <a:lnTo>
                  <a:pt x="1353482" y="0"/>
                </a:lnTo>
                <a:lnTo>
                  <a:pt x="1353482" y="735956"/>
                </a:lnTo>
                <a:lnTo>
                  <a:pt x="0" y="735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3"/>
          <p:cNvSpPr txBox="1"/>
          <p:nvPr/>
        </p:nvSpPr>
        <p:spPr>
          <a:xfrm>
            <a:off x="2275353" y="582195"/>
            <a:ext cx="61413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975" u="none" cap="none" strike="noStrike">
                <a:solidFill>
                  <a:srgbClr val="FFFF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THE TRAVELLING ITINERARY</a:t>
            </a:r>
            <a:endParaRPr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989216" y="2388888"/>
            <a:ext cx="2167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00" u="none" cap="none" strike="noStrike">
                <a:solidFill>
                  <a:srgbClr val="FFFF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CHOOSE ACCOMMODATIONS</a:t>
            </a:r>
            <a:endParaRPr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4260296" y="2396100"/>
            <a:ext cx="2167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00" u="none" cap="none" strike="noStrike">
                <a:solidFill>
                  <a:srgbClr val="FFFF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PLAN AN ITINERARY</a:t>
            </a:r>
            <a:endParaRPr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7541204" y="2396100"/>
            <a:ext cx="2167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00" u="none" cap="none" strike="noStrike">
                <a:solidFill>
                  <a:srgbClr val="FFFF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GET A T</a:t>
            </a:r>
            <a:r>
              <a:rPr lang="en-US" sz="1500">
                <a:solidFill>
                  <a:srgbClr val="FFFF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RAVEL INSURANCE</a:t>
            </a:r>
            <a:endParaRPr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05" name="Google Shape;205;p13"/>
          <p:cNvSpPr txBox="1"/>
          <p:nvPr/>
        </p:nvSpPr>
        <p:spPr>
          <a:xfrm>
            <a:off x="1776852" y="1648199"/>
            <a:ext cx="7117379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1"/>
                </a:solidFill>
                <a:latin typeface="DM Sans"/>
                <a:ea typeface="DM Sans"/>
                <a:cs typeface="DM Sans"/>
                <a:sym typeface="DM Sans"/>
              </a:rPr>
              <a:t>Below are some steps in preparing for a trip. What words can you associate with them? Choose words you found interesting to complete the diagram below. Open up a dictionary to start this journey! </a:t>
            </a:r>
            <a:endParaRPr/>
          </a:p>
        </p:txBody>
      </p:sp>
      <p:sp>
        <p:nvSpPr>
          <p:cNvPr id="206" name="Google Shape;206;p13"/>
          <p:cNvSpPr/>
          <p:nvPr/>
        </p:nvSpPr>
        <p:spPr>
          <a:xfrm flipH="1">
            <a:off x="8534022" y="-127277"/>
            <a:ext cx="2669658" cy="1451626"/>
          </a:xfrm>
          <a:custGeom>
            <a:rect b="b" l="l" r="r" t="t"/>
            <a:pathLst>
              <a:path extrusionOk="0" h="1451626" w="2669658">
                <a:moveTo>
                  <a:pt x="2669657" y="0"/>
                </a:moveTo>
                <a:lnTo>
                  <a:pt x="0" y="0"/>
                </a:lnTo>
                <a:lnTo>
                  <a:pt x="0" y="1451626"/>
                </a:lnTo>
                <a:lnTo>
                  <a:pt x="2669657" y="1451626"/>
                </a:lnTo>
                <a:lnTo>
                  <a:pt x="266965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3"/>
          <p:cNvSpPr txBox="1"/>
          <p:nvPr/>
        </p:nvSpPr>
        <p:spPr>
          <a:xfrm>
            <a:off x="7359308" y="6481641"/>
            <a:ext cx="25323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b="0" i="0" lang="en-US" sz="1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definition</a:t>
            </a:r>
            <a:endParaRPr/>
          </a:p>
        </p:txBody>
      </p:sp>
      <p:cxnSp>
        <p:nvCxnSpPr>
          <p:cNvPr id="208" name="Google Shape;208;p13"/>
          <p:cNvCxnSpPr/>
          <p:nvPr/>
        </p:nvCxnSpPr>
        <p:spPr>
          <a:xfrm>
            <a:off x="1324783" y="2923671"/>
            <a:ext cx="0" cy="914100"/>
          </a:xfrm>
          <a:prstGeom prst="straightConnector1">
            <a:avLst/>
          </a:prstGeom>
          <a:noFill/>
          <a:ln cap="rnd" cmpd="sng" w="19050">
            <a:solidFill>
              <a:srgbClr val="00000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09" name="Google Shape;209;p13"/>
          <p:cNvCxnSpPr/>
          <p:nvPr/>
        </p:nvCxnSpPr>
        <p:spPr>
          <a:xfrm>
            <a:off x="2841080" y="2923568"/>
            <a:ext cx="0" cy="908700"/>
          </a:xfrm>
          <a:prstGeom prst="straightConnector1">
            <a:avLst/>
          </a:prstGeom>
          <a:noFill/>
          <a:ln cap="rnd" cmpd="sng" w="19050">
            <a:solidFill>
              <a:srgbClr val="00000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10" name="Google Shape;210;p13"/>
          <p:cNvSpPr/>
          <p:nvPr/>
        </p:nvSpPr>
        <p:spPr>
          <a:xfrm>
            <a:off x="2244045" y="3188849"/>
            <a:ext cx="1120408" cy="260572"/>
          </a:xfrm>
          <a:custGeom>
            <a:rect b="b" l="l" r="r" t="t"/>
            <a:pathLst>
              <a:path extrusionOk="0" h="93395" w="401580">
                <a:moveTo>
                  <a:pt x="0" y="0"/>
                </a:moveTo>
                <a:lnTo>
                  <a:pt x="401580" y="0"/>
                </a:lnTo>
                <a:lnTo>
                  <a:pt x="401580" y="93395"/>
                </a:lnTo>
                <a:lnTo>
                  <a:pt x="0" y="93395"/>
                </a:lnTo>
                <a:close/>
              </a:path>
            </a:pathLst>
          </a:custGeom>
          <a:gradFill>
            <a:gsLst>
              <a:gs pos="0">
                <a:srgbClr val="FFCE00"/>
              </a:gs>
              <a:gs pos="100000">
                <a:srgbClr val="FFCF00"/>
              </a:gs>
            </a:gsLst>
            <a:lin ang="0" scaled="0"/>
          </a:gradFill>
          <a:ln>
            <a:noFill/>
          </a:ln>
        </p:spPr>
      </p:sp>
      <p:sp>
        <p:nvSpPr>
          <p:cNvPr id="211" name="Google Shape;211;p13"/>
          <p:cNvSpPr txBox="1"/>
          <p:nvPr/>
        </p:nvSpPr>
        <p:spPr>
          <a:xfrm>
            <a:off x="2242095" y="3215342"/>
            <a:ext cx="11208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1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1"/>
                </a:solidFill>
                <a:latin typeface="DM Sans"/>
                <a:ea typeface="DM Sans"/>
                <a:cs typeface="DM Sans"/>
                <a:sym typeface="DM Sans"/>
              </a:rPr>
              <a:t>your word</a:t>
            </a:r>
            <a:endParaRPr/>
          </a:p>
        </p:txBody>
      </p:sp>
      <p:grpSp>
        <p:nvGrpSpPr>
          <p:cNvPr id="212" name="Google Shape;212;p13"/>
          <p:cNvGrpSpPr/>
          <p:nvPr/>
        </p:nvGrpSpPr>
        <p:grpSpPr>
          <a:xfrm>
            <a:off x="764010" y="3189438"/>
            <a:ext cx="1121747" cy="260600"/>
            <a:chOff x="-143" y="0"/>
            <a:chExt cx="402002" cy="93395"/>
          </a:xfrm>
        </p:grpSpPr>
        <p:sp>
          <p:nvSpPr>
            <p:cNvPr id="213" name="Google Shape;213;p13"/>
            <p:cNvSpPr/>
            <p:nvPr/>
          </p:nvSpPr>
          <p:spPr>
            <a:xfrm>
              <a:off x="0" y="0"/>
              <a:ext cx="401859" cy="93395"/>
            </a:xfrm>
            <a:custGeom>
              <a:rect b="b" l="l" r="r" t="t"/>
              <a:pathLst>
                <a:path extrusionOk="0" h="93395" w="401859">
                  <a:moveTo>
                    <a:pt x="0" y="0"/>
                  </a:moveTo>
                  <a:lnTo>
                    <a:pt x="401859" y="0"/>
                  </a:lnTo>
                  <a:lnTo>
                    <a:pt x="401859" y="93395"/>
                  </a:lnTo>
                  <a:lnTo>
                    <a:pt x="0" y="93395"/>
                  </a:lnTo>
                  <a:close/>
                </a:path>
              </a:pathLst>
            </a:custGeom>
            <a:gradFill>
              <a:gsLst>
                <a:gs pos="0">
                  <a:srgbClr val="FFCE00"/>
                </a:gs>
                <a:gs pos="100000">
                  <a:srgbClr val="FFCF00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4" name="Google Shape;214;p13"/>
            <p:cNvSpPr txBox="1"/>
            <p:nvPr/>
          </p:nvSpPr>
          <p:spPr>
            <a:xfrm>
              <a:off x="-143" y="9280"/>
              <a:ext cx="402000" cy="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1"/>
                  </a:solidFill>
                  <a:latin typeface="DM Sans"/>
                  <a:ea typeface="DM Sans"/>
                  <a:cs typeface="DM Sans"/>
                  <a:sym typeface="DM Sans"/>
                </a:rPr>
                <a:t>your word</a:t>
              </a:r>
              <a:endParaRPr/>
            </a:p>
          </p:txBody>
        </p:sp>
      </p:grpSp>
      <p:grpSp>
        <p:nvGrpSpPr>
          <p:cNvPr id="215" name="Google Shape;215;p13"/>
          <p:cNvGrpSpPr/>
          <p:nvPr/>
        </p:nvGrpSpPr>
        <p:grpSpPr>
          <a:xfrm>
            <a:off x="594144" y="3316405"/>
            <a:ext cx="179790" cy="3478045"/>
            <a:chOff x="595710" y="3319130"/>
            <a:chExt cx="179790" cy="3478045"/>
          </a:xfrm>
        </p:grpSpPr>
        <p:cxnSp>
          <p:nvCxnSpPr>
            <p:cNvPr id="216" name="Google Shape;216;p13"/>
            <p:cNvCxnSpPr/>
            <p:nvPr/>
          </p:nvCxnSpPr>
          <p:spPr>
            <a:xfrm>
              <a:off x="604800" y="3328275"/>
              <a:ext cx="0" cy="3468900"/>
            </a:xfrm>
            <a:prstGeom prst="straightConnector1">
              <a:avLst/>
            </a:prstGeom>
            <a:noFill/>
            <a:ln cap="rnd" cmpd="sng" w="19050">
              <a:solidFill>
                <a:srgbClr val="000001"/>
              </a:solidFill>
              <a:prstDash val="solid"/>
              <a:round/>
              <a:headEnd len="sm" w="sm" type="none"/>
              <a:tailEnd len="med" w="med" type="none"/>
            </a:ln>
          </p:spPr>
        </p:cxnSp>
        <p:cxnSp>
          <p:nvCxnSpPr>
            <p:cNvPr id="217" name="Google Shape;217;p13"/>
            <p:cNvCxnSpPr/>
            <p:nvPr/>
          </p:nvCxnSpPr>
          <p:spPr>
            <a:xfrm flipH="1" rot="10800000">
              <a:off x="595710" y="3319130"/>
              <a:ext cx="168300" cy="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13"/>
            <p:cNvCxnSpPr/>
            <p:nvPr/>
          </p:nvCxnSpPr>
          <p:spPr>
            <a:xfrm>
              <a:off x="604800" y="6796975"/>
              <a:ext cx="170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19" name="Google Shape;219;p13"/>
          <p:cNvCxnSpPr/>
          <p:nvPr/>
        </p:nvCxnSpPr>
        <p:spPr>
          <a:xfrm>
            <a:off x="3537669" y="3325550"/>
            <a:ext cx="0" cy="3468900"/>
          </a:xfrm>
          <a:prstGeom prst="straightConnector1">
            <a:avLst/>
          </a:prstGeom>
          <a:noFill/>
          <a:ln cap="rnd" cmpd="sng" w="19050">
            <a:solidFill>
              <a:srgbClr val="000001"/>
            </a:solidFill>
            <a:prstDash val="solid"/>
            <a:round/>
            <a:headEnd len="sm" w="sm" type="none"/>
            <a:tailEnd len="med" w="med" type="none"/>
          </a:ln>
        </p:spPr>
      </p:cxnSp>
      <p:cxnSp>
        <p:nvCxnSpPr>
          <p:cNvPr id="220" name="Google Shape;220;p13"/>
          <p:cNvCxnSpPr>
            <a:endCxn id="211" idx="3"/>
          </p:cNvCxnSpPr>
          <p:nvPr/>
        </p:nvCxnSpPr>
        <p:spPr>
          <a:xfrm flipH="1">
            <a:off x="3362895" y="3317342"/>
            <a:ext cx="183900" cy="1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13"/>
          <p:cNvCxnSpPr/>
          <p:nvPr/>
        </p:nvCxnSpPr>
        <p:spPr>
          <a:xfrm rot="10800000">
            <a:off x="3366969" y="6794250"/>
            <a:ext cx="170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2" name="Google Shape;222;p13"/>
          <p:cNvGrpSpPr/>
          <p:nvPr/>
        </p:nvGrpSpPr>
        <p:grpSpPr>
          <a:xfrm>
            <a:off x="3892107" y="3316392"/>
            <a:ext cx="179790" cy="3478045"/>
            <a:chOff x="595710" y="3319130"/>
            <a:chExt cx="179790" cy="3478045"/>
          </a:xfrm>
        </p:grpSpPr>
        <p:cxnSp>
          <p:nvCxnSpPr>
            <p:cNvPr id="223" name="Google Shape;223;p13"/>
            <p:cNvCxnSpPr/>
            <p:nvPr/>
          </p:nvCxnSpPr>
          <p:spPr>
            <a:xfrm>
              <a:off x="604800" y="3328275"/>
              <a:ext cx="0" cy="3468900"/>
            </a:xfrm>
            <a:prstGeom prst="straightConnector1">
              <a:avLst/>
            </a:prstGeom>
            <a:noFill/>
            <a:ln cap="rnd" cmpd="sng" w="19050">
              <a:solidFill>
                <a:srgbClr val="000001"/>
              </a:solidFill>
              <a:prstDash val="solid"/>
              <a:round/>
              <a:headEnd len="sm" w="sm" type="none"/>
              <a:tailEnd len="med" w="med" type="none"/>
            </a:ln>
          </p:spPr>
        </p:cxnSp>
        <p:cxnSp>
          <p:nvCxnSpPr>
            <p:cNvPr id="224" name="Google Shape;224;p13"/>
            <p:cNvCxnSpPr/>
            <p:nvPr/>
          </p:nvCxnSpPr>
          <p:spPr>
            <a:xfrm flipH="1" rot="10800000">
              <a:off x="595710" y="3319130"/>
              <a:ext cx="168300" cy="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13"/>
            <p:cNvCxnSpPr/>
            <p:nvPr/>
          </p:nvCxnSpPr>
          <p:spPr>
            <a:xfrm>
              <a:off x="604800" y="6796975"/>
              <a:ext cx="170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6" name="Google Shape;226;p13"/>
          <p:cNvGrpSpPr/>
          <p:nvPr/>
        </p:nvGrpSpPr>
        <p:grpSpPr>
          <a:xfrm flipH="1">
            <a:off x="6668969" y="3316392"/>
            <a:ext cx="179790" cy="3478045"/>
            <a:chOff x="595710" y="3319130"/>
            <a:chExt cx="179790" cy="3478045"/>
          </a:xfrm>
        </p:grpSpPr>
        <p:cxnSp>
          <p:nvCxnSpPr>
            <p:cNvPr id="227" name="Google Shape;227;p13"/>
            <p:cNvCxnSpPr/>
            <p:nvPr/>
          </p:nvCxnSpPr>
          <p:spPr>
            <a:xfrm>
              <a:off x="604800" y="3328275"/>
              <a:ext cx="0" cy="3468900"/>
            </a:xfrm>
            <a:prstGeom prst="straightConnector1">
              <a:avLst/>
            </a:prstGeom>
            <a:noFill/>
            <a:ln cap="rnd" cmpd="sng" w="19050">
              <a:solidFill>
                <a:srgbClr val="000001"/>
              </a:solidFill>
              <a:prstDash val="solid"/>
              <a:round/>
              <a:headEnd len="sm" w="sm" type="none"/>
              <a:tailEnd len="med" w="med" type="none"/>
            </a:ln>
          </p:spPr>
        </p:cxnSp>
        <p:cxnSp>
          <p:nvCxnSpPr>
            <p:cNvPr id="228" name="Google Shape;228;p13"/>
            <p:cNvCxnSpPr/>
            <p:nvPr/>
          </p:nvCxnSpPr>
          <p:spPr>
            <a:xfrm flipH="1" rot="10800000">
              <a:off x="595710" y="3319130"/>
              <a:ext cx="168300" cy="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Google Shape;229;p13"/>
            <p:cNvCxnSpPr/>
            <p:nvPr/>
          </p:nvCxnSpPr>
          <p:spPr>
            <a:xfrm>
              <a:off x="604800" y="6796975"/>
              <a:ext cx="170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0" name="Google Shape;230;p13"/>
          <p:cNvGrpSpPr/>
          <p:nvPr/>
        </p:nvGrpSpPr>
        <p:grpSpPr>
          <a:xfrm>
            <a:off x="7147136" y="3316392"/>
            <a:ext cx="179790" cy="3478045"/>
            <a:chOff x="595710" y="3319130"/>
            <a:chExt cx="179790" cy="3478045"/>
          </a:xfrm>
        </p:grpSpPr>
        <p:cxnSp>
          <p:nvCxnSpPr>
            <p:cNvPr id="231" name="Google Shape;231;p13"/>
            <p:cNvCxnSpPr/>
            <p:nvPr/>
          </p:nvCxnSpPr>
          <p:spPr>
            <a:xfrm>
              <a:off x="604800" y="3328275"/>
              <a:ext cx="0" cy="3468900"/>
            </a:xfrm>
            <a:prstGeom prst="straightConnector1">
              <a:avLst/>
            </a:prstGeom>
            <a:noFill/>
            <a:ln cap="rnd" cmpd="sng" w="19050">
              <a:solidFill>
                <a:srgbClr val="000001"/>
              </a:solidFill>
              <a:prstDash val="solid"/>
              <a:round/>
              <a:headEnd len="sm" w="sm" type="none"/>
              <a:tailEnd len="med" w="med" type="none"/>
            </a:ln>
          </p:spPr>
        </p:cxnSp>
        <p:cxnSp>
          <p:nvCxnSpPr>
            <p:cNvPr id="232" name="Google Shape;232;p13"/>
            <p:cNvCxnSpPr/>
            <p:nvPr/>
          </p:nvCxnSpPr>
          <p:spPr>
            <a:xfrm flipH="1" rot="10800000">
              <a:off x="595710" y="3319130"/>
              <a:ext cx="168300" cy="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Google Shape;233;p13"/>
            <p:cNvCxnSpPr/>
            <p:nvPr/>
          </p:nvCxnSpPr>
          <p:spPr>
            <a:xfrm>
              <a:off x="604800" y="6796975"/>
              <a:ext cx="170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4" name="Google Shape;234;p13"/>
          <p:cNvGrpSpPr/>
          <p:nvPr/>
        </p:nvGrpSpPr>
        <p:grpSpPr>
          <a:xfrm flipH="1">
            <a:off x="9923998" y="3316392"/>
            <a:ext cx="179790" cy="3478045"/>
            <a:chOff x="595710" y="3319130"/>
            <a:chExt cx="179790" cy="3478045"/>
          </a:xfrm>
        </p:grpSpPr>
        <p:cxnSp>
          <p:nvCxnSpPr>
            <p:cNvPr id="235" name="Google Shape;235;p13"/>
            <p:cNvCxnSpPr/>
            <p:nvPr/>
          </p:nvCxnSpPr>
          <p:spPr>
            <a:xfrm>
              <a:off x="604800" y="3328275"/>
              <a:ext cx="0" cy="3468900"/>
            </a:xfrm>
            <a:prstGeom prst="straightConnector1">
              <a:avLst/>
            </a:prstGeom>
            <a:noFill/>
            <a:ln cap="rnd" cmpd="sng" w="19050">
              <a:solidFill>
                <a:srgbClr val="000001"/>
              </a:solidFill>
              <a:prstDash val="solid"/>
              <a:round/>
              <a:headEnd len="sm" w="sm" type="none"/>
              <a:tailEnd len="med" w="med" type="none"/>
            </a:ln>
          </p:spPr>
        </p:cxnSp>
        <p:cxnSp>
          <p:nvCxnSpPr>
            <p:cNvPr id="236" name="Google Shape;236;p13"/>
            <p:cNvCxnSpPr/>
            <p:nvPr/>
          </p:nvCxnSpPr>
          <p:spPr>
            <a:xfrm flipH="1" rot="10800000">
              <a:off x="595710" y="3319130"/>
              <a:ext cx="168300" cy="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" name="Google Shape;237;p13"/>
            <p:cNvCxnSpPr/>
            <p:nvPr/>
          </p:nvCxnSpPr>
          <p:spPr>
            <a:xfrm>
              <a:off x="604800" y="6796975"/>
              <a:ext cx="170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38" name="Google Shape;238;p13"/>
          <p:cNvCxnSpPr/>
          <p:nvPr/>
        </p:nvCxnSpPr>
        <p:spPr>
          <a:xfrm>
            <a:off x="4617108" y="2939609"/>
            <a:ext cx="0" cy="914100"/>
          </a:xfrm>
          <a:prstGeom prst="straightConnector1">
            <a:avLst/>
          </a:prstGeom>
          <a:noFill/>
          <a:ln cap="rnd" cmpd="sng" w="19050">
            <a:solidFill>
              <a:srgbClr val="00000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9" name="Google Shape;239;p13"/>
          <p:cNvCxnSpPr/>
          <p:nvPr/>
        </p:nvCxnSpPr>
        <p:spPr>
          <a:xfrm>
            <a:off x="6133405" y="2939506"/>
            <a:ext cx="0" cy="908700"/>
          </a:xfrm>
          <a:prstGeom prst="straightConnector1">
            <a:avLst/>
          </a:prstGeom>
          <a:noFill/>
          <a:ln cap="rnd" cmpd="sng" w="19050">
            <a:solidFill>
              <a:srgbClr val="00000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0" name="Google Shape;240;p13"/>
          <p:cNvCxnSpPr/>
          <p:nvPr/>
        </p:nvCxnSpPr>
        <p:spPr>
          <a:xfrm>
            <a:off x="7872133" y="2939609"/>
            <a:ext cx="0" cy="914100"/>
          </a:xfrm>
          <a:prstGeom prst="straightConnector1">
            <a:avLst/>
          </a:prstGeom>
          <a:noFill/>
          <a:ln cap="rnd" cmpd="sng" w="19050">
            <a:solidFill>
              <a:srgbClr val="00000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41" name="Google Shape;241;p13"/>
          <p:cNvCxnSpPr/>
          <p:nvPr/>
        </p:nvCxnSpPr>
        <p:spPr>
          <a:xfrm>
            <a:off x="9388430" y="2939506"/>
            <a:ext cx="0" cy="908700"/>
          </a:xfrm>
          <a:prstGeom prst="straightConnector1">
            <a:avLst/>
          </a:prstGeom>
          <a:noFill/>
          <a:ln cap="rnd" cmpd="sng" w="19050">
            <a:solidFill>
              <a:srgbClr val="000001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242" name="Google Shape;242;p13"/>
          <p:cNvGrpSpPr/>
          <p:nvPr/>
        </p:nvGrpSpPr>
        <p:grpSpPr>
          <a:xfrm>
            <a:off x="4063137" y="3189438"/>
            <a:ext cx="1121741" cy="260600"/>
            <a:chOff x="0" y="0"/>
            <a:chExt cx="402000" cy="93395"/>
          </a:xfrm>
        </p:grpSpPr>
        <p:sp>
          <p:nvSpPr>
            <p:cNvPr id="243" name="Google Shape;243;p13"/>
            <p:cNvSpPr/>
            <p:nvPr/>
          </p:nvSpPr>
          <p:spPr>
            <a:xfrm>
              <a:off x="0" y="0"/>
              <a:ext cx="401859" cy="93395"/>
            </a:xfrm>
            <a:custGeom>
              <a:rect b="b" l="l" r="r" t="t"/>
              <a:pathLst>
                <a:path extrusionOk="0" h="93395" w="401859">
                  <a:moveTo>
                    <a:pt x="0" y="0"/>
                  </a:moveTo>
                  <a:lnTo>
                    <a:pt x="401859" y="0"/>
                  </a:lnTo>
                  <a:lnTo>
                    <a:pt x="401859" y="93395"/>
                  </a:lnTo>
                  <a:lnTo>
                    <a:pt x="0" y="93395"/>
                  </a:lnTo>
                  <a:close/>
                </a:path>
              </a:pathLst>
            </a:custGeom>
            <a:gradFill>
              <a:gsLst>
                <a:gs pos="0">
                  <a:srgbClr val="FFCE00"/>
                </a:gs>
                <a:gs pos="100000">
                  <a:srgbClr val="FFCF00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4" name="Google Shape;244;p13"/>
            <p:cNvSpPr txBox="1"/>
            <p:nvPr/>
          </p:nvSpPr>
          <p:spPr>
            <a:xfrm>
              <a:off x="0" y="9311"/>
              <a:ext cx="402000" cy="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1"/>
                  </a:solidFill>
                  <a:latin typeface="DM Sans"/>
                  <a:ea typeface="DM Sans"/>
                  <a:cs typeface="DM Sans"/>
                  <a:sym typeface="DM Sans"/>
                </a:rPr>
                <a:t>your word</a:t>
              </a:r>
              <a:endParaRPr/>
            </a:p>
          </p:txBody>
        </p:sp>
      </p:grpSp>
      <p:grpSp>
        <p:nvGrpSpPr>
          <p:cNvPr id="245" name="Google Shape;245;p13"/>
          <p:cNvGrpSpPr/>
          <p:nvPr/>
        </p:nvGrpSpPr>
        <p:grpSpPr>
          <a:xfrm>
            <a:off x="5542772" y="3188849"/>
            <a:ext cx="1138979" cy="260600"/>
            <a:chOff x="0" y="0"/>
            <a:chExt cx="408178" cy="93395"/>
          </a:xfrm>
        </p:grpSpPr>
        <p:sp>
          <p:nvSpPr>
            <p:cNvPr id="246" name="Google Shape;246;p13"/>
            <p:cNvSpPr/>
            <p:nvPr/>
          </p:nvSpPr>
          <p:spPr>
            <a:xfrm>
              <a:off x="0" y="0"/>
              <a:ext cx="401580" cy="93395"/>
            </a:xfrm>
            <a:custGeom>
              <a:rect b="b" l="l" r="r" t="t"/>
              <a:pathLst>
                <a:path extrusionOk="0" h="93395" w="401580">
                  <a:moveTo>
                    <a:pt x="0" y="0"/>
                  </a:moveTo>
                  <a:lnTo>
                    <a:pt x="401580" y="0"/>
                  </a:lnTo>
                  <a:lnTo>
                    <a:pt x="401580" y="93395"/>
                  </a:lnTo>
                  <a:lnTo>
                    <a:pt x="0" y="93395"/>
                  </a:lnTo>
                  <a:close/>
                </a:path>
              </a:pathLst>
            </a:custGeom>
            <a:gradFill>
              <a:gsLst>
                <a:gs pos="0">
                  <a:srgbClr val="FFCE00"/>
                </a:gs>
                <a:gs pos="100000">
                  <a:srgbClr val="FFCF00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7" name="Google Shape;247;p13"/>
            <p:cNvSpPr txBox="1"/>
            <p:nvPr/>
          </p:nvSpPr>
          <p:spPr>
            <a:xfrm>
              <a:off x="6478" y="9495"/>
              <a:ext cx="401700" cy="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1"/>
                  </a:solidFill>
                  <a:latin typeface="DM Sans"/>
                  <a:ea typeface="DM Sans"/>
                  <a:cs typeface="DM Sans"/>
                  <a:sym typeface="DM Sans"/>
                </a:rPr>
                <a:t>your word</a:t>
              </a:r>
              <a:endParaRPr/>
            </a:p>
          </p:txBody>
        </p:sp>
      </p:grpSp>
      <p:grpSp>
        <p:nvGrpSpPr>
          <p:cNvPr id="248" name="Google Shape;248;p13"/>
          <p:cNvGrpSpPr/>
          <p:nvPr/>
        </p:nvGrpSpPr>
        <p:grpSpPr>
          <a:xfrm>
            <a:off x="7326108" y="3189438"/>
            <a:ext cx="1122447" cy="260600"/>
            <a:chOff x="-394" y="0"/>
            <a:chExt cx="402253" cy="93395"/>
          </a:xfrm>
        </p:grpSpPr>
        <p:sp>
          <p:nvSpPr>
            <p:cNvPr id="249" name="Google Shape;249;p13"/>
            <p:cNvSpPr/>
            <p:nvPr/>
          </p:nvSpPr>
          <p:spPr>
            <a:xfrm>
              <a:off x="0" y="0"/>
              <a:ext cx="401859" cy="93395"/>
            </a:xfrm>
            <a:custGeom>
              <a:rect b="b" l="l" r="r" t="t"/>
              <a:pathLst>
                <a:path extrusionOk="0" h="93395" w="401859">
                  <a:moveTo>
                    <a:pt x="0" y="0"/>
                  </a:moveTo>
                  <a:lnTo>
                    <a:pt x="401859" y="0"/>
                  </a:lnTo>
                  <a:lnTo>
                    <a:pt x="401859" y="93395"/>
                  </a:lnTo>
                  <a:lnTo>
                    <a:pt x="0" y="93395"/>
                  </a:lnTo>
                  <a:close/>
                </a:path>
              </a:pathLst>
            </a:custGeom>
            <a:gradFill>
              <a:gsLst>
                <a:gs pos="0">
                  <a:srgbClr val="FFCE00"/>
                </a:gs>
                <a:gs pos="100000">
                  <a:srgbClr val="FFCF00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50" name="Google Shape;250;p13"/>
            <p:cNvSpPr txBox="1"/>
            <p:nvPr/>
          </p:nvSpPr>
          <p:spPr>
            <a:xfrm>
              <a:off x="-394" y="9284"/>
              <a:ext cx="402000" cy="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1"/>
                  </a:solidFill>
                  <a:latin typeface="DM Sans"/>
                  <a:ea typeface="DM Sans"/>
                  <a:cs typeface="DM Sans"/>
                  <a:sym typeface="DM Sans"/>
                </a:rPr>
                <a:t>your word</a:t>
              </a:r>
              <a:endParaRPr/>
            </a:p>
          </p:txBody>
        </p:sp>
      </p:grpSp>
      <p:grpSp>
        <p:nvGrpSpPr>
          <p:cNvPr id="251" name="Google Shape;251;p13"/>
          <p:cNvGrpSpPr/>
          <p:nvPr/>
        </p:nvGrpSpPr>
        <p:grpSpPr>
          <a:xfrm>
            <a:off x="8806843" y="3188849"/>
            <a:ext cx="1120904" cy="260600"/>
            <a:chOff x="0" y="0"/>
            <a:chExt cx="401700" cy="93395"/>
          </a:xfrm>
        </p:grpSpPr>
        <p:sp>
          <p:nvSpPr>
            <p:cNvPr id="252" name="Google Shape;252;p13"/>
            <p:cNvSpPr/>
            <p:nvPr/>
          </p:nvSpPr>
          <p:spPr>
            <a:xfrm>
              <a:off x="0" y="0"/>
              <a:ext cx="401580" cy="93395"/>
            </a:xfrm>
            <a:custGeom>
              <a:rect b="b" l="l" r="r" t="t"/>
              <a:pathLst>
                <a:path extrusionOk="0" h="93395" w="401580">
                  <a:moveTo>
                    <a:pt x="0" y="0"/>
                  </a:moveTo>
                  <a:lnTo>
                    <a:pt x="401580" y="0"/>
                  </a:lnTo>
                  <a:lnTo>
                    <a:pt x="401580" y="93395"/>
                  </a:lnTo>
                  <a:lnTo>
                    <a:pt x="0" y="93395"/>
                  </a:lnTo>
                  <a:close/>
                </a:path>
              </a:pathLst>
            </a:custGeom>
            <a:gradFill>
              <a:gsLst>
                <a:gs pos="0">
                  <a:srgbClr val="FFCE00"/>
                </a:gs>
                <a:gs pos="100000">
                  <a:srgbClr val="FFCF00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53" name="Google Shape;253;p13"/>
            <p:cNvSpPr txBox="1"/>
            <p:nvPr/>
          </p:nvSpPr>
          <p:spPr>
            <a:xfrm>
              <a:off x="0" y="9889"/>
              <a:ext cx="401700" cy="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99" u="none" cap="none" strike="noStrike">
                  <a:solidFill>
                    <a:srgbClr val="000001"/>
                  </a:solidFill>
                  <a:latin typeface="DM Sans"/>
                  <a:ea typeface="DM Sans"/>
                  <a:cs typeface="DM Sans"/>
                  <a:sym typeface="DM Sans"/>
                </a:rPr>
                <a:t>your word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92" y="0"/>
            <a:ext cx="10675457" cy="7556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14"/>
          <p:cNvGrpSpPr/>
          <p:nvPr/>
        </p:nvGrpSpPr>
        <p:grpSpPr>
          <a:xfrm>
            <a:off x="756000" y="492844"/>
            <a:ext cx="3185867" cy="1769306"/>
            <a:chOff x="0" y="-28575"/>
            <a:chExt cx="861336" cy="478352"/>
          </a:xfrm>
        </p:grpSpPr>
        <p:sp>
          <p:nvSpPr>
            <p:cNvPr id="260" name="Google Shape;260;p14"/>
            <p:cNvSpPr/>
            <p:nvPr/>
          </p:nvSpPr>
          <p:spPr>
            <a:xfrm>
              <a:off x="0" y="0"/>
              <a:ext cx="861336" cy="449777"/>
            </a:xfrm>
            <a:custGeom>
              <a:rect b="b" l="l" r="r" t="t"/>
              <a:pathLst>
                <a:path extrusionOk="0" h="449777" w="861336">
                  <a:moveTo>
                    <a:pt x="0" y="0"/>
                  </a:moveTo>
                  <a:lnTo>
                    <a:pt x="861336" y="0"/>
                  </a:lnTo>
                  <a:lnTo>
                    <a:pt x="861336" y="449777"/>
                  </a:lnTo>
                  <a:lnTo>
                    <a:pt x="0" y="449777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61" name="Google Shape;261;p14"/>
            <p:cNvSpPr txBox="1"/>
            <p:nvPr/>
          </p:nvSpPr>
          <p:spPr>
            <a:xfrm>
              <a:off x="0" y="-28575"/>
              <a:ext cx="861336" cy="478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4"/>
          <p:cNvGrpSpPr/>
          <p:nvPr/>
        </p:nvGrpSpPr>
        <p:grpSpPr>
          <a:xfrm>
            <a:off x="844579" y="588099"/>
            <a:ext cx="3008709" cy="1578796"/>
            <a:chOff x="0" y="-28575"/>
            <a:chExt cx="813439" cy="426846"/>
          </a:xfrm>
        </p:grpSpPr>
        <p:sp>
          <p:nvSpPr>
            <p:cNvPr id="263" name="Google Shape;263;p14"/>
            <p:cNvSpPr/>
            <p:nvPr/>
          </p:nvSpPr>
          <p:spPr>
            <a:xfrm>
              <a:off x="0" y="0"/>
              <a:ext cx="813439" cy="398271"/>
            </a:xfrm>
            <a:custGeom>
              <a:rect b="b" l="l" r="r" t="t"/>
              <a:pathLst>
                <a:path extrusionOk="0" h="398271" w="813439">
                  <a:moveTo>
                    <a:pt x="0" y="0"/>
                  </a:moveTo>
                  <a:lnTo>
                    <a:pt x="813439" y="0"/>
                  </a:lnTo>
                  <a:lnTo>
                    <a:pt x="813439" y="398271"/>
                  </a:lnTo>
                  <a:lnTo>
                    <a:pt x="0" y="3982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4" name="Google Shape;264;p14"/>
            <p:cNvSpPr txBox="1"/>
            <p:nvPr/>
          </p:nvSpPr>
          <p:spPr>
            <a:xfrm>
              <a:off x="0" y="-28575"/>
              <a:ext cx="813439" cy="426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14"/>
          <p:cNvSpPr txBox="1"/>
          <p:nvPr/>
        </p:nvSpPr>
        <p:spPr>
          <a:xfrm>
            <a:off x="1032705" y="911143"/>
            <a:ext cx="2632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FFFF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RESOURCE</a:t>
            </a:r>
            <a:endParaRPr>
              <a:latin typeface="Chau Philomene One"/>
              <a:ea typeface="Chau Philomene One"/>
              <a:cs typeface="Chau Philomene One"/>
              <a:sym typeface="Chau Philomene On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FFFF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PAGE</a:t>
            </a:r>
            <a:endParaRPr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756000" y="2810985"/>
            <a:ext cx="4252200" cy="2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uses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following free fonts: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976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r>
              <a:rPr lang="en-US" sz="1976">
                <a:latin typeface="DM Sans"/>
                <a:ea typeface="DM Sans"/>
                <a:cs typeface="DM Sans"/>
                <a:sym typeface="DM Sans"/>
              </a:rPr>
              <a:t> Chau Philomene One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Body Copy: </a:t>
            </a:r>
            <a:r>
              <a:rPr lang="en-US" sz="1976">
                <a:latin typeface="DM Sans"/>
                <a:ea typeface="DM Sans"/>
                <a:cs typeface="DM Sans"/>
                <a:sym typeface="DM Sans"/>
              </a:rPr>
              <a:t>DM Sans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976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before presenting. 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756000" y="5637603"/>
            <a:ext cx="45900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4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6588" y="718200"/>
            <a:ext cx="5858501" cy="317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9700" y="4291677"/>
            <a:ext cx="2686790" cy="14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" y="0"/>
            <a:ext cx="10675457" cy="7556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15"/>
          <p:cNvGrpSpPr/>
          <p:nvPr/>
        </p:nvGrpSpPr>
        <p:grpSpPr>
          <a:xfrm>
            <a:off x="3753067" y="427991"/>
            <a:ext cx="3185867" cy="1391624"/>
            <a:chOff x="0" y="-28575"/>
            <a:chExt cx="861336" cy="376242"/>
          </a:xfrm>
        </p:grpSpPr>
        <p:sp>
          <p:nvSpPr>
            <p:cNvPr id="276" name="Google Shape;276;p15"/>
            <p:cNvSpPr/>
            <p:nvPr/>
          </p:nvSpPr>
          <p:spPr>
            <a:xfrm>
              <a:off x="0" y="0"/>
              <a:ext cx="861336" cy="347667"/>
            </a:xfrm>
            <a:custGeom>
              <a:rect b="b" l="l" r="r" t="t"/>
              <a:pathLst>
                <a:path extrusionOk="0" h="347667" w="861336">
                  <a:moveTo>
                    <a:pt x="0" y="0"/>
                  </a:moveTo>
                  <a:lnTo>
                    <a:pt x="861336" y="0"/>
                  </a:lnTo>
                  <a:lnTo>
                    <a:pt x="861336" y="347667"/>
                  </a:lnTo>
                  <a:lnTo>
                    <a:pt x="0" y="347667"/>
                  </a:lnTo>
                  <a:close/>
                </a:path>
              </a:pathLst>
            </a:custGeom>
            <a:gradFill>
              <a:gsLst>
                <a:gs pos="0">
                  <a:srgbClr val="34A062"/>
                </a:gs>
                <a:gs pos="100000">
                  <a:srgbClr val="287C4E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77" name="Google Shape;277;p15"/>
            <p:cNvSpPr txBox="1"/>
            <p:nvPr/>
          </p:nvSpPr>
          <p:spPr>
            <a:xfrm>
              <a:off x="0" y="-28575"/>
              <a:ext cx="861336" cy="376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3841645" y="531231"/>
            <a:ext cx="3008709" cy="1185144"/>
            <a:chOff x="0" y="-28575"/>
            <a:chExt cx="813439" cy="320417"/>
          </a:xfrm>
        </p:grpSpPr>
        <p:sp>
          <p:nvSpPr>
            <p:cNvPr id="279" name="Google Shape;279;p15"/>
            <p:cNvSpPr/>
            <p:nvPr/>
          </p:nvSpPr>
          <p:spPr>
            <a:xfrm>
              <a:off x="0" y="0"/>
              <a:ext cx="813439" cy="291842"/>
            </a:xfrm>
            <a:custGeom>
              <a:rect b="b" l="l" r="r" t="t"/>
              <a:pathLst>
                <a:path extrusionOk="0" h="291842" w="813439">
                  <a:moveTo>
                    <a:pt x="0" y="0"/>
                  </a:moveTo>
                  <a:lnTo>
                    <a:pt x="813439" y="0"/>
                  </a:lnTo>
                  <a:lnTo>
                    <a:pt x="813439" y="291842"/>
                  </a:lnTo>
                  <a:lnTo>
                    <a:pt x="0" y="291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0" name="Google Shape;280;p15"/>
            <p:cNvSpPr txBox="1"/>
            <p:nvPr/>
          </p:nvSpPr>
          <p:spPr>
            <a:xfrm>
              <a:off x="0" y="-28575"/>
              <a:ext cx="813439" cy="320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15"/>
          <p:cNvSpPr txBox="1"/>
          <p:nvPr/>
        </p:nvSpPr>
        <p:spPr>
          <a:xfrm>
            <a:off x="4029730" y="843274"/>
            <a:ext cx="2632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500" u="none" cap="none" strike="noStrike">
                <a:solidFill>
                  <a:srgbClr val="FFFFFF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CREDITS</a:t>
            </a:r>
            <a:endParaRPr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756000" y="3929151"/>
            <a:ext cx="9180000" cy="18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is free for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everyone to use thanks to the following: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976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SlidesCarnival </a:t>
            </a:r>
            <a:r>
              <a:rPr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presentation template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Pixabay, Pexels</a:t>
            </a:r>
            <a:r>
              <a:rPr i="0" lang="en-US" sz="1976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for the photos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976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756000" y="5942403"/>
            <a:ext cx="91800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64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84" name="Google Shape;2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7425" y="2282825"/>
            <a:ext cx="4937150" cy="1227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