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</p:sldIdLst>
  <p:sldSz cy="7556500" cx="10693400"/>
  <p:notesSz cx="6858000" cy="9144000"/>
  <p:embeddedFontLst>
    <p:embeddedFont>
      <p:font typeface="Cormorant Garamond"/>
      <p:regular r:id="rId11"/>
      <p:bold r:id="rId12"/>
      <p:italic r:id="rId13"/>
      <p:boldItalic r:id="rId14"/>
    </p:embeddedFont>
    <p:embeddedFont>
      <p:font typeface="Caveat"/>
      <p:regular r:id="rId15"/>
      <p:bold r:id="rId16"/>
    </p:embeddedFont>
    <p:embeddedFont>
      <p:font typeface="Cormorant Garamond Medium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ormorantGaramondMedium-boldItalic.fntdata"/><Relationship Id="rId11" Type="http://schemas.openxmlformats.org/officeDocument/2006/relationships/font" Target="fonts/CormorantGaramond-regular.fntdata"/><Relationship Id="rId10" Type="http://schemas.openxmlformats.org/officeDocument/2006/relationships/slide" Target="slides/slide5.xml"/><Relationship Id="rId13" Type="http://schemas.openxmlformats.org/officeDocument/2006/relationships/font" Target="fonts/CormorantGaramond-italic.fntdata"/><Relationship Id="rId12" Type="http://schemas.openxmlformats.org/officeDocument/2006/relationships/font" Target="fonts/CormorantGaramond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Caveat-regular.fntdata"/><Relationship Id="rId14" Type="http://schemas.openxmlformats.org/officeDocument/2006/relationships/font" Target="fonts/CormorantGaramond-boldItalic.fntdata"/><Relationship Id="rId17" Type="http://schemas.openxmlformats.org/officeDocument/2006/relationships/font" Target="fonts/CormorantGaramondMedium-regular.fntdata"/><Relationship Id="rId16" Type="http://schemas.openxmlformats.org/officeDocument/2006/relationships/font" Target="fonts/Caveat-bold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CormorantGaramondMedium-italic.fntdata"/><Relationship Id="rId6" Type="http://schemas.openxmlformats.org/officeDocument/2006/relationships/slide" Target="slides/slide1.xml"/><Relationship Id="rId18" Type="http://schemas.openxmlformats.org/officeDocument/2006/relationships/font" Target="fonts/CormorantGaramondMedium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4.png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6" Type="http://schemas.openxmlformats.org/officeDocument/2006/relationships/image" Target="../media/image11.png"/><Relationship Id="rId7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5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1">
  <p:cSld name="CUSTOM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187"/>
            <a:ext cx="10693402" cy="7550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/>
          <p:cNvPicPr preferRelativeResize="0"/>
          <p:nvPr/>
        </p:nvPicPr>
        <p:blipFill rotWithShape="1">
          <a:blip r:embed="rId3">
            <a:alphaModFix/>
          </a:blip>
          <a:srcRect b="14755" l="7218" r="0" t="0"/>
          <a:stretch/>
        </p:blipFill>
        <p:spPr>
          <a:xfrm>
            <a:off x="0" y="4282625"/>
            <a:ext cx="2921677" cy="329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8650" y="465118"/>
            <a:ext cx="1174699" cy="1770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3"/>
          <p:cNvPicPr preferRelativeResize="0"/>
          <p:nvPr/>
        </p:nvPicPr>
        <p:blipFill rotWithShape="1">
          <a:blip r:embed="rId5">
            <a:alphaModFix/>
          </a:blip>
          <a:srcRect b="0" l="0" r="29313" t="21599"/>
          <a:stretch/>
        </p:blipFill>
        <p:spPr>
          <a:xfrm>
            <a:off x="8105125" y="3176"/>
            <a:ext cx="2588273" cy="329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6">
            <a:alphaModFix/>
          </a:blip>
          <a:srcRect b="2931" l="15604" r="0" t="0"/>
          <a:stretch/>
        </p:blipFill>
        <p:spPr>
          <a:xfrm>
            <a:off x="0" y="4065500"/>
            <a:ext cx="1623574" cy="3590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 rotWithShape="1">
          <a:blip r:embed="rId7">
            <a:alphaModFix/>
          </a:blip>
          <a:srcRect b="1048" l="0" r="22480" t="0"/>
          <a:stretch/>
        </p:blipFill>
        <p:spPr>
          <a:xfrm>
            <a:off x="8314125" y="3594150"/>
            <a:ext cx="2379276" cy="3959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2">
  <p:cSld name="CUSTOM_1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187"/>
            <a:ext cx="10693402" cy="7550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4"/>
          <p:cNvPicPr preferRelativeResize="0"/>
          <p:nvPr/>
        </p:nvPicPr>
        <p:blipFill rotWithShape="1">
          <a:blip r:embed="rId3">
            <a:alphaModFix/>
          </a:blip>
          <a:srcRect b="43534" l="0" r="0" t="0"/>
          <a:stretch/>
        </p:blipFill>
        <p:spPr>
          <a:xfrm>
            <a:off x="6600000" y="4847699"/>
            <a:ext cx="4431773" cy="2708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4"/>
          <p:cNvPicPr preferRelativeResize="0"/>
          <p:nvPr/>
        </p:nvPicPr>
        <p:blipFill rotWithShape="1">
          <a:blip r:embed="rId4">
            <a:alphaModFix/>
          </a:blip>
          <a:srcRect b="19641" l="0" r="19263" t="27445"/>
          <a:stretch/>
        </p:blipFill>
        <p:spPr>
          <a:xfrm>
            <a:off x="7267450" y="0"/>
            <a:ext cx="3425951" cy="2225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4"/>
          <p:cNvPicPr preferRelativeResize="0"/>
          <p:nvPr/>
        </p:nvPicPr>
        <p:blipFill rotWithShape="1">
          <a:blip r:embed="rId5">
            <a:alphaModFix/>
          </a:blip>
          <a:srcRect b="6681" l="0" r="26985" t="0"/>
          <a:stretch/>
        </p:blipFill>
        <p:spPr>
          <a:xfrm>
            <a:off x="8105125" y="1195175"/>
            <a:ext cx="2588275" cy="6361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3">
  <p:cSld name="CUSTOM_1_1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187"/>
            <a:ext cx="10693402" cy="7550126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5"/>
          <p:cNvSpPr/>
          <p:nvPr/>
        </p:nvSpPr>
        <p:spPr>
          <a:xfrm rot="-5400000">
            <a:off x="492632" y="5242642"/>
            <a:ext cx="1910995" cy="764398"/>
          </a:xfrm>
          <a:custGeom>
            <a:rect b="b" l="l" r="r" t="t"/>
            <a:pathLst>
              <a:path extrusionOk="0" h="2682098" w="6705247">
                <a:moveTo>
                  <a:pt x="6541416" y="0"/>
                </a:moveTo>
                <a:lnTo>
                  <a:pt x="0" y="0"/>
                </a:lnTo>
                <a:lnTo>
                  <a:pt x="0" y="2682098"/>
                </a:lnTo>
                <a:lnTo>
                  <a:pt x="76200" y="2682098"/>
                </a:lnTo>
                <a:lnTo>
                  <a:pt x="76200" y="76200"/>
                </a:lnTo>
                <a:lnTo>
                  <a:pt x="6705247" y="76200"/>
                </a:lnTo>
                <a:lnTo>
                  <a:pt x="6705247" y="0"/>
                </a:lnTo>
                <a:close/>
              </a:path>
            </a:pathLst>
          </a:custGeom>
          <a:solidFill>
            <a:srgbClr val="1D1B19"/>
          </a:solidFill>
          <a:ln>
            <a:noFill/>
          </a:ln>
        </p:spPr>
      </p:sp>
      <p:sp>
        <p:nvSpPr>
          <p:cNvPr id="95" name="Google Shape;95;p15"/>
          <p:cNvSpPr/>
          <p:nvPr/>
        </p:nvSpPr>
        <p:spPr>
          <a:xfrm rot="5400000">
            <a:off x="8196246" y="1552960"/>
            <a:ext cx="1910995" cy="764398"/>
          </a:xfrm>
          <a:custGeom>
            <a:rect b="b" l="l" r="r" t="t"/>
            <a:pathLst>
              <a:path extrusionOk="0" h="2682098" w="6705247">
                <a:moveTo>
                  <a:pt x="6541416" y="0"/>
                </a:moveTo>
                <a:lnTo>
                  <a:pt x="0" y="0"/>
                </a:lnTo>
                <a:lnTo>
                  <a:pt x="0" y="2682098"/>
                </a:lnTo>
                <a:lnTo>
                  <a:pt x="76200" y="2682098"/>
                </a:lnTo>
                <a:lnTo>
                  <a:pt x="76200" y="76200"/>
                </a:lnTo>
                <a:lnTo>
                  <a:pt x="6705247" y="76200"/>
                </a:lnTo>
                <a:lnTo>
                  <a:pt x="6705247" y="0"/>
                </a:lnTo>
                <a:close/>
              </a:path>
            </a:pathLst>
          </a:custGeom>
          <a:solidFill>
            <a:srgbClr val="1D1B19"/>
          </a:solidFill>
          <a:ln>
            <a:noFill/>
          </a:ln>
        </p:spPr>
      </p:sp>
      <p:pic>
        <p:nvPicPr>
          <p:cNvPr id="96" name="Google Shape;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5900" y="781725"/>
            <a:ext cx="439276" cy="521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65600" y="5009268"/>
            <a:ext cx="1174699" cy="1770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6563" y="781787"/>
            <a:ext cx="439276" cy="521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7213" y="781787"/>
            <a:ext cx="439276" cy="521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4">
  <p:cSld name="CUSTOM_2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187"/>
            <a:ext cx="10693402" cy="7550126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6"/>
          <p:cNvSpPr/>
          <p:nvPr/>
        </p:nvSpPr>
        <p:spPr>
          <a:xfrm rot="-5400000">
            <a:off x="492632" y="5242642"/>
            <a:ext cx="1910995" cy="764398"/>
          </a:xfrm>
          <a:custGeom>
            <a:rect b="b" l="l" r="r" t="t"/>
            <a:pathLst>
              <a:path extrusionOk="0" h="2682098" w="6705247">
                <a:moveTo>
                  <a:pt x="6541416" y="0"/>
                </a:moveTo>
                <a:lnTo>
                  <a:pt x="0" y="0"/>
                </a:lnTo>
                <a:lnTo>
                  <a:pt x="0" y="2682098"/>
                </a:lnTo>
                <a:lnTo>
                  <a:pt x="76200" y="2682098"/>
                </a:lnTo>
                <a:lnTo>
                  <a:pt x="76200" y="76200"/>
                </a:lnTo>
                <a:lnTo>
                  <a:pt x="6705247" y="76200"/>
                </a:lnTo>
                <a:lnTo>
                  <a:pt x="6705247" y="0"/>
                </a:lnTo>
                <a:close/>
              </a:path>
            </a:pathLst>
          </a:custGeom>
          <a:solidFill>
            <a:srgbClr val="1D1B19"/>
          </a:solidFill>
          <a:ln>
            <a:noFill/>
          </a:ln>
        </p:spPr>
      </p:sp>
      <p:sp>
        <p:nvSpPr>
          <p:cNvPr id="103" name="Google Shape;103;p16"/>
          <p:cNvSpPr/>
          <p:nvPr/>
        </p:nvSpPr>
        <p:spPr>
          <a:xfrm rot="5400000">
            <a:off x="8196246" y="1552960"/>
            <a:ext cx="1910995" cy="764398"/>
          </a:xfrm>
          <a:custGeom>
            <a:rect b="b" l="l" r="r" t="t"/>
            <a:pathLst>
              <a:path extrusionOk="0" h="2682098" w="6705247">
                <a:moveTo>
                  <a:pt x="6541416" y="0"/>
                </a:moveTo>
                <a:lnTo>
                  <a:pt x="0" y="0"/>
                </a:lnTo>
                <a:lnTo>
                  <a:pt x="0" y="2682098"/>
                </a:lnTo>
                <a:lnTo>
                  <a:pt x="76200" y="2682098"/>
                </a:lnTo>
                <a:lnTo>
                  <a:pt x="76200" y="76200"/>
                </a:lnTo>
                <a:lnTo>
                  <a:pt x="6705247" y="76200"/>
                </a:lnTo>
                <a:lnTo>
                  <a:pt x="6705247" y="0"/>
                </a:lnTo>
                <a:close/>
              </a:path>
            </a:pathLst>
          </a:custGeom>
          <a:solidFill>
            <a:srgbClr val="1D1B19"/>
          </a:solidFill>
          <a:ln>
            <a:noFill/>
          </a:ln>
        </p:spPr>
      </p:sp>
      <p:pic>
        <p:nvPicPr>
          <p:cNvPr id="104" name="Google Shape;104;p16"/>
          <p:cNvPicPr preferRelativeResize="0"/>
          <p:nvPr/>
        </p:nvPicPr>
        <p:blipFill rotWithShape="1">
          <a:blip r:embed="rId3">
            <a:alphaModFix/>
          </a:blip>
          <a:srcRect b="20162" l="27436" r="0" t="23455"/>
          <a:stretch/>
        </p:blipFill>
        <p:spPr>
          <a:xfrm>
            <a:off x="0" y="0"/>
            <a:ext cx="3583099" cy="2540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veat"/>
              <a:buNone/>
              <a:defRPr b="1" i="0" sz="4400" u="none" cap="none" strike="noStrik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 b="1" sz="1800">
                <a:latin typeface="Caveat"/>
                <a:ea typeface="Caveat"/>
                <a:cs typeface="Caveat"/>
                <a:sym typeface="Cave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 b="1" sz="1800">
                <a:latin typeface="Caveat"/>
                <a:ea typeface="Caveat"/>
                <a:cs typeface="Caveat"/>
                <a:sym typeface="Cave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 b="1" sz="1800">
                <a:latin typeface="Caveat"/>
                <a:ea typeface="Caveat"/>
                <a:cs typeface="Caveat"/>
                <a:sym typeface="Cave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 b="1" sz="1800">
                <a:latin typeface="Caveat"/>
                <a:ea typeface="Caveat"/>
                <a:cs typeface="Caveat"/>
                <a:sym typeface="Cave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 b="1" sz="1800">
                <a:latin typeface="Caveat"/>
                <a:ea typeface="Caveat"/>
                <a:cs typeface="Caveat"/>
                <a:sym typeface="Cave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 b="1" sz="1800">
                <a:latin typeface="Caveat"/>
                <a:ea typeface="Caveat"/>
                <a:cs typeface="Caveat"/>
                <a:sym typeface="Cave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 b="1" sz="1800">
                <a:latin typeface="Caveat"/>
                <a:ea typeface="Caveat"/>
                <a:cs typeface="Caveat"/>
                <a:sym typeface="Cave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 b="1" sz="1800">
                <a:latin typeface="Caveat"/>
                <a:ea typeface="Caveat"/>
                <a:cs typeface="Caveat"/>
                <a:sym typeface="Cave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morant Garamond"/>
              <a:buChar char="•"/>
              <a:defRPr i="0" sz="3200" u="none" cap="none" strike="noStrik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"/>
              <a:buChar char="–"/>
              <a:defRPr i="0" sz="2800" u="none" cap="none" strike="noStrik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rmorant Garamond"/>
              <a:buChar char="•"/>
              <a:defRPr i="0" sz="2400" u="none" cap="none" strike="noStrik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rmorant Garamond"/>
              <a:buChar char="–"/>
              <a:defRPr i="0" sz="2000" u="none" cap="none" strike="noStrik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rmorant Garamond"/>
              <a:buChar char="»"/>
              <a:defRPr i="0" sz="2000" u="none" cap="none" strike="noStrik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rmorant Garamond"/>
              <a:buChar char="•"/>
              <a:defRPr i="0" sz="2000" u="none" cap="none" strike="noStrik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rmorant Garamond"/>
              <a:buChar char="•"/>
              <a:defRPr i="0" sz="2000" u="none" cap="none" strike="noStrik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rmorant Garamond"/>
              <a:buChar char="•"/>
              <a:defRPr i="0" sz="2000" u="none" cap="none" strike="noStrik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rmorant Garamond"/>
              <a:buChar char="•"/>
              <a:defRPr i="0" sz="2000" u="none" cap="none" strike="noStrik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Font typeface="Cormorant Garamond"/>
              <a:buNone/>
              <a:defRPr i="0" sz="1200" u="none" cap="none" strike="noStrike">
                <a:solidFill>
                  <a:srgbClr val="888888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Cormorant Garamond"/>
              <a:buNone/>
              <a:defRPr i="0" sz="1800" u="none" cap="none" strike="noStrik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Cormorant Garamond"/>
              <a:buNone/>
              <a:defRPr i="0" sz="1800" u="none" cap="none" strike="noStrik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Cormorant Garamond"/>
              <a:buNone/>
              <a:defRPr i="0" sz="1800" u="none" cap="none" strike="noStrik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Cormorant Garamond"/>
              <a:buNone/>
              <a:defRPr i="0" sz="1800" u="none" cap="none" strike="noStrik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Cormorant Garamond"/>
              <a:buNone/>
              <a:defRPr i="0" sz="1800" u="none" cap="none" strike="noStrik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Cormorant Garamond"/>
              <a:buNone/>
              <a:defRPr i="0" sz="1800" u="none" cap="none" strike="noStrik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Cormorant Garamond"/>
              <a:buNone/>
              <a:defRPr i="0" sz="1800" u="none" cap="none" strike="noStrik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Cormorant Garamond"/>
              <a:buNone/>
              <a:defRPr i="0" sz="1800" u="none" cap="none" strike="noStrik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Cormorant Garamond"/>
              <a:buNone/>
              <a:defRPr i="0" sz="1200" u="none" cap="none" strike="noStrike">
                <a:solidFill>
                  <a:srgbClr val="888888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Cormorant Garamond"/>
              <a:buNone/>
              <a:defRPr i="0" sz="1800" u="none" cap="none" strike="noStrik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Cormorant Garamond"/>
              <a:buNone/>
              <a:defRPr i="0" sz="1800" u="none" cap="none" strike="noStrik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Cormorant Garamond"/>
              <a:buNone/>
              <a:defRPr i="0" sz="1800" u="none" cap="none" strike="noStrik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Cormorant Garamond"/>
              <a:buNone/>
              <a:defRPr i="0" sz="1800" u="none" cap="none" strike="noStrik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Cormorant Garamond"/>
              <a:buNone/>
              <a:defRPr i="0" sz="1800" u="none" cap="none" strike="noStrik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Cormorant Garamond"/>
              <a:buNone/>
              <a:defRPr i="0" sz="1800" u="none" cap="none" strike="noStrik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Cormorant Garamond"/>
              <a:buNone/>
              <a:defRPr i="0" sz="1800" u="none" cap="none" strike="noStrik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Cormorant Garamond"/>
              <a:buNone/>
              <a:defRPr i="0" sz="1800" u="none" cap="none" strike="noStrik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14.png"/><Relationship Id="rId5" Type="http://schemas.openxmlformats.org/officeDocument/2006/relationships/image" Target="../media/image5.png"/><Relationship Id="rId6" Type="http://schemas.openxmlformats.org/officeDocument/2006/relationships/image" Target="../media/image3.png"/><Relationship Id="rId7" Type="http://schemas.openxmlformats.org/officeDocument/2006/relationships/image" Target="../media/image11.png"/><Relationship Id="rId8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Relationship Id="rId4" Type="http://schemas.openxmlformats.org/officeDocument/2006/relationships/image" Target="../media/image10.png"/><Relationship Id="rId5" Type="http://schemas.openxmlformats.org/officeDocument/2006/relationships/image" Target="../media/image12.png"/><Relationship Id="rId6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Relationship Id="rId4" Type="http://schemas.openxmlformats.org/officeDocument/2006/relationships/image" Target="../media/image6.png"/><Relationship Id="rId5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g"/><Relationship Id="rId4" Type="http://schemas.openxmlformats.org/officeDocument/2006/relationships/image" Target="../media/image5.png"/><Relationship Id="rId9" Type="http://schemas.openxmlformats.org/officeDocument/2006/relationships/image" Target="../media/image15.png"/><Relationship Id="rId5" Type="http://schemas.openxmlformats.org/officeDocument/2006/relationships/image" Target="../media/image11.png"/><Relationship Id="rId6" Type="http://schemas.openxmlformats.org/officeDocument/2006/relationships/image" Target="../media/image1.png"/><Relationship Id="rId7" Type="http://schemas.openxmlformats.org/officeDocument/2006/relationships/image" Target="../media/image6.png"/><Relationship Id="rId8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Relationship Id="rId4" Type="http://schemas.openxmlformats.org/officeDocument/2006/relationships/image" Target="../media/image16.png"/><Relationship Id="rId5" Type="http://schemas.openxmlformats.org/officeDocument/2006/relationships/image" Target="../media/image18.png"/><Relationship Id="rId6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87"/>
            <a:ext cx="10693402" cy="7550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7"/>
          <p:cNvPicPr preferRelativeResize="0"/>
          <p:nvPr/>
        </p:nvPicPr>
        <p:blipFill rotWithShape="1">
          <a:blip r:embed="rId4">
            <a:alphaModFix/>
          </a:blip>
          <a:srcRect b="14755" l="7218" r="0" t="0"/>
          <a:stretch/>
        </p:blipFill>
        <p:spPr>
          <a:xfrm>
            <a:off x="0" y="4282625"/>
            <a:ext cx="2921677" cy="32900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7"/>
          <p:cNvSpPr txBox="1"/>
          <p:nvPr/>
        </p:nvSpPr>
        <p:spPr>
          <a:xfrm>
            <a:off x="1827931" y="2541750"/>
            <a:ext cx="7036200" cy="22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100" u="none" cap="none" strike="noStrike">
                <a:solidFill>
                  <a:srgbClr val="1D1B19"/>
                </a:solidFill>
                <a:latin typeface="Caveat"/>
                <a:ea typeface="Caveat"/>
                <a:cs typeface="Caveat"/>
                <a:sym typeface="Caveat"/>
              </a:rPr>
              <a:t>As we gather in remembrance, may we find comfort in the knowledge that love never dies, and the souls we honor today are forever in our hearts.</a:t>
            </a:r>
            <a:endParaRPr/>
          </a:p>
        </p:txBody>
      </p:sp>
      <p:sp>
        <p:nvSpPr>
          <p:cNvPr id="112" name="Google Shape;112;p17"/>
          <p:cNvSpPr txBox="1"/>
          <p:nvPr/>
        </p:nvSpPr>
        <p:spPr>
          <a:xfrm>
            <a:off x="3032200" y="6162750"/>
            <a:ext cx="4629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1D1B19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All Saints’ Day and All Souls’ Day</a:t>
            </a:r>
            <a:endParaRPr/>
          </a:p>
        </p:txBody>
      </p:sp>
      <p:sp>
        <p:nvSpPr>
          <p:cNvPr id="113" name="Google Shape;113;p17"/>
          <p:cNvSpPr txBox="1"/>
          <p:nvPr/>
        </p:nvSpPr>
        <p:spPr>
          <a:xfrm>
            <a:off x="3772150" y="5745550"/>
            <a:ext cx="3149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00" u="none" cap="none" strike="noStrike">
                <a:solidFill>
                  <a:srgbClr val="1D1B19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November 1 &amp; 2 2024</a:t>
            </a:r>
            <a:endParaRPr/>
          </a:p>
        </p:txBody>
      </p:sp>
      <p:cxnSp>
        <p:nvCxnSpPr>
          <p:cNvPr id="114" name="Google Shape;114;p17"/>
          <p:cNvCxnSpPr/>
          <p:nvPr/>
        </p:nvCxnSpPr>
        <p:spPr>
          <a:xfrm>
            <a:off x="4134324" y="5405584"/>
            <a:ext cx="2423352" cy="0"/>
          </a:xfrm>
          <a:prstGeom prst="straightConnector1">
            <a:avLst/>
          </a:prstGeom>
          <a:noFill/>
          <a:ln cap="flat" cmpd="sng" w="19050">
            <a:solidFill>
              <a:srgbClr val="1D1B19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15" name="Google Shape;11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58650" y="465118"/>
            <a:ext cx="1174699" cy="1770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/>
          <p:cNvPicPr preferRelativeResize="0"/>
          <p:nvPr/>
        </p:nvPicPr>
        <p:blipFill rotWithShape="1">
          <a:blip r:embed="rId6">
            <a:alphaModFix/>
          </a:blip>
          <a:srcRect b="0" l="0" r="29313" t="21599"/>
          <a:stretch/>
        </p:blipFill>
        <p:spPr>
          <a:xfrm>
            <a:off x="8105125" y="3176"/>
            <a:ext cx="2588273" cy="329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/>
          <p:cNvPicPr preferRelativeResize="0"/>
          <p:nvPr/>
        </p:nvPicPr>
        <p:blipFill rotWithShape="1">
          <a:blip r:embed="rId7">
            <a:alphaModFix/>
          </a:blip>
          <a:srcRect b="2931" l="15604" r="0" t="0"/>
          <a:stretch/>
        </p:blipFill>
        <p:spPr>
          <a:xfrm>
            <a:off x="0" y="4065500"/>
            <a:ext cx="1623574" cy="3590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7"/>
          <p:cNvPicPr preferRelativeResize="0"/>
          <p:nvPr/>
        </p:nvPicPr>
        <p:blipFill rotWithShape="1">
          <a:blip r:embed="rId8">
            <a:alphaModFix/>
          </a:blip>
          <a:srcRect b="1048" l="0" r="22480" t="0"/>
          <a:stretch/>
        </p:blipFill>
        <p:spPr>
          <a:xfrm>
            <a:off x="8314125" y="3594150"/>
            <a:ext cx="2379276" cy="3959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87"/>
            <a:ext cx="10693402" cy="7550126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8"/>
          <p:cNvSpPr txBox="1"/>
          <p:nvPr/>
        </p:nvSpPr>
        <p:spPr>
          <a:xfrm>
            <a:off x="1136069" y="1516537"/>
            <a:ext cx="6643500" cy="32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700" u="none" cap="none" strike="noStrike">
                <a:solidFill>
                  <a:srgbClr val="1D1B19"/>
                </a:solidFill>
                <a:latin typeface="Caveat"/>
                <a:ea typeface="Caveat"/>
                <a:cs typeface="Caveat"/>
                <a:sym typeface="Caveat"/>
              </a:rPr>
              <a:t>As we gather in remembrance, may we find comfort in the knowledge that love never dies, and the souls we honor today are forever in our hearts.</a:t>
            </a:r>
            <a:endParaRPr/>
          </a:p>
        </p:txBody>
      </p:sp>
      <p:cxnSp>
        <p:nvCxnSpPr>
          <p:cNvPr id="125" name="Google Shape;125;p18"/>
          <p:cNvCxnSpPr/>
          <p:nvPr/>
        </p:nvCxnSpPr>
        <p:spPr>
          <a:xfrm>
            <a:off x="1964622" y="4772137"/>
            <a:ext cx="4365600" cy="0"/>
          </a:xfrm>
          <a:prstGeom prst="straightConnector1">
            <a:avLst/>
          </a:prstGeom>
          <a:noFill/>
          <a:ln cap="flat" cmpd="sng" w="38100">
            <a:solidFill>
              <a:srgbClr val="1D1B1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6" name="Google Shape;126;p18"/>
          <p:cNvSpPr txBox="1"/>
          <p:nvPr/>
        </p:nvSpPr>
        <p:spPr>
          <a:xfrm>
            <a:off x="1091352" y="6001175"/>
            <a:ext cx="4072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1D1B19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All Saints’ Day and All Souls’Day</a:t>
            </a:r>
            <a:endParaRPr/>
          </a:p>
        </p:txBody>
      </p:sp>
      <p:sp>
        <p:nvSpPr>
          <p:cNvPr id="127" name="Google Shape;127;p18"/>
          <p:cNvSpPr txBox="1"/>
          <p:nvPr/>
        </p:nvSpPr>
        <p:spPr>
          <a:xfrm>
            <a:off x="1091353" y="5584000"/>
            <a:ext cx="3621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00" u="none" cap="none" strike="noStrike">
                <a:solidFill>
                  <a:srgbClr val="1D1B19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November 1 &amp; 2 2024</a:t>
            </a:r>
            <a:endParaRPr/>
          </a:p>
        </p:txBody>
      </p:sp>
      <p:pic>
        <p:nvPicPr>
          <p:cNvPr id="128" name="Google Shape;128;p18"/>
          <p:cNvPicPr preferRelativeResize="0"/>
          <p:nvPr/>
        </p:nvPicPr>
        <p:blipFill rotWithShape="1">
          <a:blip r:embed="rId4">
            <a:alphaModFix/>
          </a:blip>
          <a:srcRect b="43534" l="0" r="0" t="0"/>
          <a:stretch/>
        </p:blipFill>
        <p:spPr>
          <a:xfrm>
            <a:off x="6600000" y="4847699"/>
            <a:ext cx="4431773" cy="2708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8"/>
          <p:cNvPicPr preferRelativeResize="0"/>
          <p:nvPr/>
        </p:nvPicPr>
        <p:blipFill rotWithShape="1">
          <a:blip r:embed="rId5">
            <a:alphaModFix/>
          </a:blip>
          <a:srcRect b="19641" l="0" r="19263" t="27445"/>
          <a:stretch/>
        </p:blipFill>
        <p:spPr>
          <a:xfrm>
            <a:off x="7267450" y="0"/>
            <a:ext cx="3425951" cy="2225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8"/>
          <p:cNvPicPr preferRelativeResize="0"/>
          <p:nvPr/>
        </p:nvPicPr>
        <p:blipFill rotWithShape="1">
          <a:blip r:embed="rId6">
            <a:alphaModFix/>
          </a:blip>
          <a:srcRect b="6681" l="0" r="26985" t="0"/>
          <a:stretch/>
        </p:blipFill>
        <p:spPr>
          <a:xfrm>
            <a:off x="8105125" y="1195175"/>
            <a:ext cx="2588275" cy="6361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87"/>
            <a:ext cx="10693402" cy="7550126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9"/>
          <p:cNvSpPr txBox="1"/>
          <p:nvPr/>
        </p:nvSpPr>
        <p:spPr>
          <a:xfrm>
            <a:off x="1637897" y="2456025"/>
            <a:ext cx="7416300" cy="24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00" u="none" cap="none" strike="noStrike">
                <a:solidFill>
                  <a:srgbClr val="1D1B19"/>
                </a:solidFill>
                <a:latin typeface="Caveat"/>
                <a:ea typeface="Caveat"/>
                <a:cs typeface="Caveat"/>
                <a:sym typeface="Caveat"/>
              </a:rPr>
              <a:t>As we gather in remembrance, may we find comfort in the knowledge that love never dies, and the souls we honor today are forever in our hearts.</a:t>
            </a:r>
            <a:endParaRPr/>
          </a:p>
        </p:txBody>
      </p:sp>
      <p:sp>
        <p:nvSpPr>
          <p:cNvPr id="137" name="Google Shape;137;p19"/>
          <p:cNvSpPr/>
          <p:nvPr/>
        </p:nvSpPr>
        <p:spPr>
          <a:xfrm rot="-5400000">
            <a:off x="494431" y="5246839"/>
            <a:ext cx="1905000" cy="762000"/>
          </a:xfrm>
          <a:custGeom>
            <a:rect b="b" l="l" r="r" t="t"/>
            <a:pathLst>
              <a:path extrusionOk="0" h="2682098" w="6705247">
                <a:moveTo>
                  <a:pt x="6541416" y="0"/>
                </a:moveTo>
                <a:lnTo>
                  <a:pt x="0" y="0"/>
                </a:lnTo>
                <a:lnTo>
                  <a:pt x="0" y="2682098"/>
                </a:lnTo>
                <a:lnTo>
                  <a:pt x="76200" y="2682098"/>
                </a:lnTo>
                <a:lnTo>
                  <a:pt x="76200" y="76200"/>
                </a:lnTo>
                <a:lnTo>
                  <a:pt x="6705247" y="76200"/>
                </a:lnTo>
                <a:lnTo>
                  <a:pt x="6705247" y="0"/>
                </a:lnTo>
                <a:close/>
              </a:path>
            </a:pathLst>
          </a:custGeom>
          <a:solidFill>
            <a:srgbClr val="1D1B19"/>
          </a:solidFill>
          <a:ln>
            <a:noFill/>
          </a:ln>
        </p:spPr>
      </p:sp>
      <p:sp>
        <p:nvSpPr>
          <p:cNvPr id="138" name="Google Shape;138;p19"/>
          <p:cNvSpPr/>
          <p:nvPr/>
        </p:nvSpPr>
        <p:spPr>
          <a:xfrm rot="5400000">
            <a:off x="8200443" y="1551161"/>
            <a:ext cx="1905000" cy="762000"/>
          </a:xfrm>
          <a:custGeom>
            <a:rect b="b" l="l" r="r" t="t"/>
            <a:pathLst>
              <a:path extrusionOk="0" h="2682098" w="6705247">
                <a:moveTo>
                  <a:pt x="6541416" y="0"/>
                </a:moveTo>
                <a:lnTo>
                  <a:pt x="0" y="0"/>
                </a:lnTo>
                <a:lnTo>
                  <a:pt x="0" y="2682098"/>
                </a:lnTo>
                <a:lnTo>
                  <a:pt x="76200" y="2682098"/>
                </a:lnTo>
                <a:lnTo>
                  <a:pt x="76200" y="76200"/>
                </a:lnTo>
                <a:lnTo>
                  <a:pt x="6705247" y="76200"/>
                </a:lnTo>
                <a:lnTo>
                  <a:pt x="6705247" y="0"/>
                </a:lnTo>
                <a:close/>
              </a:path>
            </a:pathLst>
          </a:custGeom>
          <a:solidFill>
            <a:srgbClr val="1D1B19"/>
          </a:solidFill>
          <a:ln>
            <a:noFill/>
          </a:ln>
        </p:spPr>
      </p:sp>
      <p:sp>
        <p:nvSpPr>
          <p:cNvPr id="139" name="Google Shape;139;p19"/>
          <p:cNvSpPr txBox="1"/>
          <p:nvPr/>
        </p:nvSpPr>
        <p:spPr>
          <a:xfrm>
            <a:off x="3240550" y="837000"/>
            <a:ext cx="4212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1D1B19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All Saints’ Day and All Souls’Day</a:t>
            </a:r>
            <a:endParaRPr/>
          </a:p>
        </p:txBody>
      </p:sp>
      <p:sp>
        <p:nvSpPr>
          <p:cNvPr id="140" name="Google Shape;140;p19"/>
          <p:cNvSpPr txBox="1"/>
          <p:nvPr/>
        </p:nvSpPr>
        <p:spPr>
          <a:xfrm>
            <a:off x="3883000" y="6374925"/>
            <a:ext cx="2927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1D1B19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November 1 &amp; 2 2024</a:t>
            </a:r>
            <a:endParaRPr/>
          </a:p>
        </p:txBody>
      </p:sp>
      <p:pic>
        <p:nvPicPr>
          <p:cNvPr id="141" name="Google Shape;14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5900" y="781725"/>
            <a:ext cx="439276" cy="521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65600" y="5009268"/>
            <a:ext cx="1174699" cy="1770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6563" y="781787"/>
            <a:ext cx="439276" cy="521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67213" y="781787"/>
            <a:ext cx="439276" cy="521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0"/>
          <p:cNvSpPr/>
          <p:nvPr/>
        </p:nvSpPr>
        <p:spPr>
          <a:xfrm>
            <a:off x="0" y="0"/>
            <a:ext cx="10696575" cy="7553325"/>
          </a:xfrm>
          <a:custGeom>
            <a:rect b="b" l="l" r="r" t="t"/>
            <a:pathLst>
              <a:path extrusionOk="0" h="7553325" w="10696575">
                <a:moveTo>
                  <a:pt x="0" y="0"/>
                </a:moveTo>
                <a:lnTo>
                  <a:pt x="10696575" y="0"/>
                </a:lnTo>
                <a:lnTo>
                  <a:pt x="10696575" y="7553325"/>
                </a:lnTo>
                <a:lnTo>
                  <a:pt x="0" y="75533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112" l="-1753" r="-1710" t="0"/>
            </a:stretch>
          </a:blipFill>
          <a:ln>
            <a:noFill/>
          </a:ln>
        </p:spPr>
      </p:sp>
      <p:sp>
        <p:nvSpPr>
          <p:cNvPr id="150" name="Google Shape;150;p20"/>
          <p:cNvSpPr/>
          <p:nvPr/>
        </p:nvSpPr>
        <p:spPr>
          <a:xfrm>
            <a:off x="756000" y="2160753"/>
            <a:ext cx="3124341" cy="4643247"/>
          </a:xfrm>
          <a:custGeom>
            <a:rect b="b" l="l" r="r" t="t"/>
            <a:pathLst>
              <a:path extrusionOk="0" h="1664035" w="1119693">
                <a:moveTo>
                  <a:pt x="0" y="0"/>
                </a:moveTo>
                <a:lnTo>
                  <a:pt x="1119693" y="0"/>
                </a:lnTo>
                <a:lnTo>
                  <a:pt x="1119693" y="1664035"/>
                </a:lnTo>
                <a:lnTo>
                  <a:pt x="0" y="1664035"/>
                </a:lnTo>
                <a:close/>
              </a:path>
            </a:pathLst>
          </a:custGeom>
          <a:solidFill>
            <a:srgbClr val="FDF1DC"/>
          </a:solidFill>
          <a:ln>
            <a:noFill/>
          </a:ln>
        </p:spPr>
      </p:sp>
      <p:sp>
        <p:nvSpPr>
          <p:cNvPr id="151" name="Google Shape;151;p20"/>
          <p:cNvSpPr/>
          <p:nvPr/>
        </p:nvSpPr>
        <p:spPr>
          <a:xfrm>
            <a:off x="4196066" y="2160753"/>
            <a:ext cx="5739934" cy="4643247"/>
          </a:xfrm>
          <a:custGeom>
            <a:rect b="b" l="l" r="r" t="t"/>
            <a:pathLst>
              <a:path extrusionOk="0" h="1664035" w="2057063">
                <a:moveTo>
                  <a:pt x="0" y="0"/>
                </a:moveTo>
                <a:lnTo>
                  <a:pt x="2057063" y="0"/>
                </a:lnTo>
                <a:lnTo>
                  <a:pt x="2057063" y="1664035"/>
                </a:lnTo>
                <a:lnTo>
                  <a:pt x="0" y="1664035"/>
                </a:lnTo>
                <a:close/>
              </a:path>
            </a:pathLst>
          </a:custGeom>
          <a:solidFill>
            <a:srgbClr val="FDF1DC"/>
          </a:solidFill>
          <a:ln>
            <a:noFill/>
          </a:ln>
        </p:spPr>
      </p:sp>
      <p:grpSp>
        <p:nvGrpSpPr>
          <p:cNvPr id="152" name="Google Shape;152;p20"/>
          <p:cNvGrpSpPr/>
          <p:nvPr/>
        </p:nvGrpSpPr>
        <p:grpSpPr>
          <a:xfrm>
            <a:off x="1211882" y="1918017"/>
            <a:ext cx="2212577" cy="557770"/>
            <a:chOff x="0" y="-12721"/>
            <a:chExt cx="812800" cy="204900"/>
          </a:xfrm>
        </p:grpSpPr>
        <p:sp>
          <p:nvSpPr>
            <p:cNvPr id="153" name="Google Shape;153;p20"/>
            <p:cNvSpPr/>
            <p:nvPr/>
          </p:nvSpPr>
          <p:spPr>
            <a:xfrm>
              <a:off x="0" y="0"/>
              <a:ext cx="812800" cy="166905"/>
            </a:xfrm>
            <a:custGeom>
              <a:rect b="b" l="l" r="r" t="t"/>
              <a:pathLst>
                <a:path extrusionOk="0" h="166905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66905"/>
                  </a:lnTo>
                  <a:lnTo>
                    <a:pt x="0" y="166905"/>
                  </a:lnTo>
                  <a:close/>
                </a:path>
              </a:pathLst>
            </a:custGeom>
            <a:solidFill>
              <a:srgbClr val="9CBB50"/>
            </a:solidFill>
            <a:ln>
              <a:noFill/>
            </a:ln>
          </p:spPr>
        </p:sp>
        <p:sp>
          <p:nvSpPr>
            <p:cNvPr id="154" name="Google Shape;154;p20"/>
            <p:cNvSpPr txBox="1"/>
            <p:nvPr/>
          </p:nvSpPr>
          <p:spPr>
            <a:xfrm>
              <a:off x="0" y="-12721"/>
              <a:ext cx="812700" cy="20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99" u="none" cap="none" strike="noStrike">
                  <a:solidFill>
                    <a:srgbClr val="000000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Fonts</a:t>
              </a:r>
              <a:endParaRPr/>
            </a:p>
          </p:txBody>
        </p:sp>
      </p:grpSp>
      <p:sp>
        <p:nvSpPr>
          <p:cNvPr id="155" name="Google Shape;155;p20"/>
          <p:cNvSpPr txBox="1"/>
          <p:nvPr/>
        </p:nvSpPr>
        <p:spPr>
          <a:xfrm>
            <a:off x="1981520" y="510683"/>
            <a:ext cx="6728960" cy="10382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1D1B19"/>
                </a:solidFill>
                <a:latin typeface="Caveat"/>
                <a:ea typeface="Caveat"/>
                <a:cs typeface="Caveat"/>
                <a:sym typeface="Caveat"/>
              </a:rPr>
              <a:t>Resources</a:t>
            </a:r>
            <a:endParaRPr/>
          </a:p>
        </p:txBody>
      </p:sp>
      <p:sp>
        <p:nvSpPr>
          <p:cNvPr id="156" name="Google Shape;156;p20"/>
          <p:cNvSpPr txBox="1"/>
          <p:nvPr/>
        </p:nvSpPr>
        <p:spPr>
          <a:xfrm>
            <a:off x="585709" y="2641466"/>
            <a:ext cx="3465000" cy="3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1D1B19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1D1B19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uses the following free fonts:</a:t>
            </a:r>
            <a:endParaRPr/>
          </a:p>
        </p:txBody>
      </p:sp>
      <p:sp>
        <p:nvSpPr>
          <p:cNvPr id="157" name="Google Shape;157;p20"/>
          <p:cNvSpPr txBox="1"/>
          <p:nvPr/>
        </p:nvSpPr>
        <p:spPr>
          <a:xfrm>
            <a:off x="1186825" y="4703875"/>
            <a:ext cx="237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1D1B19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You can find these fonts online too.</a:t>
            </a:r>
            <a:endParaRPr/>
          </a:p>
        </p:txBody>
      </p:sp>
      <p:sp>
        <p:nvSpPr>
          <p:cNvPr id="158" name="Google Shape;158;p20"/>
          <p:cNvSpPr txBox="1"/>
          <p:nvPr/>
        </p:nvSpPr>
        <p:spPr>
          <a:xfrm>
            <a:off x="1257327" y="1480967"/>
            <a:ext cx="8177347" cy="2716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99" u="none" cap="none" strike="noStrike">
                <a:solidFill>
                  <a:srgbClr val="1D1B19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Use these design resources in your Canva Presentation.</a:t>
            </a:r>
            <a:endParaRPr/>
          </a:p>
        </p:txBody>
      </p:sp>
      <p:sp>
        <p:nvSpPr>
          <p:cNvPr id="159" name="Google Shape;159;p20"/>
          <p:cNvSpPr txBox="1"/>
          <p:nvPr/>
        </p:nvSpPr>
        <p:spPr>
          <a:xfrm>
            <a:off x="1342833" y="3354883"/>
            <a:ext cx="1950675" cy="1592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1D1B19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TITLES AND HEADER:</a:t>
            </a:r>
            <a:endParaRPr/>
          </a:p>
        </p:txBody>
      </p:sp>
      <p:grpSp>
        <p:nvGrpSpPr>
          <p:cNvPr id="160" name="Google Shape;160;p20"/>
          <p:cNvGrpSpPr/>
          <p:nvPr/>
        </p:nvGrpSpPr>
        <p:grpSpPr>
          <a:xfrm>
            <a:off x="1211882" y="5286445"/>
            <a:ext cx="2212604" cy="557779"/>
            <a:chOff x="0" y="-26308"/>
            <a:chExt cx="812800" cy="204900"/>
          </a:xfrm>
        </p:grpSpPr>
        <p:sp>
          <p:nvSpPr>
            <p:cNvPr id="161" name="Google Shape;161;p20"/>
            <p:cNvSpPr/>
            <p:nvPr/>
          </p:nvSpPr>
          <p:spPr>
            <a:xfrm>
              <a:off x="0" y="0"/>
              <a:ext cx="812800" cy="166905"/>
            </a:xfrm>
            <a:custGeom>
              <a:rect b="b" l="l" r="r" t="t"/>
              <a:pathLst>
                <a:path extrusionOk="0" h="166905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66905"/>
                  </a:lnTo>
                  <a:lnTo>
                    <a:pt x="0" y="166905"/>
                  </a:lnTo>
                  <a:close/>
                </a:path>
              </a:pathLst>
            </a:custGeom>
            <a:solidFill>
              <a:srgbClr val="9CBB50"/>
            </a:solidFill>
            <a:ln>
              <a:noFill/>
            </a:ln>
          </p:spPr>
        </p:sp>
        <p:sp>
          <p:nvSpPr>
            <p:cNvPr id="162" name="Google Shape;162;p20"/>
            <p:cNvSpPr txBox="1"/>
            <p:nvPr/>
          </p:nvSpPr>
          <p:spPr>
            <a:xfrm>
              <a:off x="0" y="-26308"/>
              <a:ext cx="812700" cy="20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99" u="none" cap="none" strike="noStrike">
                  <a:solidFill>
                    <a:srgbClr val="1D1B19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Colors</a:t>
              </a:r>
              <a:endParaRPr/>
            </a:p>
          </p:txBody>
        </p:sp>
      </p:grpSp>
      <p:grpSp>
        <p:nvGrpSpPr>
          <p:cNvPr id="163" name="Google Shape;163;p20"/>
          <p:cNvGrpSpPr/>
          <p:nvPr/>
        </p:nvGrpSpPr>
        <p:grpSpPr>
          <a:xfrm>
            <a:off x="5703583" y="1849068"/>
            <a:ext cx="2725160" cy="557919"/>
            <a:chOff x="0" y="-38049"/>
            <a:chExt cx="1001100" cy="204954"/>
          </a:xfrm>
        </p:grpSpPr>
        <p:sp>
          <p:nvSpPr>
            <p:cNvPr id="164" name="Google Shape;164;p20"/>
            <p:cNvSpPr/>
            <p:nvPr/>
          </p:nvSpPr>
          <p:spPr>
            <a:xfrm>
              <a:off x="0" y="0"/>
              <a:ext cx="1001004" cy="166905"/>
            </a:xfrm>
            <a:custGeom>
              <a:rect b="b" l="l" r="r" t="t"/>
              <a:pathLst>
                <a:path extrusionOk="0" h="166905" w="1001004">
                  <a:moveTo>
                    <a:pt x="0" y="0"/>
                  </a:moveTo>
                  <a:lnTo>
                    <a:pt x="1001004" y="0"/>
                  </a:lnTo>
                  <a:lnTo>
                    <a:pt x="1001004" y="166905"/>
                  </a:lnTo>
                  <a:lnTo>
                    <a:pt x="0" y="166905"/>
                  </a:lnTo>
                  <a:close/>
                </a:path>
              </a:pathLst>
            </a:custGeom>
            <a:solidFill>
              <a:srgbClr val="9CBB50"/>
            </a:solidFill>
            <a:ln>
              <a:noFill/>
            </a:ln>
          </p:spPr>
        </p:sp>
        <p:sp>
          <p:nvSpPr>
            <p:cNvPr id="165" name="Google Shape;165;p20"/>
            <p:cNvSpPr txBox="1"/>
            <p:nvPr/>
          </p:nvSpPr>
          <p:spPr>
            <a:xfrm>
              <a:off x="0" y="-38049"/>
              <a:ext cx="1001100" cy="20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99" u="none" cap="none" strike="noStrike">
                  <a:solidFill>
                    <a:srgbClr val="000000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Design Elements</a:t>
              </a:r>
              <a:endParaRPr/>
            </a:p>
          </p:txBody>
        </p:sp>
      </p:grpSp>
      <p:sp>
        <p:nvSpPr>
          <p:cNvPr id="166" name="Google Shape;166;p20"/>
          <p:cNvSpPr txBox="1"/>
          <p:nvPr/>
        </p:nvSpPr>
        <p:spPr>
          <a:xfrm>
            <a:off x="1109518" y="4198925"/>
            <a:ext cx="2417306" cy="1921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1D1B19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Cormorant Garamond</a:t>
            </a:r>
            <a:endParaRPr/>
          </a:p>
        </p:txBody>
      </p:sp>
      <p:sp>
        <p:nvSpPr>
          <p:cNvPr id="167" name="Google Shape;167;p20"/>
          <p:cNvSpPr txBox="1"/>
          <p:nvPr/>
        </p:nvSpPr>
        <p:spPr>
          <a:xfrm>
            <a:off x="1440880" y="3553131"/>
            <a:ext cx="1754580" cy="238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9" u="none" cap="none" strike="noStrike">
                <a:solidFill>
                  <a:srgbClr val="1D1B19"/>
                </a:solidFill>
                <a:latin typeface="Caveat"/>
                <a:ea typeface="Caveat"/>
                <a:cs typeface="Caveat"/>
                <a:sym typeface="Caveat"/>
              </a:rPr>
              <a:t>Caveat</a:t>
            </a:r>
            <a:endParaRPr/>
          </a:p>
        </p:txBody>
      </p:sp>
      <p:sp>
        <p:nvSpPr>
          <p:cNvPr id="168" name="Google Shape;168;p20"/>
          <p:cNvSpPr/>
          <p:nvPr/>
        </p:nvSpPr>
        <p:spPr>
          <a:xfrm>
            <a:off x="1150708" y="6075457"/>
            <a:ext cx="370284" cy="370284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DF1DC"/>
          </a:solidFill>
          <a:ln cap="sq" cmpd="sng" w="9525">
            <a:solidFill>
              <a:srgbClr val="1D1B19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0"/>
          <p:cNvSpPr/>
          <p:nvPr/>
        </p:nvSpPr>
        <p:spPr>
          <a:xfrm>
            <a:off x="1639274" y="6075457"/>
            <a:ext cx="370284" cy="370284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BB0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0"/>
          <p:cNvSpPr/>
          <p:nvPr/>
        </p:nvSpPr>
        <p:spPr>
          <a:xfrm>
            <a:off x="2614496" y="6075457"/>
            <a:ext cx="370284" cy="370284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9CBB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0"/>
          <p:cNvSpPr txBox="1"/>
          <p:nvPr/>
        </p:nvSpPr>
        <p:spPr>
          <a:xfrm>
            <a:off x="1342833" y="4011092"/>
            <a:ext cx="1950675" cy="1592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1D1B19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BODY COPY:</a:t>
            </a:r>
            <a:endParaRPr/>
          </a:p>
        </p:txBody>
      </p:sp>
      <p:sp>
        <p:nvSpPr>
          <p:cNvPr id="172" name="Google Shape;172;p20"/>
          <p:cNvSpPr/>
          <p:nvPr/>
        </p:nvSpPr>
        <p:spPr>
          <a:xfrm>
            <a:off x="2127840" y="6075457"/>
            <a:ext cx="370284" cy="370284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741D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20"/>
          <p:cNvSpPr/>
          <p:nvPr/>
        </p:nvSpPr>
        <p:spPr>
          <a:xfrm>
            <a:off x="3083371" y="6075457"/>
            <a:ext cx="370284" cy="370284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1D1B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4" name="Google Shape;17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1150" y="3018059"/>
            <a:ext cx="770951" cy="1161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51853" y="4564134"/>
            <a:ext cx="1015600" cy="1952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51349" y="4651526"/>
            <a:ext cx="1364374" cy="1778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22575" y="4962800"/>
            <a:ext cx="1078202" cy="1279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70425" y="2855000"/>
            <a:ext cx="1015602" cy="148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32403" y="2743116"/>
            <a:ext cx="1402275" cy="164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87"/>
            <a:ext cx="10693402" cy="7550126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1"/>
          <p:cNvSpPr txBox="1"/>
          <p:nvPr/>
        </p:nvSpPr>
        <p:spPr>
          <a:xfrm>
            <a:off x="2331500" y="4659350"/>
            <a:ext cx="26427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99" u="none" cap="none" strike="noStrike">
                <a:solidFill>
                  <a:srgbClr val="1D1B19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for the presentation template</a:t>
            </a:r>
            <a:endParaRPr/>
          </a:p>
        </p:txBody>
      </p:sp>
      <p:sp>
        <p:nvSpPr>
          <p:cNvPr id="186" name="Google Shape;186;p21"/>
          <p:cNvSpPr txBox="1"/>
          <p:nvPr/>
        </p:nvSpPr>
        <p:spPr>
          <a:xfrm>
            <a:off x="6969827" y="4659339"/>
            <a:ext cx="1134666" cy="234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99" u="none" cap="none" strike="noStrike">
                <a:solidFill>
                  <a:srgbClr val="1D1B19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For the photos </a:t>
            </a:r>
            <a:endParaRPr/>
          </a:p>
        </p:txBody>
      </p:sp>
      <p:sp>
        <p:nvSpPr>
          <p:cNvPr id="187" name="Google Shape;187;p21"/>
          <p:cNvSpPr txBox="1"/>
          <p:nvPr/>
        </p:nvSpPr>
        <p:spPr>
          <a:xfrm>
            <a:off x="5872881" y="3791270"/>
            <a:ext cx="3328559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1D1B19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Pexels and Pixabay</a:t>
            </a:r>
            <a:endParaRPr/>
          </a:p>
        </p:txBody>
      </p:sp>
      <p:sp>
        <p:nvSpPr>
          <p:cNvPr id="188" name="Google Shape;188;p21"/>
          <p:cNvSpPr txBox="1"/>
          <p:nvPr/>
        </p:nvSpPr>
        <p:spPr>
          <a:xfrm>
            <a:off x="756000" y="1111743"/>
            <a:ext cx="9180000" cy="10382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1D1B19"/>
                </a:solidFill>
                <a:latin typeface="Caveat"/>
                <a:ea typeface="Caveat"/>
                <a:cs typeface="Caveat"/>
                <a:sym typeface="Caveat"/>
              </a:rPr>
              <a:t>Credits</a:t>
            </a:r>
            <a:endParaRPr/>
          </a:p>
        </p:txBody>
      </p:sp>
      <p:sp>
        <p:nvSpPr>
          <p:cNvPr id="189" name="Google Shape;189;p21"/>
          <p:cNvSpPr txBox="1"/>
          <p:nvPr/>
        </p:nvSpPr>
        <p:spPr>
          <a:xfrm>
            <a:off x="2003572" y="2149968"/>
            <a:ext cx="6684900" cy="4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99" u="none" cap="none" strike="noStrike">
                <a:solidFill>
                  <a:srgbClr val="1D1B19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This design template is free for </a:t>
            </a:r>
            <a:endParaRPr/>
          </a:p>
          <a:p>
            <a:pPr indent="0" lvl="1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99" u="none" cap="none" strike="noStrike">
                <a:solidFill>
                  <a:srgbClr val="1D1B19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everyone to use thanks to the following:</a:t>
            </a:r>
            <a:endParaRPr/>
          </a:p>
        </p:txBody>
      </p:sp>
      <p:sp>
        <p:nvSpPr>
          <p:cNvPr id="190" name="Google Shape;190;p21"/>
          <p:cNvSpPr txBox="1"/>
          <p:nvPr/>
        </p:nvSpPr>
        <p:spPr>
          <a:xfrm>
            <a:off x="756000" y="5568001"/>
            <a:ext cx="9180000" cy="422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rgbClr val="1D1B19"/>
                </a:solidFill>
                <a:latin typeface="Caveat"/>
                <a:ea typeface="Caveat"/>
                <a:cs typeface="Caveat"/>
                <a:sym typeface="Caveat"/>
              </a:rPr>
              <a:t>Happy designing!</a:t>
            </a:r>
            <a:endParaRPr/>
          </a:p>
        </p:txBody>
      </p:sp>
      <p:sp>
        <p:nvSpPr>
          <p:cNvPr id="191" name="Google Shape;191;p21"/>
          <p:cNvSpPr/>
          <p:nvPr/>
        </p:nvSpPr>
        <p:spPr>
          <a:xfrm rot="-5400000">
            <a:off x="494431" y="5246839"/>
            <a:ext cx="1905000" cy="762000"/>
          </a:xfrm>
          <a:custGeom>
            <a:rect b="b" l="l" r="r" t="t"/>
            <a:pathLst>
              <a:path extrusionOk="0" h="2682098" w="6705247">
                <a:moveTo>
                  <a:pt x="6541416" y="0"/>
                </a:moveTo>
                <a:lnTo>
                  <a:pt x="0" y="0"/>
                </a:lnTo>
                <a:lnTo>
                  <a:pt x="0" y="2682098"/>
                </a:lnTo>
                <a:lnTo>
                  <a:pt x="76200" y="2682098"/>
                </a:lnTo>
                <a:lnTo>
                  <a:pt x="76200" y="76200"/>
                </a:lnTo>
                <a:lnTo>
                  <a:pt x="6705247" y="76200"/>
                </a:lnTo>
                <a:lnTo>
                  <a:pt x="6705247" y="0"/>
                </a:lnTo>
                <a:close/>
              </a:path>
            </a:pathLst>
          </a:custGeom>
          <a:solidFill>
            <a:srgbClr val="1D1B19"/>
          </a:solidFill>
          <a:ln>
            <a:noFill/>
          </a:ln>
        </p:spPr>
      </p:sp>
      <p:sp>
        <p:nvSpPr>
          <p:cNvPr id="192" name="Google Shape;192;p21"/>
          <p:cNvSpPr/>
          <p:nvPr/>
        </p:nvSpPr>
        <p:spPr>
          <a:xfrm rot="5400000">
            <a:off x="8200443" y="1551161"/>
            <a:ext cx="1905000" cy="762000"/>
          </a:xfrm>
          <a:custGeom>
            <a:rect b="b" l="l" r="r" t="t"/>
            <a:pathLst>
              <a:path extrusionOk="0" h="2682098" w="6705247">
                <a:moveTo>
                  <a:pt x="6541416" y="0"/>
                </a:moveTo>
                <a:lnTo>
                  <a:pt x="0" y="0"/>
                </a:lnTo>
                <a:lnTo>
                  <a:pt x="0" y="2682098"/>
                </a:lnTo>
                <a:lnTo>
                  <a:pt x="76200" y="2682098"/>
                </a:lnTo>
                <a:lnTo>
                  <a:pt x="76200" y="76200"/>
                </a:lnTo>
                <a:lnTo>
                  <a:pt x="6705247" y="76200"/>
                </a:lnTo>
                <a:lnTo>
                  <a:pt x="6705247" y="0"/>
                </a:lnTo>
                <a:close/>
              </a:path>
            </a:pathLst>
          </a:custGeom>
          <a:solidFill>
            <a:srgbClr val="1D1B19"/>
          </a:solidFill>
          <a:ln>
            <a:noFill/>
          </a:ln>
        </p:spPr>
      </p:sp>
      <p:pic>
        <p:nvPicPr>
          <p:cNvPr id="193" name="Google Shape;19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5524" y="3629426"/>
            <a:ext cx="3386752" cy="85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1"/>
          <p:cNvPicPr preferRelativeResize="0"/>
          <p:nvPr/>
        </p:nvPicPr>
        <p:blipFill rotWithShape="1">
          <a:blip r:embed="rId5">
            <a:alphaModFix/>
          </a:blip>
          <a:srcRect b="25037" l="0" r="18975" t="0"/>
          <a:stretch/>
        </p:blipFill>
        <p:spPr>
          <a:xfrm>
            <a:off x="6804050" y="4190500"/>
            <a:ext cx="3889352" cy="3362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1"/>
          <p:cNvPicPr preferRelativeResize="0"/>
          <p:nvPr/>
        </p:nvPicPr>
        <p:blipFill rotWithShape="1">
          <a:blip r:embed="rId6">
            <a:alphaModFix/>
          </a:blip>
          <a:srcRect b="20162" l="27436" r="0" t="23455"/>
          <a:stretch/>
        </p:blipFill>
        <p:spPr>
          <a:xfrm>
            <a:off x="0" y="0"/>
            <a:ext cx="3583099" cy="2540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All Saint’s and All Soul’s Day Inspirational Poster">
  <a:themeElements>
    <a:clrScheme name="Office">
      <a:dk1>
        <a:srgbClr val="1D1B19"/>
      </a:dk1>
      <a:lt1>
        <a:srgbClr val="FDF1DC"/>
      </a:lt1>
      <a:dk2>
        <a:srgbClr val="741D1D"/>
      </a:dk2>
      <a:lt2>
        <a:srgbClr val="EBD8B8"/>
      </a:lt2>
      <a:accent1>
        <a:srgbClr val="9CBB50"/>
      </a:accent1>
      <a:accent2>
        <a:srgbClr val="FBB040"/>
      </a:accent2>
      <a:accent3>
        <a:srgbClr val="9CBB50"/>
      </a:accent3>
      <a:accent4>
        <a:srgbClr val="FBB040"/>
      </a:accent4>
      <a:accent5>
        <a:srgbClr val="9CBB50"/>
      </a:accent5>
      <a:accent6>
        <a:srgbClr val="FBB040"/>
      </a:accent6>
      <a:hlink>
        <a:srgbClr val="9CBB50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