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7556500" cx="10693400"/>
  <p:notesSz cx="6858000" cy="9144000"/>
  <p:embeddedFontLst>
    <p:embeddedFont>
      <p:font typeface="Euphoria Script"/>
      <p:regular r:id="rId11"/>
    </p:embeddedFont>
    <p:embeddedFont>
      <p:font typeface="Lancelot"/>
      <p:regular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EuphoriaScript-regular.fntdata"/><Relationship Id="rId10" Type="http://schemas.openxmlformats.org/officeDocument/2006/relationships/slide" Target="slides/slide5.xml"/><Relationship Id="rId12" Type="http://schemas.openxmlformats.org/officeDocument/2006/relationships/font" Target="fonts/Lancelo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82826" l="0" r="0" t="0"/>
          <a:stretch/>
        </p:blipFill>
        <p:spPr>
          <a:xfrm>
            <a:off x="765650" y="5920850"/>
            <a:ext cx="9505823" cy="163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0" l="63320" r="0" t="0"/>
          <a:stretch/>
        </p:blipFill>
        <p:spPr>
          <a:xfrm>
            <a:off x="5" y="2440475"/>
            <a:ext cx="637275" cy="30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5375" y="526775"/>
            <a:ext cx="1257974" cy="120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83295" t="62902"/>
          <a:stretch/>
        </p:blipFill>
        <p:spPr>
          <a:xfrm>
            <a:off x="9105475" y="3175"/>
            <a:ext cx="1587927" cy="352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6425" y="294550"/>
            <a:ext cx="1721224" cy="244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5325" y="3473075"/>
            <a:ext cx="2798299" cy="34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>
            <p:ph idx="2" type="pic"/>
          </p:nvPr>
        </p:nvSpPr>
        <p:spPr>
          <a:xfrm>
            <a:off x="5773825" y="710550"/>
            <a:ext cx="4005900" cy="589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32881" l="0" r="0" t="0"/>
          <a:stretch/>
        </p:blipFill>
        <p:spPr>
          <a:xfrm>
            <a:off x="3731575" y="3138000"/>
            <a:ext cx="5747026" cy="38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0" y="5530250"/>
            <a:ext cx="10689300" cy="2023872"/>
          </a:xfrm>
          <a:custGeom>
            <a:rect b="b" l="l" r="r" t="t"/>
            <a:pathLst>
              <a:path extrusionOk="0" h="812800" w="4280000">
                <a:moveTo>
                  <a:pt x="0" y="0"/>
                </a:moveTo>
                <a:lnTo>
                  <a:pt x="4280000" y="0"/>
                </a:lnTo>
                <a:lnTo>
                  <a:pt x="42800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191611"/>
          </a:solidFill>
          <a:ln>
            <a:noFill/>
          </a:ln>
        </p:spPr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0" l="13569" r="0" t="0"/>
          <a:stretch/>
        </p:blipFill>
        <p:spPr>
          <a:xfrm>
            <a:off x="0" y="1796250"/>
            <a:ext cx="2797500" cy="46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>
            <a:alphaModFix/>
          </a:blip>
          <a:srcRect b="0" l="15196" r="0" t="9057"/>
          <a:stretch/>
        </p:blipFill>
        <p:spPr>
          <a:xfrm>
            <a:off x="0" y="0"/>
            <a:ext cx="2450202" cy="207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6">
            <a:alphaModFix/>
          </a:blip>
          <a:srcRect b="0" l="0" r="32046" t="0"/>
          <a:stretch/>
        </p:blipFill>
        <p:spPr>
          <a:xfrm>
            <a:off x="9640925" y="2384700"/>
            <a:ext cx="1052474" cy="28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6875" y="3985991"/>
            <a:ext cx="3631048" cy="308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3675" y="4595262"/>
            <a:ext cx="1269699" cy="221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51425" y="5463297"/>
            <a:ext cx="699449" cy="1348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12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 amt="60000"/>
          </a:blip>
          <a:srcRect b="0" l="0" r="0" t="0"/>
          <a:stretch/>
        </p:blipFill>
        <p:spPr>
          <a:xfrm>
            <a:off x="2553513" y="2405350"/>
            <a:ext cx="5747026" cy="574707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0" y="5530250"/>
            <a:ext cx="10700000" cy="2029968"/>
          </a:xfrm>
          <a:custGeom>
            <a:rect b="b" l="l" r="r" t="t"/>
            <a:pathLst>
              <a:path extrusionOk="0" h="812800" w="4280000">
                <a:moveTo>
                  <a:pt x="0" y="0"/>
                </a:moveTo>
                <a:lnTo>
                  <a:pt x="4280000" y="0"/>
                </a:lnTo>
                <a:lnTo>
                  <a:pt x="42800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191611"/>
          </a:solidFill>
          <a:ln>
            <a:noFill/>
          </a:ln>
        </p:spPr>
      </p:sp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 b="0" l="12441" r="0" t="0"/>
          <a:stretch/>
        </p:blipFill>
        <p:spPr>
          <a:xfrm>
            <a:off x="0" y="0"/>
            <a:ext cx="1756252" cy="191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b="0" l="0" r="49847" t="0"/>
          <a:stretch/>
        </p:blipFill>
        <p:spPr>
          <a:xfrm>
            <a:off x="9215025" y="1958825"/>
            <a:ext cx="1481551" cy="363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b="0" l="0" r="44515" t="0"/>
          <a:stretch/>
        </p:blipFill>
        <p:spPr>
          <a:xfrm flipH="1">
            <a:off x="1" y="1917625"/>
            <a:ext cx="1639048" cy="363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6">
            <a:alphaModFix/>
          </a:blip>
          <a:srcRect b="21354" l="0" r="36944" t="19178"/>
          <a:stretch/>
        </p:blipFill>
        <p:spPr>
          <a:xfrm>
            <a:off x="8694900" y="0"/>
            <a:ext cx="2001675" cy="20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ncelot"/>
              <a:buNone/>
              <a:defRPr b="1" i="0" sz="4400" u="none" cap="none" strike="noStrike">
                <a:solidFill>
                  <a:schemeClr val="dk1"/>
                </a:solidFill>
                <a:latin typeface="Lancelot"/>
                <a:ea typeface="Lancelot"/>
                <a:cs typeface="Lancelot"/>
                <a:sym typeface="Lancelo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ancelot"/>
              <a:buNone/>
              <a:defRPr b="1" sz="1800">
                <a:latin typeface="Lancelot"/>
                <a:ea typeface="Lancelot"/>
                <a:cs typeface="Lancelot"/>
                <a:sym typeface="Lancelo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Euphoria Script"/>
              <a:buChar char="•"/>
              <a:defRPr i="0" sz="32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uphoria Script"/>
              <a:buChar char="–"/>
              <a:defRPr i="0" sz="2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uphoria Script"/>
              <a:buChar char="•"/>
              <a:defRPr i="0" sz="24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uphoria Script"/>
              <a:buChar char="–"/>
              <a:defRPr i="0" sz="20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uphoria Script"/>
              <a:buChar char="»"/>
              <a:defRPr i="0" sz="20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uphoria Script"/>
              <a:buChar char="•"/>
              <a:defRPr i="0" sz="20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uphoria Script"/>
              <a:buChar char="•"/>
              <a:defRPr i="0" sz="20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uphoria Script"/>
              <a:buChar char="•"/>
              <a:defRPr i="0" sz="20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uphoria Script"/>
              <a:buChar char="•"/>
              <a:defRPr i="0" sz="20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Euphoria Script"/>
              <a:buNone/>
              <a:defRPr i="0" sz="1800" u="none" cap="none" strike="noStrik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5.png"/><Relationship Id="rId13" Type="http://schemas.openxmlformats.org/officeDocument/2006/relationships/image" Target="../media/image19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6"/>
          <p:cNvGrpSpPr/>
          <p:nvPr/>
        </p:nvGrpSpPr>
        <p:grpSpPr>
          <a:xfrm>
            <a:off x="1280227" y="5406507"/>
            <a:ext cx="3221360" cy="514350"/>
            <a:chOff x="0" y="-76200"/>
            <a:chExt cx="4295147" cy="685800"/>
          </a:xfrm>
        </p:grpSpPr>
        <p:sp>
          <p:nvSpPr>
            <p:cNvPr id="113" name="Google Shape;113;p16"/>
            <p:cNvSpPr txBox="1"/>
            <p:nvPr/>
          </p:nvSpPr>
          <p:spPr>
            <a:xfrm>
              <a:off x="1631174" y="-76200"/>
              <a:ext cx="1028502" cy="6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Lancelot"/>
                  <a:ea typeface="Lancelot"/>
                  <a:cs typeface="Lancelot"/>
                  <a:sym typeface="Lancelot"/>
                </a:rPr>
                <a:t>Nov 2</a:t>
              </a:r>
              <a:endParaRPr/>
            </a:p>
          </p:txBody>
        </p:sp>
        <p:cxnSp>
          <p:nvCxnSpPr>
            <p:cNvPr id="114" name="Google Shape;114;p16"/>
            <p:cNvCxnSpPr/>
            <p:nvPr/>
          </p:nvCxnSpPr>
          <p:spPr>
            <a:xfrm>
              <a:off x="0" y="311150"/>
              <a:ext cx="1465159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5" name="Google Shape;115;p16"/>
            <p:cNvCxnSpPr/>
            <p:nvPr/>
          </p:nvCxnSpPr>
          <p:spPr>
            <a:xfrm>
              <a:off x="2829988" y="298450"/>
              <a:ext cx="1465159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16" name="Google Shape;116;p16"/>
          <p:cNvSpPr txBox="1"/>
          <p:nvPr/>
        </p:nvSpPr>
        <p:spPr>
          <a:xfrm>
            <a:off x="980179" y="2364913"/>
            <a:ext cx="4005900" cy="30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99" u="none" cap="none" strike="noStrike">
                <a:solidFill>
                  <a:srgbClr val="B2873E"/>
                </a:solidFill>
                <a:latin typeface="Lancelot"/>
                <a:ea typeface="Lancelot"/>
                <a:cs typeface="Lancelot"/>
                <a:sym typeface="Lancelot"/>
              </a:rPr>
              <a:t>All Souls' Day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454070" y="5969282"/>
            <a:ext cx="4873675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Euphoria Script"/>
                <a:ea typeface="Euphoria Script"/>
                <a:cs typeface="Euphoria Script"/>
                <a:sym typeface="Euphoria Script"/>
              </a:rPr>
              <a:t>Remembering our loved ones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 b="0" l="63320" r="0" t="0"/>
          <a:stretch/>
        </p:blipFill>
        <p:spPr>
          <a:xfrm>
            <a:off x="5" y="2440475"/>
            <a:ext cx="637275" cy="30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5375" y="526775"/>
            <a:ext cx="1257974" cy="120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6">
            <a:alphaModFix/>
          </a:blip>
          <a:srcRect b="82826" l="0" r="0" t="0"/>
          <a:stretch/>
        </p:blipFill>
        <p:spPr>
          <a:xfrm>
            <a:off x="765650" y="5920850"/>
            <a:ext cx="9505823" cy="163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6">
            <a:alphaModFix/>
          </a:blip>
          <a:srcRect b="0" l="0" r="83295" t="62902"/>
          <a:stretch/>
        </p:blipFill>
        <p:spPr>
          <a:xfrm>
            <a:off x="9105475" y="3175"/>
            <a:ext cx="1587927" cy="352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6425" y="294550"/>
            <a:ext cx="1721224" cy="244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5325" y="3473075"/>
            <a:ext cx="2798299" cy="34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7200" y="769126"/>
            <a:ext cx="4005900" cy="580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 b="32881" l="0" r="0" t="0"/>
          <a:stretch/>
        </p:blipFill>
        <p:spPr>
          <a:xfrm>
            <a:off x="3731575" y="3138000"/>
            <a:ext cx="5747026" cy="38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/>
          <p:nvPr/>
        </p:nvSpPr>
        <p:spPr>
          <a:xfrm>
            <a:off x="0" y="5530250"/>
            <a:ext cx="10689300" cy="2023872"/>
          </a:xfrm>
          <a:custGeom>
            <a:rect b="b" l="l" r="r" t="t"/>
            <a:pathLst>
              <a:path extrusionOk="0" h="812800" w="4280000">
                <a:moveTo>
                  <a:pt x="0" y="0"/>
                </a:moveTo>
                <a:lnTo>
                  <a:pt x="4280000" y="0"/>
                </a:lnTo>
                <a:lnTo>
                  <a:pt x="42800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191611"/>
          </a:solidFill>
          <a:ln>
            <a:noFill/>
          </a:ln>
        </p:spPr>
      </p:sp>
      <p:grpSp>
        <p:nvGrpSpPr>
          <p:cNvPr id="132" name="Google Shape;132;p17"/>
          <p:cNvGrpSpPr/>
          <p:nvPr/>
        </p:nvGrpSpPr>
        <p:grpSpPr>
          <a:xfrm>
            <a:off x="4994411" y="824011"/>
            <a:ext cx="3221360" cy="514350"/>
            <a:chOff x="0" y="-76200"/>
            <a:chExt cx="4295147" cy="685800"/>
          </a:xfrm>
        </p:grpSpPr>
        <p:sp>
          <p:nvSpPr>
            <p:cNvPr id="133" name="Google Shape;133;p17"/>
            <p:cNvSpPr txBox="1"/>
            <p:nvPr/>
          </p:nvSpPr>
          <p:spPr>
            <a:xfrm>
              <a:off x="1631174" y="-76200"/>
              <a:ext cx="1028502" cy="6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Lancelot"/>
                  <a:ea typeface="Lancelot"/>
                  <a:cs typeface="Lancelot"/>
                  <a:sym typeface="Lancelot"/>
                </a:rPr>
                <a:t>Nov 2</a:t>
              </a:r>
              <a:endParaRPr/>
            </a:p>
          </p:txBody>
        </p:sp>
        <p:cxnSp>
          <p:nvCxnSpPr>
            <p:cNvPr id="134" name="Google Shape;134;p17"/>
            <p:cNvCxnSpPr/>
            <p:nvPr/>
          </p:nvCxnSpPr>
          <p:spPr>
            <a:xfrm>
              <a:off x="0" y="311150"/>
              <a:ext cx="1465159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" name="Google Shape;135;p17"/>
            <p:cNvCxnSpPr/>
            <p:nvPr/>
          </p:nvCxnSpPr>
          <p:spPr>
            <a:xfrm>
              <a:off x="2829988" y="298450"/>
              <a:ext cx="1465159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6" name="Google Shape;136;p17"/>
          <p:cNvSpPr txBox="1"/>
          <p:nvPr/>
        </p:nvSpPr>
        <p:spPr>
          <a:xfrm>
            <a:off x="3790453" y="1198028"/>
            <a:ext cx="5629275" cy="153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B2873E"/>
                </a:solidFill>
                <a:latin typeface="Lancelot"/>
                <a:ea typeface="Lancelot"/>
                <a:cs typeface="Lancelot"/>
                <a:sym typeface="Lancelot"/>
              </a:rPr>
              <a:t>All Souls' Day</a:t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4168253" y="2583218"/>
            <a:ext cx="4873675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FFFFFF"/>
                </a:solidFill>
                <a:latin typeface="Euphoria Script"/>
                <a:ea typeface="Euphoria Script"/>
                <a:cs typeface="Euphoria Script"/>
                <a:sym typeface="Euphoria Script"/>
              </a:rPr>
              <a:t>Remembering our loved ones</a:t>
            </a: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 b="0" l="13569" r="0" t="0"/>
          <a:stretch/>
        </p:blipFill>
        <p:spPr>
          <a:xfrm>
            <a:off x="0" y="1796250"/>
            <a:ext cx="2797500" cy="46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6">
            <a:alphaModFix/>
          </a:blip>
          <a:srcRect b="0" l="15196" r="0" t="9057"/>
          <a:stretch/>
        </p:blipFill>
        <p:spPr>
          <a:xfrm>
            <a:off x="0" y="0"/>
            <a:ext cx="2450202" cy="207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7">
            <a:alphaModFix/>
          </a:blip>
          <a:srcRect b="0" l="0" r="32046" t="0"/>
          <a:stretch/>
        </p:blipFill>
        <p:spPr>
          <a:xfrm>
            <a:off x="9640925" y="2384700"/>
            <a:ext cx="1052474" cy="28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6875" y="3985991"/>
            <a:ext cx="3631048" cy="308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3675" y="4595262"/>
            <a:ext cx="1269699" cy="221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51425" y="5463297"/>
            <a:ext cx="699449" cy="1348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2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4">
            <a:alphaModFix amt="60000"/>
          </a:blip>
          <a:srcRect b="0" l="0" r="0" t="0"/>
          <a:stretch/>
        </p:blipFill>
        <p:spPr>
          <a:xfrm>
            <a:off x="2553513" y="2405350"/>
            <a:ext cx="5747026" cy="57470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>
            <a:off x="0" y="5530250"/>
            <a:ext cx="10700000" cy="2029968"/>
          </a:xfrm>
          <a:custGeom>
            <a:rect b="b" l="l" r="r" t="t"/>
            <a:pathLst>
              <a:path extrusionOk="0" h="812800" w="4280000">
                <a:moveTo>
                  <a:pt x="0" y="0"/>
                </a:moveTo>
                <a:lnTo>
                  <a:pt x="4280000" y="0"/>
                </a:lnTo>
                <a:lnTo>
                  <a:pt x="42800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191611"/>
          </a:solidFill>
          <a:ln>
            <a:noFill/>
          </a:ln>
        </p:spPr>
      </p:sp>
      <p:sp>
        <p:nvSpPr>
          <p:cNvPr id="151" name="Google Shape;151;p18"/>
          <p:cNvSpPr txBox="1"/>
          <p:nvPr/>
        </p:nvSpPr>
        <p:spPr>
          <a:xfrm>
            <a:off x="4958700" y="700550"/>
            <a:ext cx="89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Nov 2</a:t>
            </a:r>
            <a:endParaRPr/>
          </a:p>
        </p:txBody>
      </p:sp>
      <p:cxnSp>
        <p:nvCxnSpPr>
          <p:cNvPr id="152" name="Google Shape;152;p18"/>
          <p:cNvCxnSpPr/>
          <p:nvPr/>
        </p:nvCxnSpPr>
        <p:spPr>
          <a:xfrm>
            <a:off x="3735320" y="1010100"/>
            <a:ext cx="1098869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18"/>
          <p:cNvCxnSpPr/>
          <p:nvPr/>
        </p:nvCxnSpPr>
        <p:spPr>
          <a:xfrm>
            <a:off x="5857811" y="1000575"/>
            <a:ext cx="1098869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18"/>
          <p:cNvSpPr txBox="1"/>
          <p:nvPr/>
        </p:nvSpPr>
        <p:spPr>
          <a:xfrm>
            <a:off x="2531362" y="1093605"/>
            <a:ext cx="5629275" cy="153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B2873E"/>
                </a:solidFill>
                <a:latin typeface="Lancelot"/>
                <a:ea typeface="Lancelot"/>
                <a:cs typeface="Lancelot"/>
                <a:sym typeface="Lancelot"/>
              </a:rPr>
              <a:t>All Souls' Day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2909163" y="6375014"/>
            <a:ext cx="4873675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FFFFFF"/>
                </a:solidFill>
                <a:latin typeface="Euphoria Script"/>
                <a:ea typeface="Euphoria Script"/>
                <a:cs typeface="Euphoria Script"/>
                <a:sym typeface="Euphoria Script"/>
              </a:rPr>
              <a:t>Remembering our loved ones</a:t>
            </a:r>
            <a:endParaRPr/>
          </a:p>
        </p:txBody>
      </p:sp>
      <p:pic>
        <p:nvPicPr>
          <p:cNvPr id="156" name="Google Shape;156;p18"/>
          <p:cNvPicPr preferRelativeResize="0"/>
          <p:nvPr/>
        </p:nvPicPr>
        <p:blipFill rotWithShape="1">
          <a:blip r:embed="rId5">
            <a:alphaModFix/>
          </a:blip>
          <a:srcRect b="0" l="12441" r="0" t="0"/>
          <a:stretch/>
        </p:blipFill>
        <p:spPr>
          <a:xfrm>
            <a:off x="0" y="0"/>
            <a:ext cx="1756252" cy="191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6">
            <a:alphaModFix/>
          </a:blip>
          <a:srcRect b="0" l="0" r="49847" t="0"/>
          <a:stretch/>
        </p:blipFill>
        <p:spPr>
          <a:xfrm>
            <a:off x="9215025" y="1958825"/>
            <a:ext cx="1481551" cy="363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6">
            <a:alphaModFix/>
          </a:blip>
          <a:srcRect b="0" l="0" r="44515" t="0"/>
          <a:stretch/>
        </p:blipFill>
        <p:spPr>
          <a:xfrm flipH="1">
            <a:off x="1" y="1917625"/>
            <a:ext cx="1639048" cy="363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7">
            <a:alphaModFix/>
          </a:blip>
          <a:srcRect b="21354" l="0" r="36944" t="19178"/>
          <a:stretch/>
        </p:blipFill>
        <p:spPr>
          <a:xfrm>
            <a:off x="8694900" y="0"/>
            <a:ext cx="2001675" cy="20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4400" y="2583590"/>
            <a:ext cx="2123201" cy="341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/>
          <p:nvPr/>
        </p:nvSpPr>
        <p:spPr>
          <a:xfrm>
            <a:off x="0" y="0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6897" l="-1067" r="-1023" t="-56809"/>
            </a:stretch>
          </a:blipFill>
          <a:ln>
            <a:noFill/>
          </a:ln>
        </p:spPr>
      </p:sp>
      <p:sp>
        <p:nvSpPr>
          <p:cNvPr id="166" name="Google Shape;166;p19"/>
          <p:cNvSpPr/>
          <p:nvPr/>
        </p:nvSpPr>
        <p:spPr>
          <a:xfrm>
            <a:off x="756000" y="2160753"/>
            <a:ext cx="3124341" cy="4643247"/>
          </a:xfrm>
          <a:custGeom>
            <a:rect b="b" l="l" r="r" t="t"/>
            <a:pathLst>
              <a:path extrusionOk="0" h="1664035" w="1119693">
                <a:moveTo>
                  <a:pt x="0" y="0"/>
                </a:moveTo>
                <a:lnTo>
                  <a:pt x="1119693" y="0"/>
                </a:lnTo>
                <a:lnTo>
                  <a:pt x="111969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67" name="Google Shape;167;p19"/>
          <p:cNvSpPr/>
          <p:nvPr/>
        </p:nvSpPr>
        <p:spPr>
          <a:xfrm>
            <a:off x="4196066" y="2160753"/>
            <a:ext cx="5739934" cy="4643247"/>
          </a:xfrm>
          <a:custGeom>
            <a:rect b="b" l="l" r="r" t="t"/>
            <a:pathLst>
              <a:path extrusionOk="0" h="1664035" w="2057063">
                <a:moveTo>
                  <a:pt x="0" y="0"/>
                </a:moveTo>
                <a:lnTo>
                  <a:pt x="2057063" y="0"/>
                </a:lnTo>
                <a:lnTo>
                  <a:pt x="205706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168" name="Google Shape;168;p19"/>
          <p:cNvGrpSpPr/>
          <p:nvPr/>
        </p:nvGrpSpPr>
        <p:grpSpPr>
          <a:xfrm>
            <a:off x="1211882" y="1831790"/>
            <a:ext cx="2212577" cy="646785"/>
            <a:chOff x="0" y="-44397"/>
            <a:chExt cx="812800" cy="237600"/>
          </a:xfrm>
        </p:grpSpPr>
        <p:sp>
          <p:nvSpPr>
            <p:cNvPr id="169" name="Google Shape;169;p19"/>
            <p:cNvSpPr/>
            <p:nvPr/>
          </p:nvSpPr>
          <p:spPr>
            <a:xfrm>
              <a:off x="0" y="0"/>
              <a:ext cx="812800" cy="190059"/>
            </a:xfrm>
            <a:custGeom>
              <a:rect b="b" l="l" r="r" t="t"/>
              <a:pathLst>
                <a:path extrusionOk="0" h="19005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0059"/>
                  </a:lnTo>
                  <a:lnTo>
                    <a:pt x="0" y="190059"/>
                  </a:lnTo>
                  <a:close/>
                </a:path>
              </a:pathLst>
            </a:custGeom>
            <a:solidFill>
              <a:srgbClr val="EBD8B8"/>
            </a:solidFill>
            <a:ln>
              <a:noFill/>
            </a:ln>
          </p:spPr>
        </p:sp>
        <p:sp>
          <p:nvSpPr>
            <p:cNvPr id="170" name="Google Shape;170;p19"/>
            <p:cNvSpPr txBox="1"/>
            <p:nvPr/>
          </p:nvSpPr>
          <p:spPr>
            <a:xfrm>
              <a:off x="0" y="-44397"/>
              <a:ext cx="8127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Lancelot"/>
                  <a:ea typeface="Lancelot"/>
                  <a:cs typeface="Lancelot"/>
                  <a:sym typeface="Lancelot"/>
                </a:rPr>
                <a:t>Fonts</a:t>
              </a:r>
              <a:endParaRPr/>
            </a:p>
          </p:txBody>
        </p:sp>
      </p:grpSp>
      <p:sp>
        <p:nvSpPr>
          <p:cNvPr id="171" name="Google Shape;171;p19"/>
          <p:cNvSpPr txBox="1"/>
          <p:nvPr/>
        </p:nvSpPr>
        <p:spPr>
          <a:xfrm>
            <a:off x="1981520" y="501158"/>
            <a:ext cx="6728960" cy="1047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B2873E"/>
                </a:solidFill>
                <a:latin typeface="Lancelot"/>
                <a:ea typeface="Lancelot"/>
                <a:cs typeface="Lancelot"/>
                <a:sym typeface="Lancelot"/>
              </a:rPr>
              <a:t>Resources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585709" y="2631941"/>
            <a:ext cx="34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uses the following free fonts: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1367829" y="4694359"/>
            <a:ext cx="1900684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You can find these fonts online too.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1257327" y="1397236"/>
            <a:ext cx="8177347" cy="281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Use these design resources in your Canva Presentation.</a:t>
            </a: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1342833" y="3345358"/>
            <a:ext cx="1950675" cy="168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TITLES AND HEADER:</a:t>
            </a:r>
            <a:endParaRPr/>
          </a:p>
        </p:txBody>
      </p:sp>
      <p:grpSp>
        <p:nvGrpSpPr>
          <p:cNvPr id="176" name="Google Shape;176;p19"/>
          <p:cNvGrpSpPr/>
          <p:nvPr/>
        </p:nvGrpSpPr>
        <p:grpSpPr>
          <a:xfrm>
            <a:off x="1211882" y="5245143"/>
            <a:ext cx="2212577" cy="646785"/>
            <a:chOff x="0" y="-41481"/>
            <a:chExt cx="812800" cy="237600"/>
          </a:xfrm>
        </p:grpSpPr>
        <p:sp>
          <p:nvSpPr>
            <p:cNvPr id="177" name="Google Shape;177;p19"/>
            <p:cNvSpPr/>
            <p:nvPr/>
          </p:nvSpPr>
          <p:spPr>
            <a:xfrm>
              <a:off x="0" y="0"/>
              <a:ext cx="812800" cy="190059"/>
            </a:xfrm>
            <a:custGeom>
              <a:rect b="b" l="l" r="r" t="t"/>
              <a:pathLst>
                <a:path extrusionOk="0" h="19005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0059"/>
                  </a:lnTo>
                  <a:lnTo>
                    <a:pt x="0" y="190059"/>
                  </a:lnTo>
                  <a:close/>
                </a:path>
              </a:pathLst>
            </a:custGeom>
            <a:solidFill>
              <a:srgbClr val="EBD8B8"/>
            </a:solidFill>
            <a:ln>
              <a:noFill/>
            </a:ln>
          </p:spPr>
        </p:sp>
        <p:sp>
          <p:nvSpPr>
            <p:cNvPr id="178" name="Google Shape;178;p19"/>
            <p:cNvSpPr txBox="1"/>
            <p:nvPr/>
          </p:nvSpPr>
          <p:spPr>
            <a:xfrm>
              <a:off x="0" y="-41481"/>
              <a:ext cx="8127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Lancelot"/>
                  <a:ea typeface="Lancelot"/>
                  <a:cs typeface="Lancelot"/>
                  <a:sym typeface="Lancelot"/>
                </a:rPr>
                <a:t>Colors</a:t>
              </a:r>
              <a:endParaRPr/>
            </a:p>
          </p:txBody>
        </p:sp>
      </p:grpSp>
      <p:grpSp>
        <p:nvGrpSpPr>
          <p:cNvPr id="179" name="Google Shape;179;p19"/>
          <p:cNvGrpSpPr/>
          <p:nvPr/>
        </p:nvGrpSpPr>
        <p:grpSpPr>
          <a:xfrm>
            <a:off x="5703583" y="1887826"/>
            <a:ext cx="2725160" cy="646785"/>
            <a:chOff x="0" y="-23812"/>
            <a:chExt cx="1001100" cy="237600"/>
          </a:xfrm>
        </p:grpSpPr>
        <p:sp>
          <p:nvSpPr>
            <p:cNvPr id="180" name="Google Shape;180;p19"/>
            <p:cNvSpPr/>
            <p:nvPr/>
          </p:nvSpPr>
          <p:spPr>
            <a:xfrm>
              <a:off x="0" y="0"/>
              <a:ext cx="1001004" cy="190059"/>
            </a:xfrm>
            <a:custGeom>
              <a:rect b="b" l="l" r="r" t="t"/>
              <a:pathLst>
                <a:path extrusionOk="0" h="190059" w="1001004">
                  <a:moveTo>
                    <a:pt x="0" y="0"/>
                  </a:moveTo>
                  <a:lnTo>
                    <a:pt x="1001004" y="0"/>
                  </a:lnTo>
                  <a:lnTo>
                    <a:pt x="1001004" y="190059"/>
                  </a:lnTo>
                  <a:lnTo>
                    <a:pt x="0" y="190059"/>
                  </a:lnTo>
                  <a:close/>
                </a:path>
              </a:pathLst>
            </a:custGeom>
            <a:solidFill>
              <a:srgbClr val="EBD8B8"/>
            </a:solidFill>
            <a:ln>
              <a:noFill/>
            </a:ln>
          </p:spPr>
        </p:sp>
        <p:sp>
          <p:nvSpPr>
            <p:cNvPr id="181" name="Google Shape;181;p19"/>
            <p:cNvSpPr txBox="1"/>
            <p:nvPr/>
          </p:nvSpPr>
          <p:spPr>
            <a:xfrm>
              <a:off x="0" y="-23812"/>
              <a:ext cx="10011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Lancelot"/>
                  <a:ea typeface="Lancelot"/>
                  <a:cs typeface="Lancelot"/>
                  <a:sym typeface="Lancelot"/>
                </a:rPr>
                <a:t>Design Elements</a:t>
              </a:r>
              <a:endParaRPr/>
            </a:p>
          </p:txBody>
        </p:sp>
      </p:grpSp>
      <p:sp>
        <p:nvSpPr>
          <p:cNvPr id="182" name="Google Shape;182;p19"/>
          <p:cNvSpPr txBox="1"/>
          <p:nvPr/>
        </p:nvSpPr>
        <p:spPr>
          <a:xfrm>
            <a:off x="1585776" y="4255447"/>
            <a:ext cx="1464790" cy="248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Euphoria Script"/>
                <a:ea typeface="Euphoria Script"/>
                <a:cs typeface="Euphoria Script"/>
                <a:sym typeface="Euphoria Script"/>
              </a:rPr>
              <a:t>Euphoria Script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1440880" y="3543606"/>
            <a:ext cx="1754580" cy="248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Lancelot</a:t>
            </a: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1150708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BD8B8"/>
          </a:solidFill>
          <a:ln cap="sq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1639274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287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2614496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02820"/>
          </a:solidFill>
          <a:ln cap="sq" cmpd="sng" w="9525">
            <a:solidFill>
              <a:srgbClr val="EBD8B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1342833" y="4001567"/>
            <a:ext cx="1950675" cy="168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BODY COPY:</a:t>
            </a: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2127840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75D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3083371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91611"/>
          </a:solidFill>
          <a:ln cap="sq" cmpd="sng" w="9525">
            <a:solidFill>
              <a:srgbClr val="EBD8B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425" y="4569668"/>
            <a:ext cx="1140487" cy="198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2425" y="5591742"/>
            <a:ext cx="1081774" cy="103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2400" y="3043525"/>
            <a:ext cx="840514" cy="119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3025" y="4826160"/>
            <a:ext cx="1330152" cy="16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2400" y="4482550"/>
            <a:ext cx="1216077" cy="96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47550" y="4569674"/>
            <a:ext cx="1042224" cy="192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01425" y="3231868"/>
            <a:ext cx="1257702" cy="106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23700" y="3061551"/>
            <a:ext cx="661598" cy="115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28575" y="3134077"/>
            <a:ext cx="571624" cy="110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86025" y="2996557"/>
            <a:ext cx="812799" cy="130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2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/>
          <p:nvPr/>
        </p:nvSpPr>
        <p:spPr>
          <a:xfrm>
            <a:off x="756000" y="1081594"/>
            <a:ext cx="9180000" cy="5552701"/>
          </a:xfrm>
          <a:custGeom>
            <a:rect b="b" l="l" r="r" t="t"/>
            <a:pathLst>
              <a:path extrusionOk="0" h="1989963" w="3289905">
                <a:moveTo>
                  <a:pt x="0" y="0"/>
                </a:moveTo>
                <a:lnTo>
                  <a:pt x="3289905" y="0"/>
                </a:lnTo>
                <a:lnTo>
                  <a:pt x="3289905" y="1989963"/>
                </a:lnTo>
                <a:lnTo>
                  <a:pt x="0" y="1989963"/>
                </a:lnTo>
                <a:close/>
              </a:path>
            </a:pathLst>
          </a:custGeom>
          <a:solidFill>
            <a:srgbClr val="191611"/>
          </a:solidFill>
          <a:ln>
            <a:noFill/>
          </a:ln>
        </p:spPr>
      </p:sp>
      <p:sp>
        <p:nvSpPr>
          <p:cNvPr id="206" name="Google Shape;206;p20"/>
          <p:cNvSpPr txBox="1"/>
          <p:nvPr/>
        </p:nvSpPr>
        <p:spPr>
          <a:xfrm>
            <a:off x="2456069" y="4649814"/>
            <a:ext cx="1935510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for the presentation template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7046846" y="4649814"/>
            <a:ext cx="980629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For the photos 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5872881" y="3791270"/>
            <a:ext cx="3328559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Pexels and Pixabay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756000" y="1279498"/>
            <a:ext cx="9180000" cy="1047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B2873E"/>
                </a:solidFill>
                <a:latin typeface="Lancelot"/>
                <a:ea typeface="Lancelot"/>
                <a:cs typeface="Lancelot"/>
                <a:sym typeface="Lancelot"/>
              </a:rPr>
              <a:t>Credits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2003572" y="2317722"/>
            <a:ext cx="66849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Lancelot"/>
                <a:ea typeface="Lancelot"/>
                <a:cs typeface="Lancelot"/>
                <a:sym typeface="Lancelot"/>
              </a:rPr>
              <a:t>everyone to use thanks to the following: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756000" y="5558476"/>
            <a:ext cx="9180000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500" u="none" cap="none" strike="noStrike">
                <a:solidFill>
                  <a:srgbClr val="B2873E"/>
                </a:solidFill>
                <a:latin typeface="Lancelot"/>
                <a:ea typeface="Lancelot"/>
                <a:cs typeface="Lancelot"/>
                <a:sym typeface="Lancelot"/>
              </a:rPr>
              <a:t>HAPPY DESIGNING!</a:t>
            </a:r>
            <a:endParaRPr/>
          </a:p>
        </p:txBody>
      </p:sp>
      <p:pic>
        <p:nvPicPr>
          <p:cNvPr id="212" name="Google Shape;2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00" y="104450"/>
            <a:ext cx="2889349" cy="228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8618" y="4259501"/>
            <a:ext cx="1572465" cy="29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0450" y="3603901"/>
            <a:ext cx="3386752" cy="85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ll Souls' Day Flyer Poster">
  <a:themeElements>
    <a:clrScheme name="Office">
      <a:dk1>
        <a:srgbClr val="191611"/>
      </a:dk1>
      <a:lt1>
        <a:srgbClr val="FFFFFF"/>
      </a:lt1>
      <a:dk2>
        <a:srgbClr val="302820"/>
      </a:dk2>
      <a:lt2>
        <a:srgbClr val="EBD8B8"/>
      </a:lt2>
      <a:accent1>
        <a:srgbClr val="375D8E"/>
      </a:accent1>
      <a:accent2>
        <a:srgbClr val="B2873E"/>
      </a:accent2>
      <a:accent3>
        <a:srgbClr val="375D8E"/>
      </a:accent3>
      <a:accent4>
        <a:srgbClr val="B2873E"/>
      </a:accent4>
      <a:accent5>
        <a:srgbClr val="375D8E"/>
      </a:accent5>
      <a:accent6>
        <a:srgbClr val="B2873E"/>
      </a:accent6>
      <a:hlink>
        <a:srgbClr val="B2873E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