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</p:sldIdLst>
  <p:sldSz cy="7556500" cx="10693400"/>
  <p:notesSz cx="6858000" cy="9144000"/>
  <p:embeddedFontLst>
    <p:embeddedFont>
      <p:font typeface="Libre Franklin SemiBold"/>
      <p:regular r:id="rId11"/>
      <p:bold r:id="rId12"/>
      <p:italic r:id="rId13"/>
      <p:boldItalic r:id="rId14"/>
    </p:embeddedFont>
    <p:embeddedFont>
      <p:font typeface="Libre Franklin Light"/>
      <p:regular r:id="rId15"/>
      <p:bold r:id="rId16"/>
      <p:italic r:id="rId17"/>
      <p:boldItalic r:id="rId18"/>
    </p:embeddedFont>
    <p:embeddedFont>
      <p:font typeface="Libre Franklin"/>
      <p:regular r:id="rId19"/>
      <p:bold r:id="rId20"/>
      <p:italic r:id="rId21"/>
      <p:boldItalic r:id="rId22"/>
    </p:embeddedFont>
    <p:embeddedFont>
      <p:font typeface="Libre Franklin Black"/>
      <p:bold r:id="rId23"/>
      <p:boldItalic r:id="rId24"/>
    </p:embeddedFont>
    <p:embeddedFont>
      <p:font typeface="Italianno"/>
      <p:regular r:id="rId25"/>
    </p:embeddedFont>
    <p:embeddedFont>
      <p:font typeface="Libre Franklin Medium"/>
      <p:regular r:id="rId26"/>
      <p:bold r:id="rId27"/>
      <p:italic r:id="rId28"/>
      <p:boldItalic r:id="rId29"/>
    </p:embeddedFont>
    <p:embeddedFont>
      <p:font typeface="Libre Franklin ExtraBold"/>
      <p:bold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ibreFranklin-bold.fntdata"/><Relationship Id="rId22" Type="http://schemas.openxmlformats.org/officeDocument/2006/relationships/font" Target="fonts/LibreFranklin-boldItalic.fntdata"/><Relationship Id="rId21" Type="http://schemas.openxmlformats.org/officeDocument/2006/relationships/font" Target="fonts/LibreFranklin-italic.fntdata"/><Relationship Id="rId24" Type="http://schemas.openxmlformats.org/officeDocument/2006/relationships/font" Target="fonts/LibreFranklinBlack-boldItalic.fntdata"/><Relationship Id="rId23" Type="http://schemas.openxmlformats.org/officeDocument/2006/relationships/font" Target="fonts/LibreFranklinBlack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LibreFranklinMedium-regular.fntdata"/><Relationship Id="rId25" Type="http://schemas.openxmlformats.org/officeDocument/2006/relationships/font" Target="fonts/Italianno-regular.fntdata"/><Relationship Id="rId28" Type="http://schemas.openxmlformats.org/officeDocument/2006/relationships/font" Target="fonts/LibreFranklinMedium-italic.fntdata"/><Relationship Id="rId27" Type="http://schemas.openxmlformats.org/officeDocument/2006/relationships/font" Target="fonts/LibreFranklinMedium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ibreFranklinMedium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ibreFranklinExtraBold-boldItalic.fntdata"/><Relationship Id="rId30" Type="http://schemas.openxmlformats.org/officeDocument/2006/relationships/font" Target="fonts/LibreFranklinExtraBold-bold.fntdata"/><Relationship Id="rId11" Type="http://schemas.openxmlformats.org/officeDocument/2006/relationships/font" Target="fonts/LibreFranklinSemiBold-regular.fntdata"/><Relationship Id="rId10" Type="http://schemas.openxmlformats.org/officeDocument/2006/relationships/slide" Target="slides/slide5.xml"/><Relationship Id="rId13" Type="http://schemas.openxmlformats.org/officeDocument/2006/relationships/font" Target="fonts/LibreFranklinSemiBold-italic.fntdata"/><Relationship Id="rId12" Type="http://schemas.openxmlformats.org/officeDocument/2006/relationships/font" Target="fonts/LibreFranklinSemiBold-bold.fntdata"/><Relationship Id="rId15" Type="http://schemas.openxmlformats.org/officeDocument/2006/relationships/font" Target="fonts/LibreFranklinLight-regular.fntdata"/><Relationship Id="rId14" Type="http://schemas.openxmlformats.org/officeDocument/2006/relationships/font" Target="fonts/LibreFranklinSemiBold-boldItalic.fntdata"/><Relationship Id="rId17" Type="http://schemas.openxmlformats.org/officeDocument/2006/relationships/font" Target="fonts/LibreFranklinLight-italic.fntdata"/><Relationship Id="rId16" Type="http://schemas.openxmlformats.org/officeDocument/2006/relationships/font" Target="fonts/LibreFranklinLight-bold.fntdata"/><Relationship Id="rId19" Type="http://schemas.openxmlformats.org/officeDocument/2006/relationships/font" Target="fonts/LibreFranklin-regular.fntdata"/><Relationship Id="rId18" Type="http://schemas.openxmlformats.org/officeDocument/2006/relationships/font" Target="fonts/LibreFranklinLight-bold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7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1">
  <p:cSld name="CUSTOM">
    <p:bg>
      <p:bgPr>
        <a:solidFill>
          <a:schemeClr val="dk2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3"/>
          <p:cNvPicPr preferRelativeResize="0"/>
          <p:nvPr/>
        </p:nvPicPr>
        <p:blipFill rotWithShape="1">
          <a:blip r:embed="rId2">
            <a:alphaModFix/>
          </a:blip>
          <a:srcRect b="13867" l="0" r="27881" t="0"/>
          <a:stretch/>
        </p:blipFill>
        <p:spPr>
          <a:xfrm>
            <a:off x="8897650" y="2893950"/>
            <a:ext cx="1795751" cy="4662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3"/>
          <p:cNvPicPr preferRelativeResize="0"/>
          <p:nvPr/>
        </p:nvPicPr>
        <p:blipFill rotWithShape="1">
          <a:blip r:embed="rId3">
            <a:alphaModFix/>
          </a:blip>
          <a:srcRect b="26492" l="0" r="0" t="0"/>
          <a:stretch/>
        </p:blipFill>
        <p:spPr>
          <a:xfrm>
            <a:off x="3866625" y="5610050"/>
            <a:ext cx="937374" cy="194645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3"/>
          <p:cNvSpPr/>
          <p:nvPr/>
        </p:nvSpPr>
        <p:spPr>
          <a:xfrm>
            <a:off x="4335322" y="401115"/>
            <a:ext cx="5806559" cy="6756914"/>
          </a:xfrm>
          <a:custGeom>
            <a:rect b="b" l="l" r="r" t="t"/>
            <a:pathLst>
              <a:path extrusionOk="0" h="2421833" w="2081204">
                <a:moveTo>
                  <a:pt x="0" y="0"/>
                </a:moveTo>
                <a:lnTo>
                  <a:pt x="2081204" y="0"/>
                </a:lnTo>
                <a:lnTo>
                  <a:pt x="2081204" y="2421833"/>
                </a:lnTo>
                <a:lnTo>
                  <a:pt x="0" y="2421833"/>
                </a:lnTo>
                <a:close/>
              </a:path>
            </a:pathLst>
          </a:custGeom>
          <a:solidFill>
            <a:srgbClr val="140D0D"/>
          </a:solidFill>
          <a:ln>
            <a:noFill/>
          </a:ln>
        </p:spPr>
      </p:sp>
      <p:sp>
        <p:nvSpPr>
          <p:cNvPr id="84" name="Google Shape;84;p13"/>
          <p:cNvSpPr/>
          <p:nvPr>
            <p:ph idx="2" type="pic"/>
          </p:nvPr>
        </p:nvSpPr>
        <p:spPr>
          <a:xfrm>
            <a:off x="-40525" y="0"/>
            <a:ext cx="4091100" cy="7572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2">
  <p:cSld name="CUSTOM_1">
    <p:bg>
      <p:bgPr>
        <a:solidFill>
          <a:schemeClr val="lt1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4"/>
          <p:cNvPicPr preferRelativeResize="0"/>
          <p:nvPr/>
        </p:nvPicPr>
        <p:blipFill rotWithShape="1">
          <a:blip r:embed="rId2">
            <a:alphaModFix/>
          </a:blip>
          <a:srcRect b="2296" l="14185" r="0" t="0"/>
          <a:stretch/>
        </p:blipFill>
        <p:spPr>
          <a:xfrm>
            <a:off x="0" y="4969525"/>
            <a:ext cx="804375" cy="2586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4"/>
          <p:cNvPicPr preferRelativeResize="0"/>
          <p:nvPr/>
        </p:nvPicPr>
        <p:blipFill rotWithShape="1">
          <a:blip r:embed="rId3">
            <a:alphaModFix/>
          </a:blip>
          <a:srcRect b="13867" l="0" r="27881" t="0"/>
          <a:stretch/>
        </p:blipFill>
        <p:spPr>
          <a:xfrm>
            <a:off x="8897650" y="2893950"/>
            <a:ext cx="1795751" cy="4662548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4"/>
          <p:cNvSpPr/>
          <p:nvPr/>
        </p:nvSpPr>
        <p:spPr>
          <a:xfrm>
            <a:off x="395820" y="401115"/>
            <a:ext cx="5806559" cy="6756914"/>
          </a:xfrm>
          <a:custGeom>
            <a:rect b="b" l="l" r="r" t="t"/>
            <a:pathLst>
              <a:path extrusionOk="0" h="2421833" w="2081204">
                <a:moveTo>
                  <a:pt x="0" y="0"/>
                </a:moveTo>
                <a:lnTo>
                  <a:pt x="2081204" y="0"/>
                </a:lnTo>
                <a:lnTo>
                  <a:pt x="2081204" y="2421833"/>
                </a:lnTo>
                <a:lnTo>
                  <a:pt x="0" y="2421833"/>
                </a:lnTo>
                <a:close/>
              </a:path>
            </a:pathLst>
          </a:custGeom>
          <a:solidFill>
            <a:srgbClr val="140D0D"/>
          </a:solidFill>
          <a:ln>
            <a:noFill/>
          </a:ln>
        </p:spPr>
      </p:sp>
      <p:sp>
        <p:nvSpPr>
          <p:cNvPr id="89" name="Google Shape;89;p14"/>
          <p:cNvSpPr/>
          <p:nvPr>
            <p:ph idx="2" type="pic"/>
          </p:nvPr>
        </p:nvSpPr>
        <p:spPr>
          <a:xfrm>
            <a:off x="6435775" y="401125"/>
            <a:ext cx="3855600" cy="3076800"/>
          </a:xfrm>
          <a:prstGeom prst="rect">
            <a:avLst/>
          </a:prstGeom>
          <a:noFill/>
          <a:ln>
            <a:noFill/>
          </a:ln>
        </p:spPr>
      </p:sp>
      <p:sp>
        <p:nvSpPr>
          <p:cNvPr id="90" name="Google Shape;90;p14"/>
          <p:cNvSpPr/>
          <p:nvPr>
            <p:ph idx="3" type="pic"/>
          </p:nvPr>
        </p:nvSpPr>
        <p:spPr>
          <a:xfrm>
            <a:off x="6435775" y="3713313"/>
            <a:ext cx="3855600" cy="3423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3">
  <p:cSld name="CUSTOM_1_1">
    <p:bg>
      <p:bgPr>
        <a:solidFill>
          <a:schemeClr val="lt1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5"/>
          <p:cNvPicPr preferRelativeResize="0"/>
          <p:nvPr/>
        </p:nvPicPr>
        <p:blipFill rotWithShape="1">
          <a:blip r:embed="rId2">
            <a:alphaModFix/>
          </a:blip>
          <a:srcRect b="9706" l="0" r="57652" t="0"/>
          <a:stretch/>
        </p:blipFill>
        <p:spPr>
          <a:xfrm>
            <a:off x="9291625" y="3352375"/>
            <a:ext cx="1401775" cy="4204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5"/>
          <p:cNvPicPr preferRelativeResize="0"/>
          <p:nvPr/>
        </p:nvPicPr>
        <p:blipFill rotWithShape="1">
          <a:blip r:embed="rId3">
            <a:alphaModFix/>
          </a:blip>
          <a:srcRect b="2296" l="14185" r="0" t="0"/>
          <a:stretch/>
        </p:blipFill>
        <p:spPr>
          <a:xfrm>
            <a:off x="0" y="4969525"/>
            <a:ext cx="804375" cy="2586977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5"/>
          <p:cNvSpPr/>
          <p:nvPr/>
        </p:nvSpPr>
        <p:spPr>
          <a:xfrm>
            <a:off x="395820" y="401115"/>
            <a:ext cx="5806559" cy="3589207"/>
          </a:xfrm>
          <a:custGeom>
            <a:rect b="b" l="l" r="r" t="t"/>
            <a:pathLst>
              <a:path extrusionOk="0" h="1286454" w="2081204">
                <a:moveTo>
                  <a:pt x="0" y="0"/>
                </a:moveTo>
                <a:lnTo>
                  <a:pt x="2081204" y="0"/>
                </a:lnTo>
                <a:lnTo>
                  <a:pt x="2081204" y="1286454"/>
                </a:lnTo>
                <a:lnTo>
                  <a:pt x="0" y="1286454"/>
                </a:lnTo>
                <a:close/>
              </a:path>
            </a:pathLst>
          </a:custGeom>
          <a:solidFill>
            <a:srgbClr val="140D0D"/>
          </a:solidFill>
          <a:ln>
            <a:noFill/>
          </a:ln>
        </p:spPr>
      </p:sp>
      <p:sp>
        <p:nvSpPr>
          <p:cNvPr id="95" name="Google Shape;95;p15"/>
          <p:cNvSpPr/>
          <p:nvPr/>
        </p:nvSpPr>
        <p:spPr>
          <a:xfrm>
            <a:off x="4834058" y="4171751"/>
            <a:ext cx="5456626" cy="2986754"/>
          </a:xfrm>
          <a:custGeom>
            <a:rect b="b" l="l" r="r" t="t"/>
            <a:pathLst>
              <a:path extrusionOk="0" h="1070521" w="1955780">
                <a:moveTo>
                  <a:pt x="0" y="0"/>
                </a:moveTo>
                <a:lnTo>
                  <a:pt x="1955780" y="0"/>
                </a:lnTo>
                <a:lnTo>
                  <a:pt x="1955780" y="1070521"/>
                </a:lnTo>
                <a:lnTo>
                  <a:pt x="0" y="1070521"/>
                </a:lnTo>
                <a:close/>
              </a:path>
            </a:pathLst>
          </a:custGeom>
          <a:solidFill>
            <a:srgbClr val="140D0D"/>
          </a:solidFill>
          <a:ln>
            <a:noFill/>
          </a:ln>
        </p:spPr>
      </p:sp>
      <p:sp>
        <p:nvSpPr>
          <p:cNvPr id="96" name="Google Shape;96;p15"/>
          <p:cNvSpPr/>
          <p:nvPr>
            <p:ph idx="2" type="pic"/>
          </p:nvPr>
        </p:nvSpPr>
        <p:spPr>
          <a:xfrm>
            <a:off x="6353325" y="401125"/>
            <a:ext cx="3937200" cy="35898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15"/>
          <p:cNvSpPr/>
          <p:nvPr>
            <p:ph idx="3" type="pic"/>
          </p:nvPr>
        </p:nvSpPr>
        <p:spPr>
          <a:xfrm>
            <a:off x="395825" y="4171750"/>
            <a:ext cx="4292100" cy="2986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ibre Franklin ExtraBold"/>
              <a:buNone/>
              <a:defRPr i="0" sz="4400" u="none" cap="none" strike="noStrike">
                <a:solidFill>
                  <a:schemeClr val="dk1"/>
                </a:solidFill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Libre Franklin ExtraBold"/>
              <a:buNone/>
              <a:defRPr sz="180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Libre Franklin ExtraBold"/>
              <a:buNone/>
              <a:defRPr sz="180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Libre Franklin ExtraBold"/>
              <a:buNone/>
              <a:defRPr sz="180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Libre Franklin ExtraBold"/>
              <a:buNone/>
              <a:defRPr sz="180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Libre Franklin ExtraBold"/>
              <a:buNone/>
              <a:defRPr sz="180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Libre Franklin ExtraBold"/>
              <a:buNone/>
              <a:defRPr sz="180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Libre Franklin ExtraBold"/>
              <a:buNone/>
              <a:defRPr sz="180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Libre Franklin ExtraBold"/>
              <a:buNone/>
              <a:defRPr sz="180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ibre Franklin"/>
              <a:buChar char="•"/>
              <a:defRPr i="0" sz="32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Franklin"/>
              <a:buChar char="–"/>
              <a:defRPr i="0" sz="2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bre Franklin"/>
              <a:buChar char="•"/>
              <a:defRPr i="0" sz="24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Franklin"/>
              <a:buChar char="–"/>
              <a:defRPr i="0" sz="20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Franklin"/>
              <a:buChar char="»"/>
              <a:defRPr i="0" sz="20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Franklin"/>
              <a:buChar char="•"/>
              <a:defRPr i="0" sz="20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Franklin"/>
              <a:buChar char="•"/>
              <a:defRPr i="0" sz="20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Franklin"/>
              <a:buChar char="•"/>
              <a:defRPr i="0" sz="20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ibre Franklin"/>
              <a:buChar char="•"/>
              <a:defRPr i="0" sz="20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Font typeface="Libre Franklin"/>
              <a:buNone/>
              <a:defRPr i="0" sz="1200" u="none" cap="none" strike="noStrik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Libre Franklin"/>
              <a:buNone/>
              <a:defRPr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Libre Franklin"/>
              <a:buNone/>
              <a:defRPr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Libre Franklin"/>
              <a:buNone/>
              <a:defRPr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Libre Franklin"/>
              <a:buNone/>
              <a:defRPr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Libre Franklin"/>
              <a:buNone/>
              <a:defRPr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Libre Franklin"/>
              <a:buNone/>
              <a:defRPr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Libre Franklin"/>
              <a:buNone/>
              <a:defRPr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Libre Franklin"/>
              <a:buNone/>
              <a:defRPr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Libre Franklin"/>
              <a:buNone/>
              <a:defRPr i="0" sz="1200" u="none" cap="none" strike="noStrik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Libre Franklin"/>
              <a:buNone/>
              <a:defRPr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Libre Franklin"/>
              <a:buNone/>
              <a:defRPr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Libre Franklin"/>
              <a:buNone/>
              <a:defRPr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Libre Franklin"/>
              <a:buNone/>
              <a:defRPr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Libre Franklin"/>
              <a:buNone/>
              <a:defRPr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Libre Franklin"/>
              <a:buNone/>
              <a:defRPr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Libre Franklin"/>
              <a:buNone/>
              <a:defRPr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Libre Franklin"/>
              <a:buNone/>
              <a:defRPr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3.png"/><Relationship Id="rId5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5" Type="http://schemas.openxmlformats.org/officeDocument/2006/relationships/image" Target="../media/image11.png"/><Relationship Id="rId6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.jpg"/><Relationship Id="rId6" Type="http://schemas.openxmlformats.org/officeDocument/2006/relationships/image" Target="../media/image2.jpg"/><Relationship Id="rId7" Type="http://schemas.openxmlformats.org/officeDocument/2006/relationships/image" Target="../media/image8.png"/><Relationship Id="rId8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5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D1B19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6"/>
          <p:cNvPicPr preferRelativeResize="0"/>
          <p:nvPr/>
        </p:nvPicPr>
        <p:blipFill rotWithShape="1">
          <a:blip r:embed="rId3">
            <a:alphaModFix/>
          </a:blip>
          <a:srcRect b="13867" l="0" r="27881" t="0"/>
          <a:stretch/>
        </p:blipFill>
        <p:spPr>
          <a:xfrm>
            <a:off x="8897650" y="2893950"/>
            <a:ext cx="1795751" cy="4662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6"/>
          <p:cNvPicPr preferRelativeResize="0"/>
          <p:nvPr/>
        </p:nvPicPr>
        <p:blipFill rotWithShape="1">
          <a:blip r:embed="rId4">
            <a:alphaModFix/>
          </a:blip>
          <a:srcRect b="26492" l="0" r="0" t="0"/>
          <a:stretch/>
        </p:blipFill>
        <p:spPr>
          <a:xfrm>
            <a:off x="3866625" y="5610050"/>
            <a:ext cx="937374" cy="194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6"/>
          <p:cNvPicPr preferRelativeResize="0"/>
          <p:nvPr/>
        </p:nvPicPr>
        <p:blipFill rotWithShape="1">
          <a:blip r:embed="rId5">
            <a:alphaModFix/>
          </a:blip>
          <a:srcRect b="1469" l="4306" r="0" t="1837"/>
          <a:stretch/>
        </p:blipFill>
        <p:spPr>
          <a:xfrm>
            <a:off x="-1" y="0"/>
            <a:ext cx="4031325" cy="7556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6"/>
          <p:cNvSpPr/>
          <p:nvPr/>
        </p:nvSpPr>
        <p:spPr>
          <a:xfrm>
            <a:off x="4335322" y="401115"/>
            <a:ext cx="5807296" cy="6757771"/>
          </a:xfrm>
          <a:custGeom>
            <a:rect b="b" l="l" r="r" t="t"/>
            <a:pathLst>
              <a:path extrusionOk="0" h="2421833" w="2081204">
                <a:moveTo>
                  <a:pt x="0" y="0"/>
                </a:moveTo>
                <a:lnTo>
                  <a:pt x="2081204" y="0"/>
                </a:lnTo>
                <a:lnTo>
                  <a:pt x="2081204" y="2421833"/>
                </a:lnTo>
                <a:lnTo>
                  <a:pt x="0" y="2421833"/>
                </a:lnTo>
                <a:close/>
              </a:path>
            </a:pathLst>
          </a:custGeom>
          <a:solidFill>
            <a:srgbClr val="140D0D"/>
          </a:solidFill>
          <a:ln>
            <a:noFill/>
          </a:ln>
        </p:spPr>
      </p:sp>
      <p:cxnSp>
        <p:nvCxnSpPr>
          <p:cNvPr id="106" name="Google Shape;106;p16"/>
          <p:cNvCxnSpPr/>
          <p:nvPr/>
        </p:nvCxnSpPr>
        <p:spPr>
          <a:xfrm>
            <a:off x="4804013" y="817195"/>
            <a:ext cx="5086362" cy="0"/>
          </a:xfrm>
          <a:prstGeom prst="straightConnector1">
            <a:avLst/>
          </a:prstGeom>
          <a:noFill/>
          <a:ln cap="flat" cmpd="sng" w="19050">
            <a:solidFill>
              <a:srgbClr val="F4F4F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7" name="Google Shape;107;p16"/>
          <p:cNvSpPr txBox="1"/>
          <p:nvPr/>
        </p:nvSpPr>
        <p:spPr>
          <a:xfrm>
            <a:off x="4695502" y="1298737"/>
            <a:ext cx="5447100" cy="15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99" u="none" cap="none" strike="noStrike">
                <a:solidFill>
                  <a:srgbClr val="DF1B00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Celebrating Undas</a:t>
            </a:r>
            <a:endParaRPr/>
          </a:p>
        </p:txBody>
      </p:sp>
      <p:sp>
        <p:nvSpPr>
          <p:cNvPr id="108" name="Google Shape;108;p16"/>
          <p:cNvSpPr txBox="1"/>
          <p:nvPr/>
        </p:nvSpPr>
        <p:spPr>
          <a:xfrm>
            <a:off x="7152660" y="1677317"/>
            <a:ext cx="2737800" cy="11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99" u="none" cap="none" strike="noStrike">
                <a:solidFill>
                  <a:srgbClr val="E5FF7B"/>
                </a:solidFill>
                <a:latin typeface="Italianno"/>
                <a:ea typeface="Italianno"/>
                <a:cs typeface="Italianno"/>
                <a:sym typeface="Italianno"/>
              </a:rPr>
              <a:t>Virtually </a:t>
            </a:r>
            <a:endParaRPr/>
          </a:p>
        </p:txBody>
      </p:sp>
      <p:sp>
        <p:nvSpPr>
          <p:cNvPr id="109" name="Google Shape;109;p16"/>
          <p:cNvSpPr txBox="1"/>
          <p:nvPr/>
        </p:nvSpPr>
        <p:spPr>
          <a:xfrm>
            <a:off x="4695502" y="3040123"/>
            <a:ext cx="4497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FFFFFF"/>
                </a:solidFill>
                <a:latin typeface="Libre Franklin SemiBold"/>
                <a:ea typeface="Libre Franklin SemiBold"/>
                <a:cs typeface="Libre Franklin SemiBold"/>
                <a:sym typeface="Libre Franklin SemiBold"/>
              </a:rPr>
              <a:t>Alternative ways to honor your deceased loved ones at home</a:t>
            </a:r>
            <a:endParaRPr/>
          </a:p>
        </p:txBody>
      </p:sp>
      <p:sp>
        <p:nvSpPr>
          <p:cNvPr id="110" name="Google Shape;110;p16"/>
          <p:cNvSpPr txBox="1"/>
          <p:nvPr/>
        </p:nvSpPr>
        <p:spPr>
          <a:xfrm>
            <a:off x="4695502" y="4686372"/>
            <a:ext cx="4409400" cy="18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94310" lvl="1" marL="388622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Libre Franklin Light"/>
              <a:buAutoNum type="arabicPeriod"/>
            </a:pPr>
            <a:r>
              <a:rPr b="0" i="0" lang="en-US" sz="1800" u="none" cap="none" strike="noStrike">
                <a:solidFill>
                  <a:srgbClr val="EDEDED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Offer solemn prayers</a:t>
            </a:r>
            <a:endParaRPr/>
          </a:p>
          <a:p>
            <a:pPr indent="-194310" lvl="1" marL="388622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Libre Franklin Light"/>
              <a:buAutoNum type="arabicPeriod"/>
            </a:pPr>
            <a:r>
              <a:rPr b="0" i="0" lang="en-US" sz="1800" u="none" cap="none" strike="noStrike">
                <a:solidFill>
                  <a:srgbClr val="EDEDED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Reschedule your visit</a:t>
            </a:r>
            <a:endParaRPr/>
          </a:p>
          <a:p>
            <a:pPr indent="-194310" lvl="1" marL="388622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Libre Franklin Light"/>
              <a:buAutoNum type="arabicPeriod"/>
            </a:pPr>
            <a:r>
              <a:rPr b="0" i="0" lang="en-US" sz="1800" u="none" cap="none" strike="noStrike">
                <a:solidFill>
                  <a:srgbClr val="EDEDED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Send flowers</a:t>
            </a:r>
            <a:endParaRPr/>
          </a:p>
          <a:p>
            <a:pPr indent="-194310" lvl="1" marL="388622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Libre Franklin Light"/>
              <a:buAutoNum type="arabicPeriod"/>
            </a:pPr>
            <a:r>
              <a:rPr b="0" i="0" lang="en-US" sz="1800" u="none" cap="none" strike="noStrike">
                <a:solidFill>
                  <a:srgbClr val="EDEDED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Attend virtual mass</a:t>
            </a:r>
            <a:endParaRPr/>
          </a:p>
          <a:p>
            <a:pPr indent="-194310" lvl="1" marL="388622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Libre Franklin Light"/>
              <a:buAutoNum type="arabicPeriod"/>
            </a:pPr>
            <a:r>
              <a:rPr b="0" i="0" lang="en-US" sz="1800" u="none" cap="none" strike="noStrike">
                <a:solidFill>
                  <a:srgbClr val="EDEDED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Connect with family and friends online</a:t>
            </a:r>
            <a:endParaRPr/>
          </a:p>
        </p:txBody>
      </p:sp>
      <p:sp>
        <p:nvSpPr>
          <p:cNvPr id="111" name="Google Shape;111;p16"/>
          <p:cNvSpPr txBox="1"/>
          <p:nvPr/>
        </p:nvSpPr>
        <p:spPr>
          <a:xfrm>
            <a:off x="756000" y="750570"/>
            <a:ext cx="1621407" cy="1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61" u="none" cap="none" strike="noStrike">
                <a:solidFill>
                  <a:srgbClr val="F4F4F4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November 1st &amp; 2nd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DEDED"/>
        </a:solid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7"/>
          <p:cNvPicPr preferRelativeResize="0"/>
          <p:nvPr/>
        </p:nvPicPr>
        <p:blipFill rotWithShape="1">
          <a:blip r:embed="rId3">
            <a:alphaModFix/>
          </a:blip>
          <a:srcRect b="2296" l="14185" r="0" t="0"/>
          <a:stretch/>
        </p:blipFill>
        <p:spPr>
          <a:xfrm>
            <a:off x="0" y="4969525"/>
            <a:ext cx="804375" cy="2586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7"/>
          <p:cNvPicPr preferRelativeResize="0"/>
          <p:nvPr/>
        </p:nvPicPr>
        <p:blipFill rotWithShape="1">
          <a:blip r:embed="rId4">
            <a:alphaModFix/>
          </a:blip>
          <a:srcRect b="13867" l="0" r="27881" t="0"/>
          <a:stretch/>
        </p:blipFill>
        <p:spPr>
          <a:xfrm>
            <a:off x="8897650" y="2893950"/>
            <a:ext cx="1795751" cy="4662548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7"/>
          <p:cNvSpPr/>
          <p:nvPr/>
        </p:nvSpPr>
        <p:spPr>
          <a:xfrm>
            <a:off x="395820" y="401115"/>
            <a:ext cx="5807296" cy="6757771"/>
          </a:xfrm>
          <a:custGeom>
            <a:rect b="b" l="l" r="r" t="t"/>
            <a:pathLst>
              <a:path extrusionOk="0" h="2421833" w="2081204">
                <a:moveTo>
                  <a:pt x="0" y="0"/>
                </a:moveTo>
                <a:lnTo>
                  <a:pt x="2081204" y="0"/>
                </a:lnTo>
                <a:lnTo>
                  <a:pt x="2081204" y="2421833"/>
                </a:lnTo>
                <a:lnTo>
                  <a:pt x="0" y="2421833"/>
                </a:lnTo>
                <a:close/>
              </a:path>
            </a:pathLst>
          </a:custGeom>
          <a:solidFill>
            <a:srgbClr val="140D0D"/>
          </a:solidFill>
          <a:ln>
            <a:noFill/>
          </a:ln>
        </p:spPr>
      </p:sp>
      <p:cxnSp>
        <p:nvCxnSpPr>
          <p:cNvPr id="119" name="Google Shape;119;p17"/>
          <p:cNvCxnSpPr/>
          <p:nvPr/>
        </p:nvCxnSpPr>
        <p:spPr>
          <a:xfrm>
            <a:off x="2123185" y="817195"/>
            <a:ext cx="3827687" cy="0"/>
          </a:xfrm>
          <a:prstGeom prst="straightConnector1">
            <a:avLst/>
          </a:prstGeom>
          <a:noFill/>
          <a:ln cap="flat" cmpd="sng" w="19050">
            <a:solidFill>
              <a:srgbClr val="F4F4F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0" name="Google Shape;120;p17"/>
          <p:cNvSpPr txBox="1"/>
          <p:nvPr/>
        </p:nvSpPr>
        <p:spPr>
          <a:xfrm>
            <a:off x="756000" y="1298737"/>
            <a:ext cx="5447100" cy="15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99" u="none" cap="none" strike="noStrike">
                <a:solidFill>
                  <a:srgbClr val="DF1B00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Celebrating Undas</a:t>
            </a:r>
            <a:endParaRPr/>
          </a:p>
        </p:txBody>
      </p:sp>
      <p:sp>
        <p:nvSpPr>
          <p:cNvPr id="121" name="Google Shape;121;p17"/>
          <p:cNvSpPr txBox="1"/>
          <p:nvPr/>
        </p:nvSpPr>
        <p:spPr>
          <a:xfrm>
            <a:off x="3213158" y="1796792"/>
            <a:ext cx="2737715" cy="12528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99" u="none" cap="none" strike="noStrike">
                <a:solidFill>
                  <a:srgbClr val="E5FF7B"/>
                </a:solidFill>
                <a:latin typeface="Italianno"/>
                <a:ea typeface="Italianno"/>
                <a:cs typeface="Italianno"/>
                <a:sym typeface="Italianno"/>
              </a:rPr>
              <a:t>Virtually </a:t>
            </a:r>
            <a:endParaRPr/>
          </a:p>
        </p:txBody>
      </p:sp>
      <p:sp>
        <p:nvSpPr>
          <p:cNvPr id="122" name="Google Shape;122;p17"/>
          <p:cNvSpPr txBox="1"/>
          <p:nvPr/>
        </p:nvSpPr>
        <p:spPr>
          <a:xfrm>
            <a:off x="756000" y="3040123"/>
            <a:ext cx="4497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FFFFFF"/>
                </a:solidFill>
                <a:latin typeface="Libre Franklin SemiBold"/>
                <a:ea typeface="Libre Franklin SemiBold"/>
                <a:cs typeface="Libre Franklin SemiBold"/>
                <a:sym typeface="Libre Franklin SemiBold"/>
              </a:rPr>
              <a:t>Alternative ways to honor your deceased loved ones at home</a:t>
            </a:r>
            <a:endParaRPr/>
          </a:p>
        </p:txBody>
      </p:sp>
      <p:sp>
        <p:nvSpPr>
          <p:cNvPr id="123" name="Google Shape;123;p17"/>
          <p:cNvSpPr txBox="1"/>
          <p:nvPr/>
        </p:nvSpPr>
        <p:spPr>
          <a:xfrm>
            <a:off x="756000" y="4686372"/>
            <a:ext cx="4409400" cy="18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94310" lvl="1" marL="388622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Libre Franklin Light"/>
              <a:buAutoNum type="arabicPeriod"/>
            </a:pPr>
            <a:r>
              <a:rPr b="0" i="0" lang="en-US" sz="1800" u="none" cap="none" strike="noStrike">
                <a:solidFill>
                  <a:srgbClr val="EDEDED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Offer solemn prayers</a:t>
            </a:r>
            <a:endParaRPr/>
          </a:p>
          <a:p>
            <a:pPr indent="-194310" lvl="1" marL="388622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Libre Franklin Light"/>
              <a:buAutoNum type="arabicPeriod"/>
            </a:pPr>
            <a:r>
              <a:rPr b="0" i="0" lang="en-US" sz="1800" u="none" cap="none" strike="noStrike">
                <a:solidFill>
                  <a:srgbClr val="EDEDED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Reschedule your visit</a:t>
            </a:r>
            <a:endParaRPr/>
          </a:p>
          <a:p>
            <a:pPr indent="-194310" lvl="1" marL="388622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Libre Franklin Light"/>
              <a:buAutoNum type="arabicPeriod"/>
            </a:pPr>
            <a:r>
              <a:rPr b="0" i="0" lang="en-US" sz="1800" u="none" cap="none" strike="noStrike">
                <a:solidFill>
                  <a:srgbClr val="EDEDED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Send flowers</a:t>
            </a:r>
            <a:endParaRPr/>
          </a:p>
          <a:p>
            <a:pPr indent="-194310" lvl="1" marL="388622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Libre Franklin Light"/>
              <a:buAutoNum type="arabicPeriod"/>
            </a:pPr>
            <a:r>
              <a:rPr b="0" i="0" lang="en-US" sz="1800" u="none" cap="none" strike="noStrike">
                <a:solidFill>
                  <a:srgbClr val="EDEDED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Attend virtual mass</a:t>
            </a:r>
            <a:endParaRPr/>
          </a:p>
          <a:p>
            <a:pPr indent="-194310" lvl="1" marL="388622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Libre Franklin Light"/>
              <a:buAutoNum type="arabicPeriod"/>
            </a:pPr>
            <a:r>
              <a:rPr b="0" i="0" lang="en-US" sz="1800" u="none" cap="none" strike="noStrike">
                <a:solidFill>
                  <a:srgbClr val="EDEDED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Connect with family and friends online</a:t>
            </a:r>
            <a:endParaRPr/>
          </a:p>
        </p:txBody>
      </p:sp>
      <p:sp>
        <p:nvSpPr>
          <p:cNvPr id="124" name="Google Shape;124;p17"/>
          <p:cNvSpPr txBox="1"/>
          <p:nvPr/>
        </p:nvSpPr>
        <p:spPr>
          <a:xfrm>
            <a:off x="756000" y="750570"/>
            <a:ext cx="1621407" cy="1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8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61" u="none" cap="none" strike="noStrike">
                <a:solidFill>
                  <a:srgbClr val="F4F4F4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November 1st &amp; 2nd</a:t>
            </a:r>
            <a:endParaRPr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35775" y="401125"/>
            <a:ext cx="3855600" cy="3076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35775" y="3713255"/>
            <a:ext cx="3855600" cy="34231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DEDED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8"/>
          <p:cNvPicPr preferRelativeResize="0"/>
          <p:nvPr/>
        </p:nvPicPr>
        <p:blipFill rotWithShape="1">
          <a:blip r:embed="rId3">
            <a:alphaModFix/>
          </a:blip>
          <a:srcRect b="9706" l="0" r="57652" t="0"/>
          <a:stretch/>
        </p:blipFill>
        <p:spPr>
          <a:xfrm>
            <a:off x="9291625" y="3352375"/>
            <a:ext cx="1401775" cy="4204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8"/>
          <p:cNvPicPr preferRelativeResize="0"/>
          <p:nvPr/>
        </p:nvPicPr>
        <p:blipFill rotWithShape="1">
          <a:blip r:embed="rId4">
            <a:alphaModFix/>
          </a:blip>
          <a:srcRect b="2296" l="14185" r="0" t="0"/>
          <a:stretch/>
        </p:blipFill>
        <p:spPr>
          <a:xfrm>
            <a:off x="0" y="4969525"/>
            <a:ext cx="804375" cy="2586977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8"/>
          <p:cNvSpPr/>
          <p:nvPr/>
        </p:nvSpPr>
        <p:spPr>
          <a:xfrm>
            <a:off x="395820" y="401115"/>
            <a:ext cx="5807296" cy="3589662"/>
          </a:xfrm>
          <a:custGeom>
            <a:rect b="b" l="l" r="r" t="t"/>
            <a:pathLst>
              <a:path extrusionOk="0" h="1286454" w="2081204">
                <a:moveTo>
                  <a:pt x="0" y="0"/>
                </a:moveTo>
                <a:lnTo>
                  <a:pt x="2081204" y="0"/>
                </a:lnTo>
                <a:lnTo>
                  <a:pt x="2081204" y="1286454"/>
                </a:lnTo>
                <a:lnTo>
                  <a:pt x="0" y="1286454"/>
                </a:lnTo>
                <a:close/>
              </a:path>
            </a:pathLst>
          </a:custGeom>
          <a:solidFill>
            <a:srgbClr val="140D0D"/>
          </a:solidFill>
          <a:ln>
            <a:noFill/>
          </a:ln>
        </p:spPr>
      </p:sp>
      <p:sp>
        <p:nvSpPr>
          <p:cNvPr id="134" name="Google Shape;134;p18"/>
          <p:cNvSpPr/>
          <p:nvPr/>
        </p:nvSpPr>
        <p:spPr>
          <a:xfrm>
            <a:off x="4834058" y="4171751"/>
            <a:ext cx="5457321" cy="2987134"/>
          </a:xfrm>
          <a:custGeom>
            <a:rect b="b" l="l" r="r" t="t"/>
            <a:pathLst>
              <a:path extrusionOk="0" h="1070521" w="1955780">
                <a:moveTo>
                  <a:pt x="0" y="0"/>
                </a:moveTo>
                <a:lnTo>
                  <a:pt x="1955780" y="0"/>
                </a:lnTo>
                <a:lnTo>
                  <a:pt x="1955780" y="1070521"/>
                </a:lnTo>
                <a:lnTo>
                  <a:pt x="0" y="1070521"/>
                </a:lnTo>
                <a:close/>
              </a:path>
            </a:pathLst>
          </a:custGeom>
          <a:solidFill>
            <a:srgbClr val="140D0D"/>
          </a:solidFill>
          <a:ln>
            <a:noFill/>
          </a:ln>
        </p:spPr>
      </p:sp>
      <p:sp>
        <p:nvSpPr>
          <p:cNvPr id="135" name="Google Shape;135;p18"/>
          <p:cNvSpPr/>
          <p:nvPr/>
        </p:nvSpPr>
        <p:spPr>
          <a:xfrm>
            <a:off x="395820" y="4171751"/>
            <a:ext cx="4292191" cy="2987134"/>
          </a:xfrm>
          <a:custGeom>
            <a:rect b="b" l="l" r="r" t="t"/>
            <a:pathLst>
              <a:path extrusionOk="0" h="629718" w="904838">
                <a:moveTo>
                  <a:pt x="0" y="0"/>
                </a:moveTo>
                <a:lnTo>
                  <a:pt x="904838" y="0"/>
                </a:lnTo>
                <a:lnTo>
                  <a:pt x="904838" y="629718"/>
                </a:lnTo>
                <a:lnTo>
                  <a:pt x="0" y="629718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2194" r="-2193" t="0"/>
            </a:stretch>
          </a:blipFill>
          <a:ln>
            <a:noFill/>
          </a:ln>
        </p:spPr>
      </p:sp>
      <p:sp>
        <p:nvSpPr>
          <p:cNvPr id="136" name="Google Shape;136;p18"/>
          <p:cNvSpPr/>
          <p:nvPr/>
        </p:nvSpPr>
        <p:spPr>
          <a:xfrm>
            <a:off x="6353337" y="401115"/>
            <a:ext cx="3938041" cy="3589657"/>
          </a:xfrm>
          <a:custGeom>
            <a:rect b="b" l="l" r="r" t="t"/>
            <a:pathLst>
              <a:path extrusionOk="0" h="756737" w="830180">
                <a:moveTo>
                  <a:pt x="0" y="0"/>
                </a:moveTo>
                <a:lnTo>
                  <a:pt x="830180" y="0"/>
                </a:lnTo>
                <a:lnTo>
                  <a:pt x="830180" y="756737"/>
                </a:lnTo>
                <a:lnTo>
                  <a:pt x="0" y="756737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-18277" r="-18276" t="0"/>
            </a:stretch>
          </a:blipFill>
          <a:ln>
            <a:noFill/>
          </a:ln>
        </p:spPr>
      </p:sp>
      <p:cxnSp>
        <p:nvCxnSpPr>
          <p:cNvPr id="137" name="Google Shape;137;p18"/>
          <p:cNvCxnSpPr/>
          <p:nvPr/>
        </p:nvCxnSpPr>
        <p:spPr>
          <a:xfrm>
            <a:off x="2123185" y="817195"/>
            <a:ext cx="3827687" cy="0"/>
          </a:xfrm>
          <a:prstGeom prst="straightConnector1">
            <a:avLst/>
          </a:prstGeom>
          <a:noFill/>
          <a:ln cap="flat" cmpd="sng" w="19050">
            <a:solidFill>
              <a:srgbClr val="F4F4F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8" name="Google Shape;138;p18"/>
          <p:cNvSpPr txBox="1"/>
          <p:nvPr/>
        </p:nvSpPr>
        <p:spPr>
          <a:xfrm>
            <a:off x="756000" y="1298737"/>
            <a:ext cx="5447100" cy="15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99" u="none" cap="none" strike="noStrike">
                <a:solidFill>
                  <a:srgbClr val="DF1B00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Celebrating Undas</a:t>
            </a:r>
            <a:endParaRPr/>
          </a:p>
        </p:txBody>
      </p:sp>
      <p:sp>
        <p:nvSpPr>
          <p:cNvPr id="139" name="Google Shape;139;p18"/>
          <p:cNvSpPr txBox="1"/>
          <p:nvPr/>
        </p:nvSpPr>
        <p:spPr>
          <a:xfrm>
            <a:off x="3213158" y="1706067"/>
            <a:ext cx="2737800" cy="11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99" u="none" cap="none" strike="noStrike">
                <a:solidFill>
                  <a:srgbClr val="E5FF7B"/>
                </a:solidFill>
                <a:latin typeface="Italianno"/>
                <a:ea typeface="Italianno"/>
                <a:cs typeface="Italianno"/>
                <a:sym typeface="Italianno"/>
              </a:rPr>
              <a:t>Virtually </a:t>
            </a:r>
            <a:endParaRPr/>
          </a:p>
        </p:txBody>
      </p:sp>
      <p:sp>
        <p:nvSpPr>
          <p:cNvPr id="140" name="Google Shape;140;p18"/>
          <p:cNvSpPr txBox="1"/>
          <p:nvPr/>
        </p:nvSpPr>
        <p:spPr>
          <a:xfrm>
            <a:off x="756000" y="3040123"/>
            <a:ext cx="4497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FFFFFF"/>
                </a:solidFill>
                <a:latin typeface="Libre Franklin SemiBold"/>
                <a:ea typeface="Libre Franklin SemiBold"/>
                <a:cs typeface="Libre Franklin SemiBold"/>
                <a:sym typeface="Libre Franklin SemiBold"/>
              </a:rPr>
              <a:t>Alternative ways to honor your deceased loved ones at home</a:t>
            </a:r>
            <a:endParaRPr/>
          </a:p>
        </p:txBody>
      </p:sp>
      <p:sp>
        <p:nvSpPr>
          <p:cNvPr id="141" name="Google Shape;141;p18"/>
          <p:cNvSpPr txBox="1"/>
          <p:nvPr/>
        </p:nvSpPr>
        <p:spPr>
          <a:xfrm>
            <a:off x="5253822" y="4664329"/>
            <a:ext cx="4562700" cy="18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94310" lvl="1" marL="388622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Libre Franklin Light"/>
              <a:buAutoNum type="arabicPeriod"/>
            </a:pPr>
            <a:r>
              <a:rPr b="0" i="0" lang="en-US" sz="1800" u="none" cap="none" strike="noStrike">
                <a:solidFill>
                  <a:srgbClr val="EDEDED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Offer solemn prayers</a:t>
            </a:r>
            <a:endParaRPr/>
          </a:p>
          <a:p>
            <a:pPr indent="-194310" lvl="1" marL="388622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Libre Franklin Light"/>
              <a:buAutoNum type="arabicPeriod"/>
            </a:pPr>
            <a:r>
              <a:rPr b="0" i="0" lang="en-US" sz="1800" u="none" cap="none" strike="noStrike">
                <a:solidFill>
                  <a:srgbClr val="EDEDED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Reschedule your visit</a:t>
            </a:r>
            <a:endParaRPr/>
          </a:p>
          <a:p>
            <a:pPr indent="-194310" lvl="1" marL="388622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Libre Franklin Light"/>
              <a:buAutoNum type="arabicPeriod"/>
            </a:pPr>
            <a:r>
              <a:rPr b="0" i="0" lang="en-US" sz="1800" u="none" cap="none" strike="noStrike">
                <a:solidFill>
                  <a:srgbClr val="EDEDED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Send flowers</a:t>
            </a:r>
            <a:endParaRPr/>
          </a:p>
          <a:p>
            <a:pPr indent="-194310" lvl="1" marL="388622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Libre Franklin Light"/>
              <a:buAutoNum type="arabicPeriod"/>
            </a:pPr>
            <a:r>
              <a:rPr b="0" i="0" lang="en-US" sz="1800" u="none" cap="none" strike="noStrike">
                <a:solidFill>
                  <a:srgbClr val="EDEDED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Attend virtual mass</a:t>
            </a:r>
            <a:endParaRPr/>
          </a:p>
          <a:p>
            <a:pPr indent="-194310" lvl="1" marL="388622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Libre Franklin Light"/>
              <a:buAutoNum type="arabicPeriod"/>
            </a:pPr>
            <a:r>
              <a:rPr b="0" i="0" lang="en-US" sz="1800" u="none" cap="none" strike="noStrike">
                <a:solidFill>
                  <a:srgbClr val="EDEDED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Connect with family and friends online</a:t>
            </a:r>
            <a:endParaRPr/>
          </a:p>
        </p:txBody>
      </p:sp>
      <p:sp>
        <p:nvSpPr>
          <p:cNvPr id="142" name="Google Shape;142;p18"/>
          <p:cNvSpPr txBox="1"/>
          <p:nvPr/>
        </p:nvSpPr>
        <p:spPr>
          <a:xfrm>
            <a:off x="756000" y="750570"/>
            <a:ext cx="1621407" cy="1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8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61" u="none" cap="none" strike="noStrike">
                <a:solidFill>
                  <a:srgbClr val="F4F4F4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November 1st &amp; 2nd</a:t>
            </a:r>
            <a:endParaRPr/>
          </a:p>
        </p:txBody>
      </p:sp>
      <p:pic>
        <p:nvPicPr>
          <p:cNvPr id="143" name="Google Shape;143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53325" y="401125"/>
            <a:ext cx="3938052" cy="3589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5825" y="4171750"/>
            <a:ext cx="4292177" cy="29875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DEDED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9"/>
          <p:cNvSpPr/>
          <p:nvPr/>
        </p:nvSpPr>
        <p:spPr>
          <a:xfrm>
            <a:off x="756000" y="2160753"/>
            <a:ext cx="3124341" cy="4643247"/>
          </a:xfrm>
          <a:custGeom>
            <a:rect b="b" l="l" r="r" t="t"/>
            <a:pathLst>
              <a:path extrusionOk="0" h="1664035" w="1119693">
                <a:moveTo>
                  <a:pt x="0" y="0"/>
                </a:moveTo>
                <a:lnTo>
                  <a:pt x="1119693" y="0"/>
                </a:lnTo>
                <a:lnTo>
                  <a:pt x="1119693" y="1664035"/>
                </a:lnTo>
                <a:lnTo>
                  <a:pt x="0" y="1664035"/>
                </a:lnTo>
                <a:close/>
              </a:path>
            </a:pathLst>
          </a:custGeom>
          <a:solidFill>
            <a:srgbClr val="140D0D"/>
          </a:solidFill>
          <a:ln>
            <a:noFill/>
          </a:ln>
        </p:spPr>
      </p:sp>
      <p:sp>
        <p:nvSpPr>
          <p:cNvPr id="150" name="Google Shape;150;p19"/>
          <p:cNvSpPr/>
          <p:nvPr/>
        </p:nvSpPr>
        <p:spPr>
          <a:xfrm>
            <a:off x="4196066" y="2160753"/>
            <a:ext cx="5739206" cy="4642658"/>
          </a:xfrm>
          <a:custGeom>
            <a:rect b="b" l="l" r="r" t="t"/>
            <a:pathLst>
              <a:path extrusionOk="0" h="1664035" w="2057063">
                <a:moveTo>
                  <a:pt x="0" y="0"/>
                </a:moveTo>
                <a:lnTo>
                  <a:pt x="2057063" y="0"/>
                </a:lnTo>
                <a:lnTo>
                  <a:pt x="2057063" y="1664035"/>
                </a:lnTo>
                <a:lnTo>
                  <a:pt x="0" y="1664035"/>
                </a:lnTo>
                <a:close/>
              </a:path>
            </a:pathLst>
          </a:custGeom>
          <a:solidFill>
            <a:srgbClr val="140D0D"/>
          </a:solidFill>
          <a:ln>
            <a:noFill/>
          </a:ln>
        </p:spPr>
      </p:sp>
      <p:grpSp>
        <p:nvGrpSpPr>
          <p:cNvPr id="151" name="Google Shape;151;p19"/>
          <p:cNvGrpSpPr/>
          <p:nvPr/>
        </p:nvGrpSpPr>
        <p:grpSpPr>
          <a:xfrm>
            <a:off x="1211882" y="1900792"/>
            <a:ext cx="2212604" cy="557779"/>
            <a:chOff x="0" y="-19048"/>
            <a:chExt cx="812800" cy="204900"/>
          </a:xfrm>
        </p:grpSpPr>
        <p:sp>
          <p:nvSpPr>
            <p:cNvPr id="152" name="Google Shape;152;p19"/>
            <p:cNvSpPr/>
            <p:nvPr/>
          </p:nvSpPr>
          <p:spPr>
            <a:xfrm>
              <a:off x="0" y="0"/>
              <a:ext cx="812800" cy="166905"/>
            </a:xfrm>
            <a:custGeom>
              <a:rect b="b" l="l" r="r" t="t"/>
              <a:pathLst>
                <a:path extrusionOk="0" h="166905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66905"/>
                  </a:lnTo>
                  <a:lnTo>
                    <a:pt x="0" y="166905"/>
                  </a:lnTo>
                  <a:close/>
                </a:path>
              </a:pathLst>
            </a:custGeom>
            <a:solidFill>
              <a:srgbClr val="DF1B00"/>
            </a:solidFill>
            <a:ln>
              <a:noFill/>
            </a:ln>
          </p:spPr>
        </p:sp>
        <p:sp>
          <p:nvSpPr>
            <p:cNvPr id="153" name="Google Shape;153;p19"/>
            <p:cNvSpPr txBox="1"/>
            <p:nvPr/>
          </p:nvSpPr>
          <p:spPr>
            <a:xfrm>
              <a:off x="0" y="-19048"/>
              <a:ext cx="812700" cy="20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500" u="none" cap="none" strike="noStrike">
                  <a:solidFill>
                    <a:srgbClr val="000000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Fonts</a:t>
              </a:r>
              <a:endParaRPr/>
            </a:p>
          </p:txBody>
        </p:sp>
      </p:grpSp>
      <p:sp>
        <p:nvSpPr>
          <p:cNvPr id="154" name="Google Shape;154;p19"/>
          <p:cNvSpPr txBox="1"/>
          <p:nvPr/>
        </p:nvSpPr>
        <p:spPr>
          <a:xfrm>
            <a:off x="1981520" y="510683"/>
            <a:ext cx="6728960" cy="10382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0" u="none" cap="none" strike="noStrike">
                <a:solidFill>
                  <a:srgbClr val="140D0D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Resources</a:t>
            </a:r>
            <a:endParaRPr/>
          </a:p>
        </p:txBody>
      </p:sp>
      <p:sp>
        <p:nvSpPr>
          <p:cNvPr id="155" name="Google Shape;155;p19"/>
          <p:cNvSpPr txBox="1"/>
          <p:nvPr/>
        </p:nvSpPr>
        <p:spPr>
          <a:xfrm>
            <a:off x="585709" y="2631941"/>
            <a:ext cx="3464922" cy="3684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uses the following free fonts:</a:t>
            </a:r>
            <a:endParaRPr/>
          </a:p>
        </p:txBody>
      </p:sp>
      <p:sp>
        <p:nvSpPr>
          <p:cNvPr id="156" name="Google Shape;156;p19"/>
          <p:cNvSpPr txBox="1"/>
          <p:nvPr/>
        </p:nvSpPr>
        <p:spPr>
          <a:xfrm>
            <a:off x="982926" y="4885625"/>
            <a:ext cx="26601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You can find these fonts online too.</a:t>
            </a:r>
            <a:endParaRPr/>
          </a:p>
        </p:txBody>
      </p:sp>
      <p:sp>
        <p:nvSpPr>
          <p:cNvPr id="157" name="Google Shape;157;p19"/>
          <p:cNvSpPr txBox="1"/>
          <p:nvPr/>
        </p:nvSpPr>
        <p:spPr>
          <a:xfrm>
            <a:off x="1257327" y="1539383"/>
            <a:ext cx="8177347" cy="234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140D0D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Use these design resources in your Canva Presentation.</a:t>
            </a:r>
            <a:endParaRPr/>
          </a:p>
        </p:txBody>
      </p:sp>
      <p:sp>
        <p:nvSpPr>
          <p:cNvPr id="158" name="Google Shape;158;p19"/>
          <p:cNvSpPr txBox="1"/>
          <p:nvPr/>
        </p:nvSpPr>
        <p:spPr>
          <a:xfrm>
            <a:off x="1342833" y="3309357"/>
            <a:ext cx="1950675" cy="1358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TITLES AND HEADER:</a:t>
            </a:r>
            <a:endParaRPr/>
          </a:p>
        </p:txBody>
      </p:sp>
      <p:grpSp>
        <p:nvGrpSpPr>
          <p:cNvPr id="159" name="Google Shape;159;p19"/>
          <p:cNvGrpSpPr/>
          <p:nvPr/>
        </p:nvGrpSpPr>
        <p:grpSpPr>
          <a:xfrm>
            <a:off x="1211882" y="5293908"/>
            <a:ext cx="2212604" cy="557779"/>
            <a:chOff x="0" y="-23567"/>
            <a:chExt cx="812800" cy="204900"/>
          </a:xfrm>
        </p:grpSpPr>
        <p:sp>
          <p:nvSpPr>
            <p:cNvPr id="160" name="Google Shape;160;p19"/>
            <p:cNvSpPr/>
            <p:nvPr/>
          </p:nvSpPr>
          <p:spPr>
            <a:xfrm>
              <a:off x="0" y="0"/>
              <a:ext cx="812800" cy="166905"/>
            </a:xfrm>
            <a:custGeom>
              <a:rect b="b" l="l" r="r" t="t"/>
              <a:pathLst>
                <a:path extrusionOk="0" h="166905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66905"/>
                  </a:lnTo>
                  <a:lnTo>
                    <a:pt x="0" y="166905"/>
                  </a:lnTo>
                  <a:close/>
                </a:path>
              </a:pathLst>
            </a:custGeom>
            <a:solidFill>
              <a:srgbClr val="DF1B00"/>
            </a:solidFill>
            <a:ln>
              <a:noFill/>
            </a:ln>
          </p:spPr>
        </p:sp>
        <p:sp>
          <p:nvSpPr>
            <p:cNvPr id="161" name="Google Shape;161;p19"/>
            <p:cNvSpPr txBox="1"/>
            <p:nvPr/>
          </p:nvSpPr>
          <p:spPr>
            <a:xfrm>
              <a:off x="0" y="-23567"/>
              <a:ext cx="812700" cy="20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500" u="none" cap="none" strike="noStrike">
                  <a:solidFill>
                    <a:srgbClr val="140D0D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Colors</a:t>
              </a:r>
              <a:endParaRPr/>
            </a:p>
          </p:txBody>
        </p:sp>
      </p:grpSp>
      <p:grpSp>
        <p:nvGrpSpPr>
          <p:cNvPr id="162" name="Google Shape;162;p19"/>
          <p:cNvGrpSpPr/>
          <p:nvPr/>
        </p:nvGrpSpPr>
        <p:grpSpPr>
          <a:xfrm>
            <a:off x="5703583" y="1900655"/>
            <a:ext cx="2725160" cy="557770"/>
            <a:chOff x="0" y="-19099"/>
            <a:chExt cx="1001100" cy="204900"/>
          </a:xfrm>
        </p:grpSpPr>
        <p:sp>
          <p:nvSpPr>
            <p:cNvPr id="163" name="Google Shape;163;p19"/>
            <p:cNvSpPr/>
            <p:nvPr/>
          </p:nvSpPr>
          <p:spPr>
            <a:xfrm>
              <a:off x="0" y="0"/>
              <a:ext cx="1001004" cy="166905"/>
            </a:xfrm>
            <a:custGeom>
              <a:rect b="b" l="l" r="r" t="t"/>
              <a:pathLst>
                <a:path extrusionOk="0" h="166905" w="1001004">
                  <a:moveTo>
                    <a:pt x="0" y="0"/>
                  </a:moveTo>
                  <a:lnTo>
                    <a:pt x="1001004" y="0"/>
                  </a:lnTo>
                  <a:lnTo>
                    <a:pt x="1001004" y="166905"/>
                  </a:lnTo>
                  <a:lnTo>
                    <a:pt x="0" y="166905"/>
                  </a:lnTo>
                  <a:close/>
                </a:path>
              </a:pathLst>
            </a:custGeom>
            <a:solidFill>
              <a:srgbClr val="DF1B00"/>
            </a:solidFill>
            <a:ln>
              <a:noFill/>
            </a:ln>
          </p:spPr>
        </p:sp>
        <p:sp>
          <p:nvSpPr>
            <p:cNvPr id="164" name="Google Shape;164;p19"/>
            <p:cNvSpPr txBox="1"/>
            <p:nvPr/>
          </p:nvSpPr>
          <p:spPr>
            <a:xfrm>
              <a:off x="0" y="-19099"/>
              <a:ext cx="1001100" cy="20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500" u="none" cap="none" strike="noStrike">
                  <a:solidFill>
                    <a:srgbClr val="000000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Design Elements</a:t>
              </a:r>
              <a:endParaRPr/>
            </a:p>
          </p:txBody>
        </p:sp>
      </p:grpSp>
      <p:sp>
        <p:nvSpPr>
          <p:cNvPr id="165" name="Google Shape;165;p19"/>
          <p:cNvSpPr txBox="1"/>
          <p:nvPr/>
        </p:nvSpPr>
        <p:spPr>
          <a:xfrm>
            <a:off x="1109518" y="4462517"/>
            <a:ext cx="2417306" cy="2155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9" u="none" cap="none" strike="noStrike">
                <a:solidFill>
                  <a:srgbClr val="DF1B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Libre Franklin</a:t>
            </a:r>
            <a:endParaRPr/>
          </a:p>
        </p:txBody>
      </p:sp>
      <p:sp>
        <p:nvSpPr>
          <p:cNvPr id="166" name="Google Shape;166;p19"/>
          <p:cNvSpPr txBox="1"/>
          <p:nvPr/>
        </p:nvSpPr>
        <p:spPr>
          <a:xfrm>
            <a:off x="1440880" y="3502397"/>
            <a:ext cx="1754580" cy="2600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99" u="none" cap="none" strike="noStrike">
                <a:solidFill>
                  <a:srgbClr val="DF1B00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Libre Franklin</a:t>
            </a:r>
            <a:endParaRPr/>
          </a:p>
        </p:txBody>
      </p:sp>
      <p:sp>
        <p:nvSpPr>
          <p:cNvPr id="167" name="Google Shape;167;p19"/>
          <p:cNvSpPr/>
          <p:nvPr/>
        </p:nvSpPr>
        <p:spPr>
          <a:xfrm>
            <a:off x="1342833" y="6075457"/>
            <a:ext cx="370284" cy="370284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DF1B00"/>
          </a:solidFill>
          <a:ln cap="sq" cmpd="sng" w="9525">
            <a:solidFill>
              <a:srgbClr val="1D1B19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9"/>
          <p:cNvSpPr/>
          <p:nvPr/>
        </p:nvSpPr>
        <p:spPr>
          <a:xfrm>
            <a:off x="2806621" y="6075457"/>
            <a:ext cx="370284" cy="370284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140D0D"/>
          </a:solidFill>
          <a:ln cap="sq" cmpd="sng" w="9525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9"/>
          <p:cNvSpPr txBox="1"/>
          <p:nvPr/>
        </p:nvSpPr>
        <p:spPr>
          <a:xfrm>
            <a:off x="1342833" y="4279002"/>
            <a:ext cx="1950675" cy="1358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BODY COPY:</a:t>
            </a:r>
            <a:endParaRPr/>
          </a:p>
        </p:txBody>
      </p:sp>
      <p:sp>
        <p:nvSpPr>
          <p:cNvPr id="170" name="Google Shape;170;p19"/>
          <p:cNvSpPr/>
          <p:nvPr/>
        </p:nvSpPr>
        <p:spPr>
          <a:xfrm>
            <a:off x="1831399" y="6075457"/>
            <a:ext cx="370312" cy="370312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E5FF7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9"/>
          <p:cNvSpPr/>
          <p:nvPr/>
        </p:nvSpPr>
        <p:spPr>
          <a:xfrm>
            <a:off x="2319965" y="6075457"/>
            <a:ext cx="370284" cy="370284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9"/>
          <p:cNvSpPr txBox="1"/>
          <p:nvPr/>
        </p:nvSpPr>
        <p:spPr>
          <a:xfrm>
            <a:off x="1104329" y="3821170"/>
            <a:ext cx="2417306" cy="2834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99" u="none" cap="none" strike="noStrike">
                <a:solidFill>
                  <a:srgbClr val="DF1B00"/>
                </a:solidFill>
                <a:latin typeface="Italianno"/>
                <a:ea typeface="Italianno"/>
                <a:cs typeface="Italianno"/>
                <a:sym typeface="Italianno"/>
              </a:rPr>
              <a:t>Italianno</a:t>
            </a:r>
            <a:endParaRPr/>
          </a:p>
        </p:txBody>
      </p:sp>
      <p:pic>
        <p:nvPicPr>
          <p:cNvPr id="173" name="Google Shape;17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5925" y="3498716"/>
            <a:ext cx="690075" cy="1949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8662" y="3000251"/>
            <a:ext cx="1481024" cy="3219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98250" y="3199825"/>
            <a:ext cx="1824452" cy="2566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77"/>
            <a:ext cx="10693402" cy="7555348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0"/>
          <p:cNvSpPr/>
          <p:nvPr/>
        </p:nvSpPr>
        <p:spPr>
          <a:xfrm>
            <a:off x="978151" y="864189"/>
            <a:ext cx="8735697" cy="5831621"/>
          </a:xfrm>
          <a:custGeom>
            <a:rect b="b" l="l" r="r" t="t"/>
            <a:pathLst>
              <a:path extrusionOk="0" h="2089921" w="3130677">
                <a:moveTo>
                  <a:pt x="0" y="0"/>
                </a:moveTo>
                <a:lnTo>
                  <a:pt x="3130677" y="0"/>
                </a:lnTo>
                <a:lnTo>
                  <a:pt x="3130677" y="2089921"/>
                </a:lnTo>
                <a:lnTo>
                  <a:pt x="0" y="2089921"/>
                </a:lnTo>
                <a:close/>
              </a:path>
            </a:pathLst>
          </a:custGeom>
          <a:solidFill>
            <a:srgbClr val="140D0D"/>
          </a:solidFill>
          <a:ln>
            <a:noFill/>
          </a:ln>
        </p:spPr>
      </p:sp>
      <p:sp>
        <p:nvSpPr>
          <p:cNvPr id="182" name="Google Shape;182;p20"/>
          <p:cNvSpPr txBox="1"/>
          <p:nvPr/>
        </p:nvSpPr>
        <p:spPr>
          <a:xfrm>
            <a:off x="2105625" y="4464025"/>
            <a:ext cx="2636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for the presentation template</a:t>
            </a:r>
            <a:endParaRPr/>
          </a:p>
        </p:txBody>
      </p:sp>
      <p:sp>
        <p:nvSpPr>
          <p:cNvPr id="183" name="Google Shape;183;p20"/>
          <p:cNvSpPr txBox="1"/>
          <p:nvPr/>
        </p:nvSpPr>
        <p:spPr>
          <a:xfrm>
            <a:off x="6994607" y="4464032"/>
            <a:ext cx="1085106" cy="1874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For the photos </a:t>
            </a:r>
            <a:endParaRPr/>
          </a:p>
        </p:txBody>
      </p:sp>
      <p:sp>
        <p:nvSpPr>
          <p:cNvPr id="184" name="Google Shape;184;p20"/>
          <p:cNvSpPr txBox="1"/>
          <p:nvPr/>
        </p:nvSpPr>
        <p:spPr>
          <a:xfrm>
            <a:off x="5872881" y="3402552"/>
            <a:ext cx="3328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Pexels and Pixabay</a:t>
            </a:r>
            <a:endParaRPr/>
          </a:p>
        </p:txBody>
      </p:sp>
      <p:sp>
        <p:nvSpPr>
          <p:cNvPr id="185" name="Google Shape;185;p20"/>
          <p:cNvSpPr txBox="1"/>
          <p:nvPr/>
        </p:nvSpPr>
        <p:spPr>
          <a:xfrm>
            <a:off x="756000" y="1111743"/>
            <a:ext cx="9180000" cy="10382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0" u="none" cap="none" strike="noStrike">
                <a:solidFill>
                  <a:srgbClr val="FFFFFF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Credits</a:t>
            </a:r>
            <a:endParaRPr/>
          </a:p>
        </p:txBody>
      </p:sp>
      <p:sp>
        <p:nvSpPr>
          <p:cNvPr id="186" name="Google Shape;186;p20"/>
          <p:cNvSpPr txBox="1"/>
          <p:nvPr/>
        </p:nvSpPr>
        <p:spPr>
          <a:xfrm>
            <a:off x="2003572" y="2237311"/>
            <a:ext cx="6684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This design template is free for </a:t>
            </a:r>
            <a:endParaRPr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everyone to use thanks to the following:</a:t>
            </a:r>
            <a:endParaRPr/>
          </a:p>
        </p:txBody>
      </p:sp>
      <p:sp>
        <p:nvSpPr>
          <p:cNvPr id="187" name="Google Shape;187;p20"/>
          <p:cNvSpPr txBox="1"/>
          <p:nvPr/>
        </p:nvSpPr>
        <p:spPr>
          <a:xfrm>
            <a:off x="2293780" y="5379432"/>
            <a:ext cx="6104439" cy="563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99" u="none" cap="none" strike="noStrike">
                <a:solidFill>
                  <a:srgbClr val="E5FF7B"/>
                </a:solidFill>
                <a:latin typeface="Italianno"/>
                <a:ea typeface="Italianno"/>
                <a:cs typeface="Italianno"/>
                <a:sym typeface="Italianno"/>
              </a:rPr>
              <a:t>Happy designing!</a:t>
            </a:r>
            <a:endParaRPr/>
          </a:p>
        </p:txBody>
      </p:sp>
      <p:pic>
        <p:nvPicPr>
          <p:cNvPr id="188" name="Google Shape;18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0450" y="3354925"/>
            <a:ext cx="3385876" cy="849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elebrating Undas Virtually Poster">
  <a:themeElements>
    <a:clrScheme name="Office">
      <a:dk1>
        <a:srgbClr val="140D0D"/>
      </a:dk1>
      <a:lt1>
        <a:srgbClr val="EDEDED"/>
      </a:lt1>
      <a:dk2>
        <a:srgbClr val="1D1B19"/>
      </a:dk2>
      <a:lt2>
        <a:srgbClr val="F4F4F4"/>
      </a:lt2>
      <a:accent1>
        <a:srgbClr val="E5FF7B"/>
      </a:accent1>
      <a:accent2>
        <a:srgbClr val="DF1B00"/>
      </a:accent2>
      <a:accent3>
        <a:srgbClr val="E5FF7B"/>
      </a:accent3>
      <a:accent4>
        <a:srgbClr val="DF1B00"/>
      </a:accent4>
      <a:accent5>
        <a:srgbClr val="E5FF7B"/>
      </a:accent5>
      <a:accent6>
        <a:srgbClr val="DF1B00"/>
      </a:accent6>
      <a:hlink>
        <a:srgbClr val="E5FF7B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