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3400" cx="7556500"/>
  <p:notesSz cx="6858000" cy="9144000"/>
  <p:embeddedFontLst>
    <p:embeddedFont>
      <p:font typeface="Red Hat Display"/>
      <p:bold r:id="rId9"/>
      <p:boldItalic r:id="rId10"/>
    </p:embeddedFont>
    <p:embeddedFont>
      <p:font typeface="UnifrakturMaguntia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UnifrakturMaguntia-regular.fntdata"/><Relationship Id="rId10" Type="http://schemas.openxmlformats.org/officeDocument/2006/relationships/font" Target="fonts/RedHatDisplay-boldItalic.fntdata"/><Relationship Id="rId9" Type="http://schemas.openxmlformats.org/officeDocument/2006/relationships/font" Target="fonts/RedHatDisplay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image" Target="../media/image5.png"/><Relationship Id="rId6" Type="http://schemas.openxmlformats.org/officeDocument/2006/relationships/image" Target="../media/image4.png"/><Relationship Id="rId7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1E1E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131398" y="209595"/>
            <a:ext cx="7297204" cy="10272811"/>
            <a:chOff x="0" y="0"/>
            <a:chExt cx="9729606" cy="13697081"/>
          </a:xfrm>
        </p:grpSpPr>
        <p:sp>
          <p:nvSpPr>
            <p:cNvPr id="85" name="Google Shape;85;p13"/>
            <p:cNvSpPr/>
            <p:nvPr/>
          </p:nvSpPr>
          <p:spPr>
            <a:xfrm>
              <a:off x="2330" y="22381"/>
              <a:ext cx="4806609" cy="4447985"/>
            </a:xfrm>
            <a:custGeom>
              <a:rect b="b" l="l" r="r" t="t"/>
              <a:pathLst>
                <a:path extrusionOk="0" h="4447985" w="4806609">
                  <a:moveTo>
                    <a:pt x="0" y="0"/>
                  </a:moveTo>
                  <a:lnTo>
                    <a:pt x="4806608" y="0"/>
                  </a:lnTo>
                  <a:lnTo>
                    <a:pt x="4806608" y="4447985"/>
                  </a:lnTo>
                  <a:lnTo>
                    <a:pt x="0" y="4447985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-1184" t="-8946"/>
              </a:stretch>
            </a:blipFill>
            <a:ln>
              <a:noFill/>
            </a:ln>
          </p:spPr>
        </p:sp>
        <p:sp>
          <p:nvSpPr>
            <p:cNvPr id="86" name="Google Shape;86;p13"/>
            <p:cNvSpPr/>
            <p:nvPr/>
          </p:nvSpPr>
          <p:spPr>
            <a:xfrm>
              <a:off x="4865968" y="0"/>
              <a:ext cx="4863638" cy="4470366"/>
            </a:xfrm>
            <a:custGeom>
              <a:rect b="b" l="l" r="r" t="t"/>
              <a:pathLst>
                <a:path extrusionOk="0" h="4470366" w="4863638">
                  <a:moveTo>
                    <a:pt x="0" y="0"/>
                  </a:moveTo>
                  <a:lnTo>
                    <a:pt x="4863638" y="0"/>
                  </a:lnTo>
                  <a:lnTo>
                    <a:pt x="4863638" y="4470366"/>
                  </a:lnTo>
                  <a:lnTo>
                    <a:pt x="0" y="447036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-8399"/>
              </a:stretch>
            </a:blipFill>
            <a:ln>
              <a:noFill/>
            </a:ln>
          </p:spPr>
        </p:sp>
        <p:sp>
          <p:nvSpPr>
            <p:cNvPr id="87" name="Google Shape;87;p13"/>
            <p:cNvSpPr/>
            <p:nvPr/>
          </p:nvSpPr>
          <p:spPr>
            <a:xfrm>
              <a:off x="2330" y="4450128"/>
              <a:ext cx="4863638" cy="4845952"/>
            </a:xfrm>
            <a:custGeom>
              <a:rect b="b" l="l" r="r" t="t"/>
              <a:pathLst>
                <a:path extrusionOk="0" h="4845952" w="4863638">
                  <a:moveTo>
                    <a:pt x="0" y="0"/>
                  </a:moveTo>
                  <a:lnTo>
                    <a:pt x="4863638" y="0"/>
                  </a:lnTo>
                  <a:lnTo>
                    <a:pt x="4863638" y="4845952"/>
                  </a:lnTo>
                  <a:lnTo>
                    <a:pt x="0" y="484595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88" name="Google Shape;88;p13"/>
            <p:cNvSpPr/>
            <p:nvPr/>
          </p:nvSpPr>
          <p:spPr>
            <a:xfrm>
              <a:off x="4865968" y="4450128"/>
              <a:ext cx="4863638" cy="4845952"/>
            </a:xfrm>
            <a:custGeom>
              <a:rect b="b" l="l" r="r" t="t"/>
              <a:pathLst>
                <a:path extrusionOk="0" h="4845952" w="4863638">
                  <a:moveTo>
                    <a:pt x="0" y="0"/>
                  </a:moveTo>
                  <a:lnTo>
                    <a:pt x="4863638" y="0"/>
                  </a:lnTo>
                  <a:lnTo>
                    <a:pt x="4863638" y="4845952"/>
                  </a:lnTo>
                  <a:lnTo>
                    <a:pt x="0" y="484595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89" name="Google Shape;89;p13"/>
            <p:cNvSpPr/>
            <p:nvPr/>
          </p:nvSpPr>
          <p:spPr>
            <a:xfrm>
              <a:off x="0" y="9249138"/>
              <a:ext cx="4863638" cy="4447943"/>
            </a:xfrm>
            <a:custGeom>
              <a:rect b="b" l="l" r="r" t="t"/>
              <a:pathLst>
                <a:path extrusionOk="0" h="4447943" w="4863638">
                  <a:moveTo>
                    <a:pt x="0" y="0"/>
                  </a:moveTo>
                  <a:lnTo>
                    <a:pt x="4863638" y="0"/>
                  </a:lnTo>
                  <a:lnTo>
                    <a:pt x="4863638" y="4447943"/>
                  </a:lnTo>
                  <a:lnTo>
                    <a:pt x="0" y="444794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-8947" l="0" r="0" t="0"/>
              </a:stretch>
            </a:blipFill>
            <a:ln>
              <a:noFill/>
            </a:ln>
          </p:spPr>
        </p:sp>
        <p:sp>
          <p:nvSpPr>
            <p:cNvPr id="90" name="Google Shape;90;p13"/>
            <p:cNvSpPr/>
            <p:nvPr/>
          </p:nvSpPr>
          <p:spPr>
            <a:xfrm>
              <a:off x="4876081" y="9249138"/>
              <a:ext cx="4851195" cy="4447943"/>
            </a:xfrm>
            <a:custGeom>
              <a:rect b="b" l="l" r="r" t="t"/>
              <a:pathLst>
                <a:path extrusionOk="0" h="4447943" w="4851195">
                  <a:moveTo>
                    <a:pt x="0" y="0"/>
                  </a:moveTo>
                  <a:lnTo>
                    <a:pt x="4851195" y="0"/>
                  </a:lnTo>
                  <a:lnTo>
                    <a:pt x="4851195" y="4447943"/>
                  </a:lnTo>
                  <a:lnTo>
                    <a:pt x="0" y="444794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-8947" l="-254" r="0" t="0"/>
              </a:stretch>
            </a:blipFill>
            <a:ln>
              <a:noFill/>
            </a:ln>
          </p:spPr>
        </p:sp>
      </p:grpSp>
      <p:grpSp>
        <p:nvGrpSpPr>
          <p:cNvPr id="91" name="Google Shape;91;p13"/>
          <p:cNvGrpSpPr/>
          <p:nvPr/>
        </p:nvGrpSpPr>
        <p:grpSpPr>
          <a:xfrm>
            <a:off x="0" y="10422497"/>
            <a:ext cx="7560000" cy="526678"/>
            <a:chOff x="0" y="0"/>
            <a:chExt cx="2709333" cy="188750"/>
          </a:xfrm>
        </p:grpSpPr>
        <p:sp>
          <p:nvSpPr>
            <p:cNvPr id="92" name="Google Shape;92;p13"/>
            <p:cNvSpPr/>
            <p:nvPr/>
          </p:nvSpPr>
          <p:spPr>
            <a:xfrm>
              <a:off x="0" y="0"/>
              <a:ext cx="2709333" cy="188750"/>
            </a:xfrm>
            <a:custGeom>
              <a:rect b="b" l="l" r="r" t="t"/>
              <a:pathLst>
                <a:path extrusionOk="0" h="188750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188750"/>
                  </a:lnTo>
                  <a:lnTo>
                    <a:pt x="0" y="188750"/>
                  </a:lnTo>
                  <a:close/>
                </a:path>
              </a:pathLst>
            </a:custGeom>
            <a:solidFill>
              <a:srgbClr val="A87DEF"/>
            </a:solidFill>
            <a:ln>
              <a:noFill/>
            </a:ln>
          </p:spPr>
        </p:sp>
        <p:sp>
          <p:nvSpPr>
            <p:cNvPr id="93" name="Google Shape;93;p13"/>
            <p:cNvSpPr txBox="1"/>
            <p:nvPr/>
          </p:nvSpPr>
          <p:spPr>
            <a:xfrm>
              <a:off x="0" y="9525"/>
              <a:ext cx="2709333" cy="179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12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4" name="Google Shape;94;p13"/>
          <p:cNvGrpSpPr/>
          <p:nvPr/>
        </p:nvGrpSpPr>
        <p:grpSpPr>
          <a:xfrm>
            <a:off x="297335" y="258032"/>
            <a:ext cx="6965331" cy="8240131"/>
            <a:chOff x="0" y="-19050"/>
            <a:chExt cx="2496211" cy="2953043"/>
          </a:xfrm>
        </p:grpSpPr>
        <p:sp>
          <p:nvSpPr>
            <p:cNvPr id="95" name="Google Shape;95;p13"/>
            <p:cNvSpPr/>
            <p:nvPr/>
          </p:nvSpPr>
          <p:spPr>
            <a:xfrm>
              <a:off x="0" y="0"/>
              <a:ext cx="2496210" cy="2933993"/>
            </a:xfrm>
            <a:custGeom>
              <a:rect b="b" l="l" r="r" t="t"/>
              <a:pathLst>
                <a:path extrusionOk="0" h="2933993" w="2496210">
                  <a:moveTo>
                    <a:pt x="2496210" y="22230"/>
                  </a:moveTo>
                  <a:lnTo>
                    <a:pt x="2496210" y="2911763"/>
                  </a:lnTo>
                  <a:cubicBezTo>
                    <a:pt x="2496210" y="2924040"/>
                    <a:pt x="2486258" y="2933993"/>
                    <a:pt x="2473981" y="2933993"/>
                  </a:cubicBezTo>
                  <a:lnTo>
                    <a:pt x="22230" y="2933993"/>
                  </a:lnTo>
                  <a:cubicBezTo>
                    <a:pt x="9953" y="2933993"/>
                    <a:pt x="0" y="2924040"/>
                    <a:pt x="0" y="2911763"/>
                  </a:cubicBezTo>
                  <a:lnTo>
                    <a:pt x="0" y="22230"/>
                  </a:lnTo>
                  <a:cubicBezTo>
                    <a:pt x="0" y="9953"/>
                    <a:pt x="9953" y="0"/>
                    <a:pt x="22230" y="0"/>
                  </a:cubicBezTo>
                  <a:lnTo>
                    <a:pt x="2473981" y="0"/>
                  </a:lnTo>
                  <a:cubicBezTo>
                    <a:pt x="2486258" y="0"/>
                    <a:pt x="2496210" y="9953"/>
                    <a:pt x="2496210" y="2223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A87DE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3"/>
            <p:cNvSpPr txBox="1"/>
            <p:nvPr/>
          </p:nvSpPr>
          <p:spPr>
            <a:xfrm>
              <a:off x="0" y="-19050"/>
              <a:ext cx="2496211" cy="29530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7" name="Google Shape;97;p13"/>
          <p:cNvSpPr txBox="1"/>
          <p:nvPr/>
        </p:nvSpPr>
        <p:spPr>
          <a:xfrm>
            <a:off x="521216" y="661514"/>
            <a:ext cx="6517500" cy="23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54" u="none" cap="none" strike="noStrike">
                <a:solidFill>
                  <a:srgbClr val="A87DEF"/>
                </a:solidFill>
                <a:latin typeface="UnifrakturMaguntia"/>
                <a:ea typeface="UnifrakturMaguntia"/>
                <a:cs typeface="UnifrakturMaguntia"/>
                <a:sym typeface="UnifrakturMaguntia"/>
              </a:rPr>
              <a:t>Gothic</a:t>
            </a:r>
            <a:endParaRPr sz="200"/>
          </a:p>
          <a:p>
            <a:pPr indent="0" lvl="0" marL="0" marR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54" u="none" cap="none" strike="noStrike">
                <a:solidFill>
                  <a:srgbClr val="A87DEF"/>
                </a:solidFill>
                <a:latin typeface="UnifrakturMaguntia"/>
                <a:ea typeface="UnifrakturMaguntia"/>
                <a:cs typeface="UnifrakturMaguntia"/>
                <a:sym typeface="UnifrakturMaguntia"/>
              </a:rPr>
              <a:t>Pop Night</a:t>
            </a:r>
            <a:endParaRPr sz="200"/>
          </a:p>
        </p:txBody>
      </p:sp>
      <p:sp>
        <p:nvSpPr>
          <p:cNvPr id="98" name="Google Shape;98;p13"/>
          <p:cNvSpPr txBox="1"/>
          <p:nvPr/>
        </p:nvSpPr>
        <p:spPr>
          <a:xfrm>
            <a:off x="334211" y="9455587"/>
            <a:ext cx="2181076" cy="2774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NEON &amp; OAK BAR</a:t>
            </a: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1507811" y="3559375"/>
            <a:ext cx="4910919" cy="8062704"/>
          </a:xfrm>
          <a:custGeom>
            <a:rect b="b" l="l" r="r" t="t"/>
            <a:pathLst>
              <a:path extrusionOk="0" h="8062704" w="4910919">
                <a:moveTo>
                  <a:pt x="0" y="0"/>
                </a:moveTo>
                <a:lnTo>
                  <a:pt x="4910920" y="0"/>
                </a:lnTo>
                <a:lnTo>
                  <a:pt x="4910920" y="8062704"/>
                </a:lnTo>
                <a:lnTo>
                  <a:pt x="0" y="80627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0" name="Google Shape;100;p13"/>
          <p:cNvSpPr/>
          <p:nvPr/>
        </p:nvSpPr>
        <p:spPr>
          <a:xfrm>
            <a:off x="6244714" y="7315519"/>
            <a:ext cx="722070" cy="832576"/>
          </a:xfrm>
          <a:custGeom>
            <a:rect b="b" l="l" r="r" t="t"/>
            <a:pathLst>
              <a:path extrusionOk="0" h="832576" w="722070">
                <a:moveTo>
                  <a:pt x="0" y="0"/>
                </a:moveTo>
                <a:lnTo>
                  <a:pt x="722070" y="0"/>
                </a:lnTo>
                <a:lnTo>
                  <a:pt x="722070" y="832576"/>
                </a:lnTo>
                <a:lnTo>
                  <a:pt x="0" y="8325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1" name="Google Shape;101;p13"/>
          <p:cNvSpPr/>
          <p:nvPr/>
        </p:nvSpPr>
        <p:spPr>
          <a:xfrm>
            <a:off x="1034754" y="756000"/>
            <a:ext cx="677884" cy="781627"/>
          </a:xfrm>
          <a:custGeom>
            <a:rect b="b" l="l" r="r" t="t"/>
            <a:pathLst>
              <a:path extrusionOk="0" h="781627" w="677884">
                <a:moveTo>
                  <a:pt x="0" y="0"/>
                </a:moveTo>
                <a:lnTo>
                  <a:pt x="677883" y="0"/>
                </a:lnTo>
                <a:lnTo>
                  <a:pt x="677883" y="781627"/>
                </a:lnTo>
                <a:lnTo>
                  <a:pt x="0" y="7816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2" name="Google Shape;102;p13"/>
          <p:cNvSpPr/>
          <p:nvPr/>
        </p:nvSpPr>
        <p:spPr>
          <a:xfrm rot="518225">
            <a:off x="682688" y="3647342"/>
            <a:ext cx="1795171" cy="1909756"/>
          </a:xfrm>
          <a:custGeom>
            <a:rect b="b" l="l" r="r" t="t"/>
            <a:pathLst>
              <a:path extrusionOk="0" h="1909756" w="1795171">
                <a:moveTo>
                  <a:pt x="0" y="0"/>
                </a:moveTo>
                <a:lnTo>
                  <a:pt x="1795171" y="0"/>
                </a:lnTo>
                <a:lnTo>
                  <a:pt x="1795171" y="1909756"/>
                </a:lnTo>
                <a:lnTo>
                  <a:pt x="0" y="19097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13"/>
          <p:cNvSpPr/>
          <p:nvPr/>
        </p:nvSpPr>
        <p:spPr>
          <a:xfrm>
            <a:off x="5059799" y="3773048"/>
            <a:ext cx="1744201" cy="1572952"/>
          </a:xfrm>
          <a:custGeom>
            <a:rect b="b" l="l" r="r" t="t"/>
            <a:pathLst>
              <a:path extrusionOk="0" h="1572952" w="1744201">
                <a:moveTo>
                  <a:pt x="0" y="0"/>
                </a:moveTo>
                <a:lnTo>
                  <a:pt x="1744201" y="0"/>
                </a:lnTo>
                <a:lnTo>
                  <a:pt x="1744201" y="1572952"/>
                </a:lnTo>
                <a:lnTo>
                  <a:pt x="0" y="15729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4" name="Google Shape;104;p13"/>
          <p:cNvSpPr txBox="1"/>
          <p:nvPr/>
        </p:nvSpPr>
        <p:spPr>
          <a:xfrm>
            <a:off x="1399811" y="3183650"/>
            <a:ext cx="4760378" cy="339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DANCE TO YOUR DARK SIDE</a:t>
            </a:r>
            <a:endParaRPr/>
          </a:p>
        </p:txBody>
      </p:sp>
      <p:sp>
        <p:nvSpPr>
          <p:cNvPr id="105" name="Google Shape;105;p13"/>
          <p:cNvSpPr txBox="1"/>
          <p:nvPr/>
        </p:nvSpPr>
        <p:spPr>
          <a:xfrm>
            <a:off x="334211" y="9788132"/>
            <a:ext cx="2475925" cy="2057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DOORS OPEN AT 7PM</a:t>
            </a:r>
            <a:endParaRPr/>
          </a:p>
        </p:txBody>
      </p:sp>
      <p:sp>
        <p:nvSpPr>
          <p:cNvPr id="106" name="Google Shape;106;p13"/>
          <p:cNvSpPr txBox="1"/>
          <p:nvPr/>
        </p:nvSpPr>
        <p:spPr>
          <a:xfrm>
            <a:off x="5370762" y="8771429"/>
            <a:ext cx="1891800" cy="5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FOR INQUIRIES &amp;</a:t>
            </a:r>
            <a:endParaRPr/>
          </a:p>
          <a:p>
            <a:pPr indent="0" lvl="0" marL="0" marR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RESERVATIONS</a:t>
            </a:r>
            <a:endParaRPr/>
          </a:p>
        </p:txBody>
      </p:sp>
      <p:sp>
        <p:nvSpPr>
          <p:cNvPr id="107" name="Google Shape;107;p13"/>
          <p:cNvSpPr txBox="1"/>
          <p:nvPr/>
        </p:nvSpPr>
        <p:spPr>
          <a:xfrm>
            <a:off x="4853943" y="9428722"/>
            <a:ext cx="2408722" cy="4527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+123-456-7890</a:t>
            </a:r>
            <a:endParaRPr/>
          </a:p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HellO@REALLYGREATSITE.COM</a:t>
            </a:r>
            <a:endParaRPr/>
          </a:p>
        </p:txBody>
      </p:sp>
      <p:sp>
        <p:nvSpPr>
          <p:cNvPr id="108" name="Google Shape;108;p13"/>
          <p:cNvSpPr txBox="1"/>
          <p:nvPr/>
        </p:nvSpPr>
        <p:spPr>
          <a:xfrm>
            <a:off x="334211" y="8657267"/>
            <a:ext cx="16443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3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3.30</a:t>
            </a:r>
            <a:endParaRPr sz="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1E1E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14"/>
          <p:cNvGrpSpPr/>
          <p:nvPr/>
        </p:nvGrpSpPr>
        <p:grpSpPr>
          <a:xfrm>
            <a:off x="545024" y="1919598"/>
            <a:ext cx="3156536" cy="4198965"/>
            <a:chOff x="0" y="-9525"/>
            <a:chExt cx="1853855" cy="2466080"/>
          </a:xfrm>
        </p:grpSpPr>
        <p:sp>
          <p:nvSpPr>
            <p:cNvPr id="114" name="Google Shape;114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1E1E1E"/>
            </a:solidFill>
            <a:ln cap="sq" cmpd="sng" w="19050">
              <a:solidFill>
                <a:srgbClr val="A87DE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0" y="-9525"/>
              <a:ext cx="1853855" cy="24660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" name="Google Shape;116;p14"/>
          <p:cNvGrpSpPr/>
          <p:nvPr/>
        </p:nvGrpSpPr>
        <p:grpSpPr>
          <a:xfrm>
            <a:off x="3858439" y="1919598"/>
            <a:ext cx="3156536" cy="4198965"/>
            <a:chOff x="0" y="-9525"/>
            <a:chExt cx="1853855" cy="2466080"/>
          </a:xfrm>
        </p:grpSpPr>
        <p:sp>
          <p:nvSpPr>
            <p:cNvPr id="117" name="Google Shape;117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A87DE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4"/>
            <p:cNvSpPr txBox="1"/>
            <p:nvPr/>
          </p:nvSpPr>
          <p:spPr>
            <a:xfrm>
              <a:off x="0" y="-9525"/>
              <a:ext cx="1853855" cy="24660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9" name="Google Shape;119;p14"/>
          <p:cNvGrpSpPr/>
          <p:nvPr/>
        </p:nvGrpSpPr>
        <p:grpSpPr>
          <a:xfrm>
            <a:off x="545024" y="6244275"/>
            <a:ext cx="6469953" cy="3914093"/>
            <a:chOff x="0" y="-9525"/>
            <a:chExt cx="3799846" cy="2298773"/>
          </a:xfrm>
        </p:grpSpPr>
        <p:sp>
          <p:nvSpPr>
            <p:cNvPr id="120" name="Google Shape;120;p14"/>
            <p:cNvSpPr/>
            <p:nvPr/>
          </p:nvSpPr>
          <p:spPr>
            <a:xfrm>
              <a:off x="0" y="0"/>
              <a:ext cx="3799846" cy="2289248"/>
            </a:xfrm>
            <a:custGeom>
              <a:rect b="b" l="l" r="r" t="t"/>
              <a:pathLst>
                <a:path extrusionOk="0" h="2289248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2265316"/>
                  </a:lnTo>
                  <a:cubicBezTo>
                    <a:pt x="3799846" y="2278533"/>
                    <a:pt x="3789131" y="2289248"/>
                    <a:pt x="3775914" y="2289248"/>
                  </a:cubicBezTo>
                  <a:lnTo>
                    <a:pt x="23932" y="2289248"/>
                  </a:lnTo>
                  <a:cubicBezTo>
                    <a:pt x="10715" y="2289248"/>
                    <a:pt x="0" y="2278533"/>
                    <a:pt x="0" y="2265316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1E1E1E"/>
            </a:solidFill>
            <a:ln cap="sq" cmpd="sng" w="19050">
              <a:solidFill>
                <a:srgbClr val="A87DE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4"/>
            <p:cNvSpPr txBox="1"/>
            <p:nvPr/>
          </p:nvSpPr>
          <p:spPr>
            <a:xfrm>
              <a:off x="0" y="-9525"/>
              <a:ext cx="3799845" cy="22987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p14"/>
          <p:cNvGrpSpPr/>
          <p:nvPr/>
        </p:nvGrpSpPr>
        <p:grpSpPr>
          <a:xfrm>
            <a:off x="2512192" y="6545124"/>
            <a:ext cx="2535615" cy="375714"/>
            <a:chOff x="0" y="0"/>
            <a:chExt cx="1150437" cy="170466"/>
          </a:xfrm>
        </p:grpSpPr>
        <p:sp>
          <p:nvSpPr>
            <p:cNvPr id="123" name="Google Shape;123;p14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24426" y="0"/>
                  </a:moveTo>
                  <a:lnTo>
                    <a:pt x="1126011" y="0"/>
                  </a:lnTo>
                  <a:cubicBezTo>
                    <a:pt x="1132489" y="0"/>
                    <a:pt x="1138702" y="2573"/>
                    <a:pt x="1143283" y="7154"/>
                  </a:cubicBezTo>
                  <a:cubicBezTo>
                    <a:pt x="1147864" y="11735"/>
                    <a:pt x="1150437" y="17948"/>
                    <a:pt x="1150437" y="24426"/>
                  </a:cubicBezTo>
                  <a:lnTo>
                    <a:pt x="1150437" y="146040"/>
                  </a:lnTo>
                  <a:cubicBezTo>
                    <a:pt x="1150437" y="159530"/>
                    <a:pt x="1139501" y="170466"/>
                    <a:pt x="1126011" y="170466"/>
                  </a:cubicBezTo>
                  <a:lnTo>
                    <a:pt x="24426" y="170466"/>
                  </a:lnTo>
                  <a:cubicBezTo>
                    <a:pt x="10936" y="170466"/>
                    <a:pt x="0" y="159530"/>
                    <a:pt x="0" y="146040"/>
                  </a:cubicBezTo>
                  <a:lnTo>
                    <a:pt x="0" y="24426"/>
                  </a:lnTo>
                  <a:cubicBezTo>
                    <a:pt x="0" y="10936"/>
                    <a:pt x="10936" y="0"/>
                    <a:pt x="24426" y="0"/>
                  </a:cubicBezTo>
                  <a:close/>
                </a:path>
              </a:pathLst>
            </a:custGeom>
            <a:solidFill>
              <a:srgbClr val="A87D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4"/>
            <p:cNvSpPr txBox="1"/>
            <p:nvPr/>
          </p:nvSpPr>
          <p:spPr>
            <a:xfrm>
              <a:off x="0" y="9525"/>
              <a:ext cx="1150437" cy="1609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1E1E1E"/>
                  </a:solidFill>
                  <a:latin typeface="Red Hat Display"/>
                  <a:ea typeface="Red Hat Display"/>
                  <a:cs typeface="Red Hat Display"/>
                  <a:sym typeface="Red Hat Display"/>
                </a:rPr>
                <a:t>Design Elements / Icons</a:t>
              </a:r>
              <a:endParaRPr/>
            </a:p>
          </p:txBody>
        </p:sp>
      </p:grpSp>
      <p:grpSp>
        <p:nvGrpSpPr>
          <p:cNvPr id="125" name="Google Shape;125;p14"/>
          <p:cNvGrpSpPr/>
          <p:nvPr/>
        </p:nvGrpSpPr>
        <p:grpSpPr>
          <a:xfrm>
            <a:off x="940968" y="2220447"/>
            <a:ext cx="2364650" cy="375714"/>
            <a:chOff x="0" y="0"/>
            <a:chExt cx="1072868" cy="170466"/>
          </a:xfrm>
        </p:grpSpPr>
        <p:sp>
          <p:nvSpPr>
            <p:cNvPr id="126" name="Google Shape;126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A87D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4"/>
            <p:cNvSpPr txBox="1"/>
            <p:nvPr/>
          </p:nvSpPr>
          <p:spPr>
            <a:xfrm>
              <a:off x="0" y="9525"/>
              <a:ext cx="1072868" cy="1609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1E1E1E"/>
                  </a:solidFill>
                  <a:latin typeface="Red Hat Display"/>
                  <a:ea typeface="Red Hat Display"/>
                  <a:cs typeface="Red Hat Display"/>
                  <a:sym typeface="Red Hat Display"/>
                </a:rPr>
                <a:t>Fonts</a:t>
              </a:r>
              <a:endParaRPr/>
            </a:p>
          </p:txBody>
        </p:sp>
      </p:grpSp>
      <p:grpSp>
        <p:nvGrpSpPr>
          <p:cNvPr id="128" name="Google Shape;128;p14"/>
          <p:cNvGrpSpPr/>
          <p:nvPr/>
        </p:nvGrpSpPr>
        <p:grpSpPr>
          <a:xfrm>
            <a:off x="4254383" y="2220447"/>
            <a:ext cx="2364650" cy="375714"/>
            <a:chOff x="0" y="0"/>
            <a:chExt cx="1072868" cy="170466"/>
          </a:xfrm>
        </p:grpSpPr>
        <p:sp>
          <p:nvSpPr>
            <p:cNvPr id="129" name="Google Shape;129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A87D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4"/>
            <p:cNvSpPr txBox="1"/>
            <p:nvPr/>
          </p:nvSpPr>
          <p:spPr>
            <a:xfrm>
              <a:off x="0" y="9525"/>
              <a:ext cx="1072868" cy="1609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1E1E1E"/>
                  </a:solidFill>
                  <a:latin typeface="Red Hat Display"/>
                  <a:ea typeface="Red Hat Display"/>
                  <a:cs typeface="Red Hat Display"/>
                  <a:sym typeface="Red Hat Display"/>
                </a:rPr>
                <a:t>Colors</a:t>
              </a:r>
              <a:endParaRPr/>
            </a:p>
          </p:txBody>
        </p:sp>
      </p:grpSp>
      <p:grpSp>
        <p:nvGrpSpPr>
          <p:cNvPr id="131" name="Google Shape;131;p14"/>
          <p:cNvGrpSpPr/>
          <p:nvPr/>
        </p:nvGrpSpPr>
        <p:grpSpPr>
          <a:xfrm>
            <a:off x="4238691" y="3312139"/>
            <a:ext cx="697048" cy="697048"/>
            <a:chOff x="0" y="0"/>
            <a:chExt cx="812800" cy="812800"/>
          </a:xfrm>
        </p:grpSpPr>
        <p:sp>
          <p:nvSpPr>
            <p:cNvPr id="132" name="Google Shape;132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87D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4" name="Google Shape;134;p14"/>
          <p:cNvGrpSpPr/>
          <p:nvPr/>
        </p:nvGrpSpPr>
        <p:grpSpPr>
          <a:xfrm>
            <a:off x="5088228" y="3312139"/>
            <a:ext cx="697048" cy="697048"/>
            <a:chOff x="0" y="0"/>
            <a:chExt cx="812800" cy="812800"/>
          </a:xfrm>
        </p:grpSpPr>
        <p:sp>
          <p:nvSpPr>
            <p:cNvPr id="135" name="Google Shape;135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E1E1E"/>
            </a:solidFill>
            <a:ln cap="sq" cmpd="sng" w="9525">
              <a:solidFill>
                <a:srgbClr val="A87DE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" name="Google Shape;137;p14"/>
          <p:cNvGrpSpPr/>
          <p:nvPr/>
        </p:nvGrpSpPr>
        <p:grpSpPr>
          <a:xfrm>
            <a:off x="5937676" y="3312139"/>
            <a:ext cx="697048" cy="697048"/>
            <a:chOff x="0" y="0"/>
            <a:chExt cx="812800" cy="812800"/>
          </a:xfrm>
        </p:grpSpPr>
        <p:sp>
          <p:nvSpPr>
            <p:cNvPr id="138" name="Google Shape;138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1308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Google Shape;140;p14"/>
          <p:cNvSpPr/>
          <p:nvPr/>
        </p:nvSpPr>
        <p:spPr>
          <a:xfrm>
            <a:off x="940968" y="7120863"/>
            <a:ext cx="1714674" cy="2815137"/>
          </a:xfrm>
          <a:custGeom>
            <a:rect b="b" l="l" r="r" t="t"/>
            <a:pathLst>
              <a:path extrusionOk="0" h="2815137" w="1714674">
                <a:moveTo>
                  <a:pt x="0" y="0"/>
                </a:moveTo>
                <a:lnTo>
                  <a:pt x="1714674" y="0"/>
                </a:lnTo>
                <a:lnTo>
                  <a:pt x="1714674" y="2815137"/>
                </a:lnTo>
                <a:lnTo>
                  <a:pt x="0" y="281513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1" name="Google Shape;141;p14"/>
          <p:cNvSpPr/>
          <p:nvPr/>
        </p:nvSpPr>
        <p:spPr>
          <a:xfrm>
            <a:off x="4564481" y="8057538"/>
            <a:ext cx="722070" cy="832576"/>
          </a:xfrm>
          <a:custGeom>
            <a:rect b="b" l="l" r="r" t="t"/>
            <a:pathLst>
              <a:path extrusionOk="0" h="832576" w="722070">
                <a:moveTo>
                  <a:pt x="0" y="0"/>
                </a:moveTo>
                <a:lnTo>
                  <a:pt x="722071" y="0"/>
                </a:lnTo>
                <a:lnTo>
                  <a:pt x="722071" y="832575"/>
                </a:lnTo>
                <a:lnTo>
                  <a:pt x="0" y="83257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2" name="Google Shape;142;p14"/>
          <p:cNvSpPr/>
          <p:nvPr/>
        </p:nvSpPr>
        <p:spPr>
          <a:xfrm rot="518225">
            <a:off x="3220146" y="7854440"/>
            <a:ext cx="967720" cy="1029490"/>
          </a:xfrm>
          <a:custGeom>
            <a:rect b="b" l="l" r="r" t="t"/>
            <a:pathLst>
              <a:path extrusionOk="0" h="1029490" w="967720">
                <a:moveTo>
                  <a:pt x="0" y="0"/>
                </a:moveTo>
                <a:lnTo>
                  <a:pt x="967720" y="0"/>
                </a:lnTo>
                <a:lnTo>
                  <a:pt x="967720" y="1029489"/>
                </a:lnTo>
                <a:lnTo>
                  <a:pt x="0" y="102948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3" name="Google Shape;143;p14"/>
          <p:cNvSpPr/>
          <p:nvPr/>
        </p:nvSpPr>
        <p:spPr>
          <a:xfrm>
            <a:off x="5591352" y="7963332"/>
            <a:ext cx="1027681" cy="926781"/>
          </a:xfrm>
          <a:custGeom>
            <a:rect b="b" l="l" r="r" t="t"/>
            <a:pathLst>
              <a:path extrusionOk="0" h="926781" w="1027681">
                <a:moveTo>
                  <a:pt x="0" y="0"/>
                </a:moveTo>
                <a:lnTo>
                  <a:pt x="1027680" y="0"/>
                </a:lnTo>
                <a:lnTo>
                  <a:pt x="1027680" y="926781"/>
                </a:lnTo>
                <a:lnTo>
                  <a:pt x="0" y="9267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4" name="Google Shape;144;p14"/>
          <p:cNvSpPr txBox="1"/>
          <p:nvPr/>
        </p:nvSpPr>
        <p:spPr>
          <a:xfrm>
            <a:off x="770810" y="3141025"/>
            <a:ext cx="2658613" cy="3589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uses the following free fonts:</a:t>
            </a:r>
            <a:endParaRPr/>
          </a:p>
        </p:txBody>
      </p:sp>
      <p:sp>
        <p:nvSpPr>
          <p:cNvPr id="145" name="Google Shape;145;p14"/>
          <p:cNvSpPr txBox="1"/>
          <p:nvPr/>
        </p:nvSpPr>
        <p:spPr>
          <a:xfrm>
            <a:off x="734605" y="5358562"/>
            <a:ext cx="2777375" cy="1779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You can find these fonts online too.</a:t>
            </a:r>
            <a:endParaRPr/>
          </a:p>
        </p:txBody>
      </p:sp>
      <p:sp>
        <p:nvSpPr>
          <p:cNvPr id="146" name="Google Shape;146;p14"/>
          <p:cNvSpPr txBox="1"/>
          <p:nvPr/>
        </p:nvSpPr>
        <p:spPr>
          <a:xfrm>
            <a:off x="4238691" y="4152519"/>
            <a:ext cx="697048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#A87DEF</a:t>
            </a:r>
            <a:endParaRPr/>
          </a:p>
        </p:txBody>
      </p:sp>
      <p:sp>
        <p:nvSpPr>
          <p:cNvPr id="147" name="Google Shape;147;p14"/>
          <p:cNvSpPr txBox="1"/>
          <p:nvPr/>
        </p:nvSpPr>
        <p:spPr>
          <a:xfrm>
            <a:off x="5088228" y="4152519"/>
            <a:ext cx="697048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#1E1E1E</a:t>
            </a:r>
            <a:endParaRPr/>
          </a:p>
        </p:txBody>
      </p:sp>
      <p:sp>
        <p:nvSpPr>
          <p:cNvPr id="148" name="Google Shape;148;p14"/>
          <p:cNvSpPr txBox="1"/>
          <p:nvPr/>
        </p:nvSpPr>
        <p:spPr>
          <a:xfrm>
            <a:off x="5937676" y="4152519"/>
            <a:ext cx="697048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#513089</a:t>
            </a:r>
            <a:endParaRPr/>
          </a:p>
        </p:txBody>
      </p:sp>
      <p:sp>
        <p:nvSpPr>
          <p:cNvPr id="149" name="Google Shape;149;p14"/>
          <p:cNvSpPr txBox="1"/>
          <p:nvPr/>
        </p:nvSpPr>
        <p:spPr>
          <a:xfrm>
            <a:off x="545024" y="1456622"/>
            <a:ext cx="6469951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99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 Use these in your template, then delete or hide this page afterward.</a:t>
            </a:r>
            <a:endParaRPr/>
          </a:p>
        </p:txBody>
      </p:sp>
      <p:sp>
        <p:nvSpPr>
          <p:cNvPr id="150" name="Google Shape;150;p14"/>
          <p:cNvSpPr txBox="1"/>
          <p:nvPr/>
        </p:nvSpPr>
        <p:spPr>
          <a:xfrm>
            <a:off x="853150" y="628875"/>
            <a:ext cx="5853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Resource Page</a:t>
            </a:r>
            <a:endParaRPr/>
          </a:p>
        </p:txBody>
      </p:sp>
      <p:sp>
        <p:nvSpPr>
          <p:cNvPr id="151" name="Google Shape;151;p14"/>
          <p:cNvSpPr txBox="1"/>
          <p:nvPr/>
        </p:nvSpPr>
        <p:spPr>
          <a:xfrm>
            <a:off x="945927" y="4073483"/>
            <a:ext cx="2360297" cy="3051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21" u="none" cap="none" strike="noStrike">
                <a:solidFill>
                  <a:srgbClr val="A87DEF"/>
                </a:solidFill>
                <a:latin typeface="UnifrakturMaguntia"/>
                <a:ea typeface="UnifrakturMaguntia"/>
                <a:cs typeface="UnifrakturMaguntia"/>
                <a:sym typeface="UnifrakturMaguntia"/>
              </a:rPr>
              <a:t>UnifrakturMaguntia</a:t>
            </a:r>
            <a:endParaRPr/>
          </a:p>
        </p:txBody>
      </p:sp>
      <p:sp>
        <p:nvSpPr>
          <p:cNvPr id="152" name="Google Shape;152;p14"/>
          <p:cNvSpPr txBox="1"/>
          <p:nvPr/>
        </p:nvSpPr>
        <p:spPr>
          <a:xfrm>
            <a:off x="822729" y="4811907"/>
            <a:ext cx="2606694" cy="2149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71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Red Hat Display Bold</a:t>
            </a:r>
            <a:endParaRPr/>
          </a:p>
        </p:txBody>
      </p:sp>
      <p:sp>
        <p:nvSpPr>
          <p:cNvPr id="153" name="Google Shape;153;p14"/>
          <p:cNvSpPr txBox="1"/>
          <p:nvPr/>
        </p:nvSpPr>
        <p:spPr>
          <a:xfrm>
            <a:off x="1418459" y="3850841"/>
            <a:ext cx="1415234" cy="156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TITLES:</a:t>
            </a:r>
            <a:endParaRPr/>
          </a:p>
        </p:txBody>
      </p:sp>
      <p:sp>
        <p:nvSpPr>
          <p:cNvPr id="154" name="Google Shape;154;p14"/>
          <p:cNvSpPr txBox="1"/>
          <p:nvPr/>
        </p:nvSpPr>
        <p:spPr>
          <a:xfrm>
            <a:off x="1418459" y="4600533"/>
            <a:ext cx="1415234" cy="156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BODY TEXT: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1E1E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oogle Shape;159;p15"/>
          <p:cNvGrpSpPr/>
          <p:nvPr/>
        </p:nvGrpSpPr>
        <p:grpSpPr>
          <a:xfrm>
            <a:off x="545024" y="532120"/>
            <a:ext cx="6469953" cy="9611541"/>
            <a:chOff x="0" y="-9525"/>
            <a:chExt cx="3799846" cy="5644922"/>
          </a:xfrm>
        </p:grpSpPr>
        <p:sp>
          <p:nvSpPr>
            <p:cNvPr id="160" name="Google Shape;160;p15"/>
            <p:cNvSpPr/>
            <p:nvPr/>
          </p:nvSpPr>
          <p:spPr>
            <a:xfrm>
              <a:off x="0" y="0"/>
              <a:ext cx="3799846" cy="5635397"/>
            </a:xfrm>
            <a:custGeom>
              <a:rect b="b" l="l" r="r" t="t"/>
              <a:pathLst>
                <a:path extrusionOk="0" h="5635397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5611465"/>
                  </a:lnTo>
                  <a:cubicBezTo>
                    <a:pt x="3799846" y="5624682"/>
                    <a:pt x="3789131" y="5635397"/>
                    <a:pt x="3775914" y="5635397"/>
                  </a:cubicBezTo>
                  <a:lnTo>
                    <a:pt x="23932" y="5635397"/>
                  </a:lnTo>
                  <a:cubicBezTo>
                    <a:pt x="17585" y="5635397"/>
                    <a:pt x="11498" y="5632876"/>
                    <a:pt x="7009" y="5628387"/>
                  </a:cubicBezTo>
                  <a:cubicBezTo>
                    <a:pt x="2521" y="5623899"/>
                    <a:pt x="0" y="5617812"/>
                    <a:pt x="0" y="5611465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1E1E1E"/>
            </a:solidFill>
            <a:ln cap="sq" cmpd="sng" w="19050">
              <a:solidFill>
                <a:srgbClr val="A87DE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5"/>
            <p:cNvSpPr txBox="1"/>
            <p:nvPr/>
          </p:nvSpPr>
          <p:spPr>
            <a:xfrm>
              <a:off x="0" y="-9525"/>
              <a:ext cx="3799845" cy="56449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2" name="Google Shape;162;p15"/>
          <p:cNvSpPr txBox="1"/>
          <p:nvPr/>
        </p:nvSpPr>
        <p:spPr>
          <a:xfrm>
            <a:off x="1426400" y="2851462"/>
            <a:ext cx="4707200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This template is free for everyone to use, </a:t>
            </a:r>
            <a:endParaRPr/>
          </a:p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thanks to the following:</a:t>
            </a:r>
            <a:endParaRPr/>
          </a:p>
        </p:txBody>
      </p:sp>
      <p:sp>
        <p:nvSpPr>
          <p:cNvPr id="163" name="Google Shape;163;p15"/>
          <p:cNvSpPr txBox="1"/>
          <p:nvPr/>
        </p:nvSpPr>
        <p:spPr>
          <a:xfrm>
            <a:off x="657244" y="5289275"/>
            <a:ext cx="6245512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for this template</a:t>
            </a:r>
            <a:endParaRPr/>
          </a:p>
        </p:txBody>
      </p:sp>
      <p:sp>
        <p:nvSpPr>
          <p:cNvPr id="164" name="Google Shape;164;p15"/>
          <p:cNvSpPr txBox="1"/>
          <p:nvPr/>
        </p:nvSpPr>
        <p:spPr>
          <a:xfrm>
            <a:off x="756000" y="6649485"/>
            <a:ext cx="60480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for the photos, graphics, and elements</a:t>
            </a:r>
            <a:endParaRPr/>
          </a:p>
        </p:txBody>
      </p:sp>
      <p:sp>
        <p:nvSpPr>
          <p:cNvPr id="165" name="Google Shape;165;p15"/>
          <p:cNvSpPr txBox="1"/>
          <p:nvPr/>
        </p:nvSpPr>
        <p:spPr>
          <a:xfrm>
            <a:off x="1815168" y="7678185"/>
            <a:ext cx="3929665" cy="8033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151" u="none" cap="none" strike="noStrike">
                <a:solidFill>
                  <a:srgbClr val="A87DEF"/>
                </a:solidFill>
                <a:latin typeface="UnifrakturMaguntia"/>
                <a:ea typeface="UnifrakturMaguntia"/>
                <a:cs typeface="UnifrakturMaguntia"/>
                <a:sym typeface="UnifrakturMaguntia"/>
              </a:rPr>
              <a:t>Happy designing!</a:t>
            </a:r>
            <a:endParaRPr/>
          </a:p>
        </p:txBody>
      </p:sp>
      <p:sp>
        <p:nvSpPr>
          <p:cNvPr id="166" name="Google Shape;166;p15"/>
          <p:cNvSpPr txBox="1"/>
          <p:nvPr/>
        </p:nvSpPr>
        <p:spPr>
          <a:xfrm>
            <a:off x="2281350" y="2014200"/>
            <a:ext cx="29973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Credits</a:t>
            </a:r>
            <a:endParaRPr/>
          </a:p>
        </p:txBody>
      </p:sp>
      <p:sp>
        <p:nvSpPr>
          <p:cNvPr id="167" name="Google Shape;167;p15"/>
          <p:cNvSpPr txBox="1"/>
          <p:nvPr/>
        </p:nvSpPr>
        <p:spPr>
          <a:xfrm>
            <a:off x="860453" y="6067825"/>
            <a:ext cx="5839094" cy="4483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99" u="none" cap="none" strike="noStrike">
                <a:solidFill>
                  <a:srgbClr val="A87DEF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Pexels, Pixabay, Sketchify</a:t>
            </a:r>
            <a:endParaRPr/>
          </a:p>
        </p:txBody>
      </p:sp>
      <p:pic>
        <p:nvPicPr>
          <p:cNvPr id="168" name="Google Shape;1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65947" y="3956213"/>
            <a:ext cx="3228107" cy="80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