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Eczar"/>
      <p:regular r:id="rId9"/>
      <p:bold r:id="rId10"/>
    </p:embeddedFont>
    <p:embeddedFont>
      <p:font typeface="Eczar Medium"/>
      <p:regular r:id="rId11"/>
      <p:bold r:id="rId12"/>
    </p:embeddedFont>
    <p:embeddedFont>
      <p:font typeface="Pirata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zarMedium-regular.fntdata"/><Relationship Id="rId10" Type="http://schemas.openxmlformats.org/officeDocument/2006/relationships/font" Target="fonts/Eczar-bold.fntdata"/><Relationship Id="rId13" Type="http://schemas.openxmlformats.org/officeDocument/2006/relationships/font" Target="fonts/PirataOne-regular.fntdata"/><Relationship Id="rId12" Type="http://schemas.openxmlformats.org/officeDocument/2006/relationships/font" Target="fonts/Eczar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cza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15" Type="http://schemas.openxmlformats.org/officeDocument/2006/relationships/image" Target="../media/image14.png"/><Relationship Id="rId14" Type="http://schemas.openxmlformats.org/officeDocument/2006/relationships/image" Target="../media/image4.png"/><Relationship Id="rId17" Type="http://schemas.openxmlformats.org/officeDocument/2006/relationships/image" Target="../media/image8.png"/><Relationship Id="rId16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BE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36995" t="16694"/>
          <a:stretch/>
        </p:blipFill>
        <p:spPr>
          <a:xfrm>
            <a:off x="4255775" y="0"/>
            <a:ext cx="3300725" cy="43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4193" r="4239" t="0"/>
          <a:stretch/>
        </p:blipFill>
        <p:spPr>
          <a:xfrm>
            <a:off x="0" y="7691325"/>
            <a:ext cx="7556499" cy="30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 rot="10800000">
            <a:off x="414168" y="3368404"/>
            <a:ext cx="6731665" cy="2038984"/>
          </a:xfrm>
          <a:custGeom>
            <a:rect b="b" l="l" r="r" t="t"/>
            <a:pathLst>
              <a:path extrusionOk="0" h="2038984" w="6731665">
                <a:moveTo>
                  <a:pt x="0" y="0"/>
                </a:moveTo>
                <a:lnTo>
                  <a:pt x="6731664" y="0"/>
                </a:lnTo>
                <a:lnTo>
                  <a:pt x="6731664" y="2038984"/>
                </a:lnTo>
                <a:lnTo>
                  <a:pt x="0" y="2038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033" l="-4132" r="-4051" t="-133122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414168" y="5705234"/>
            <a:ext cx="6731665" cy="2038984"/>
          </a:xfrm>
          <a:custGeom>
            <a:rect b="b" l="l" r="r" t="t"/>
            <a:pathLst>
              <a:path extrusionOk="0" h="2038984" w="6731665">
                <a:moveTo>
                  <a:pt x="0" y="0"/>
                </a:moveTo>
                <a:lnTo>
                  <a:pt x="6731664" y="0"/>
                </a:lnTo>
                <a:lnTo>
                  <a:pt x="6731664" y="2038984"/>
                </a:lnTo>
                <a:lnTo>
                  <a:pt x="0" y="2038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033" l="-4132" r="-4051" t="-133122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10800000">
            <a:off x="414168" y="8042064"/>
            <a:ext cx="6731665" cy="2038984"/>
          </a:xfrm>
          <a:custGeom>
            <a:rect b="b" l="l" r="r" t="t"/>
            <a:pathLst>
              <a:path extrusionOk="0" h="2038984" w="6731665">
                <a:moveTo>
                  <a:pt x="0" y="0"/>
                </a:moveTo>
                <a:lnTo>
                  <a:pt x="6731664" y="0"/>
                </a:lnTo>
                <a:lnTo>
                  <a:pt x="6731664" y="2038984"/>
                </a:lnTo>
                <a:lnTo>
                  <a:pt x="0" y="2038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033" l="-4132" r="-4051" t="-133122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744158">
            <a:off x="5723589" y="219402"/>
            <a:ext cx="1369889" cy="1362417"/>
          </a:xfrm>
          <a:custGeom>
            <a:rect b="b" l="l" r="r" t="t"/>
            <a:pathLst>
              <a:path extrusionOk="0" h="1362417" w="1369889">
                <a:moveTo>
                  <a:pt x="0" y="0"/>
                </a:moveTo>
                <a:lnTo>
                  <a:pt x="1369889" y="0"/>
                </a:lnTo>
                <a:lnTo>
                  <a:pt x="1369889" y="1362417"/>
                </a:lnTo>
                <a:lnTo>
                  <a:pt x="0" y="1362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664232" y="3607559"/>
            <a:ext cx="1628013" cy="1560674"/>
          </a:xfrm>
          <a:custGeom>
            <a:rect b="b" l="l" r="r" t="t"/>
            <a:pathLst>
              <a:path extrusionOk="0" h="1560674" w="1628013">
                <a:moveTo>
                  <a:pt x="0" y="0"/>
                </a:moveTo>
                <a:lnTo>
                  <a:pt x="1628013" y="0"/>
                </a:lnTo>
                <a:lnTo>
                  <a:pt x="1628013" y="1560674"/>
                </a:lnTo>
                <a:lnTo>
                  <a:pt x="0" y="1560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9452" l="-87744" r="-136825" t="-129117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874595" y="2473203"/>
            <a:ext cx="5807779" cy="471841"/>
          </a:xfrm>
          <a:custGeom>
            <a:rect b="b" l="l" r="r" t="t"/>
            <a:pathLst>
              <a:path extrusionOk="0" h="471841" w="5807779">
                <a:moveTo>
                  <a:pt x="0" y="0"/>
                </a:moveTo>
                <a:lnTo>
                  <a:pt x="5807780" y="0"/>
                </a:lnTo>
                <a:lnTo>
                  <a:pt x="5807780" y="471841"/>
                </a:lnTo>
                <a:lnTo>
                  <a:pt x="0" y="471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20807" l="-4190" r="-5506" t="-529448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664232" y="8281219"/>
            <a:ext cx="1628013" cy="1560674"/>
          </a:xfrm>
          <a:custGeom>
            <a:rect b="b" l="l" r="r" t="t"/>
            <a:pathLst>
              <a:path extrusionOk="0" h="1560674" w="1628013">
                <a:moveTo>
                  <a:pt x="0" y="0"/>
                </a:moveTo>
                <a:lnTo>
                  <a:pt x="1628013" y="0"/>
                </a:lnTo>
                <a:lnTo>
                  <a:pt x="1628013" y="1560674"/>
                </a:lnTo>
                <a:lnTo>
                  <a:pt x="0" y="1560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9452" l="-87744" r="-136825" t="-129117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651642" y="5944389"/>
            <a:ext cx="1628013" cy="1560674"/>
          </a:xfrm>
          <a:custGeom>
            <a:rect b="b" l="l" r="r" t="t"/>
            <a:pathLst>
              <a:path extrusionOk="0" h="1560674" w="1628013">
                <a:moveTo>
                  <a:pt x="0" y="0"/>
                </a:moveTo>
                <a:lnTo>
                  <a:pt x="1628014" y="0"/>
                </a:lnTo>
                <a:lnTo>
                  <a:pt x="1628014" y="1560674"/>
                </a:lnTo>
                <a:lnTo>
                  <a:pt x="0" y="1560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9452" l="-87744" r="-136825" t="-129117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1101182" y="2521670"/>
            <a:ext cx="5354605" cy="3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Timeless and frightfully fun looks for everyone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573117" y="4991298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Skeleton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053267" y="4991298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Witch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5533418" y="4991298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Vampire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 rot="744158">
            <a:off x="5890921" y="690513"/>
            <a:ext cx="107927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for</a:t>
            </a:r>
            <a:endParaRPr/>
          </a:p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All Ages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343669" y="633398"/>
            <a:ext cx="4869631" cy="91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01602"/>
                </a:solidFill>
                <a:latin typeface="Pirata One"/>
                <a:ea typeface="Pirata One"/>
                <a:cs typeface="Pirata One"/>
                <a:sym typeface="Pirata One"/>
              </a:rPr>
              <a:t>Halloween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876110" y="1476252"/>
            <a:ext cx="5807779" cy="911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B5C01"/>
                </a:solidFill>
                <a:latin typeface="Pirata One"/>
                <a:ea typeface="Pirata One"/>
                <a:cs typeface="Pirata One"/>
                <a:sym typeface="Pirata One"/>
              </a:rPr>
              <a:t>Costume Ideas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 rot="-76547">
            <a:off x="704788" y="6461127"/>
            <a:ext cx="1522577" cy="64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Eczar Medium"/>
                <a:ea typeface="Eczar Medium"/>
                <a:cs typeface="Eczar Medium"/>
                <a:sym typeface="Eczar Medium"/>
              </a:rPr>
              <a:t>Whimsical</a:t>
            </a:r>
            <a:endParaRPr>
              <a:latin typeface="Eczar Medium"/>
              <a:ea typeface="Eczar Medium"/>
              <a:cs typeface="Eczar Medium"/>
              <a:sym typeface="Eczar Medium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Eczar Medium"/>
                <a:ea typeface="Eczar Medium"/>
                <a:cs typeface="Eczar Medium"/>
                <a:sym typeface="Eczar Medium"/>
              </a:rPr>
              <a:t>&amp; magical</a:t>
            </a:r>
            <a:endParaRPr>
              <a:latin typeface="Eczar Medium"/>
              <a:ea typeface="Eczar Medium"/>
              <a:cs typeface="Eczar Medium"/>
              <a:sym typeface="Eczar Medium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 rot="-75193">
            <a:off x="718774" y="8668270"/>
            <a:ext cx="1522564" cy="95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29" u="none" cap="none" strike="noStrike">
                <a:solidFill>
                  <a:srgbClr val="FFFFFF"/>
                </a:solidFill>
                <a:latin typeface="Eczar Medium"/>
                <a:ea typeface="Eczar Medium"/>
                <a:cs typeface="Eczar Medium"/>
                <a:sym typeface="Eczar Medium"/>
              </a:rPr>
              <a:t>Creative group &amp;</a:t>
            </a:r>
            <a:endParaRPr>
              <a:latin typeface="Eczar Medium"/>
              <a:ea typeface="Eczar Medium"/>
              <a:cs typeface="Eczar Medium"/>
              <a:sym typeface="Eczar Medium"/>
            </a:endParaRPr>
          </a:p>
          <a:p>
            <a:pPr indent="0" lvl="0" marL="0" marR="0" rtl="0" algn="ctr">
              <a:lnSpc>
                <a:spcPct val="11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29" u="none" cap="none" strike="noStrike">
                <a:solidFill>
                  <a:srgbClr val="FFFFFF"/>
                </a:solidFill>
                <a:latin typeface="Eczar Medium"/>
                <a:ea typeface="Eczar Medium"/>
                <a:cs typeface="Eczar Medium"/>
                <a:sym typeface="Eczar Medium"/>
              </a:rPr>
              <a:t>duo ideas</a:t>
            </a:r>
            <a:endParaRPr>
              <a:latin typeface="Eczar Medium"/>
              <a:ea typeface="Eczar Medium"/>
              <a:cs typeface="Eczar Medium"/>
              <a:sym typeface="Eczar Medium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 rot="-93706">
            <a:off x="789156" y="4150183"/>
            <a:ext cx="1364907" cy="64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Eczar Medium"/>
                <a:ea typeface="Eczar Medium"/>
                <a:cs typeface="Eczar Medium"/>
                <a:sym typeface="Eczar Medium"/>
              </a:rPr>
              <a:t>Classic icons</a:t>
            </a:r>
            <a:endParaRPr>
              <a:latin typeface="Eczar Medium"/>
              <a:ea typeface="Eczar Medium"/>
              <a:cs typeface="Eczar Medium"/>
              <a:sym typeface="Eczar Medium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573117" y="7288434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Forest Fairy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4053267" y="7288434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Unicorn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5533418" y="7288434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Dragon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556845" y="9622578"/>
            <a:ext cx="127058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Crayon Box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999997" y="9622559"/>
            <a:ext cx="1377122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Fruit Basket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5533418" y="9632103"/>
            <a:ext cx="12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The Bee and Beekeeper</a:t>
            </a:r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8">
            <a:alphaModFix/>
          </a:blip>
          <a:srcRect b="20907" l="44348" r="0" t="19219"/>
          <a:stretch/>
        </p:blipFill>
        <p:spPr>
          <a:xfrm>
            <a:off x="0" y="-1"/>
            <a:ext cx="4205199" cy="316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4500" y="3591875"/>
            <a:ext cx="1270575" cy="127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2325" y="3591875"/>
            <a:ext cx="1270575" cy="128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80150" y="3538700"/>
            <a:ext cx="1377125" cy="13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56613" y="5920363"/>
            <a:ext cx="1270575" cy="125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4150" y="5944400"/>
            <a:ext cx="1270100" cy="12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33425" y="5944400"/>
            <a:ext cx="1270575" cy="125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64750" y="8281225"/>
            <a:ext cx="1254300" cy="124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91550" y="8283750"/>
            <a:ext cx="1254300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33663" y="8283750"/>
            <a:ext cx="1270100" cy="12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BE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 rot="-5400000">
            <a:off x="-3153" y="2413850"/>
            <a:ext cx="4253230" cy="3156197"/>
          </a:xfrm>
          <a:custGeom>
            <a:rect b="b" l="l" r="r" t="t"/>
            <a:pathLst>
              <a:path extrusionOk="0" h="3156197" w="4253230">
                <a:moveTo>
                  <a:pt x="0" y="0"/>
                </a:moveTo>
                <a:lnTo>
                  <a:pt x="4253230" y="0"/>
                </a:lnTo>
                <a:lnTo>
                  <a:pt x="4253230" y="3156196"/>
                </a:lnTo>
                <a:lnTo>
                  <a:pt x="0" y="3156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9269" l="-40240" r="-31574" t="-62270"/>
            </a:stretch>
          </a:blip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>
            <a:off x="545364" y="6281591"/>
            <a:ext cx="6469612" cy="3868948"/>
          </a:xfrm>
          <a:custGeom>
            <a:rect b="b" l="l" r="r" t="t"/>
            <a:pathLst>
              <a:path extrusionOk="0" h="3868948" w="6469612">
                <a:moveTo>
                  <a:pt x="0" y="0"/>
                </a:moveTo>
                <a:lnTo>
                  <a:pt x="6469612" y="0"/>
                </a:lnTo>
                <a:lnTo>
                  <a:pt x="6469612" y="3868947"/>
                </a:lnTo>
                <a:lnTo>
                  <a:pt x="0" y="3868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9645" l="-32606" r="-6611" t="-63150"/>
            </a:stretch>
          </a:blipFill>
          <a:ln>
            <a:noFill/>
          </a:ln>
        </p:spPr>
      </p:sp>
      <p:sp>
        <p:nvSpPr>
          <p:cNvPr id="126" name="Google Shape;126;p14"/>
          <p:cNvSpPr/>
          <p:nvPr/>
        </p:nvSpPr>
        <p:spPr>
          <a:xfrm rot="-5400000">
            <a:off x="3310262" y="2429388"/>
            <a:ext cx="4253230" cy="3156197"/>
          </a:xfrm>
          <a:custGeom>
            <a:rect b="b" l="l" r="r" t="t"/>
            <a:pathLst>
              <a:path extrusionOk="0" h="3156197" w="4253230">
                <a:moveTo>
                  <a:pt x="0" y="0"/>
                </a:moveTo>
                <a:lnTo>
                  <a:pt x="4253231" y="0"/>
                </a:lnTo>
                <a:lnTo>
                  <a:pt x="4253231" y="3156197"/>
                </a:lnTo>
                <a:lnTo>
                  <a:pt x="0" y="3156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9269" l="-40240" r="-31574" t="-62270"/>
            </a:stretch>
          </a:blipFill>
          <a:ln>
            <a:noFill/>
          </a:ln>
        </p:spPr>
      </p:sp>
      <p:grpSp>
        <p:nvGrpSpPr>
          <p:cNvPr id="127" name="Google Shape;127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EBE3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8019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BE72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5C01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A10B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43" name="Google Shape;14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1602"/>
            </a:solidFill>
            <a:ln cap="sq" cmpd="sng" w="9525">
              <a:solidFill>
                <a:srgbClr val="F1EBE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4"/>
          <p:cNvSpPr txBox="1"/>
          <p:nvPr/>
        </p:nvSpPr>
        <p:spPr>
          <a:xfrm>
            <a:off x="770810" y="3141025"/>
            <a:ext cx="2658613" cy="35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uses the following free fonts: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734605" y="5358562"/>
            <a:ext cx="2777375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You can find these fonts online too.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#F1EBE3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#C68019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#F3BE72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#9B5C01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#ED7843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#301602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45024" y="1306015"/>
            <a:ext cx="6469951" cy="264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" u="none" cap="none" strike="noStrike">
                <a:solidFill>
                  <a:srgbClr val="301602"/>
                </a:solidFill>
                <a:latin typeface="Eczar"/>
                <a:ea typeface="Eczar"/>
                <a:cs typeface="Eczar"/>
                <a:sym typeface="Eczar"/>
              </a:rPr>
              <a:t> Use these in your template, then delete or hide this page afterward.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964478" y="546445"/>
            <a:ext cx="5631045" cy="73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9B5C01"/>
                </a:solidFill>
                <a:latin typeface="Pirata One"/>
                <a:ea typeface="Pirata One"/>
                <a:cs typeface="Pirata One"/>
                <a:sym typeface="Pirata One"/>
              </a:rPr>
              <a:t>Resource Page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945927" y="4083008"/>
            <a:ext cx="2360297" cy="269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Pirata One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822729" y="4821432"/>
            <a:ext cx="2606694" cy="249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0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Eczar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1418459" y="3850841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TITLES: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1418459" y="4600533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BODY TEXT:</a:t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94459" y="2165045"/>
            <a:ext cx="2411315" cy="404480"/>
          </a:xfrm>
          <a:custGeom>
            <a:rect b="b" l="l" r="r" t="t"/>
            <a:pathLst>
              <a:path extrusionOk="0" h="404480" w="2411315">
                <a:moveTo>
                  <a:pt x="0" y="0"/>
                </a:moveTo>
                <a:lnTo>
                  <a:pt x="2411315" y="0"/>
                </a:lnTo>
                <a:lnTo>
                  <a:pt x="2411315" y="404480"/>
                </a:lnTo>
                <a:lnTo>
                  <a:pt x="0" y="404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57457" l="-10093" r="-154121" t="-617593"/>
            </a:stretch>
          </a:blipFill>
          <a:ln>
            <a:noFill/>
          </a:ln>
        </p:spPr>
      </p:sp>
      <p:sp>
        <p:nvSpPr>
          <p:cNvPr id="160" name="Google Shape;160;p14"/>
          <p:cNvSpPr txBox="1"/>
          <p:nvPr/>
        </p:nvSpPr>
        <p:spPr>
          <a:xfrm>
            <a:off x="1328614" y="2191818"/>
            <a:ext cx="1543006" cy="3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Fonts</a:t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4231220" y="2165045"/>
            <a:ext cx="2411315" cy="404480"/>
          </a:xfrm>
          <a:custGeom>
            <a:rect b="b" l="l" r="r" t="t"/>
            <a:pathLst>
              <a:path extrusionOk="0" h="404480" w="2411315">
                <a:moveTo>
                  <a:pt x="0" y="0"/>
                </a:moveTo>
                <a:lnTo>
                  <a:pt x="2411315" y="0"/>
                </a:lnTo>
                <a:lnTo>
                  <a:pt x="2411315" y="404480"/>
                </a:lnTo>
                <a:lnTo>
                  <a:pt x="0" y="404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57457" l="-10093" r="-154121" t="-617593"/>
            </a:stretch>
          </a:blipFill>
          <a:ln>
            <a:noFill/>
          </a:ln>
        </p:spPr>
      </p:sp>
      <p:sp>
        <p:nvSpPr>
          <p:cNvPr id="162" name="Google Shape;162;p14"/>
          <p:cNvSpPr txBox="1"/>
          <p:nvPr/>
        </p:nvSpPr>
        <p:spPr>
          <a:xfrm>
            <a:off x="4665374" y="2191818"/>
            <a:ext cx="1543006" cy="3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Colors</a:t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876110" y="7403294"/>
            <a:ext cx="1695681" cy="1625542"/>
          </a:xfrm>
          <a:custGeom>
            <a:rect b="b" l="l" r="r" t="t"/>
            <a:pathLst>
              <a:path extrusionOk="0" h="1625542" w="1695681">
                <a:moveTo>
                  <a:pt x="0" y="0"/>
                </a:moveTo>
                <a:lnTo>
                  <a:pt x="1695681" y="0"/>
                </a:lnTo>
                <a:lnTo>
                  <a:pt x="1695681" y="1625542"/>
                </a:lnTo>
                <a:lnTo>
                  <a:pt x="0" y="1625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9452" l="-87744" r="-136825" t="-129117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2872517" y="7366889"/>
            <a:ext cx="1730124" cy="1720687"/>
          </a:xfrm>
          <a:custGeom>
            <a:rect b="b" l="l" r="r" t="t"/>
            <a:pathLst>
              <a:path extrusionOk="0" h="1720687" w="1730124">
                <a:moveTo>
                  <a:pt x="0" y="0"/>
                </a:moveTo>
                <a:lnTo>
                  <a:pt x="1730124" y="0"/>
                </a:lnTo>
                <a:lnTo>
                  <a:pt x="1730124" y="1720686"/>
                </a:lnTo>
                <a:lnTo>
                  <a:pt x="0" y="1720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876110" y="9287524"/>
            <a:ext cx="5807779" cy="471841"/>
          </a:xfrm>
          <a:custGeom>
            <a:rect b="b" l="l" r="r" t="t"/>
            <a:pathLst>
              <a:path extrusionOk="0" h="471841" w="5807779">
                <a:moveTo>
                  <a:pt x="0" y="0"/>
                </a:moveTo>
                <a:lnTo>
                  <a:pt x="5807780" y="0"/>
                </a:lnTo>
                <a:lnTo>
                  <a:pt x="5807780" y="471841"/>
                </a:lnTo>
                <a:lnTo>
                  <a:pt x="0" y="471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20807" l="-4190" r="-5506" t="-529448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4940868" y="7344554"/>
            <a:ext cx="1743021" cy="1743021"/>
          </a:xfrm>
          <a:custGeom>
            <a:rect b="b" l="l" r="r" t="t"/>
            <a:pathLst>
              <a:path extrusionOk="0" h="1743021" w="1743021">
                <a:moveTo>
                  <a:pt x="0" y="0"/>
                </a:moveTo>
                <a:lnTo>
                  <a:pt x="1743022" y="0"/>
                </a:lnTo>
                <a:lnTo>
                  <a:pt x="1743022" y="1743021"/>
                </a:lnTo>
                <a:lnTo>
                  <a:pt x="0" y="1743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2097589" y="6543676"/>
            <a:ext cx="3364822" cy="418370"/>
          </a:xfrm>
          <a:custGeom>
            <a:rect b="b" l="l" r="r" t="t"/>
            <a:pathLst>
              <a:path extrusionOk="0" h="418370" w="3364822">
                <a:moveTo>
                  <a:pt x="0" y="0"/>
                </a:moveTo>
                <a:lnTo>
                  <a:pt x="3364822" y="0"/>
                </a:lnTo>
                <a:lnTo>
                  <a:pt x="3364822" y="418370"/>
                </a:lnTo>
                <a:lnTo>
                  <a:pt x="0" y="418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28993" l="-7234" r="-82105" t="-593771"/>
            </a:stretch>
          </a:blipFill>
          <a:ln>
            <a:noFill/>
          </a:ln>
        </p:spPr>
      </p:sp>
      <p:sp>
        <p:nvSpPr>
          <p:cNvPr id="168" name="Google Shape;168;p14"/>
          <p:cNvSpPr txBox="1"/>
          <p:nvPr/>
        </p:nvSpPr>
        <p:spPr>
          <a:xfrm>
            <a:off x="2298924" y="6571897"/>
            <a:ext cx="2962153" cy="3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Design Elements / Icons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BE3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26117" r="0" t="0"/>
          <a:stretch/>
        </p:blipFill>
        <p:spPr>
          <a:xfrm>
            <a:off x="0" y="512275"/>
            <a:ext cx="4259949" cy="83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4">
            <a:alphaModFix/>
          </a:blip>
          <a:srcRect b="0" l="4193" r="4239" t="0"/>
          <a:stretch/>
        </p:blipFill>
        <p:spPr>
          <a:xfrm>
            <a:off x="0" y="7691325"/>
            <a:ext cx="7556499" cy="30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 rot="10800000">
            <a:off x="414168" y="3734629"/>
            <a:ext cx="6731665" cy="2038984"/>
          </a:xfrm>
          <a:custGeom>
            <a:rect b="b" l="l" r="r" t="t"/>
            <a:pathLst>
              <a:path extrusionOk="0" h="2038984" w="6731665">
                <a:moveTo>
                  <a:pt x="0" y="0"/>
                </a:moveTo>
                <a:lnTo>
                  <a:pt x="6731664" y="0"/>
                </a:lnTo>
                <a:lnTo>
                  <a:pt x="6731664" y="2038985"/>
                </a:lnTo>
                <a:lnTo>
                  <a:pt x="0" y="2038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033" l="-4132" r="-4051" t="-133122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 rot="10800000">
            <a:off x="414168" y="6097464"/>
            <a:ext cx="6731665" cy="2038984"/>
          </a:xfrm>
          <a:custGeom>
            <a:rect b="b" l="l" r="r" t="t"/>
            <a:pathLst>
              <a:path extrusionOk="0" h="2038984" w="6731665">
                <a:moveTo>
                  <a:pt x="0" y="0"/>
                </a:moveTo>
                <a:lnTo>
                  <a:pt x="6731664" y="0"/>
                </a:lnTo>
                <a:lnTo>
                  <a:pt x="6731664" y="2038984"/>
                </a:lnTo>
                <a:lnTo>
                  <a:pt x="0" y="2038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4033" l="-4132" r="-4051" t="-133122"/>
            </a:stretch>
          </a:blipFill>
          <a:ln>
            <a:noFill/>
          </a:ln>
        </p:spPr>
      </p:sp>
      <p:sp>
        <p:nvSpPr>
          <p:cNvPr id="177" name="Google Shape;177;p15"/>
          <p:cNvSpPr/>
          <p:nvPr/>
        </p:nvSpPr>
        <p:spPr>
          <a:xfrm>
            <a:off x="897115" y="2198742"/>
            <a:ext cx="5765770" cy="852745"/>
          </a:xfrm>
          <a:custGeom>
            <a:rect b="b" l="l" r="r" t="t"/>
            <a:pathLst>
              <a:path extrusionOk="0" h="852745" w="5765770">
                <a:moveTo>
                  <a:pt x="0" y="0"/>
                </a:moveTo>
                <a:lnTo>
                  <a:pt x="5765770" y="0"/>
                </a:lnTo>
                <a:lnTo>
                  <a:pt x="5765770" y="852745"/>
                </a:lnTo>
                <a:lnTo>
                  <a:pt x="0" y="852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54157" l="-4221" r="-6277" t="-292947"/>
            </a:stretch>
          </a:blipFill>
          <a:ln>
            <a:noFill/>
          </a:ln>
        </p:spPr>
      </p:sp>
      <p:sp>
        <p:nvSpPr>
          <p:cNvPr id="178" name="Google Shape;178;p15"/>
          <p:cNvSpPr/>
          <p:nvPr/>
        </p:nvSpPr>
        <p:spPr>
          <a:xfrm>
            <a:off x="1657541" y="9066272"/>
            <a:ext cx="4244919" cy="527797"/>
          </a:xfrm>
          <a:custGeom>
            <a:rect b="b" l="l" r="r" t="t"/>
            <a:pathLst>
              <a:path extrusionOk="0" h="527797" w="4244919">
                <a:moveTo>
                  <a:pt x="0" y="0"/>
                </a:moveTo>
                <a:lnTo>
                  <a:pt x="4244918" y="0"/>
                </a:lnTo>
                <a:lnTo>
                  <a:pt x="4244918" y="527798"/>
                </a:lnTo>
                <a:lnTo>
                  <a:pt x="0" y="527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28993" l="-7234" r="-82105" t="-593771"/>
            </a:stretch>
          </a:blipFill>
          <a:ln>
            <a:noFill/>
          </a:ln>
        </p:spPr>
      </p:sp>
      <p:sp>
        <p:nvSpPr>
          <p:cNvPr id="179" name="Google Shape;179;p15"/>
          <p:cNvSpPr txBox="1"/>
          <p:nvPr/>
        </p:nvSpPr>
        <p:spPr>
          <a:xfrm>
            <a:off x="657244" y="5245503"/>
            <a:ext cx="624551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for this template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756000" y="7391775"/>
            <a:ext cx="6048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for the photos, graphics, and elements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860453" y="6792118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F1EBE3"/>
                </a:solidFill>
                <a:latin typeface="Eczar"/>
                <a:ea typeface="Eczar"/>
                <a:cs typeface="Eczar"/>
                <a:sym typeface="Eczar"/>
              </a:rPr>
              <a:t>Pexels, Pixabay, Sketchify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897115" y="1060800"/>
            <a:ext cx="5765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B5C01"/>
                </a:solidFill>
                <a:latin typeface="Pirata One"/>
                <a:ea typeface="Pirata One"/>
                <a:cs typeface="Pirata One"/>
                <a:sym typeface="Pirata One"/>
              </a:rPr>
              <a:t>Credits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1102698" y="2250523"/>
            <a:ext cx="5354605" cy="70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This template is free for everyone to use, 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4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thanks to the following: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1911536" y="9114330"/>
            <a:ext cx="3736927" cy="42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28" u="none" cap="none" strike="noStrike">
                <a:solidFill>
                  <a:srgbClr val="FFFFFF"/>
                </a:solidFill>
                <a:latin typeface="Eczar"/>
                <a:ea typeface="Eczar"/>
                <a:cs typeface="Eczar"/>
                <a:sym typeface="Eczar"/>
              </a:rPr>
              <a:t>Happy designing!</a:t>
            </a:r>
            <a:endParaRPr/>
          </a:p>
        </p:txBody>
      </p:sp>
      <p:pic>
        <p:nvPicPr>
          <p:cNvPr id="185" name="Google Shape;1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3253" y="4229100"/>
            <a:ext cx="3609995" cy="9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8">
            <a:alphaModFix/>
          </a:blip>
          <a:srcRect b="20907" l="44348" r="0" t="19219"/>
          <a:stretch/>
        </p:blipFill>
        <p:spPr>
          <a:xfrm flipH="1">
            <a:off x="2348252" y="0"/>
            <a:ext cx="5208248" cy="39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