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10287000" cx="18288000"/>
  <p:notesSz cx="6858000" cy="9144000"/>
  <p:embeddedFontLst>
    <p:embeddedFont>
      <p:font typeface="NanumGothicExtraBold"/>
      <p:bold r:id="rId22"/>
    </p:embeddedFont>
    <p:embeddedFont>
      <p:font typeface="Nanum Gothic"/>
      <p:bold r:id="rId23"/>
    </p:embeddedFont>
    <p:embeddedFont>
      <p:font typeface="Nanum Brush Script"/>
      <p:regular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font" Target="fonts/NanumGothicExtraBold-bold.fntdata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24" Type="http://schemas.openxmlformats.org/officeDocument/2006/relationships/font" Target="fonts/NanumBrushScript-regular.fntdata"/><Relationship Id="rId12" Type="http://schemas.openxmlformats.org/officeDocument/2006/relationships/slide" Target="slides/slide7.xml"/><Relationship Id="rId23" Type="http://schemas.openxmlformats.org/officeDocument/2006/relationships/font" Target="fonts/NanumGothic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7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8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9">
  <p:cSld name="CUSTOM_8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5"/>
            <a:ext cx="18288000" cy="104120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" name="Google Shape;72;p11"/>
          <p:cNvGrpSpPr/>
          <p:nvPr/>
        </p:nvGrpSpPr>
        <p:grpSpPr>
          <a:xfrm>
            <a:off x="3915813" y="2391559"/>
            <a:ext cx="10456663" cy="3588150"/>
            <a:chOff x="0" y="-38100"/>
            <a:chExt cx="2754000" cy="945021"/>
          </a:xfrm>
        </p:grpSpPr>
        <p:sp>
          <p:nvSpPr>
            <p:cNvPr id="73" name="Google Shape;73;p11"/>
            <p:cNvSpPr/>
            <p:nvPr/>
          </p:nvSpPr>
          <p:spPr>
            <a:xfrm>
              <a:off x="0" y="0"/>
              <a:ext cx="2753942" cy="906921"/>
            </a:xfrm>
            <a:custGeom>
              <a:rect b="b" l="l" r="r" t="t"/>
              <a:pathLst>
                <a:path extrusionOk="0" h="906921" w="2753942">
                  <a:moveTo>
                    <a:pt x="29616" y="0"/>
                  </a:moveTo>
                  <a:lnTo>
                    <a:pt x="2724326" y="0"/>
                  </a:lnTo>
                  <a:cubicBezTo>
                    <a:pt x="2740683" y="0"/>
                    <a:pt x="2753942" y="13260"/>
                    <a:pt x="2753942" y="29616"/>
                  </a:cubicBezTo>
                  <a:lnTo>
                    <a:pt x="2753942" y="877305"/>
                  </a:lnTo>
                  <a:cubicBezTo>
                    <a:pt x="2753942" y="885159"/>
                    <a:pt x="2750822" y="892692"/>
                    <a:pt x="2745268" y="898246"/>
                  </a:cubicBezTo>
                  <a:cubicBezTo>
                    <a:pt x="2739714" y="903801"/>
                    <a:pt x="2732181" y="906921"/>
                    <a:pt x="2724326" y="906921"/>
                  </a:cubicBezTo>
                  <a:lnTo>
                    <a:pt x="29616" y="906921"/>
                  </a:lnTo>
                  <a:cubicBezTo>
                    <a:pt x="21761" y="906921"/>
                    <a:pt x="14228" y="903801"/>
                    <a:pt x="8674" y="898246"/>
                  </a:cubicBezTo>
                  <a:cubicBezTo>
                    <a:pt x="3120" y="892692"/>
                    <a:pt x="0" y="885159"/>
                    <a:pt x="0" y="877305"/>
                  </a:cubicBezTo>
                  <a:lnTo>
                    <a:pt x="0" y="29616"/>
                  </a:lnTo>
                  <a:cubicBezTo>
                    <a:pt x="0" y="21761"/>
                    <a:pt x="3120" y="14228"/>
                    <a:pt x="8674" y="8674"/>
                  </a:cubicBezTo>
                  <a:cubicBezTo>
                    <a:pt x="14228" y="3120"/>
                    <a:pt x="21761" y="0"/>
                    <a:pt x="29616" y="0"/>
                  </a:cubicBezTo>
                  <a:close/>
                </a:path>
              </a:pathLst>
            </a:custGeom>
            <a:solidFill>
              <a:srgbClr val="000000">
                <a:alpha val="80000"/>
              </a:srgbClr>
            </a:solidFill>
            <a:ln cap="rnd" cmpd="sng" w="95250">
              <a:solidFill>
                <a:srgbClr val="ED7843">
                  <a:alpha val="8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1"/>
            <p:cNvSpPr txBox="1"/>
            <p:nvPr/>
          </p:nvSpPr>
          <p:spPr>
            <a:xfrm>
              <a:off x="0" y="-38100"/>
              <a:ext cx="2754000" cy="94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" name="Google Shape;75;p11"/>
          <p:cNvGrpSpPr/>
          <p:nvPr/>
        </p:nvGrpSpPr>
        <p:grpSpPr>
          <a:xfrm>
            <a:off x="7000983" y="569953"/>
            <a:ext cx="4286065" cy="1401679"/>
            <a:chOff x="0" y="-38100"/>
            <a:chExt cx="1248017" cy="408141"/>
          </a:xfrm>
        </p:grpSpPr>
        <p:sp>
          <p:nvSpPr>
            <p:cNvPr id="76" name="Google Shape;76;p11"/>
            <p:cNvSpPr/>
            <p:nvPr/>
          </p:nvSpPr>
          <p:spPr>
            <a:xfrm>
              <a:off x="0" y="0"/>
              <a:ext cx="1248017" cy="370041"/>
            </a:xfrm>
            <a:custGeom>
              <a:rect b="b" l="l" r="r" t="t"/>
              <a:pathLst>
                <a:path extrusionOk="0" h="370041" w="1248017">
                  <a:moveTo>
                    <a:pt x="72253" y="0"/>
                  </a:moveTo>
                  <a:lnTo>
                    <a:pt x="1175765" y="0"/>
                  </a:lnTo>
                  <a:cubicBezTo>
                    <a:pt x="1194927" y="0"/>
                    <a:pt x="1213305" y="7612"/>
                    <a:pt x="1226855" y="21162"/>
                  </a:cubicBezTo>
                  <a:cubicBezTo>
                    <a:pt x="1240405" y="34712"/>
                    <a:pt x="1248017" y="53090"/>
                    <a:pt x="1248017" y="72253"/>
                  </a:cubicBezTo>
                  <a:lnTo>
                    <a:pt x="1248017" y="297789"/>
                  </a:lnTo>
                  <a:cubicBezTo>
                    <a:pt x="1248017" y="337693"/>
                    <a:pt x="1215669" y="370041"/>
                    <a:pt x="1175765" y="370041"/>
                  </a:cubicBezTo>
                  <a:lnTo>
                    <a:pt x="72253" y="370041"/>
                  </a:lnTo>
                  <a:cubicBezTo>
                    <a:pt x="32349" y="370041"/>
                    <a:pt x="0" y="337693"/>
                    <a:pt x="0" y="297789"/>
                  </a:cubicBezTo>
                  <a:lnTo>
                    <a:pt x="0" y="72253"/>
                  </a:lnTo>
                  <a:cubicBezTo>
                    <a:pt x="0" y="32349"/>
                    <a:pt x="32349" y="0"/>
                    <a:pt x="72253" y="0"/>
                  </a:cubicBezTo>
                  <a:close/>
                </a:path>
              </a:pathLst>
            </a:custGeom>
            <a:solidFill>
              <a:srgbClr val="000000"/>
            </a:solidFill>
            <a:ln cap="rnd" cmpd="sng" w="57150">
              <a:solidFill>
                <a:srgbClr val="ED78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11"/>
            <p:cNvSpPr txBox="1"/>
            <p:nvPr/>
          </p:nvSpPr>
          <p:spPr>
            <a:xfrm>
              <a:off x="0" y="-38100"/>
              <a:ext cx="1248000" cy="4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0">
  <p:cSld name="CUSTOM_9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3395"/>
            <a:ext cx="18288000" cy="102602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" name="Google Shape;80;p12"/>
          <p:cNvGrpSpPr/>
          <p:nvPr/>
        </p:nvGrpSpPr>
        <p:grpSpPr>
          <a:xfrm>
            <a:off x="3914018" y="897853"/>
            <a:ext cx="4286065" cy="1401679"/>
            <a:chOff x="0" y="-38100"/>
            <a:chExt cx="1248017" cy="408141"/>
          </a:xfrm>
        </p:grpSpPr>
        <p:sp>
          <p:nvSpPr>
            <p:cNvPr id="81" name="Google Shape;81;p12"/>
            <p:cNvSpPr/>
            <p:nvPr/>
          </p:nvSpPr>
          <p:spPr>
            <a:xfrm>
              <a:off x="0" y="0"/>
              <a:ext cx="1248017" cy="370041"/>
            </a:xfrm>
            <a:custGeom>
              <a:rect b="b" l="l" r="r" t="t"/>
              <a:pathLst>
                <a:path extrusionOk="0" h="370041" w="1248017">
                  <a:moveTo>
                    <a:pt x="72253" y="0"/>
                  </a:moveTo>
                  <a:lnTo>
                    <a:pt x="1175765" y="0"/>
                  </a:lnTo>
                  <a:cubicBezTo>
                    <a:pt x="1194927" y="0"/>
                    <a:pt x="1213305" y="7612"/>
                    <a:pt x="1226855" y="21162"/>
                  </a:cubicBezTo>
                  <a:cubicBezTo>
                    <a:pt x="1240405" y="34712"/>
                    <a:pt x="1248017" y="53090"/>
                    <a:pt x="1248017" y="72253"/>
                  </a:cubicBezTo>
                  <a:lnTo>
                    <a:pt x="1248017" y="297789"/>
                  </a:lnTo>
                  <a:cubicBezTo>
                    <a:pt x="1248017" y="337693"/>
                    <a:pt x="1215669" y="370041"/>
                    <a:pt x="1175765" y="370041"/>
                  </a:cubicBezTo>
                  <a:lnTo>
                    <a:pt x="72253" y="370041"/>
                  </a:lnTo>
                  <a:cubicBezTo>
                    <a:pt x="32349" y="370041"/>
                    <a:pt x="0" y="337693"/>
                    <a:pt x="0" y="297789"/>
                  </a:cubicBezTo>
                  <a:lnTo>
                    <a:pt x="0" y="72253"/>
                  </a:lnTo>
                  <a:cubicBezTo>
                    <a:pt x="0" y="32349"/>
                    <a:pt x="32349" y="0"/>
                    <a:pt x="72253" y="0"/>
                  </a:cubicBezTo>
                  <a:close/>
                </a:path>
              </a:pathLst>
            </a:custGeom>
            <a:solidFill>
              <a:srgbClr val="000000"/>
            </a:solidFill>
            <a:ln cap="rnd" cmpd="sng" w="57150">
              <a:solidFill>
                <a:srgbClr val="ED78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12"/>
            <p:cNvSpPr txBox="1"/>
            <p:nvPr/>
          </p:nvSpPr>
          <p:spPr>
            <a:xfrm>
              <a:off x="0" y="-38100"/>
              <a:ext cx="1248000" cy="4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3" name="Google Shape;83;p12"/>
          <p:cNvGrpSpPr/>
          <p:nvPr/>
        </p:nvGrpSpPr>
        <p:grpSpPr>
          <a:xfrm>
            <a:off x="1028700" y="2580831"/>
            <a:ext cx="10056849" cy="3243206"/>
            <a:chOff x="0" y="-38100"/>
            <a:chExt cx="2648700" cy="854172"/>
          </a:xfrm>
        </p:grpSpPr>
        <p:sp>
          <p:nvSpPr>
            <p:cNvPr id="84" name="Google Shape;84;p12"/>
            <p:cNvSpPr/>
            <p:nvPr/>
          </p:nvSpPr>
          <p:spPr>
            <a:xfrm>
              <a:off x="0" y="0"/>
              <a:ext cx="2648670" cy="816072"/>
            </a:xfrm>
            <a:custGeom>
              <a:rect b="b" l="l" r="r" t="t"/>
              <a:pathLst>
                <a:path extrusionOk="0" h="816072" w="2648670">
                  <a:moveTo>
                    <a:pt x="30793" y="0"/>
                  </a:moveTo>
                  <a:lnTo>
                    <a:pt x="2617877" y="0"/>
                  </a:lnTo>
                  <a:cubicBezTo>
                    <a:pt x="2626044" y="0"/>
                    <a:pt x="2633877" y="3244"/>
                    <a:pt x="2639651" y="9019"/>
                  </a:cubicBezTo>
                  <a:cubicBezTo>
                    <a:pt x="2645426" y="14794"/>
                    <a:pt x="2648670" y="22626"/>
                    <a:pt x="2648670" y="30793"/>
                  </a:cubicBezTo>
                  <a:lnTo>
                    <a:pt x="2648670" y="785279"/>
                  </a:lnTo>
                  <a:cubicBezTo>
                    <a:pt x="2648670" y="793446"/>
                    <a:pt x="2645426" y="801278"/>
                    <a:pt x="2639651" y="807053"/>
                  </a:cubicBezTo>
                  <a:cubicBezTo>
                    <a:pt x="2633877" y="812828"/>
                    <a:pt x="2626044" y="816072"/>
                    <a:pt x="2617877" y="816072"/>
                  </a:cubicBezTo>
                  <a:lnTo>
                    <a:pt x="30793" y="816072"/>
                  </a:lnTo>
                  <a:cubicBezTo>
                    <a:pt x="22626" y="816072"/>
                    <a:pt x="14794" y="812828"/>
                    <a:pt x="9019" y="807053"/>
                  </a:cubicBezTo>
                  <a:cubicBezTo>
                    <a:pt x="3244" y="801278"/>
                    <a:pt x="0" y="793446"/>
                    <a:pt x="0" y="785279"/>
                  </a:cubicBezTo>
                  <a:lnTo>
                    <a:pt x="0" y="30793"/>
                  </a:lnTo>
                  <a:cubicBezTo>
                    <a:pt x="0" y="22626"/>
                    <a:pt x="3244" y="14794"/>
                    <a:pt x="9019" y="9019"/>
                  </a:cubicBezTo>
                  <a:cubicBezTo>
                    <a:pt x="14794" y="3244"/>
                    <a:pt x="22626" y="0"/>
                    <a:pt x="30793" y="0"/>
                  </a:cubicBezTo>
                  <a:close/>
                </a:path>
              </a:pathLst>
            </a:custGeom>
            <a:solidFill>
              <a:srgbClr val="000000">
                <a:alpha val="80000"/>
              </a:srgbClr>
            </a:solidFill>
            <a:ln cap="rnd" cmpd="sng" w="95250">
              <a:solidFill>
                <a:srgbClr val="ED7843">
                  <a:alpha val="8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12"/>
            <p:cNvSpPr txBox="1"/>
            <p:nvPr/>
          </p:nvSpPr>
          <p:spPr>
            <a:xfrm>
              <a:off x="0" y="-38100"/>
              <a:ext cx="2648700" cy="8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12"/>
          <p:cNvSpPr/>
          <p:nvPr/>
        </p:nvSpPr>
        <p:spPr>
          <a:xfrm>
            <a:off x="10637664" y="1391316"/>
            <a:ext cx="7343346" cy="9678216"/>
          </a:xfrm>
          <a:custGeom>
            <a:rect b="b" l="l" r="r" t="t"/>
            <a:pathLst>
              <a:path extrusionOk="0" h="9678216" w="7343346">
                <a:moveTo>
                  <a:pt x="0" y="0"/>
                </a:moveTo>
                <a:lnTo>
                  <a:pt x="7343347" y="0"/>
                </a:lnTo>
                <a:lnTo>
                  <a:pt x="7343347" y="9678215"/>
                </a:lnTo>
                <a:lnTo>
                  <a:pt x="0" y="96782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87" name="Google Shape;87;p12"/>
          <p:cNvGrpSpPr/>
          <p:nvPr/>
        </p:nvGrpSpPr>
        <p:grpSpPr>
          <a:xfrm>
            <a:off x="1028700" y="6107980"/>
            <a:ext cx="5028334" cy="1489894"/>
            <a:chOff x="0" y="-38100"/>
            <a:chExt cx="1324335" cy="392400"/>
          </a:xfrm>
        </p:grpSpPr>
        <p:sp>
          <p:nvSpPr>
            <p:cNvPr id="88" name="Google Shape;88;p12"/>
            <p:cNvSpPr/>
            <p:nvPr/>
          </p:nvSpPr>
          <p:spPr>
            <a:xfrm>
              <a:off x="0" y="0"/>
              <a:ext cx="1324335" cy="354151"/>
            </a:xfrm>
            <a:custGeom>
              <a:rect b="b" l="l" r="r" t="t"/>
              <a:pathLst>
                <a:path extrusionOk="0" h="354151" w="1324335">
                  <a:moveTo>
                    <a:pt x="61586" y="0"/>
                  </a:moveTo>
                  <a:lnTo>
                    <a:pt x="1262749" y="0"/>
                  </a:lnTo>
                  <a:cubicBezTo>
                    <a:pt x="1296762" y="0"/>
                    <a:pt x="1324335" y="27573"/>
                    <a:pt x="1324335" y="61586"/>
                  </a:cubicBezTo>
                  <a:lnTo>
                    <a:pt x="1324335" y="292565"/>
                  </a:lnTo>
                  <a:cubicBezTo>
                    <a:pt x="1324335" y="308898"/>
                    <a:pt x="1317847" y="324563"/>
                    <a:pt x="1306297" y="336113"/>
                  </a:cubicBezTo>
                  <a:cubicBezTo>
                    <a:pt x="1294747" y="347662"/>
                    <a:pt x="1279083" y="354151"/>
                    <a:pt x="1262749" y="354151"/>
                  </a:cubicBezTo>
                  <a:lnTo>
                    <a:pt x="61586" y="354151"/>
                  </a:lnTo>
                  <a:cubicBezTo>
                    <a:pt x="27573" y="354151"/>
                    <a:pt x="0" y="326578"/>
                    <a:pt x="0" y="292565"/>
                  </a:cubicBezTo>
                  <a:lnTo>
                    <a:pt x="0" y="61586"/>
                  </a:lnTo>
                  <a:cubicBezTo>
                    <a:pt x="0" y="27573"/>
                    <a:pt x="27573" y="0"/>
                    <a:pt x="61586" y="0"/>
                  </a:cubicBezTo>
                  <a:close/>
                </a:path>
              </a:pathLst>
            </a:custGeom>
            <a:solidFill>
              <a:srgbClr val="000000">
                <a:alpha val="80000"/>
              </a:srgbClr>
            </a:solidFill>
            <a:ln cap="rnd" cmpd="sng" w="95250">
              <a:solidFill>
                <a:srgbClr val="ED7843">
                  <a:alpha val="8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12"/>
            <p:cNvSpPr txBox="1"/>
            <p:nvPr/>
          </p:nvSpPr>
          <p:spPr>
            <a:xfrm>
              <a:off x="0" y="-38100"/>
              <a:ext cx="1324200" cy="39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" name="Google Shape;90;p12"/>
          <p:cNvGrpSpPr/>
          <p:nvPr/>
        </p:nvGrpSpPr>
        <p:grpSpPr>
          <a:xfrm>
            <a:off x="1028700" y="7881272"/>
            <a:ext cx="5028334" cy="1489894"/>
            <a:chOff x="0" y="-38100"/>
            <a:chExt cx="1324335" cy="392400"/>
          </a:xfrm>
        </p:grpSpPr>
        <p:sp>
          <p:nvSpPr>
            <p:cNvPr id="91" name="Google Shape;91;p12"/>
            <p:cNvSpPr/>
            <p:nvPr/>
          </p:nvSpPr>
          <p:spPr>
            <a:xfrm>
              <a:off x="0" y="0"/>
              <a:ext cx="1324335" cy="354151"/>
            </a:xfrm>
            <a:custGeom>
              <a:rect b="b" l="l" r="r" t="t"/>
              <a:pathLst>
                <a:path extrusionOk="0" h="354151" w="1324335">
                  <a:moveTo>
                    <a:pt x="61586" y="0"/>
                  </a:moveTo>
                  <a:lnTo>
                    <a:pt x="1262749" y="0"/>
                  </a:lnTo>
                  <a:cubicBezTo>
                    <a:pt x="1296762" y="0"/>
                    <a:pt x="1324335" y="27573"/>
                    <a:pt x="1324335" y="61586"/>
                  </a:cubicBezTo>
                  <a:lnTo>
                    <a:pt x="1324335" y="292565"/>
                  </a:lnTo>
                  <a:cubicBezTo>
                    <a:pt x="1324335" y="308898"/>
                    <a:pt x="1317847" y="324563"/>
                    <a:pt x="1306297" y="336113"/>
                  </a:cubicBezTo>
                  <a:cubicBezTo>
                    <a:pt x="1294747" y="347662"/>
                    <a:pt x="1279083" y="354151"/>
                    <a:pt x="1262749" y="354151"/>
                  </a:cubicBezTo>
                  <a:lnTo>
                    <a:pt x="61586" y="354151"/>
                  </a:lnTo>
                  <a:cubicBezTo>
                    <a:pt x="27573" y="354151"/>
                    <a:pt x="0" y="326578"/>
                    <a:pt x="0" y="292565"/>
                  </a:cubicBezTo>
                  <a:lnTo>
                    <a:pt x="0" y="61586"/>
                  </a:lnTo>
                  <a:cubicBezTo>
                    <a:pt x="0" y="27573"/>
                    <a:pt x="27573" y="0"/>
                    <a:pt x="61586" y="0"/>
                  </a:cubicBezTo>
                  <a:close/>
                </a:path>
              </a:pathLst>
            </a:custGeom>
            <a:solidFill>
              <a:srgbClr val="000000">
                <a:alpha val="80000"/>
              </a:srgbClr>
            </a:solidFill>
            <a:ln cap="rnd" cmpd="sng" w="95250">
              <a:solidFill>
                <a:srgbClr val="ED7843">
                  <a:alpha val="8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12"/>
            <p:cNvSpPr txBox="1"/>
            <p:nvPr/>
          </p:nvSpPr>
          <p:spPr>
            <a:xfrm>
              <a:off x="0" y="-38100"/>
              <a:ext cx="1324200" cy="39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" name="Google Shape;93;p12"/>
          <p:cNvGrpSpPr/>
          <p:nvPr/>
        </p:nvGrpSpPr>
        <p:grpSpPr>
          <a:xfrm>
            <a:off x="6629832" y="6085762"/>
            <a:ext cx="5028334" cy="1489894"/>
            <a:chOff x="0" y="-38100"/>
            <a:chExt cx="1324335" cy="392400"/>
          </a:xfrm>
        </p:grpSpPr>
        <p:sp>
          <p:nvSpPr>
            <p:cNvPr id="94" name="Google Shape;94;p12"/>
            <p:cNvSpPr/>
            <p:nvPr/>
          </p:nvSpPr>
          <p:spPr>
            <a:xfrm>
              <a:off x="0" y="0"/>
              <a:ext cx="1324335" cy="354151"/>
            </a:xfrm>
            <a:custGeom>
              <a:rect b="b" l="l" r="r" t="t"/>
              <a:pathLst>
                <a:path extrusionOk="0" h="354151" w="1324335">
                  <a:moveTo>
                    <a:pt x="61586" y="0"/>
                  </a:moveTo>
                  <a:lnTo>
                    <a:pt x="1262749" y="0"/>
                  </a:lnTo>
                  <a:cubicBezTo>
                    <a:pt x="1296762" y="0"/>
                    <a:pt x="1324335" y="27573"/>
                    <a:pt x="1324335" y="61586"/>
                  </a:cubicBezTo>
                  <a:lnTo>
                    <a:pt x="1324335" y="292565"/>
                  </a:lnTo>
                  <a:cubicBezTo>
                    <a:pt x="1324335" y="308898"/>
                    <a:pt x="1317847" y="324563"/>
                    <a:pt x="1306297" y="336113"/>
                  </a:cubicBezTo>
                  <a:cubicBezTo>
                    <a:pt x="1294747" y="347662"/>
                    <a:pt x="1279083" y="354151"/>
                    <a:pt x="1262749" y="354151"/>
                  </a:cubicBezTo>
                  <a:lnTo>
                    <a:pt x="61586" y="354151"/>
                  </a:lnTo>
                  <a:cubicBezTo>
                    <a:pt x="27573" y="354151"/>
                    <a:pt x="0" y="326578"/>
                    <a:pt x="0" y="292565"/>
                  </a:cubicBezTo>
                  <a:lnTo>
                    <a:pt x="0" y="61586"/>
                  </a:lnTo>
                  <a:cubicBezTo>
                    <a:pt x="0" y="27573"/>
                    <a:pt x="27573" y="0"/>
                    <a:pt x="61586" y="0"/>
                  </a:cubicBezTo>
                  <a:close/>
                </a:path>
              </a:pathLst>
            </a:custGeom>
            <a:solidFill>
              <a:srgbClr val="000000">
                <a:alpha val="80000"/>
              </a:srgbClr>
            </a:solidFill>
            <a:ln cap="rnd" cmpd="sng" w="95250">
              <a:solidFill>
                <a:srgbClr val="ED7843">
                  <a:alpha val="8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12"/>
            <p:cNvSpPr txBox="1"/>
            <p:nvPr/>
          </p:nvSpPr>
          <p:spPr>
            <a:xfrm>
              <a:off x="0" y="-38100"/>
              <a:ext cx="1324200" cy="39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" name="Google Shape;96;p12"/>
          <p:cNvGrpSpPr/>
          <p:nvPr/>
        </p:nvGrpSpPr>
        <p:grpSpPr>
          <a:xfrm>
            <a:off x="6629832" y="7768972"/>
            <a:ext cx="5028334" cy="1489894"/>
            <a:chOff x="0" y="-38100"/>
            <a:chExt cx="1324335" cy="392400"/>
          </a:xfrm>
        </p:grpSpPr>
        <p:sp>
          <p:nvSpPr>
            <p:cNvPr id="97" name="Google Shape;97;p12"/>
            <p:cNvSpPr/>
            <p:nvPr/>
          </p:nvSpPr>
          <p:spPr>
            <a:xfrm>
              <a:off x="0" y="0"/>
              <a:ext cx="1324335" cy="354151"/>
            </a:xfrm>
            <a:custGeom>
              <a:rect b="b" l="l" r="r" t="t"/>
              <a:pathLst>
                <a:path extrusionOk="0" h="354151" w="1324335">
                  <a:moveTo>
                    <a:pt x="61586" y="0"/>
                  </a:moveTo>
                  <a:lnTo>
                    <a:pt x="1262749" y="0"/>
                  </a:lnTo>
                  <a:cubicBezTo>
                    <a:pt x="1296762" y="0"/>
                    <a:pt x="1324335" y="27573"/>
                    <a:pt x="1324335" y="61586"/>
                  </a:cubicBezTo>
                  <a:lnTo>
                    <a:pt x="1324335" y="292565"/>
                  </a:lnTo>
                  <a:cubicBezTo>
                    <a:pt x="1324335" y="308898"/>
                    <a:pt x="1317847" y="324563"/>
                    <a:pt x="1306297" y="336113"/>
                  </a:cubicBezTo>
                  <a:cubicBezTo>
                    <a:pt x="1294747" y="347662"/>
                    <a:pt x="1279083" y="354151"/>
                    <a:pt x="1262749" y="354151"/>
                  </a:cubicBezTo>
                  <a:lnTo>
                    <a:pt x="61586" y="354151"/>
                  </a:lnTo>
                  <a:cubicBezTo>
                    <a:pt x="27573" y="354151"/>
                    <a:pt x="0" y="326578"/>
                    <a:pt x="0" y="292565"/>
                  </a:cubicBezTo>
                  <a:lnTo>
                    <a:pt x="0" y="61586"/>
                  </a:lnTo>
                  <a:cubicBezTo>
                    <a:pt x="0" y="27573"/>
                    <a:pt x="27573" y="0"/>
                    <a:pt x="61586" y="0"/>
                  </a:cubicBezTo>
                  <a:close/>
                </a:path>
              </a:pathLst>
            </a:custGeom>
            <a:solidFill>
              <a:srgbClr val="000000">
                <a:alpha val="80000"/>
              </a:srgbClr>
            </a:solidFill>
            <a:ln cap="rnd" cmpd="sng" w="95250">
              <a:solidFill>
                <a:srgbClr val="ED7843">
                  <a:alpha val="8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12"/>
            <p:cNvSpPr txBox="1"/>
            <p:nvPr/>
          </p:nvSpPr>
          <p:spPr>
            <a:xfrm>
              <a:off x="0" y="-38100"/>
              <a:ext cx="1324200" cy="39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0 1">
  <p:cSld name="CUSTOM_9_1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" y="0"/>
            <a:ext cx="18288000" cy="102870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1" name="Google Shape;101;p13"/>
          <p:cNvGrpSpPr/>
          <p:nvPr/>
        </p:nvGrpSpPr>
        <p:grpSpPr>
          <a:xfrm>
            <a:off x="6551878" y="3592642"/>
            <a:ext cx="10456663" cy="4792504"/>
            <a:chOff x="0" y="-38100"/>
            <a:chExt cx="2754000" cy="1262215"/>
          </a:xfrm>
        </p:grpSpPr>
        <p:sp>
          <p:nvSpPr>
            <p:cNvPr id="102" name="Google Shape;102;p13"/>
            <p:cNvSpPr/>
            <p:nvPr/>
          </p:nvSpPr>
          <p:spPr>
            <a:xfrm>
              <a:off x="0" y="0"/>
              <a:ext cx="2753942" cy="1224115"/>
            </a:xfrm>
            <a:custGeom>
              <a:rect b="b" l="l" r="r" t="t"/>
              <a:pathLst>
                <a:path extrusionOk="0" h="1224115" w="2753942">
                  <a:moveTo>
                    <a:pt x="29616" y="0"/>
                  </a:moveTo>
                  <a:lnTo>
                    <a:pt x="2724326" y="0"/>
                  </a:lnTo>
                  <a:cubicBezTo>
                    <a:pt x="2740683" y="0"/>
                    <a:pt x="2753942" y="13260"/>
                    <a:pt x="2753942" y="29616"/>
                  </a:cubicBezTo>
                  <a:lnTo>
                    <a:pt x="2753942" y="1194499"/>
                  </a:lnTo>
                  <a:cubicBezTo>
                    <a:pt x="2753942" y="1202354"/>
                    <a:pt x="2750822" y="1209887"/>
                    <a:pt x="2745268" y="1215441"/>
                  </a:cubicBezTo>
                  <a:cubicBezTo>
                    <a:pt x="2739714" y="1220995"/>
                    <a:pt x="2732181" y="1224115"/>
                    <a:pt x="2724326" y="1224115"/>
                  </a:cubicBezTo>
                  <a:lnTo>
                    <a:pt x="29616" y="1224115"/>
                  </a:lnTo>
                  <a:cubicBezTo>
                    <a:pt x="21761" y="1224115"/>
                    <a:pt x="14228" y="1220995"/>
                    <a:pt x="8674" y="1215441"/>
                  </a:cubicBezTo>
                  <a:cubicBezTo>
                    <a:pt x="3120" y="1209887"/>
                    <a:pt x="0" y="1202354"/>
                    <a:pt x="0" y="1194499"/>
                  </a:cubicBezTo>
                  <a:lnTo>
                    <a:pt x="0" y="29616"/>
                  </a:lnTo>
                  <a:cubicBezTo>
                    <a:pt x="0" y="21761"/>
                    <a:pt x="3120" y="14228"/>
                    <a:pt x="8674" y="8674"/>
                  </a:cubicBezTo>
                  <a:cubicBezTo>
                    <a:pt x="14228" y="3120"/>
                    <a:pt x="21761" y="0"/>
                    <a:pt x="29616" y="0"/>
                  </a:cubicBezTo>
                  <a:close/>
                </a:path>
              </a:pathLst>
            </a:custGeom>
            <a:solidFill>
              <a:srgbClr val="000000">
                <a:alpha val="80000"/>
              </a:srgbClr>
            </a:solidFill>
            <a:ln cap="rnd" cmpd="sng" w="95250">
              <a:solidFill>
                <a:srgbClr val="ED7843">
                  <a:alpha val="8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13"/>
            <p:cNvSpPr txBox="1"/>
            <p:nvPr/>
          </p:nvSpPr>
          <p:spPr>
            <a:xfrm>
              <a:off x="0" y="-38100"/>
              <a:ext cx="2754000" cy="126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" name="Google Shape;104;p13"/>
          <p:cNvGrpSpPr/>
          <p:nvPr/>
        </p:nvGrpSpPr>
        <p:grpSpPr>
          <a:xfrm>
            <a:off x="9637048" y="1771036"/>
            <a:ext cx="4286065" cy="1401679"/>
            <a:chOff x="0" y="-38100"/>
            <a:chExt cx="1248017" cy="408141"/>
          </a:xfrm>
        </p:grpSpPr>
        <p:sp>
          <p:nvSpPr>
            <p:cNvPr id="105" name="Google Shape;105;p13"/>
            <p:cNvSpPr/>
            <p:nvPr/>
          </p:nvSpPr>
          <p:spPr>
            <a:xfrm>
              <a:off x="0" y="0"/>
              <a:ext cx="1248017" cy="370041"/>
            </a:xfrm>
            <a:custGeom>
              <a:rect b="b" l="l" r="r" t="t"/>
              <a:pathLst>
                <a:path extrusionOk="0" h="370041" w="1248017">
                  <a:moveTo>
                    <a:pt x="72253" y="0"/>
                  </a:moveTo>
                  <a:lnTo>
                    <a:pt x="1175765" y="0"/>
                  </a:lnTo>
                  <a:cubicBezTo>
                    <a:pt x="1194927" y="0"/>
                    <a:pt x="1213305" y="7612"/>
                    <a:pt x="1226855" y="21162"/>
                  </a:cubicBezTo>
                  <a:cubicBezTo>
                    <a:pt x="1240405" y="34712"/>
                    <a:pt x="1248017" y="53090"/>
                    <a:pt x="1248017" y="72253"/>
                  </a:cubicBezTo>
                  <a:lnTo>
                    <a:pt x="1248017" y="297789"/>
                  </a:lnTo>
                  <a:cubicBezTo>
                    <a:pt x="1248017" y="337693"/>
                    <a:pt x="1215669" y="370041"/>
                    <a:pt x="1175765" y="370041"/>
                  </a:cubicBezTo>
                  <a:lnTo>
                    <a:pt x="72253" y="370041"/>
                  </a:lnTo>
                  <a:cubicBezTo>
                    <a:pt x="32349" y="370041"/>
                    <a:pt x="0" y="337693"/>
                    <a:pt x="0" y="297789"/>
                  </a:cubicBezTo>
                  <a:lnTo>
                    <a:pt x="0" y="72253"/>
                  </a:lnTo>
                  <a:cubicBezTo>
                    <a:pt x="0" y="32349"/>
                    <a:pt x="32349" y="0"/>
                    <a:pt x="72253" y="0"/>
                  </a:cubicBezTo>
                  <a:close/>
                </a:path>
              </a:pathLst>
            </a:custGeom>
            <a:solidFill>
              <a:srgbClr val="000000"/>
            </a:solidFill>
            <a:ln cap="rnd" cmpd="sng" w="57150">
              <a:solidFill>
                <a:srgbClr val="ED78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13"/>
            <p:cNvSpPr txBox="1"/>
            <p:nvPr/>
          </p:nvSpPr>
          <p:spPr>
            <a:xfrm>
              <a:off x="0" y="-38100"/>
              <a:ext cx="1248000" cy="4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7" name="Google Shape;107;p13"/>
          <p:cNvSpPr/>
          <p:nvPr/>
        </p:nvSpPr>
        <p:spPr>
          <a:xfrm flipH="1">
            <a:off x="-2234059" y="2537295"/>
            <a:ext cx="11017561" cy="7538331"/>
          </a:xfrm>
          <a:custGeom>
            <a:rect b="b" l="l" r="r" t="t"/>
            <a:pathLst>
              <a:path extrusionOk="0" h="7538331" w="11017561">
                <a:moveTo>
                  <a:pt x="11017561" y="0"/>
                </a:moveTo>
                <a:lnTo>
                  <a:pt x="0" y="0"/>
                </a:lnTo>
                <a:lnTo>
                  <a:pt x="0" y="7538331"/>
                </a:lnTo>
                <a:lnTo>
                  <a:pt x="11017561" y="7538331"/>
                </a:lnTo>
                <a:lnTo>
                  <a:pt x="11017561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0 1 1">
  <p:cSld name="CUSTOM_9_1_1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116166"/>
            <a:ext cx="18288000" cy="125193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" name="Google Shape;110;p14"/>
          <p:cNvGrpSpPr/>
          <p:nvPr/>
        </p:nvGrpSpPr>
        <p:grpSpPr>
          <a:xfrm>
            <a:off x="1348375" y="3059061"/>
            <a:ext cx="4269515" cy="2084498"/>
            <a:chOff x="0" y="-38100"/>
            <a:chExt cx="1124474" cy="549000"/>
          </a:xfrm>
        </p:grpSpPr>
        <p:sp>
          <p:nvSpPr>
            <p:cNvPr id="111" name="Google Shape;111;p14"/>
            <p:cNvSpPr/>
            <p:nvPr/>
          </p:nvSpPr>
          <p:spPr>
            <a:xfrm>
              <a:off x="0" y="0"/>
              <a:ext cx="1124474" cy="510888"/>
            </a:xfrm>
            <a:custGeom>
              <a:rect b="b" l="l" r="r" t="t"/>
              <a:pathLst>
                <a:path extrusionOk="0" h="510888" w="1124474">
                  <a:moveTo>
                    <a:pt x="72533" y="0"/>
                  </a:moveTo>
                  <a:lnTo>
                    <a:pt x="1051942" y="0"/>
                  </a:lnTo>
                  <a:cubicBezTo>
                    <a:pt x="1071178" y="0"/>
                    <a:pt x="1089627" y="7642"/>
                    <a:pt x="1103230" y="21244"/>
                  </a:cubicBezTo>
                  <a:cubicBezTo>
                    <a:pt x="1116832" y="34847"/>
                    <a:pt x="1124474" y="53296"/>
                    <a:pt x="1124474" y="72533"/>
                  </a:cubicBezTo>
                  <a:lnTo>
                    <a:pt x="1124474" y="438355"/>
                  </a:lnTo>
                  <a:cubicBezTo>
                    <a:pt x="1124474" y="457592"/>
                    <a:pt x="1116832" y="476041"/>
                    <a:pt x="1103230" y="489643"/>
                  </a:cubicBezTo>
                  <a:cubicBezTo>
                    <a:pt x="1089627" y="503246"/>
                    <a:pt x="1071178" y="510888"/>
                    <a:pt x="1051942" y="510888"/>
                  </a:cubicBezTo>
                  <a:lnTo>
                    <a:pt x="72533" y="510888"/>
                  </a:lnTo>
                  <a:cubicBezTo>
                    <a:pt x="53296" y="510888"/>
                    <a:pt x="34847" y="503246"/>
                    <a:pt x="21244" y="489643"/>
                  </a:cubicBezTo>
                  <a:cubicBezTo>
                    <a:pt x="7642" y="476041"/>
                    <a:pt x="0" y="457592"/>
                    <a:pt x="0" y="438355"/>
                  </a:cubicBezTo>
                  <a:lnTo>
                    <a:pt x="0" y="72533"/>
                  </a:lnTo>
                  <a:cubicBezTo>
                    <a:pt x="0" y="53296"/>
                    <a:pt x="7642" y="34847"/>
                    <a:pt x="21244" y="21244"/>
                  </a:cubicBezTo>
                  <a:cubicBezTo>
                    <a:pt x="34847" y="7642"/>
                    <a:pt x="53296" y="0"/>
                    <a:pt x="72533" y="0"/>
                  </a:cubicBezTo>
                  <a:close/>
                </a:path>
              </a:pathLst>
            </a:custGeom>
            <a:solidFill>
              <a:srgbClr val="000000">
                <a:alpha val="80000"/>
              </a:srgbClr>
            </a:solidFill>
            <a:ln cap="rnd" cmpd="sng" w="95250">
              <a:solidFill>
                <a:srgbClr val="ED7843">
                  <a:alpha val="8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4"/>
            <p:cNvSpPr txBox="1"/>
            <p:nvPr/>
          </p:nvSpPr>
          <p:spPr>
            <a:xfrm>
              <a:off x="0" y="-38100"/>
              <a:ext cx="1124400" cy="54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3" name="Google Shape;113;p14"/>
          <p:cNvGrpSpPr/>
          <p:nvPr/>
        </p:nvGrpSpPr>
        <p:grpSpPr>
          <a:xfrm>
            <a:off x="1348375" y="5354648"/>
            <a:ext cx="4269515" cy="2084498"/>
            <a:chOff x="0" y="-38100"/>
            <a:chExt cx="1124474" cy="549000"/>
          </a:xfrm>
        </p:grpSpPr>
        <p:sp>
          <p:nvSpPr>
            <p:cNvPr id="114" name="Google Shape;114;p14"/>
            <p:cNvSpPr/>
            <p:nvPr/>
          </p:nvSpPr>
          <p:spPr>
            <a:xfrm>
              <a:off x="0" y="0"/>
              <a:ext cx="1124474" cy="510888"/>
            </a:xfrm>
            <a:custGeom>
              <a:rect b="b" l="l" r="r" t="t"/>
              <a:pathLst>
                <a:path extrusionOk="0" h="510888" w="1124474">
                  <a:moveTo>
                    <a:pt x="72533" y="0"/>
                  </a:moveTo>
                  <a:lnTo>
                    <a:pt x="1051942" y="0"/>
                  </a:lnTo>
                  <a:cubicBezTo>
                    <a:pt x="1071178" y="0"/>
                    <a:pt x="1089627" y="7642"/>
                    <a:pt x="1103230" y="21244"/>
                  </a:cubicBezTo>
                  <a:cubicBezTo>
                    <a:pt x="1116832" y="34847"/>
                    <a:pt x="1124474" y="53296"/>
                    <a:pt x="1124474" y="72533"/>
                  </a:cubicBezTo>
                  <a:lnTo>
                    <a:pt x="1124474" y="438355"/>
                  </a:lnTo>
                  <a:cubicBezTo>
                    <a:pt x="1124474" y="457592"/>
                    <a:pt x="1116832" y="476041"/>
                    <a:pt x="1103230" y="489643"/>
                  </a:cubicBezTo>
                  <a:cubicBezTo>
                    <a:pt x="1089627" y="503246"/>
                    <a:pt x="1071178" y="510888"/>
                    <a:pt x="1051942" y="510888"/>
                  </a:cubicBezTo>
                  <a:lnTo>
                    <a:pt x="72533" y="510888"/>
                  </a:lnTo>
                  <a:cubicBezTo>
                    <a:pt x="53296" y="510888"/>
                    <a:pt x="34847" y="503246"/>
                    <a:pt x="21244" y="489643"/>
                  </a:cubicBezTo>
                  <a:cubicBezTo>
                    <a:pt x="7642" y="476041"/>
                    <a:pt x="0" y="457592"/>
                    <a:pt x="0" y="438355"/>
                  </a:cubicBezTo>
                  <a:lnTo>
                    <a:pt x="0" y="72533"/>
                  </a:lnTo>
                  <a:cubicBezTo>
                    <a:pt x="0" y="53296"/>
                    <a:pt x="7642" y="34847"/>
                    <a:pt x="21244" y="21244"/>
                  </a:cubicBezTo>
                  <a:cubicBezTo>
                    <a:pt x="34847" y="7642"/>
                    <a:pt x="53296" y="0"/>
                    <a:pt x="72533" y="0"/>
                  </a:cubicBezTo>
                  <a:close/>
                </a:path>
              </a:pathLst>
            </a:custGeom>
            <a:solidFill>
              <a:srgbClr val="000000">
                <a:alpha val="80000"/>
              </a:srgbClr>
            </a:solidFill>
            <a:ln cap="rnd" cmpd="sng" w="95250">
              <a:solidFill>
                <a:srgbClr val="ED7843">
                  <a:alpha val="8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4"/>
            <p:cNvSpPr txBox="1"/>
            <p:nvPr/>
          </p:nvSpPr>
          <p:spPr>
            <a:xfrm>
              <a:off x="0" y="-38100"/>
              <a:ext cx="1124400" cy="54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" name="Google Shape;116;p14"/>
          <p:cNvGrpSpPr/>
          <p:nvPr/>
        </p:nvGrpSpPr>
        <p:grpSpPr>
          <a:xfrm>
            <a:off x="6370598" y="1276084"/>
            <a:ext cx="3140353" cy="1192911"/>
            <a:chOff x="0" y="-114902"/>
            <a:chExt cx="4187137" cy="1590548"/>
          </a:xfrm>
        </p:grpSpPr>
        <p:grpSp>
          <p:nvGrpSpPr>
            <p:cNvPr id="117" name="Google Shape;117;p14"/>
            <p:cNvGrpSpPr/>
            <p:nvPr/>
          </p:nvGrpSpPr>
          <p:grpSpPr>
            <a:xfrm>
              <a:off x="0" y="-114902"/>
              <a:ext cx="4187137" cy="1590548"/>
              <a:chOff x="0" y="-38100"/>
              <a:chExt cx="1388400" cy="527405"/>
            </a:xfrm>
          </p:grpSpPr>
          <p:sp>
            <p:nvSpPr>
              <p:cNvPr id="118" name="Google Shape;118;p14"/>
              <p:cNvSpPr/>
              <p:nvPr/>
            </p:nvSpPr>
            <p:spPr>
              <a:xfrm>
                <a:off x="0" y="0"/>
                <a:ext cx="1388327" cy="489305"/>
              </a:xfrm>
              <a:custGeom>
                <a:rect b="b" l="l" r="r" t="t"/>
                <a:pathLst>
                  <a:path extrusionOk="0" h="489305" w="1388327">
                    <a:moveTo>
                      <a:pt x="98616" y="0"/>
                    </a:moveTo>
                    <a:lnTo>
                      <a:pt x="1289711" y="0"/>
                    </a:lnTo>
                    <a:cubicBezTo>
                      <a:pt x="1315866" y="0"/>
                      <a:pt x="1340949" y="10390"/>
                      <a:pt x="1359443" y="28884"/>
                    </a:cubicBezTo>
                    <a:cubicBezTo>
                      <a:pt x="1377937" y="47378"/>
                      <a:pt x="1388327" y="72461"/>
                      <a:pt x="1388327" y="98616"/>
                    </a:cubicBezTo>
                    <a:lnTo>
                      <a:pt x="1388327" y="390689"/>
                    </a:lnTo>
                    <a:cubicBezTo>
                      <a:pt x="1388327" y="416843"/>
                      <a:pt x="1377937" y="441926"/>
                      <a:pt x="1359443" y="460421"/>
                    </a:cubicBezTo>
                    <a:cubicBezTo>
                      <a:pt x="1340949" y="478915"/>
                      <a:pt x="1315866" y="489305"/>
                      <a:pt x="1289711" y="489305"/>
                    </a:cubicBezTo>
                    <a:lnTo>
                      <a:pt x="98616" y="489305"/>
                    </a:lnTo>
                    <a:cubicBezTo>
                      <a:pt x="72461" y="489305"/>
                      <a:pt x="47378" y="478915"/>
                      <a:pt x="28884" y="460421"/>
                    </a:cubicBezTo>
                    <a:cubicBezTo>
                      <a:pt x="10390" y="441926"/>
                      <a:pt x="0" y="416843"/>
                      <a:pt x="0" y="390689"/>
                    </a:cubicBezTo>
                    <a:lnTo>
                      <a:pt x="0" y="98616"/>
                    </a:lnTo>
                    <a:cubicBezTo>
                      <a:pt x="0" y="72461"/>
                      <a:pt x="10390" y="47378"/>
                      <a:pt x="28884" y="28884"/>
                    </a:cubicBezTo>
                    <a:cubicBezTo>
                      <a:pt x="47378" y="10390"/>
                      <a:pt x="72461" y="0"/>
                      <a:pt x="986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rnd" cmpd="sng" w="95250">
                <a:solidFill>
                  <a:srgbClr val="ED784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" name="Google Shape;119;p14"/>
              <p:cNvSpPr txBox="1"/>
              <p:nvPr/>
            </p:nvSpPr>
            <p:spPr>
              <a:xfrm>
                <a:off x="0" y="-38100"/>
                <a:ext cx="1388400" cy="52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0" name="Google Shape;120;p14"/>
            <p:cNvSpPr txBox="1"/>
            <p:nvPr/>
          </p:nvSpPr>
          <p:spPr>
            <a:xfrm>
              <a:off x="494993" y="405896"/>
              <a:ext cx="3197100" cy="5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4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99" u="none" cap="none" strike="noStrike">
                  <a:solidFill>
                    <a:srgbClr val="ED7843"/>
                  </a:solidFill>
                  <a:latin typeface="NanumGothicExtraBold"/>
                  <a:ea typeface="NanumGothicExtraBold"/>
                  <a:cs typeface="NanumGothicExtraBold"/>
                  <a:sym typeface="NanumGothicExtraBold"/>
                </a:rPr>
                <a:t>ROUND 01</a:t>
              </a:r>
              <a:endParaRPr/>
            </a:p>
          </p:txBody>
        </p:sp>
      </p:grpSp>
      <p:grpSp>
        <p:nvGrpSpPr>
          <p:cNvPr id="121" name="Google Shape;121;p14"/>
          <p:cNvGrpSpPr/>
          <p:nvPr/>
        </p:nvGrpSpPr>
        <p:grpSpPr>
          <a:xfrm>
            <a:off x="10146283" y="1276084"/>
            <a:ext cx="3140353" cy="1192911"/>
            <a:chOff x="0" y="-114902"/>
            <a:chExt cx="4187137" cy="1590548"/>
          </a:xfrm>
        </p:grpSpPr>
        <p:grpSp>
          <p:nvGrpSpPr>
            <p:cNvPr id="122" name="Google Shape;122;p14"/>
            <p:cNvGrpSpPr/>
            <p:nvPr/>
          </p:nvGrpSpPr>
          <p:grpSpPr>
            <a:xfrm>
              <a:off x="0" y="-114902"/>
              <a:ext cx="4187137" cy="1590548"/>
              <a:chOff x="0" y="-38100"/>
              <a:chExt cx="1388400" cy="527405"/>
            </a:xfrm>
          </p:grpSpPr>
          <p:sp>
            <p:nvSpPr>
              <p:cNvPr id="123" name="Google Shape;123;p14"/>
              <p:cNvSpPr/>
              <p:nvPr/>
            </p:nvSpPr>
            <p:spPr>
              <a:xfrm>
                <a:off x="0" y="0"/>
                <a:ext cx="1388327" cy="489305"/>
              </a:xfrm>
              <a:custGeom>
                <a:rect b="b" l="l" r="r" t="t"/>
                <a:pathLst>
                  <a:path extrusionOk="0" h="489305" w="1388327">
                    <a:moveTo>
                      <a:pt x="98616" y="0"/>
                    </a:moveTo>
                    <a:lnTo>
                      <a:pt x="1289711" y="0"/>
                    </a:lnTo>
                    <a:cubicBezTo>
                      <a:pt x="1315866" y="0"/>
                      <a:pt x="1340949" y="10390"/>
                      <a:pt x="1359443" y="28884"/>
                    </a:cubicBezTo>
                    <a:cubicBezTo>
                      <a:pt x="1377937" y="47378"/>
                      <a:pt x="1388327" y="72461"/>
                      <a:pt x="1388327" y="98616"/>
                    </a:cubicBezTo>
                    <a:lnTo>
                      <a:pt x="1388327" y="390689"/>
                    </a:lnTo>
                    <a:cubicBezTo>
                      <a:pt x="1388327" y="416843"/>
                      <a:pt x="1377937" y="441926"/>
                      <a:pt x="1359443" y="460421"/>
                    </a:cubicBezTo>
                    <a:cubicBezTo>
                      <a:pt x="1340949" y="478915"/>
                      <a:pt x="1315866" y="489305"/>
                      <a:pt x="1289711" y="489305"/>
                    </a:cubicBezTo>
                    <a:lnTo>
                      <a:pt x="98616" y="489305"/>
                    </a:lnTo>
                    <a:cubicBezTo>
                      <a:pt x="72461" y="489305"/>
                      <a:pt x="47378" y="478915"/>
                      <a:pt x="28884" y="460421"/>
                    </a:cubicBezTo>
                    <a:cubicBezTo>
                      <a:pt x="10390" y="441926"/>
                      <a:pt x="0" y="416843"/>
                      <a:pt x="0" y="390689"/>
                    </a:cubicBezTo>
                    <a:lnTo>
                      <a:pt x="0" y="98616"/>
                    </a:lnTo>
                    <a:cubicBezTo>
                      <a:pt x="0" y="72461"/>
                      <a:pt x="10390" y="47378"/>
                      <a:pt x="28884" y="28884"/>
                    </a:cubicBezTo>
                    <a:cubicBezTo>
                      <a:pt x="47378" y="10390"/>
                      <a:pt x="72461" y="0"/>
                      <a:pt x="986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rnd" cmpd="sng" w="95250">
                <a:solidFill>
                  <a:srgbClr val="ED784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" name="Google Shape;124;p14"/>
              <p:cNvSpPr txBox="1"/>
              <p:nvPr/>
            </p:nvSpPr>
            <p:spPr>
              <a:xfrm>
                <a:off x="0" y="-38100"/>
                <a:ext cx="1388400" cy="52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5" name="Google Shape;125;p14"/>
            <p:cNvSpPr txBox="1"/>
            <p:nvPr/>
          </p:nvSpPr>
          <p:spPr>
            <a:xfrm>
              <a:off x="494993" y="405896"/>
              <a:ext cx="3197100" cy="5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4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99" u="none" cap="none" strike="noStrike">
                  <a:solidFill>
                    <a:srgbClr val="ED7843"/>
                  </a:solidFill>
                  <a:latin typeface="NanumGothicExtraBold"/>
                  <a:ea typeface="NanumGothicExtraBold"/>
                  <a:cs typeface="NanumGothicExtraBold"/>
                  <a:sym typeface="NanumGothicExtraBold"/>
                </a:rPr>
                <a:t>ROUND 02</a:t>
              </a:r>
              <a:endParaRPr/>
            </a:p>
          </p:txBody>
        </p:sp>
      </p:grpSp>
      <p:grpSp>
        <p:nvGrpSpPr>
          <p:cNvPr id="126" name="Google Shape;126;p14"/>
          <p:cNvGrpSpPr/>
          <p:nvPr/>
        </p:nvGrpSpPr>
        <p:grpSpPr>
          <a:xfrm>
            <a:off x="13921968" y="1276084"/>
            <a:ext cx="3140353" cy="1192911"/>
            <a:chOff x="0" y="-114902"/>
            <a:chExt cx="4187137" cy="1590548"/>
          </a:xfrm>
        </p:grpSpPr>
        <p:grpSp>
          <p:nvGrpSpPr>
            <p:cNvPr id="127" name="Google Shape;127;p14"/>
            <p:cNvGrpSpPr/>
            <p:nvPr/>
          </p:nvGrpSpPr>
          <p:grpSpPr>
            <a:xfrm>
              <a:off x="0" y="-114902"/>
              <a:ext cx="4187137" cy="1590548"/>
              <a:chOff x="0" y="-38100"/>
              <a:chExt cx="1388400" cy="527405"/>
            </a:xfrm>
          </p:grpSpPr>
          <p:sp>
            <p:nvSpPr>
              <p:cNvPr id="128" name="Google Shape;128;p14"/>
              <p:cNvSpPr/>
              <p:nvPr/>
            </p:nvSpPr>
            <p:spPr>
              <a:xfrm>
                <a:off x="0" y="0"/>
                <a:ext cx="1388327" cy="489305"/>
              </a:xfrm>
              <a:custGeom>
                <a:rect b="b" l="l" r="r" t="t"/>
                <a:pathLst>
                  <a:path extrusionOk="0" h="489305" w="1388327">
                    <a:moveTo>
                      <a:pt x="98616" y="0"/>
                    </a:moveTo>
                    <a:lnTo>
                      <a:pt x="1289711" y="0"/>
                    </a:lnTo>
                    <a:cubicBezTo>
                      <a:pt x="1315866" y="0"/>
                      <a:pt x="1340949" y="10390"/>
                      <a:pt x="1359443" y="28884"/>
                    </a:cubicBezTo>
                    <a:cubicBezTo>
                      <a:pt x="1377937" y="47378"/>
                      <a:pt x="1388327" y="72461"/>
                      <a:pt x="1388327" y="98616"/>
                    </a:cubicBezTo>
                    <a:lnTo>
                      <a:pt x="1388327" y="390689"/>
                    </a:lnTo>
                    <a:cubicBezTo>
                      <a:pt x="1388327" y="416843"/>
                      <a:pt x="1377937" y="441926"/>
                      <a:pt x="1359443" y="460421"/>
                    </a:cubicBezTo>
                    <a:cubicBezTo>
                      <a:pt x="1340949" y="478915"/>
                      <a:pt x="1315866" y="489305"/>
                      <a:pt x="1289711" y="489305"/>
                    </a:cubicBezTo>
                    <a:lnTo>
                      <a:pt x="98616" y="489305"/>
                    </a:lnTo>
                    <a:cubicBezTo>
                      <a:pt x="72461" y="489305"/>
                      <a:pt x="47378" y="478915"/>
                      <a:pt x="28884" y="460421"/>
                    </a:cubicBezTo>
                    <a:cubicBezTo>
                      <a:pt x="10390" y="441926"/>
                      <a:pt x="0" y="416843"/>
                      <a:pt x="0" y="390689"/>
                    </a:cubicBezTo>
                    <a:lnTo>
                      <a:pt x="0" y="98616"/>
                    </a:lnTo>
                    <a:cubicBezTo>
                      <a:pt x="0" y="72461"/>
                      <a:pt x="10390" y="47378"/>
                      <a:pt x="28884" y="28884"/>
                    </a:cubicBezTo>
                    <a:cubicBezTo>
                      <a:pt x="47378" y="10390"/>
                      <a:pt x="72461" y="0"/>
                      <a:pt x="986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rnd" cmpd="sng" w="95250">
                <a:solidFill>
                  <a:srgbClr val="ED784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" name="Google Shape;129;p14"/>
              <p:cNvSpPr txBox="1"/>
              <p:nvPr/>
            </p:nvSpPr>
            <p:spPr>
              <a:xfrm>
                <a:off x="0" y="-38100"/>
                <a:ext cx="1388400" cy="52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0" name="Google Shape;130;p14"/>
            <p:cNvSpPr txBox="1"/>
            <p:nvPr/>
          </p:nvSpPr>
          <p:spPr>
            <a:xfrm>
              <a:off x="494993" y="405896"/>
              <a:ext cx="3197100" cy="5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4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99" u="none" cap="none" strike="noStrike">
                  <a:solidFill>
                    <a:srgbClr val="ED7843"/>
                  </a:solidFill>
                  <a:latin typeface="NanumGothicExtraBold"/>
                  <a:ea typeface="NanumGothicExtraBold"/>
                  <a:cs typeface="NanumGothicExtraBold"/>
                  <a:sym typeface="NanumGothicExtraBold"/>
                </a:rPr>
                <a:t>ROUND 03</a:t>
              </a:r>
              <a:endParaRPr/>
            </a:p>
          </p:txBody>
        </p:sp>
      </p:grpSp>
      <p:grpSp>
        <p:nvGrpSpPr>
          <p:cNvPr id="131" name="Google Shape;131;p14"/>
          <p:cNvGrpSpPr/>
          <p:nvPr/>
        </p:nvGrpSpPr>
        <p:grpSpPr>
          <a:xfrm>
            <a:off x="6173495" y="3059061"/>
            <a:ext cx="3534534" cy="2084498"/>
            <a:chOff x="0" y="-38100"/>
            <a:chExt cx="930900" cy="549000"/>
          </a:xfrm>
        </p:grpSpPr>
        <p:sp>
          <p:nvSpPr>
            <p:cNvPr id="132" name="Google Shape;132;p14"/>
            <p:cNvSpPr/>
            <p:nvPr/>
          </p:nvSpPr>
          <p:spPr>
            <a:xfrm>
              <a:off x="0" y="0"/>
              <a:ext cx="930880" cy="510888"/>
            </a:xfrm>
            <a:custGeom>
              <a:rect b="b" l="l" r="r" t="t"/>
              <a:pathLst>
                <a:path extrusionOk="0" h="510888" w="930880">
                  <a:moveTo>
                    <a:pt x="87617" y="0"/>
                  </a:moveTo>
                  <a:lnTo>
                    <a:pt x="843263" y="0"/>
                  </a:lnTo>
                  <a:cubicBezTo>
                    <a:pt x="866501" y="0"/>
                    <a:pt x="888786" y="9231"/>
                    <a:pt x="905218" y="25662"/>
                  </a:cubicBezTo>
                  <a:cubicBezTo>
                    <a:pt x="921649" y="42094"/>
                    <a:pt x="930880" y="64380"/>
                    <a:pt x="930880" y="87617"/>
                  </a:cubicBezTo>
                  <a:lnTo>
                    <a:pt x="930880" y="423271"/>
                  </a:lnTo>
                  <a:cubicBezTo>
                    <a:pt x="930880" y="446508"/>
                    <a:pt x="921649" y="468794"/>
                    <a:pt x="905218" y="485225"/>
                  </a:cubicBezTo>
                  <a:cubicBezTo>
                    <a:pt x="888786" y="501657"/>
                    <a:pt x="866501" y="510888"/>
                    <a:pt x="843263" y="510888"/>
                  </a:cubicBezTo>
                  <a:lnTo>
                    <a:pt x="87617" y="510888"/>
                  </a:lnTo>
                  <a:cubicBezTo>
                    <a:pt x="64380" y="510888"/>
                    <a:pt x="42094" y="501657"/>
                    <a:pt x="25662" y="485225"/>
                  </a:cubicBezTo>
                  <a:cubicBezTo>
                    <a:pt x="9231" y="468794"/>
                    <a:pt x="0" y="446508"/>
                    <a:pt x="0" y="423271"/>
                  </a:cubicBezTo>
                  <a:lnTo>
                    <a:pt x="0" y="87617"/>
                  </a:lnTo>
                  <a:cubicBezTo>
                    <a:pt x="0" y="64380"/>
                    <a:pt x="9231" y="42094"/>
                    <a:pt x="25662" y="25662"/>
                  </a:cubicBezTo>
                  <a:cubicBezTo>
                    <a:pt x="42094" y="9231"/>
                    <a:pt x="64380" y="0"/>
                    <a:pt x="87617" y="0"/>
                  </a:cubicBezTo>
                  <a:close/>
                </a:path>
              </a:pathLst>
            </a:custGeom>
            <a:solidFill>
              <a:srgbClr val="000000">
                <a:alpha val="80000"/>
              </a:srgbClr>
            </a:solidFill>
            <a:ln cap="rnd" cmpd="sng" w="95250">
              <a:solidFill>
                <a:srgbClr val="ED7843">
                  <a:alpha val="8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14"/>
            <p:cNvSpPr txBox="1"/>
            <p:nvPr/>
          </p:nvSpPr>
          <p:spPr>
            <a:xfrm>
              <a:off x="0" y="-38100"/>
              <a:ext cx="930900" cy="54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4" name="Google Shape;134;p14"/>
          <p:cNvGrpSpPr/>
          <p:nvPr/>
        </p:nvGrpSpPr>
        <p:grpSpPr>
          <a:xfrm>
            <a:off x="9949179" y="3059061"/>
            <a:ext cx="3534534" cy="2084498"/>
            <a:chOff x="0" y="-38100"/>
            <a:chExt cx="930900" cy="549000"/>
          </a:xfrm>
        </p:grpSpPr>
        <p:sp>
          <p:nvSpPr>
            <p:cNvPr id="135" name="Google Shape;135;p14"/>
            <p:cNvSpPr/>
            <p:nvPr/>
          </p:nvSpPr>
          <p:spPr>
            <a:xfrm>
              <a:off x="0" y="0"/>
              <a:ext cx="930880" cy="510888"/>
            </a:xfrm>
            <a:custGeom>
              <a:rect b="b" l="l" r="r" t="t"/>
              <a:pathLst>
                <a:path extrusionOk="0" h="510888" w="930880">
                  <a:moveTo>
                    <a:pt x="87617" y="0"/>
                  </a:moveTo>
                  <a:lnTo>
                    <a:pt x="843263" y="0"/>
                  </a:lnTo>
                  <a:cubicBezTo>
                    <a:pt x="866501" y="0"/>
                    <a:pt x="888786" y="9231"/>
                    <a:pt x="905218" y="25662"/>
                  </a:cubicBezTo>
                  <a:cubicBezTo>
                    <a:pt x="921649" y="42094"/>
                    <a:pt x="930880" y="64380"/>
                    <a:pt x="930880" y="87617"/>
                  </a:cubicBezTo>
                  <a:lnTo>
                    <a:pt x="930880" y="423271"/>
                  </a:lnTo>
                  <a:cubicBezTo>
                    <a:pt x="930880" y="446508"/>
                    <a:pt x="921649" y="468794"/>
                    <a:pt x="905218" y="485225"/>
                  </a:cubicBezTo>
                  <a:cubicBezTo>
                    <a:pt x="888786" y="501657"/>
                    <a:pt x="866501" y="510888"/>
                    <a:pt x="843263" y="510888"/>
                  </a:cubicBezTo>
                  <a:lnTo>
                    <a:pt x="87617" y="510888"/>
                  </a:lnTo>
                  <a:cubicBezTo>
                    <a:pt x="64380" y="510888"/>
                    <a:pt x="42094" y="501657"/>
                    <a:pt x="25662" y="485225"/>
                  </a:cubicBezTo>
                  <a:cubicBezTo>
                    <a:pt x="9231" y="468794"/>
                    <a:pt x="0" y="446508"/>
                    <a:pt x="0" y="423271"/>
                  </a:cubicBezTo>
                  <a:lnTo>
                    <a:pt x="0" y="87617"/>
                  </a:lnTo>
                  <a:cubicBezTo>
                    <a:pt x="0" y="64380"/>
                    <a:pt x="9231" y="42094"/>
                    <a:pt x="25662" y="25662"/>
                  </a:cubicBezTo>
                  <a:cubicBezTo>
                    <a:pt x="42094" y="9231"/>
                    <a:pt x="64380" y="0"/>
                    <a:pt x="87617" y="0"/>
                  </a:cubicBezTo>
                  <a:close/>
                </a:path>
              </a:pathLst>
            </a:custGeom>
            <a:solidFill>
              <a:srgbClr val="000000">
                <a:alpha val="80000"/>
              </a:srgbClr>
            </a:solidFill>
            <a:ln cap="rnd" cmpd="sng" w="95250">
              <a:solidFill>
                <a:srgbClr val="ED7843">
                  <a:alpha val="8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14"/>
            <p:cNvSpPr txBox="1"/>
            <p:nvPr/>
          </p:nvSpPr>
          <p:spPr>
            <a:xfrm>
              <a:off x="0" y="-38100"/>
              <a:ext cx="930900" cy="54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7" name="Google Shape;137;p14"/>
          <p:cNvGrpSpPr/>
          <p:nvPr/>
        </p:nvGrpSpPr>
        <p:grpSpPr>
          <a:xfrm>
            <a:off x="13724864" y="3059061"/>
            <a:ext cx="3534534" cy="2084498"/>
            <a:chOff x="0" y="-38100"/>
            <a:chExt cx="930900" cy="549000"/>
          </a:xfrm>
        </p:grpSpPr>
        <p:sp>
          <p:nvSpPr>
            <p:cNvPr id="138" name="Google Shape;138;p14"/>
            <p:cNvSpPr/>
            <p:nvPr/>
          </p:nvSpPr>
          <p:spPr>
            <a:xfrm>
              <a:off x="0" y="0"/>
              <a:ext cx="930880" cy="510888"/>
            </a:xfrm>
            <a:custGeom>
              <a:rect b="b" l="l" r="r" t="t"/>
              <a:pathLst>
                <a:path extrusionOk="0" h="510888" w="930880">
                  <a:moveTo>
                    <a:pt x="87617" y="0"/>
                  </a:moveTo>
                  <a:lnTo>
                    <a:pt x="843263" y="0"/>
                  </a:lnTo>
                  <a:cubicBezTo>
                    <a:pt x="866501" y="0"/>
                    <a:pt x="888786" y="9231"/>
                    <a:pt x="905218" y="25662"/>
                  </a:cubicBezTo>
                  <a:cubicBezTo>
                    <a:pt x="921649" y="42094"/>
                    <a:pt x="930880" y="64380"/>
                    <a:pt x="930880" y="87617"/>
                  </a:cubicBezTo>
                  <a:lnTo>
                    <a:pt x="930880" y="423271"/>
                  </a:lnTo>
                  <a:cubicBezTo>
                    <a:pt x="930880" y="446508"/>
                    <a:pt x="921649" y="468794"/>
                    <a:pt x="905218" y="485225"/>
                  </a:cubicBezTo>
                  <a:cubicBezTo>
                    <a:pt x="888786" y="501657"/>
                    <a:pt x="866501" y="510888"/>
                    <a:pt x="843263" y="510888"/>
                  </a:cubicBezTo>
                  <a:lnTo>
                    <a:pt x="87617" y="510888"/>
                  </a:lnTo>
                  <a:cubicBezTo>
                    <a:pt x="64380" y="510888"/>
                    <a:pt x="42094" y="501657"/>
                    <a:pt x="25662" y="485225"/>
                  </a:cubicBezTo>
                  <a:cubicBezTo>
                    <a:pt x="9231" y="468794"/>
                    <a:pt x="0" y="446508"/>
                    <a:pt x="0" y="423271"/>
                  </a:cubicBezTo>
                  <a:lnTo>
                    <a:pt x="0" y="87617"/>
                  </a:lnTo>
                  <a:cubicBezTo>
                    <a:pt x="0" y="64380"/>
                    <a:pt x="9231" y="42094"/>
                    <a:pt x="25662" y="25662"/>
                  </a:cubicBezTo>
                  <a:cubicBezTo>
                    <a:pt x="42094" y="9231"/>
                    <a:pt x="64380" y="0"/>
                    <a:pt x="87617" y="0"/>
                  </a:cubicBezTo>
                  <a:close/>
                </a:path>
              </a:pathLst>
            </a:custGeom>
            <a:solidFill>
              <a:srgbClr val="000000">
                <a:alpha val="80000"/>
              </a:srgbClr>
            </a:solidFill>
            <a:ln cap="rnd" cmpd="sng" w="95250">
              <a:solidFill>
                <a:srgbClr val="ED7843">
                  <a:alpha val="8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14"/>
            <p:cNvSpPr txBox="1"/>
            <p:nvPr/>
          </p:nvSpPr>
          <p:spPr>
            <a:xfrm>
              <a:off x="0" y="-38100"/>
              <a:ext cx="930900" cy="54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0" name="Google Shape;140;p14"/>
          <p:cNvGrpSpPr/>
          <p:nvPr/>
        </p:nvGrpSpPr>
        <p:grpSpPr>
          <a:xfrm>
            <a:off x="6173495" y="5354648"/>
            <a:ext cx="3534534" cy="2084498"/>
            <a:chOff x="0" y="-38100"/>
            <a:chExt cx="930900" cy="549000"/>
          </a:xfrm>
        </p:grpSpPr>
        <p:sp>
          <p:nvSpPr>
            <p:cNvPr id="141" name="Google Shape;141;p14"/>
            <p:cNvSpPr/>
            <p:nvPr/>
          </p:nvSpPr>
          <p:spPr>
            <a:xfrm>
              <a:off x="0" y="0"/>
              <a:ext cx="930880" cy="510888"/>
            </a:xfrm>
            <a:custGeom>
              <a:rect b="b" l="l" r="r" t="t"/>
              <a:pathLst>
                <a:path extrusionOk="0" h="510888" w="930880">
                  <a:moveTo>
                    <a:pt x="87617" y="0"/>
                  </a:moveTo>
                  <a:lnTo>
                    <a:pt x="843263" y="0"/>
                  </a:lnTo>
                  <a:cubicBezTo>
                    <a:pt x="866501" y="0"/>
                    <a:pt x="888786" y="9231"/>
                    <a:pt x="905218" y="25662"/>
                  </a:cubicBezTo>
                  <a:cubicBezTo>
                    <a:pt x="921649" y="42094"/>
                    <a:pt x="930880" y="64380"/>
                    <a:pt x="930880" y="87617"/>
                  </a:cubicBezTo>
                  <a:lnTo>
                    <a:pt x="930880" y="423271"/>
                  </a:lnTo>
                  <a:cubicBezTo>
                    <a:pt x="930880" y="446508"/>
                    <a:pt x="921649" y="468794"/>
                    <a:pt x="905218" y="485225"/>
                  </a:cubicBezTo>
                  <a:cubicBezTo>
                    <a:pt x="888786" y="501657"/>
                    <a:pt x="866501" y="510888"/>
                    <a:pt x="843263" y="510888"/>
                  </a:cubicBezTo>
                  <a:lnTo>
                    <a:pt x="87617" y="510888"/>
                  </a:lnTo>
                  <a:cubicBezTo>
                    <a:pt x="64380" y="510888"/>
                    <a:pt x="42094" y="501657"/>
                    <a:pt x="25662" y="485225"/>
                  </a:cubicBezTo>
                  <a:cubicBezTo>
                    <a:pt x="9231" y="468794"/>
                    <a:pt x="0" y="446508"/>
                    <a:pt x="0" y="423271"/>
                  </a:cubicBezTo>
                  <a:lnTo>
                    <a:pt x="0" y="87617"/>
                  </a:lnTo>
                  <a:cubicBezTo>
                    <a:pt x="0" y="64380"/>
                    <a:pt x="9231" y="42094"/>
                    <a:pt x="25662" y="25662"/>
                  </a:cubicBezTo>
                  <a:cubicBezTo>
                    <a:pt x="42094" y="9231"/>
                    <a:pt x="64380" y="0"/>
                    <a:pt x="87617" y="0"/>
                  </a:cubicBezTo>
                  <a:close/>
                </a:path>
              </a:pathLst>
            </a:custGeom>
            <a:solidFill>
              <a:srgbClr val="000000">
                <a:alpha val="80000"/>
              </a:srgbClr>
            </a:solidFill>
            <a:ln cap="rnd" cmpd="sng" w="95250">
              <a:solidFill>
                <a:srgbClr val="ED7843">
                  <a:alpha val="8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4"/>
            <p:cNvSpPr txBox="1"/>
            <p:nvPr/>
          </p:nvSpPr>
          <p:spPr>
            <a:xfrm>
              <a:off x="0" y="-38100"/>
              <a:ext cx="930900" cy="54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3" name="Google Shape;143;p14"/>
          <p:cNvGrpSpPr/>
          <p:nvPr/>
        </p:nvGrpSpPr>
        <p:grpSpPr>
          <a:xfrm>
            <a:off x="9949179" y="5354648"/>
            <a:ext cx="3534534" cy="2084498"/>
            <a:chOff x="0" y="-38100"/>
            <a:chExt cx="930900" cy="549000"/>
          </a:xfrm>
        </p:grpSpPr>
        <p:sp>
          <p:nvSpPr>
            <p:cNvPr id="144" name="Google Shape;144;p14"/>
            <p:cNvSpPr/>
            <p:nvPr/>
          </p:nvSpPr>
          <p:spPr>
            <a:xfrm>
              <a:off x="0" y="0"/>
              <a:ext cx="930880" cy="510888"/>
            </a:xfrm>
            <a:custGeom>
              <a:rect b="b" l="l" r="r" t="t"/>
              <a:pathLst>
                <a:path extrusionOk="0" h="510888" w="930880">
                  <a:moveTo>
                    <a:pt x="87617" y="0"/>
                  </a:moveTo>
                  <a:lnTo>
                    <a:pt x="843263" y="0"/>
                  </a:lnTo>
                  <a:cubicBezTo>
                    <a:pt x="866501" y="0"/>
                    <a:pt x="888786" y="9231"/>
                    <a:pt x="905218" y="25662"/>
                  </a:cubicBezTo>
                  <a:cubicBezTo>
                    <a:pt x="921649" y="42094"/>
                    <a:pt x="930880" y="64380"/>
                    <a:pt x="930880" y="87617"/>
                  </a:cubicBezTo>
                  <a:lnTo>
                    <a:pt x="930880" y="423271"/>
                  </a:lnTo>
                  <a:cubicBezTo>
                    <a:pt x="930880" y="446508"/>
                    <a:pt x="921649" y="468794"/>
                    <a:pt x="905218" y="485225"/>
                  </a:cubicBezTo>
                  <a:cubicBezTo>
                    <a:pt x="888786" y="501657"/>
                    <a:pt x="866501" y="510888"/>
                    <a:pt x="843263" y="510888"/>
                  </a:cubicBezTo>
                  <a:lnTo>
                    <a:pt x="87617" y="510888"/>
                  </a:lnTo>
                  <a:cubicBezTo>
                    <a:pt x="64380" y="510888"/>
                    <a:pt x="42094" y="501657"/>
                    <a:pt x="25662" y="485225"/>
                  </a:cubicBezTo>
                  <a:cubicBezTo>
                    <a:pt x="9231" y="468794"/>
                    <a:pt x="0" y="446508"/>
                    <a:pt x="0" y="423271"/>
                  </a:cubicBezTo>
                  <a:lnTo>
                    <a:pt x="0" y="87617"/>
                  </a:lnTo>
                  <a:cubicBezTo>
                    <a:pt x="0" y="64380"/>
                    <a:pt x="9231" y="42094"/>
                    <a:pt x="25662" y="25662"/>
                  </a:cubicBezTo>
                  <a:cubicBezTo>
                    <a:pt x="42094" y="9231"/>
                    <a:pt x="64380" y="0"/>
                    <a:pt x="87617" y="0"/>
                  </a:cubicBezTo>
                  <a:close/>
                </a:path>
              </a:pathLst>
            </a:custGeom>
            <a:solidFill>
              <a:srgbClr val="000000">
                <a:alpha val="80000"/>
              </a:srgbClr>
            </a:solidFill>
            <a:ln cap="rnd" cmpd="sng" w="95250">
              <a:solidFill>
                <a:srgbClr val="ED7843">
                  <a:alpha val="8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14"/>
            <p:cNvSpPr txBox="1"/>
            <p:nvPr/>
          </p:nvSpPr>
          <p:spPr>
            <a:xfrm>
              <a:off x="0" y="-38100"/>
              <a:ext cx="930900" cy="54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6" name="Google Shape;146;p14"/>
          <p:cNvGrpSpPr/>
          <p:nvPr/>
        </p:nvGrpSpPr>
        <p:grpSpPr>
          <a:xfrm>
            <a:off x="13724864" y="5354648"/>
            <a:ext cx="3534534" cy="2084498"/>
            <a:chOff x="0" y="-38100"/>
            <a:chExt cx="930900" cy="549000"/>
          </a:xfrm>
        </p:grpSpPr>
        <p:sp>
          <p:nvSpPr>
            <p:cNvPr id="147" name="Google Shape;147;p14"/>
            <p:cNvSpPr/>
            <p:nvPr/>
          </p:nvSpPr>
          <p:spPr>
            <a:xfrm>
              <a:off x="0" y="0"/>
              <a:ext cx="930880" cy="510888"/>
            </a:xfrm>
            <a:custGeom>
              <a:rect b="b" l="l" r="r" t="t"/>
              <a:pathLst>
                <a:path extrusionOk="0" h="510888" w="930880">
                  <a:moveTo>
                    <a:pt x="87617" y="0"/>
                  </a:moveTo>
                  <a:lnTo>
                    <a:pt x="843263" y="0"/>
                  </a:lnTo>
                  <a:cubicBezTo>
                    <a:pt x="866501" y="0"/>
                    <a:pt x="888786" y="9231"/>
                    <a:pt x="905218" y="25662"/>
                  </a:cubicBezTo>
                  <a:cubicBezTo>
                    <a:pt x="921649" y="42094"/>
                    <a:pt x="930880" y="64380"/>
                    <a:pt x="930880" y="87617"/>
                  </a:cubicBezTo>
                  <a:lnTo>
                    <a:pt x="930880" y="423271"/>
                  </a:lnTo>
                  <a:cubicBezTo>
                    <a:pt x="930880" y="446508"/>
                    <a:pt x="921649" y="468794"/>
                    <a:pt x="905218" y="485225"/>
                  </a:cubicBezTo>
                  <a:cubicBezTo>
                    <a:pt x="888786" y="501657"/>
                    <a:pt x="866501" y="510888"/>
                    <a:pt x="843263" y="510888"/>
                  </a:cubicBezTo>
                  <a:lnTo>
                    <a:pt x="87617" y="510888"/>
                  </a:lnTo>
                  <a:cubicBezTo>
                    <a:pt x="64380" y="510888"/>
                    <a:pt x="42094" y="501657"/>
                    <a:pt x="25662" y="485225"/>
                  </a:cubicBezTo>
                  <a:cubicBezTo>
                    <a:pt x="9231" y="468794"/>
                    <a:pt x="0" y="446508"/>
                    <a:pt x="0" y="423271"/>
                  </a:cubicBezTo>
                  <a:lnTo>
                    <a:pt x="0" y="87617"/>
                  </a:lnTo>
                  <a:cubicBezTo>
                    <a:pt x="0" y="64380"/>
                    <a:pt x="9231" y="42094"/>
                    <a:pt x="25662" y="25662"/>
                  </a:cubicBezTo>
                  <a:cubicBezTo>
                    <a:pt x="42094" y="9231"/>
                    <a:pt x="64380" y="0"/>
                    <a:pt x="87617" y="0"/>
                  </a:cubicBezTo>
                  <a:close/>
                </a:path>
              </a:pathLst>
            </a:custGeom>
            <a:solidFill>
              <a:srgbClr val="000000">
                <a:alpha val="80000"/>
              </a:srgbClr>
            </a:solidFill>
            <a:ln cap="rnd" cmpd="sng" w="95250">
              <a:solidFill>
                <a:srgbClr val="ED7843">
                  <a:alpha val="8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14"/>
            <p:cNvSpPr txBox="1"/>
            <p:nvPr/>
          </p:nvSpPr>
          <p:spPr>
            <a:xfrm>
              <a:off x="0" y="-38100"/>
              <a:ext cx="930900" cy="54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0 1 1 1">
  <p:cSld name="CUSTOM_9_1_1_1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1" name="Google Shape;151;p15"/>
          <p:cNvGrpSpPr/>
          <p:nvPr/>
        </p:nvGrpSpPr>
        <p:grpSpPr>
          <a:xfrm>
            <a:off x="-516761" y="2384525"/>
            <a:ext cx="19322044" cy="5373324"/>
            <a:chOff x="0" y="-38100"/>
            <a:chExt cx="5088900" cy="1415187"/>
          </a:xfrm>
        </p:grpSpPr>
        <p:sp>
          <p:nvSpPr>
            <p:cNvPr id="152" name="Google Shape;152;p15"/>
            <p:cNvSpPr/>
            <p:nvPr/>
          </p:nvSpPr>
          <p:spPr>
            <a:xfrm>
              <a:off x="0" y="0"/>
              <a:ext cx="5088796" cy="1377087"/>
            </a:xfrm>
            <a:custGeom>
              <a:rect b="b" l="l" r="r" t="t"/>
              <a:pathLst>
                <a:path extrusionOk="0" h="1377087" w="5088796">
                  <a:moveTo>
                    <a:pt x="16028" y="0"/>
                  </a:moveTo>
                  <a:lnTo>
                    <a:pt x="5072768" y="0"/>
                  </a:lnTo>
                  <a:cubicBezTo>
                    <a:pt x="5077019" y="0"/>
                    <a:pt x="5081096" y="1689"/>
                    <a:pt x="5084102" y="4694"/>
                  </a:cubicBezTo>
                  <a:cubicBezTo>
                    <a:pt x="5087107" y="7700"/>
                    <a:pt x="5088796" y="11777"/>
                    <a:pt x="5088796" y="16028"/>
                  </a:cubicBezTo>
                  <a:lnTo>
                    <a:pt x="5088796" y="1361059"/>
                  </a:lnTo>
                  <a:cubicBezTo>
                    <a:pt x="5088796" y="1369911"/>
                    <a:pt x="5081620" y="1377087"/>
                    <a:pt x="5072768" y="1377087"/>
                  </a:cubicBezTo>
                  <a:lnTo>
                    <a:pt x="16028" y="1377087"/>
                  </a:lnTo>
                  <a:cubicBezTo>
                    <a:pt x="7176" y="1377087"/>
                    <a:pt x="0" y="1369911"/>
                    <a:pt x="0" y="1361059"/>
                  </a:cubicBezTo>
                  <a:lnTo>
                    <a:pt x="0" y="16028"/>
                  </a:lnTo>
                  <a:cubicBezTo>
                    <a:pt x="0" y="7176"/>
                    <a:pt x="7176" y="0"/>
                    <a:pt x="16028" y="0"/>
                  </a:cubicBezTo>
                  <a:close/>
                </a:path>
              </a:pathLst>
            </a:custGeom>
            <a:solidFill>
              <a:srgbClr val="000000">
                <a:alpha val="80000"/>
              </a:srgbClr>
            </a:solidFill>
            <a:ln cap="rnd" cmpd="sng" w="95250">
              <a:solidFill>
                <a:srgbClr val="ED7843">
                  <a:alpha val="8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5"/>
            <p:cNvSpPr txBox="1"/>
            <p:nvPr/>
          </p:nvSpPr>
          <p:spPr>
            <a:xfrm>
              <a:off x="0" y="-38100"/>
              <a:ext cx="5088900" cy="141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4" name="Google Shape;154;p15"/>
          <p:cNvSpPr/>
          <p:nvPr/>
        </p:nvSpPr>
        <p:spPr>
          <a:xfrm>
            <a:off x="10051377" y="1028700"/>
            <a:ext cx="8753384" cy="9947027"/>
          </a:xfrm>
          <a:custGeom>
            <a:rect b="b" l="l" r="r" t="t"/>
            <a:pathLst>
              <a:path extrusionOk="0" h="9947027" w="8753384">
                <a:moveTo>
                  <a:pt x="0" y="0"/>
                </a:moveTo>
                <a:lnTo>
                  <a:pt x="8753384" y="0"/>
                </a:lnTo>
                <a:lnTo>
                  <a:pt x="8753384" y="9947027"/>
                </a:lnTo>
                <a:lnTo>
                  <a:pt x="0" y="99470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2232376"/>
            <a:ext cx="18288000" cy="1251936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/>
          <p:nvPr/>
        </p:nvSpPr>
        <p:spPr>
          <a:xfrm>
            <a:off x="11341315" y="2659721"/>
            <a:ext cx="7159156" cy="7314591"/>
          </a:xfrm>
          <a:custGeom>
            <a:rect b="b" l="l" r="r" t="t"/>
            <a:pathLst>
              <a:path extrusionOk="0" h="7314591" w="7159156">
                <a:moveTo>
                  <a:pt x="0" y="0"/>
                </a:moveTo>
                <a:lnTo>
                  <a:pt x="7159157" y="0"/>
                </a:lnTo>
                <a:lnTo>
                  <a:pt x="7159157" y="7314592"/>
                </a:lnTo>
                <a:lnTo>
                  <a:pt x="0" y="73145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116166"/>
            <a:ext cx="18288000" cy="125193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oogle Shape;20;p4"/>
          <p:cNvGrpSpPr/>
          <p:nvPr/>
        </p:nvGrpSpPr>
        <p:grpSpPr>
          <a:xfrm>
            <a:off x="1057727" y="2261036"/>
            <a:ext cx="9865975" cy="5260753"/>
            <a:chOff x="0" y="-38100"/>
            <a:chExt cx="2598429" cy="1385539"/>
          </a:xfrm>
        </p:grpSpPr>
        <p:sp>
          <p:nvSpPr>
            <p:cNvPr id="21" name="Google Shape;21;p4"/>
            <p:cNvSpPr/>
            <p:nvPr/>
          </p:nvSpPr>
          <p:spPr>
            <a:xfrm>
              <a:off x="0" y="0"/>
              <a:ext cx="2598429" cy="1347439"/>
            </a:xfrm>
            <a:custGeom>
              <a:rect b="b" l="l" r="r" t="t"/>
              <a:pathLst>
                <a:path extrusionOk="0" h="1347439" w="2598429">
                  <a:moveTo>
                    <a:pt x="31389" y="0"/>
                  </a:moveTo>
                  <a:lnTo>
                    <a:pt x="2567041" y="0"/>
                  </a:lnTo>
                  <a:cubicBezTo>
                    <a:pt x="2575366" y="0"/>
                    <a:pt x="2583349" y="3307"/>
                    <a:pt x="2589236" y="9193"/>
                  </a:cubicBezTo>
                  <a:cubicBezTo>
                    <a:pt x="2595122" y="15080"/>
                    <a:pt x="2598429" y="23064"/>
                    <a:pt x="2598429" y="31389"/>
                  </a:cubicBezTo>
                  <a:lnTo>
                    <a:pt x="2598429" y="1316051"/>
                  </a:lnTo>
                  <a:cubicBezTo>
                    <a:pt x="2598429" y="1333386"/>
                    <a:pt x="2584376" y="1347439"/>
                    <a:pt x="2567041" y="1347439"/>
                  </a:cubicBezTo>
                  <a:lnTo>
                    <a:pt x="31389" y="1347439"/>
                  </a:lnTo>
                  <a:cubicBezTo>
                    <a:pt x="14053" y="1347439"/>
                    <a:pt x="0" y="1333386"/>
                    <a:pt x="0" y="1316051"/>
                  </a:cubicBezTo>
                  <a:lnTo>
                    <a:pt x="0" y="31389"/>
                  </a:lnTo>
                  <a:cubicBezTo>
                    <a:pt x="0" y="14053"/>
                    <a:pt x="14053" y="0"/>
                    <a:pt x="31389" y="0"/>
                  </a:cubicBezTo>
                  <a:close/>
                </a:path>
              </a:pathLst>
            </a:custGeom>
            <a:solidFill>
              <a:srgbClr val="000000">
                <a:alpha val="80000"/>
              </a:srgbClr>
            </a:solidFill>
            <a:ln cap="rnd" cmpd="sng" w="95250">
              <a:solidFill>
                <a:srgbClr val="ED7843">
                  <a:alpha val="8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4"/>
            <p:cNvSpPr txBox="1"/>
            <p:nvPr/>
          </p:nvSpPr>
          <p:spPr>
            <a:xfrm>
              <a:off x="0" y="-38100"/>
              <a:ext cx="2598300" cy="138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2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116166"/>
            <a:ext cx="18288000" cy="125193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Google Shape;25;p5"/>
          <p:cNvGrpSpPr/>
          <p:nvPr/>
        </p:nvGrpSpPr>
        <p:grpSpPr>
          <a:xfrm>
            <a:off x="5502648" y="1310419"/>
            <a:ext cx="12088950" cy="7521549"/>
            <a:chOff x="0" y="-38100"/>
            <a:chExt cx="3183900" cy="1980971"/>
          </a:xfrm>
        </p:grpSpPr>
        <p:sp>
          <p:nvSpPr>
            <p:cNvPr id="26" name="Google Shape;26;p5"/>
            <p:cNvSpPr/>
            <p:nvPr/>
          </p:nvSpPr>
          <p:spPr>
            <a:xfrm>
              <a:off x="0" y="0"/>
              <a:ext cx="3183769" cy="1942871"/>
            </a:xfrm>
            <a:custGeom>
              <a:rect b="b" l="l" r="r" t="t"/>
              <a:pathLst>
                <a:path extrusionOk="0" h="1942871" w="3183769">
                  <a:moveTo>
                    <a:pt x="25618" y="0"/>
                  </a:moveTo>
                  <a:lnTo>
                    <a:pt x="3158151" y="0"/>
                  </a:lnTo>
                  <a:cubicBezTo>
                    <a:pt x="3164945" y="0"/>
                    <a:pt x="3171461" y="2699"/>
                    <a:pt x="3176266" y="7503"/>
                  </a:cubicBezTo>
                  <a:cubicBezTo>
                    <a:pt x="3181070" y="12308"/>
                    <a:pt x="3183769" y="18823"/>
                    <a:pt x="3183769" y="25618"/>
                  </a:cubicBezTo>
                  <a:lnTo>
                    <a:pt x="3183769" y="1917253"/>
                  </a:lnTo>
                  <a:cubicBezTo>
                    <a:pt x="3183769" y="1924047"/>
                    <a:pt x="3181070" y="1930563"/>
                    <a:pt x="3176266" y="1935368"/>
                  </a:cubicBezTo>
                  <a:cubicBezTo>
                    <a:pt x="3171461" y="1940172"/>
                    <a:pt x="3164945" y="1942871"/>
                    <a:pt x="3158151" y="1942871"/>
                  </a:cubicBezTo>
                  <a:lnTo>
                    <a:pt x="25618" y="1942871"/>
                  </a:lnTo>
                  <a:cubicBezTo>
                    <a:pt x="18823" y="1942871"/>
                    <a:pt x="12308" y="1940172"/>
                    <a:pt x="7503" y="1935368"/>
                  </a:cubicBezTo>
                  <a:cubicBezTo>
                    <a:pt x="2699" y="1930563"/>
                    <a:pt x="0" y="1924047"/>
                    <a:pt x="0" y="1917253"/>
                  </a:cubicBezTo>
                  <a:lnTo>
                    <a:pt x="0" y="25618"/>
                  </a:lnTo>
                  <a:cubicBezTo>
                    <a:pt x="0" y="18823"/>
                    <a:pt x="2699" y="12308"/>
                    <a:pt x="7503" y="7503"/>
                  </a:cubicBezTo>
                  <a:cubicBezTo>
                    <a:pt x="12308" y="2699"/>
                    <a:pt x="18823" y="0"/>
                    <a:pt x="25618" y="0"/>
                  </a:cubicBezTo>
                  <a:close/>
                </a:path>
              </a:pathLst>
            </a:custGeom>
            <a:solidFill>
              <a:srgbClr val="000000">
                <a:alpha val="80000"/>
              </a:srgbClr>
            </a:solidFill>
            <a:ln cap="rnd" cmpd="sng" w="95250">
              <a:solidFill>
                <a:srgbClr val="ED7843">
                  <a:alpha val="8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5"/>
            <p:cNvSpPr txBox="1"/>
            <p:nvPr/>
          </p:nvSpPr>
          <p:spPr>
            <a:xfrm>
              <a:off x="0" y="-38100"/>
              <a:ext cx="3183900" cy="198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" name="Google Shape;28;p5"/>
          <p:cNvSpPr/>
          <p:nvPr/>
        </p:nvSpPr>
        <p:spPr>
          <a:xfrm flipH="1">
            <a:off x="-630522" y="1900003"/>
            <a:ext cx="6959432" cy="7775902"/>
          </a:xfrm>
          <a:custGeom>
            <a:rect b="b" l="l" r="r" t="t"/>
            <a:pathLst>
              <a:path extrusionOk="0" h="7775902" w="6959432">
                <a:moveTo>
                  <a:pt x="6959432" y="0"/>
                </a:moveTo>
                <a:lnTo>
                  <a:pt x="0" y="0"/>
                </a:lnTo>
                <a:lnTo>
                  <a:pt x="0" y="7775902"/>
                </a:lnTo>
                <a:lnTo>
                  <a:pt x="6959432" y="7775902"/>
                </a:lnTo>
                <a:lnTo>
                  <a:pt x="6959432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_3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116166"/>
            <a:ext cx="18288000" cy="125193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" name="Google Shape;31;p6"/>
          <p:cNvGrpSpPr/>
          <p:nvPr/>
        </p:nvGrpSpPr>
        <p:grpSpPr>
          <a:xfrm>
            <a:off x="3487790" y="1910323"/>
            <a:ext cx="4967484" cy="5446410"/>
            <a:chOff x="0" y="-38100"/>
            <a:chExt cx="1308300" cy="1434436"/>
          </a:xfrm>
        </p:grpSpPr>
        <p:sp>
          <p:nvSpPr>
            <p:cNvPr id="32" name="Google Shape;32;p6"/>
            <p:cNvSpPr/>
            <p:nvPr/>
          </p:nvSpPr>
          <p:spPr>
            <a:xfrm>
              <a:off x="0" y="0"/>
              <a:ext cx="1308163" cy="1396336"/>
            </a:xfrm>
            <a:custGeom>
              <a:rect b="b" l="l" r="r" t="t"/>
              <a:pathLst>
                <a:path extrusionOk="0" h="1396336" w="1308163">
                  <a:moveTo>
                    <a:pt x="62348" y="0"/>
                  </a:moveTo>
                  <a:lnTo>
                    <a:pt x="1245815" y="0"/>
                  </a:lnTo>
                  <a:cubicBezTo>
                    <a:pt x="1262351" y="0"/>
                    <a:pt x="1278209" y="6569"/>
                    <a:pt x="1289902" y="18261"/>
                  </a:cubicBezTo>
                  <a:cubicBezTo>
                    <a:pt x="1301594" y="29954"/>
                    <a:pt x="1308163" y="45812"/>
                    <a:pt x="1308163" y="62348"/>
                  </a:cubicBezTo>
                  <a:lnTo>
                    <a:pt x="1308163" y="1333989"/>
                  </a:lnTo>
                  <a:cubicBezTo>
                    <a:pt x="1308163" y="1368422"/>
                    <a:pt x="1280249" y="1396336"/>
                    <a:pt x="1245815" y="1396336"/>
                  </a:cubicBezTo>
                  <a:lnTo>
                    <a:pt x="62348" y="1396336"/>
                  </a:lnTo>
                  <a:cubicBezTo>
                    <a:pt x="27914" y="1396336"/>
                    <a:pt x="0" y="1368422"/>
                    <a:pt x="0" y="1333989"/>
                  </a:cubicBezTo>
                  <a:lnTo>
                    <a:pt x="0" y="62348"/>
                  </a:lnTo>
                  <a:cubicBezTo>
                    <a:pt x="0" y="27914"/>
                    <a:pt x="27914" y="0"/>
                    <a:pt x="62348" y="0"/>
                  </a:cubicBezTo>
                  <a:close/>
                </a:path>
              </a:pathLst>
            </a:custGeom>
            <a:solidFill>
              <a:srgbClr val="000000">
                <a:alpha val="80000"/>
              </a:srgbClr>
            </a:solidFill>
            <a:ln cap="rnd" cmpd="sng" w="95250">
              <a:solidFill>
                <a:srgbClr val="ED7843">
                  <a:alpha val="8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6"/>
            <p:cNvSpPr txBox="1"/>
            <p:nvPr/>
          </p:nvSpPr>
          <p:spPr>
            <a:xfrm>
              <a:off x="0" y="-38100"/>
              <a:ext cx="1308300" cy="143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" name="Google Shape;34;p6"/>
          <p:cNvGrpSpPr/>
          <p:nvPr/>
        </p:nvGrpSpPr>
        <p:grpSpPr>
          <a:xfrm>
            <a:off x="9608442" y="1910323"/>
            <a:ext cx="4967484" cy="5446410"/>
            <a:chOff x="0" y="-38100"/>
            <a:chExt cx="1308300" cy="1434436"/>
          </a:xfrm>
        </p:grpSpPr>
        <p:sp>
          <p:nvSpPr>
            <p:cNvPr id="35" name="Google Shape;35;p6"/>
            <p:cNvSpPr/>
            <p:nvPr/>
          </p:nvSpPr>
          <p:spPr>
            <a:xfrm>
              <a:off x="0" y="0"/>
              <a:ext cx="1308163" cy="1396336"/>
            </a:xfrm>
            <a:custGeom>
              <a:rect b="b" l="l" r="r" t="t"/>
              <a:pathLst>
                <a:path extrusionOk="0" h="1396336" w="1308163">
                  <a:moveTo>
                    <a:pt x="62348" y="0"/>
                  </a:moveTo>
                  <a:lnTo>
                    <a:pt x="1245815" y="0"/>
                  </a:lnTo>
                  <a:cubicBezTo>
                    <a:pt x="1262351" y="0"/>
                    <a:pt x="1278209" y="6569"/>
                    <a:pt x="1289902" y="18261"/>
                  </a:cubicBezTo>
                  <a:cubicBezTo>
                    <a:pt x="1301594" y="29954"/>
                    <a:pt x="1308163" y="45812"/>
                    <a:pt x="1308163" y="62348"/>
                  </a:cubicBezTo>
                  <a:lnTo>
                    <a:pt x="1308163" y="1333989"/>
                  </a:lnTo>
                  <a:cubicBezTo>
                    <a:pt x="1308163" y="1368422"/>
                    <a:pt x="1280249" y="1396336"/>
                    <a:pt x="1245815" y="1396336"/>
                  </a:cubicBezTo>
                  <a:lnTo>
                    <a:pt x="62348" y="1396336"/>
                  </a:lnTo>
                  <a:cubicBezTo>
                    <a:pt x="27914" y="1396336"/>
                    <a:pt x="0" y="1368422"/>
                    <a:pt x="0" y="1333989"/>
                  </a:cubicBezTo>
                  <a:lnTo>
                    <a:pt x="0" y="62348"/>
                  </a:lnTo>
                  <a:cubicBezTo>
                    <a:pt x="0" y="27914"/>
                    <a:pt x="27914" y="0"/>
                    <a:pt x="62348" y="0"/>
                  </a:cubicBezTo>
                  <a:close/>
                </a:path>
              </a:pathLst>
            </a:custGeom>
            <a:solidFill>
              <a:srgbClr val="000000">
                <a:alpha val="80000"/>
              </a:srgbClr>
            </a:solidFill>
            <a:ln cap="rnd" cmpd="sng" w="95250">
              <a:solidFill>
                <a:srgbClr val="ED7843">
                  <a:alpha val="8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6"/>
            <p:cNvSpPr txBox="1"/>
            <p:nvPr/>
          </p:nvSpPr>
          <p:spPr>
            <a:xfrm>
              <a:off x="0" y="-38100"/>
              <a:ext cx="1308300" cy="143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" name="Google Shape;37;p6"/>
          <p:cNvSpPr/>
          <p:nvPr/>
        </p:nvSpPr>
        <p:spPr>
          <a:xfrm>
            <a:off x="-390840" y="3046511"/>
            <a:ext cx="4437515" cy="7442374"/>
          </a:xfrm>
          <a:custGeom>
            <a:rect b="b" l="l" r="r" t="t"/>
            <a:pathLst>
              <a:path extrusionOk="0" h="7442374" w="4437515">
                <a:moveTo>
                  <a:pt x="0" y="0"/>
                </a:moveTo>
                <a:lnTo>
                  <a:pt x="4437515" y="0"/>
                </a:lnTo>
                <a:lnTo>
                  <a:pt x="4437515" y="7442374"/>
                </a:lnTo>
                <a:lnTo>
                  <a:pt x="0" y="74423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" name="Google Shape;38;p6"/>
          <p:cNvSpPr/>
          <p:nvPr/>
        </p:nvSpPr>
        <p:spPr>
          <a:xfrm>
            <a:off x="13194515" y="3873616"/>
            <a:ext cx="6130229" cy="6966169"/>
          </a:xfrm>
          <a:custGeom>
            <a:rect b="b" l="l" r="r" t="t"/>
            <a:pathLst>
              <a:path extrusionOk="0" h="6966169" w="6130229">
                <a:moveTo>
                  <a:pt x="0" y="0"/>
                </a:moveTo>
                <a:lnTo>
                  <a:pt x="6130229" y="0"/>
                </a:lnTo>
                <a:lnTo>
                  <a:pt x="6130229" y="6966168"/>
                </a:lnTo>
                <a:lnTo>
                  <a:pt x="0" y="69661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5">
  <p:cSld name="CUSTOM_4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4"/>
            <a:ext cx="18288000" cy="102869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" name="Google Shape;41;p7"/>
          <p:cNvGrpSpPr/>
          <p:nvPr/>
        </p:nvGrpSpPr>
        <p:grpSpPr>
          <a:xfrm>
            <a:off x="6760052" y="1313529"/>
            <a:ext cx="4768182" cy="1811267"/>
            <a:chOff x="0" y="-38100"/>
            <a:chExt cx="1388400" cy="527405"/>
          </a:xfrm>
        </p:grpSpPr>
        <p:sp>
          <p:nvSpPr>
            <p:cNvPr id="42" name="Google Shape;42;p7"/>
            <p:cNvSpPr/>
            <p:nvPr/>
          </p:nvSpPr>
          <p:spPr>
            <a:xfrm>
              <a:off x="0" y="0"/>
              <a:ext cx="1388327" cy="489305"/>
            </a:xfrm>
            <a:custGeom>
              <a:rect b="b" l="l" r="r" t="t"/>
              <a:pathLst>
                <a:path extrusionOk="0" h="489305" w="1388327">
                  <a:moveTo>
                    <a:pt x="64950" y="0"/>
                  </a:moveTo>
                  <a:lnTo>
                    <a:pt x="1323377" y="0"/>
                  </a:lnTo>
                  <a:cubicBezTo>
                    <a:pt x="1340602" y="0"/>
                    <a:pt x="1357123" y="6843"/>
                    <a:pt x="1369303" y="19024"/>
                  </a:cubicBezTo>
                  <a:cubicBezTo>
                    <a:pt x="1381484" y="31204"/>
                    <a:pt x="1388327" y="47724"/>
                    <a:pt x="1388327" y="64950"/>
                  </a:cubicBezTo>
                  <a:lnTo>
                    <a:pt x="1388327" y="424354"/>
                  </a:lnTo>
                  <a:cubicBezTo>
                    <a:pt x="1388327" y="460225"/>
                    <a:pt x="1359248" y="489305"/>
                    <a:pt x="1323377" y="489305"/>
                  </a:cubicBezTo>
                  <a:lnTo>
                    <a:pt x="64950" y="489305"/>
                  </a:lnTo>
                  <a:cubicBezTo>
                    <a:pt x="29079" y="489305"/>
                    <a:pt x="0" y="460225"/>
                    <a:pt x="0" y="424354"/>
                  </a:cubicBezTo>
                  <a:lnTo>
                    <a:pt x="0" y="64950"/>
                  </a:lnTo>
                  <a:cubicBezTo>
                    <a:pt x="0" y="29079"/>
                    <a:pt x="29079" y="0"/>
                    <a:pt x="64950" y="0"/>
                  </a:cubicBezTo>
                  <a:close/>
                </a:path>
              </a:pathLst>
            </a:custGeom>
            <a:solidFill>
              <a:srgbClr val="000000"/>
            </a:solidFill>
            <a:ln cap="rnd" cmpd="sng" w="95250">
              <a:solidFill>
                <a:srgbClr val="ED78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7"/>
            <p:cNvSpPr txBox="1"/>
            <p:nvPr/>
          </p:nvSpPr>
          <p:spPr>
            <a:xfrm>
              <a:off x="0" y="-38100"/>
              <a:ext cx="1388400" cy="52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6">
  <p:cSld name="CUSTOM_5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3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" name="Google Shape;46;p8"/>
          <p:cNvGrpSpPr/>
          <p:nvPr/>
        </p:nvGrpSpPr>
        <p:grpSpPr>
          <a:xfrm>
            <a:off x="3034519" y="2914169"/>
            <a:ext cx="12219043" cy="4314026"/>
            <a:chOff x="0" y="-38100"/>
            <a:chExt cx="3218163" cy="1136197"/>
          </a:xfrm>
        </p:grpSpPr>
        <p:sp>
          <p:nvSpPr>
            <p:cNvPr id="47" name="Google Shape;47;p8"/>
            <p:cNvSpPr/>
            <p:nvPr/>
          </p:nvSpPr>
          <p:spPr>
            <a:xfrm>
              <a:off x="0" y="0"/>
              <a:ext cx="3218163" cy="1098097"/>
            </a:xfrm>
            <a:custGeom>
              <a:rect b="b" l="l" r="r" t="t"/>
              <a:pathLst>
                <a:path extrusionOk="0" h="1098097" w="3218163">
                  <a:moveTo>
                    <a:pt x="25344" y="0"/>
                  </a:moveTo>
                  <a:lnTo>
                    <a:pt x="3192819" y="0"/>
                  </a:lnTo>
                  <a:cubicBezTo>
                    <a:pt x="3206816" y="0"/>
                    <a:pt x="3218163" y="11347"/>
                    <a:pt x="3218163" y="25344"/>
                  </a:cubicBezTo>
                  <a:lnTo>
                    <a:pt x="3218163" y="1072753"/>
                  </a:lnTo>
                  <a:cubicBezTo>
                    <a:pt x="3218163" y="1086750"/>
                    <a:pt x="3206816" y="1098097"/>
                    <a:pt x="3192819" y="1098097"/>
                  </a:cubicBezTo>
                  <a:lnTo>
                    <a:pt x="25344" y="1098097"/>
                  </a:lnTo>
                  <a:cubicBezTo>
                    <a:pt x="11347" y="1098097"/>
                    <a:pt x="0" y="1086750"/>
                    <a:pt x="0" y="1072753"/>
                  </a:cubicBezTo>
                  <a:lnTo>
                    <a:pt x="0" y="25344"/>
                  </a:lnTo>
                  <a:cubicBezTo>
                    <a:pt x="0" y="11347"/>
                    <a:pt x="11347" y="0"/>
                    <a:pt x="25344" y="0"/>
                  </a:cubicBezTo>
                  <a:close/>
                </a:path>
              </a:pathLst>
            </a:custGeom>
            <a:solidFill>
              <a:srgbClr val="000000">
                <a:alpha val="80000"/>
              </a:srgbClr>
            </a:solidFill>
            <a:ln cap="rnd" cmpd="sng" w="95250">
              <a:solidFill>
                <a:srgbClr val="ED7843">
                  <a:alpha val="8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8"/>
            <p:cNvSpPr txBox="1"/>
            <p:nvPr/>
          </p:nvSpPr>
          <p:spPr>
            <a:xfrm>
              <a:off x="0" y="-38100"/>
              <a:ext cx="3218100" cy="113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49;p8"/>
          <p:cNvGrpSpPr/>
          <p:nvPr/>
        </p:nvGrpSpPr>
        <p:grpSpPr>
          <a:xfrm>
            <a:off x="7000983" y="1168971"/>
            <a:ext cx="4286065" cy="1401679"/>
            <a:chOff x="0" y="-38100"/>
            <a:chExt cx="1248017" cy="408141"/>
          </a:xfrm>
        </p:grpSpPr>
        <p:sp>
          <p:nvSpPr>
            <p:cNvPr id="50" name="Google Shape;50;p8"/>
            <p:cNvSpPr/>
            <p:nvPr/>
          </p:nvSpPr>
          <p:spPr>
            <a:xfrm>
              <a:off x="0" y="0"/>
              <a:ext cx="1248017" cy="370041"/>
            </a:xfrm>
            <a:custGeom>
              <a:rect b="b" l="l" r="r" t="t"/>
              <a:pathLst>
                <a:path extrusionOk="0" h="370041" w="1248017">
                  <a:moveTo>
                    <a:pt x="72253" y="0"/>
                  </a:moveTo>
                  <a:lnTo>
                    <a:pt x="1175765" y="0"/>
                  </a:lnTo>
                  <a:cubicBezTo>
                    <a:pt x="1194927" y="0"/>
                    <a:pt x="1213305" y="7612"/>
                    <a:pt x="1226855" y="21162"/>
                  </a:cubicBezTo>
                  <a:cubicBezTo>
                    <a:pt x="1240405" y="34712"/>
                    <a:pt x="1248017" y="53090"/>
                    <a:pt x="1248017" y="72253"/>
                  </a:cubicBezTo>
                  <a:lnTo>
                    <a:pt x="1248017" y="297789"/>
                  </a:lnTo>
                  <a:cubicBezTo>
                    <a:pt x="1248017" y="337693"/>
                    <a:pt x="1215669" y="370041"/>
                    <a:pt x="1175765" y="370041"/>
                  </a:cubicBezTo>
                  <a:lnTo>
                    <a:pt x="72253" y="370041"/>
                  </a:lnTo>
                  <a:cubicBezTo>
                    <a:pt x="32349" y="370041"/>
                    <a:pt x="0" y="337693"/>
                    <a:pt x="0" y="297789"/>
                  </a:cubicBezTo>
                  <a:lnTo>
                    <a:pt x="0" y="72253"/>
                  </a:lnTo>
                  <a:cubicBezTo>
                    <a:pt x="0" y="32349"/>
                    <a:pt x="32349" y="0"/>
                    <a:pt x="72253" y="0"/>
                  </a:cubicBezTo>
                  <a:close/>
                </a:path>
              </a:pathLst>
            </a:custGeom>
            <a:solidFill>
              <a:srgbClr val="000000"/>
            </a:solidFill>
            <a:ln cap="rnd" cmpd="sng" w="57150">
              <a:solidFill>
                <a:srgbClr val="ED78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8"/>
            <p:cNvSpPr txBox="1"/>
            <p:nvPr/>
          </p:nvSpPr>
          <p:spPr>
            <a:xfrm>
              <a:off x="0" y="-38100"/>
              <a:ext cx="1248000" cy="4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7">
  <p:cSld name="CUSTOM_6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0"/>
            <a:ext cx="18288000" cy="102869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" name="Google Shape;54;p9"/>
          <p:cNvGrpSpPr/>
          <p:nvPr/>
        </p:nvGrpSpPr>
        <p:grpSpPr>
          <a:xfrm>
            <a:off x="1589640" y="3980656"/>
            <a:ext cx="8586632" cy="3899037"/>
            <a:chOff x="0" y="-38100"/>
            <a:chExt cx="2261485" cy="1026900"/>
          </a:xfrm>
        </p:grpSpPr>
        <p:sp>
          <p:nvSpPr>
            <p:cNvPr id="55" name="Google Shape;55;p9"/>
            <p:cNvSpPr/>
            <p:nvPr/>
          </p:nvSpPr>
          <p:spPr>
            <a:xfrm>
              <a:off x="0" y="0"/>
              <a:ext cx="2261485" cy="988662"/>
            </a:xfrm>
            <a:custGeom>
              <a:rect b="b" l="l" r="r" t="t"/>
              <a:pathLst>
                <a:path extrusionOk="0" h="988662" w="2261485">
                  <a:moveTo>
                    <a:pt x="36065" y="0"/>
                  </a:moveTo>
                  <a:lnTo>
                    <a:pt x="2225419" y="0"/>
                  </a:lnTo>
                  <a:cubicBezTo>
                    <a:pt x="2245338" y="0"/>
                    <a:pt x="2261485" y="16147"/>
                    <a:pt x="2261485" y="36065"/>
                  </a:cubicBezTo>
                  <a:lnTo>
                    <a:pt x="2261485" y="952597"/>
                  </a:lnTo>
                  <a:cubicBezTo>
                    <a:pt x="2261485" y="962162"/>
                    <a:pt x="2257685" y="971335"/>
                    <a:pt x="2250921" y="978099"/>
                  </a:cubicBezTo>
                  <a:cubicBezTo>
                    <a:pt x="2244158" y="984863"/>
                    <a:pt x="2234985" y="988662"/>
                    <a:pt x="2225419" y="988662"/>
                  </a:cubicBezTo>
                  <a:lnTo>
                    <a:pt x="36065" y="988662"/>
                  </a:lnTo>
                  <a:cubicBezTo>
                    <a:pt x="16147" y="988662"/>
                    <a:pt x="0" y="972515"/>
                    <a:pt x="0" y="952597"/>
                  </a:cubicBezTo>
                  <a:lnTo>
                    <a:pt x="0" y="36065"/>
                  </a:lnTo>
                  <a:cubicBezTo>
                    <a:pt x="0" y="16147"/>
                    <a:pt x="16147" y="0"/>
                    <a:pt x="36065" y="0"/>
                  </a:cubicBezTo>
                  <a:close/>
                </a:path>
              </a:pathLst>
            </a:custGeom>
            <a:solidFill>
              <a:srgbClr val="000000">
                <a:alpha val="80000"/>
              </a:srgbClr>
            </a:solidFill>
            <a:ln cap="rnd" cmpd="sng" w="95250">
              <a:solidFill>
                <a:srgbClr val="ED7843">
                  <a:alpha val="8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9"/>
            <p:cNvSpPr txBox="1"/>
            <p:nvPr/>
          </p:nvSpPr>
          <p:spPr>
            <a:xfrm>
              <a:off x="0" y="-38100"/>
              <a:ext cx="2261400" cy="102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" name="Google Shape;57;p9"/>
          <p:cNvGrpSpPr/>
          <p:nvPr/>
        </p:nvGrpSpPr>
        <p:grpSpPr>
          <a:xfrm>
            <a:off x="3739910" y="2277008"/>
            <a:ext cx="4286065" cy="1401679"/>
            <a:chOff x="0" y="-38100"/>
            <a:chExt cx="1248017" cy="408141"/>
          </a:xfrm>
        </p:grpSpPr>
        <p:sp>
          <p:nvSpPr>
            <p:cNvPr id="58" name="Google Shape;58;p9"/>
            <p:cNvSpPr/>
            <p:nvPr/>
          </p:nvSpPr>
          <p:spPr>
            <a:xfrm>
              <a:off x="0" y="0"/>
              <a:ext cx="1248017" cy="370041"/>
            </a:xfrm>
            <a:custGeom>
              <a:rect b="b" l="l" r="r" t="t"/>
              <a:pathLst>
                <a:path extrusionOk="0" h="370041" w="1248017">
                  <a:moveTo>
                    <a:pt x="72253" y="0"/>
                  </a:moveTo>
                  <a:lnTo>
                    <a:pt x="1175765" y="0"/>
                  </a:lnTo>
                  <a:cubicBezTo>
                    <a:pt x="1194927" y="0"/>
                    <a:pt x="1213305" y="7612"/>
                    <a:pt x="1226855" y="21162"/>
                  </a:cubicBezTo>
                  <a:cubicBezTo>
                    <a:pt x="1240405" y="34712"/>
                    <a:pt x="1248017" y="53090"/>
                    <a:pt x="1248017" y="72253"/>
                  </a:cubicBezTo>
                  <a:lnTo>
                    <a:pt x="1248017" y="297789"/>
                  </a:lnTo>
                  <a:cubicBezTo>
                    <a:pt x="1248017" y="337693"/>
                    <a:pt x="1215669" y="370041"/>
                    <a:pt x="1175765" y="370041"/>
                  </a:cubicBezTo>
                  <a:lnTo>
                    <a:pt x="72253" y="370041"/>
                  </a:lnTo>
                  <a:cubicBezTo>
                    <a:pt x="32349" y="370041"/>
                    <a:pt x="0" y="337693"/>
                    <a:pt x="0" y="297789"/>
                  </a:cubicBezTo>
                  <a:lnTo>
                    <a:pt x="0" y="72253"/>
                  </a:lnTo>
                  <a:cubicBezTo>
                    <a:pt x="0" y="32349"/>
                    <a:pt x="32349" y="0"/>
                    <a:pt x="72253" y="0"/>
                  </a:cubicBezTo>
                  <a:close/>
                </a:path>
              </a:pathLst>
            </a:custGeom>
            <a:solidFill>
              <a:srgbClr val="000000"/>
            </a:solidFill>
            <a:ln cap="rnd" cmpd="sng" w="57150">
              <a:solidFill>
                <a:srgbClr val="ED78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9"/>
            <p:cNvSpPr txBox="1"/>
            <p:nvPr/>
          </p:nvSpPr>
          <p:spPr>
            <a:xfrm>
              <a:off x="0" y="-38100"/>
              <a:ext cx="1248000" cy="4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" name="Google Shape;60;p9"/>
          <p:cNvSpPr/>
          <p:nvPr/>
        </p:nvSpPr>
        <p:spPr>
          <a:xfrm>
            <a:off x="9438103" y="1585556"/>
            <a:ext cx="8849897" cy="11027910"/>
          </a:xfrm>
          <a:custGeom>
            <a:rect b="b" l="l" r="r" t="t"/>
            <a:pathLst>
              <a:path extrusionOk="0" h="11027910" w="8849897">
                <a:moveTo>
                  <a:pt x="0" y="0"/>
                </a:moveTo>
                <a:lnTo>
                  <a:pt x="8849897" y="0"/>
                </a:lnTo>
                <a:lnTo>
                  <a:pt x="8849897" y="11027910"/>
                </a:lnTo>
                <a:lnTo>
                  <a:pt x="0" y="110279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8">
  <p:cSld name="CUSTOM_7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9" y="0"/>
            <a:ext cx="18288000" cy="102692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" name="Google Shape;63;p10"/>
          <p:cNvGrpSpPr/>
          <p:nvPr/>
        </p:nvGrpSpPr>
        <p:grpSpPr>
          <a:xfrm>
            <a:off x="10087948" y="1231191"/>
            <a:ext cx="4286065" cy="1401679"/>
            <a:chOff x="0" y="-38100"/>
            <a:chExt cx="1248017" cy="408141"/>
          </a:xfrm>
        </p:grpSpPr>
        <p:sp>
          <p:nvSpPr>
            <p:cNvPr id="64" name="Google Shape;64;p10"/>
            <p:cNvSpPr/>
            <p:nvPr/>
          </p:nvSpPr>
          <p:spPr>
            <a:xfrm>
              <a:off x="0" y="0"/>
              <a:ext cx="1248017" cy="370041"/>
            </a:xfrm>
            <a:custGeom>
              <a:rect b="b" l="l" r="r" t="t"/>
              <a:pathLst>
                <a:path extrusionOk="0" h="370041" w="1248017">
                  <a:moveTo>
                    <a:pt x="72253" y="0"/>
                  </a:moveTo>
                  <a:lnTo>
                    <a:pt x="1175765" y="0"/>
                  </a:lnTo>
                  <a:cubicBezTo>
                    <a:pt x="1194927" y="0"/>
                    <a:pt x="1213305" y="7612"/>
                    <a:pt x="1226855" y="21162"/>
                  </a:cubicBezTo>
                  <a:cubicBezTo>
                    <a:pt x="1240405" y="34712"/>
                    <a:pt x="1248017" y="53090"/>
                    <a:pt x="1248017" y="72253"/>
                  </a:cubicBezTo>
                  <a:lnTo>
                    <a:pt x="1248017" y="297789"/>
                  </a:lnTo>
                  <a:cubicBezTo>
                    <a:pt x="1248017" y="337693"/>
                    <a:pt x="1215669" y="370041"/>
                    <a:pt x="1175765" y="370041"/>
                  </a:cubicBezTo>
                  <a:lnTo>
                    <a:pt x="72253" y="370041"/>
                  </a:lnTo>
                  <a:cubicBezTo>
                    <a:pt x="32349" y="370041"/>
                    <a:pt x="0" y="337693"/>
                    <a:pt x="0" y="297789"/>
                  </a:cubicBezTo>
                  <a:lnTo>
                    <a:pt x="0" y="72253"/>
                  </a:lnTo>
                  <a:cubicBezTo>
                    <a:pt x="0" y="32349"/>
                    <a:pt x="32349" y="0"/>
                    <a:pt x="72253" y="0"/>
                  </a:cubicBezTo>
                  <a:close/>
                </a:path>
              </a:pathLst>
            </a:custGeom>
            <a:solidFill>
              <a:srgbClr val="000000"/>
            </a:solidFill>
            <a:ln cap="rnd" cmpd="sng" w="57150">
              <a:solidFill>
                <a:srgbClr val="ED78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10"/>
            <p:cNvSpPr txBox="1"/>
            <p:nvPr/>
          </p:nvSpPr>
          <p:spPr>
            <a:xfrm>
              <a:off x="0" y="-38100"/>
              <a:ext cx="1248000" cy="4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" name="Google Shape;66;p10"/>
          <p:cNvSpPr/>
          <p:nvPr/>
        </p:nvSpPr>
        <p:spPr>
          <a:xfrm>
            <a:off x="251325" y="1028700"/>
            <a:ext cx="7846717" cy="10174025"/>
          </a:xfrm>
          <a:custGeom>
            <a:rect b="b" l="l" r="r" t="t"/>
            <a:pathLst>
              <a:path extrusionOk="0" h="10174025" w="7846717">
                <a:moveTo>
                  <a:pt x="0" y="0"/>
                </a:moveTo>
                <a:lnTo>
                  <a:pt x="7846716" y="0"/>
                </a:lnTo>
                <a:lnTo>
                  <a:pt x="7846716" y="10174025"/>
                </a:lnTo>
                <a:lnTo>
                  <a:pt x="0" y="101740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7" name="Google Shape;67;p10"/>
          <p:cNvGrpSpPr/>
          <p:nvPr/>
        </p:nvGrpSpPr>
        <p:grpSpPr>
          <a:xfrm>
            <a:off x="7202630" y="2914169"/>
            <a:ext cx="10056849" cy="5759624"/>
            <a:chOff x="0" y="-38100"/>
            <a:chExt cx="2648700" cy="1516928"/>
          </a:xfrm>
        </p:grpSpPr>
        <p:sp>
          <p:nvSpPr>
            <p:cNvPr id="68" name="Google Shape;68;p10"/>
            <p:cNvSpPr/>
            <p:nvPr/>
          </p:nvSpPr>
          <p:spPr>
            <a:xfrm>
              <a:off x="0" y="0"/>
              <a:ext cx="2648670" cy="1478828"/>
            </a:xfrm>
            <a:custGeom>
              <a:rect b="b" l="l" r="r" t="t"/>
              <a:pathLst>
                <a:path extrusionOk="0" h="1478828" w="2648670">
                  <a:moveTo>
                    <a:pt x="30793" y="0"/>
                  </a:moveTo>
                  <a:lnTo>
                    <a:pt x="2617877" y="0"/>
                  </a:lnTo>
                  <a:cubicBezTo>
                    <a:pt x="2626044" y="0"/>
                    <a:pt x="2633877" y="3244"/>
                    <a:pt x="2639651" y="9019"/>
                  </a:cubicBezTo>
                  <a:cubicBezTo>
                    <a:pt x="2645426" y="14794"/>
                    <a:pt x="2648670" y="22626"/>
                    <a:pt x="2648670" y="30793"/>
                  </a:cubicBezTo>
                  <a:lnTo>
                    <a:pt x="2648670" y="1448035"/>
                  </a:lnTo>
                  <a:cubicBezTo>
                    <a:pt x="2648670" y="1456202"/>
                    <a:pt x="2645426" y="1464034"/>
                    <a:pt x="2639651" y="1469809"/>
                  </a:cubicBezTo>
                  <a:cubicBezTo>
                    <a:pt x="2633877" y="1475584"/>
                    <a:pt x="2626044" y="1478828"/>
                    <a:pt x="2617877" y="1478828"/>
                  </a:cubicBezTo>
                  <a:lnTo>
                    <a:pt x="30793" y="1478828"/>
                  </a:lnTo>
                  <a:cubicBezTo>
                    <a:pt x="22626" y="1478828"/>
                    <a:pt x="14794" y="1475584"/>
                    <a:pt x="9019" y="1469809"/>
                  </a:cubicBezTo>
                  <a:cubicBezTo>
                    <a:pt x="3244" y="1464034"/>
                    <a:pt x="0" y="1456202"/>
                    <a:pt x="0" y="1448035"/>
                  </a:cubicBezTo>
                  <a:lnTo>
                    <a:pt x="0" y="30793"/>
                  </a:lnTo>
                  <a:cubicBezTo>
                    <a:pt x="0" y="22626"/>
                    <a:pt x="3244" y="14794"/>
                    <a:pt x="9019" y="9019"/>
                  </a:cubicBezTo>
                  <a:cubicBezTo>
                    <a:pt x="14794" y="3244"/>
                    <a:pt x="22626" y="0"/>
                    <a:pt x="30793" y="0"/>
                  </a:cubicBezTo>
                  <a:close/>
                </a:path>
              </a:pathLst>
            </a:custGeom>
            <a:solidFill>
              <a:srgbClr val="000000">
                <a:alpha val="80000"/>
              </a:srgbClr>
            </a:solidFill>
            <a:ln cap="rnd" cmpd="sng" w="95250">
              <a:solidFill>
                <a:srgbClr val="ED7843">
                  <a:alpha val="8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10"/>
            <p:cNvSpPr txBox="1"/>
            <p:nvPr/>
          </p:nvSpPr>
          <p:spPr>
            <a:xfrm>
              <a:off x="0" y="-38100"/>
              <a:ext cx="2648700" cy="151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6.jpg"/><Relationship Id="rId4" Type="http://schemas.openxmlformats.org/officeDocument/2006/relationships/image" Target="../media/image12.png"/><Relationship Id="rId9" Type="http://schemas.openxmlformats.org/officeDocument/2006/relationships/image" Target="../media/image2.png"/><Relationship Id="rId5" Type="http://schemas.openxmlformats.org/officeDocument/2006/relationships/image" Target="../media/image8.png"/><Relationship Id="rId6" Type="http://schemas.openxmlformats.org/officeDocument/2006/relationships/image" Target="../media/image3.png"/><Relationship Id="rId7" Type="http://schemas.openxmlformats.org/officeDocument/2006/relationships/image" Target="../media/image1.png"/><Relationship Id="rId8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image" Target="../media/image31.jpg"/><Relationship Id="rId10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6.jpg"/><Relationship Id="rId4" Type="http://schemas.openxmlformats.org/officeDocument/2006/relationships/image" Target="../media/image27.jpg"/><Relationship Id="rId9" Type="http://schemas.openxmlformats.org/officeDocument/2006/relationships/image" Target="../media/image26.jpg"/><Relationship Id="rId5" Type="http://schemas.openxmlformats.org/officeDocument/2006/relationships/image" Target="../media/image35.jpg"/><Relationship Id="rId6" Type="http://schemas.openxmlformats.org/officeDocument/2006/relationships/image" Target="../media/image33.jpg"/><Relationship Id="rId7" Type="http://schemas.openxmlformats.org/officeDocument/2006/relationships/image" Target="../media/image34.jpg"/><Relationship Id="rId8" Type="http://schemas.openxmlformats.org/officeDocument/2006/relationships/image" Target="../media/image3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jpg"/><Relationship Id="rId4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Relationship Id="rId4" Type="http://schemas.openxmlformats.org/officeDocument/2006/relationships/image" Target="../media/image2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232376"/>
            <a:ext cx="18288000" cy="12519366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6"/>
          <p:cNvSpPr/>
          <p:nvPr/>
        </p:nvSpPr>
        <p:spPr>
          <a:xfrm>
            <a:off x="11341315" y="2659721"/>
            <a:ext cx="7159156" cy="7314591"/>
          </a:xfrm>
          <a:custGeom>
            <a:rect b="b" l="l" r="r" t="t"/>
            <a:pathLst>
              <a:path extrusionOk="0" h="7314591" w="7159156">
                <a:moveTo>
                  <a:pt x="0" y="0"/>
                </a:moveTo>
                <a:lnTo>
                  <a:pt x="7159157" y="0"/>
                </a:lnTo>
                <a:lnTo>
                  <a:pt x="7159157" y="7314592"/>
                </a:lnTo>
                <a:lnTo>
                  <a:pt x="0" y="73145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61" name="Google Shape;161;p16"/>
          <p:cNvGrpSpPr/>
          <p:nvPr/>
        </p:nvGrpSpPr>
        <p:grpSpPr>
          <a:xfrm>
            <a:off x="6881528" y="4483249"/>
            <a:ext cx="4318254" cy="2215975"/>
            <a:chOff x="0" y="-38100"/>
            <a:chExt cx="1257390" cy="645248"/>
          </a:xfrm>
        </p:grpSpPr>
        <p:sp>
          <p:nvSpPr>
            <p:cNvPr id="162" name="Google Shape;162;p16"/>
            <p:cNvSpPr/>
            <p:nvPr/>
          </p:nvSpPr>
          <p:spPr>
            <a:xfrm>
              <a:off x="0" y="0"/>
              <a:ext cx="1257390" cy="607148"/>
            </a:xfrm>
            <a:custGeom>
              <a:rect b="b" l="l" r="r" t="t"/>
              <a:pathLst>
                <a:path extrusionOk="0" h="607148" w="1257390">
                  <a:moveTo>
                    <a:pt x="71714" y="0"/>
                  </a:moveTo>
                  <a:lnTo>
                    <a:pt x="1185676" y="0"/>
                  </a:lnTo>
                  <a:cubicBezTo>
                    <a:pt x="1204696" y="0"/>
                    <a:pt x="1222937" y="7556"/>
                    <a:pt x="1236386" y="21005"/>
                  </a:cubicBezTo>
                  <a:cubicBezTo>
                    <a:pt x="1249835" y="34454"/>
                    <a:pt x="1257390" y="52694"/>
                    <a:pt x="1257390" y="71714"/>
                  </a:cubicBezTo>
                  <a:lnTo>
                    <a:pt x="1257390" y="535434"/>
                  </a:lnTo>
                  <a:cubicBezTo>
                    <a:pt x="1257390" y="575040"/>
                    <a:pt x="1225283" y="607148"/>
                    <a:pt x="1185676" y="607148"/>
                  </a:cubicBezTo>
                  <a:lnTo>
                    <a:pt x="71714" y="607148"/>
                  </a:lnTo>
                  <a:cubicBezTo>
                    <a:pt x="52694" y="607148"/>
                    <a:pt x="34454" y="599592"/>
                    <a:pt x="21005" y="586143"/>
                  </a:cubicBezTo>
                  <a:cubicBezTo>
                    <a:pt x="7556" y="572694"/>
                    <a:pt x="0" y="554454"/>
                    <a:pt x="0" y="535434"/>
                  </a:cubicBezTo>
                  <a:lnTo>
                    <a:pt x="0" y="71714"/>
                  </a:lnTo>
                  <a:cubicBezTo>
                    <a:pt x="0" y="32107"/>
                    <a:pt x="32107" y="0"/>
                    <a:pt x="71714" y="0"/>
                  </a:cubicBezTo>
                  <a:close/>
                </a:path>
              </a:pathLst>
            </a:custGeom>
            <a:solidFill>
              <a:srgbClr val="000000"/>
            </a:solidFill>
            <a:ln cap="rnd" cmpd="sng" w="95250">
              <a:solidFill>
                <a:srgbClr val="ED78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16"/>
            <p:cNvSpPr txBox="1"/>
            <p:nvPr/>
          </p:nvSpPr>
          <p:spPr>
            <a:xfrm>
              <a:off x="0" y="-38100"/>
              <a:ext cx="1257390" cy="6452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4" name="Google Shape;164;p16"/>
          <p:cNvSpPr txBox="1"/>
          <p:nvPr/>
        </p:nvSpPr>
        <p:spPr>
          <a:xfrm>
            <a:off x="7220363" y="4896268"/>
            <a:ext cx="3640553" cy="14207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00" u="none" cap="none" strike="noStrike">
                <a:solidFill>
                  <a:srgbClr val="FFFFFF"/>
                </a:solidFill>
                <a:latin typeface="NanumGothicExtraBold"/>
                <a:ea typeface="NanumGothicExtraBold"/>
                <a:cs typeface="NanumGothicExtraBold"/>
                <a:sym typeface="NanumGothicExtraBold"/>
              </a:rPr>
              <a:t>FOR SCHOOL AND PARTIES</a:t>
            </a:r>
            <a:endParaRPr/>
          </a:p>
        </p:txBody>
      </p:sp>
      <p:sp>
        <p:nvSpPr>
          <p:cNvPr id="165" name="Google Shape;165;p16"/>
          <p:cNvSpPr/>
          <p:nvPr/>
        </p:nvSpPr>
        <p:spPr>
          <a:xfrm>
            <a:off x="920925" y="2239725"/>
            <a:ext cx="12043826" cy="221597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762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ED7843"/>
                </a:solidFill>
                <a:latin typeface="Nanum Brush Script"/>
              </a:rPr>
              <a:t>HALLOWEEN</a:t>
            </a:r>
          </a:p>
        </p:txBody>
      </p:sp>
      <p:sp>
        <p:nvSpPr>
          <p:cNvPr id="166" name="Google Shape;166;p16"/>
          <p:cNvSpPr/>
          <p:nvPr/>
        </p:nvSpPr>
        <p:spPr>
          <a:xfrm>
            <a:off x="920925" y="4610237"/>
            <a:ext cx="5592610" cy="221597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762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ED7843"/>
                </a:solidFill>
                <a:latin typeface="Nanum Brush Script"/>
              </a:rPr>
              <a:t>GAME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395"/>
            <a:ext cx="18288000" cy="102602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3" name="Google Shape;283;p25"/>
          <p:cNvGrpSpPr/>
          <p:nvPr/>
        </p:nvGrpSpPr>
        <p:grpSpPr>
          <a:xfrm>
            <a:off x="3914018" y="897854"/>
            <a:ext cx="4286034" cy="1401669"/>
            <a:chOff x="0" y="-38100"/>
            <a:chExt cx="1248017" cy="408141"/>
          </a:xfrm>
        </p:grpSpPr>
        <p:sp>
          <p:nvSpPr>
            <p:cNvPr id="284" name="Google Shape;284;p25"/>
            <p:cNvSpPr/>
            <p:nvPr/>
          </p:nvSpPr>
          <p:spPr>
            <a:xfrm>
              <a:off x="0" y="0"/>
              <a:ext cx="1248017" cy="370041"/>
            </a:xfrm>
            <a:custGeom>
              <a:rect b="b" l="l" r="r" t="t"/>
              <a:pathLst>
                <a:path extrusionOk="0" h="370041" w="1248017">
                  <a:moveTo>
                    <a:pt x="72253" y="0"/>
                  </a:moveTo>
                  <a:lnTo>
                    <a:pt x="1175765" y="0"/>
                  </a:lnTo>
                  <a:cubicBezTo>
                    <a:pt x="1194927" y="0"/>
                    <a:pt x="1213305" y="7612"/>
                    <a:pt x="1226855" y="21162"/>
                  </a:cubicBezTo>
                  <a:cubicBezTo>
                    <a:pt x="1240405" y="34712"/>
                    <a:pt x="1248017" y="53090"/>
                    <a:pt x="1248017" y="72253"/>
                  </a:cubicBezTo>
                  <a:lnTo>
                    <a:pt x="1248017" y="297789"/>
                  </a:lnTo>
                  <a:cubicBezTo>
                    <a:pt x="1248017" y="337693"/>
                    <a:pt x="1215669" y="370041"/>
                    <a:pt x="1175765" y="370041"/>
                  </a:cubicBezTo>
                  <a:lnTo>
                    <a:pt x="72253" y="370041"/>
                  </a:lnTo>
                  <a:cubicBezTo>
                    <a:pt x="32349" y="370041"/>
                    <a:pt x="0" y="337693"/>
                    <a:pt x="0" y="297789"/>
                  </a:cubicBezTo>
                  <a:lnTo>
                    <a:pt x="0" y="72253"/>
                  </a:lnTo>
                  <a:cubicBezTo>
                    <a:pt x="0" y="32349"/>
                    <a:pt x="32349" y="0"/>
                    <a:pt x="72253" y="0"/>
                  </a:cubicBezTo>
                  <a:close/>
                </a:path>
              </a:pathLst>
            </a:custGeom>
            <a:solidFill>
              <a:srgbClr val="000000"/>
            </a:solidFill>
            <a:ln cap="rnd" cmpd="sng" w="57150">
              <a:solidFill>
                <a:srgbClr val="ED78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25"/>
            <p:cNvSpPr txBox="1"/>
            <p:nvPr/>
          </p:nvSpPr>
          <p:spPr>
            <a:xfrm>
              <a:off x="0" y="-38100"/>
              <a:ext cx="1248017" cy="408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6" name="Google Shape;286;p25"/>
          <p:cNvGrpSpPr/>
          <p:nvPr/>
        </p:nvGrpSpPr>
        <p:grpSpPr>
          <a:xfrm>
            <a:off x="1028700" y="2580832"/>
            <a:ext cx="10056670" cy="3243184"/>
            <a:chOff x="0" y="-38100"/>
            <a:chExt cx="2648670" cy="854172"/>
          </a:xfrm>
        </p:grpSpPr>
        <p:sp>
          <p:nvSpPr>
            <p:cNvPr id="287" name="Google Shape;287;p25"/>
            <p:cNvSpPr/>
            <p:nvPr/>
          </p:nvSpPr>
          <p:spPr>
            <a:xfrm>
              <a:off x="0" y="0"/>
              <a:ext cx="2648670" cy="816072"/>
            </a:xfrm>
            <a:custGeom>
              <a:rect b="b" l="l" r="r" t="t"/>
              <a:pathLst>
                <a:path extrusionOk="0" h="816072" w="2648670">
                  <a:moveTo>
                    <a:pt x="30793" y="0"/>
                  </a:moveTo>
                  <a:lnTo>
                    <a:pt x="2617877" y="0"/>
                  </a:lnTo>
                  <a:cubicBezTo>
                    <a:pt x="2626044" y="0"/>
                    <a:pt x="2633877" y="3244"/>
                    <a:pt x="2639651" y="9019"/>
                  </a:cubicBezTo>
                  <a:cubicBezTo>
                    <a:pt x="2645426" y="14794"/>
                    <a:pt x="2648670" y="22626"/>
                    <a:pt x="2648670" y="30793"/>
                  </a:cubicBezTo>
                  <a:lnTo>
                    <a:pt x="2648670" y="785279"/>
                  </a:lnTo>
                  <a:cubicBezTo>
                    <a:pt x="2648670" y="793446"/>
                    <a:pt x="2645426" y="801278"/>
                    <a:pt x="2639651" y="807053"/>
                  </a:cubicBezTo>
                  <a:cubicBezTo>
                    <a:pt x="2633877" y="812828"/>
                    <a:pt x="2626044" y="816072"/>
                    <a:pt x="2617877" y="816072"/>
                  </a:cubicBezTo>
                  <a:lnTo>
                    <a:pt x="30793" y="816072"/>
                  </a:lnTo>
                  <a:cubicBezTo>
                    <a:pt x="22626" y="816072"/>
                    <a:pt x="14794" y="812828"/>
                    <a:pt x="9019" y="807053"/>
                  </a:cubicBezTo>
                  <a:cubicBezTo>
                    <a:pt x="3244" y="801278"/>
                    <a:pt x="0" y="793446"/>
                    <a:pt x="0" y="785279"/>
                  </a:cubicBezTo>
                  <a:lnTo>
                    <a:pt x="0" y="30793"/>
                  </a:lnTo>
                  <a:cubicBezTo>
                    <a:pt x="0" y="22626"/>
                    <a:pt x="3244" y="14794"/>
                    <a:pt x="9019" y="9019"/>
                  </a:cubicBezTo>
                  <a:cubicBezTo>
                    <a:pt x="14794" y="3244"/>
                    <a:pt x="22626" y="0"/>
                    <a:pt x="30793" y="0"/>
                  </a:cubicBezTo>
                  <a:close/>
                </a:path>
              </a:pathLst>
            </a:custGeom>
            <a:solidFill>
              <a:srgbClr val="000000">
                <a:alpha val="80000"/>
              </a:srgbClr>
            </a:solidFill>
            <a:ln cap="rnd" cmpd="sng" w="95250">
              <a:solidFill>
                <a:srgbClr val="ED7843">
                  <a:alpha val="8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25"/>
            <p:cNvSpPr txBox="1"/>
            <p:nvPr/>
          </p:nvSpPr>
          <p:spPr>
            <a:xfrm>
              <a:off x="0" y="-38100"/>
              <a:ext cx="2648670" cy="8541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9" name="Google Shape;289;p25"/>
          <p:cNvSpPr/>
          <p:nvPr/>
        </p:nvSpPr>
        <p:spPr>
          <a:xfrm>
            <a:off x="10637664" y="1391316"/>
            <a:ext cx="7343346" cy="9678216"/>
          </a:xfrm>
          <a:custGeom>
            <a:rect b="b" l="l" r="r" t="t"/>
            <a:pathLst>
              <a:path extrusionOk="0" h="9678216" w="7343346">
                <a:moveTo>
                  <a:pt x="0" y="0"/>
                </a:moveTo>
                <a:lnTo>
                  <a:pt x="7343347" y="0"/>
                </a:lnTo>
                <a:lnTo>
                  <a:pt x="7343347" y="9678215"/>
                </a:lnTo>
                <a:lnTo>
                  <a:pt x="0" y="96782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90" name="Google Shape;290;p25"/>
          <p:cNvGrpSpPr/>
          <p:nvPr/>
        </p:nvGrpSpPr>
        <p:grpSpPr>
          <a:xfrm>
            <a:off x="1028700" y="6107980"/>
            <a:ext cx="5028335" cy="1489328"/>
            <a:chOff x="0" y="-192881"/>
            <a:chExt cx="6704447" cy="1985771"/>
          </a:xfrm>
        </p:grpSpPr>
        <p:grpSp>
          <p:nvGrpSpPr>
            <p:cNvPr id="291" name="Google Shape;291;p25"/>
            <p:cNvGrpSpPr/>
            <p:nvPr/>
          </p:nvGrpSpPr>
          <p:grpSpPr>
            <a:xfrm>
              <a:off x="0" y="-192881"/>
              <a:ext cx="6704447" cy="1985771"/>
              <a:chOff x="0" y="-38100"/>
              <a:chExt cx="1324335" cy="392251"/>
            </a:xfrm>
          </p:grpSpPr>
          <p:sp>
            <p:nvSpPr>
              <p:cNvPr id="292" name="Google Shape;292;p25"/>
              <p:cNvSpPr/>
              <p:nvPr/>
            </p:nvSpPr>
            <p:spPr>
              <a:xfrm>
                <a:off x="0" y="0"/>
                <a:ext cx="1324335" cy="354151"/>
              </a:xfrm>
              <a:custGeom>
                <a:rect b="b" l="l" r="r" t="t"/>
                <a:pathLst>
                  <a:path extrusionOk="0" h="354151" w="1324335">
                    <a:moveTo>
                      <a:pt x="61586" y="0"/>
                    </a:moveTo>
                    <a:lnTo>
                      <a:pt x="1262749" y="0"/>
                    </a:lnTo>
                    <a:cubicBezTo>
                      <a:pt x="1296762" y="0"/>
                      <a:pt x="1324335" y="27573"/>
                      <a:pt x="1324335" y="61586"/>
                    </a:cubicBezTo>
                    <a:lnTo>
                      <a:pt x="1324335" y="292565"/>
                    </a:lnTo>
                    <a:cubicBezTo>
                      <a:pt x="1324335" y="308898"/>
                      <a:pt x="1317847" y="324563"/>
                      <a:pt x="1306297" y="336113"/>
                    </a:cubicBezTo>
                    <a:cubicBezTo>
                      <a:pt x="1294747" y="347662"/>
                      <a:pt x="1279083" y="354151"/>
                      <a:pt x="1262749" y="354151"/>
                    </a:cubicBezTo>
                    <a:lnTo>
                      <a:pt x="61586" y="354151"/>
                    </a:lnTo>
                    <a:cubicBezTo>
                      <a:pt x="27573" y="354151"/>
                      <a:pt x="0" y="326578"/>
                      <a:pt x="0" y="292565"/>
                    </a:cubicBezTo>
                    <a:lnTo>
                      <a:pt x="0" y="61586"/>
                    </a:lnTo>
                    <a:cubicBezTo>
                      <a:pt x="0" y="27573"/>
                      <a:pt x="27573" y="0"/>
                      <a:pt x="61586" y="0"/>
                    </a:cubicBezTo>
                    <a:close/>
                  </a:path>
                </a:pathLst>
              </a:custGeom>
              <a:solidFill>
                <a:srgbClr val="000000">
                  <a:alpha val="80000"/>
                </a:srgbClr>
              </a:solidFill>
              <a:ln cap="rnd" cmpd="sng" w="95250">
                <a:solidFill>
                  <a:srgbClr val="ED7843">
                    <a:alpha val="8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" name="Google Shape;293;p25"/>
              <p:cNvSpPr txBox="1"/>
              <p:nvPr/>
            </p:nvSpPr>
            <p:spPr>
              <a:xfrm>
                <a:off x="0" y="-38100"/>
                <a:ext cx="1324335" cy="3922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4" name="Google Shape;294;p25"/>
            <p:cNvSpPr txBox="1"/>
            <p:nvPr/>
          </p:nvSpPr>
          <p:spPr>
            <a:xfrm>
              <a:off x="1751966" y="509307"/>
              <a:ext cx="4722013" cy="7076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FFFFFF"/>
                  </a:solidFill>
                  <a:latin typeface="Nanum Gothic"/>
                  <a:ea typeface="Nanum Gothic"/>
                  <a:cs typeface="Nanum Gothic"/>
                  <a:sym typeface="Nanum Gothic"/>
                </a:rPr>
                <a:t>Roswell Incident</a:t>
              </a:r>
              <a:endParaRPr/>
            </a:p>
          </p:txBody>
        </p:sp>
        <p:sp>
          <p:nvSpPr>
            <p:cNvPr id="295" name="Google Shape;295;p25"/>
            <p:cNvSpPr txBox="1"/>
            <p:nvPr/>
          </p:nvSpPr>
          <p:spPr>
            <a:xfrm>
              <a:off x="596941" y="386540"/>
              <a:ext cx="1155025" cy="9340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200" u="none" cap="none" strike="noStrike">
                  <a:solidFill>
                    <a:srgbClr val="ED7843"/>
                  </a:solidFill>
                  <a:latin typeface="NanumGothicExtraBold"/>
                  <a:ea typeface="NanumGothicExtraBold"/>
                  <a:cs typeface="NanumGothicExtraBold"/>
                  <a:sym typeface="NanumGothicExtraBold"/>
                </a:rPr>
                <a:t>A.</a:t>
              </a:r>
              <a:endParaRPr/>
            </a:p>
          </p:txBody>
        </p:sp>
      </p:grpSp>
      <p:grpSp>
        <p:nvGrpSpPr>
          <p:cNvPr id="296" name="Google Shape;296;p25"/>
          <p:cNvGrpSpPr/>
          <p:nvPr/>
        </p:nvGrpSpPr>
        <p:grpSpPr>
          <a:xfrm>
            <a:off x="1028700" y="7881272"/>
            <a:ext cx="5028335" cy="1489328"/>
            <a:chOff x="0" y="-192881"/>
            <a:chExt cx="6704447" cy="1985771"/>
          </a:xfrm>
        </p:grpSpPr>
        <p:grpSp>
          <p:nvGrpSpPr>
            <p:cNvPr id="297" name="Google Shape;297;p25"/>
            <p:cNvGrpSpPr/>
            <p:nvPr/>
          </p:nvGrpSpPr>
          <p:grpSpPr>
            <a:xfrm>
              <a:off x="0" y="-192881"/>
              <a:ext cx="6704447" cy="1985771"/>
              <a:chOff x="0" y="-38100"/>
              <a:chExt cx="1324335" cy="392251"/>
            </a:xfrm>
          </p:grpSpPr>
          <p:sp>
            <p:nvSpPr>
              <p:cNvPr id="298" name="Google Shape;298;p25"/>
              <p:cNvSpPr/>
              <p:nvPr/>
            </p:nvSpPr>
            <p:spPr>
              <a:xfrm>
                <a:off x="0" y="0"/>
                <a:ext cx="1324335" cy="354151"/>
              </a:xfrm>
              <a:custGeom>
                <a:rect b="b" l="l" r="r" t="t"/>
                <a:pathLst>
                  <a:path extrusionOk="0" h="354151" w="1324335">
                    <a:moveTo>
                      <a:pt x="61586" y="0"/>
                    </a:moveTo>
                    <a:lnTo>
                      <a:pt x="1262749" y="0"/>
                    </a:lnTo>
                    <a:cubicBezTo>
                      <a:pt x="1296762" y="0"/>
                      <a:pt x="1324335" y="27573"/>
                      <a:pt x="1324335" y="61586"/>
                    </a:cubicBezTo>
                    <a:lnTo>
                      <a:pt x="1324335" y="292565"/>
                    </a:lnTo>
                    <a:cubicBezTo>
                      <a:pt x="1324335" y="308898"/>
                      <a:pt x="1317847" y="324563"/>
                      <a:pt x="1306297" y="336113"/>
                    </a:cubicBezTo>
                    <a:cubicBezTo>
                      <a:pt x="1294747" y="347662"/>
                      <a:pt x="1279083" y="354151"/>
                      <a:pt x="1262749" y="354151"/>
                    </a:cubicBezTo>
                    <a:lnTo>
                      <a:pt x="61586" y="354151"/>
                    </a:lnTo>
                    <a:cubicBezTo>
                      <a:pt x="27573" y="354151"/>
                      <a:pt x="0" y="326578"/>
                      <a:pt x="0" y="292565"/>
                    </a:cubicBezTo>
                    <a:lnTo>
                      <a:pt x="0" y="61586"/>
                    </a:lnTo>
                    <a:cubicBezTo>
                      <a:pt x="0" y="27573"/>
                      <a:pt x="27573" y="0"/>
                      <a:pt x="61586" y="0"/>
                    </a:cubicBezTo>
                    <a:close/>
                  </a:path>
                </a:pathLst>
              </a:custGeom>
              <a:solidFill>
                <a:srgbClr val="000000">
                  <a:alpha val="80000"/>
                </a:srgbClr>
              </a:solidFill>
              <a:ln cap="rnd" cmpd="sng" w="95250">
                <a:solidFill>
                  <a:srgbClr val="ED7843">
                    <a:alpha val="8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" name="Google Shape;299;p25"/>
              <p:cNvSpPr txBox="1"/>
              <p:nvPr/>
            </p:nvSpPr>
            <p:spPr>
              <a:xfrm>
                <a:off x="0" y="-38100"/>
                <a:ext cx="1324335" cy="3922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0" name="Google Shape;300;p25"/>
            <p:cNvSpPr txBox="1"/>
            <p:nvPr/>
          </p:nvSpPr>
          <p:spPr>
            <a:xfrm>
              <a:off x="1751966" y="509307"/>
              <a:ext cx="4722013" cy="7076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FFFFFF"/>
                  </a:solidFill>
                  <a:latin typeface="Nanum Gothic"/>
                  <a:ea typeface="Nanum Gothic"/>
                  <a:cs typeface="Nanum Gothic"/>
                  <a:sym typeface="Nanum Gothic"/>
                </a:rPr>
                <a:t>Hamlet Incident</a:t>
              </a:r>
              <a:endParaRPr/>
            </a:p>
          </p:txBody>
        </p:sp>
        <p:sp>
          <p:nvSpPr>
            <p:cNvPr id="301" name="Google Shape;301;p25"/>
            <p:cNvSpPr txBox="1"/>
            <p:nvPr/>
          </p:nvSpPr>
          <p:spPr>
            <a:xfrm>
              <a:off x="596941" y="386540"/>
              <a:ext cx="1155000" cy="86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4200">
                  <a:solidFill>
                    <a:srgbClr val="ED7843"/>
                  </a:solidFill>
                  <a:latin typeface="NanumGothicExtraBold"/>
                  <a:ea typeface="NanumGothicExtraBold"/>
                  <a:cs typeface="NanumGothicExtraBold"/>
                  <a:sym typeface="NanumGothicExtraBold"/>
                </a:rPr>
                <a:t>C</a:t>
              </a:r>
              <a:r>
                <a:rPr b="1" i="0" lang="en-US" sz="4200" u="none" cap="none" strike="noStrike">
                  <a:solidFill>
                    <a:srgbClr val="ED7843"/>
                  </a:solidFill>
                  <a:latin typeface="NanumGothicExtraBold"/>
                  <a:ea typeface="NanumGothicExtraBold"/>
                  <a:cs typeface="NanumGothicExtraBold"/>
                  <a:sym typeface="NanumGothicExtraBold"/>
                </a:rPr>
                <a:t>.</a:t>
              </a:r>
              <a:endParaRPr/>
            </a:p>
          </p:txBody>
        </p:sp>
      </p:grpSp>
      <p:grpSp>
        <p:nvGrpSpPr>
          <p:cNvPr id="302" name="Google Shape;302;p25"/>
          <p:cNvGrpSpPr/>
          <p:nvPr/>
        </p:nvGrpSpPr>
        <p:grpSpPr>
          <a:xfrm>
            <a:off x="6629832" y="6085762"/>
            <a:ext cx="5028335" cy="1489328"/>
            <a:chOff x="0" y="-192881"/>
            <a:chExt cx="6704447" cy="1985771"/>
          </a:xfrm>
        </p:grpSpPr>
        <p:grpSp>
          <p:nvGrpSpPr>
            <p:cNvPr id="303" name="Google Shape;303;p25"/>
            <p:cNvGrpSpPr/>
            <p:nvPr/>
          </p:nvGrpSpPr>
          <p:grpSpPr>
            <a:xfrm>
              <a:off x="0" y="-192881"/>
              <a:ext cx="6704447" cy="1985771"/>
              <a:chOff x="0" y="-38100"/>
              <a:chExt cx="1324335" cy="392251"/>
            </a:xfrm>
          </p:grpSpPr>
          <p:sp>
            <p:nvSpPr>
              <p:cNvPr id="304" name="Google Shape;304;p25"/>
              <p:cNvSpPr/>
              <p:nvPr/>
            </p:nvSpPr>
            <p:spPr>
              <a:xfrm>
                <a:off x="0" y="0"/>
                <a:ext cx="1324335" cy="354151"/>
              </a:xfrm>
              <a:custGeom>
                <a:rect b="b" l="l" r="r" t="t"/>
                <a:pathLst>
                  <a:path extrusionOk="0" h="354151" w="1324335">
                    <a:moveTo>
                      <a:pt x="61586" y="0"/>
                    </a:moveTo>
                    <a:lnTo>
                      <a:pt x="1262749" y="0"/>
                    </a:lnTo>
                    <a:cubicBezTo>
                      <a:pt x="1296762" y="0"/>
                      <a:pt x="1324335" y="27573"/>
                      <a:pt x="1324335" y="61586"/>
                    </a:cubicBezTo>
                    <a:lnTo>
                      <a:pt x="1324335" y="292565"/>
                    </a:lnTo>
                    <a:cubicBezTo>
                      <a:pt x="1324335" y="308898"/>
                      <a:pt x="1317847" y="324563"/>
                      <a:pt x="1306297" y="336113"/>
                    </a:cubicBezTo>
                    <a:cubicBezTo>
                      <a:pt x="1294747" y="347662"/>
                      <a:pt x="1279083" y="354151"/>
                      <a:pt x="1262749" y="354151"/>
                    </a:cubicBezTo>
                    <a:lnTo>
                      <a:pt x="61586" y="354151"/>
                    </a:lnTo>
                    <a:cubicBezTo>
                      <a:pt x="27573" y="354151"/>
                      <a:pt x="0" y="326578"/>
                      <a:pt x="0" y="292565"/>
                    </a:cubicBezTo>
                    <a:lnTo>
                      <a:pt x="0" y="61586"/>
                    </a:lnTo>
                    <a:cubicBezTo>
                      <a:pt x="0" y="27573"/>
                      <a:pt x="27573" y="0"/>
                      <a:pt x="61586" y="0"/>
                    </a:cubicBezTo>
                    <a:close/>
                  </a:path>
                </a:pathLst>
              </a:custGeom>
              <a:solidFill>
                <a:srgbClr val="000000">
                  <a:alpha val="80000"/>
                </a:srgbClr>
              </a:solidFill>
              <a:ln cap="rnd" cmpd="sng" w="95250">
                <a:solidFill>
                  <a:srgbClr val="ED7843">
                    <a:alpha val="8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" name="Google Shape;305;p25"/>
              <p:cNvSpPr txBox="1"/>
              <p:nvPr/>
            </p:nvSpPr>
            <p:spPr>
              <a:xfrm>
                <a:off x="0" y="-38100"/>
                <a:ext cx="1324335" cy="3922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6" name="Google Shape;306;p25"/>
            <p:cNvSpPr txBox="1"/>
            <p:nvPr/>
          </p:nvSpPr>
          <p:spPr>
            <a:xfrm>
              <a:off x="1751966" y="509307"/>
              <a:ext cx="4722013" cy="7076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FFFFFF"/>
                  </a:solidFill>
                  <a:latin typeface="Nanum Gothic"/>
                  <a:ea typeface="Nanum Gothic"/>
                  <a:cs typeface="Nanum Gothic"/>
                  <a:sym typeface="Nanum Gothic"/>
                </a:rPr>
                <a:t>Bush Incident</a:t>
              </a:r>
              <a:endParaRPr/>
            </a:p>
          </p:txBody>
        </p:sp>
        <p:sp>
          <p:nvSpPr>
            <p:cNvPr id="307" name="Google Shape;307;p25"/>
            <p:cNvSpPr txBox="1"/>
            <p:nvPr/>
          </p:nvSpPr>
          <p:spPr>
            <a:xfrm>
              <a:off x="596941" y="386540"/>
              <a:ext cx="1155000" cy="86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4200">
                  <a:solidFill>
                    <a:srgbClr val="ED7843"/>
                  </a:solidFill>
                  <a:latin typeface="NanumGothicExtraBold"/>
                  <a:ea typeface="NanumGothicExtraBold"/>
                  <a:cs typeface="NanumGothicExtraBold"/>
                  <a:sym typeface="NanumGothicExtraBold"/>
                </a:rPr>
                <a:t>B</a:t>
              </a:r>
              <a:r>
                <a:rPr b="1" i="0" lang="en-US" sz="4200" u="none" cap="none" strike="noStrike">
                  <a:solidFill>
                    <a:srgbClr val="ED7843"/>
                  </a:solidFill>
                  <a:latin typeface="NanumGothicExtraBold"/>
                  <a:ea typeface="NanumGothicExtraBold"/>
                  <a:cs typeface="NanumGothicExtraBold"/>
                  <a:sym typeface="NanumGothicExtraBold"/>
                </a:rPr>
                <a:t>.</a:t>
              </a:r>
              <a:endParaRPr/>
            </a:p>
          </p:txBody>
        </p:sp>
      </p:grpSp>
      <p:grpSp>
        <p:nvGrpSpPr>
          <p:cNvPr id="308" name="Google Shape;308;p25"/>
          <p:cNvGrpSpPr/>
          <p:nvPr/>
        </p:nvGrpSpPr>
        <p:grpSpPr>
          <a:xfrm>
            <a:off x="6629832" y="7768972"/>
            <a:ext cx="5028335" cy="1489328"/>
            <a:chOff x="0" y="-192881"/>
            <a:chExt cx="6704447" cy="1985771"/>
          </a:xfrm>
        </p:grpSpPr>
        <p:grpSp>
          <p:nvGrpSpPr>
            <p:cNvPr id="309" name="Google Shape;309;p25"/>
            <p:cNvGrpSpPr/>
            <p:nvPr/>
          </p:nvGrpSpPr>
          <p:grpSpPr>
            <a:xfrm>
              <a:off x="0" y="-192881"/>
              <a:ext cx="6704447" cy="1985771"/>
              <a:chOff x="0" y="-38100"/>
              <a:chExt cx="1324335" cy="392251"/>
            </a:xfrm>
          </p:grpSpPr>
          <p:sp>
            <p:nvSpPr>
              <p:cNvPr id="310" name="Google Shape;310;p25"/>
              <p:cNvSpPr/>
              <p:nvPr/>
            </p:nvSpPr>
            <p:spPr>
              <a:xfrm>
                <a:off x="0" y="0"/>
                <a:ext cx="1324335" cy="354151"/>
              </a:xfrm>
              <a:custGeom>
                <a:rect b="b" l="l" r="r" t="t"/>
                <a:pathLst>
                  <a:path extrusionOk="0" h="354151" w="1324335">
                    <a:moveTo>
                      <a:pt x="61586" y="0"/>
                    </a:moveTo>
                    <a:lnTo>
                      <a:pt x="1262749" y="0"/>
                    </a:lnTo>
                    <a:cubicBezTo>
                      <a:pt x="1296762" y="0"/>
                      <a:pt x="1324335" y="27573"/>
                      <a:pt x="1324335" y="61586"/>
                    </a:cubicBezTo>
                    <a:lnTo>
                      <a:pt x="1324335" y="292565"/>
                    </a:lnTo>
                    <a:cubicBezTo>
                      <a:pt x="1324335" y="308898"/>
                      <a:pt x="1317847" y="324563"/>
                      <a:pt x="1306297" y="336113"/>
                    </a:cubicBezTo>
                    <a:cubicBezTo>
                      <a:pt x="1294747" y="347662"/>
                      <a:pt x="1279083" y="354151"/>
                      <a:pt x="1262749" y="354151"/>
                    </a:cubicBezTo>
                    <a:lnTo>
                      <a:pt x="61586" y="354151"/>
                    </a:lnTo>
                    <a:cubicBezTo>
                      <a:pt x="27573" y="354151"/>
                      <a:pt x="0" y="326578"/>
                      <a:pt x="0" y="292565"/>
                    </a:cubicBezTo>
                    <a:lnTo>
                      <a:pt x="0" y="61586"/>
                    </a:lnTo>
                    <a:cubicBezTo>
                      <a:pt x="0" y="27573"/>
                      <a:pt x="27573" y="0"/>
                      <a:pt x="61586" y="0"/>
                    </a:cubicBezTo>
                    <a:close/>
                  </a:path>
                </a:pathLst>
              </a:custGeom>
              <a:solidFill>
                <a:srgbClr val="000000">
                  <a:alpha val="80000"/>
                </a:srgbClr>
              </a:solidFill>
              <a:ln cap="rnd" cmpd="sng" w="95250">
                <a:solidFill>
                  <a:srgbClr val="ED7843">
                    <a:alpha val="8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1" name="Google Shape;311;p25"/>
              <p:cNvSpPr txBox="1"/>
              <p:nvPr/>
            </p:nvSpPr>
            <p:spPr>
              <a:xfrm>
                <a:off x="0" y="-38100"/>
                <a:ext cx="1324335" cy="3922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12" name="Google Shape;312;p25"/>
            <p:cNvSpPr txBox="1"/>
            <p:nvPr/>
          </p:nvSpPr>
          <p:spPr>
            <a:xfrm>
              <a:off x="1751966" y="509307"/>
              <a:ext cx="4722013" cy="7076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FFFFFF"/>
                  </a:solidFill>
                  <a:latin typeface="Nanum Gothic"/>
                  <a:ea typeface="Nanum Gothic"/>
                  <a:cs typeface="Nanum Gothic"/>
                  <a:sym typeface="Nanum Gothic"/>
                </a:rPr>
                <a:t>Smith Incident</a:t>
              </a:r>
              <a:endParaRPr/>
            </a:p>
          </p:txBody>
        </p:sp>
        <p:sp>
          <p:nvSpPr>
            <p:cNvPr id="313" name="Google Shape;313;p25"/>
            <p:cNvSpPr txBox="1"/>
            <p:nvPr/>
          </p:nvSpPr>
          <p:spPr>
            <a:xfrm>
              <a:off x="596941" y="386540"/>
              <a:ext cx="1155000" cy="86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4200">
                  <a:solidFill>
                    <a:srgbClr val="ED7843"/>
                  </a:solidFill>
                  <a:latin typeface="NanumGothicExtraBold"/>
                  <a:ea typeface="NanumGothicExtraBold"/>
                  <a:cs typeface="NanumGothicExtraBold"/>
                  <a:sym typeface="NanumGothicExtraBold"/>
                </a:rPr>
                <a:t>D</a:t>
              </a:r>
              <a:r>
                <a:rPr b="1" i="0" lang="en-US" sz="4200" u="none" cap="none" strike="noStrike">
                  <a:solidFill>
                    <a:srgbClr val="ED7843"/>
                  </a:solidFill>
                  <a:latin typeface="NanumGothicExtraBold"/>
                  <a:ea typeface="NanumGothicExtraBold"/>
                  <a:cs typeface="NanumGothicExtraBold"/>
                  <a:sym typeface="NanumGothicExtraBold"/>
                </a:rPr>
                <a:t>.</a:t>
              </a:r>
              <a:endParaRPr/>
            </a:p>
          </p:txBody>
        </p:sp>
      </p:grpSp>
      <p:sp>
        <p:nvSpPr>
          <p:cNvPr id="314" name="Google Shape;314;p25"/>
          <p:cNvSpPr txBox="1"/>
          <p:nvPr/>
        </p:nvSpPr>
        <p:spPr>
          <a:xfrm>
            <a:off x="4284945" y="1334166"/>
            <a:ext cx="3544181" cy="6027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FFFFFF"/>
                </a:solidFill>
                <a:latin typeface="NanumGothicExtraBold"/>
                <a:ea typeface="NanumGothicExtraBold"/>
                <a:cs typeface="NanumGothicExtraBold"/>
                <a:sym typeface="NanumGothicExtraBold"/>
              </a:rPr>
              <a:t>QUESTION 03</a:t>
            </a:r>
            <a:endParaRPr/>
          </a:p>
        </p:txBody>
      </p:sp>
      <p:sp>
        <p:nvSpPr>
          <p:cNvPr id="315" name="Google Shape;315;p25"/>
          <p:cNvSpPr txBox="1"/>
          <p:nvPr/>
        </p:nvSpPr>
        <p:spPr>
          <a:xfrm>
            <a:off x="1476406" y="3418267"/>
            <a:ext cx="9161400" cy="16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00" u="none" cap="none" strike="noStrike">
                <a:solidFill>
                  <a:srgbClr val="ED7843"/>
                </a:solidFill>
                <a:latin typeface="NanumGothicExtraBold"/>
                <a:ea typeface="NanumGothicExtraBold"/>
                <a:cs typeface="NanumGothicExtraBold"/>
                <a:sym typeface="NanumGothicExtraBold"/>
              </a:rPr>
              <a:t>What is the name of the famous 1947 New Mexico incident involving a reported UFO crash that sparked speculation about alien life?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" y="0"/>
            <a:ext cx="18288000" cy="102870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1" name="Google Shape;321;p26"/>
          <p:cNvGrpSpPr/>
          <p:nvPr/>
        </p:nvGrpSpPr>
        <p:grpSpPr>
          <a:xfrm>
            <a:off x="6551878" y="3592643"/>
            <a:ext cx="10456374" cy="4792473"/>
            <a:chOff x="0" y="-38100"/>
            <a:chExt cx="2753942" cy="1262215"/>
          </a:xfrm>
        </p:grpSpPr>
        <p:sp>
          <p:nvSpPr>
            <p:cNvPr id="322" name="Google Shape;322;p26"/>
            <p:cNvSpPr/>
            <p:nvPr/>
          </p:nvSpPr>
          <p:spPr>
            <a:xfrm>
              <a:off x="0" y="0"/>
              <a:ext cx="2753942" cy="1224115"/>
            </a:xfrm>
            <a:custGeom>
              <a:rect b="b" l="l" r="r" t="t"/>
              <a:pathLst>
                <a:path extrusionOk="0" h="1224115" w="2753942">
                  <a:moveTo>
                    <a:pt x="29616" y="0"/>
                  </a:moveTo>
                  <a:lnTo>
                    <a:pt x="2724326" y="0"/>
                  </a:lnTo>
                  <a:cubicBezTo>
                    <a:pt x="2740683" y="0"/>
                    <a:pt x="2753942" y="13260"/>
                    <a:pt x="2753942" y="29616"/>
                  </a:cubicBezTo>
                  <a:lnTo>
                    <a:pt x="2753942" y="1194499"/>
                  </a:lnTo>
                  <a:cubicBezTo>
                    <a:pt x="2753942" y="1202354"/>
                    <a:pt x="2750822" y="1209887"/>
                    <a:pt x="2745268" y="1215441"/>
                  </a:cubicBezTo>
                  <a:cubicBezTo>
                    <a:pt x="2739714" y="1220995"/>
                    <a:pt x="2732181" y="1224115"/>
                    <a:pt x="2724326" y="1224115"/>
                  </a:cubicBezTo>
                  <a:lnTo>
                    <a:pt x="29616" y="1224115"/>
                  </a:lnTo>
                  <a:cubicBezTo>
                    <a:pt x="21761" y="1224115"/>
                    <a:pt x="14228" y="1220995"/>
                    <a:pt x="8674" y="1215441"/>
                  </a:cubicBezTo>
                  <a:cubicBezTo>
                    <a:pt x="3120" y="1209887"/>
                    <a:pt x="0" y="1202354"/>
                    <a:pt x="0" y="1194499"/>
                  </a:cubicBezTo>
                  <a:lnTo>
                    <a:pt x="0" y="29616"/>
                  </a:lnTo>
                  <a:cubicBezTo>
                    <a:pt x="0" y="21761"/>
                    <a:pt x="3120" y="14228"/>
                    <a:pt x="8674" y="8674"/>
                  </a:cubicBezTo>
                  <a:cubicBezTo>
                    <a:pt x="14228" y="3120"/>
                    <a:pt x="21761" y="0"/>
                    <a:pt x="29616" y="0"/>
                  </a:cubicBezTo>
                  <a:close/>
                </a:path>
              </a:pathLst>
            </a:custGeom>
            <a:solidFill>
              <a:srgbClr val="000000">
                <a:alpha val="80000"/>
              </a:srgbClr>
            </a:solidFill>
            <a:ln cap="rnd" cmpd="sng" w="95250">
              <a:solidFill>
                <a:srgbClr val="ED7843">
                  <a:alpha val="8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26"/>
            <p:cNvSpPr txBox="1"/>
            <p:nvPr/>
          </p:nvSpPr>
          <p:spPr>
            <a:xfrm>
              <a:off x="0" y="-38100"/>
              <a:ext cx="2753942" cy="12622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4" name="Google Shape;324;p26"/>
          <p:cNvGrpSpPr/>
          <p:nvPr/>
        </p:nvGrpSpPr>
        <p:grpSpPr>
          <a:xfrm>
            <a:off x="9637048" y="1771037"/>
            <a:ext cx="4286034" cy="1401669"/>
            <a:chOff x="0" y="-38100"/>
            <a:chExt cx="1248017" cy="408141"/>
          </a:xfrm>
        </p:grpSpPr>
        <p:sp>
          <p:nvSpPr>
            <p:cNvPr id="325" name="Google Shape;325;p26"/>
            <p:cNvSpPr/>
            <p:nvPr/>
          </p:nvSpPr>
          <p:spPr>
            <a:xfrm>
              <a:off x="0" y="0"/>
              <a:ext cx="1248017" cy="370041"/>
            </a:xfrm>
            <a:custGeom>
              <a:rect b="b" l="l" r="r" t="t"/>
              <a:pathLst>
                <a:path extrusionOk="0" h="370041" w="1248017">
                  <a:moveTo>
                    <a:pt x="72253" y="0"/>
                  </a:moveTo>
                  <a:lnTo>
                    <a:pt x="1175765" y="0"/>
                  </a:lnTo>
                  <a:cubicBezTo>
                    <a:pt x="1194927" y="0"/>
                    <a:pt x="1213305" y="7612"/>
                    <a:pt x="1226855" y="21162"/>
                  </a:cubicBezTo>
                  <a:cubicBezTo>
                    <a:pt x="1240405" y="34712"/>
                    <a:pt x="1248017" y="53090"/>
                    <a:pt x="1248017" y="72253"/>
                  </a:cubicBezTo>
                  <a:lnTo>
                    <a:pt x="1248017" y="297789"/>
                  </a:lnTo>
                  <a:cubicBezTo>
                    <a:pt x="1248017" y="337693"/>
                    <a:pt x="1215669" y="370041"/>
                    <a:pt x="1175765" y="370041"/>
                  </a:cubicBezTo>
                  <a:lnTo>
                    <a:pt x="72253" y="370041"/>
                  </a:lnTo>
                  <a:cubicBezTo>
                    <a:pt x="32349" y="370041"/>
                    <a:pt x="0" y="337693"/>
                    <a:pt x="0" y="297789"/>
                  </a:cubicBezTo>
                  <a:lnTo>
                    <a:pt x="0" y="72253"/>
                  </a:lnTo>
                  <a:cubicBezTo>
                    <a:pt x="0" y="32349"/>
                    <a:pt x="32349" y="0"/>
                    <a:pt x="72253" y="0"/>
                  </a:cubicBezTo>
                  <a:close/>
                </a:path>
              </a:pathLst>
            </a:custGeom>
            <a:solidFill>
              <a:srgbClr val="000000"/>
            </a:solidFill>
            <a:ln cap="rnd" cmpd="sng" w="57150">
              <a:solidFill>
                <a:srgbClr val="ED78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26"/>
            <p:cNvSpPr txBox="1"/>
            <p:nvPr/>
          </p:nvSpPr>
          <p:spPr>
            <a:xfrm>
              <a:off x="0" y="-38100"/>
              <a:ext cx="1248017" cy="408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7" name="Google Shape;327;p26"/>
          <p:cNvSpPr/>
          <p:nvPr/>
        </p:nvSpPr>
        <p:spPr>
          <a:xfrm flipH="1">
            <a:off x="-2234059" y="2537295"/>
            <a:ext cx="11017561" cy="7538331"/>
          </a:xfrm>
          <a:custGeom>
            <a:rect b="b" l="l" r="r" t="t"/>
            <a:pathLst>
              <a:path extrusionOk="0" h="7538331" w="11017561">
                <a:moveTo>
                  <a:pt x="11017561" y="0"/>
                </a:moveTo>
                <a:lnTo>
                  <a:pt x="0" y="0"/>
                </a:lnTo>
                <a:lnTo>
                  <a:pt x="0" y="7538331"/>
                </a:lnTo>
                <a:lnTo>
                  <a:pt x="11017561" y="7538331"/>
                </a:lnTo>
                <a:lnTo>
                  <a:pt x="11017561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8" name="Google Shape;328;p26"/>
          <p:cNvSpPr txBox="1"/>
          <p:nvPr/>
        </p:nvSpPr>
        <p:spPr>
          <a:xfrm>
            <a:off x="10007975" y="2207349"/>
            <a:ext cx="3544181" cy="6027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FFFFFF"/>
                </a:solidFill>
                <a:latin typeface="NanumGothicExtraBold"/>
                <a:ea typeface="NanumGothicExtraBold"/>
                <a:cs typeface="NanumGothicExtraBold"/>
                <a:sym typeface="NanumGothicExtraBold"/>
              </a:rPr>
              <a:t>ANSWER 03</a:t>
            </a:r>
            <a:endParaRPr/>
          </a:p>
        </p:txBody>
      </p:sp>
      <p:sp>
        <p:nvSpPr>
          <p:cNvPr id="329" name="Google Shape;329;p26"/>
          <p:cNvSpPr txBox="1"/>
          <p:nvPr/>
        </p:nvSpPr>
        <p:spPr>
          <a:xfrm>
            <a:off x="7099492" y="4621031"/>
            <a:ext cx="9361200" cy="31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400" u="none" cap="none" strike="noStrike">
                <a:solidFill>
                  <a:srgbClr val="ED7843"/>
                </a:solidFill>
                <a:latin typeface="Nanum Brush Script"/>
                <a:ea typeface="Nanum Brush Script"/>
                <a:cs typeface="Nanum Brush Script"/>
                <a:sym typeface="Nanum Brush Script"/>
              </a:rPr>
              <a:t>A. ROSWELL INCIDENT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116166"/>
            <a:ext cx="18288000" cy="125193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5" name="Google Shape;335;p27"/>
          <p:cNvGrpSpPr/>
          <p:nvPr/>
        </p:nvGrpSpPr>
        <p:grpSpPr>
          <a:xfrm>
            <a:off x="1348375" y="3059062"/>
            <a:ext cx="4269488" cy="2084438"/>
            <a:chOff x="0" y="-38100"/>
            <a:chExt cx="1124474" cy="548988"/>
          </a:xfrm>
        </p:grpSpPr>
        <p:sp>
          <p:nvSpPr>
            <p:cNvPr id="336" name="Google Shape;336;p27"/>
            <p:cNvSpPr/>
            <p:nvPr/>
          </p:nvSpPr>
          <p:spPr>
            <a:xfrm>
              <a:off x="0" y="0"/>
              <a:ext cx="1124474" cy="510888"/>
            </a:xfrm>
            <a:custGeom>
              <a:rect b="b" l="l" r="r" t="t"/>
              <a:pathLst>
                <a:path extrusionOk="0" h="510888" w="1124474">
                  <a:moveTo>
                    <a:pt x="72533" y="0"/>
                  </a:moveTo>
                  <a:lnTo>
                    <a:pt x="1051942" y="0"/>
                  </a:lnTo>
                  <a:cubicBezTo>
                    <a:pt x="1071178" y="0"/>
                    <a:pt x="1089627" y="7642"/>
                    <a:pt x="1103230" y="21244"/>
                  </a:cubicBezTo>
                  <a:cubicBezTo>
                    <a:pt x="1116832" y="34847"/>
                    <a:pt x="1124474" y="53296"/>
                    <a:pt x="1124474" y="72533"/>
                  </a:cubicBezTo>
                  <a:lnTo>
                    <a:pt x="1124474" y="438355"/>
                  </a:lnTo>
                  <a:cubicBezTo>
                    <a:pt x="1124474" y="457592"/>
                    <a:pt x="1116832" y="476041"/>
                    <a:pt x="1103230" y="489643"/>
                  </a:cubicBezTo>
                  <a:cubicBezTo>
                    <a:pt x="1089627" y="503246"/>
                    <a:pt x="1071178" y="510888"/>
                    <a:pt x="1051942" y="510888"/>
                  </a:cubicBezTo>
                  <a:lnTo>
                    <a:pt x="72533" y="510888"/>
                  </a:lnTo>
                  <a:cubicBezTo>
                    <a:pt x="53296" y="510888"/>
                    <a:pt x="34847" y="503246"/>
                    <a:pt x="21244" y="489643"/>
                  </a:cubicBezTo>
                  <a:cubicBezTo>
                    <a:pt x="7642" y="476041"/>
                    <a:pt x="0" y="457592"/>
                    <a:pt x="0" y="438355"/>
                  </a:cubicBezTo>
                  <a:lnTo>
                    <a:pt x="0" y="72533"/>
                  </a:lnTo>
                  <a:cubicBezTo>
                    <a:pt x="0" y="53296"/>
                    <a:pt x="7642" y="34847"/>
                    <a:pt x="21244" y="21244"/>
                  </a:cubicBezTo>
                  <a:cubicBezTo>
                    <a:pt x="34847" y="7642"/>
                    <a:pt x="53296" y="0"/>
                    <a:pt x="72533" y="0"/>
                  </a:cubicBezTo>
                  <a:close/>
                </a:path>
              </a:pathLst>
            </a:custGeom>
            <a:solidFill>
              <a:srgbClr val="000000">
                <a:alpha val="80000"/>
              </a:srgbClr>
            </a:solidFill>
            <a:ln cap="rnd" cmpd="sng" w="95250">
              <a:solidFill>
                <a:srgbClr val="ED7843">
                  <a:alpha val="8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27"/>
            <p:cNvSpPr txBox="1"/>
            <p:nvPr/>
          </p:nvSpPr>
          <p:spPr>
            <a:xfrm>
              <a:off x="0" y="-38100"/>
              <a:ext cx="1124474" cy="5489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8" name="Google Shape;338;p27"/>
          <p:cNvSpPr txBox="1"/>
          <p:nvPr/>
        </p:nvSpPr>
        <p:spPr>
          <a:xfrm>
            <a:off x="1456974" y="3880242"/>
            <a:ext cx="4052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FFFFFF"/>
                </a:solidFill>
                <a:latin typeface="NanumGothicExtraBold"/>
                <a:ea typeface="NanumGothicExtraBold"/>
                <a:cs typeface="NanumGothicExtraBold"/>
                <a:sym typeface="NanumGothicExtraBold"/>
              </a:rPr>
              <a:t>TEAM WITCH</a:t>
            </a:r>
            <a:endParaRPr/>
          </a:p>
        </p:txBody>
      </p:sp>
      <p:grpSp>
        <p:nvGrpSpPr>
          <p:cNvPr id="339" name="Google Shape;339;p27"/>
          <p:cNvGrpSpPr/>
          <p:nvPr/>
        </p:nvGrpSpPr>
        <p:grpSpPr>
          <a:xfrm>
            <a:off x="1348375" y="5354649"/>
            <a:ext cx="4269488" cy="2084438"/>
            <a:chOff x="0" y="-38100"/>
            <a:chExt cx="1124474" cy="548988"/>
          </a:xfrm>
        </p:grpSpPr>
        <p:sp>
          <p:nvSpPr>
            <p:cNvPr id="340" name="Google Shape;340;p27"/>
            <p:cNvSpPr/>
            <p:nvPr/>
          </p:nvSpPr>
          <p:spPr>
            <a:xfrm>
              <a:off x="0" y="0"/>
              <a:ext cx="1124474" cy="510888"/>
            </a:xfrm>
            <a:custGeom>
              <a:rect b="b" l="l" r="r" t="t"/>
              <a:pathLst>
                <a:path extrusionOk="0" h="510888" w="1124474">
                  <a:moveTo>
                    <a:pt x="72533" y="0"/>
                  </a:moveTo>
                  <a:lnTo>
                    <a:pt x="1051942" y="0"/>
                  </a:lnTo>
                  <a:cubicBezTo>
                    <a:pt x="1071178" y="0"/>
                    <a:pt x="1089627" y="7642"/>
                    <a:pt x="1103230" y="21244"/>
                  </a:cubicBezTo>
                  <a:cubicBezTo>
                    <a:pt x="1116832" y="34847"/>
                    <a:pt x="1124474" y="53296"/>
                    <a:pt x="1124474" y="72533"/>
                  </a:cubicBezTo>
                  <a:lnTo>
                    <a:pt x="1124474" y="438355"/>
                  </a:lnTo>
                  <a:cubicBezTo>
                    <a:pt x="1124474" y="457592"/>
                    <a:pt x="1116832" y="476041"/>
                    <a:pt x="1103230" y="489643"/>
                  </a:cubicBezTo>
                  <a:cubicBezTo>
                    <a:pt x="1089627" y="503246"/>
                    <a:pt x="1071178" y="510888"/>
                    <a:pt x="1051942" y="510888"/>
                  </a:cubicBezTo>
                  <a:lnTo>
                    <a:pt x="72533" y="510888"/>
                  </a:lnTo>
                  <a:cubicBezTo>
                    <a:pt x="53296" y="510888"/>
                    <a:pt x="34847" y="503246"/>
                    <a:pt x="21244" y="489643"/>
                  </a:cubicBezTo>
                  <a:cubicBezTo>
                    <a:pt x="7642" y="476041"/>
                    <a:pt x="0" y="457592"/>
                    <a:pt x="0" y="438355"/>
                  </a:cubicBezTo>
                  <a:lnTo>
                    <a:pt x="0" y="72533"/>
                  </a:lnTo>
                  <a:cubicBezTo>
                    <a:pt x="0" y="53296"/>
                    <a:pt x="7642" y="34847"/>
                    <a:pt x="21244" y="21244"/>
                  </a:cubicBezTo>
                  <a:cubicBezTo>
                    <a:pt x="34847" y="7642"/>
                    <a:pt x="53296" y="0"/>
                    <a:pt x="72533" y="0"/>
                  </a:cubicBezTo>
                  <a:close/>
                </a:path>
              </a:pathLst>
            </a:custGeom>
            <a:solidFill>
              <a:srgbClr val="000000">
                <a:alpha val="80000"/>
              </a:srgbClr>
            </a:solidFill>
            <a:ln cap="rnd" cmpd="sng" w="95250">
              <a:solidFill>
                <a:srgbClr val="ED7843">
                  <a:alpha val="8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27"/>
            <p:cNvSpPr txBox="1"/>
            <p:nvPr/>
          </p:nvSpPr>
          <p:spPr>
            <a:xfrm>
              <a:off x="0" y="-38100"/>
              <a:ext cx="1124474" cy="5489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2" name="Google Shape;342;p27"/>
          <p:cNvSpPr txBox="1"/>
          <p:nvPr/>
        </p:nvSpPr>
        <p:spPr>
          <a:xfrm>
            <a:off x="1456974" y="6175828"/>
            <a:ext cx="4052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FFFFFF"/>
                </a:solidFill>
                <a:latin typeface="NanumGothicExtraBold"/>
                <a:ea typeface="NanumGothicExtraBold"/>
                <a:cs typeface="NanumGothicExtraBold"/>
                <a:sym typeface="NanumGothicExtraBold"/>
              </a:rPr>
              <a:t>TEAM VAMPIRE</a:t>
            </a:r>
            <a:endParaRPr/>
          </a:p>
        </p:txBody>
      </p:sp>
      <p:grpSp>
        <p:nvGrpSpPr>
          <p:cNvPr id="343" name="Google Shape;343;p27"/>
          <p:cNvGrpSpPr/>
          <p:nvPr/>
        </p:nvGrpSpPr>
        <p:grpSpPr>
          <a:xfrm>
            <a:off x="6370598" y="1276082"/>
            <a:ext cx="3140229" cy="1192926"/>
            <a:chOff x="0" y="-114903"/>
            <a:chExt cx="4186972" cy="1590567"/>
          </a:xfrm>
        </p:grpSpPr>
        <p:grpSp>
          <p:nvGrpSpPr>
            <p:cNvPr id="344" name="Google Shape;344;p27"/>
            <p:cNvGrpSpPr/>
            <p:nvPr/>
          </p:nvGrpSpPr>
          <p:grpSpPr>
            <a:xfrm>
              <a:off x="0" y="-114903"/>
              <a:ext cx="4186972" cy="1590567"/>
              <a:chOff x="0" y="-38100"/>
              <a:chExt cx="1388327" cy="527405"/>
            </a:xfrm>
          </p:grpSpPr>
          <p:sp>
            <p:nvSpPr>
              <p:cNvPr id="345" name="Google Shape;345;p27"/>
              <p:cNvSpPr/>
              <p:nvPr/>
            </p:nvSpPr>
            <p:spPr>
              <a:xfrm>
                <a:off x="0" y="0"/>
                <a:ext cx="1388327" cy="489305"/>
              </a:xfrm>
              <a:custGeom>
                <a:rect b="b" l="l" r="r" t="t"/>
                <a:pathLst>
                  <a:path extrusionOk="0" h="489305" w="1388327">
                    <a:moveTo>
                      <a:pt x="98616" y="0"/>
                    </a:moveTo>
                    <a:lnTo>
                      <a:pt x="1289711" y="0"/>
                    </a:lnTo>
                    <a:cubicBezTo>
                      <a:pt x="1315866" y="0"/>
                      <a:pt x="1340949" y="10390"/>
                      <a:pt x="1359443" y="28884"/>
                    </a:cubicBezTo>
                    <a:cubicBezTo>
                      <a:pt x="1377937" y="47378"/>
                      <a:pt x="1388327" y="72461"/>
                      <a:pt x="1388327" y="98616"/>
                    </a:cubicBezTo>
                    <a:lnTo>
                      <a:pt x="1388327" y="390689"/>
                    </a:lnTo>
                    <a:cubicBezTo>
                      <a:pt x="1388327" y="416843"/>
                      <a:pt x="1377937" y="441926"/>
                      <a:pt x="1359443" y="460421"/>
                    </a:cubicBezTo>
                    <a:cubicBezTo>
                      <a:pt x="1340949" y="478915"/>
                      <a:pt x="1315866" y="489305"/>
                      <a:pt x="1289711" y="489305"/>
                    </a:cubicBezTo>
                    <a:lnTo>
                      <a:pt x="98616" y="489305"/>
                    </a:lnTo>
                    <a:cubicBezTo>
                      <a:pt x="72461" y="489305"/>
                      <a:pt x="47378" y="478915"/>
                      <a:pt x="28884" y="460421"/>
                    </a:cubicBezTo>
                    <a:cubicBezTo>
                      <a:pt x="10390" y="441926"/>
                      <a:pt x="0" y="416843"/>
                      <a:pt x="0" y="390689"/>
                    </a:cubicBezTo>
                    <a:lnTo>
                      <a:pt x="0" y="98616"/>
                    </a:lnTo>
                    <a:cubicBezTo>
                      <a:pt x="0" y="72461"/>
                      <a:pt x="10390" y="47378"/>
                      <a:pt x="28884" y="28884"/>
                    </a:cubicBezTo>
                    <a:cubicBezTo>
                      <a:pt x="47378" y="10390"/>
                      <a:pt x="72461" y="0"/>
                      <a:pt x="986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rnd" cmpd="sng" w="95250">
                <a:solidFill>
                  <a:srgbClr val="ED784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6" name="Google Shape;346;p27"/>
              <p:cNvSpPr txBox="1"/>
              <p:nvPr/>
            </p:nvSpPr>
            <p:spPr>
              <a:xfrm>
                <a:off x="0" y="-38100"/>
                <a:ext cx="1388327" cy="5274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7" name="Google Shape;347;p27"/>
            <p:cNvSpPr txBox="1"/>
            <p:nvPr/>
          </p:nvSpPr>
          <p:spPr>
            <a:xfrm>
              <a:off x="494993" y="405896"/>
              <a:ext cx="3196985" cy="6162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4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99" u="none" cap="none" strike="noStrike">
                  <a:solidFill>
                    <a:srgbClr val="ED7843"/>
                  </a:solidFill>
                  <a:latin typeface="NanumGothicExtraBold"/>
                  <a:ea typeface="NanumGothicExtraBold"/>
                  <a:cs typeface="NanumGothicExtraBold"/>
                  <a:sym typeface="NanumGothicExtraBold"/>
                </a:rPr>
                <a:t>ROUND 01</a:t>
              </a:r>
              <a:endParaRPr/>
            </a:p>
          </p:txBody>
        </p:sp>
      </p:grpSp>
      <p:grpSp>
        <p:nvGrpSpPr>
          <p:cNvPr id="348" name="Google Shape;348;p27"/>
          <p:cNvGrpSpPr/>
          <p:nvPr/>
        </p:nvGrpSpPr>
        <p:grpSpPr>
          <a:xfrm>
            <a:off x="10146283" y="1276082"/>
            <a:ext cx="3140229" cy="1192926"/>
            <a:chOff x="0" y="-114903"/>
            <a:chExt cx="4186972" cy="1590567"/>
          </a:xfrm>
        </p:grpSpPr>
        <p:grpSp>
          <p:nvGrpSpPr>
            <p:cNvPr id="349" name="Google Shape;349;p27"/>
            <p:cNvGrpSpPr/>
            <p:nvPr/>
          </p:nvGrpSpPr>
          <p:grpSpPr>
            <a:xfrm>
              <a:off x="0" y="-114903"/>
              <a:ext cx="4186972" cy="1590567"/>
              <a:chOff x="0" y="-38100"/>
              <a:chExt cx="1388327" cy="527405"/>
            </a:xfrm>
          </p:grpSpPr>
          <p:sp>
            <p:nvSpPr>
              <p:cNvPr id="350" name="Google Shape;350;p27"/>
              <p:cNvSpPr/>
              <p:nvPr/>
            </p:nvSpPr>
            <p:spPr>
              <a:xfrm>
                <a:off x="0" y="0"/>
                <a:ext cx="1388327" cy="489305"/>
              </a:xfrm>
              <a:custGeom>
                <a:rect b="b" l="l" r="r" t="t"/>
                <a:pathLst>
                  <a:path extrusionOk="0" h="489305" w="1388327">
                    <a:moveTo>
                      <a:pt x="98616" y="0"/>
                    </a:moveTo>
                    <a:lnTo>
                      <a:pt x="1289711" y="0"/>
                    </a:lnTo>
                    <a:cubicBezTo>
                      <a:pt x="1315866" y="0"/>
                      <a:pt x="1340949" y="10390"/>
                      <a:pt x="1359443" y="28884"/>
                    </a:cubicBezTo>
                    <a:cubicBezTo>
                      <a:pt x="1377937" y="47378"/>
                      <a:pt x="1388327" y="72461"/>
                      <a:pt x="1388327" y="98616"/>
                    </a:cubicBezTo>
                    <a:lnTo>
                      <a:pt x="1388327" y="390689"/>
                    </a:lnTo>
                    <a:cubicBezTo>
                      <a:pt x="1388327" y="416843"/>
                      <a:pt x="1377937" y="441926"/>
                      <a:pt x="1359443" y="460421"/>
                    </a:cubicBezTo>
                    <a:cubicBezTo>
                      <a:pt x="1340949" y="478915"/>
                      <a:pt x="1315866" y="489305"/>
                      <a:pt x="1289711" y="489305"/>
                    </a:cubicBezTo>
                    <a:lnTo>
                      <a:pt x="98616" y="489305"/>
                    </a:lnTo>
                    <a:cubicBezTo>
                      <a:pt x="72461" y="489305"/>
                      <a:pt x="47378" y="478915"/>
                      <a:pt x="28884" y="460421"/>
                    </a:cubicBezTo>
                    <a:cubicBezTo>
                      <a:pt x="10390" y="441926"/>
                      <a:pt x="0" y="416843"/>
                      <a:pt x="0" y="390689"/>
                    </a:cubicBezTo>
                    <a:lnTo>
                      <a:pt x="0" y="98616"/>
                    </a:lnTo>
                    <a:cubicBezTo>
                      <a:pt x="0" y="72461"/>
                      <a:pt x="10390" y="47378"/>
                      <a:pt x="28884" y="28884"/>
                    </a:cubicBezTo>
                    <a:cubicBezTo>
                      <a:pt x="47378" y="10390"/>
                      <a:pt x="72461" y="0"/>
                      <a:pt x="986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rnd" cmpd="sng" w="95250">
                <a:solidFill>
                  <a:srgbClr val="ED784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1" name="Google Shape;351;p27"/>
              <p:cNvSpPr txBox="1"/>
              <p:nvPr/>
            </p:nvSpPr>
            <p:spPr>
              <a:xfrm>
                <a:off x="0" y="-38100"/>
                <a:ext cx="1388327" cy="5274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52" name="Google Shape;352;p27"/>
            <p:cNvSpPr txBox="1"/>
            <p:nvPr/>
          </p:nvSpPr>
          <p:spPr>
            <a:xfrm>
              <a:off x="494993" y="405896"/>
              <a:ext cx="3196985" cy="6162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4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99" u="none" cap="none" strike="noStrike">
                  <a:solidFill>
                    <a:srgbClr val="ED7843"/>
                  </a:solidFill>
                  <a:latin typeface="NanumGothicExtraBold"/>
                  <a:ea typeface="NanumGothicExtraBold"/>
                  <a:cs typeface="NanumGothicExtraBold"/>
                  <a:sym typeface="NanumGothicExtraBold"/>
                </a:rPr>
                <a:t>ROUND 02</a:t>
              </a:r>
              <a:endParaRPr/>
            </a:p>
          </p:txBody>
        </p:sp>
      </p:grpSp>
      <p:grpSp>
        <p:nvGrpSpPr>
          <p:cNvPr id="353" name="Google Shape;353;p27"/>
          <p:cNvGrpSpPr/>
          <p:nvPr/>
        </p:nvGrpSpPr>
        <p:grpSpPr>
          <a:xfrm>
            <a:off x="13921968" y="1276082"/>
            <a:ext cx="3140229" cy="1192926"/>
            <a:chOff x="0" y="-114903"/>
            <a:chExt cx="4186972" cy="1590567"/>
          </a:xfrm>
        </p:grpSpPr>
        <p:grpSp>
          <p:nvGrpSpPr>
            <p:cNvPr id="354" name="Google Shape;354;p27"/>
            <p:cNvGrpSpPr/>
            <p:nvPr/>
          </p:nvGrpSpPr>
          <p:grpSpPr>
            <a:xfrm>
              <a:off x="0" y="-114903"/>
              <a:ext cx="4186972" cy="1590567"/>
              <a:chOff x="0" y="-38100"/>
              <a:chExt cx="1388327" cy="527405"/>
            </a:xfrm>
          </p:grpSpPr>
          <p:sp>
            <p:nvSpPr>
              <p:cNvPr id="355" name="Google Shape;355;p27"/>
              <p:cNvSpPr/>
              <p:nvPr/>
            </p:nvSpPr>
            <p:spPr>
              <a:xfrm>
                <a:off x="0" y="0"/>
                <a:ext cx="1388327" cy="489305"/>
              </a:xfrm>
              <a:custGeom>
                <a:rect b="b" l="l" r="r" t="t"/>
                <a:pathLst>
                  <a:path extrusionOk="0" h="489305" w="1388327">
                    <a:moveTo>
                      <a:pt x="98616" y="0"/>
                    </a:moveTo>
                    <a:lnTo>
                      <a:pt x="1289711" y="0"/>
                    </a:lnTo>
                    <a:cubicBezTo>
                      <a:pt x="1315866" y="0"/>
                      <a:pt x="1340949" y="10390"/>
                      <a:pt x="1359443" y="28884"/>
                    </a:cubicBezTo>
                    <a:cubicBezTo>
                      <a:pt x="1377937" y="47378"/>
                      <a:pt x="1388327" y="72461"/>
                      <a:pt x="1388327" y="98616"/>
                    </a:cubicBezTo>
                    <a:lnTo>
                      <a:pt x="1388327" y="390689"/>
                    </a:lnTo>
                    <a:cubicBezTo>
                      <a:pt x="1388327" y="416843"/>
                      <a:pt x="1377937" y="441926"/>
                      <a:pt x="1359443" y="460421"/>
                    </a:cubicBezTo>
                    <a:cubicBezTo>
                      <a:pt x="1340949" y="478915"/>
                      <a:pt x="1315866" y="489305"/>
                      <a:pt x="1289711" y="489305"/>
                    </a:cubicBezTo>
                    <a:lnTo>
                      <a:pt x="98616" y="489305"/>
                    </a:lnTo>
                    <a:cubicBezTo>
                      <a:pt x="72461" y="489305"/>
                      <a:pt x="47378" y="478915"/>
                      <a:pt x="28884" y="460421"/>
                    </a:cubicBezTo>
                    <a:cubicBezTo>
                      <a:pt x="10390" y="441926"/>
                      <a:pt x="0" y="416843"/>
                      <a:pt x="0" y="390689"/>
                    </a:cubicBezTo>
                    <a:lnTo>
                      <a:pt x="0" y="98616"/>
                    </a:lnTo>
                    <a:cubicBezTo>
                      <a:pt x="0" y="72461"/>
                      <a:pt x="10390" y="47378"/>
                      <a:pt x="28884" y="28884"/>
                    </a:cubicBezTo>
                    <a:cubicBezTo>
                      <a:pt x="47378" y="10390"/>
                      <a:pt x="72461" y="0"/>
                      <a:pt x="986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cap="rnd" cmpd="sng" w="95250">
                <a:solidFill>
                  <a:srgbClr val="ED784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6" name="Google Shape;356;p27"/>
              <p:cNvSpPr txBox="1"/>
              <p:nvPr/>
            </p:nvSpPr>
            <p:spPr>
              <a:xfrm>
                <a:off x="0" y="-38100"/>
                <a:ext cx="1388327" cy="5274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57" name="Google Shape;357;p27"/>
            <p:cNvSpPr txBox="1"/>
            <p:nvPr/>
          </p:nvSpPr>
          <p:spPr>
            <a:xfrm>
              <a:off x="494993" y="405896"/>
              <a:ext cx="3196985" cy="6162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40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99" u="none" cap="none" strike="noStrike">
                  <a:solidFill>
                    <a:srgbClr val="ED7843"/>
                  </a:solidFill>
                  <a:latin typeface="NanumGothicExtraBold"/>
                  <a:ea typeface="NanumGothicExtraBold"/>
                  <a:cs typeface="NanumGothicExtraBold"/>
                  <a:sym typeface="NanumGothicExtraBold"/>
                </a:rPr>
                <a:t>ROUND 03</a:t>
              </a:r>
              <a:endParaRPr/>
            </a:p>
          </p:txBody>
        </p:sp>
      </p:grpSp>
      <p:grpSp>
        <p:nvGrpSpPr>
          <p:cNvPr id="358" name="Google Shape;358;p27"/>
          <p:cNvGrpSpPr/>
          <p:nvPr/>
        </p:nvGrpSpPr>
        <p:grpSpPr>
          <a:xfrm>
            <a:off x="6173495" y="3059062"/>
            <a:ext cx="3534436" cy="2084438"/>
            <a:chOff x="0" y="-38100"/>
            <a:chExt cx="930880" cy="548988"/>
          </a:xfrm>
        </p:grpSpPr>
        <p:sp>
          <p:nvSpPr>
            <p:cNvPr id="359" name="Google Shape;359;p27"/>
            <p:cNvSpPr/>
            <p:nvPr/>
          </p:nvSpPr>
          <p:spPr>
            <a:xfrm>
              <a:off x="0" y="0"/>
              <a:ext cx="930880" cy="510888"/>
            </a:xfrm>
            <a:custGeom>
              <a:rect b="b" l="l" r="r" t="t"/>
              <a:pathLst>
                <a:path extrusionOk="0" h="510888" w="930880">
                  <a:moveTo>
                    <a:pt x="87617" y="0"/>
                  </a:moveTo>
                  <a:lnTo>
                    <a:pt x="843263" y="0"/>
                  </a:lnTo>
                  <a:cubicBezTo>
                    <a:pt x="866501" y="0"/>
                    <a:pt x="888786" y="9231"/>
                    <a:pt x="905218" y="25662"/>
                  </a:cubicBezTo>
                  <a:cubicBezTo>
                    <a:pt x="921649" y="42094"/>
                    <a:pt x="930880" y="64380"/>
                    <a:pt x="930880" y="87617"/>
                  </a:cubicBezTo>
                  <a:lnTo>
                    <a:pt x="930880" y="423271"/>
                  </a:lnTo>
                  <a:cubicBezTo>
                    <a:pt x="930880" y="446508"/>
                    <a:pt x="921649" y="468794"/>
                    <a:pt x="905218" y="485225"/>
                  </a:cubicBezTo>
                  <a:cubicBezTo>
                    <a:pt x="888786" y="501657"/>
                    <a:pt x="866501" y="510888"/>
                    <a:pt x="843263" y="510888"/>
                  </a:cubicBezTo>
                  <a:lnTo>
                    <a:pt x="87617" y="510888"/>
                  </a:lnTo>
                  <a:cubicBezTo>
                    <a:pt x="64380" y="510888"/>
                    <a:pt x="42094" y="501657"/>
                    <a:pt x="25662" y="485225"/>
                  </a:cubicBezTo>
                  <a:cubicBezTo>
                    <a:pt x="9231" y="468794"/>
                    <a:pt x="0" y="446508"/>
                    <a:pt x="0" y="423271"/>
                  </a:cubicBezTo>
                  <a:lnTo>
                    <a:pt x="0" y="87617"/>
                  </a:lnTo>
                  <a:cubicBezTo>
                    <a:pt x="0" y="64380"/>
                    <a:pt x="9231" y="42094"/>
                    <a:pt x="25662" y="25662"/>
                  </a:cubicBezTo>
                  <a:cubicBezTo>
                    <a:pt x="42094" y="9231"/>
                    <a:pt x="64380" y="0"/>
                    <a:pt x="87617" y="0"/>
                  </a:cubicBezTo>
                  <a:close/>
                </a:path>
              </a:pathLst>
            </a:custGeom>
            <a:solidFill>
              <a:srgbClr val="000000">
                <a:alpha val="80000"/>
              </a:srgbClr>
            </a:solidFill>
            <a:ln cap="rnd" cmpd="sng" w="95250">
              <a:solidFill>
                <a:srgbClr val="ED7843">
                  <a:alpha val="8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27"/>
            <p:cNvSpPr txBox="1"/>
            <p:nvPr/>
          </p:nvSpPr>
          <p:spPr>
            <a:xfrm>
              <a:off x="0" y="-38100"/>
              <a:ext cx="930880" cy="5489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1" name="Google Shape;361;p27"/>
          <p:cNvGrpSpPr/>
          <p:nvPr/>
        </p:nvGrpSpPr>
        <p:grpSpPr>
          <a:xfrm>
            <a:off x="9949179" y="3059062"/>
            <a:ext cx="3534436" cy="2084438"/>
            <a:chOff x="0" y="-38100"/>
            <a:chExt cx="930880" cy="548988"/>
          </a:xfrm>
        </p:grpSpPr>
        <p:sp>
          <p:nvSpPr>
            <p:cNvPr id="362" name="Google Shape;362;p27"/>
            <p:cNvSpPr/>
            <p:nvPr/>
          </p:nvSpPr>
          <p:spPr>
            <a:xfrm>
              <a:off x="0" y="0"/>
              <a:ext cx="930880" cy="510888"/>
            </a:xfrm>
            <a:custGeom>
              <a:rect b="b" l="l" r="r" t="t"/>
              <a:pathLst>
                <a:path extrusionOk="0" h="510888" w="930880">
                  <a:moveTo>
                    <a:pt x="87617" y="0"/>
                  </a:moveTo>
                  <a:lnTo>
                    <a:pt x="843263" y="0"/>
                  </a:lnTo>
                  <a:cubicBezTo>
                    <a:pt x="866501" y="0"/>
                    <a:pt x="888786" y="9231"/>
                    <a:pt x="905218" y="25662"/>
                  </a:cubicBezTo>
                  <a:cubicBezTo>
                    <a:pt x="921649" y="42094"/>
                    <a:pt x="930880" y="64380"/>
                    <a:pt x="930880" y="87617"/>
                  </a:cubicBezTo>
                  <a:lnTo>
                    <a:pt x="930880" y="423271"/>
                  </a:lnTo>
                  <a:cubicBezTo>
                    <a:pt x="930880" y="446508"/>
                    <a:pt x="921649" y="468794"/>
                    <a:pt x="905218" y="485225"/>
                  </a:cubicBezTo>
                  <a:cubicBezTo>
                    <a:pt x="888786" y="501657"/>
                    <a:pt x="866501" y="510888"/>
                    <a:pt x="843263" y="510888"/>
                  </a:cubicBezTo>
                  <a:lnTo>
                    <a:pt x="87617" y="510888"/>
                  </a:lnTo>
                  <a:cubicBezTo>
                    <a:pt x="64380" y="510888"/>
                    <a:pt x="42094" y="501657"/>
                    <a:pt x="25662" y="485225"/>
                  </a:cubicBezTo>
                  <a:cubicBezTo>
                    <a:pt x="9231" y="468794"/>
                    <a:pt x="0" y="446508"/>
                    <a:pt x="0" y="423271"/>
                  </a:cubicBezTo>
                  <a:lnTo>
                    <a:pt x="0" y="87617"/>
                  </a:lnTo>
                  <a:cubicBezTo>
                    <a:pt x="0" y="64380"/>
                    <a:pt x="9231" y="42094"/>
                    <a:pt x="25662" y="25662"/>
                  </a:cubicBezTo>
                  <a:cubicBezTo>
                    <a:pt x="42094" y="9231"/>
                    <a:pt x="64380" y="0"/>
                    <a:pt x="87617" y="0"/>
                  </a:cubicBezTo>
                  <a:close/>
                </a:path>
              </a:pathLst>
            </a:custGeom>
            <a:solidFill>
              <a:srgbClr val="000000">
                <a:alpha val="80000"/>
              </a:srgbClr>
            </a:solidFill>
            <a:ln cap="rnd" cmpd="sng" w="95250">
              <a:solidFill>
                <a:srgbClr val="ED7843">
                  <a:alpha val="8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27"/>
            <p:cNvSpPr txBox="1"/>
            <p:nvPr/>
          </p:nvSpPr>
          <p:spPr>
            <a:xfrm>
              <a:off x="0" y="-38100"/>
              <a:ext cx="930880" cy="5489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4" name="Google Shape;364;p27"/>
          <p:cNvGrpSpPr/>
          <p:nvPr/>
        </p:nvGrpSpPr>
        <p:grpSpPr>
          <a:xfrm>
            <a:off x="13724864" y="3059062"/>
            <a:ext cx="3534436" cy="2084438"/>
            <a:chOff x="0" y="-38100"/>
            <a:chExt cx="930880" cy="548988"/>
          </a:xfrm>
        </p:grpSpPr>
        <p:sp>
          <p:nvSpPr>
            <p:cNvPr id="365" name="Google Shape;365;p27"/>
            <p:cNvSpPr/>
            <p:nvPr/>
          </p:nvSpPr>
          <p:spPr>
            <a:xfrm>
              <a:off x="0" y="0"/>
              <a:ext cx="930880" cy="510888"/>
            </a:xfrm>
            <a:custGeom>
              <a:rect b="b" l="l" r="r" t="t"/>
              <a:pathLst>
                <a:path extrusionOk="0" h="510888" w="930880">
                  <a:moveTo>
                    <a:pt x="87617" y="0"/>
                  </a:moveTo>
                  <a:lnTo>
                    <a:pt x="843263" y="0"/>
                  </a:lnTo>
                  <a:cubicBezTo>
                    <a:pt x="866501" y="0"/>
                    <a:pt x="888786" y="9231"/>
                    <a:pt x="905218" y="25662"/>
                  </a:cubicBezTo>
                  <a:cubicBezTo>
                    <a:pt x="921649" y="42094"/>
                    <a:pt x="930880" y="64380"/>
                    <a:pt x="930880" y="87617"/>
                  </a:cubicBezTo>
                  <a:lnTo>
                    <a:pt x="930880" y="423271"/>
                  </a:lnTo>
                  <a:cubicBezTo>
                    <a:pt x="930880" y="446508"/>
                    <a:pt x="921649" y="468794"/>
                    <a:pt x="905218" y="485225"/>
                  </a:cubicBezTo>
                  <a:cubicBezTo>
                    <a:pt x="888786" y="501657"/>
                    <a:pt x="866501" y="510888"/>
                    <a:pt x="843263" y="510888"/>
                  </a:cubicBezTo>
                  <a:lnTo>
                    <a:pt x="87617" y="510888"/>
                  </a:lnTo>
                  <a:cubicBezTo>
                    <a:pt x="64380" y="510888"/>
                    <a:pt x="42094" y="501657"/>
                    <a:pt x="25662" y="485225"/>
                  </a:cubicBezTo>
                  <a:cubicBezTo>
                    <a:pt x="9231" y="468794"/>
                    <a:pt x="0" y="446508"/>
                    <a:pt x="0" y="423271"/>
                  </a:cubicBezTo>
                  <a:lnTo>
                    <a:pt x="0" y="87617"/>
                  </a:lnTo>
                  <a:cubicBezTo>
                    <a:pt x="0" y="64380"/>
                    <a:pt x="9231" y="42094"/>
                    <a:pt x="25662" y="25662"/>
                  </a:cubicBezTo>
                  <a:cubicBezTo>
                    <a:pt x="42094" y="9231"/>
                    <a:pt x="64380" y="0"/>
                    <a:pt x="87617" y="0"/>
                  </a:cubicBezTo>
                  <a:close/>
                </a:path>
              </a:pathLst>
            </a:custGeom>
            <a:solidFill>
              <a:srgbClr val="000000">
                <a:alpha val="80000"/>
              </a:srgbClr>
            </a:solidFill>
            <a:ln cap="rnd" cmpd="sng" w="95250">
              <a:solidFill>
                <a:srgbClr val="ED7843">
                  <a:alpha val="8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27"/>
            <p:cNvSpPr txBox="1"/>
            <p:nvPr/>
          </p:nvSpPr>
          <p:spPr>
            <a:xfrm>
              <a:off x="0" y="-38100"/>
              <a:ext cx="930880" cy="5489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7" name="Google Shape;367;p27"/>
          <p:cNvGrpSpPr/>
          <p:nvPr/>
        </p:nvGrpSpPr>
        <p:grpSpPr>
          <a:xfrm>
            <a:off x="6173495" y="5354649"/>
            <a:ext cx="3534436" cy="2084438"/>
            <a:chOff x="0" y="-38100"/>
            <a:chExt cx="930880" cy="548988"/>
          </a:xfrm>
        </p:grpSpPr>
        <p:sp>
          <p:nvSpPr>
            <p:cNvPr id="368" name="Google Shape;368;p27"/>
            <p:cNvSpPr/>
            <p:nvPr/>
          </p:nvSpPr>
          <p:spPr>
            <a:xfrm>
              <a:off x="0" y="0"/>
              <a:ext cx="930880" cy="510888"/>
            </a:xfrm>
            <a:custGeom>
              <a:rect b="b" l="l" r="r" t="t"/>
              <a:pathLst>
                <a:path extrusionOk="0" h="510888" w="930880">
                  <a:moveTo>
                    <a:pt x="87617" y="0"/>
                  </a:moveTo>
                  <a:lnTo>
                    <a:pt x="843263" y="0"/>
                  </a:lnTo>
                  <a:cubicBezTo>
                    <a:pt x="866501" y="0"/>
                    <a:pt x="888786" y="9231"/>
                    <a:pt x="905218" y="25662"/>
                  </a:cubicBezTo>
                  <a:cubicBezTo>
                    <a:pt x="921649" y="42094"/>
                    <a:pt x="930880" y="64380"/>
                    <a:pt x="930880" y="87617"/>
                  </a:cubicBezTo>
                  <a:lnTo>
                    <a:pt x="930880" y="423271"/>
                  </a:lnTo>
                  <a:cubicBezTo>
                    <a:pt x="930880" y="446508"/>
                    <a:pt x="921649" y="468794"/>
                    <a:pt x="905218" y="485225"/>
                  </a:cubicBezTo>
                  <a:cubicBezTo>
                    <a:pt x="888786" y="501657"/>
                    <a:pt x="866501" y="510888"/>
                    <a:pt x="843263" y="510888"/>
                  </a:cubicBezTo>
                  <a:lnTo>
                    <a:pt x="87617" y="510888"/>
                  </a:lnTo>
                  <a:cubicBezTo>
                    <a:pt x="64380" y="510888"/>
                    <a:pt x="42094" y="501657"/>
                    <a:pt x="25662" y="485225"/>
                  </a:cubicBezTo>
                  <a:cubicBezTo>
                    <a:pt x="9231" y="468794"/>
                    <a:pt x="0" y="446508"/>
                    <a:pt x="0" y="423271"/>
                  </a:cubicBezTo>
                  <a:lnTo>
                    <a:pt x="0" y="87617"/>
                  </a:lnTo>
                  <a:cubicBezTo>
                    <a:pt x="0" y="64380"/>
                    <a:pt x="9231" y="42094"/>
                    <a:pt x="25662" y="25662"/>
                  </a:cubicBezTo>
                  <a:cubicBezTo>
                    <a:pt x="42094" y="9231"/>
                    <a:pt x="64380" y="0"/>
                    <a:pt x="87617" y="0"/>
                  </a:cubicBezTo>
                  <a:close/>
                </a:path>
              </a:pathLst>
            </a:custGeom>
            <a:solidFill>
              <a:srgbClr val="000000">
                <a:alpha val="80000"/>
              </a:srgbClr>
            </a:solidFill>
            <a:ln cap="rnd" cmpd="sng" w="95250">
              <a:solidFill>
                <a:srgbClr val="ED7843">
                  <a:alpha val="8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27"/>
            <p:cNvSpPr txBox="1"/>
            <p:nvPr/>
          </p:nvSpPr>
          <p:spPr>
            <a:xfrm>
              <a:off x="0" y="-38100"/>
              <a:ext cx="930880" cy="5489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0" name="Google Shape;370;p27"/>
          <p:cNvGrpSpPr/>
          <p:nvPr/>
        </p:nvGrpSpPr>
        <p:grpSpPr>
          <a:xfrm>
            <a:off x="9949179" y="5354649"/>
            <a:ext cx="3534436" cy="2084438"/>
            <a:chOff x="0" y="-38100"/>
            <a:chExt cx="930880" cy="548988"/>
          </a:xfrm>
        </p:grpSpPr>
        <p:sp>
          <p:nvSpPr>
            <p:cNvPr id="371" name="Google Shape;371;p27"/>
            <p:cNvSpPr/>
            <p:nvPr/>
          </p:nvSpPr>
          <p:spPr>
            <a:xfrm>
              <a:off x="0" y="0"/>
              <a:ext cx="930880" cy="510888"/>
            </a:xfrm>
            <a:custGeom>
              <a:rect b="b" l="l" r="r" t="t"/>
              <a:pathLst>
                <a:path extrusionOk="0" h="510888" w="930880">
                  <a:moveTo>
                    <a:pt x="87617" y="0"/>
                  </a:moveTo>
                  <a:lnTo>
                    <a:pt x="843263" y="0"/>
                  </a:lnTo>
                  <a:cubicBezTo>
                    <a:pt x="866501" y="0"/>
                    <a:pt x="888786" y="9231"/>
                    <a:pt x="905218" y="25662"/>
                  </a:cubicBezTo>
                  <a:cubicBezTo>
                    <a:pt x="921649" y="42094"/>
                    <a:pt x="930880" y="64380"/>
                    <a:pt x="930880" y="87617"/>
                  </a:cubicBezTo>
                  <a:lnTo>
                    <a:pt x="930880" y="423271"/>
                  </a:lnTo>
                  <a:cubicBezTo>
                    <a:pt x="930880" y="446508"/>
                    <a:pt x="921649" y="468794"/>
                    <a:pt x="905218" y="485225"/>
                  </a:cubicBezTo>
                  <a:cubicBezTo>
                    <a:pt x="888786" y="501657"/>
                    <a:pt x="866501" y="510888"/>
                    <a:pt x="843263" y="510888"/>
                  </a:cubicBezTo>
                  <a:lnTo>
                    <a:pt x="87617" y="510888"/>
                  </a:lnTo>
                  <a:cubicBezTo>
                    <a:pt x="64380" y="510888"/>
                    <a:pt x="42094" y="501657"/>
                    <a:pt x="25662" y="485225"/>
                  </a:cubicBezTo>
                  <a:cubicBezTo>
                    <a:pt x="9231" y="468794"/>
                    <a:pt x="0" y="446508"/>
                    <a:pt x="0" y="423271"/>
                  </a:cubicBezTo>
                  <a:lnTo>
                    <a:pt x="0" y="87617"/>
                  </a:lnTo>
                  <a:cubicBezTo>
                    <a:pt x="0" y="64380"/>
                    <a:pt x="9231" y="42094"/>
                    <a:pt x="25662" y="25662"/>
                  </a:cubicBezTo>
                  <a:cubicBezTo>
                    <a:pt x="42094" y="9231"/>
                    <a:pt x="64380" y="0"/>
                    <a:pt x="87617" y="0"/>
                  </a:cubicBezTo>
                  <a:close/>
                </a:path>
              </a:pathLst>
            </a:custGeom>
            <a:solidFill>
              <a:srgbClr val="000000">
                <a:alpha val="80000"/>
              </a:srgbClr>
            </a:solidFill>
            <a:ln cap="rnd" cmpd="sng" w="95250">
              <a:solidFill>
                <a:srgbClr val="ED7843">
                  <a:alpha val="8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27"/>
            <p:cNvSpPr txBox="1"/>
            <p:nvPr/>
          </p:nvSpPr>
          <p:spPr>
            <a:xfrm>
              <a:off x="0" y="-38100"/>
              <a:ext cx="930880" cy="5489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3" name="Google Shape;373;p27"/>
          <p:cNvGrpSpPr/>
          <p:nvPr/>
        </p:nvGrpSpPr>
        <p:grpSpPr>
          <a:xfrm>
            <a:off x="13724864" y="5354649"/>
            <a:ext cx="3534436" cy="2084438"/>
            <a:chOff x="0" y="-38100"/>
            <a:chExt cx="930880" cy="548988"/>
          </a:xfrm>
        </p:grpSpPr>
        <p:sp>
          <p:nvSpPr>
            <p:cNvPr id="374" name="Google Shape;374;p27"/>
            <p:cNvSpPr/>
            <p:nvPr/>
          </p:nvSpPr>
          <p:spPr>
            <a:xfrm>
              <a:off x="0" y="0"/>
              <a:ext cx="930880" cy="510888"/>
            </a:xfrm>
            <a:custGeom>
              <a:rect b="b" l="l" r="r" t="t"/>
              <a:pathLst>
                <a:path extrusionOk="0" h="510888" w="930880">
                  <a:moveTo>
                    <a:pt x="87617" y="0"/>
                  </a:moveTo>
                  <a:lnTo>
                    <a:pt x="843263" y="0"/>
                  </a:lnTo>
                  <a:cubicBezTo>
                    <a:pt x="866501" y="0"/>
                    <a:pt x="888786" y="9231"/>
                    <a:pt x="905218" y="25662"/>
                  </a:cubicBezTo>
                  <a:cubicBezTo>
                    <a:pt x="921649" y="42094"/>
                    <a:pt x="930880" y="64380"/>
                    <a:pt x="930880" y="87617"/>
                  </a:cubicBezTo>
                  <a:lnTo>
                    <a:pt x="930880" y="423271"/>
                  </a:lnTo>
                  <a:cubicBezTo>
                    <a:pt x="930880" y="446508"/>
                    <a:pt x="921649" y="468794"/>
                    <a:pt x="905218" y="485225"/>
                  </a:cubicBezTo>
                  <a:cubicBezTo>
                    <a:pt x="888786" y="501657"/>
                    <a:pt x="866501" y="510888"/>
                    <a:pt x="843263" y="510888"/>
                  </a:cubicBezTo>
                  <a:lnTo>
                    <a:pt x="87617" y="510888"/>
                  </a:lnTo>
                  <a:cubicBezTo>
                    <a:pt x="64380" y="510888"/>
                    <a:pt x="42094" y="501657"/>
                    <a:pt x="25662" y="485225"/>
                  </a:cubicBezTo>
                  <a:cubicBezTo>
                    <a:pt x="9231" y="468794"/>
                    <a:pt x="0" y="446508"/>
                    <a:pt x="0" y="423271"/>
                  </a:cubicBezTo>
                  <a:lnTo>
                    <a:pt x="0" y="87617"/>
                  </a:lnTo>
                  <a:cubicBezTo>
                    <a:pt x="0" y="64380"/>
                    <a:pt x="9231" y="42094"/>
                    <a:pt x="25662" y="25662"/>
                  </a:cubicBezTo>
                  <a:cubicBezTo>
                    <a:pt x="42094" y="9231"/>
                    <a:pt x="64380" y="0"/>
                    <a:pt x="87617" y="0"/>
                  </a:cubicBezTo>
                  <a:close/>
                </a:path>
              </a:pathLst>
            </a:custGeom>
            <a:solidFill>
              <a:srgbClr val="000000">
                <a:alpha val="80000"/>
              </a:srgbClr>
            </a:solidFill>
            <a:ln cap="rnd" cmpd="sng" w="95250">
              <a:solidFill>
                <a:srgbClr val="ED7843">
                  <a:alpha val="8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27"/>
            <p:cNvSpPr txBox="1"/>
            <p:nvPr/>
          </p:nvSpPr>
          <p:spPr>
            <a:xfrm>
              <a:off x="0" y="-38100"/>
              <a:ext cx="930880" cy="5489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6" name="Google Shape;376;p27"/>
          <p:cNvSpPr txBox="1"/>
          <p:nvPr/>
        </p:nvSpPr>
        <p:spPr>
          <a:xfrm>
            <a:off x="5969199" y="3672597"/>
            <a:ext cx="3942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ED7843"/>
                </a:solidFill>
                <a:latin typeface="Nanum Brush Script"/>
                <a:ea typeface="Nanum Brush Script"/>
                <a:cs typeface="Nanum Brush Script"/>
                <a:sym typeface="Nanum Brush Script"/>
              </a:rPr>
              <a:t>3O PTS</a:t>
            </a:r>
            <a:endParaRPr/>
          </a:p>
        </p:txBody>
      </p:sp>
      <p:sp>
        <p:nvSpPr>
          <p:cNvPr id="377" name="Google Shape;377;p27"/>
          <p:cNvSpPr txBox="1"/>
          <p:nvPr/>
        </p:nvSpPr>
        <p:spPr>
          <a:xfrm>
            <a:off x="9744884" y="3672597"/>
            <a:ext cx="3942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ED7843"/>
                </a:solidFill>
                <a:latin typeface="Nanum Brush Script"/>
                <a:ea typeface="Nanum Brush Script"/>
                <a:cs typeface="Nanum Brush Script"/>
                <a:sym typeface="Nanum Brush Script"/>
              </a:rPr>
              <a:t>3O PTS</a:t>
            </a:r>
            <a:endParaRPr/>
          </a:p>
        </p:txBody>
      </p:sp>
      <p:sp>
        <p:nvSpPr>
          <p:cNvPr id="378" name="Google Shape;378;p27"/>
          <p:cNvSpPr txBox="1"/>
          <p:nvPr/>
        </p:nvSpPr>
        <p:spPr>
          <a:xfrm>
            <a:off x="13520569" y="3735144"/>
            <a:ext cx="3942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ED7843"/>
                </a:solidFill>
                <a:latin typeface="Nanum Brush Script"/>
                <a:ea typeface="Nanum Brush Script"/>
                <a:cs typeface="Nanum Brush Script"/>
                <a:sym typeface="Nanum Brush Script"/>
              </a:rPr>
              <a:t>3O PTS</a:t>
            </a:r>
            <a:endParaRPr/>
          </a:p>
        </p:txBody>
      </p:sp>
      <p:sp>
        <p:nvSpPr>
          <p:cNvPr id="379" name="Google Shape;379;p27"/>
          <p:cNvSpPr txBox="1"/>
          <p:nvPr/>
        </p:nvSpPr>
        <p:spPr>
          <a:xfrm>
            <a:off x="5969199" y="5924550"/>
            <a:ext cx="3942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ED7843"/>
                </a:solidFill>
                <a:latin typeface="Nanum Brush Script"/>
                <a:ea typeface="Nanum Brush Script"/>
                <a:cs typeface="Nanum Brush Script"/>
                <a:sym typeface="Nanum Brush Script"/>
              </a:rPr>
              <a:t>3O PTS</a:t>
            </a:r>
            <a:endParaRPr/>
          </a:p>
        </p:txBody>
      </p:sp>
      <p:sp>
        <p:nvSpPr>
          <p:cNvPr id="380" name="Google Shape;380;p27"/>
          <p:cNvSpPr txBox="1"/>
          <p:nvPr/>
        </p:nvSpPr>
        <p:spPr>
          <a:xfrm>
            <a:off x="9744884" y="5924550"/>
            <a:ext cx="3942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ED7843"/>
                </a:solidFill>
                <a:latin typeface="Nanum Brush Script"/>
                <a:ea typeface="Nanum Brush Script"/>
                <a:cs typeface="Nanum Brush Script"/>
                <a:sym typeface="Nanum Brush Script"/>
              </a:rPr>
              <a:t>3O PTS</a:t>
            </a:r>
            <a:endParaRPr/>
          </a:p>
        </p:txBody>
      </p:sp>
      <p:sp>
        <p:nvSpPr>
          <p:cNvPr id="381" name="Google Shape;381;p27"/>
          <p:cNvSpPr txBox="1"/>
          <p:nvPr/>
        </p:nvSpPr>
        <p:spPr>
          <a:xfrm>
            <a:off x="13520569" y="5987098"/>
            <a:ext cx="3942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ED7843"/>
                </a:solidFill>
                <a:latin typeface="Nanum Brush Script"/>
                <a:ea typeface="Nanum Brush Script"/>
                <a:cs typeface="Nanum Brush Script"/>
                <a:sym typeface="Nanum Brush Script"/>
              </a:rPr>
              <a:t>4O PTS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7" name="Google Shape;387;p28"/>
          <p:cNvGrpSpPr/>
          <p:nvPr/>
        </p:nvGrpSpPr>
        <p:grpSpPr>
          <a:xfrm>
            <a:off x="-516761" y="2384526"/>
            <a:ext cx="19321522" cy="5373286"/>
            <a:chOff x="0" y="-38100"/>
            <a:chExt cx="5088796" cy="1415187"/>
          </a:xfrm>
        </p:grpSpPr>
        <p:sp>
          <p:nvSpPr>
            <p:cNvPr id="388" name="Google Shape;388;p28"/>
            <p:cNvSpPr/>
            <p:nvPr/>
          </p:nvSpPr>
          <p:spPr>
            <a:xfrm>
              <a:off x="0" y="0"/>
              <a:ext cx="5088796" cy="1377087"/>
            </a:xfrm>
            <a:custGeom>
              <a:rect b="b" l="l" r="r" t="t"/>
              <a:pathLst>
                <a:path extrusionOk="0" h="1377087" w="5088796">
                  <a:moveTo>
                    <a:pt x="16028" y="0"/>
                  </a:moveTo>
                  <a:lnTo>
                    <a:pt x="5072768" y="0"/>
                  </a:lnTo>
                  <a:cubicBezTo>
                    <a:pt x="5077019" y="0"/>
                    <a:pt x="5081096" y="1689"/>
                    <a:pt x="5084102" y="4694"/>
                  </a:cubicBezTo>
                  <a:cubicBezTo>
                    <a:pt x="5087107" y="7700"/>
                    <a:pt x="5088796" y="11777"/>
                    <a:pt x="5088796" y="16028"/>
                  </a:cubicBezTo>
                  <a:lnTo>
                    <a:pt x="5088796" y="1361059"/>
                  </a:lnTo>
                  <a:cubicBezTo>
                    <a:pt x="5088796" y="1369911"/>
                    <a:pt x="5081620" y="1377087"/>
                    <a:pt x="5072768" y="1377087"/>
                  </a:cubicBezTo>
                  <a:lnTo>
                    <a:pt x="16028" y="1377087"/>
                  </a:lnTo>
                  <a:cubicBezTo>
                    <a:pt x="7176" y="1377087"/>
                    <a:pt x="0" y="1369911"/>
                    <a:pt x="0" y="1361059"/>
                  </a:cubicBezTo>
                  <a:lnTo>
                    <a:pt x="0" y="16028"/>
                  </a:lnTo>
                  <a:cubicBezTo>
                    <a:pt x="0" y="7176"/>
                    <a:pt x="7176" y="0"/>
                    <a:pt x="16028" y="0"/>
                  </a:cubicBezTo>
                  <a:close/>
                </a:path>
              </a:pathLst>
            </a:custGeom>
            <a:solidFill>
              <a:srgbClr val="000000">
                <a:alpha val="80000"/>
              </a:srgbClr>
            </a:solidFill>
            <a:ln cap="rnd" cmpd="sng" w="95250">
              <a:solidFill>
                <a:srgbClr val="ED7843">
                  <a:alpha val="8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28"/>
            <p:cNvSpPr txBox="1"/>
            <p:nvPr/>
          </p:nvSpPr>
          <p:spPr>
            <a:xfrm>
              <a:off x="0" y="-38100"/>
              <a:ext cx="5088796" cy="14151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0" name="Google Shape;390;p28"/>
          <p:cNvSpPr/>
          <p:nvPr/>
        </p:nvSpPr>
        <p:spPr>
          <a:xfrm>
            <a:off x="10051377" y="1028700"/>
            <a:ext cx="8753384" cy="9947027"/>
          </a:xfrm>
          <a:custGeom>
            <a:rect b="b" l="l" r="r" t="t"/>
            <a:pathLst>
              <a:path extrusionOk="0" h="9947027" w="8753384">
                <a:moveTo>
                  <a:pt x="0" y="0"/>
                </a:moveTo>
                <a:lnTo>
                  <a:pt x="8753384" y="0"/>
                </a:lnTo>
                <a:lnTo>
                  <a:pt x="8753384" y="9947027"/>
                </a:lnTo>
                <a:lnTo>
                  <a:pt x="0" y="99470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1" name="Google Shape;391;p28"/>
          <p:cNvSpPr txBox="1"/>
          <p:nvPr/>
        </p:nvSpPr>
        <p:spPr>
          <a:xfrm>
            <a:off x="1028700" y="3618547"/>
            <a:ext cx="100740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ED7843"/>
                </a:solidFill>
                <a:latin typeface="Nanum Brush Script"/>
                <a:ea typeface="Nanum Brush Script"/>
                <a:cs typeface="Nanum Brush Script"/>
                <a:sym typeface="Nanum Brush Script"/>
              </a:rPr>
              <a:t>CONGRATULATIONS!</a:t>
            </a:r>
            <a:endParaRPr/>
          </a:p>
        </p:txBody>
      </p:sp>
      <p:sp>
        <p:nvSpPr>
          <p:cNvPr id="392" name="Google Shape;392;p28"/>
          <p:cNvSpPr txBox="1"/>
          <p:nvPr/>
        </p:nvSpPr>
        <p:spPr>
          <a:xfrm>
            <a:off x="1028700" y="4975542"/>
            <a:ext cx="127392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400" u="none" cap="none" strike="noStrike">
                <a:solidFill>
                  <a:srgbClr val="FFFFFF"/>
                </a:solidFill>
                <a:latin typeface="NanumGothicExtraBold"/>
                <a:ea typeface="NanumGothicExtraBold"/>
                <a:cs typeface="NanumGothicExtraBold"/>
                <a:sym typeface="NanumGothicExtraBold"/>
              </a:rPr>
              <a:t>TEAM VAMPIRE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7843"/>
        </a:solidFill>
      </p:bgPr>
    </p:bg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9"/>
          <p:cNvSpPr/>
          <p:nvPr/>
        </p:nvSpPr>
        <p:spPr>
          <a:xfrm>
            <a:off x="0" y="0"/>
            <a:ext cx="18308985" cy="10287000"/>
          </a:xfrm>
          <a:custGeom>
            <a:rect b="b" l="l" r="r" t="t"/>
            <a:pathLst>
              <a:path extrusionOk="0" h="10287000" w="18308985">
                <a:moveTo>
                  <a:pt x="0" y="0"/>
                </a:moveTo>
                <a:lnTo>
                  <a:pt x="18308985" y="0"/>
                </a:lnTo>
                <a:lnTo>
                  <a:pt x="1830898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3000"/>
            </a:blip>
            <a:stretch>
              <a:fillRect b="-6207" l="0" r="0" t="-15565"/>
            </a:stretch>
          </a:blipFill>
          <a:ln>
            <a:noFill/>
          </a:ln>
        </p:spPr>
      </p:sp>
      <p:grpSp>
        <p:nvGrpSpPr>
          <p:cNvPr id="398" name="Google Shape;398;p29"/>
          <p:cNvGrpSpPr/>
          <p:nvPr/>
        </p:nvGrpSpPr>
        <p:grpSpPr>
          <a:xfrm>
            <a:off x="719627" y="2075021"/>
            <a:ext cx="5097641" cy="7472652"/>
            <a:chOff x="0" y="-19050"/>
            <a:chExt cx="1342589" cy="1968106"/>
          </a:xfrm>
        </p:grpSpPr>
        <p:sp>
          <p:nvSpPr>
            <p:cNvPr id="399" name="Google Shape;399;p29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6449" y="0"/>
                  </a:moveTo>
                  <a:lnTo>
                    <a:pt x="1306139" y="0"/>
                  </a:lnTo>
                  <a:cubicBezTo>
                    <a:pt x="1315806" y="0"/>
                    <a:pt x="1325077" y="3840"/>
                    <a:pt x="1331913" y="10676"/>
                  </a:cubicBezTo>
                  <a:cubicBezTo>
                    <a:pt x="1338748" y="17511"/>
                    <a:pt x="1342589" y="26782"/>
                    <a:pt x="1342589" y="36449"/>
                  </a:cubicBezTo>
                  <a:lnTo>
                    <a:pt x="1342589" y="1912607"/>
                  </a:lnTo>
                  <a:cubicBezTo>
                    <a:pt x="1342589" y="1932737"/>
                    <a:pt x="1326270" y="1949056"/>
                    <a:pt x="1306139" y="1949056"/>
                  </a:cubicBezTo>
                  <a:lnTo>
                    <a:pt x="36449" y="1949056"/>
                  </a:lnTo>
                  <a:cubicBezTo>
                    <a:pt x="16319" y="1949056"/>
                    <a:pt x="0" y="1932737"/>
                    <a:pt x="0" y="1912607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29"/>
            <p:cNvSpPr txBox="1"/>
            <p:nvPr/>
          </p:nvSpPr>
          <p:spPr>
            <a:xfrm>
              <a:off x="0" y="-19050"/>
              <a:ext cx="1342589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1" name="Google Shape;401;p29"/>
          <p:cNvGrpSpPr/>
          <p:nvPr/>
        </p:nvGrpSpPr>
        <p:grpSpPr>
          <a:xfrm>
            <a:off x="6055393" y="2075021"/>
            <a:ext cx="11512980" cy="7472652"/>
            <a:chOff x="0" y="-19050"/>
            <a:chExt cx="3032225" cy="1968106"/>
          </a:xfrm>
        </p:grpSpPr>
        <p:sp>
          <p:nvSpPr>
            <p:cNvPr id="402" name="Google Shape;402;p29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6139" y="0"/>
                  </a:moveTo>
                  <a:lnTo>
                    <a:pt x="3016086" y="0"/>
                  </a:lnTo>
                  <a:cubicBezTo>
                    <a:pt x="3020366" y="0"/>
                    <a:pt x="3024471" y="1700"/>
                    <a:pt x="3027498" y="4727"/>
                  </a:cubicBezTo>
                  <a:cubicBezTo>
                    <a:pt x="3030525" y="7754"/>
                    <a:pt x="3032225" y="11859"/>
                    <a:pt x="3032225" y="16139"/>
                  </a:cubicBezTo>
                  <a:lnTo>
                    <a:pt x="3032225" y="1932917"/>
                  </a:lnTo>
                  <a:cubicBezTo>
                    <a:pt x="3032225" y="1937197"/>
                    <a:pt x="3030525" y="1941302"/>
                    <a:pt x="3027498" y="1944329"/>
                  </a:cubicBezTo>
                  <a:cubicBezTo>
                    <a:pt x="3024471" y="1947356"/>
                    <a:pt x="3020366" y="1949056"/>
                    <a:pt x="3016086" y="1949056"/>
                  </a:cubicBezTo>
                  <a:lnTo>
                    <a:pt x="16139" y="1949056"/>
                  </a:lnTo>
                  <a:cubicBezTo>
                    <a:pt x="11859" y="1949056"/>
                    <a:pt x="7754" y="1947356"/>
                    <a:pt x="4727" y="1944329"/>
                  </a:cubicBezTo>
                  <a:cubicBezTo>
                    <a:pt x="1700" y="1941302"/>
                    <a:pt x="0" y="1937197"/>
                    <a:pt x="0" y="1932917"/>
                  </a:cubicBezTo>
                  <a:lnTo>
                    <a:pt x="0" y="16139"/>
                  </a:lnTo>
                  <a:cubicBezTo>
                    <a:pt x="0" y="11859"/>
                    <a:pt x="1700" y="7754"/>
                    <a:pt x="4727" y="4727"/>
                  </a:cubicBezTo>
                  <a:cubicBezTo>
                    <a:pt x="7754" y="1700"/>
                    <a:pt x="11859" y="0"/>
                    <a:pt x="161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29"/>
            <p:cNvSpPr txBox="1"/>
            <p:nvPr/>
          </p:nvSpPr>
          <p:spPr>
            <a:xfrm>
              <a:off x="0" y="-19050"/>
              <a:ext cx="3032225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4" name="Google Shape;404;p29"/>
          <p:cNvGrpSpPr/>
          <p:nvPr/>
        </p:nvGrpSpPr>
        <p:grpSpPr>
          <a:xfrm>
            <a:off x="1084414" y="2355739"/>
            <a:ext cx="4368067" cy="719567"/>
            <a:chOff x="0" y="-19050"/>
            <a:chExt cx="1150437" cy="189516"/>
          </a:xfrm>
        </p:grpSpPr>
        <p:sp>
          <p:nvSpPr>
            <p:cNvPr id="405" name="Google Shape;405;p29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29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7" name="Google Shape;407;p29"/>
          <p:cNvGrpSpPr/>
          <p:nvPr/>
        </p:nvGrpSpPr>
        <p:grpSpPr>
          <a:xfrm>
            <a:off x="9627850" y="2355739"/>
            <a:ext cx="4368067" cy="719567"/>
            <a:chOff x="0" y="-19050"/>
            <a:chExt cx="1150437" cy="189516"/>
          </a:xfrm>
        </p:grpSpPr>
        <p:sp>
          <p:nvSpPr>
            <p:cNvPr id="408" name="Google Shape;408;p29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29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0" name="Google Shape;410;p29"/>
          <p:cNvGrpSpPr/>
          <p:nvPr/>
        </p:nvGrpSpPr>
        <p:grpSpPr>
          <a:xfrm>
            <a:off x="1084414" y="6990138"/>
            <a:ext cx="4368067" cy="719567"/>
            <a:chOff x="0" y="-19050"/>
            <a:chExt cx="1150437" cy="189516"/>
          </a:xfrm>
        </p:grpSpPr>
        <p:sp>
          <p:nvSpPr>
            <p:cNvPr id="411" name="Google Shape;411;p29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29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3" name="Google Shape;413;p29"/>
          <p:cNvGrpSpPr/>
          <p:nvPr/>
        </p:nvGrpSpPr>
        <p:grpSpPr>
          <a:xfrm>
            <a:off x="2068730" y="7912601"/>
            <a:ext cx="943848" cy="965969"/>
            <a:chOff x="0" y="-19050"/>
            <a:chExt cx="812800" cy="831850"/>
          </a:xfrm>
        </p:grpSpPr>
        <p:sp>
          <p:nvSpPr>
            <p:cNvPr id="414" name="Google Shape;414;p2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ED78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2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6" name="Google Shape;416;p29"/>
          <p:cNvSpPr txBox="1"/>
          <p:nvPr/>
        </p:nvSpPr>
        <p:spPr>
          <a:xfrm>
            <a:off x="1177805" y="3323100"/>
            <a:ext cx="4181285" cy="5036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1E1C1A"/>
                </a:solidFill>
                <a:latin typeface="Arial"/>
                <a:ea typeface="Arial"/>
                <a:cs typeface="Arial"/>
                <a:sym typeface="Arial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1E1C1A"/>
                </a:solidFill>
                <a:latin typeface="Arial"/>
                <a:ea typeface="Arial"/>
                <a:cs typeface="Arial"/>
                <a:sym typeface="Arial"/>
              </a:rPr>
              <a:t>uses the following free fonts:</a:t>
            </a:r>
            <a:endParaRPr/>
          </a:p>
        </p:txBody>
      </p:sp>
      <p:sp>
        <p:nvSpPr>
          <p:cNvPr id="417" name="Google Shape;417;p29"/>
          <p:cNvSpPr txBox="1"/>
          <p:nvPr/>
        </p:nvSpPr>
        <p:spPr>
          <a:xfrm>
            <a:off x="1120864" y="6412736"/>
            <a:ext cx="4368067" cy="2496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1E1C1A"/>
                </a:solidFill>
                <a:latin typeface="Arial"/>
                <a:ea typeface="Arial"/>
                <a:cs typeface="Arial"/>
                <a:sym typeface="Arial"/>
              </a:rPr>
              <a:t>You can find these fonts online too.</a:t>
            </a:r>
            <a:endParaRPr/>
          </a:p>
        </p:txBody>
      </p:sp>
      <p:sp>
        <p:nvSpPr>
          <p:cNvPr id="418" name="Google Shape;418;p29"/>
          <p:cNvSpPr txBox="1"/>
          <p:nvPr/>
        </p:nvSpPr>
        <p:spPr>
          <a:xfrm>
            <a:off x="1693180" y="4071488"/>
            <a:ext cx="3150600" cy="23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97" u="none" cap="none" strike="noStrike">
                <a:solidFill>
                  <a:srgbClr val="1E1C1A"/>
                </a:solidFill>
                <a:latin typeface="Arial"/>
                <a:ea typeface="Arial"/>
                <a:cs typeface="Arial"/>
                <a:sym typeface="Arial"/>
              </a:rPr>
              <a:t>TITLES: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1E1C1A"/>
                </a:solidFill>
                <a:latin typeface="Arial"/>
                <a:ea typeface="Arial"/>
                <a:cs typeface="Arial"/>
                <a:sym typeface="Arial"/>
              </a:rPr>
              <a:t>NANUM BRUSH SCRIPT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10" u="none" cap="none" strike="noStrike">
              <a:solidFill>
                <a:srgbClr val="1E1C1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97" u="none" cap="none" strike="noStrike">
                <a:solidFill>
                  <a:srgbClr val="1E1C1A"/>
                </a:solidFill>
                <a:latin typeface="Arial"/>
                <a:ea typeface="Arial"/>
                <a:cs typeface="Arial"/>
                <a:sym typeface="Arial"/>
              </a:rPr>
              <a:t>HEADERS: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1E1C1A"/>
                </a:solidFill>
                <a:latin typeface="Arial"/>
                <a:ea typeface="Arial"/>
                <a:cs typeface="Arial"/>
                <a:sym typeface="Arial"/>
              </a:rPr>
              <a:t>NANUM GOTHIC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10" u="none" cap="none" strike="noStrike">
              <a:solidFill>
                <a:srgbClr val="1E1C1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97" u="none" cap="none" strike="noStrike">
                <a:solidFill>
                  <a:srgbClr val="1E1C1A"/>
                </a:solidFill>
                <a:latin typeface="Arial"/>
                <a:ea typeface="Arial"/>
                <a:cs typeface="Arial"/>
                <a:sym typeface="Arial"/>
              </a:rPr>
              <a:t>BODY COPY: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1E1C1A"/>
                </a:solidFill>
                <a:latin typeface="Arial"/>
                <a:ea typeface="Arial"/>
                <a:cs typeface="Arial"/>
                <a:sym typeface="Arial"/>
              </a:rPr>
              <a:t>NANUM GOTHIC</a:t>
            </a:r>
            <a:endParaRPr/>
          </a:p>
        </p:txBody>
      </p:sp>
      <p:sp>
        <p:nvSpPr>
          <p:cNvPr id="419" name="Google Shape;419;p29"/>
          <p:cNvSpPr txBox="1"/>
          <p:nvPr/>
        </p:nvSpPr>
        <p:spPr>
          <a:xfrm>
            <a:off x="1776411" y="9037793"/>
            <a:ext cx="1528487" cy="2091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26" u="none" cap="none" strike="noStrike">
                <a:solidFill>
                  <a:srgbClr val="1E1C1A"/>
                </a:solidFill>
                <a:latin typeface="Arial"/>
                <a:ea typeface="Arial"/>
                <a:cs typeface="Arial"/>
                <a:sym typeface="Arial"/>
              </a:rPr>
              <a:t>#ED7843</a:t>
            </a:r>
            <a:endParaRPr/>
          </a:p>
        </p:txBody>
      </p:sp>
      <p:sp>
        <p:nvSpPr>
          <p:cNvPr id="420" name="Google Shape;420;p29"/>
          <p:cNvSpPr txBox="1"/>
          <p:nvPr/>
        </p:nvSpPr>
        <p:spPr>
          <a:xfrm>
            <a:off x="4210005" y="1446041"/>
            <a:ext cx="9867990" cy="3246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Use these design resources in your Canva Presentation.</a:t>
            </a:r>
            <a:endParaRPr/>
          </a:p>
        </p:txBody>
      </p:sp>
      <p:sp>
        <p:nvSpPr>
          <p:cNvPr id="421" name="Google Shape;421;p29"/>
          <p:cNvSpPr txBox="1"/>
          <p:nvPr/>
        </p:nvSpPr>
        <p:spPr>
          <a:xfrm>
            <a:off x="11651615" y="9777291"/>
            <a:ext cx="5916757" cy="1670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22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DON'T FORGET TO DELETE THIS PAGE BEFORE PRESENTING. </a:t>
            </a:r>
            <a:endParaRPr/>
          </a:p>
        </p:txBody>
      </p:sp>
      <p:sp>
        <p:nvSpPr>
          <p:cNvPr id="422" name="Google Shape;422;p29"/>
          <p:cNvSpPr txBox="1"/>
          <p:nvPr/>
        </p:nvSpPr>
        <p:spPr>
          <a:xfrm>
            <a:off x="5469973" y="543899"/>
            <a:ext cx="7348055" cy="7735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706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RESOURCE PAGE</a:t>
            </a:r>
            <a:endParaRPr/>
          </a:p>
        </p:txBody>
      </p:sp>
      <p:sp>
        <p:nvSpPr>
          <p:cNvPr id="423" name="Google Shape;423;p29"/>
          <p:cNvSpPr txBox="1"/>
          <p:nvPr/>
        </p:nvSpPr>
        <p:spPr>
          <a:xfrm>
            <a:off x="1693180" y="2554837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1E1C1A"/>
                </a:solidFill>
                <a:latin typeface="Arial"/>
                <a:ea typeface="Arial"/>
                <a:cs typeface="Arial"/>
                <a:sym typeface="Arial"/>
              </a:rPr>
              <a:t>Fonts</a:t>
            </a:r>
            <a:endParaRPr/>
          </a:p>
        </p:txBody>
      </p:sp>
      <p:sp>
        <p:nvSpPr>
          <p:cNvPr id="424" name="Google Shape;424;p29"/>
          <p:cNvSpPr txBox="1"/>
          <p:nvPr/>
        </p:nvSpPr>
        <p:spPr>
          <a:xfrm>
            <a:off x="10236615" y="2554837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1E1C1A"/>
                </a:solidFill>
                <a:latin typeface="Arial"/>
                <a:ea typeface="Arial"/>
                <a:cs typeface="Arial"/>
                <a:sym typeface="Arial"/>
              </a:rPr>
              <a:t>Design Elements</a:t>
            </a:r>
            <a:endParaRPr/>
          </a:p>
        </p:txBody>
      </p:sp>
      <p:sp>
        <p:nvSpPr>
          <p:cNvPr id="425" name="Google Shape;425;p29"/>
          <p:cNvSpPr txBox="1"/>
          <p:nvPr/>
        </p:nvSpPr>
        <p:spPr>
          <a:xfrm>
            <a:off x="1693180" y="7157977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1E1C1A"/>
                </a:solidFill>
                <a:latin typeface="Arial"/>
                <a:ea typeface="Arial"/>
                <a:cs typeface="Arial"/>
                <a:sym typeface="Arial"/>
              </a:rPr>
              <a:t>Colors</a:t>
            </a:r>
            <a:endParaRPr/>
          </a:p>
        </p:txBody>
      </p:sp>
      <p:grpSp>
        <p:nvGrpSpPr>
          <p:cNvPr id="426" name="Google Shape;426;p29"/>
          <p:cNvGrpSpPr/>
          <p:nvPr/>
        </p:nvGrpSpPr>
        <p:grpSpPr>
          <a:xfrm>
            <a:off x="3597217" y="7912601"/>
            <a:ext cx="943848" cy="965969"/>
            <a:chOff x="0" y="-19050"/>
            <a:chExt cx="812800" cy="831850"/>
          </a:xfrm>
        </p:grpSpPr>
        <p:sp>
          <p:nvSpPr>
            <p:cNvPr id="427" name="Google Shape;427;p2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2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9" name="Google Shape;429;p29"/>
          <p:cNvSpPr txBox="1"/>
          <p:nvPr/>
        </p:nvSpPr>
        <p:spPr>
          <a:xfrm>
            <a:off x="3304897" y="9037793"/>
            <a:ext cx="1528487" cy="2091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26" u="none" cap="none" strike="noStrike">
                <a:solidFill>
                  <a:srgbClr val="1E1C1A"/>
                </a:solidFill>
                <a:latin typeface="Arial"/>
                <a:ea typeface="Arial"/>
                <a:cs typeface="Arial"/>
                <a:sym typeface="Arial"/>
              </a:rPr>
              <a:t>#000000</a:t>
            </a:r>
            <a:endParaRPr/>
          </a:p>
        </p:txBody>
      </p:sp>
      <p:sp>
        <p:nvSpPr>
          <p:cNvPr id="430" name="Google Shape;430;p29"/>
          <p:cNvSpPr/>
          <p:nvPr/>
        </p:nvSpPr>
        <p:spPr>
          <a:xfrm>
            <a:off x="9040438" y="3651701"/>
            <a:ext cx="2382592" cy="2434322"/>
          </a:xfrm>
          <a:custGeom>
            <a:rect b="b" l="l" r="r" t="t"/>
            <a:pathLst>
              <a:path extrusionOk="0" h="2434322" w="2382592">
                <a:moveTo>
                  <a:pt x="0" y="0"/>
                </a:moveTo>
                <a:lnTo>
                  <a:pt x="2382592" y="0"/>
                </a:lnTo>
                <a:lnTo>
                  <a:pt x="2382592" y="2434322"/>
                </a:lnTo>
                <a:lnTo>
                  <a:pt x="0" y="24343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1" name="Google Shape;431;p29"/>
          <p:cNvSpPr/>
          <p:nvPr/>
        </p:nvSpPr>
        <p:spPr>
          <a:xfrm>
            <a:off x="10608928" y="6760375"/>
            <a:ext cx="1809345" cy="2254635"/>
          </a:xfrm>
          <a:custGeom>
            <a:rect b="b" l="l" r="r" t="t"/>
            <a:pathLst>
              <a:path extrusionOk="0" h="2254635" w="1809345">
                <a:moveTo>
                  <a:pt x="0" y="0"/>
                </a:moveTo>
                <a:lnTo>
                  <a:pt x="1809344" y="0"/>
                </a:lnTo>
                <a:lnTo>
                  <a:pt x="1809344" y="2254635"/>
                </a:lnTo>
                <a:lnTo>
                  <a:pt x="0" y="22546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2" name="Google Shape;432;p29"/>
          <p:cNvSpPr/>
          <p:nvPr/>
        </p:nvSpPr>
        <p:spPr>
          <a:xfrm>
            <a:off x="8449786" y="6668599"/>
            <a:ext cx="1880452" cy="2438188"/>
          </a:xfrm>
          <a:custGeom>
            <a:rect b="b" l="l" r="r" t="t"/>
            <a:pathLst>
              <a:path extrusionOk="0" h="2438188" w="1880452">
                <a:moveTo>
                  <a:pt x="0" y="0"/>
                </a:moveTo>
                <a:lnTo>
                  <a:pt x="1880452" y="0"/>
                </a:lnTo>
                <a:lnTo>
                  <a:pt x="1880452" y="2438188"/>
                </a:lnTo>
                <a:lnTo>
                  <a:pt x="0" y="24381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3" name="Google Shape;433;p29"/>
          <p:cNvSpPr/>
          <p:nvPr/>
        </p:nvSpPr>
        <p:spPr>
          <a:xfrm>
            <a:off x="14672937" y="3722058"/>
            <a:ext cx="2052778" cy="2293607"/>
          </a:xfrm>
          <a:custGeom>
            <a:rect b="b" l="l" r="r" t="t"/>
            <a:pathLst>
              <a:path extrusionOk="0" h="2293607" w="2052778">
                <a:moveTo>
                  <a:pt x="0" y="0"/>
                </a:moveTo>
                <a:lnTo>
                  <a:pt x="2052778" y="0"/>
                </a:lnTo>
                <a:lnTo>
                  <a:pt x="2052778" y="2293607"/>
                </a:lnTo>
                <a:lnTo>
                  <a:pt x="0" y="22936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4" name="Google Shape;434;p29"/>
          <p:cNvSpPr/>
          <p:nvPr/>
        </p:nvSpPr>
        <p:spPr>
          <a:xfrm>
            <a:off x="6898051" y="3657859"/>
            <a:ext cx="1444120" cy="2422005"/>
          </a:xfrm>
          <a:custGeom>
            <a:rect b="b" l="l" r="r" t="t"/>
            <a:pathLst>
              <a:path extrusionOk="0" h="2422005" w="1444120">
                <a:moveTo>
                  <a:pt x="0" y="0"/>
                </a:moveTo>
                <a:lnTo>
                  <a:pt x="1444120" y="0"/>
                </a:lnTo>
                <a:lnTo>
                  <a:pt x="1444120" y="2422005"/>
                </a:lnTo>
                <a:lnTo>
                  <a:pt x="0" y="24220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5" name="Google Shape;435;p29"/>
          <p:cNvSpPr/>
          <p:nvPr/>
        </p:nvSpPr>
        <p:spPr>
          <a:xfrm>
            <a:off x="12696961" y="6662418"/>
            <a:ext cx="2156483" cy="2450549"/>
          </a:xfrm>
          <a:custGeom>
            <a:rect b="b" l="l" r="r" t="t"/>
            <a:pathLst>
              <a:path extrusionOk="0" h="2450549" w="2156483">
                <a:moveTo>
                  <a:pt x="0" y="0"/>
                </a:moveTo>
                <a:lnTo>
                  <a:pt x="2156484" y="0"/>
                </a:lnTo>
                <a:lnTo>
                  <a:pt x="2156484" y="2450549"/>
                </a:lnTo>
                <a:lnTo>
                  <a:pt x="0" y="24505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6" name="Google Shape;436;p29"/>
          <p:cNvSpPr/>
          <p:nvPr/>
        </p:nvSpPr>
        <p:spPr>
          <a:xfrm>
            <a:off x="12121296" y="3647528"/>
            <a:ext cx="1853374" cy="2442668"/>
          </a:xfrm>
          <a:custGeom>
            <a:rect b="b" l="l" r="r" t="t"/>
            <a:pathLst>
              <a:path extrusionOk="0" h="2442668" w="1853374">
                <a:moveTo>
                  <a:pt x="0" y="0"/>
                </a:moveTo>
                <a:lnTo>
                  <a:pt x="1853374" y="0"/>
                </a:lnTo>
                <a:lnTo>
                  <a:pt x="1853374" y="2442668"/>
                </a:lnTo>
                <a:lnTo>
                  <a:pt x="0" y="24426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7843"/>
        </a:solidFill>
      </p:bgPr>
    </p:bg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0"/>
          <p:cNvSpPr/>
          <p:nvPr/>
        </p:nvSpPr>
        <p:spPr>
          <a:xfrm>
            <a:off x="0" y="0"/>
            <a:ext cx="18308985" cy="10287000"/>
          </a:xfrm>
          <a:custGeom>
            <a:rect b="b" l="l" r="r" t="t"/>
            <a:pathLst>
              <a:path extrusionOk="0" h="10287000" w="18308985">
                <a:moveTo>
                  <a:pt x="0" y="0"/>
                </a:moveTo>
                <a:lnTo>
                  <a:pt x="18308985" y="0"/>
                </a:lnTo>
                <a:lnTo>
                  <a:pt x="1830898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3000"/>
            </a:blip>
            <a:stretch>
              <a:fillRect b="-6207" l="0" r="0" t="-15565"/>
            </a:stretch>
          </a:blipFill>
          <a:ln>
            <a:noFill/>
          </a:ln>
        </p:spPr>
      </p:sp>
      <p:grpSp>
        <p:nvGrpSpPr>
          <p:cNvPr id="442" name="Google Shape;442;p30"/>
          <p:cNvGrpSpPr/>
          <p:nvPr/>
        </p:nvGrpSpPr>
        <p:grpSpPr>
          <a:xfrm>
            <a:off x="1028700" y="2075021"/>
            <a:ext cx="16539673" cy="7472652"/>
            <a:chOff x="0" y="-19050"/>
            <a:chExt cx="4356128" cy="1968106"/>
          </a:xfrm>
        </p:grpSpPr>
        <p:sp>
          <p:nvSpPr>
            <p:cNvPr id="443" name="Google Shape;443;p30"/>
            <p:cNvSpPr/>
            <p:nvPr/>
          </p:nvSpPr>
          <p:spPr>
            <a:xfrm>
              <a:off x="0" y="0"/>
              <a:ext cx="4356128" cy="1949056"/>
            </a:xfrm>
            <a:custGeom>
              <a:rect b="b" l="l" r="r" t="t"/>
              <a:pathLst>
                <a:path extrusionOk="0" h="1949056" w="4356128">
                  <a:moveTo>
                    <a:pt x="11234" y="0"/>
                  </a:moveTo>
                  <a:lnTo>
                    <a:pt x="4344894" y="0"/>
                  </a:lnTo>
                  <a:cubicBezTo>
                    <a:pt x="4347873" y="0"/>
                    <a:pt x="4350731" y="1184"/>
                    <a:pt x="4352837" y="3290"/>
                  </a:cubicBezTo>
                  <a:cubicBezTo>
                    <a:pt x="4354944" y="5397"/>
                    <a:pt x="4356128" y="8255"/>
                    <a:pt x="4356128" y="11234"/>
                  </a:cubicBezTo>
                  <a:lnTo>
                    <a:pt x="4356128" y="1937822"/>
                  </a:lnTo>
                  <a:cubicBezTo>
                    <a:pt x="4356128" y="1944026"/>
                    <a:pt x="4351098" y="1949056"/>
                    <a:pt x="4344894" y="1949056"/>
                  </a:cubicBezTo>
                  <a:lnTo>
                    <a:pt x="11234" y="1949056"/>
                  </a:lnTo>
                  <a:cubicBezTo>
                    <a:pt x="5030" y="1949056"/>
                    <a:pt x="0" y="1944026"/>
                    <a:pt x="0" y="1937822"/>
                  </a:cubicBezTo>
                  <a:lnTo>
                    <a:pt x="0" y="11234"/>
                  </a:lnTo>
                  <a:cubicBezTo>
                    <a:pt x="0" y="5030"/>
                    <a:pt x="5030" y="0"/>
                    <a:pt x="112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30"/>
            <p:cNvSpPr txBox="1"/>
            <p:nvPr/>
          </p:nvSpPr>
          <p:spPr>
            <a:xfrm>
              <a:off x="0" y="-19050"/>
              <a:ext cx="4356128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5" name="Google Shape;445;p30"/>
          <p:cNvGrpSpPr/>
          <p:nvPr/>
        </p:nvGrpSpPr>
        <p:grpSpPr>
          <a:xfrm>
            <a:off x="7114503" y="2393638"/>
            <a:ext cx="4368067" cy="719567"/>
            <a:chOff x="0" y="-19050"/>
            <a:chExt cx="1150437" cy="189516"/>
          </a:xfrm>
        </p:grpSpPr>
        <p:sp>
          <p:nvSpPr>
            <p:cNvPr id="446" name="Google Shape;446;p30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30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8" name="Google Shape;448;p30"/>
          <p:cNvSpPr txBox="1"/>
          <p:nvPr/>
        </p:nvSpPr>
        <p:spPr>
          <a:xfrm>
            <a:off x="4210005" y="1446041"/>
            <a:ext cx="9867990" cy="3246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Use these design resources in your Canva Presentation.</a:t>
            </a:r>
            <a:endParaRPr/>
          </a:p>
        </p:txBody>
      </p:sp>
      <p:sp>
        <p:nvSpPr>
          <p:cNvPr id="449" name="Google Shape;449;p30"/>
          <p:cNvSpPr txBox="1"/>
          <p:nvPr/>
        </p:nvSpPr>
        <p:spPr>
          <a:xfrm>
            <a:off x="11651615" y="9777291"/>
            <a:ext cx="5916757" cy="1670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22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DON'T FORGET TO DELETE THIS PAGE BEFORE PRESENTING. </a:t>
            </a:r>
            <a:endParaRPr/>
          </a:p>
        </p:txBody>
      </p:sp>
      <p:sp>
        <p:nvSpPr>
          <p:cNvPr id="450" name="Google Shape;450;p30"/>
          <p:cNvSpPr txBox="1"/>
          <p:nvPr/>
        </p:nvSpPr>
        <p:spPr>
          <a:xfrm>
            <a:off x="5469973" y="543899"/>
            <a:ext cx="7348055" cy="7735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706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RESOURCE PAGE</a:t>
            </a:r>
            <a:endParaRPr/>
          </a:p>
        </p:txBody>
      </p:sp>
      <p:sp>
        <p:nvSpPr>
          <p:cNvPr id="451" name="Google Shape;451;p30"/>
          <p:cNvSpPr txBox="1"/>
          <p:nvPr/>
        </p:nvSpPr>
        <p:spPr>
          <a:xfrm>
            <a:off x="7723268" y="2592736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1E1C1A"/>
                </a:solidFill>
                <a:latin typeface="Arial"/>
                <a:ea typeface="Arial"/>
                <a:cs typeface="Arial"/>
                <a:sym typeface="Arial"/>
              </a:rPr>
              <a:t>Design Elements</a:t>
            </a:r>
            <a:endParaRPr/>
          </a:p>
        </p:txBody>
      </p:sp>
      <p:sp>
        <p:nvSpPr>
          <p:cNvPr id="452" name="Google Shape;452;p30"/>
          <p:cNvSpPr/>
          <p:nvPr/>
        </p:nvSpPr>
        <p:spPr>
          <a:xfrm>
            <a:off x="1733436" y="3808529"/>
            <a:ext cx="3770528" cy="2214032"/>
          </a:xfrm>
          <a:custGeom>
            <a:rect b="b" l="l" r="r" t="t"/>
            <a:pathLst>
              <a:path extrusionOk="0" h="2214032" w="3770528">
                <a:moveTo>
                  <a:pt x="0" y="0"/>
                </a:moveTo>
                <a:lnTo>
                  <a:pt x="3770528" y="0"/>
                </a:lnTo>
                <a:lnTo>
                  <a:pt x="3770528" y="2214032"/>
                </a:lnTo>
                <a:lnTo>
                  <a:pt x="0" y="22140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6521" l="0" r="0" t="0"/>
            </a:stretch>
          </a:blipFill>
          <a:ln>
            <a:noFill/>
          </a:ln>
        </p:spPr>
      </p:sp>
      <p:sp>
        <p:nvSpPr>
          <p:cNvPr id="453" name="Google Shape;453;p30"/>
          <p:cNvSpPr/>
          <p:nvPr/>
        </p:nvSpPr>
        <p:spPr>
          <a:xfrm>
            <a:off x="12618507" y="3808529"/>
            <a:ext cx="3936057" cy="2214032"/>
          </a:xfrm>
          <a:custGeom>
            <a:rect b="b" l="l" r="r" t="t"/>
            <a:pathLst>
              <a:path extrusionOk="0" h="2214032" w="3936057">
                <a:moveTo>
                  <a:pt x="0" y="0"/>
                </a:moveTo>
                <a:lnTo>
                  <a:pt x="3936057" y="0"/>
                </a:lnTo>
                <a:lnTo>
                  <a:pt x="3936057" y="2214032"/>
                </a:lnTo>
                <a:lnTo>
                  <a:pt x="0" y="22140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0725" l="0" r="0" t="-10909"/>
            </a:stretch>
          </a:blipFill>
          <a:ln>
            <a:noFill/>
          </a:ln>
        </p:spPr>
      </p:sp>
      <p:sp>
        <p:nvSpPr>
          <p:cNvPr id="454" name="Google Shape;454;p30"/>
          <p:cNvSpPr/>
          <p:nvPr/>
        </p:nvSpPr>
        <p:spPr>
          <a:xfrm>
            <a:off x="9190034" y="3808529"/>
            <a:ext cx="3235893" cy="2214032"/>
          </a:xfrm>
          <a:custGeom>
            <a:rect b="b" l="l" r="r" t="t"/>
            <a:pathLst>
              <a:path extrusionOk="0" h="2214032" w="3235893">
                <a:moveTo>
                  <a:pt x="0" y="0"/>
                </a:moveTo>
                <a:lnTo>
                  <a:pt x="3235893" y="0"/>
                </a:lnTo>
                <a:lnTo>
                  <a:pt x="3235893" y="2214032"/>
                </a:lnTo>
                <a:lnTo>
                  <a:pt x="0" y="22140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5" name="Google Shape;455;p30"/>
          <p:cNvSpPr/>
          <p:nvPr/>
        </p:nvSpPr>
        <p:spPr>
          <a:xfrm>
            <a:off x="5699226" y="3808529"/>
            <a:ext cx="3235893" cy="2214032"/>
          </a:xfrm>
          <a:custGeom>
            <a:rect b="b" l="l" r="r" t="t"/>
            <a:pathLst>
              <a:path extrusionOk="0" h="2214032" w="3235893">
                <a:moveTo>
                  <a:pt x="0" y="0"/>
                </a:moveTo>
                <a:lnTo>
                  <a:pt x="3235892" y="0"/>
                </a:lnTo>
                <a:lnTo>
                  <a:pt x="3235892" y="2214032"/>
                </a:lnTo>
                <a:lnTo>
                  <a:pt x="0" y="22140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6" name="Google Shape;456;p30"/>
          <p:cNvSpPr/>
          <p:nvPr/>
        </p:nvSpPr>
        <p:spPr>
          <a:xfrm>
            <a:off x="1445730" y="6676127"/>
            <a:ext cx="2925630" cy="1643781"/>
          </a:xfrm>
          <a:custGeom>
            <a:rect b="b" l="l" r="r" t="t"/>
            <a:pathLst>
              <a:path extrusionOk="0" h="1643781" w="2925630">
                <a:moveTo>
                  <a:pt x="0" y="0"/>
                </a:moveTo>
                <a:lnTo>
                  <a:pt x="2925630" y="0"/>
                </a:lnTo>
                <a:lnTo>
                  <a:pt x="2925630" y="1643781"/>
                </a:lnTo>
                <a:lnTo>
                  <a:pt x="0" y="16437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6207" l="0" r="0" t="-15565"/>
            </a:stretch>
          </a:blipFill>
          <a:ln>
            <a:noFill/>
          </a:ln>
        </p:spPr>
      </p:sp>
      <p:sp>
        <p:nvSpPr>
          <p:cNvPr id="457" name="Google Shape;457;p30"/>
          <p:cNvSpPr/>
          <p:nvPr/>
        </p:nvSpPr>
        <p:spPr>
          <a:xfrm>
            <a:off x="4650279" y="6676127"/>
            <a:ext cx="2922277" cy="1643781"/>
          </a:xfrm>
          <a:custGeom>
            <a:rect b="b" l="l" r="r" t="t"/>
            <a:pathLst>
              <a:path extrusionOk="0" h="1643781" w="2922277">
                <a:moveTo>
                  <a:pt x="0" y="0"/>
                </a:moveTo>
                <a:lnTo>
                  <a:pt x="2922277" y="0"/>
                </a:lnTo>
                <a:lnTo>
                  <a:pt x="2922277" y="1643781"/>
                </a:lnTo>
                <a:lnTo>
                  <a:pt x="0" y="16437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18983" l="0" r="0" t="-2652"/>
            </a:stretch>
          </a:blipFill>
          <a:ln>
            <a:noFill/>
          </a:ln>
        </p:spPr>
      </p:sp>
      <p:sp>
        <p:nvSpPr>
          <p:cNvPr id="458" name="Google Shape;458;p30"/>
          <p:cNvSpPr/>
          <p:nvPr/>
        </p:nvSpPr>
        <p:spPr>
          <a:xfrm>
            <a:off x="7851475" y="6676127"/>
            <a:ext cx="2887810" cy="1643781"/>
          </a:xfrm>
          <a:custGeom>
            <a:rect b="b" l="l" r="r" t="t"/>
            <a:pathLst>
              <a:path extrusionOk="0" h="1643781" w="2887810">
                <a:moveTo>
                  <a:pt x="0" y="0"/>
                </a:moveTo>
                <a:lnTo>
                  <a:pt x="2887811" y="0"/>
                </a:lnTo>
                <a:lnTo>
                  <a:pt x="2887811" y="1643781"/>
                </a:lnTo>
                <a:lnTo>
                  <a:pt x="0" y="16437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-7150" l="0" r="0" t="-13050"/>
            </a:stretch>
          </a:blipFill>
          <a:ln>
            <a:noFill/>
          </a:ln>
        </p:spPr>
      </p:sp>
      <p:sp>
        <p:nvSpPr>
          <p:cNvPr id="459" name="Google Shape;459;p30"/>
          <p:cNvSpPr/>
          <p:nvPr/>
        </p:nvSpPr>
        <p:spPr>
          <a:xfrm>
            <a:off x="11018205" y="6676127"/>
            <a:ext cx="2931942" cy="1643781"/>
          </a:xfrm>
          <a:custGeom>
            <a:rect b="b" l="l" r="r" t="t"/>
            <a:pathLst>
              <a:path extrusionOk="0" h="1643781" w="2931942">
                <a:moveTo>
                  <a:pt x="0" y="0"/>
                </a:moveTo>
                <a:lnTo>
                  <a:pt x="2931942" y="0"/>
                </a:lnTo>
                <a:lnTo>
                  <a:pt x="2931942" y="1643781"/>
                </a:lnTo>
                <a:lnTo>
                  <a:pt x="0" y="16437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-5356" l="0" r="0" t="-16679"/>
            </a:stretch>
          </a:blipFill>
          <a:ln>
            <a:noFill/>
          </a:ln>
        </p:spPr>
      </p:sp>
      <p:sp>
        <p:nvSpPr>
          <p:cNvPr id="460" name="Google Shape;460;p30"/>
          <p:cNvSpPr/>
          <p:nvPr/>
        </p:nvSpPr>
        <p:spPr>
          <a:xfrm>
            <a:off x="14229066" y="6676127"/>
            <a:ext cx="2922277" cy="1643781"/>
          </a:xfrm>
          <a:custGeom>
            <a:rect b="b" l="l" r="r" t="t"/>
            <a:pathLst>
              <a:path extrusionOk="0" h="1643781" w="2922277">
                <a:moveTo>
                  <a:pt x="0" y="0"/>
                </a:moveTo>
                <a:lnTo>
                  <a:pt x="2922277" y="0"/>
                </a:lnTo>
                <a:lnTo>
                  <a:pt x="2922277" y="1643781"/>
                </a:lnTo>
                <a:lnTo>
                  <a:pt x="0" y="16437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-13464" l="0" r="0" t="-8168"/>
            </a:stretch>
          </a:blipFill>
          <a:ln>
            <a:noFill/>
          </a:ln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1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0"/>
            </a:blip>
            <a:stretch>
              <a:fillRect b="-13464" l="0" r="0" t="-8168"/>
            </a:stretch>
          </a:blipFill>
          <a:ln>
            <a:noFill/>
          </a:ln>
        </p:spPr>
      </p:sp>
      <p:sp>
        <p:nvSpPr>
          <p:cNvPr id="466" name="Google Shape;466;p31"/>
          <p:cNvSpPr txBox="1"/>
          <p:nvPr/>
        </p:nvSpPr>
        <p:spPr>
          <a:xfrm>
            <a:off x="3377480" y="2605456"/>
            <a:ext cx="11533039" cy="3246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467" name="Google Shape;467;p31"/>
          <p:cNvSpPr txBox="1"/>
          <p:nvPr/>
        </p:nvSpPr>
        <p:spPr>
          <a:xfrm>
            <a:off x="7108732" y="8257423"/>
            <a:ext cx="4070535" cy="4215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7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Happy designing!</a:t>
            </a:r>
            <a:endParaRPr/>
          </a:p>
        </p:txBody>
      </p:sp>
      <p:sp>
        <p:nvSpPr>
          <p:cNvPr id="468" name="Google Shape;468;p31"/>
          <p:cNvSpPr txBox="1"/>
          <p:nvPr/>
        </p:nvSpPr>
        <p:spPr>
          <a:xfrm>
            <a:off x="4210005" y="5279512"/>
            <a:ext cx="9867990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for the presentation template</a:t>
            </a:r>
            <a:endParaRPr/>
          </a:p>
        </p:txBody>
      </p:sp>
      <p:sp>
        <p:nvSpPr>
          <p:cNvPr id="469" name="Google Shape;469;p31"/>
          <p:cNvSpPr txBox="1"/>
          <p:nvPr/>
        </p:nvSpPr>
        <p:spPr>
          <a:xfrm>
            <a:off x="4210005" y="7014728"/>
            <a:ext cx="9867990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for the photos</a:t>
            </a:r>
            <a:endParaRPr/>
          </a:p>
        </p:txBody>
      </p:sp>
      <p:sp>
        <p:nvSpPr>
          <p:cNvPr id="470" name="Google Shape;470;p31"/>
          <p:cNvSpPr txBox="1"/>
          <p:nvPr/>
        </p:nvSpPr>
        <p:spPr>
          <a:xfrm>
            <a:off x="5469973" y="1703314"/>
            <a:ext cx="7348055" cy="7735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706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CREDITS</a:t>
            </a:r>
            <a:endParaRPr/>
          </a:p>
        </p:txBody>
      </p:sp>
      <p:sp>
        <p:nvSpPr>
          <p:cNvPr id="471" name="Google Shape;471;p31"/>
          <p:cNvSpPr txBox="1"/>
          <p:nvPr/>
        </p:nvSpPr>
        <p:spPr>
          <a:xfrm>
            <a:off x="6110027" y="6282261"/>
            <a:ext cx="6067945" cy="618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712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Pexels, Pixabay</a:t>
            </a:r>
            <a:endParaRPr/>
          </a:p>
        </p:txBody>
      </p:sp>
      <p:sp>
        <p:nvSpPr>
          <p:cNvPr id="472" name="Google Shape;472;p31"/>
          <p:cNvSpPr/>
          <p:nvPr/>
        </p:nvSpPr>
        <p:spPr>
          <a:xfrm>
            <a:off x="6731779" y="3872839"/>
            <a:ext cx="4824443" cy="1206111"/>
          </a:xfrm>
          <a:custGeom>
            <a:rect b="b" l="l" r="r" t="t"/>
            <a:pathLst>
              <a:path extrusionOk="0" h="1206111" w="4824443">
                <a:moveTo>
                  <a:pt x="0" y="0"/>
                </a:moveTo>
                <a:lnTo>
                  <a:pt x="4824442" y="0"/>
                </a:lnTo>
                <a:lnTo>
                  <a:pt x="4824442" y="1206111"/>
                </a:lnTo>
                <a:lnTo>
                  <a:pt x="0" y="12061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116166"/>
            <a:ext cx="18288000" cy="125193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2" name="Google Shape;172;p17"/>
          <p:cNvGrpSpPr/>
          <p:nvPr/>
        </p:nvGrpSpPr>
        <p:grpSpPr>
          <a:xfrm>
            <a:off x="1057727" y="2261037"/>
            <a:ext cx="9865912" cy="5260720"/>
            <a:chOff x="0" y="-38100"/>
            <a:chExt cx="2598429" cy="1385539"/>
          </a:xfrm>
        </p:grpSpPr>
        <p:sp>
          <p:nvSpPr>
            <p:cNvPr id="173" name="Google Shape;173;p17"/>
            <p:cNvSpPr/>
            <p:nvPr/>
          </p:nvSpPr>
          <p:spPr>
            <a:xfrm>
              <a:off x="0" y="0"/>
              <a:ext cx="2598429" cy="1347439"/>
            </a:xfrm>
            <a:custGeom>
              <a:rect b="b" l="l" r="r" t="t"/>
              <a:pathLst>
                <a:path extrusionOk="0" h="1347439" w="2598429">
                  <a:moveTo>
                    <a:pt x="31389" y="0"/>
                  </a:moveTo>
                  <a:lnTo>
                    <a:pt x="2567041" y="0"/>
                  </a:lnTo>
                  <a:cubicBezTo>
                    <a:pt x="2575366" y="0"/>
                    <a:pt x="2583349" y="3307"/>
                    <a:pt x="2589236" y="9193"/>
                  </a:cubicBezTo>
                  <a:cubicBezTo>
                    <a:pt x="2595122" y="15080"/>
                    <a:pt x="2598429" y="23064"/>
                    <a:pt x="2598429" y="31389"/>
                  </a:cubicBezTo>
                  <a:lnTo>
                    <a:pt x="2598429" y="1316051"/>
                  </a:lnTo>
                  <a:cubicBezTo>
                    <a:pt x="2598429" y="1333386"/>
                    <a:pt x="2584376" y="1347439"/>
                    <a:pt x="2567041" y="1347439"/>
                  </a:cubicBezTo>
                  <a:lnTo>
                    <a:pt x="31389" y="1347439"/>
                  </a:lnTo>
                  <a:cubicBezTo>
                    <a:pt x="14053" y="1347439"/>
                    <a:pt x="0" y="1333386"/>
                    <a:pt x="0" y="1316051"/>
                  </a:cubicBezTo>
                  <a:lnTo>
                    <a:pt x="0" y="31389"/>
                  </a:lnTo>
                  <a:cubicBezTo>
                    <a:pt x="0" y="14053"/>
                    <a:pt x="14053" y="0"/>
                    <a:pt x="31389" y="0"/>
                  </a:cubicBezTo>
                  <a:close/>
                </a:path>
              </a:pathLst>
            </a:custGeom>
            <a:solidFill>
              <a:srgbClr val="000000">
                <a:alpha val="80000"/>
              </a:srgbClr>
            </a:solidFill>
            <a:ln cap="rnd" cmpd="sng" w="95250">
              <a:solidFill>
                <a:srgbClr val="ED7843">
                  <a:alpha val="8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17"/>
            <p:cNvSpPr txBox="1"/>
            <p:nvPr/>
          </p:nvSpPr>
          <p:spPr>
            <a:xfrm>
              <a:off x="0" y="-38100"/>
              <a:ext cx="2598429" cy="13855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5" name="Google Shape;175;p17"/>
          <p:cNvSpPr/>
          <p:nvPr/>
        </p:nvSpPr>
        <p:spPr>
          <a:xfrm>
            <a:off x="9054942" y="220893"/>
            <a:ext cx="8790617" cy="13185925"/>
          </a:xfrm>
          <a:custGeom>
            <a:rect b="b" l="l" r="r" t="t"/>
            <a:pathLst>
              <a:path extrusionOk="0" h="13185925" w="8790617">
                <a:moveTo>
                  <a:pt x="0" y="0"/>
                </a:moveTo>
                <a:lnTo>
                  <a:pt x="8790616" y="0"/>
                </a:lnTo>
                <a:lnTo>
                  <a:pt x="8790616" y="13185925"/>
                </a:lnTo>
                <a:lnTo>
                  <a:pt x="0" y="131859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6" name="Google Shape;176;p17"/>
          <p:cNvSpPr txBox="1"/>
          <p:nvPr/>
        </p:nvSpPr>
        <p:spPr>
          <a:xfrm>
            <a:off x="-14514" y="3097530"/>
            <a:ext cx="11981366" cy="4914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FFFFFF"/>
                </a:solidFill>
                <a:latin typeface="Nanum Gothic"/>
                <a:ea typeface="Nanum Gothic"/>
                <a:cs typeface="Nanum Gothic"/>
                <a:sym typeface="Nanum Gothic"/>
              </a:rPr>
              <a:t>GAME MASTER</a:t>
            </a:r>
            <a:endParaRPr/>
          </a:p>
        </p:txBody>
      </p:sp>
      <p:sp>
        <p:nvSpPr>
          <p:cNvPr id="177" name="Google Shape;177;p17"/>
          <p:cNvSpPr txBox="1"/>
          <p:nvPr/>
        </p:nvSpPr>
        <p:spPr>
          <a:xfrm>
            <a:off x="14514" y="3533775"/>
            <a:ext cx="11981366" cy="1609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ED7843"/>
                </a:solidFill>
                <a:latin typeface="Nanum Brush Script"/>
                <a:ea typeface="Nanum Brush Script"/>
                <a:cs typeface="Nanum Brush Script"/>
                <a:sym typeface="Nanum Brush Script"/>
              </a:rPr>
              <a:t>MR SPOOKS</a:t>
            </a:r>
            <a:endParaRPr/>
          </a:p>
        </p:txBody>
      </p:sp>
      <p:sp>
        <p:nvSpPr>
          <p:cNvPr id="178" name="Google Shape;178;p17"/>
          <p:cNvSpPr txBox="1"/>
          <p:nvPr/>
        </p:nvSpPr>
        <p:spPr>
          <a:xfrm>
            <a:off x="2897397" y="5333670"/>
            <a:ext cx="6157500" cy="14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Nanum Gothic"/>
                <a:ea typeface="Nanum Gothic"/>
                <a:cs typeface="Nanum Gothic"/>
                <a:sym typeface="Nanum Gothic"/>
              </a:rPr>
              <a:t>Lorem ipsum odor amet, consectetuer adipiscing elit. In nec facilisi eget augue dolor proin tellus. Eros quam mattis tellus aenean maximus conubia habitasse convallis litora.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116166"/>
            <a:ext cx="18288000" cy="125193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4" name="Google Shape;184;p18"/>
          <p:cNvGrpSpPr/>
          <p:nvPr/>
        </p:nvGrpSpPr>
        <p:grpSpPr>
          <a:xfrm>
            <a:off x="5502648" y="1310420"/>
            <a:ext cx="12088372" cy="7521498"/>
            <a:chOff x="0" y="-38100"/>
            <a:chExt cx="3183769" cy="1980971"/>
          </a:xfrm>
        </p:grpSpPr>
        <p:sp>
          <p:nvSpPr>
            <p:cNvPr id="185" name="Google Shape;185;p18"/>
            <p:cNvSpPr/>
            <p:nvPr/>
          </p:nvSpPr>
          <p:spPr>
            <a:xfrm>
              <a:off x="0" y="0"/>
              <a:ext cx="3183769" cy="1942871"/>
            </a:xfrm>
            <a:custGeom>
              <a:rect b="b" l="l" r="r" t="t"/>
              <a:pathLst>
                <a:path extrusionOk="0" h="1942871" w="3183769">
                  <a:moveTo>
                    <a:pt x="25618" y="0"/>
                  </a:moveTo>
                  <a:lnTo>
                    <a:pt x="3158151" y="0"/>
                  </a:lnTo>
                  <a:cubicBezTo>
                    <a:pt x="3164945" y="0"/>
                    <a:pt x="3171461" y="2699"/>
                    <a:pt x="3176266" y="7503"/>
                  </a:cubicBezTo>
                  <a:cubicBezTo>
                    <a:pt x="3181070" y="12308"/>
                    <a:pt x="3183769" y="18823"/>
                    <a:pt x="3183769" y="25618"/>
                  </a:cubicBezTo>
                  <a:lnTo>
                    <a:pt x="3183769" y="1917253"/>
                  </a:lnTo>
                  <a:cubicBezTo>
                    <a:pt x="3183769" y="1924047"/>
                    <a:pt x="3181070" y="1930563"/>
                    <a:pt x="3176266" y="1935368"/>
                  </a:cubicBezTo>
                  <a:cubicBezTo>
                    <a:pt x="3171461" y="1940172"/>
                    <a:pt x="3164945" y="1942871"/>
                    <a:pt x="3158151" y="1942871"/>
                  </a:cubicBezTo>
                  <a:lnTo>
                    <a:pt x="25618" y="1942871"/>
                  </a:lnTo>
                  <a:cubicBezTo>
                    <a:pt x="18823" y="1942871"/>
                    <a:pt x="12308" y="1940172"/>
                    <a:pt x="7503" y="1935368"/>
                  </a:cubicBezTo>
                  <a:cubicBezTo>
                    <a:pt x="2699" y="1930563"/>
                    <a:pt x="0" y="1924047"/>
                    <a:pt x="0" y="1917253"/>
                  </a:cubicBezTo>
                  <a:lnTo>
                    <a:pt x="0" y="25618"/>
                  </a:lnTo>
                  <a:cubicBezTo>
                    <a:pt x="0" y="18823"/>
                    <a:pt x="2699" y="12308"/>
                    <a:pt x="7503" y="7503"/>
                  </a:cubicBezTo>
                  <a:cubicBezTo>
                    <a:pt x="12308" y="2699"/>
                    <a:pt x="18823" y="0"/>
                    <a:pt x="25618" y="0"/>
                  </a:cubicBezTo>
                  <a:close/>
                </a:path>
              </a:pathLst>
            </a:custGeom>
            <a:solidFill>
              <a:srgbClr val="000000">
                <a:alpha val="80000"/>
              </a:srgbClr>
            </a:solidFill>
            <a:ln cap="rnd" cmpd="sng" w="95250">
              <a:solidFill>
                <a:srgbClr val="ED7843">
                  <a:alpha val="8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18"/>
            <p:cNvSpPr txBox="1"/>
            <p:nvPr/>
          </p:nvSpPr>
          <p:spPr>
            <a:xfrm>
              <a:off x="0" y="-38100"/>
              <a:ext cx="3183769" cy="19809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7" name="Google Shape;187;p18"/>
          <p:cNvSpPr/>
          <p:nvPr/>
        </p:nvSpPr>
        <p:spPr>
          <a:xfrm flipH="1">
            <a:off x="-630522" y="1900003"/>
            <a:ext cx="6959432" cy="7775902"/>
          </a:xfrm>
          <a:custGeom>
            <a:rect b="b" l="l" r="r" t="t"/>
            <a:pathLst>
              <a:path extrusionOk="0" h="7775902" w="6959432">
                <a:moveTo>
                  <a:pt x="6959432" y="0"/>
                </a:moveTo>
                <a:lnTo>
                  <a:pt x="0" y="0"/>
                </a:lnTo>
                <a:lnTo>
                  <a:pt x="0" y="7775902"/>
                </a:lnTo>
                <a:lnTo>
                  <a:pt x="6959432" y="7775902"/>
                </a:lnTo>
                <a:lnTo>
                  <a:pt x="6959432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8" name="Google Shape;188;p18"/>
          <p:cNvSpPr txBox="1"/>
          <p:nvPr/>
        </p:nvSpPr>
        <p:spPr>
          <a:xfrm>
            <a:off x="5556151" y="2198750"/>
            <a:ext cx="11981366" cy="11760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ED7843"/>
                </a:solidFill>
                <a:latin typeface="Nanum Brush Script"/>
                <a:ea typeface="Nanum Brush Script"/>
                <a:cs typeface="Nanum Brush Script"/>
                <a:sym typeface="Nanum Brush Script"/>
              </a:rPr>
              <a:t>INSTRUCTIONS</a:t>
            </a:r>
            <a:endParaRPr/>
          </a:p>
        </p:txBody>
      </p:sp>
      <p:sp>
        <p:nvSpPr>
          <p:cNvPr id="189" name="Google Shape;189;p18"/>
          <p:cNvSpPr txBox="1"/>
          <p:nvPr/>
        </p:nvSpPr>
        <p:spPr>
          <a:xfrm>
            <a:off x="7790166" y="3868548"/>
            <a:ext cx="3603600" cy="14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Nanum Gothic"/>
                <a:ea typeface="Nanum Gothic"/>
                <a:cs typeface="Nanum Gothic"/>
                <a:sym typeface="Nanum Gothic"/>
              </a:rPr>
              <a:t>Lorem ipsum odor amet, consectetuer adipiscing elit. In nec facilisi eget augue dolor proin tellus. </a:t>
            </a:r>
            <a:endParaRPr/>
          </a:p>
        </p:txBody>
      </p:sp>
      <p:sp>
        <p:nvSpPr>
          <p:cNvPr id="190" name="Google Shape;190;p18"/>
          <p:cNvSpPr txBox="1"/>
          <p:nvPr/>
        </p:nvSpPr>
        <p:spPr>
          <a:xfrm>
            <a:off x="6624185" y="3792348"/>
            <a:ext cx="866268" cy="9721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600" u="none" cap="none" strike="noStrike">
                <a:solidFill>
                  <a:srgbClr val="ED7843"/>
                </a:solidFill>
                <a:latin typeface="NanumGothicExtraBold"/>
                <a:ea typeface="NanumGothicExtraBold"/>
                <a:cs typeface="NanumGothicExtraBold"/>
                <a:sym typeface="NanumGothicExtraBold"/>
              </a:rPr>
              <a:t>01</a:t>
            </a:r>
            <a:endParaRPr/>
          </a:p>
        </p:txBody>
      </p:sp>
      <p:sp>
        <p:nvSpPr>
          <p:cNvPr id="191" name="Google Shape;191;p18"/>
          <p:cNvSpPr txBox="1"/>
          <p:nvPr/>
        </p:nvSpPr>
        <p:spPr>
          <a:xfrm>
            <a:off x="13347033" y="3868548"/>
            <a:ext cx="3603600" cy="14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Nanum Gothic"/>
                <a:ea typeface="Nanum Gothic"/>
                <a:cs typeface="Nanum Gothic"/>
                <a:sym typeface="Nanum Gothic"/>
              </a:rPr>
              <a:t>Lorem ipsum odor amet, consectetuer adipiscing elit. In nec facilisi eget augue dolor proin tellus. </a:t>
            </a:r>
            <a:endParaRPr/>
          </a:p>
        </p:txBody>
      </p:sp>
      <p:sp>
        <p:nvSpPr>
          <p:cNvPr id="192" name="Google Shape;192;p18"/>
          <p:cNvSpPr txBox="1"/>
          <p:nvPr/>
        </p:nvSpPr>
        <p:spPr>
          <a:xfrm>
            <a:off x="12299580" y="3792348"/>
            <a:ext cx="866268" cy="9721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600" u="none" cap="none" strike="noStrike">
                <a:solidFill>
                  <a:srgbClr val="ED7843"/>
                </a:solidFill>
                <a:latin typeface="NanumGothicExtraBold"/>
                <a:ea typeface="NanumGothicExtraBold"/>
                <a:cs typeface="NanumGothicExtraBold"/>
                <a:sym typeface="NanumGothicExtraBold"/>
              </a:rPr>
              <a:t>02</a:t>
            </a:r>
            <a:endParaRPr/>
          </a:p>
        </p:txBody>
      </p:sp>
      <p:sp>
        <p:nvSpPr>
          <p:cNvPr id="193" name="Google Shape;193;p18"/>
          <p:cNvSpPr txBox="1"/>
          <p:nvPr/>
        </p:nvSpPr>
        <p:spPr>
          <a:xfrm>
            <a:off x="7790166" y="6255707"/>
            <a:ext cx="3603600" cy="14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Nanum Gothic"/>
                <a:ea typeface="Nanum Gothic"/>
                <a:cs typeface="Nanum Gothic"/>
                <a:sym typeface="Nanum Gothic"/>
              </a:rPr>
              <a:t>Lorem ipsum odor amet, consectetuer adipiscing elit. In nec facilisi eget augue dolor proin tellus. </a:t>
            </a:r>
            <a:endParaRPr/>
          </a:p>
        </p:txBody>
      </p:sp>
      <p:sp>
        <p:nvSpPr>
          <p:cNvPr id="194" name="Google Shape;194;p18"/>
          <p:cNvSpPr txBox="1"/>
          <p:nvPr/>
        </p:nvSpPr>
        <p:spPr>
          <a:xfrm>
            <a:off x="6624185" y="6179507"/>
            <a:ext cx="866268" cy="9721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600" u="none" cap="none" strike="noStrike">
                <a:solidFill>
                  <a:srgbClr val="ED7843"/>
                </a:solidFill>
                <a:latin typeface="NanumGothicExtraBold"/>
                <a:ea typeface="NanumGothicExtraBold"/>
                <a:cs typeface="NanumGothicExtraBold"/>
                <a:sym typeface="NanumGothicExtraBold"/>
              </a:rPr>
              <a:t>03</a:t>
            </a:r>
            <a:endParaRPr/>
          </a:p>
        </p:txBody>
      </p:sp>
      <p:sp>
        <p:nvSpPr>
          <p:cNvPr id="195" name="Google Shape;195;p18"/>
          <p:cNvSpPr txBox="1"/>
          <p:nvPr/>
        </p:nvSpPr>
        <p:spPr>
          <a:xfrm>
            <a:off x="13347033" y="6255707"/>
            <a:ext cx="3603600" cy="14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Nanum Gothic"/>
                <a:ea typeface="Nanum Gothic"/>
                <a:cs typeface="Nanum Gothic"/>
                <a:sym typeface="Nanum Gothic"/>
              </a:rPr>
              <a:t>Lorem ipsum odor amet, consectetuer adipiscing elit. In nec facilisi eget augue dolor proin tellus. </a:t>
            </a:r>
            <a:endParaRPr/>
          </a:p>
        </p:txBody>
      </p:sp>
      <p:sp>
        <p:nvSpPr>
          <p:cNvPr id="196" name="Google Shape;196;p18"/>
          <p:cNvSpPr txBox="1"/>
          <p:nvPr/>
        </p:nvSpPr>
        <p:spPr>
          <a:xfrm>
            <a:off x="12299580" y="6179507"/>
            <a:ext cx="866268" cy="9721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600" u="none" cap="none" strike="noStrike">
                <a:solidFill>
                  <a:srgbClr val="ED7843"/>
                </a:solidFill>
                <a:latin typeface="NanumGothicExtraBold"/>
                <a:ea typeface="NanumGothicExtraBold"/>
                <a:cs typeface="NanumGothicExtraBold"/>
                <a:sym typeface="NanumGothicExtraBold"/>
              </a:rPr>
              <a:t>04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116166"/>
            <a:ext cx="18288000" cy="125193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" name="Google Shape;202;p19"/>
          <p:cNvGrpSpPr/>
          <p:nvPr/>
        </p:nvGrpSpPr>
        <p:grpSpPr>
          <a:xfrm>
            <a:off x="3487790" y="1910324"/>
            <a:ext cx="4966931" cy="5446376"/>
            <a:chOff x="0" y="-38100"/>
            <a:chExt cx="1308163" cy="1434436"/>
          </a:xfrm>
        </p:grpSpPr>
        <p:sp>
          <p:nvSpPr>
            <p:cNvPr id="203" name="Google Shape;203;p19"/>
            <p:cNvSpPr/>
            <p:nvPr/>
          </p:nvSpPr>
          <p:spPr>
            <a:xfrm>
              <a:off x="0" y="0"/>
              <a:ext cx="1308163" cy="1396336"/>
            </a:xfrm>
            <a:custGeom>
              <a:rect b="b" l="l" r="r" t="t"/>
              <a:pathLst>
                <a:path extrusionOk="0" h="1396336" w="1308163">
                  <a:moveTo>
                    <a:pt x="62348" y="0"/>
                  </a:moveTo>
                  <a:lnTo>
                    <a:pt x="1245815" y="0"/>
                  </a:lnTo>
                  <a:cubicBezTo>
                    <a:pt x="1262351" y="0"/>
                    <a:pt x="1278209" y="6569"/>
                    <a:pt x="1289902" y="18261"/>
                  </a:cubicBezTo>
                  <a:cubicBezTo>
                    <a:pt x="1301594" y="29954"/>
                    <a:pt x="1308163" y="45812"/>
                    <a:pt x="1308163" y="62348"/>
                  </a:cubicBezTo>
                  <a:lnTo>
                    <a:pt x="1308163" y="1333989"/>
                  </a:lnTo>
                  <a:cubicBezTo>
                    <a:pt x="1308163" y="1368422"/>
                    <a:pt x="1280249" y="1396336"/>
                    <a:pt x="1245815" y="1396336"/>
                  </a:cubicBezTo>
                  <a:lnTo>
                    <a:pt x="62348" y="1396336"/>
                  </a:lnTo>
                  <a:cubicBezTo>
                    <a:pt x="27914" y="1396336"/>
                    <a:pt x="0" y="1368422"/>
                    <a:pt x="0" y="1333989"/>
                  </a:cubicBezTo>
                  <a:lnTo>
                    <a:pt x="0" y="62348"/>
                  </a:lnTo>
                  <a:cubicBezTo>
                    <a:pt x="0" y="27914"/>
                    <a:pt x="27914" y="0"/>
                    <a:pt x="62348" y="0"/>
                  </a:cubicBezTo>
                  <a:close/>
                </a:path>
              </a:pathLst>
            </a:custGeom>
            <a:solidFill>
              <a:srgbClr val="000000">
                <a:alpha val="80000"/>
              </a:srgbClr>
            </a:solidFill>
            <a:ln cap="rnd" cmpd="sng" w="95250">
              <a:solidFill>
                <a:srgbClr val="ED7843">
                  <a:alpha val="8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19"/>
            <p:cNvSpPr txBox="1"/>
            <p:nvPr/>
          </p:nvSpPr>
          <p:spPr>
            <a:xfrm>
              <a:off x="0" y="-38100"/>
              <a:ext cx="1308163" cy="14344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5" name="Google Shape;205;p19"/>
          <p:cNvGrpSpPr/>
          <p:nvPr/>
        </p:nvGrpSpPr>
        <p:grpSpPr>
          <a:xfrm>
            <a:off x="9608442" y="1910324"/>
            <a:ext cx="4966931" cy="5446376"/>
            <a:chOff x="0" y="-38100"/>
            <a:chExt cx="1308163" cy="1434436"/>
          </a:xfrm>
        </p:grpSpPr>
        <p:sp>
          <p:nvSpPr>
            <p:cNvPr id="206" name="Google Shape;206;p19"/>
            <p:cNvSpPr/>
            <p:nvPr/>
          </p:nvSpPr>
          <p:spPr>
            <a:xfrm>
              <a:off x="0" y="0"/>
              <a:ext cx="1308163" cy="1396336"/>
            </a:xfrm>
            <a:custGeom>
              <a:rect b="b" l="l" r="r" t="t"/>
              <a:pathLst>
                <a:path extrusionOk="0" h="1396336" w="1308163">
                  <a:moveTo>
                    <a:pt x="62348" y="0"/>
                  </a:moveTo>
                  <a:lnTo>
                    <a:pt x="1245815" y="0"/>
                  </a:lnTo>
                  <a:cubicBezTo>
                    <a:pt x="1262351" y="0"/>
                    <a:pt x="1278209" y="6569"/>
                    <a:pt x="1289902" y="18261"/>
                  </a:cubicBezTo>
                  <a:cubicBezTo>
                    <a:pt x="1301594" y="29954"/>
                    <a:pt x="1308163" y="45812"/>
                    <a:pt x="1308163" y="62348"/>
                  </a:cubicBezTo>
                  <a:lnTo>
                    <a:pt x="1308163" y="1333989"/>
                  </a:lnTo>
                  <a:cubicBezTo>
                    <a:pt x="1308163" y="1368422"/>
                    <a:pt x="1280249" y="1396336"/>
                    <a:pt x="1245815" y="1396336"/>
                  </a:cubicBezTo>
                  <a:lnTo>
                    <a:pt x="62348" y="1396336"/>
                  </a:lnTo>
                  <a:cubicBezTo>
                    <a:pt x="27914" y="1396336"/>
                    <a:pt x="0" y="1368422"/>
                    <a:pt x="0" y="1333989"/>
                  </a:cubicBezTo>
                  <a:lnTo>
                    <a:pt x="0" y="62348"/>
                  </a:lnTo>
                  <a:cubicBezTo>
                    <a:pt x="0" y="27914"/>
                    <a:pt x="27914" y="0"/>
                    <a:pt x="62348" y="0"/>
                  </a:cubicBezTo>
                  <a:close/>
                </a:path>
              </a:pathLst>
            </a:custGeom>
            <a:solidFill>
              <a:srgbClr val="000000">
                <a:alpha val="80000"/>
              </a:srgbClr>
            </a:solidFill>
            <a:ln cap="rnd" cmpd="sng" w="95250">
              <a:solidFill>
                <a:srgbClr val="ED7843">
                  <a:alpha val="8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19"/>
            <p:cNvSpPr txBox="1"/>
            <p:nvPr/>
          </p:nvSpPr>
          <p:spPr>
            <a:xfrm>
              <a:off x="0" y="-38100"/>
              <a:ext cx="1308163" cy="14344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8" name="Google Shape;208;p19"/>
          <p:cNvSpPr txBox="1"/>
          <p:nvPr/>
        </p:nvSpPr>
        <p:spPr>
          <a:xfrm>
            <a:off x="3945111" y="2829341"/>
            <a:ext cx="4052291" cy="4914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FFFFFF"/>
                </a:solidFill>
                <a:latin typeface="NanumGothicExtraBold"/>
                <a:ea typeface="NanumGothicExtraBold"/>
                <a:cs typeface="NanumGothicExtraBold"/>
                <a:sym typeface="NanumGothicExtraBold"/>
              </a:rPr>
              <a:t>TEAM WITCH</a:t>
            </a:r>
            <a:endParaRPr/>
          </a:p>
        </p:txBody>
      </p:sp>
      <p:sp>
        <p:nvSpPr>
          <p:cNvPr id="209" name="Google Shape;209;p19"/>
          <p:cNvSpPr txBox="1"/>
          <p:nvPr/>
        </p:nvSpPr>
        <p:spPr>
          <a:xfrm>
            <a:off x="9837102" y="2829341"/>
            <a:ext cx="4509611" cy="4914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FFFFFF"/>
                </a:solidFill>
                <a:latin typeface="NanumGothicExtraBold"/>
                <a:ea typeface="NanumGothicExtraBold"/>
                <a:cs typeface="NanumGothicExtraBold"/>
                <a:sym typeface="NanumGothicExtraBold"/>
              </a:rPr>
              <a:t>TEAM VAMPIRE</a:t>
            </a:r>
            <a:endParaRPr/>
          </a:p>
        </p:txBody>
      </p:sp>
      <p:sp>
        <p:nvSpPr>
          <p:cNvPr id="210" name="Google Shape;210;p19"/>
          <p:cNvSpPr txBox="1"/>
          <p:nvPr/>
        </p:nvSpPr>
        <p:spPr>
          <a:xfrm>
            <a:off x="4553877" y="4003675"/>
            <a:ext cx="2834758" cy="26606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0" u="none" cap="none" strike="noStrike">
                <a:solidFill>
                  <a:srgbClr val="ED7843"/>
                </a:solidFill>
                <a:latin typeface="Nanum Brush Script"/>
                <a:ea typeface="Nanum Brush Script"/>
                <a:cs typeface="Nanum Brush Script"/>
                <a:sym typeface="Nanum Brush Script"/>
              </a:rPr>
              <a:t>90</a:t>
            </a:r>
            <a:endParaRPr/>
          </a:p>
        </p:txBody>
      </p:sp>
      <p:sp>
        <p:nvSpPr>
          <p:cNvPr id="211" name="Google Shape;211;p19"/>
          <p:cNvSpPr txBox="1"/>
          <p:nvPr/>
        </p:nvSpPr>
        <p:spPr>
          <a:xfrm>
            <a:off x="10674528" y="4003675"/>
            <a:ext cx="2834758" cy="26606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0" u="none" cap="none" strike="noStrike">
                <a:solidFill>
                  <a:srgbClr val="ED7843"/>
                </a:solidFill>
                <a:latin typeface="Nanum Brush Script"/>
                <a:ea typeface="Nanum Brush Script"/>
                <a:cs typeface="Nanum Brush Script"/>
                <a:sym typeface="Nanum Brush Script"/>
              </a:rPr>
              <a:t>100</a:t>
            </a:r>
            <a:endParaRPr/>
          </a:p>
        </p:txBody>
      </p:sp>
      <p:sp>
        <p:nvSpPr>
          <p:cNvPr id="212" name="Google Shape;212;p19"/>
          <p:cNvSpPr/>
          <p:nvPr/>
        </p:nvSpPr>
        <p:spPr>
          <a:xfrm>
            <a:off x="-390840" y="3046511"/>
            <a:ext cx="4437515" cy="7442374"/>
          </a:xfrm>
          <a:custGeom>
            <a:rect b="b" l="l" r="r" t="t"/>
            <a:pathLst>
              <a:path extrusionOk="0" h="7442374" w="4437515">
                <a:moveTo>
                  <a:pt x="0" y="0"/>
                </a:moveTo>
                <a:lnTo>
                  <a:pt x="4437515" y="0"/>
                </a:lnTo>
                <a:lnTo>
                  <a:pt x="4437515" y="7442374"/>
                </a:lnTo>
                <a:lnTo>
                  <a:pt x="0" y="74423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3" name="Google Shape;213;p19"/>
          <p:cNvSpPr/>
          <p:nvPr/>
        </p:nvSpPr>
        <p:spPr>
          <a:xfrm>
            <a:off x="13194515" y="3873616"/>
            <a:ext cx="6130229" cy="6966169"/>
          </a:xfrm>
          <a:custGeom>
            <a:rect b="b" l="l" r="r" t="t"/>
            <a:pathLst>
              <a:path extrusionOk="0" h="6966169" w="6130229">
                <a:moveTo>
                  <a:pt x="0" y="0"/>
                </a:moveTo>
                <a:lnTo>
                  <a:pt x="6130229" y="0"/>
                </a:lnTo>
                <a:lnTo>
                  <a:pt x="6130229" y="6966168"/>
                </a:lnTo>
                <a:lnTo>
                  <a:pt x="0" y="69661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4"/>
            <a:ext cx="18288000" cy="102869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9" name="Google Shape;219;p20"/>
          <p:cNvGrpSpPr/>
          <p:nvPr/>
        </p:nvGrpSpPr>
        <p:grpSpPr>
          <a:xfrm>
            <a:off x="6760052" y="1313530"/>
            <a:ext cx="4767896" cy="1811252"/>
            <a:chOff x="0" y="-38100"/>
            <a:chExt cx="1388327" cy="527405"/>
          </a:xfrm>
        </p:grpSpPr>
        <p:sp>
          <p:nvSpPr>
            <p:cNvPr id="220" name="Google Shape;220;p20"/>
            <p:cNvSpPr/>
            <p:nvPr/>
          </p:nvSpPr>
          <p:spPr>
            <a:xfrm>
              <a:off x="0" y="0"/>
              <a:ext cx="1388327" cy="489305"/>
            </a:xfrm>
            <a:custGeom>
              <a:rect b="b" l="l" r="r" t="t"/>
              <a:pathLst>
                <a:path extrusionOk="0" h="489305" w="1388327">
                  <a:moveTo>
                    <a:pt x="64950" y="0"/>
                  </a:moveTo>
                  <a:lnTo>
                    <a:pt x="1323377" y="0"/>
                  </a:lnTo>
                  <a:cubicBezTo>
                    <a:pt x="1340602" y="0"/>
                    <a:pt x="1357123" y="6843"/>
                    <a:pt x="1369303" y="19024"/>
                  </a:cubicBezTo>
                  <a:cubicBezTo>
                    <a:pt x="1381484" y="31204"/>
                    <a:pt x="1388327" y="47724"/>
                    <a:pt x="1388327" y="64950"/>
                  </a:cubicBezTo>
                  <a:lnTo>
                    <a:pt x="1388327" y="424354"/>
                  </a:lnTo>
                  <a:cubicBezTo>
                    <a:pt x="1388327" y="460225"/>
                    <a:pt x="1359248" y="489305"/>
                    <a:pt x="1323377" y="489305"/>
                  </a:cubicBezTo>
                  <a:lnTo>
                    <a:pt x="64950" y="489305"/>
                  </a:lnTo>
                  <a:cubicBezTo>
                    <a:pt x="29079" y="489305"/>
                    <a:pt x="0" y="460225"/>
                    <a:pt x="0" y="424354"/>
                  </a:cubicBezTo>
                  <a:lnTo>
                    <a:pt x="0" y="64950"/>
                  </a:lnTo>
                  <a:cubicBezTo>
                    <a:pt x="0" y="29079"/>
                    <a:pt x="29079" y="0"/>
                    <a:pt x="64950" y="0"/>
                  </a:cubicBezTo>
                  <a:close/>
                </a:path>
              </a:pathLst>
            </a:custGeom>
            <a:solidFill>
              <a:srgbClr val="000000"/>
            </a:solidFill>
            <a:ln cap="rnd" cmpd="sng" w="95250">
              <a:solidFill>
                <a:srgbClr val="ED78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20"/>
            <p:cNvSpPr txBox="1"/>
            <p:nvPr/>
          </p:nvSpPr>
          <p:spPr>
            <a:xfrm>
              <a:off x="0" y="-38100"/>
              <a:ext cx="1388327" cy="527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2" name="Google Shape;222;p20"/>
          <p:cNvSpPr txBox="1"/>
          <p:nvPr/>
        </p:nvSpPr>
        <p:spPr>
          <a:xfrm>
            <a:off x="7323723" y="1762864"/>
            <a:ext cx="3640553" cy="9481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600" u="none" cap="none" strike="noStrike">
                <a:solidFill>
                  <a:srgbClr val="FFFFFF"/>
                </a:solidFill>
                <a:latin typeface="NanumGothicExtraBold"/>
                <a:ea typeface="NanumGothicExtraBold"/>
                <a:cs typeface="NanumGothicExtraBold"/>
                <a:sym typeface="NanumGothicExtraBold"/>
              </a:rPr>
              <a:t>ROUND 01</a:t>
            </a:r>
            <a:endParaRPr/>
          </a:p>
        </p:txBody>
      </p:sp>
      <p:sp>
        <p:nvSpPr>
          <p:cNvPr id="223" name="Google Shape;223;p20"/>
          <p:cNvSpPr/>
          <p:nvPr/>
        </p:nvSpPr>
        <p:spPr>
          <a:xfrm>
            <a:off x="2267563" y="3749213"/>
            <a:ext cx="13752873" cy="278857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762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ED7843"/>
                </a:solidFill>
                <a:latin typeface="Nanum Brush Script"/>
              </a:rPr>
              <a:t>LET'S PLAY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21"/>
          <p:cNvGrpSpPr/>
          <p:nvPr/>
        </p:nvGrpSpPr>
        <p:grpSpPr>
          <a:xfrm>
            <a:off x="3034519" y="2914170"/>
            <a:ext cx="12218962" cy="4313999"/>
            <a:chOff x="0" y="-38100"/>
            <a:chExt cx="3218163" cy="1136197"/>
          </a:xfrm>
        </p:grpSpPr>
        <p:sp>
          <p:nvSpPr>
            <p:cNvPr id="230" name="Google Shape;230;p21"/>
            <p:cNvSpPr/>
            <p:nvPr/>
          </p:nvSpPr>
          <p:spPr>
            <a:xfrm>
              <a:off x="0" y="0"/>
              <a:ext cx="3218163" cy="1098097"/>
            </a:xfrm>
            <a:custGeom>
              <a:rect b="b" l="l" r="r" t="t"/>
              <a:pathLst>
                <a:path extrusionOk="0" h="1098097" w="3218163">
                  <a:moveTo>
                    <a:pt x="25344" y="0"/>
                  </a:moveTo>
                  <a:lnTo>
                    <a:pt x="3192819" y="0"/>
                  </a:lnTo>
                  <a:cubicBezTo>
                    <a:pt x="3206816" y="0"/>
                    <a:pt x="3218163" y="11347"/>
                    <a:pt x="3218163" y="25344"/>
                  </a:cubicBezTo>
                  <a:lnTo>
                    <a:pt x="3218163" y="1072753"/>
                  </a:lnTo>
                  <a:cubicBezTo>
                    <a:pt x="3218163" y="1086750"/>
                    <a:pt x="3206816" y="1098097"/>
                    <a:pt x="3192819" y="1098097"/>
                  </a:cubicBezTo>
                  <a:lnTo>
                    <a:pt x="25344" y="1098097"/>
                  </a:lnTo>
                  <a:cubicBezTo>
                    <a:pt x="11347" y="1098097"/>
                    <a:pt x="0" y="1086750"/>
                    <a:pt x="0" y="1072753"/>
                  </a:cubicBezTo>
                  <a:lnTo>
                    <a:pt x="0" y="25344"/>
                  </a:lnTo>
                  <a:cubicBezTo>
                    <a:pt x="0" y="11347"/>
                    <a:pt x="11347" y="0"/>
                    <a:pt x="25344" y="0"/>
                  </a:cubicBezTo>
                  <a:close/>
                </a:path>
              </a:pathLst>
            </a:custGeom>
            <a:solidFill>
              <a:srgbClr val="000000">
                <a:alpha val="80000"/>
              </a:srgbClr>
            </a:solidFill>
            <a:ln cap="rnd" cmpd="sng" w="95250">
              <a:solidFill>
                <a:srgbClr val="ED7843">
                  <a:alpha val="8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21"/>
            <p:cNvSpPr txBox="1"/>
            <p:nvPr/>
          </p:nvSpPr>
          <p:spPr>
            <a:xfrm>
              <a:off x="0" y="-38100"/>
              <a:ext cx="3218163" cy="11361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2" name="Google Shape;232;p21"/>
          <p:cNvGrpSpPr/>
          <p:nvPr/>
        </p:nvGrpSpPr>
        <p:grpSpPr>
          <a:xfrm>
            <a:off x="7000983" y="1168972"/>
            <a:ext cx="4286034" cy="1401669"/>
            <a:chOff x="0" y="-38100"/>
            <a:chExt cx="1248017" cy="408141"/>
          </a:xfrm>
        </p:grpSpPr>
        <p:sp>
          <p:nvSpPr>
            <p:cNvPr id="233" name="Google Shape;233;p21"/>
            <p:cNvSpPr/>
            <p:nvPr/>
          </p:nvSpPr>
          <p:spPr>
            <a:xfrm>
              <a:off x="0" y="0"/>
              <a:ext cx="1248017" cy="370041"/>
            </a:xfrm>
            <a:custGeom>
              <a:rect b="b" l="l" r="r" t="t"/>
              <a:pathLst>
                <a:path extrusionOk="0" h="370041" w="1248017">
                  <a:moveTo>
                    <a:pt x="72253" y="0"/>
                  </a:moveTo>
                  <a:lnTo>
                    <a:pt x="1175765" y="0"/>
                  </a:lnTo>
                  <a:cubicBezTo>
                    <a:pt x="1194927" y="0"/>
                    <a:pt x="1213305" y="7612"/>
                    <a:pt x="1226855" y="21162"/>
                  </a:cubicBezTo>
                  <a:cubicBezTo>
                    <a:pt x="1240405" y="34712"/>
                    <a:pt x="1248017" y="53090"/>
                    <a:pt x="1248017" y="72253"/>
                  </a:cubicBezTo>
                  <a:lnTo>
                    <a:pt x="1248017" y="297789"/>
                  </a:lnTo>
                  <a:cubicBezTo>
                    <a:pt x="1248017" y="337693"/>
                    <a:pt x="1215669" y="370041"/>
                    <a:pt x="1175765" y="370041"/>
                  </a:cubicBezTo>
                  <a:lnTo>
                    <a:pt x="72253" y="370041"/>
                  </a:lnTo>
                  <a:cubicBezTo>
                    <a:pt x="32349" y="370041"/>
                    <a:pt x="0" y="337693"/>
                    <a:pt x="0" y="297789"/>
                  </a:cubicBezTo>
                  <a:lnTo>
                    <a:pt x="0" y="72253"/>
                  </a:lnTo>
                  <a:cubicBezTo>
                    <a:pt x="0" y="32349"/>
                    <a:pt x="32349" y="0"/>
                    <a:pt x="72253" y="0"/>
                  </a:cubicBezTo>
                  <a:close/>
                </a:path>
              </a:pathLst>
            </a:custGeom>
            <a:solidFill>
              <a:srgbClr val="000000"/>
            </a:solidFill>
            <a:ln cap="rnd" cmpd="sng" w="57150">
              <a:solidFill>
                <a:srgbClr val="ED78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21"/>
            <p:cNvSpPr txBox="1"/>
            <p:nvPr/>
          </p:nvSpPr>
          <p:spPr>
            <a:xfrm>
              <a:off x="0" y="-38100"/>
              <a:ext cx="1248017" cy="408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5" name="Google Shape;235;p21"/>
          <p:cNvSpPr txBox="1"/>
          <p:nvPr/>
        </p:nvSpPr>
        <p:spPr>
          <a:xfrm>
            <a:off x="7371910" y="1605283"/>
            <a:ext cx="3544181" cy="6027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FFFFFF"/>
                </a:solidFill>
                <a:latin typeface="NanumGothicExtraBold"/>
                <a:ea typeface="NanumGothicExtraBold"/>
                <a:cs typeface="NanumGothicExtraBold"/>
                <a:sym typeface="NanumGothicExtraBold"/>
              </a:rPr>
              <a:t>QUESTION 01</a:t>
            </a:r>
            <a:endParaRPr/>
          </a:p>
        </p:txBody>
      </p:sp>
      <p:sp>
        <p:nvSpPr>
          <p:cNvPr id="236" name="Google Shape;236;p21"/>
          <p:cNvSpPr txBox="1"/>
          <p:nvPr/>
        </p:nvSpPr>
        <p:spPr>
          <a:xfrm>
            <a:off x="3685955" y="4158596"/>
            <a:ext cx="10916100" cy="19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9" u="none" cap="none" strike="noStrike">
                <a:solidFill>
                  <a:srgbClr val="ED7843"/>
                </a:solidFill>
                <a:latin typeface="NanumGothicExtraBold"/>
                <a:ea typeface="NanumGothicExtraBold"/>
                <a:cs typeface="NanumGothicExtraBold"/>
                <a:sym typeface="NanumGothicExtraBold"/>
              </a:rPr>
              <a:t>What is the traditional color associated with Halloween?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"/>
            <a:ext cx="18288000" cy="102869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2" name="Google Shape;242;p22"/>
          <p:cNvGrpSpPr/>
          <p:nvPr/>
        </p:nvGrpSpPr>
        <p:grpSpPr>
          <a:xfrm>
            <a:off x="1589640" y="3980657"/>
            <a:ext cx="8586575" cy="3898488"/>
            <a:chOff x="0" y="-38100"/>
            <a:chExt cx="2261485" cy="1026762"/>
          </a:xfrm>
        </p:grpSpPr>
        <p:sp>
          <p:nvSpPr>
            <p:cNvPr id="243" name="Google Shape;243;p22"/>
            <p:cNvSpPr/>
            <p:nvPr/>
          </p:nvSpPr>
          <p:spPr>
            <a:xfrm>
              <a:off x="0" y="0"/>
              <a:ext cx="2261485" cy="988662"/>
            </a:xfrm>
            <a:custGeom>
              <a:rect b="b" l="l" r="r" t="t"/>
              <a:pathLst>
                <a:path extrusionOk="0" h="988662" w="2261485">
                  <a:moveTo>
                    <a:pt x="36065" y="0"/>
                  </a:moveTo>
                  <a:lnTo>
                    <a:pt x="2225419" y="0"/>
                  </a:lnTo>
                  <a:cubicBezTo>
                    <a:pt x="2245338" y="0"/>
                    <a:pt x="2261485" y="16147"/>
                    <a:pt x="2261485" y="36065"/>
                  </a:cubicBezTo>
                  <a:lnTo>
                    <a:pt x="2261485" y="952597"/>
                  </a:lnTo>
                  <a:cubicBezTo>
                    <a:pt x="2261485" y="962162"/>
                    <a:pt x="2257685" y="971335"/>
                    <a:pt x="2250921" y="978099"/>
                  </a:cubicBezTo>
                  <a:cubicBezTo>
                    <a:pt x="2244158" y="984863"/>
                    <a:pt x="2234985" y="988662"/>
                    <a:pt x="2225419" y="988662"/>
                  </a:cubicBezTo>
                  <a:lnTo>
                    <a:pt x="36065" y="988662"/>
                  </a:lnTo>
                  <a:cubicBezTo>
                    <a:pt x="16147" y="988662"/>
                    <a:pt x="0" y="972515"/>
                    <a:pt x="0" y="952597"/>
                  </a:cubicBezTo>
                  <a:lnTo>
                    <a:pt x="0" y="36065"/>
                  </a:lnTo>
                  <a:cubicBezTo>
                    <a:pt x="0" y="16147"/>
                    <a:pt x="16147" y="0"/>
                    <a:pt x="36065" y="0"/>
                  </a:cubicBezTo>
                  <a:close/>
                </a:path>
              </a:pathLst>
            </a:custGeom>
            <a:solidFill>
              <a:srgbClr val="000000">
                <a:alpha val="80000"/>
              </a:srgbClr>
            </a:solidFill>
            <a:ln cap="rnd" cmpd="sng" w="95250">
              <a:solidFill>
                <a:srgbClr val="ED7843">
                  <a:alpha val="8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22"/>
            <p:cNvSpPr txBox="1"/>
            <p:nvPr/>
          </p:nvSpPr>
          <p:spPr>
            <a:xfrm>
              <a:off x="0" y="-38100"/>
              <a:ext cx="2261485" cy="10267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5" name="Google Shape;245;p22"/>
          <p:cNvGrpSpPr/>
          <p:nvPr/>
        </p:nvGrpSpPr>
        <p:grpSpPr>
          <a:xfrm>
            <a:off x="3739910" y="2277009"/>
            <a:ext cx="4286034" cy="1401669"/>
            <a:chOff x="0" y="-38100"/>
            <a:chExt cx="1248017" cy="408141"/>
          </a:xfrm>
        </p:grpSpPr>
        <p:sp>
          <p:nvSpPr>
            <p:cNvPr id="246" name="Google Shape;246;p22"/>
            <p:cNvSpPr/>
            <p:nvPr/>
          </p:nvSpPr>
          <p:spPr>
            <a:xfrm>
              <a:off x="0" y="0"/>
              <a:ext cx="1248017" cy="370041"/>
            </a:xfrm>
            <a:custGeom>
              <a:rect b="b" l="l" r="r" t="t"/>
              <a:pathLst>
                <a:path extrusionOk="0" h="370041" w="1248017">
                  <a:moveTo>
                    <a:pt x="72253" y="0"/>
                  </a:moveTo>
                  <a:lnTo>
                    <a:pt x="1175765" y="0"/>
                  </a:lnTo>
                  <a:cubicBezTo>
                    <a:pt x="1194927" y="0"/>
                    <a:pt x="1213305" y="7612"/>
                    <a:pt x="1226855" y="21162"/>
                  </a:cubicBezTo>
                  <a:cubicBezTo>
                    <a:pt x="1240405" y="34712"/>
                    <a:pt x="1248017" y="53090"/>
                    <a:pt x="1248017" y="72253"/>
                  </a:cubicBezTo>
                  <a:lnTo>
                    <a:pt x="1248017" y="297789"/>
                  </a:lnTo>
                  <a:cubicBezTo>
                    <a:pt x="1248017" y="337693"/>
                    <a:pt x="1215669" y="370041"/>
                    <a:pt x="1175765" y="370041"/>
                  </a:cubicBezTo>
                  <a:lnTo>
                    <a:pt x="72253" y="370041"/>
                  </a:lnTo>
                  <a:cubicBezTo>
                    <a:pt x="32349" y="370041"/>
                    <a:pt x="0" y="337693"/>
                    <a:pt x="0" y="297789"/>
                  </a:cubicBezTo>
                  <a:lnTo>
                    <a:pt x="0" y="72253"/>
                  </a:lnTo>
                  <a:cubicBezTo>
                    <a:pt x="0" y="32349"/>
                    <a:pt x="32349" y="0"/>
                    <a:pt x="72253" y="0"/>
                  </a:cubicBezTo>
                  <a:close/>
                </a:path>
              </a:pathLst>
            </a:custGeom>
            <a:solidFill>
              <a:srgbClr val="000000"/>
            </a:solidFill>
            <a:ln cap="rnd" cmpd="sng" w="57150">
              <a:solidFill>
                <a:srgbClr val="ED78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22"/>
            <p:cNvSpPr txBox="1"/>
            <p:nvPr/>
          </p:nvSpPr>
          <p:spPr>
            <a:xfrm>
              <a:off x="0" y="-38100"/>
              <a:ext cx="1248017" cy="408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8" name="Google Shape;248;p22"/>
          <p:cNvSpPr txBox="1"/>
          <p:nvPr/>
        </p:nvSpPr>
        <p:spPr>
          <a:xfrm>
            <a:off x="4110837" y="2713321"/>
            <a:ext cx="3544181" cy="6027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FFFFFF"/>
                </a:solidFill>
                <a:latin typeface="NanumGothicExtraBold"/>
                <a:ea typeface="NanumGothicExtraBold"/>
                <a:cs typeface="NanumGothicExtraBold"/>
                <a:sym typeface="NanumGothicExtraBold"/>
              </a:rPr>
              <a:t>ANSWER 01</a:t>
            </a:r>
            <a:endParaRPr/>
          </a:p>
        </p:txBody>
      </p:sp>
      <p:sp>
        <p:nvSpPr>
          <p:cNvPr id="249" name="Google Shape;249;p22"/>
          <p:cNvSpPr/>
          <p:nvPr/>
        </p:nvSpPr>
        <p:spPr>
          <a:xfrm>
            <a:off x="9438103" y="1585556"/>
            <a:ext cx="8849897" cy="11027910"/>
          </a:xfrm>
          <a:custGeom>
            <a:rect b="b" l="l" r="r" t="t"/>
            <a:pathLst>
              <a:path extrusionOk="0" h="11027910" w="8849897">
                <a:moveTo>
                  <a:pt x="0" y="0"/>
                </a:moveTo>
                <a:lnTo>
                  <a:pt x="8849897" y="0"/>
                </a:lnTo>
                <a:lnTo>
                  <a:pt x="8849897" y="11027910"/>
                </a:lnTo>
                <a:lnTo>
                  <a:pt x="0" y="110279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0" name="Google Shape;250;p22"/>
          <p:cNvSpPr txBox="1"/>
          <p:nvPr/>
        </p:nvSpPr>
        <p:spPr>
          <a:xfrm>
            <a:off x="1482429" y="4866851"/>
            <a:ext cx="86937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400" u="none" cap="none" strike="noStrike">
                <a:solidFill>
                  <a:srgbClr val="ED7843"/>
                </a:solidFill>
                <a:latin typeface="Nanum Brush Script"/>
                <a:ea typeface="Nanum Brush Script"/>
                <a:cs typeface="Nanum Brush Script"/>
                <a:sym typeface="Nanum Brush Script"/>
              </a:rPr>
              <a:t>ORANGE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" y="0"/>
            <a:ext cx="18288000" cy="102692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6" name="Google Shape;256;p23"/>
          <p:cNvGrpSpPr/>
          <p:nvPr/>
        </p:nvGrpSpPr>
        <p:grpSpPr>
          <a:xfrm>
            <a:off x="10087948" y="1231192"/>
            <a:ext cx="4286034" cy="1401669"/>
            <a:chOff x="0" y="-38100"/>
            <a:chExt cx="1248017" cy="408141"/>
          </a:xfrm>
        </p:grpSpPr>
        <p:sp>
          <p:nvSpPr>
            <p:cNvPr id="257" name="Google Shape;257;p23"/>
            <p:cNvSpPr/>
            <p:nvPr/>
          </p:nvSpPr>
          <p:spPr>
            <a:xfrm>
              <a:off x="0" y="0"/>
              <a:ext cx="1248017" cy="370041"/>
            </a:xfrm>
            <a:custGeom>
              <a:rect b="b" l="l" r="r" t="t"/>
              <a:pathLst>
                <a:path extrusionOk="0" h="370041" w="1248017">
                  <a:moveTo>
                    <a:pt x="72253" y="0"/>
                  </a:moveTo>
                  <a:lnTo>
                    <a:pt x="1175765" y="0"/>
                  </a:lnTo>
                  <a:cubicBezTo>
                    <a:pt x="1194927" y="0"/>
                    <a:pt x="1213305" y="7612"/>
                    <a:pt x="1226855" y="21162"/>
                  </a:cubicBezTo>
                  <a:cubicBezTo>
                    <a:pt x="1240405" y="34712"/>
                    <a:pt x="1248017" y="53090"/>
                    <a:pt x="1248017" y="72253"/>
                  </a:cubicBezTo>
                  <a:lnTo>
                    <a:pt x="1248017" y="297789"/>
                  </a:lnTo>
                  <a:cubicBezTo>
                    <a:pt x="1248017" y="337693"/>
                    <a:pt x="1215669" y="370041"/>
                    <a:pt x="1175765" y="370041"/>
                  </a:cubicBezTo>
                  <a:lnTo>
                    <a:pt x="72253" y="370041"/>
                  </a:lnTo>
                  <a:cubicBezTo>
                    <a:pt x="32349" y="370041"/>
                    <a:pt x="0" y="337693"/>
                    <a:pt x="0" y="297789"/>
                  </a:cubicBezTo>
                  <a:lnTo>
                    <a:pt x="0" y="72253"/>
                  </a:lnTo>
                  <a:cubicBezTo>
                    <a:pt x="0" y="32349"/>
                    <a:pt x="32349" y="0"/>
                    <a:pt x="72253" y="0"/>
                  </a:cubicBezTo>
                  <a:close/>
                </a:path>
              </a:pathLst>
            </a:custGeom>
            <a:solidFill>
              <a:srgbClr val="000000"/>
            </a:solidFill>
            <a:ln cap="rnd" cmpd="sng" w="57150">
              <a:solidFill>
                <a:srgbClr val="ED78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23"/>
            <p:cNvSpPr txBox="1"/>
            <p:nvPr/>
          </p:nvSpPr>
          <p:spPr>
            <a:xfrm>
              <a:off x="0" y="-38100"/>
              <a:ext cx="1248017" cy="408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9" name="Google Shape;259;p23"/>
          <p:cNvSpPr/>
          <p:nvPr/>
        </p:nvSpPr>
        <p:spPr>
          <a:xfrm>
            <a:off x="251325" y="1028700"/>
            <a:ext cx="7846717" cy="10174025"/>
          </a:xfrm>
          <a:custGeom>
            <a:rect b="b" l="l" r="r" t="t"/>
            <a:pathLst>
              <a:path extrusionOk="0" h="10174025" w="7846717">
                <a:moveTo>
                  <a:pt x="0" y="0"/>
                </a:moveTo>
                <a:lnTo>
                  <a:pt x="7846716" y="0"/>
                </a:lnTo>
                <a:lnTo>
                  <a:pt x="7846716" y="10174025"/>
                </a:lnTo>
                <a:lnTo>
                  <a:pt x="0" y="101740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60" name="Google Shape;260;p23"/>
          <p:cNvGrpSpPr/>
          <p:nvPr/>
        </p:nvGrpSpPr>
        <p:grpSpPr>
          <a:xfrm>
            <a:off x="7202630" y="2914170"/>
            <a:ext cx="10056670" cy="5759586"/>
            <a:chOff x="0" y="-38100"/>
            <a:chExt cx="2648670" cy="1516928"/>
          </a:xfrm>
        </p:grpSpPr>
        <p:sp>
          <p:nvSpPr>
            <p:cNvPr id="261" name="Google Shape;261;p23"/>
            <p:cNvSpPr/>
            <p:nvPr/>
          </p:nvSpPr>
          <p:spPr>
            <a:xfrm>
              <a:off x="0" y="0"/>
              <a:ext cx="2648670" cy="1478828"/>
            </a:xfrm>
            <a:custGeom>
              <a:rect b="b" l="l" r="r" t="t"/>
              <a:pathLst>
                <a:path extrusionOk="0" h="1478828" w="2648670">
                  <a:moveTo>
                    <a:pt x="30793" y="0"/>
                  </a:moveTo>
                  <a:lnTo>
                    <a:pt x="2617877" y="0"/>
                  </a:lnTo>
                  <a:cubicBezTo>
                    <a:pt x="2626044" y="0"/>
                    <a:pt x="2633877" y="3244"/>
                    <a:pt x="2639651" y="9019"/>
                  </a:cubicBezTo>
                  <a:cubicBezTo>
                    <a:pt x="2645426" y="14794"/>
                    <a:pt x="2648670" y="22626"/>
                    <a:pt x="2648670" y="30793"/>
                  </a:cubicBezTo>
                  <a:lnTo>
                    <a:pt x="2648670" y="1448035"/>
                  </a:lnTo>
                  <a:cubicBezTo>
                    <a:pt x="2648670" y="1456202"/>
                    <a:pt x="2645426" y="1464034"/>
                    <a:pt x="2639651" y="1469809"/>
                  </a:cubicBezTo>
                  <a:cubicBezTo>
                    <a:pt x="2633877" y="1475584"/>
                    <a:pt x="2626044" y="1478828"/>
                    <a:pt x="2617877" y="1478828"/>
                  </a:cubicBezTo>
                  <a:lnTo>
                    <a:pt x="30793" y="1478828"/>
                  </a:lnTo>
                  <a:cubicBezTo>
                    <a:pt x="22626" y="1478828"/>
                    <a:pt x="14794" y="1475584"/>
                    <a:pt x="9019" y="1469809"/>
                  </a:cubicBezTo>
                  <a:cubicBezTo>
                    <a:pt x="3244" y="1464034"/>
                    <a:pt x="0" y="1456202"/>
                    <a:pt x="0" y="1448035"/>
                  </a:cubicBezTo>
                  <a:lnTo>
                    <a:pt x="0" y="30793"/>
                  </a:lnTo>
                  <a:cubicBezTo>
                    <a:pt x="0" y="22626"/>
                    <a:pt x="3244" y="14794"/>
                    <a:pt x="9019" y="9019"/>
                  </a:cubicBezTo>
                  <a:cubicBezTo>
                    <a:pt x="14794" y="3244"/>
                    <a:pt x="22626" y="0"/>
                    <a:pt x="30793" y="0"/>
                  </a:cubicBezTo>
                  <a:close/>
                </a:path>
              </a:pathLst>
            </a:custGeom>
            <a:solidFill>
              <a:srgbClr val="000000">
                <a:alpha val="80000"/>
              </a:srgbClr>
            </a:solidFill>
            <a:ln cap="rnd" cmpd="sng" w="95250">
              <a:solidFill>
                <a:srgbClr val="ED7843">
                  <a:alpha val="8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23"/>
            <p:cNvSpPr txBox="1"/>
            <p:nvPr/>
          </p:nvSpPr>
          <p:spPr>
            <a:xfrm>
              <a:off x="0" y="-38100"/>
              <a:ext cx="2648670" cy="15169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3" name="Google Shape;263;p23"/>
          <p:cNvSpPr txBox="1"/>
          <p:nvPr/>
        </p:nvSpPr>
        <p:spPr>
          <a:xfrm>
            <a:off x="10458874" y="1667504"/>
            <a:ext cx="3544181" cy="6027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FFFFFF"/>
                </a:solidFill>
                <a:latin typeface="NanumGothicExtraBold"/>
                <a:ea typeface="NanumGothicExtraBold"/>
                <a:cs typeface="NanumGothicExtraBold"/>
                <a:sym typeface="NanumGothicExtraBold"/>
              </a:rPr>
              <a:t>QUESTION 02</a:t>
            </a:r>
            <a:endParaRPr/>
          </a:p>
        </p:txBody>
      </p:sp>
      <p:sp>
        <p:nvSpPr>
          <p:cNvPr id="264" name="Google Shape;264;p23"/>
          <p:cNvSpPr txBox="1"/>
          <p:nvPr/>
        </p:nvSpPr>
        <p:spPr>
          <a:xfrm>
            <a:off x="8098041" y="3818228"/>
            <a:ext cx="82659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ED7843"/>
                </a:solidFill>
                <a:latin typeface="NanumGothicExtraBold"/>
                <a:ea typeface="NanumGothicExtraBold"/>
                <a:cs typeface="NanumGothicExtraBold"/>
                <a:sym typeface="NanumGothicExtraBold"/>
              </a:rPr>
              <a:t>What is the name of the ancient Mesopotamian demon known for causing nightmares and terrorizing humans in their sleep?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5"/>
            <a:ext cx="18288000" cy="104120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0" name="Google Shape;270;p24"/>
          <p:cNvGrpSpPr/>
          <p:nvPr/>
        </p:nvGrpSpPr>
        <p:grpSpPr>
          <a:xfrm>
            <a:off x="3915813" y="2391560"/>
            <a:ext cx="10456374" cy="3588126"/>
            <a:chOff x="0" y="-38100"/>
            <a:chExt cx="2753942" cy="945021"/>
          </a:xfrm>
        </p:grpSpPr>
        <p:sp>
          <p:nvSpPr>
            <p:cNvPr id="271" name="Google Shape;271;p24"/>
            <p:cNvSpPr/>
            <p:nvPr/>
          </p:nvSpPr>
          <p:spPr>
            <a:xfrm>
              <a:off x="0" y="0"/>
              <a:ext cx="2753942" cy="906921"/>
            </a:xfrm>
            <a:custGeom>
              <a:rect b="b" l="l" r="r" t="t"/>
              <a:pathLst>
                <a:path extrusionOk="0" h="906921" w="2753942">
                  <a:moveTo>
                    <a:pt x="29616" y="0"/>
                  </a:moveTo>
                  <a:lnTo>
                    <a:pt x="2724326" y="0"/>
                  </a:lnTo>
                  <a:cubicBezTo>
                    <a:pt x="2740683" y="0"/>
                    <a:pt x="2753942" y="13260"/>
                    <a:pt x="2753942" y="29616"/>
                  </a:cubicBezTo>
                  <a:lnTo>
                    <a:pt x="2753942" y="877305"/>
                  </a:lnTo>
                  <a:cubicBezTo>
                    <a:pt x="2753942" y="885159"/>
                    <a:pt x="2750822" y="892692"/>
                    <a:pt x="2745268" y="898246"/>
                  </a:cubicBezTo>
                  <a:cubicBezTo>
                    <a:pt x="2739714" y="903801"/>
                    <a:pt x="2732181" y="906921"/>
                    <a:pt x="2724326" y="906921"/>
                  </a:cubicBezTo>
                  <a:lnTo>
                    <a:pt x="29616" y="906921"/>
                  </a:lnTo>
                  <a:cubicBezTo>
                    <a:pt x="21761" y="906921"/>
                    <a:pt x="14228" y="903801"/>
                    <a:pt x="8674" y="898246"/>
                  </a:cubicBezTo>
                  <a:cubicBezTo>
                    <a:pt x="3120" y="892692"/>
                    <a:pt x="0" y="885159"/>
                    <a:pt x="0" y="877305"/>
                  </a:cubicBezTo>
                  <a:lnTo>
                    <a:pt x="0" y="29616"/>
                  </a:lnTo>
                  <a:cubicBezTo>
                    <a:pt x="0" y="21761"/>
                    <a:pt x="3120" y="14228"/>
                    <a:pt x="8674" y="8674"/>
                  </a:cubicBezTo>
                  <a:cubicBezTo>
                    <a:pt x="14228" y="3120"/>
                    <a:pt x="21761" y="0"/>
                    <a:pt x="29616" y="0"/>
                  </a:cubicBezTo>
                  <a:close/>
                </a:path>
              </a:pathLst>
            </a:custGeom>
            <a:solidFill>
              <a:srgbClr val="000000">
                <a:alpha val="80000"/>
              </a:srgbClr>
            </a:solidFill>
            <a:ln cap="rnd" cmpd="sng" w="95250">
              <a:solidFill>
                <a:srgbClr val="ED7843">
                  <a:alpha val="8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24"/>
            <p:cNvSpPr txBox="1"/>
            <p:nvPr/>
          </p:nvSpPr>
          <p:spPr>
            <a:xfrm>
              <a:off x="0" y="-38100"/>
              <a:ext cx="2753942" cy="9450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3" name="Google Shape;273;p24"/>
          <p:cNvGrpSpPr/>
          <p:nvPr/>
        </p:nvGrpSpPr>
        <p:grpSpPr>
          <a:xfrm>
            <a:off x="7000983" y="569954"/>
            <a:ext cx="4286034" cy="1401669"/>
            <a:chOff x="0" y="-38100"/>
            <a:chExt cx="1248017" cy="408141"/>
          </a:xfrm>
        </p:grpSpPr>
        <p:sp>
          <p:nvSpPr>
            <p:cNvPr id="274" name="Google Shape;274;p24"/>
            <p:cNvSpPr/>
            <p:nvPr/>
          </p:nvSpPr>
          <p:spPr>
            <a:xfrm>
              <a:off x="0" y="0"/>
              <a:ext cx="1248017" cy="370041"/>
            </a:xfrm>
            <a:custGeom>
              <a:rect b="b" l="l" r="r" t="t"/>
              <a:pathLst>
                <a:path extrusionOk="0" h="370041" w="1248017">
                  <a:moveTo>
                    <a:pt x="72253" y="0"/>
                  </a:moveTo>
                  <a:lnTo>
                    <a:pt x="1175765" y="0"/>
                  </a:lnTo>
                  <a:cubicBezTo>
                    <a:pt x="1194927" y="0"/>
                    <a:pt x="1213305" y="7612"/>
                    <a:pt x="1226855" y="21162"/>
                  </a:cubicBezTo>
                  <a:cubicBezTo>
                    <a:pt x="1240405" y="34712"/>
                    <a:pt x="1248017" y="53090"/>
                    <a:pt x="1248017" y="72253"/>
                  </a:cubicBezTo>
                  <a:lnTo>
                    <a:pt x="1248017" y="297789"/>
                  </a:lnTo>
                  <a:cubicBezTo>
                    <a:pt x="1248017" y="337693"/>
                    <a:pt x="1215669" y="370041"/>
                    <a:pt x="1175765" y="370041"/>
                  </a:cubicBezTo>
                  <a:lnTo>
                    <a:pt x="72253" y="370041"/>
                  </a:lnTo>
                  <a:cubicBezTo>
                    <a:pt x="32349" y="370041"/>
                    <a:pt x="0" y="337693"/>
                    <a:pt x="0" y="297789"/>
                  </a:cubicBezTo>
                  <a:lnTo>
                    <a:pt x="0" y="72253"/>
                  </a:lnTo>
                  <a:cubicBezTo>
                    <a:pt x="0" y="32349"/>
                    <a:pt x="32349" y="0"/>
                    <a:pt x="72253" y="0"/>
                  </a:cubicBezTo>
                  <a:close/>
                </a:path>
              </a:pathLst>
            </a:custGeom>
            <a:solidFill>
              <a:srgbClr val="000000"/>
            </a:solidFill>
            <a:ln cap="rnd" cmpd="sng" w="57150">
              <a:solidFill>
                <a:srgbClr val="ED78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24"/>
            <p:cNvSpPr txBox="1"/>
            <p:nvPr/>
          </p:nvSpPr>
          <p:spPr>
            <a:xfrm>
              <a:off x="0" y="-38100"/>
              <a:ext cx="1248017" cy="408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6" name="Google Shape;276;p24"/>
          <p:cNvSpPr txBox="1"/>
          <p:nvPr/>
        </p:nvSpPr>
        <p:spPr>
          <a:xfrm>
            <a:off x="7371910" y="1006266"/>
            <a:ext cx="3544181" cy="6027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FFFFFF"/>
                </a:solidFill>
                <a:latin typeface="NanumGothicExtraBold"/>
                <a:ea typeface="NanumGothicExtraBold"/>
                <a:cs typeface="NanumGothicExtraBold"/>
                <a:sym typeface="NanumGothicExtraBold"/>
              </a:rPr>
              <a:t>ANSWER 02</a:t>
            </a:r>
            <a:endParaRPr/>
          </a:p>
        </p:txBody>
      </p:sp>
      <p:sp>
        <p:nvSpPr>
          <p:cNvPr id="277" name="Google Shape;277;p24"/>
          <p:cNvSpPr txBox="1"/>
          <p:nvPr/>
        </p:nvSpPr>
        <p:spPr>
          <a:xfrm>
            <a:off x="3737554" y="3198774"/>
            <a:ext cx="108129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400" u="none" cap="none" strike="noStrike">
                <a:solidFill>
                  <a:srgbClr val="ED7843"/>
                </a:solidFill>
                <a:latin typeface="Nanum Brush Script"/>
                <a:ea typeface="Nanum Brush Script"/>
                <a:cs typeface="Nanum Brush Script"/>
                <a:sym typeface="Nanum Brush Script"/>
              </a:rPr>
              <a:t>LAMASHTU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