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Josefin Slab"/>
      <p:regular r:id="rId22"/>
      <p:bold r:id="rId23"/>
      <p:italic r:id="rId24"/>
      <p:boldItalic r:id="rId25"/>
    </p:embeddedFont>
    <p:embeddedFont>
      <p:font typeface="Bangers"/>
      <p:regular r:id="rId26"/>
    </p:embeddedFont>
    <p:embeddedFont>
      <p:font typeface="Architects Daughter"/>
      <p:regular r:id="rId27"/>
    </p:embeddedFont>
    <p:embeddedFont>
      <p:font typeface="Economica"/>
      <p:regular r:id="rId28"/>
      <p:bold r:id="rId29"/>
      <p:italic r:id="rId30"/>
      <p:boldItalic r:id="rId31"/>
    </p:embeddedFont>
    <p:embeddedFont>
      <p:font typeface="Walter Turncoat"/>
      <p:regular r:id="rId32"/>
    </p:embeddedFont>
    <p:embeddedFont>
      <p:font typeface="Jua"/>
      <p:regular r:id="rId33"/>
    </p:embeddedFont>
    <p:embeddedFont>
      <p:font typeface="Kirang Haerang"/>
      <p:regular r:id="rId34"/>
    </p:embeddedFont>
    <p:embeddedFont>
      <p:font typeface="Josefin Sans"/>
      <p:regular r:id="rId35"/>
      <p:bold r:id="rId36"/>
      <p:italic r:id="rId37"/>
      <p:boldItalic r:id="rId38"/>
    </p:embeddedFont>
    <p:embeddedFont>
      <p:font typeface="Oswald"/>
      <p:regular r:id="rId39"/>
      <p:bold r:id="rId40"/>
    </p:embeddedFont>
    <p:embeddedFont>
      <p:font typeface="Josefin Sans Light"/>
      <p:regular r:id="rId41"/>
      <p:bold r:id="rId42"/>
      <p:italic r:id="rId43"/>
      <p:boldItalic r:id="rId44"/>
    </p:embeddedFont>
    <p:embeddedFont>
      <p:font typeface="Calistoga"/>
      <p:regular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bold.fntdata"/><Relationship Id="rId20" Type="http://schemas.openxmlformats.org/officeDocument/2006/relationships/slide" Target="slides/slide14.xml"/><Relationship Id="rId42" Type="http://schemas.openxmlformats.org/officeDocument/2006/relationships/font" Target="fonts/JosefinSansLight-bold.fntdata"/><Relationship Id="rId41" Type="http://schemas.openxmlformats.org/officeDocument/2006/relationships/font" Target="fonts/JosefinSansLight-regular.fntdata"/><Relationship Id="rId22" Type="http://schemas.openxmlformats.org/officeDocument/2006/relationships/font" Target="fonts/JosefinSlab-regular.fntdata"/><Relationship Id="rId44" Type="http://schemas.openxmlformats.org/officeDocument/2006/relationships/font" Target="fonts/JosefinSansLight-boldItalic.fntdata"/><Relationship Id="rId21" Type="http://schemas.openxmlformats.org/officeDocument/2006/relationships/slide" Target="slides/slide15.xml"/><Relationship Id="rId43" Type="http://schemas.openxmlformats.org/officeDocument/2006/relationships/font" Target="fonts/JosefinSansLight-italic.fntdata"/><Relationship Id="rId24" Type="http://schemas.openxmlformats.org/officeDocument/2006/relationships/font" Target="fonts/JosefinSlab-italic.fntdata"/><Relationship Id="rId23" Type="http://schemas.openxmlformats.org/officeDocument/2006/relationships/font" Target="fonts/JosefinSlab-bold.fntdata"/><Relationship Id="rId45" Type="http://schemas.openxmlformats.org/officeDocument/2006/relationships/font" Target="fonts/Calistoga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Bangers-regular.fntdata"/><Relationship Id="rId25" Type="http://schemas.openxmlformats.org/officeDocument/2006/relationships/font" Target="fonts/JosefinSlab-boldItalic.fntdata"/><Relationship Id="rId28" Type="http://schemas.openxmlformats.org/officeDocument/2006/relationships/font" Target="fonts/Economica-regular.fntdata"/><Relationship Id="rId27" Type="http://schemas.openxmlformats.org/officeDocument/2006/relationships/font" Target="fonts/ArchitectsDaughter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Economic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Economica-boldItalic.fntdata"/><Relationship Id="rId30" Type="http://schemas.openxmlformats.org/officeDocument/2006/relationships/font" Target="fonts/Economica-italic.fntdata"/><Relationship Id="rId11" Type="http://schemas.openxmlformats.org/officeDocument/2006/relationships/slide" Target="slides/slide5.xml"/><Relationship Id="rId33" Type="http://schemas.openxmlformats.org/officeDocument/2006/relationships/font" Target="fonts/Jua-regular.fntdata"/><Relationship Id="rId10" Type="http://schemas.openxmlformats.org/officeDocument/2006/relationships/slide" Target="slides/slide4.xml"/><Relationship Id="rId32" Type="http://schemas.openxmlformats.org/officeDocument/2006/relationships/font" Target="fonts/WalterTurncoat-regular.fntdata"/><Relationship Id="rId13" Type="http://schemas.openxmlformats.org/officeDocument/2006/relationships/slide" Target="slides/slide7.xml"/><Relationship Id="rId35" Type="http://schemas.openxmlformats.org/officeDocument/2006/relationships/font" Target="fonts/JosefinSans-regular.fntdata"/><Relationship Id="rId12" Type="http://schemas.openxmlformats.org/officeDocument/2006/relationships/slide" Target="slides/slide6.xml"/><Relationship Id="rId34" Type="http://schemas.openxmlformats.org/officeDocument/2006/relationships/font" Target="fonts/KirangHaerang-regular.fntdata"/><Relationship Id="rId15" Type="http://schemas.openxmlformats.org/officeDocument/2006/relationships/slide" Target="slides/slide9.xml"/><Relationship Id="rId37" Type="http://schemas.openxmlformats.org/officeDocument/2006/relationships/font" Target="fonts/JosefinSans-italic.fntdata"/><Relationship Id="rId14" Type="http://schemas.openxmlformats.org/officeDocument/2006/relationships/slide" Target="slides/slide8.xml"/><Relationship Id="rId36" Type="http://schemas.openxmlformats.org/officeDocument/2006/relationships/font" Target="fonts/JosefinSans-bold.fntdata"/><Relationship Id="rId17" Type="http://schemas.openxmlformats.org/officeDocument/2006/relationships/slide" Target="slides/slide11.xml"/><Relationship Id="rId39" Type="http://schemas.openxmlformats.org/officeDocument/2006/relationships/font" Target="fonts/Oswald-regular.fntdata"/><Relationship Id="rId16" Type="http://schemas.openxmlformats.org/officeDocument/2006/relationships/slide" Target="slides/slide10.xml"/><Relationship Id="rId38" Type="http://schemas.openxmlformats.org/officeDocument/2006/relationships/font" Target="fonts/JosefinSans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b3b153103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8b3b153103_1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8b3b153103_1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28b3b153103_1_2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8b3b153103_1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28b3b153103_1_30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8b3b153103_1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28b3b153103_1_3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8b3b153103_1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28b3b153103_1_3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8b3b153103_1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28b3b153103_1_3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8b3b153103_1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28b3b153103_1_40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b3b153103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8b3b153103_1_9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b3b153103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28b3b153103_1_1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b3b153103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8b3b153103_1_1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8b3b153103_1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28b3b153103_1_1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8b3b153103_1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28b3b153103_1_20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8b3b153103_1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8b3b153103_1_2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8b3b153103_1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28b3b153103_1_2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8b3b153103_1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28b3b153103_1_26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3" Type="http://schemas.openxmlformats.org/officeDocument/2006/relationships/image" Target="../media/image13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6.png"/><Relationship Id="rId8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3.png"/><Relationship Id="rId4" Type="http://schemas.openxmlformats.org/officeDocument/2006/relationships/image" Target="../media/image54.png"/><Relationship Id="rId9" Type="http://schemas.openxmlformats.org/officeDocument/2006/relationships/image" Target="../media/image47.png"/><Relationship Id="rId5" Type="http://schemas.openxmlformats.org/officeDocument/2006/relationships/image" Target="../media/image50.png"/><Relationship Id="rId6" Type="http://schemas.openxmlformats.org/officeDocument/2006/relationships/image" Target="../media/image49.png"/><Relationship Id="rId7" Type="http://schemas.openxmlformats.org/officeDocument/2006/relationships/image" Target="../media/image55.png"/><Relationship Id="rId8" Type="http://schemas.openxmlformats.org/officeDocument/2006/relationships/image" Target="../media/image57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8.png"/><Relationship Id="rId10" Type="http://schemas.openxmlformats.org/officeDocument/2006/relationships/image" Target="../media/image62.png"/><Relationship Id="rId13" Type="http://schemas.openxmlformats.org/officeDocument/2006/relationships/image" Target="../media/image61.png"/><Relationship Id="rId1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6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Relationship Id="rId15" Type="http://schemas.openxmlformats.org/officeDocument/2006/relationships/image" Target="../media/image75.png"/><Relationship Id="rId14" Type="http://schemas.openxmlformats.org/officeDocument/2006/relationships/image" Target="../media/image65.png"/><Relationship Id="rId5" Type="http://schemas.openxmlformats.org/officeDocument/2006/relationships/image" Target="../media/image56.png"/><Relationship Id="rId6" Type="http://schemas.openxmlformats.org/officeDocument/2006/relationships/image" Target="../media/image60.png"/><Relationship Id="rId7" Type="http://schemas.openxmlformats.org/officeDocument/2006/relationships/image" Target="../media/image59.png"/><Relationship Id="rId8" Type="http://schemas.openxmlformats.org/officeDocument/2006/relationships/image" Target="../media/image8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0.png"/><Relationship Id="rId4" Type="http://schemas.openxmlformats.org/officeDocument/2006/relationships/image" Target="../media/image85.png"/><Relationship Id="rId5" Type="http://schemas.openxmlformats.org/officeDocument/2006/relationships/image" Target="../media/image83.png"/><Relationship Id="rId6" Type="http://schemas.openxmlformats.org/officeDocument/2006/relationships/image" Target="../media/image81.png"/><Relationship Id="rId7" Type="http://schemas.openxmlformats.org/officeDocument/2006/relationships/image" Target="../media/image7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2.png"/><Relationship Id="rId4" Type="http://schemas.openxmlformats.org/officeDocument/2006/relationships/image" Target="../media/image82.png"/><Relationship Id="rId9" Type="http://schemas.openxmlformats.org/officeDocument/2006/relationships/image" Target="../media/image88.png"/><Relationship Id="rId5" Type="http://schemas.openxmlformats.org/officeDocument/2006/relationships/image" Target="../media/image86.png"/><Relationship Id="rId6" Type="http://schemas.openxmlformats.org/officeDocument/2006/relationships/image" Target="../media/image79.png"/><Relationship Id="rId7" Type="http://schemas.openxmlformats.org/officeDocument/2006/relationships/image" Target="../media/image73.png"/><Relationship Id="rId8" Type="http://schemas.openxmlformats.org/officeDocument/2006/relationships/image" Target="../media/image9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5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png"/><Relationship Id="rId10" Type="http://schemas.openxmlformats.org/officeDocument/2006/relationships/image" Target="../media/image11.png"/><Relationship Id="rId13" Type="http://schemas.openxmlformats.org/officeDocument/2006/relationships/image" Target="../media/image14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image" Target="../media/image38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15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5" Type="http://schemas.openxmlformats.org/officeDocument/2006/relationships/image" Target="../media/image25.png"/><Relationship Id="rId6" Type="http://schemas.openxmlformats.org/officeDocument/2006/relationships/image" Target="../media/image40.png"/><Relationship Id="rId7" Type="http://schemas.openxmlformats.org/officeDocument/2006/relationships/image" Target="../media/image31.png"/><Relationship Id="rId8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2.pn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Relationship Id="rId4" Type="http://schemas.openxmlformats.org/officeDocument/2006/relationships/image" Target="../media/image42.png"/><Relationship Id="rId9" Type="http://schemas.openxmlformats.org/officeDocument/2006/relationships/image" Target="../media/image51.png"/><Relationship Id="rId5" Type="http://schemas.openxmlformats.org/officeDocument/2006/relationships/image" Target="../media/image45.png"/><Relationship Id="rId6" Type="http://schemas.openxmlformats.org/officeDocument/2006/relationships/image" Target="../media/image44.png"/><Relationship Id="rId7" Type="http://schemas.openxmlformats.org/officeDocument/2006/relationships/image" Target="../media/image48.png"/><Relationship Id="rId8" Type="http://schemas.openxmlformats.org/officeDocument/2006/relationships/image" Target="../media/image4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EBE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-1675153" y="-1731894"/>
            <a:ext cx="4915656" cy="4370465"/>
          </a:xfrm>
          <a:custGeom>
            <a:rect b="b" l="l" r="r" t="t"/>
            <a:pathLst>
              <a:path extrusionOk="0" h="8740930" w="9831312">
                <a:moveTo>
                  <a:pt x="0" y="0"/>
                </a:moveTo>
                <a:lnTo>
                  <a:pt x="9831312" y="0"/>
                </a:lnTo>
                <a:lnTo>
                  <a:pt x="9831312" y="8740930"/>
                </a:lnTo>
                <a:lnTo>
                  <a:pt x="0" y="8740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7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25"/>
          <p:cNvSpPr/>
          <p:nvPr/>
        </p:nvSpPr>
        <p:spPr>
          <a:xfrm rot="6462721">
            <a:off x="-1629387" y="305412"/>
            <a:ext cx="3247261" cy="3557756"/>
          </a:xfrm>
          <a:custGeom>
            <a:rect b="b" l="l" r="r" t="t"/>
            <a:pathLst>
              <a:path extrusionOk="0" h="7097614" w="6478186">
                <a:moveTo>
                  <a:pt x="0" y="0"/>
                </a:moveTo>
                <a:lnTo>
                  <a:pt x="6478186" y="0"/>
                </a:lnTo>
                <a:lnTo>
                  <a:pt x="6478186" y="7097615"/>
                </a:lnTo>
                <a:lnTo>
                  <a:pt x="0" y="7097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25"/>
          <p:cNvSpPr/>
          <p:nvPr/>
        </p:nvSpPr>
        <p:spPr>
          <a:xfrm>
            <a:off x="4796699" y="-2013977"/>
            <a:ext cx="4915656" cy="4370465"/>
          </a:xfrm>
          <a:custGeom>
            <a:rect b="b" l="l" r="r" t="t"/>
            <a:pathLst>
              <a:path extrusionOk="0" h="8740930" w="9831312">
                <a:moveTo>
                  <a:pt x="0" y="0"/>
                </a:moveTo>
                <a:lnTo>
                  <a:pt x="9831312" y="0"/>
                </a:lnTo>
                <a:lnTo>
                  <a:pt x="9831312" y="8740930"/>
                </a:lnTo>
                <a:lnTo>
                  <a:pt x="0" y="8740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25"/>
          <p:cNvSpPr/>
          <p:nvPr/>
        </p:nvSpPr>
        <p:spPr>
          <a:xfrm>
            <a:off x="4480057" y="2632957"/>
            <a:ext cx="4915656" cy="4370465"/>
          </a:xfrm>
          <a:custGeom>
            <a:rect b="b" l="l" r="r" t="t"/>
            <a:pathLst>
              <a:path extrusionOk="0" h="8740930" w="9831312">
                <a:moveTo>
                  <a:pt x="0" y="0"/>
                </a:moveTo>
                <a:lnTo>
                  <a:pt x="9831312" y="0"/>
                </a:lnTo>
                <a:lnTo>
                  <a:pt x="9831312" y="8740931"/>
                </a:lnTo>
                <a:lnTo>
                  <a:pt x="0" y="87409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25"/>
          <p:cNvSpPr/>
          <p:nvPr/>
        </p:nvSpPr>
        <p:spPr>
          <a:xfrm rot="1534371">
            <a:off x="186084" y="1786087"/>
            <a:ext cx="4915656" cy="4370465"/>
          </a:xfrm>
          <a:custGeom>
            <a:rect b="b" l="l" r="r" t="t"/>
            <a:pathLst>
              <a:path extrusionOk="0" h="8740930" w="9831312">
                <a:moveTo>
                  <a:pt x="0" y="0"/>
                </a:moveTo>
                <a:lnTo>
                  <a:pt x="9831312" y="0"/>
                </a:lnTo>
                <a:lnTo>
                  <a:pt x="9831312" y="8740930"/>
                </a:lnTo>
                <a:lnTo>
                  <a:pt x="0" y="8740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25"/>
          <p:cNvSpPr/>
          <p:nvPr/>
        </p:nvSpPr>
        <p:spPr>
          <a:xfrm rot="819071">
            <a:off x="654049" y="-637917"/>
            <a:ext cx="2377248" cy="2057400"/>
          </a:xfrm>
          <a:custGeom>
            <a:rect b="b" l="l" r="r" t="t"/>
            <a:pathLst>
              <a:path extrusionOk="0" h="4114800" w="4754496">
                <a:moveTo>
                  <a:pt x="0" y="0"/>
                </a:moveTo>
                <a:lnTo>
                  <a:pt x="4754496" y="0"/>
                </a:lnTo>
                <a:lnTo>
                  <a:pt x="47544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25"/>
          <p:cNvSpPr/>
          <p:nvPr/>
        </p:nvSpPr>
        <p:spPr>
          <a:xfrm rot="-1064328">
            <a:off x="7486070" y="2790687"/>
            <a:ext cx="1821219" cy="2461107"/>
          </a:xfrm>
          <a:custGeom>
            <a:rect b="b" l="l" r="r" t="t"/>
            <a:pathLst>
              <a:path extrusionOk="0" h="4922215" w="3642439">
                <a:moveTo>
                  <a:pt x="0" y="0"/>
                </a:moveTo>
                <a:lnTo>
                  <a:pt x="3642440" y="0"/>
                </a:lnTo>
                <a:lnTo>
                  <a:pt x="3642440" y="4922216"/>
                </a:lnTo>
                <a:lnTo>
                  <a:pt x="0" y="4922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25"/>
          <p:cNvSpPr/>
          <p:nvPr/>
        </p:nvSpPr>
        <p:spPr>
          <a:xfrm rot="-1190457">
            <a:off x="4797874" y="-285910"/>
            <a:ext cx="2831678" cy="3102436"/>
          </a:xfrm>
          <a:custGeom>
            <a:rect b="b" l="l" r="r" t="t"/>
            <a:pathLst>
              <a:path extrusionOk="0" h="6204872" w="5663356">
                <a:moveTo>
                  <a:pt x="0" y="0"/>
                </a:moveTo>
                <a:lnTo>
                  <a:pt x="5663356" y="0"/>
                </a:lnTo>
                <a:lnTo>
                  <a:pt x="5663356" y="6204872"/>
                </a:lnTo>
                <a:lnTo>
                  <a:pt x="0" y="62048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25"/>
          <p:cNvSpPr/>
          <p:nvPr/>
        </p:nvSpPr>
        <p:spPr>
          <a:xfrm rot="1709374">
            <a:off x="1746848" y="3655105"/>
            <a:ext cx="2641089" cy="2893623"/>
          </a:xfrm>
          <a:custGeom>
            <a:rect b="b" l="l" r="r" t="t"/>
            <a:pathLst>
              <a:path extrusionOk="0" h="5787245" w="5282177">
                <a:moveTo>
                  <a:pt x="0" y="0"/>
                </a:moveTo>
                <a:lnTo>
                  <a:pt x="5282177" y="0"/>
                </a:lnTo>
                <a:lnTo>
                  <a:pt x="5282177" y="5787245"/>
                </a:lnTo>
                <a:lnTo>
                  <a:pt x="0" y="57872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25"/>
          <p:cNvSpPr/>
          <p:nvPr/>
        </p:nvSpPr>
        <p:spPr>
          <a:xfrm>
            <a:off x="1520375" y="1159545"/>
            <a:ext cx="6103250" cy="1914895"/>
          </a:xfrm>
          <a:custGeom>
            <a:rect b="b" l="l" r="r" t="t"/>
            <a:pathLst>
              <a:path extrusionOk="0" h="3829789" w="12206500">
                <a:moveTo>
                  <a:pt x="0" y="0"/>
                </a:moveTo>
                <a:lnTo>
                  <a:pt x="12206500" y="0"/>
                </a:lnTo>
                <a:lnTo>
                  <a:pt x="12206500" y="3829789"/>
                </a:lnTo>
                <a:lnTo>
                  <a:pt x="0" y="38297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25"/>
          <p:cNvSpPr/>
          <p:nvPr/>
        </p:nvSpPr>
        <p:spPr>
          <a:xfrm rot="-2700000">
            <a:off x="8035557" y="-634983"/>
            <a:ext cx="1479098" cy="4193321"/>
          </a:xfrm>
          <a:custGeom>
            <a:rect b="b" l="l" r="r" t="t"/>
            <a:pathLst>
              <a:path extrusionOk="0" h="8386641" w="2958197">
                <a:moveTo>
                  <a:pt x="0" y="0"/>
                </a:moveTo>
                <a:lnTo>
                  <a:pt x="2958197" y="0"/>
                </a:lnTo>
                <a:lnTo>
                  <a:pt x="2958197" y="8386641"/>
                </a:lnTo>
                <a:lnTo>
                  <a:pt x="0" y="8386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25"/>
          <p:cNvSpPr/>
          <p:nvPr/>
        </p:nvSpPr>
        <p:spPr>
          <a:xfrm>
            <a:off x="-301196" y="3074440"/>
            <a:ext cx="2438729" cy="2057400"/>
          </a:xfrm>
          <a:custGeom>
            <a:rect b="b" l="l" r="r" t="t"/>
            <a:pathLst>
              <a:path extrusionOk="0" h="4114800" w="4877457">
                <a:moveTo>
                  <a:pt x="0" y="0"/>
                </a:moveTo>
                <a:lnTo>
                  <a:pt x="4877457" y="0"/>
                </a:lnTo>
                <a:lnTo>
                  <a:pt x="48774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25"/>
          <p:cNvSpPr/>
          <p:nvPr/>
        </p:nvSpPr>
        <p:spPr>
          <a:xfrm>
            <a:off x="3005609" y="171255"/>
            <a:ext cx="1610802" cy="779043"/>
          </a:xfrm>
          <a:custGeom>
            <a:rect b="b" l="l" r="r" t="t"/>
            <a:pathLst>
              <a:path extrusionOk="0" h="1558085" w="3221604">
                <a:moveTo>
                  <a:pt x="0" y="0"/>
                </a:moveTo>
                <a:lnTo>
                  <a:pt x="3221604" y="0"/>
                </a:lnTo>
                <a:lnTo>
                  <a:pt x="3221604" y="1558085"/>
                </a:lnTo>
                <a:lnTo>
                  <a:pt x="0" y="15580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25"/>
          <p:cNvSpPr/>
          <p:nvPr/>
        </p:nvSpPr>
        <p:spPr>
          <a:xfrm>
            <a:off x="5342491" y="3826443"/>
            <a:ext cx="2159485" cy="2057400"/>
          </a:xfrm>
          <a:custGeom>
            <a:rect b="b" l="l" r="r" t="t"/>
            <a:pathLst>
              <a:path extrusionOk="0" h="4114800" w="4318969">
                <a:moveTo>
                  <a:pt x="0" y="0"/>
                </a:moveTo>
                <a:lnTo>
                  <a:pt x="4318969" y="0"/>
                </a:lnTo>
                <a:lnTo>
                  <a:pt x="43189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25"/>
          <p:cNvSpPr/>
          <p:nvPr/>
        </p:nvSpPr>
        <p:spPr>
          <a:xfrm rot="1086764">
            <a:off x="7896638" y="2116993"/>
            <a:ext cx="1000084" cy="567320"/>
          </a:xfrm>
          <a:custGeom>
            <a:rect b="b" l="l" r="r" t="t"/>
            <a:pathLst>
              <a:path extrusionOk="0" h="1134641" w="2000169">
                <a:moveTo>
                  <a:pt x="0" y="0"/>
                </a:moveTo>
                <a:lnTo>
                  <a:pt x="2000168" y="0"/>
                </a:lnTo>
                <a:lnTo>
                  <a:pt x="2000168" y="1134641"/>
                </a:lnTo>
                <a:lnTo>
                  <a:pt x="0" y="1134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25"/>
          <p:cNvSpPr/>
          <p:nvPr/>
        </p:nvSpPr>
        <p:spPr>
          <a:xfrm rot="-1269855">
            <a:off x="14308" y="31790"/>
            <a:ext cx="1000085" cy="567321"/>
          </a:xfrm>
          <a:custGeom>
            <a:rect b="b" l="l" r="r" t="t"/>
            <a:pathLst>
              <a:path extrusionOk="0" h="1134641" w="2000169">
                <a:moveTo>
                  <a:pt x="0" y="0"/>
                </a:moveTo>
                <a:lnTo>
                  <a:pt x="2000168" y="0"/>
                </a:lnTo>
                <a:lnTo>
                  <a:pt x="2000168" y="1134642"/>
                </a:lnTo>
                <a:lnTo>
                  <a:pt x="0" y="11346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25"/>
          <p:cNvSpPr/>
          <p:nvPr/>
        </p:nvSpPr>
        <p:spPr>
          <a:xfrm rot="-8687188">
            <a:off x="4071958" y="4298166"/>
            <a:ext cx="1000085" cy="567320"/>
          </a:xfrm>
          <a:custGeom>
            <a:rect b="b" l="l" r="r" t="t"/>
            <a:pathLst>
              <a:path extrusionOk="0" h="1134641" w="2000169">
                <a:moveTo>
                  <a:pt x="0" y="0"/>
                </a:moveTo>
                <a:lnTo>
                  <a:pt x="2000168" y="0"/>
                </a:lnTo>
                <a:lnTo>
                  <a:pt x="2000168" y="1134641"/>
                </a:lnTo>
                <a:lnTo>
                  <a:pt x="0" y="1134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25"/>
          <p:cNvSpPr/>
          <p:nvPr/>
        </p:nvSpPr>
        <p:spPr>
          <a:xfrm>
            <a:off x="2374397" y="3297907"/>
            <a:ext cx="4395205" cy="583364"/>
          </a:xfrm>
          <a:custGeom>
            <a:rect b="b" l="l" r="r" t="t"/>
            <a:pathLst>
              <a:path extrusionOk="0" h="1166727" w="8790411">
                <a:moveTo>
                  <a:pt x="0" y="0"/>
                </a:moveTo>
                <a:lnTo>
                  <a:pt x="8790412" y="0"/>
                </a:lnTo>
                <a:lnTo>
                  <a:pt x="8790412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25"/>
          <p:cNvSpPr txBox="1"/>
          <p:nvPr/>
        </p:nvSpPr>
        <p:spPr>
          <a:xfrm>
            <a:off x="2513724" y="3380300"/>
            <a:ext cx="4076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200" u="none" cap="none" strike="noStrike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High School Party Invitations</a:t>
            </a:r>
            <a:endParaRPr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6EA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/>
          <p:nvPr/>
        </p:nvSpPr>
        <p:spPr>
          <a:xfrm>
            <a:off x="996941" y="1607531"/>
            <a:ext cx="1176505" cy="1929519"/>
          </a:xfrm>
          <a:custGeom>
            <a:rect b="b" l="l" r="r" t="t"/>
            <a:pathLst>
              <a:path extrusionOk="0" h="3859038" w="2353009">
                <a:moveTo>
                  <a:pt x="0" y="0"/>
                </a:moveTo>
                <a:lnTo>
                  <a:pt x="2353009" y="0"/>
                </a:lnTo>
                <a:lnTo>
                  <a:pt x="2353009" y="3859038"/>
                </a:lnTo>
                <a:lnTo>
                  <a:pt x="0" y="3859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34"/>
          <p:cNvSpPr/>
          <p:nvPr/>
        </p:nvSpPr>
        <p:spPr>
          <a:xfrm>
            <a:off x="2097533" y="1895672"/>
            <a:ext cx="1275897" cy="1641378"/>
          </a:xfrm>
          <a:custGeom>
            <a:rect b="b" l="l" r="r" t="t"/>
            <a:pathLst>
              <a:path extrusionOk="0" h="3282755" w="2551795">
                <a:moveTo>
                  <a:pt x="0" y="0"/>
                </a:moveTo>
                <a:lnTo>
                  <a:pt x="2551795" y="0"/>
                </a:lnTo>
                <a:lnTo>
                  <a:pt x="2551795" y="3282756"/>
                </a:lnTo>
                <a:lnTo>
                  <a:pt x="0" y="3282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34"/>
          <p:cNvSpPr/>
          <p:nvPr/>
        </p:nvSpPr>
        <p:spPr>
          <a:xfrm flipH="1">
            <a:off x="3239410" y="1895672"/>
            <a:ext cx="1420339" cy="1641378"/>
          </a:xfrm>
          <a:custGeom>
            <a:rect b="b" l="l" r="r" t="t"/>
            <a:pathLst>
              <a:path extrusionOk="0" h="3282755" w="2840678">
                <a:moveTo>
                  <a:pt x="2840677" y="0"/>
                </a:moveTo>
                <a:lnTo>
                  <a:pt x="0" y="0"/>
                </a:lnTo>
                <a:lnTo>
                  <a:pt x="0" y="3282756"/>
                </a:lnTo>
                <a:lnTo>
                  <a:pt x="2840677" y="3282756"/>
                </a:lnTo>
                <a:lnTo>
                  <a:pt x="284067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34"/>
          <p:cNvSpPr/>
          <p:nvPr/>
        </p:nvSpPr>
        <p:spPr>
          <a:xfrm>
            <a:off x="5880983" y="1849285"/>
            <a:ext cx="1165683" cy="1687765"/>
          </a:xfrm>
          <a:custGeom>
            <a:rect b="b" l="l" r="r" t="t"/>
            <a:pathLst>
              <a:path extrusionOk="0" h="3375529" w="2331365">
                <a:moveTo>
                  <a:pt x="0" y="0"/>
                </a:moveTo>
                <a:lnTo>
                  <a:pt x="2331366" y="0"/>
                </a:lnTo>
                <a:lnTo>
                  <a:pt x="2331366" y="3375529"/>
                </a:lnTo>
                <a:lnTo>
                  <a:pt x="0" y="3375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34"/>
          <p:cNvSpPr/>
          <p:nvPr/>
        </p:nvSpPr>
        <p:spPr>
          <a:xfrm>
            <a:off x="6891372" y="1607531"/>
            <a:ext cx="1477107" cy="1929519"/>
          </a:xfrm>
          <a:custGeom>
            <a:rect b="b" l="l" r="r" t="t"/>
            <a:pathLst>
              <a:path extrusionOk="0" h="3859038" w="2954213">
                <a:moveTo>
                  <a:pt x="0" y="0"/>
                </a:moveTo>
                <a:lnTo>
                  <a:pt x="2954213" y="0"/>
                </a:lnTo>
                <a:lnTo>
                  <a:pt x="2954213" y="3859038"/>
                </a:lnTo>
                <a:lnTo>
                  <a:pt x="0" y="3859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34"/>
          <p:cNvSpPr/>
          <p:nvPr/>
        </p:nvSpPr>
        <p:spPr>
          <a:xfrm>
            <a:off x="4283095" y="1895672"/>
            <a:ext cx="1597889" cy="1631771"/>
          </a:xfrm>
          <a:custGeom>
            <a:rect b="b" l="l" r="r" t="t"/>
            <a:pathLst>
              <a:path extrusionOk="0" h="3263541" w="3195778">
                <a:moveTo>
                  <a:pt x="0" y="0"/>
                </a:moveTo>
                <a:lnTo>
                  <a:pt x="3195778" y="0"/>
                </a:lnTo>
                <a:lnTo>
                  <a:pt x="3195778" y="3263541"/>
                </a:lnTo>
                <a:lnTo>
                  <a:pt x="0" y="32635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34"/>
          <p:cNvSpPr/>
          <p:nvPr/>
        </p:nvSpPr>
        <p:spPr>
          <a:xfrm rot="5400000">
            <a:off x="3311978" y="4048297"/>
            <a:ext cx="653535" cy="61784"/>
          </a:xfrm>
          <a:custGeom>
            <a:rect b="b" l="l" r="r" t="t"/>
            <a:pathLst>
              <a:path extrusionOk="0" h="123568" w="1307069">
                <a:moveTo>
                  <a:pt x="0" y="0"/>
                </a:moveTo>
                <a:lnTo>
                  <a:pt x="1307069" y="0"/>
                </a:lnTo>
                <a:lnTo>
                  <a:pt x="1307069" y="123567"/>
                </a:lnTo>
                <a:lnTo>
                  <a:pt x="0" y="1235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-260139" t="0"/>
            </a:stretch>
          </a:blipFill>
          <a:ln>
            <a:noFill/>
          </a:ln>
        </p:spPr>
      </p:sp>
      <p:sp>
        <p:nvSpPr>
          <p:cNvPr id="275" name="Google Shape;275;p34"/>
          <p:cNvSpPr/>
          <p:nvPr/>
        </p:nvSpPr>
        <p:spPr>
          <a:xfrm rot="5400000">
            <a:off x="4924997" y="4048297"/>
            <a:ext cx="653535" cy="61784"/>
          </a:xfrm>
          <a:custGeom>
            <a:rect b="b" l="l" r="r" t="t"/>
            <a:pathLst>
              <a:path extrusionOk="0" h="123568" w="1307069">
                <a:moveTo>
                  <a:pt x="0" y="0"/>
                </a:moveTo>
                <a:lnTo>
                  <a:pt x="1307069" y="0"/>
                </a:lnTo>
                <a:lnTo>
                  <a:pt x="1307069" y="123567"/>
                </a:lnTo>
                <a:lnTo>
                  <a:pt x="0" y="1235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-260139" t="0"/>
            </a:stretch>
          </a:blipFill>
          <a:ln>
            <a:noFill/>
          </a:ln>
        </p:spPr>
      </p:sp>
      <p:sp>
        <p:nvSpPr>
          <p:cNvPr id="276" name="Google Shape;276;p34"/>
          <p:cNvSpPr txBox="1"/>
          <p:nvPr/>
        </p:nvSpPr>
        <p:spPr>
          <a:xfrm>
            <a:off x="1934358" y="327130"/>
            <a:ext cx="5275284" cy="1280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900" u="none" cap="none" strike="noStrike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High School Halloween Bash!</a:t>
            </a:r>
            <a:endParaRPr sz="700"/>
          </a:p>
        </p:txBody>
      </p:sp>
      <p:sp>
        <p:nvSpPr>
          <p:cNvPr id="277" name="Google Shape;277;p34"/>
          <p:cNvSpPr txBox="1"/>
          <p:nvPr/>
        </p:nvSpPr>
        <p:spPr>
          <a:xfrm>
            <a:off x="1103635" y="4490398"/>
            <a:ext cx="6936730" cy="4304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Costumes Required: Dress to impress in your spookiest, wackiest, or most creative costumes.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There will be prizes for the most unique and scariest outfits!</a:t>
            </a:r>
            <a:endParaRPr sz="700"/>
          </a:p>
        </p:txBody>
      </p:sp>
      <p:sp>
        <p:nvSpPr>
          <p:cNvPr id="278" name="Google Shape;278;p34"/>
          <p:cNvSpPr txBox="1"/>
          <p:nvPr/>
        </p:nvSpPr>
        <p:spPr>
          <a:xfrm>
            <a:off x="2563572" y="3798495"/>
            <a:ext cx="502928" cy="4304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Date: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[Date]</a:t>
            </a:r>
            <a:endParaRPr sz="700"/>
          </a:p>
        </p:txBody>
      </p:sp>
      <p:sp>
        <p:nvSpPr>
          <p:cNvPr id="279" name="Google Shape;279;p34"/>
          <p:cNvSpPr txBox="1"/>
          <p:nvPr/>
        </p:nvSpPr>
        <p:spPr>
          <a:xfrm>
            <a:off x="4207799" y="3798495"/>
            <a:ext cx="474911" cy="4304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Time: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[Time]</a:t>
            </a:r>
            <a:endParaRPr sz="700"/>
          </a:p>
        </p:txBody>
      </p:sp>
      <p:sp>
        <p:nvSpPr>
          <p:cNvPr id="280" name="Google Shape;280;p34"/>
          <p:cNvSpPr txBox="1"/>
          <p:nvPr/>
        </p:nvSpPr>
        <p:spPr>
          <a:xfrm>
            <a:off x="5824009" y="3798495"/>
            <a:ext cx="756419" cy="4304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Location: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[Address]</a:t>
            </a:r>
            <a:endParaRPr sz="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4A7E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/>
          <p:nvPr/>
        </p:nvSpPr>
        <p:spPr>
          <a:xfrm rot="-1507991">
            <a:off x="-102559" y="-187451"/>
            <a:ext cx="2114238" cy="2759201"/>
          </a:xfrm>
          <a:custGeom>
            <a:rect b="b" l="l" r="r" t="t"/>
            <a:pathLst>
              <a:path extrusionOk="0" h="5518402" w="4228476">
                <a:moveTo>
                  <a:pt x="0" y="0"/>
                </a:moveTo>
                <a:lnTo>
                  <a:pt x="4228476" y="0"/>
                </a:lnTo>
                <a:lnTo>
                  <a:pt x="4228476" y="5518402"/>
                </a:lnTo>
                <a:lnTo>
                  <a:pt x="0" y="5518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35"/>
          <p:cNvSpPr/>
          <p:nvPr/>
        </p:nvSpPr>
        <p:spPr>
          <a:xfrm rot="410774">
            <a:off x="7681690" y="3316957"/>
            <a:ext cx="1355312" cy="2057400"/>
          </a:xfrm>
          <a:custGeom>
            <a:rect b="b" l="l" r="r" t="t"/>
            <a:pathLst>
              <a:path extrusionOk="0" h="4114800" w="2710624">
                <a:moveTo>
                  <a:pt x="0" y="0"/>
                </a:moveTo>
                <a:lnTo>
                  <a:pt x="2710624" y="0"/>
                </a:lnTo>
                <a:lnTo>
                  <a:pt x="2710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7" name="Google Shape;287;p35"/>
          <p:cNvGrpSpPr/>
          <p:nvPr/>
        </p:nvGrpSpPr>
        <p:grpSpPr>
          <a:xfrm>
            <a:off x="954560" y="1188511"/>
            <a:ext cx="7574692" cy="3440639"/>
            <a:chOff x="0" y="-47625"/>
            <a:chExt cx="3989961" cy="1812353"/>
          </a:xfrm>
        </p:grpSpPr>
        <p:sp>
          <p:nvSpPr>
            <p:cNvPr id="288" name="Google Shape;288;p35"/>
            <p:cNvSpPr/>
            <p:nvPr/>
          </p:nvSpPr>
          <p:spPr>
            <a:xfrm>
              <a:off x="0" y="0"/>
              <a:ext cx="3989961" cy="1764728"/>
            </a:xfrm>
            <a:custGeom>
              <a:rect b="b" l="l" r="r" t="t"/>
              <a:pathLst>
                <a:path extrusionOk="0" h="1764728" w="3989961">
                  <a:moveTo>
                    <a:pt x="51104" y="0"/>
                  </a:moveTo>
                  <a:lnTo>
                    <a:pt x="3938857" y="0"/>
                  </a:lnTo>
                  <a:cubicBezTo>
                    <a:pt x="3952411" y="0"/>
                    <a:pt x="3965409" y="5384"/>
                    <a:pt x="3974993" y="14968"/>
                  </a:cubicBezTo>
                  <a:cubicBezTo>
                    <a:pt x="3984577" y="24552"/>
                    <a:pt x="3989961" y="37550"/>
                    <a:pt x="3989961" y="51104"/>
                  </a:cubicBezTo>
                  <a:lnTo>
                    <a:pt x="3989961" y="1713624"/>
                  </a:lnTo>
                  <a:cubicBezTo>
                    <a:pt x="3989961" y="1741848"/>
                    <a:pt x="3967081" y="1764728"/>
                    <a:pt x="3938857" y="1764728"/>
                  </a:cubicBezTo>
                  <a:lnTo>
                    <a:pt x="51104" y="1764728"/>
                  </a:lnTo>
                  <a:cubicBezTo>
                    <a:pt x="22880" y="1764728"/>
                    <a:pt x="0" y="1741848"/>
                    <a:pt x="0" y="1713624"/>
                  </a:cubicBezTo>
                  <a:lnTo>
                    <a:pt x="0" y="51104"/>
                  </a:lnTo>
                  <a:cubicBezTo>
                    <a:pt x="0" y="22880"/>
                    <a:pt x="22880" y="0"/>
                    <a:pt x="51104" y="0"/>
                  </a:cubicBezTo>
                  <a:close/>
                </a:path>
              </a:pathLst>
            </a:custGeom>
            <a:solidFill>
              <a:srgbClr val="0B1E2C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9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35"/>
          <p:cNvGrpSpPr/>
          <p:nvPr/>
        </p:nvGrpSpPr>
        <p:grpSpPr>
          <a:xfrm>
            <a:off x="784654" y="1000565"/>
            <a:ext cx="7574692" cy="3440639"/>
            <a:chOff x="0" y="-47625"/>
            <a:chExt cx="3989961" cy="1812353"/>
          </a:xfrm>
        </p:grpSpPr>
        <p:sp>
          <p:nvSpPr>
            <p:cNvPr id="291" name="Google Shape;291;p35"/>
            <p:cNvSpPr/>
            <p:nvPr/>
          </p:nvSpPr>
          <p:spPr>
            <a:xfrm>
              <a:off x="0" y="0"/>
              <a:ext cx="3989961" cy="1764728"/>
            </a:xfrm>
            <a:custGeom>
              <a:rect b="b" l="l" r="r" t="t"/>
              <a:pathLst>
                <a:path extrusionOk="0" h="1764728" w="3989961">
                  <a:moveTo>
                    <a:pt x="51104" y="0"/>
                  </a:moveTo>
                  <a:lnTo>
                    <a:pt x="3938857" y="0"/>
                  </a:lnTo>
                  <a:cubicBezTo>
                    <a:pt x="3952411" y="0"/>
                    <a:pt x="3965409" y="5384"/>
                    <a:pt x="3974993" y="14968"/>
                  </a:cubicBezTo>
                  <a:cubicBezTo>
                    <a:pt x="3984577" y="24552"/>
                    <a:pt x="3989961" y="37550"/>
                    <a:pt x="3989961" y="51104"/>
                  </a:cubicBezTo>
                  <a:lnTo>
                    <a:pt x="3989961" y="1713624"/>
                  </a:lnTo>
                  <a:cubicBezTo>
                    <a:pt x="3989961" y="1741848"/>
                    <a:pt x="3967081" y="1764728"/>
                    <a:pt x="3938857" y="1764728"/>
                  </a:cubicBezTo>
                  <a:lnTo>
                    <a:pt x="51104" y="1764728"/>
                  </a:lnTo>
                  <a:cubicBezTo>
                    <a:pt x="22880" y="1764728"/>
                    <a:pt x="0" y="1741848"/>
                    <a:pt x="0" y="1713624"/>
                  </a:cubicBezTo>
                  <a:lnTo>
                    <a:pt x="0" y="51104"/>
                  </a:lnTo>
                  <a:cubicBezTo>
                    <a:pt x="0" y="22880"/>
                    <a:pt x="22880" y="0"/>
                    <a:pt x="51104" y="0"/>
                  </a:cubicBezTo>
                  <a:close/>
                </a:path>
              </a:pathLst>
            </a:custGeom>
            <a:solidFill>
              <a:srgbClr val="F4EBE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9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35"/>
          <p:cNvSpPr/>
          <p:nvPr/>
        </p:nvSpPr>
        <p:spPr>
          <a:xfrm rot="3521225">
            <a:off x="282029" y="2303432"/>
            <a:ext cx="606690" cy="1301211"/>
          </a:xfrm>
          <a:custGeom>
            <a:rect b="b" l="l" r="r" t="t"/>
            <a:pathLst>
              <a:path extrusionOk="0" h="2602421" w="1213379">
                <a:moveTo>
                  <a:pt x="0" y="0"/>
                </a:moveTo>
                <a:lnTo>
                  <a:pt x="1213379" y="0"/>
                </a:lnTo>
                <a:lnTo>
                  <a:pt x="1213379" y="2602421"/>
                </a:lnTo>
                <a:lnTo>
                  <a:pt x="0" y="2602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35"/>
          <p:cNvSpPr/>
          <p:nvPr/>
        </p:nvSpPr>
        <p:spPr>
          <a:xfrm>
            <a:off x="3747952" y="114232"/>
            <a:ext cx="1648096" cy="1823619"/>
          </a:xfrm>
          <a:custGeom>
            <a:rect b="b" l="l" r="r" t="t"/>
            <a:pathLst>
              <a:path extrusionOk="0" h="3647238" w="3296191">
                <a:moveTo>
                  <a:pt x="0" y="0"/>
                </a:moveTo>
                <a:lnTo>
                  <a:pt x="3296192" y="0"/>
                </a:lnTo>
                <a:lnTo>
                  <a:pt x="3296192" y="3647238"/>
                </a:lnTo>
                <a:lnTo>
                  <a:pt x="0" y="3647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p35"/>
          <p:cNvSpPr/>
          <p:nvPr/>
        </p:nvSpPr>
        <p:spPr>
          <a:xfrm>
            <a:off x="-467948" y="3412504"/>
            <a:ext cx="2505206" cy="2057400"/>
          </a:xfrm>
          <a:custGeom>
            <a:rect b="b" l="l" r="r" t="t"/>
            <a:pathLst>
              <a:path extrusionOk="0" h="4114800" w="5010411">
                <a:moveTo>
                  <a:pt x="0" y="0"/>
                </a:moveTo>
                <a:lnTo>
                  <a:pt x="5010411" y="0"/>
                </a:lnTo>
                <a:lnTo>
                  <a:pt x="50104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p35"/>
          <p:cNvSpPr/>
          <p:nvPr/>
        </p:nvSpPr>
        <p:spPr>
          <a:xfrm rot="-631550">
            <a:off x="7759129" y="-128471"/>
            <a:ext cx="1386906" cy="2412010"/>
          </a:xfrm>
          <a:custGeom>
            <a:rect b="b" l="l" r="r" t="t"/>
            <a:pathLst>
              <a:path extrusionOk="0" h="4824020" w="2773812">
                <a:moveTo>
                  <a:pt x="0" y="0"/>
                </a:moveTo>
                <a:lnTo>
                  <a:pt x="2773812" y="0"/>
                </a:lnTo>
                <a:lnTo>
                  <a:pt x="2773812" y="4824020"/>
                </a:lnTo>
                <a:lnTo>
                  <a:pt x="0" y="4824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35"/>
          <p:cNvSpPr/>
          <p:nvPr/>
        </p:nvSpPr>
        <p:spPr>
          <a:xfrm>
            <a:off x="1155635" y="1623684"/>
            <a:ext cx="1632358" cy="272305"/>
          </a:xfrm>
          <a:custGeom>
            <a:rect b="b" l="l" r="r" t="t"/>
            <a:pathLst>
              <a:path extrusionOk="0" h="544611" w="3264716">
                <a:moveTo>
                  <a:pt x="0" y="0"/>
                </a:moveTo>
                <a:lnTo>
                  <a:pt x="3264716" y="0"/>
                </a:lnTo>
                <a:lnTo>
                  <a:pt x="3264716" y="544611"/>
                </a:lnTo>
                <a:lnTo>
                  <a:pt x="0" y="544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8818" l="0" r="-36768" t="0"/>
            </a:stretch>
          </a:blipFill>
          <a:ln>
            <a:noFill/>
          </a:ln>
        </p:spPr>
      </p:sp>
      <p:sp>
        <p:nvSpPr>
          <p:cNvPr id="298" name="Google Shape;298;p35"/>
          <p:cNvSpPr/>
          <p:nvPr/>
        </p:nvSpPr>
        <p:spPr>
          <a:xfrm flipH="1">
            <a:off x="1483563" y="1623684"/>
            <a:ext cx="1632358" cy="272305"/>
          </a:xfrm>
          <a:custGeom>
            <a:rect b="b" l="l" r="r" t="t"/>
            <a:pathLst>
              <a:path extrusionOk="0" h="544611" w="3264716">
                <a:moveTo>
                  <a:pt x="3264716" y="0"/>
                </a:moveTo>
                <a:lnTo>
                  <a:pt x="0" y="0"/>
                </a:lnTo>
                <a:lnTo>
                  <a:pt x="0" y="544611"/>
                </a:lnTo>
                <a:lnTo>
                  <a:pt x="3264716" y="544611"/>
                </a:lnTo>
                <a:lnTo>
                  <a:pt x="3264716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8818" l="0" r="-36768" t="0"/>
            </a:stretch>
          </a:blipFill>
          <a:ln>
            <a:noFill/>
          </a:ln>
        </p:spPr>
      </p:sp>
      <p:sp>
        <p:nvSpPr>
          <p:cNvPr id="299" name="Google Shape;299;p35"/>
          <p:cNvSpPr/>
          <p:nvPr/>
        </p:nvSpPr>
        <p:spPr>
          <a:xfrm>
            <a:off x="5260664" y="1623685"/>
            <a:ext cx="2232603" cy="296327"/>
          </a:xfrm>
          <a:custGeom>
            <a:rect b="b" l="l" r="r" t="t"/>
            <a:pathLst>
              <a:path extrusionOk="0" h="592654" w="4465205">
                <a:moveTo>
                  <a:pt x="0" y="0"/>
                </a:moveTo>
                <a:lnTo>
                  <a:pt x="4465205" y="0"/>
                </a:lnTo>
                <a:lnTo>
                  <a:pt x="4465205" y="592654"/>
                </a:lnTo>
                <a:lnTo>
                  <a:pt x="0" y="592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35"/>
          <p:cNvSpPr/>
          <p:nvPr/>
        </p:nvSpPr>
        <p:spPr>
          <a:xfrm>
            <a:off x="5560153" y="1623685"/>
            <a:ext cx="2232603" cy="296327"/>
          </a:xfrm>
          <a:custGeom>
            <a:rect b="b" l="l" r="r" t="t"/>
            <a:pathLst>
              <a:path extrusionOk="0" h="592654" w="4465205">
                <a:moveTo>
                  <a:pt x="0" y="0"/>
                </a:moveTo>
                <a:lnTo>
                  <a:pt x="4465205" y="0"/>
                </a:lnTo>
                <a:lnTo>
                  <a:pt x="4465205" y="592654"/>
                </a:lnTo>
                <a:lnTo>
                  <a:pt x="0" y="592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35"/>
          <p:cNvSpPr/>
          <p:nvPr/>
        </p:nvSpPr>
        <p:spPr>
          <a:xfrm rot="713493">
            <a:off x="1038788" y="-514350"/>
            <a:ext cx="2907986" cy="2057400"/>
          </a:xfrm>
          <a:custGeom>
            <a:rect b="b" l="l" r="r" t="t"/>
            <a:pathLst>
              <a:path extrusionOk="0" h="4114800" w="5815972">
                <a:moveTo>
                  <a:pt x="0" y="0"/>
                </a:moveTo>
                <a:lnTo>
                  <a:pt x="5815972" y="0"/>
                </a:lnTo>
                <a:lnTo>
                  <a:pt x="58159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35"/>
          <p:cNvSpPr/>
          <p:nvPr/>
        </p:nvSpPr>
        <p:spPr>
          <a:xfrm>
            <a:off x="2259855" y="3803659"/>
            <a:ext cx="1056278" cy="1434672"/>
          </a:xfrm>
          <a:custGeom>
            <a:rect b="b" l="l" r="r" t="t"/>
            <a:pathLst>
              <a:path extrusionOk="0" h="2869344" w="2112555">
                <a:moveTo>
                  <a:pt x="0" y="0"/>
                </a:moveTo>
                <a:lnTo>
                  <a:pt x="2112555" y="0"/>
                </a:lnTo>
                <a:lnTo>
                  <a:pt x="2112555" y="2869344"/>
                </a:lnTo>
                <a:lnTo>
                  <a:pt x="0" y="2869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35"/>
          <p:cNvSpPr/>
          <p:nvPr/>
        </p:nvSpPr>
        <p:spPr>
          <a:xfrm flipH="1" rot="812913">
            <a:off x="7810460" y="1385717"/>
            <a:ext cx="1789938" cy="2057400"/>
          </a:xfrm>
          <a:custGeom>
            <a:rect b="b" l="l" r="r" t="t"/>
            <a:pathLst>
              <a:path extrusionOk="0" h="4114800" w="3579876">
                <a:moveTo>
                  <a:pt x="3579876" y="0"/>
                </a:moveTo>
                <a:lnTo>
                  <a:pt x="0" y="0"/>
                </a:lnTo>
                <a:lnTo>
                  <a:pt x="0" y="4114800"/>
                </a:lnTo>
                <a:lnTo>
                  <a:pt x="3579876" y="4114800"/>
                </a:lnTo>
                <a:lnTo>
                  <a:pt x="3579876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35"/>
          <p:cNvSpPr/>
          <p:nvPr/>
        </p:nvSpPr>
        <p:spPr>
          <a:xfrm rot="-4839914">
            <a:off x="5772028" y="-632589"/>
            <a:ext cx="1522103" cy="2510685"/>
          </a:xfrm>
          <a:custGeom>
            <a:rect b="b" l="l" r="r" t="t"/>
            <a:pathLst>
              <a:path extrusionOk="0" h="5021370" w="3044205">
                <a:moveTo>
                  <a:pt x="0" y="0"/>
                </a:moveTo>
                <a:lnTo>
                  <a:pt x="3044206" y="0"/>
                </a:lnTo>
                <a:lnTo>
                  <a:pt x="3044206" y="5021370"/>
                </a:lnTo>
                <a:lnTo>
                  <a:pt x="0" y="5021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35"/>
          <p:cNvSpPr/>
          <p:nvPr/>
        </p:nvSpPr>
        <p:spPr>
          <a:xfrm rot="1295489">
            <a:off x="6273272" y="3708139"/>
            <a:ext cx="1153720" cy="1548617"/>
          </a:xfrm>
          <a:custGeom>
            <a:rect b="b" l="l" r="r" t="t"/>
            <a:pathLst>
              <a:path extrusionOk="0" h="3097234" w="2307439">
                <a:moveTo>
                  <a:pt x="0" y="0"/>
                </a:moveTo>
                <a:lnTo>
                  <a:pt x="2307440" y="0"/>
                </a:lnTo>
                <a:lnTo>
                  <a:pt x="2307440" y="3097233"/>
                </a:lnTo>
                <a:lnTo>
                  <a:pt x="0" y="3097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35"/>
          <p:cNvSpPr/>
          <p:nvPr/>
        </p:nvSpPr>
        <p:spPr>
          <a:xfrm rot="-1548620">
            <a:off x="3730969" y="3801393"/>
            <a:ext cx="2257778" cy="2057400"/>
          </a:xfrm>
          <a:custGeom>
            <a:rect b="b" l="l" r="r" t="t"/>
            <a:pathLst>
              <a:path extrusionOk="0" h="4114800" w="4515556">
                <a:moveTo>
                  <a:pt x="0" y="0"/>
                </a:moveTo>
                <a:lnTo>
                  <a:pt x="4515555" y="0"/>
                </a:lnTo>
                <a:lnTo>
                  <a:pt x="45155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35"/>
          <p:cNvSpPr txBox="1"/>
          <p:nvPr/>
        </p:nvSpPr>
        <p:spPr>
          <a:xfrm>
            <a:off x="1395654" y="2179978"/>
            <a:ext cx="6352691" cy="774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54B7F"/>
                </a:solidFill>
                <a:latin typeface="Calistoga"/>
                <a:ea typeface="Calistoga"/>
                <a:cs typeface="Calistoga"/>
                <a:sym typeface="Calistoga"/>
              </a:rPr>
              <a:t>A Night of Magic Awaits!</a:t>
            </a:r>
            <a:endParaRPr sz="700"/>
          </a:p>
        </p:txBody>
      </p:sp>
      <p:sp>
        <p:nvSpPr>
          <p:cNvPr id="308" name="Google Shape;308;p35"/>
          <p:cNvSpPr txBox="1"/>
          <p:nvPr/>
        </p:nvSpPr>
        <p:spPr>
          <a:xfrm>
            <a:off x="5515969" y="1654250"/>
            <a:ext cx="2034220" cy="211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4EBE1"/>
                </a:solidFill>
                <a:latin typeface="Calistoga"/>
                <a:ea typeface="Calistoga"/>
                <a:cs typeface="Calistoga"/>
                <a:sym typeface="Calistoga"/>
              </a:rPr>
              <a:t>High School Halloween Bash</a:t>
            </a:r>
            <a:endParaRPr sz="700"/>
          </a:p>
        </p:txBody>
      </p:sp>
      <p:sp>
        <p:nvSpPr>
          <p:cNvPr id="309" name="Google Shape;309;p35"/>
          <p:cNvSpPr txBox="1"/>
          <p:nvPr/>
        </p:nvSpPr>
        <p:spPr>
          <a:xfrm>
            <a:off x="1371842" y="1654250"/>
            <a:ext cx="1520875" cy="211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4EBE1"/>
                </a:solidFill>
                <a:latin typeface="Calistoga"/>
                <a:ea typeface="Calistoga"/>
                <a:cs typeface="Calistoga"/>
                <a:sym typeface="Calistoga"/>
              </a:rPr>
              <a:t>Witches and Wizards</a:t>
            </a:r>
            <a:endParaRPr sz="700"/>
          </a:p>
        </p:txBody>
      </p:sp>
      <p:sp>
        <p:nvSpPr>
          <p:cNvPr id="310" name="Google Shape;310;p35"/>
          <p:cNvSpPr txBox="1"/>
          <p:nvPr/>
        </p:nvSpPr>
        <p:spPr>
          <a:xfrm>
            <a:off x="1817917" y="3193696"/>
            <a:ext cx="5508166" cy="4304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You are cordially invited to a mystical and enchanting Halloween celebration.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Join us this Saturday at 8 pm in the school courtyard – </a:t>
            </a:r>
            <a:r>
              <a:rPr b="0" i="0" lang="en" sz="1200" u="none" cap="none" strike="noStrike">
                <a:solidFill>
                  <a:srgbClr val="F54B7F"/>
                </a:solidFill>
                <a:latin typeface="Calistoga"/>
                <a:ea typeface="Calistoga"/>
                <a:cs typeface="Calistoga"/>
                <a:sym typeface="Calistoga"/>
              </a:rPr>
              <a:t>costumes are a must!</a:t>
            </a:r>
            <a:endParaRPr sz="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3B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/>
          <p:nvPr/>
        </p:nvSpPr>
        <p:spPr>
          <a:xfrm>
            <a:off x="-1590675" y="4105656"/>
            <a:ext cx="3657600" cy="1037844"/>
          </a:xfrm>
          <a:custGeom>
            <a:rect b="b" l="l" r="r" t="t"/>
            <a:pathLst>
              <a:path extrusionOk="0" h="2075688" w="7315200">
                <a:moveTo>
                  <a:pt x="0" y="0"/>
                </a:moveTo>
                <a:lnTo>
                  <a:pt x="7315200" y="0"/>
                </a:lnTo>
                <a:lnTo>
                  <a:pt x="7315200" y="2075688"/>
                </a:lnTo>
                <a:lnTo>
                  <a:pt x="0" y="2075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36"/>
          <p:cNvSpPr/>
          <p:nvPr/>
        </p:nvSpPr>
        <p:spPr>
          <a:xfrm rot="10800000">
            <a:off x="6019800" y="-4572"/>
            <a:ext cx="3657600" cy="1037844"/>
          </a:xfrm>
          <a:custGeom>
            <a:rect b="b" l="l" r="r" t="t"/>
            <a:pathLst>
              <a:path extrusionOk="0" h="2075688" w="7315200">
                <a:moveTo>
                  <a:pt x="0" y="0"/>
                </a:moveTo>
                <a:lnTo>
                  <a:pt x="7315200" y="0"/>
                </a:lnTo>
                <a:lnTo>
                  <a:pt x="7315200" y="2075688"/>
                </a:lnTo>
                <a:lnTo>
                  <a:pt x="0" y="2075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36"/>
          <p:cNvSpPr/>
          <p:nvPr/>
        </p:nvSpPr>
        <p:spPr>
          <a:xfrm>
            <a:off x="2933700" y="4110228"/>
            <a:ext cx="3657600" cy="1037844"/>
          </a:xfrm>
          <a:custGeom>
            <a:rect b="b" l="l" r="r" t="t"/>
            <a:pathLst>
              <a:path extrusionOk="0" h="2075688" w="7315200">
                <a:moveTo>
                  <a:pt x="0" y="0"/>
                </a:moveTo>
                <a:lnTo>
                  <a:pt x="7315200" y="0"/>
                </a:lnTo>
                <a:lnTo>
                  <a:pt x="7315200" y="2075688"/>
                </a:lnTo>
                <a:lnTo>
                  <a:pt x="0" y="2075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36"/>
          <p:cNvSpPr/>
          <p:nvPr/>
        </p:nvSpPr>
        <p:spPr>
          <a:xfrm rot="10800000">
            <a:off x="2847975" y="-4572"/>
            <a:ext cx="3657600" cy="1037844"/>
          </a:xfrm>
          <a:custGeom>
            <a:rect b="b" l="l" r="r" t="t"/>
            <a:pathLst>
              <a:path extrusionOk="0" h="2075688" w="7315200">
                <a:moveTo>
                  <a:pt x="0" y="0"/>
                </a:moveTo>
                <a:lnTo>
                  <a:pt x="7315200" y="0"/>
                </a:lnTo>
                <a:lnTo>
                  <a:pt x="7315200" y="2075688"/>
                </a:lnTo>
                <a:lnTo>
                  <a:pt x="0" y="2075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36"/>
          <p:cNvSpPr/>
          <p:nvPr/>
        </p:nvSpPr>
        <p:spPr>
          <a:xfrm>
            <a:off x="6019800" y="4110228"/>
            <a:ext cx="3657600" cy="1037844"/>
          </a:xfrm>
          <a:custGeom>
            <a:rect b="b" l="l" r="r" t="t"/>
            <a:pathLst>
              <a:path extrusionOk="0" h="2075688" w="7315200">
                <a:moveTo>
                  <a:pt x="0" y="0"/>
                </a:moveTo>
                <a:lnTo>
                  <a:pt x="7315200" y="0"/>
                </a:lnTo>
                <a:lnTo>
                  <a:pt x="7315200" y="2075688"/>
                </a:lnTo>
                <a:lnTo>
                  <a:pt x="0" y="2075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36"/>
          <p:cNvSpPr/>
          <p:nvPr/>
        </p:nvSpPr>
        <p:spPr>
          <a:xfrm rot="10800000">
            <a:off x="-238125" y="-4572"/>
            <a:ext cx="3657600" cy="1037844"/>
          </a:xfrm>
          <a:custGeom>
            <a:rect b="b" l="l" r="r" t="t"/>
            <a:pathLst>
              <a:path extrusionOk="0" h="2075688" w="7315200">
                <a:moveTo>
                  <a:pt x="0" y="0"/>
                </a:moveTo>
                <a:lnTo>
                  <a:pt x="7315200" y="0"/>
                </a:lnTo>
                <a:lnTo>
                  <a:pt x="7315200" y="2075688"/>
                </a:lnTo>
                <a:lnTo>
                  <a:pt x="0" y="2075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36"/>
          <p:cNvSpPr/>
          <p:nvPr/>
        </p:nvSpPr>
        <p:spPr>
          <a:xfrm rot="-2020466">
            <a:off x="-593299" y="1314191"/>
            <a:ext cx="2215298" cy="1265489"/>
          </a:xfrm>
          <a:custGeom>
            <a:rect b="b" l="l" r="r" t="t"/>
            <a:pathLst>
              <a:path extrusionOk="0" h="2530979" w="4430597">
                <a:moveTo>
                  <a:pt x="0" y="0"/>
                </a:moveTo>
                <a:lnTo>
                  <a:pt x="4430598" y="0"/>
                </a:lnTo>
                <a:lnTo>
                  <a:pt x="4430598" y="2530979"/>
                </a:lnTo>
                <a:lnTo>
                  <a:pt x="0" y="25309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36"/>
          <p:cNvSpPr/>
          <p:nvPr/>
        </p:nvSpPr>
        <p:spPr>
          <a:xfrm rot="1613074">
            <a:off x="-485349" y="2996603"/>
            <a:ext cx="1446949" cy="826570"/>
          </a:xfrm>
          <a:custGeom>
            <a:rect b="b" l="l" r="r" t="t"/>
            <a:pathLst>
              <a:path extrusionOk="0" h="1653139" w="2893897">
                <a:moveTo>
                  <a:pt x="0" y="0"/>
                </a:moveTo>
                <a:lnTo>
                  <a:pt x="2893898" y="0"/>
                </a:lnTo>
                <a:lnTo>
                  <a:pt x="2893898" y="1653139"/>
                </a:lnTo>
                <a:lnTo>
                  <a:pt x="0" y="16531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p36"/>
          <p:cNvSpPr/>
          <p:nvPr/>
        </p:nvSpPr>
        <p:spPr>
          <a:xfrm>
            <a:off x="1590675" y="4229224"/>
            <a:ext cx="2013913" cy="918848"/>
          </a:xfrm>
          <a:custGeom>
            <a:rect b="b" l="l" r="r" t="t"/>
            <a:pathLst>
              <a:path extrusionOk="0" h="1837696" w="4027826">
                <a:moveTo>
                  <a:pt x="0" y="0"/>
                </a:moveTo>
                <a:lnTo>
                  <a:pt x="4027826" y="0"/>
                </a:lnTo>
                <a:lnTo>
                  <a:pt x="4027826" y="1837696"/>
                </a:lnTo>
                <a:lnTo>
                  <a:pt x="0" y="1837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36"/>
          <p:cNvSpPr/>
          <p:nvPr/>
        </p:nvSpPr>
        <p:spPr>
          <a:xfrm rot="-899901">
            <a:off x="7373237" y="945081"/>
            <a:ext cx="2512827" cy="2176736"/>
          </a:xfrm>
          <a:custGeom>
            <a:rect b="b" l="l" r="r" t="t"/>
            <a:pathLst>
              <a:path extrusionOk="0" h="4353472" w="5025653">
                <a:moveTo>
                  <a:pt x="0" y="0"/>
                </a:moveTo>
                <a:lnTo>
                  <a:pt x="5025652" y="0"/>
                </a:lnTo>
                <a:lnTo>
                  <a:pt x="5025652" y="4353471"/>
                </a:lnTo>
                <a:lnTo>
                  <a:pt x="0" y="4353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36"/>
          <p:cNvSpPr/>
          <p:nvPr/>
        </p:nvSpPr>
        <p:spPr>
          <a:xfrm rot="-5400000">
            <a:off x="8505825" y="2190026"/>
            <a:ext cx="1543050" cy="2057400"/>
          </a:xfrm>
          <a:custGeom>
            <a:rect b="b" l="l" r="r" t="t"/>
            <a:pathLst>
              <a:path extrusionOk="0" h="4114800" w="3086100">
                <a:moveTo>
                  <a:pt x="0" y="0"/>
                </a:moveTo>
                <a:lnTo>
                  <a:pt x="3086100" y="0"/>
                </a:lnTo>
                <a:lnTo>
                  <a:pt x="3086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36"/>
          <p:cNvSpPr txBox="1"/>
          <p:nvPr/>
        </p:nvSpPr>
        <p:spPr>
          <a:xfrm>
            <a:off x="1485070" y="1105786"/>
            <a:ext cx="6173862" cy="1430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900" u="none" cap="none" strike="noStrike">
                <a:solidFill>
                  <a:srgbClr val="FF5A84"/>
                </a:solidFill>
                <a:latin typeface="Jua"/>
                <a:ea typeface="Jua"/>
                <a:cs typeface="Jua"/>
                <a:sym typeface="Jua"/>
              </a:rPr>
              <a:t>HIGH SCHOOL HALLOWEEN BASH!</a:t>
            </a:r>
            <a:endParaRPr sz="700"/>
          </a:p>
        </p:txBody>
      </p:sp>
      <p:sp>
        <p:nvSpPr>
          <p:cNvPr id="327" name="Google Shape;327;p36"/>
          <p:cNvSpPr txBox="1"/>
          <p:nvPr/>
        </p:nvSpPr>
        <p:spPr>
          <a:xfrm>
            <a:off x="1342746" y="3455370"/>
            <a:ext cx="6458508" cy="463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Costumes Required:  Dress to impress in your spookiest, wackiest, or most creative costumes.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There will be prizes for the most unique and scariest outfits!</a:t>
            </a:r>
            <a:endParaRPr sz="700"/>
          </a:p>
        </p:txBody>
      </p:sp>
      <p:sp>
        <p:nvSpPr>
          <p:cNvPr id="328" name="Google Shape;328;p36"/>
          <p:cNvSpPr txBox="1"/>
          <p:nvPr/>
        </p:nvSpPr>
        <p:spPr>
          <a:xfrm>
            <a:off x="3625379" y="2781528"/>
            <a:ext cx="1179760" cy="437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TIME:</a:t>
            </a:r>
            <a:endParaRPr sz="700"/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 [TIME]</a:t>
            </a:r>
            <a:endParaRPr sz="700"/>
          </a:p>
        </p:txBody>
      </p:sp>
      <p:sp>
        <p:nvSpPr>
          <p:cNvPr id="329" name="Google Shape;329;p36"/>
          <p:cNvSpPr txBox="1"/>
          <p:nvPr/>
        </p:nvSpPr>
        <p:spPr>
          <a:xfrm>
            <a:off x="1801621" y="2781528"/>
            <a:ext cx="1055378" cy="437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DATE:</a:t>
            </a:r>
            <a:endParaRPr sz="700"/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 [DATE]</a:t>
            </a:r>
            <a:endParaRPr sz="700"/>
          </a:p>
        </p:txBody>
      </p:sp>
      <p:sp>
        <p:nvSpPr>
          <p:cNvPr id="330" name="Google Shape;330;p36"/>
          <p:cNvSpPr txBox="1"/>
          <p:nvPr/>
        </p:nvSpPr>
        <p:spPr>
          <a:xfrm>
            <a:off x="5728711" y="2781528"/>
            <a:ext cx="1613669" cy="437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LOCATION:</a:t>
            </a:r>
            <a:endParaRPr sz="700"/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 [ADDRESS]</a:t>
            </a:r>
            <a:endParaRPr sz="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9A86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37"/>
          <p:cNvGrpSpPr/>
          <p:nvPr/>
        </p:nvGrpSpPr>
        <p:grpSpPr>
          <a:xfrm>
            <a:off x="1939348" y="-60902"/>
            <a:ext cx="5265304" cy="5265304"/>
            <a:chOff x="0" y="0"/>
            <a:chExt cx="812800" cy="812800"/>
          </a:xfrm>
        </p:grpSpPr>
        <p:sp>
          <p:nvSpPr>
            <p:cNvPr id="336" name="Google Shape;336;p3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9A9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9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8" name="Google Shape;338;p37"/>
          <p:cNvSpPr/>
          <p:nvPr/>
        </p:nvSpPr>
        <p:spPr>
          <a:xfrm>
            <a:off x="6151886" y="3179445"/>
            <a:ext cx="3657600" cy="1851660"/>
          </a:xfrm>
          <a:custGeom>
            <a:rect b="b" l="l" r="r" t="t"/>
            <a:pathLst>
              <a:path extrusionOk="0" h="3703320" w="7315200">
                <a:moveTo>
                  <a:pt x="0" y="0"/>
                </a:moveTo>
                <a:lnTo>
                  <a:pt x="7315200" y="0"/>
                </a:lnTo>
                <a:lnTo>
                  <a:pt x="7315200" y="3703320"/>
                </a:lnTo>
                <a:lnTo>
                  <a:pt x="0" y="3703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9" name="Google Shape;339;p37"/>
          <p:cNvSpPr/>
          <p:nvPr/>
        </p:nvSpPr>
        <p:spPr>
          <a:xfrm>
            <a:off x="-329058" y="1543050"/>
            <a:ext cx="3137562" cy="4048468"/>
          </a:xfrm>
          <a:custGeom>
            <a:rect b="b" l="l" r="r" t="t"/>
            <a:pathLst>
              <a:path extrusionOk="0" h="8096935" w="6275124">
                <a:moveTo>
                  <a:pt x="0" y="0"/>
                </a:moveTo>
                <a:lnTo>
                  <a:pt x="6275124" y="0"/>
                </a:lnTo>
                <a:lnTo>
                  <a:pt x="6275124" y="8096935"/>
                </a:lnTo>
                <a:lnTo>
                  <a:pt x="0" y="8096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0" name="Google Shape;340;p37"/>
          <p:cNvSpPr/>
          <p:nvPr/>
        </p:nvSpPr>
        <p:spPr>
          <a:xfrm rot="-4026943">
            <a:off x="6830934" y="-431044"/>
            <a:ext cx="2121416" cy="2488465"/>
          </a:xfrm>
          <a:custGeom>
            <a:rect b="b" l="l" r="r" t="t"/>
            <a:pathLst>
              <a:path extrusionOk="0" h="4976929" w="4242832">
                <a:moveTo>
                  <a:pt x="0" y="0"/>
                </a:moveTo>
                <a:lnTo>
                  <a:pt x="4242832" y="0"/>
                </a:lnTo>
                <a:lnTo>
                  <a:pt x="4242832" y="4976929"/>
                </a:lnTo>
                <a:lnTo>
                  <a:pt x="0" y="49769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1" name="Google Shape;341;p37"/>
          <p:cNvSpPr/>
          <p:nvPr/>
        </p:nvSpPr>
        <p:spPr>
          <a:xfrm>
            <a:off x="211857" y="-150197"/>
            <a:ext cx="2417682" cy="1755842"/>
          </a:xfrm>
          <a:custGeom>
            <a:rect b="b" l="l" r="r" t="t"/>
            <a:pathLst>
              <a:path extrusionOk="0" h="3511683" w="4835363">
                <a:moveTo>
                  <a:pt x="0" y="0"/>
                </a:moveTo>
                <a:lnTo>
                  <a:pt x="4835363" y="0"/>
                </a:lnTo>
                <a:lnTo>
                  <a:pt x="4835363" y="3511683"/>
                </a:lnTo>
                <a:lnTo>
                  <a:pt x="0" y="3511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37"/>
          <p:cNvSpPr/>
          <p:nvPr/>
        </p:nvSpPr>
        <p:spPr>
          <a:xfrm>
            <a:off x="3008907" y="2181862"/>
            <a:ext cx="2876754" cy="62765"/>
          </a:xfrm>
          <a:custGeom>
            <a:rect b="b" l="l" r="r" t="t"/>
            <a:pathLst>
              <a:path extrusionOk="0" h="125531" w="5753508">
                <a:moveTo>
                  <a:pt x="0" y="0"/>
                </a:moveTo>
                <a:lnTo>
                  <a:pt x="5753508" y="0"/>
                </a:lnTo>
                <a:lnTo>
                  <a:pt x="5753508" y="125531"/>
                </a:lnTo>
                <a:lnTo>
                  <a:pt x="0" y="125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37"/>
          <p:cNvSpPr/>
          <p:nvPr/>
        </p:nvSpPr>
        <p:spPr>
          <a:xfrm>
            <a:off x="3008907" y="3165137"/>
            <a:ext cx="2876754" cy="62765"/>
          </a:xfrm>
          <a:custGeom>
            <a:rect b="b" l="l" r="r" t="t"/>
            <a:pathLst>
              <a:path extrusionOk="0" h="125531" w="5753508">
                <a:moveTo>
                  <a:pt x="0" y="0"/>
                </a:moveTo>
                <a:lnTo>
                  <a:pt x="5753508" y="0"/>
                </a:lnTo>
                <a:lnTo>
                  <a:pt x="5753508" y="125531"/>
                </a:lnTo>
                <a:lnTo>
                  <a:pt x="0" y="125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37"/>
          <p:cNvSpPr/>
          <p:nvPr/>
        </p:nvSpPr>
        <p:spPr>
          <a:xfrm rot="5400000">
            <a:off x="4124854" y="3597421"/>
            <a:ext cx="894292" cy="62765"/>
          </a:xfrm>
          <a:custGeom>
            <a:rect b="b" l="l" r="r" t="t"/>
            <a:pathLst>
              <a:path extrusionOk="0" h="125531" w="1788583">
                <a:moveTo>
                  <a:pt x="0" y="0"/>
                </a:moveTo>
                <a:lnTo>
                  <a:pt x="1788584" y="0"/>
                </a:lnTo>
                <a:lnTo>
                  <a:pt x="1788584" y="125531"/>
                </a:lnTo>
                <a:lnTo>
                  <a:pt x="0" y="125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42598" r="-179069" t="0"/>
            </a:stretch>
          </a:blipFill>
          <a:ln>
            <a:noFill/>
          </a:ln>
        </p:spPr>
      </p:sp>
      <p:sp>
        <p:nvSpPr>
          <p:cNvPr id="345" name="Google Shape;345;p37"/>
          <p:cNvSpPr/>
          <p:nvPr/>
        </p:nvSpPr>
        <p:spPr>
          <a:xfrm>
            <a:off x="3008907" y="4030483"/>
            <a:ext cx="2876754" cy="62765"/>
          </a:xfrm>
          <a:custGeom>
            <a:rect b="b" l="l" r="r" t="t"/>
            <a:pathLst>
              <a:path extrusionOk="0" h="125531" w="5753508">
                <a:moveTo>
                  <a:pt x="0" y="0"/>
                </a:moveTo>
                <a:lnTo>
                  <a:pt x="5753508" y="0"/>
                </a:lnTo>
                <a:lnTo>
                  <a:pt x="5753508" y="125531"/>
                </a:lnTo>
                <a:lnTo>
                  <a:pt x="0" y="125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6" name="Google Shape;346;p37"/>
          <p:cNvSpPr/>
          <p:nvPr/>
        </p:nvSpPr>
        <p:spPr>
          <a:xfrm>
            <a:off x="6332861" y="1636776"/>
            <a:ext cx="3657600" cy="1869948"/>
          </a:xfrm>
          <a:custGeom>
            <a:rect b="b" l="l" r="r" t="t"/>
            <a:pathLst>
              <a:path extrusionOk="0" h="3739896" w="7315200">
                <a:moveTo>
                  <a:pt x="0" y="0"/>
                </a:moveTo>
                <a:lnTo>
                  <a:pt x="7315200" y="0"/>
                </a:lnTo>
                <a:lnTo>
                  <a:pt x="7315200" y="3739896"/>
                </a:lnTo>
                <a:lnTo>
                  <a:pt x="0" y="3739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37"/>
          <p:cNvSpPr/>
          <p:nvPr/>
        </p:nvSpPr>
        <p:spPr>
          <a:xfrm rot="2306089">
            <a:off x="1864565" y="-1676579"/>
            <a:ext cx="1805369" cy="2057400"/>
          </a:xfrm>
          <a:custGeom>
            <a:rect b="b" l="l" r="r" t="t"/>
            <a:pathLst>
              <a:path extrusionOk="0" h="4114800" w="3610737">
                <a:moveTo>
                  <a:pt x="0" y="0"/>
                </a:moveTo>
                <a:lnTo>
                  <a:pt x="3610737" y="0"/>
                </a:lnTo>
                <a:lnTo>
                  <a:pt x="36107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37"/>
          <p:cNvSpPr/>
          <p:nvPr/>
        </p:nvSpPr>
        <p:spPr>
          <a:xfrm rot="2306089">
            <a:off x="5228913" y="-1676579"/>
            <a:ext cx="1805369" cy="2057400"/>
          </a:xfrm>
          <a:custGeom>
            <a:rect b="b" l="l" r="r" t="t"/>
            <a:pathLst>
              <a:path extrusionOk="0" h="4114800" w="3610737">
                <a:moveTo>
                  <a:pt x="0" y="0"/>
                </a:moveTo>
                <a:lnTo>
                  <a:pt x="3610737" y="0"/>
                </a:lnTo>
                <a:lnTo>
                  <a:pt x="36107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9" name="Google Shape;349;p37"/>
          <p:cNvSpPr txBox="1"/>
          <p:nvPr/>
        </p:nvSpPr>
        <p:spPr>
          <a:xfrm>
            <a:off x="2373325" y="365100"/>
            <a:ext cx="439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SPOOKY</a:t>
            </a:r>
            <a:endParaRPr sz="700"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HALLOWEEN</a:t>
            </a:r>
            <a:endParaRPr sz="700"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PARTY!</a:t>
            </a:r>
            <a:endParaRPr sz="700"/>
          </a:p>
        </p:txBody>
      </p:sp>
      <p:sp>
        <p:nvSpPr>
          <p:cNvPr id="350" name="Google Shape;350;p37"/>
          <p:cNvSpPr txBox="1"/>
          <p:nvPr/>
        </p:nvSpPr>
        <p:spPr>
          <a:xfrm>
            <a:off x="2932930" y="2368453"/>
            <a:ext cx="3128444" cy="6490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You're Invited to a Night of Frightful Fun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Join us for a spine-tingling evening of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Halloween mayhem!</a:t>
            </a:r>
            <a:endParaRPr sz="700"/>
          </a:p>
        </p:txBody>
      </p:sp>
      <p:sp>
        <p:nvSpPr>
          <p:cNvPr id="351" name="Google Shape;351;p37"/>
          <p:cNvSpPr txBox="1"/>
          <p:nvPr/>
        </p:nvSpPr>
        <p:spPr>
          <a:xfrm>
            <a:off x="2989838" y="3292131"/>
            <a:ext cx="15024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When: Saturday,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7:00 PM until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the witches go home</a:t>
            </a:r>
            <a:endParaRPr sz="700"/>
          </a:p>
        </p:txBody>
      </p:sp>
      <p:sp>
        <p:nvSpPr>
          <p:cNvPr id="352" name="Google Shape;352;p37"/>
          <p:cNvSpPr txBox="1"/>
          <p:nvPr/>
        </p:nvSpPr>
        <p:spPr>
          <a:xfrm>
            <a:off x="4785046" y="3292131"/>
            <a:ext cx="9915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Location: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Add your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hddress here</a:t>
            </a:r>
            <a:endParaRPr sz="700"/>
          </a:p>
        </p:txBody>
      </p:sp>
      <p:sp>
        <p:nvSpPr>
          <p:cNvPr id="353" name="Google Shape;353;p37"/>
          <p:cNvSpPr txBox="1"/>
          <p:nvPr/>
        </p:nvSpPr>
        <p:spPr>
          <a:xfrm>
            <a:off x="3396938" y="4149833"/>
            <a:ext cx="2350125" cy="666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Costumes Encouraged: Dress to impress in your most ghoulish, creative,</a:t>
            </a:r>
            <a:endParaRPr sz="700"/>
          </a:p>
          <a:p>
            <a:pPr indent="0" lvl="0" marL="0" marR="0" rtl="0" algn="ctr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or eerie attire. Prizes await the</a:t>
            </a:r>
            <a:endParaRPr sz="700"/>
          </a:p>
          <a:p>
            <a:pPr indent="0" lvl="0" marL="0" marR="0" rtl="0" algn="ctr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best-dressed souls!</a:t>
            </a:r>
            <a:endParaRPr sz="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EBE1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37874" cy="51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8"/>
          <p:cNvSpPr txBox="1"/>
          <p:nvPr/>
        </p:nvSpPr>
        <p:spPr>
          <a:xfrm>
            <a:off x="2576882" y="435679"/>
            <a:ext cx="3990238" cy="621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7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RESOURCE  PAGE</a:t>
            </a:r>
            <a:endParaRPr sz="700"/>
          </a:p>
        </p:txBody>
      </p:sp>
      <p:sp>
        <p:nvSpPr>
          <p:cNvPr id="360" name="Google Shape;360;p38"/>
          <p:cNvSpPr txBox="1"/>
          <p:nvPr/>
        </p:nvSpPr>
        <p:spPr>
          <a:xfrm>
            <a:off x="2726669" y="1690434"/>
            <a:ext cx="3990238" cy="203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Use these design resources in your Canva Presentation.</a:t>
            </a:r>
            <a:endParaRPr sz="700"/>
          </a:p>
        </p:txBody>
      </p:sp>
      <p:sp>
        <p:nvSpPr>
          <p:cNvPr id="361" name="Google Shape;361;p38"/>
          <p:cNvSpPr txBox="1"/>
          <p:nvPr/>
        </p:nvSpPr>
        <p:spPr>
          <a:xfrm>
            <a:off x="2633239" y="1979064"/>
            <a:ext cx="4177098" cy="203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This presentation template uses the following free fonts:</a:t>
            </a:r>
            <a:endParaRPr sz="700"/>
          </a:p>
        </p:txBody>
      </p:sp>
      <p:sp>
        <p:nvSpPr>
          <p:cNvPr id="362" name="Google Shape;362;p38"/>
          <p:cNvSpPr txBox="1"/>
          <p:nvPr/>
        </p:nvSpPr>
        <p:spPr>
          <a:xfrm>
            <a:off x="3733231" y="2653447"/>
            <a:ext cx="1977116" cy="8317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Oswald</a:t>
            </a:r>
            <a:endParaRPr sz="700"/>
          </a:p>
          <a:p>
            <a:pPr indent="0" lvl="0" marL="0" marR="0" rtl="0" algn="ctr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Bangers</a:t>
            </a:r>
            <a:endParaRPr sz="700"/>
          </a:p>
          <a:p>
            <a:pPr indent="0" lvl="0" marL="0" marR="0" rtl="0" algn="ctr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Kirang Hearang</a:t>
            </a:r>
            <a:endParaRPr sz="700"/>
          </a:p>
          <a:p>
            <a:pPr indent="0" lvl="0" marL="0" marR="0" rtl="0" algn="ctr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Architect  Daughter</a:t>
            </a:r>
            <a:endParaRPr sz="700"/>
          </a:p>
        </p:txBody>
      </p:sp>
      <p:grpSp>
        <p:nvGrpSpPr>
          <p:cNvPr id="363" name="Google Shape;363;p38"/>
          <p:cNvGrpSpPr/>
          <p:nvPr/>
        </p:nvGrpSpPr>
        <p:grpSpPr>
          <a:xfrm>
            <a:off x="1652378" y="2659400"/>
            <a:ext cx="5839244" cy="825753"/>
            <a:chOff x="0" y="-47625"/>
            <a:chExt cx="15571318" cy="2202008"/>
          </a:xfrm>
        </p:grpSpPr>
        <p:sp>
          <p:nvSpPr>
            <p:cNvPr id="364" name="Google Shape;364;p38"/>
            <p:cNvSpPr txBox="1"/>
            <p:nvPr/>
          </p:nvSpPr>
          <p:spPr>
            <a:xfrm>
              <a:off x="0" y="-47625"/>
              <a:ext cx="5272309" cy="1643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alistoga"/>
                  <a:ea typeface="Calistoga"/>
                  <a:cs typeface="Calistoga"/>
                  <a:sym typeface="Calistoga"/>
                </a:rPr>
                <a:t>Calistoga</a:t>
              </a:r>
              <a:endParaRPr sz="700"/>
            </a:p>
            <a:p>
              <a:pPr indent="0" lvl="0" marL="0" marR="0" rtl="0" algn="ctr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alistoga"/>
                  <a:ea typeface="Calistoga"/>
                  <a:cs typeface="Calistoga"/>
                  <a:sym typeface="Calistoga"/>
                </a:rPr>
                <a:t>Jua</a:t>
              </a:r>
              <a:endParaRPr sz="700"/>
            </a:p>
            <a:p>
              <a:pPr indent="0" lvl="0" marL="0" marR="0" rtl="0" algn="ctr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alistoga"/>
                  <a:ea typeface="Calistoga"/>
                  <a:cs typeface="Calistoga"/>
                  <a:sym typeface="Calistoga"/>
                </a:rPr>
                <a:t>Josefin Sans</a:t>
              </a:r>
              <a:endParaRPr sz="700"/>
            </a:p>
          </p:txBody>
        </p:sp>
        <p:sp>
          <p:nvSpPr>
            <p:cNvPr id="365" name="Google Shape;365;p38"/>
            <p:cNvSpPr txBox="1"/>
            <p:nvPr/>
          </p:nvSpPr>
          <p:spPr>
            <a:xfrm>
              <a:off x="10299009" y="-47625"/>
              <a:ext cx="5272309" cy="2202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alistoga"/>
                  <a:ea typeface="Calistoga"/>
                  <a:cs typeface="Calistoga"/>
                  <a:sym typeface="Calistoga"/>
                </a:rPr>
                <a:t>Economica</a:t>
              </a:r>
              <a:endParaRPr sz="700"/>
            </a:p>
            <a:p>
              <a:pPr indent="0" lvl="0" marL="0" marR="0" rtl="0" algn="ctr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alistoga"/>
                  <a:ea typeface="Calistoga"/>
                  <a:cs typeface="Calistoga"/>
                  <a:sym typeface="Calistoga"/>
                </a:rPr>
                <a:t>Josefin Slab</a:t>
              </a:r>
              <a:endParaRPr sz="700"/>
            </a:p>
            <a:p>
              <a:pPr indent="0" lvl="0" marL="0" marR="0" rtl="0" algn="ctr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alistoga"/>
                  <a:ea typeface="Calistoga"/>
                  <a:cs typeface="Calistoga"/>
                  <a:sym typeface="Calistoga"/>
                </a:rPr>
                <a:t>Walter Turncoat</a:t>
              </a:r>
              <a:endParaRPr sz="700"/>
            </a:p>
            <a:p>
              <a:pPr indent="0" lvl="0" marL="0" marR="0" rtl="0" algn="ctr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endParaRPr>
            </a:p>
          </p:txBody>
        </p:sp>
      </p:grpSp>
      <p:sp>
        <p:nvSpPr>
          <p:cNvPr id="366" name="Google Shape;366;p38"/>
          <p:cNvSpPr txBox="1"/>
          <p:nvPr/>
        </p:nvSpPr>
        <p:spPr>
          <a:xfrm>
            <a:off x="2726669" y="3956480"/>
            <a:ext cx="3990238" cy="203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You can find these fonts online too. Happy designing! </a:t>
            </a:r>
            <a:endParaRPr sz="700"/>
          </a:p>
        </p:txBody>
      </p:sp>
      <p:sp>
        <p:nvSpPr>
          <p:cNvPr id="367" name="Google Shape;367;p38"/>
          <p:cNvSpPr txBox="1"/>
          <p:nvPr/>
        </p:nvSpPr>
        <p:spPr>
          <a:xfrm>
            <a:off x="3525757" y="4375443"/>
            <a:ext cx="2092486" cy="412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Don't forget to delete this page</a:t>
            </a:r>
            <a:endParaRPr sz="700"/>
          </a:p>
          <a:p>
            <a:pPr indent="0" lvl="0" marL="0" marR="0" rtl="0" algn="ctr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before presenting. </a:t>
            </a:r>
            <a:endParaRPr sz="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EBE1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3" name="Google Shape;373;p39"/>
          <p:cNvGrpSpPr/>
          <p:nvPr/>
        </p:nvGrpSpPr>
        <p:grpSpPr>
          <a:xfrm>
            <a:off x="2557574" y="1678515"/>
            <a:ext cx="4028850" cy="2840898"/>
            <a:chOff x="0" y="-76200"/>
            <a:chExt cx="10743600" cy="7575729"/>
          </a:xfrm>
        </p:grpSpPr>
        <p:sp>
          <p:nvSpPr>
            <p:cNvPr id="374" name="Google Shape;374;p39"/>
            <p:cNvSpPr txBox="1"/>
            <p:nvPr/>
          </p:nvSpPr>
          <p:spPr>
            <a:xfrm>
              <a:off x="0" y="-76200"/>
              <a:ext cx="10743600" cy="27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000000"/>
                  </a:solidFill>
                  <a:latin typeface="Calistoga"/>
                  <a:ea typeface="Calistoga"/>
                  <a:cs typeface="Calistoga"/>
                  <a:sym typeface="Calistoga"/>
                </a:rPr>
                <a:t>THIS PRESENTATION TEMPLATE IS FREE FOR EVERYONE TO USE THANKS TO THE FOLLOWING:</a:t>
              </a:r>
              <a:endParaRPr sz="700"/>
            </a:p>
          </p:txBody>
        </p:sp>
        <p:sp>
          <p:nvSpPr>
            <p:cNvPr id="375" name="Google Shape;375;p39"/>
            <p:cNvSpPr txBox="1"/>
            <p:nvPr/>
          </p:nvSpPr>
          <p:spPr>
            <a:xfrm>
              <a:off x="520815" y="4123565"/>
              <a:ext cx="9702000" cy="10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alistoga"/>
                  <a:ea typeface="Calistoga"/>
                  <a:cs typeface="Calistoga"/>
                  <a:sym typeface="Calistoga"/>
                </a:rPr>
                <a:t>SlidesCarnival for the presentation template</a:t>
              </a:r>
              <a:endParaRPr sz="700"/>
            </a:p>
            <a:p>
              <a:pPr indent="0" lvl="0" marL="0" marR="0" rtl="0" algn="ctr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alistoga"/>
                  <a:ea typeface="Calistoga"/>
                  <a:cs typeface="Calistoga"/>
                  <a:sym typeface="Calistoga"/>
                </a:rPr>
                <a:t>Pexels for the photos</a:t>
              </a:r>
              <a:endParaRPr sz="700"/>
            </a:p>
          </p:txBody>
        </p:sp>
        <p:sp>
          <p:nvSpPr>
            <p:cNvPr id="376" name="Google Shape;376;p39"/>
            <p:cNvSpPr txBox="1"/>
            <p:nvPr/>
          </p:nvSpPr>
          <p:spPr>
            <a:xfrm>
              <a:off x="0" y="6619029"/>
              <a:ext cx="10743600" cy="88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000000"/>
                  </a:solidFill>
                  <a:latin typeface="Calistoga"/>
                  <a:ea typeface="Calistoga"/>
                  <a:cs typeface="Calistoga"/>
                  <a:sym typeface="Calistoga"/>
                </a:rPr>
                <a:t>HAPPY DESIGNING! </a:t>
              </a:r>
              <a:endParaRPr sz="7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EBE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/>
          <p:nvPr/>
        </p:nvSpPr>
        <p:spPr>
          <a:xfrm>
            <a:off x="-1675153" y="-1731894"/>
            <a:ext cx="4915656" cy="4370465"/>
          </a:xfrm>
          <a:custGeom>
            <a:rect b="b" l="l" r="r" t="t"/>
            <a:pathLst>
              <a:path extrusionOk="0" h="8740930" w="9831312">
                <a:moveTo>
                  <a:pt x="0" y="0"/>
                </a:moveTo>
                <a:lnTo>
                  <a:pt x="9831312" y="0"/>
                </a:lnTo>
                <a:lnTo>
                  <a:pt x="9831312" y="8740930"/>
                </a:lnTo>
                <a:lnTo>
                  <a:pt x="0" y="8740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7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26"/>
          <p:cNvSpPr/>
          <p:nvPr/>
        </p:nvSpPr>
        <p:spPr>
          <a:xfrm>
            <a:off x="4796699" y="-2013977"/>
            <a:ext cx="4915656" cy="4370465"/>
          </a:xfrm>
          <a:custGeom>
            <a:rect b="b" l="l" r="r" t="t"/>
            <a:pathLst>
              <a:path extrusionOk="0" h="8740930" w="9831312">
                <a:moveTo>
                  <a:pt x="0" y="0"/>
                </a:moveTo>
                <a:lnTo>
                  <a:pt x="9831312" y="0"/>
                </a:lnTo>
                <a:lnTo>
                  <a:pt x="9831312" y="8740930"/>
                </a:lnTo>
                <a:lnTo>
                  <a:pt x="0" y="8740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26"/>
          <p:cNvSpPr/>
          <p:nvPr/>
        </p:nvSpPr>
        <p:spPr>
          <a:xfrm>
            <a:off x="4480057" y="2632957"/>
            <a:ext cx="4915656" cy="4370465"/>
          </a:xfrm>
          <a:custGeom>
            <a:rect b="b" l="l" r="r" t="t"/>
            <a:pathLst>
              <a:path extrusionOk="0" h="8740930" w="9831312">
                <a:moveTo>
                  <a:pt x="0" y="0"/>
                </a:moveTo>
                <a:lnTo>
                  <a:pt x="9831312" y="0"/>
                </a:lnTo>
                <a:lnTo>
                  <a:pt x="9831312" y="8740931"/>
                </a:lnTo>
                <a:lnTo>
                  <a:pt x="0" y="87409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26"/>
          <p:cNvSpPr/>
          <p:nvPr/>
        </p:nvSpPr>
        <p:spPr>
          <a:xfrm rot="1534371">
            <a:off x="216976" y="1786087"/>
            <a:ext cx="4915656" cy="4370465"/>
          </a:xfrm>
          <a:custGeom>
            <a:rect b="b" l="l" r="r" t="t"/>
            <a:pathLst>
              <a:path extrusionOk="0" h="8740930" w="9831312">
                <a:moveTo>
                  <a:pt x="0" y="0"/>
                </a:moveTo>
                <a:lnTo>
                  <a:pt x="9831312" y="0"/>
                </a:lnTo>
                <a:lnTo>
                  <a:pt x="9831312" y="8740930"/>
                </a:lnTo>
                <a:lnTo>
                  <a:pt x="0" y="8740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26"/>
          <p:cNvSpPr/>
          <p:nvPr/>
        </p:nvSpPr>
        <p:spPr>
          <a:xfrm rot="-1064328">
            <a:off x="7486070" y="2790687"/>
            <a:ext cx="1821219" cy="2461107"/>
          </a:xfrm>
          <a:custGeom>
            <a:rect b="b" l="l" r="r" t="t"/>
            <a:pathLst>
              <a:path extrusionOk="0" h="4922215" w="3642439">
                <a:moveTo>
                  <a:pt x="0" y="0"/>
                </a:moveTo>
                <a:lnTo>
                  <a:pt x="3642440" y="0"/>
                </a:lnTo>
                <a:lnTo>
                  <a:pt x="3642440" y="4922216"/>
                </a:lnTo>
                <a:lnTo>
                  <a:pt x="0" y="4922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26"/>
          <p:cNvSpPr/>
          <p:nvPr/>
        </p:nvSpPr>
        <p:spPr>
          <a:xfrm rot="-1190457">
            <a:off x="4766983" y="-531974"/>
            <a:ext cx="2831678" cy="3102436"/>
          </a:xfrm>
          <a:custGeom>
            <a:rect b="b" l="l" r="r" t="t"/>
            <a:pathLst>
              <a:path extrusionOk="0" h="6204872" w="5663356">
                <a:moveTo>
                  <a:pt x="0" y="0"/>
                </a:moveTo>
                <a:lnTo>
                  <a:pt x="5663355" y="0"/>
                </a:lnTo>
                <a:lnTo>
                  <a:pt x="5663355" y="6204871"/>
                </a:lnTo>
                <a:lnTo>
                  <a:pt x="0" y="62048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26"/>
          <p:cNvSpPr/>
          <p:nvPr/>
        </p:nvSpPr>
        <p:spPr>
          <a:xfrm rot="-770669">
            <a:off x="1867020" y="3182339"/>
            <a:ext cx="2641089" cy="2893623"/>
          </a:xfrm>
          <a:custGeom>
            <a:rect b="b" l="l" r="r" t="t"/>
            <a:pathLst>
              <a:path extrusionOk="0" h="5787245" w="5282177">
                <a:moveTo>
                  <a:pt x="0" y="0"/>
                </a:moveTo>
                <a:lnTo>
                  <a:pt x="5282177" y="0"/>
                </a:lnTo>
                <a:lnTo>
                  <a:pt x="5282177" y="5787246"/>
                </a:lnTo>
                <a:lnTo>
                  <a:pt x="0" y="5787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26"/>
          <p:cNvSpPr/>
          <p:nvPr/>
        </p:nvSpPr>
        <p:spPr>
          <a:xfrm rot="6461860">
            <a:off x="-1619547" y="307905"/>
            <a:ext cx="3239093" cy="3548807"/>
          </a:xfrm>
          <a:custGeom>
            <a:rect b="b" l="l" r="r" t="t"/>
            <a:pathLst>
              <a:path extrusionOk="0" h="7097614" w="6478186">
                <a:moveTo>
                  <a:pt x="0" y="0"/>
                </a:moveTo>
                <a:lnTo>
                  <a:pt x="6478186" y="0"/>
                </a:lnTo>
                <a:lnTo>
                  <a:pt x="6478186" y="7097615"/>
                </a:lnTo>
                <a:lnTo>
                  <a:pt x="0" y="7097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26"/>
          <p:cNvSpPr/>
          <p:nvPr/>
        </p:nvSpPr>
        <p:spPr>
          <a:xfrm>
            <a:off x="2217482" y="541483"/>
            <a:ext cx="4709036" cy="1477460"/>
          </a:xfrm>
          <a:custGeom>
            <a:rect b="b" l="l" r="r" t="t"/>
            <a:pathLst>
              <a:path extrusionOk="0" h="2954920" w="9418072">
                <a:moveTo>
                  <a:pt x="0" y="0"/>
                </a:moveTo>
                <a:lnTo>
                  <a:pt x="9418072" y="0"/>
                </a:lnTo>
                <a:lnTo>
                  <a:pt x="9418072" y="2954920"/>
                </a:lnTo>
                <a:lnTo>
                  <a:pt x="0" y="2954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26"/>
          <p:cNvSpPr/>
          <p:nvPr/>
        </p:nvSpPr>
        <p:spPr>
          <a:xfrm rot="-2700000">
            <a:off x="8035557" y="-634983"/>
            <a:ext cx="1479098" cy="4193321"/>
          </a:xfrm>
          <a:custGeom>
            <a:rect b="b" l="l" r="r" t="t"/>
            <a:pathLst>
              <a:path extrusionOk="0" h="8386641" w="2958197">
                <a:moveTo>
                  <a:pt x="0" y="0"/>
                </a:moveTo>
                <a:lnTo>
                  <a:pt x="2958197" y="0"/>
                </a:lnTo>
                <a:lnTo>
                  <a:pt x="2958197" y="8386641"/>
                </a:lnTo>
                <a:lnTo>
                  <a:pt x="0" y="8386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26"/>
          <p:cNvSpPr/>
          <p:nvPr/>
        </p:nvSpPr>
        <p:spPr>
          <a:xfrm rot="1459574">
            <a:off x="7121953" y="1692787"/>
            <a:ext cx="1610802" cy="779042"/>
          </a:xfrm>
          <a:custGeom>
            <a:rect b="b" l="l" r="r" t="t"/>
            <a:pathLst>
              <a:path extrusionOk="0" h="1558085" w="3221604">
                <a:moveTo>
                  <a:pt x="0" y="0"/>
                </a:moveTo>
                <a:lnTo>
                  <a:pt x="3221604" y="0"/>
                </a:lnTo>
                <a:lnTo>
                  <a:pt x="3221604" y="1558085"/>
                </a:lnTo>
                <a:lnTo>
                  <a:pt x="0" y="15580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26"/>
          <p:cNvSpPr/>
          <p:nvPr/>
        </p:nvSpPr>
        <p:spPr>
          <a:xfrm flipH="1" rot="-2111132">
            <a:off x="5192182" y="3647278"/>
            <a:ext cx="2159485" cy="2057400"/>
          </a:xfrm>
          <a:custGeom>
            <a:rect b="b" l="l" r="r" t="t"/>
            <a:pathLst>
              <a:path extrusionOk="0" h="4114800" w="4318969">
                <a:moveTo>
                  <a:pt x="4318970" y="0"/>
                </a:moveTo>
                <a:lnTo>
                  <a:pt x="0" y="0"/>
                </a:lnTo>
                <a:lnTo>
                  <a:pt x="0" y="4114800"/>
                </a:lnTo>
                <a:lnTo>
                  <a:pt x="4318970" y="4114800"/>
                </a:lnTo>
                <a:lnTo>
                  <a:pt x="431897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26"/>
          <p:cNvSpPr/>
          <p:nvPr/>
        </p:nvSpPr>
        <p:spPr>
          <a:xfrm rot="-1269855">
            <a:off x="14308" y="31790"/>
            <a:ext cx="1000085" cy="567321"/>
          </a:xfrm>
          <a:custGeom>
            <a:rect b="b" l="l" r="r" t="t"/>
            <a:pathLst>
              <a:path extrusionOk="0" h="1134641" w="2000169">
                <a:moveTo>
                  <a:pt x="0" y="0"/>
                </a:moveTo>
                <a:lnTo>
                  <a:pt x="2000168" y="0"/>
                </a:lnTo>
                <a:lnTo>
                  <a:pt x="2000168" y="1134642"/>
                </a:lnTo>
                <a:lnTo>
                  <a:pt x="0" y="11346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26"/>
          <p:cNvSpPr/>
          <p:nvPr/>
        </p:nvSpPr>
        <p:spPr>
          <a:xfrm rot="3038538">
            <a:off x="6532963" y="2593028"/>
            <a:ext cx="1000085" cy="567320"/>
          </a:xfrm>
          <a:custGeom>
            <a:rect b="b" l="l" r="r" t="t"/>
            <a:pathLst>
              <a:path extrusionOk="0" h="1134641" w="2000169">
                <a:moveTo>
                  <a:pt x="0" y="0"/>
                </a:moveTo>
                <a:lnTo>
                  <a:pt x="2000169" y="0"/>
                </a:lnTo>
                <a:lnTo>
                  <a:pt x="2000169" y="1134641"/>
                </a:lnTo>
                <a:lnTo>
                  <a:pt x="0" y="1134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26"/>
          <p:cNvSpPr/>
          <p:nvPr/>
        </p:nvSpPr>
        <p:spPr>
          <a:xfrm rot="8455601">
            <a:off x="1578527" y="2561909"/>
            <a:ext cx="1000085" cy="567321"/>
          </a:xfrm>
          <a:custGeom>
            <a:rect b="b" l="l" r="r" t="t"/>
            <a:pathLst>
              <a:path extrusionOk="0" h="1134641" w="2000169">
                <a:moveTo>
                  <a:pt x="0" y="0"/>
                </a:moveTo>
                <a:lnTo>
                  <a:pt x="2000169" y="0"/>
                </a:lnTo>
                <a:lnTo>
                  <a:pt x="2000169" y="1134641"/>
                </a:lnTo>
                <a:lnTo>
                  <a:pt x="0" y="1134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26"/>
          <p:cNvSpPr/>
          <p:nvPr/>
        </p:nvSpPr>
        <p:spPr>
          <a:xfrm>
            <a:off x="2721766" y="2326174"/>
            <a:ext cx="3700467" cy="491153"/>
          </a:xfrm>
          <a:custGeom>
            <a:rect b="b" l="l" r="r" t="t"/>
            <a:pathLst>
              <a:path extrusionOk="0" h="982306" w="7400933">
                <a:moveTo>
                  <a:pt x="0" y="0"/>
                </a:moveTo>
                <a:lnTo>
                  <a:pt x="7400934" y="0"/>
                </a:lnTo>
                <a:lnTo>
                  <a:pt x="7400934" y="982306"/>
                </a:lnTo>
                <a:lnTo>
                  <a:pt x="0" y="982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26"/>
          <p:cNvSpPr/>
          <p:nvPr/>
        </p:nvSpPr>
        <p:spPr>
          <a:xfrm rot="-1410811">
            <a:off x="731279" y="-761485"/>
            <a:ext cx="2377248" cy="2057400"/>
          </a:xfrm>
          <a:custGeom>
            <a:rect b="b" l="l" r="r" t="t"/>
            <a:pathLst>
              <a:path extrusionOk="0" h="4114800" w="4754496">
                <a:moveTo>
                  <a:pt x="0" y="0"/>
                </a:moveTo>
                <a:lnTo>
                  <a:pt x="4754496" y="0"/>
                </a:lnTo>
                <a:lnTo>
                  <a:pt x="47544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26"/>
          <p:cNvSpPr/>
          <p:nvPr/>
        </p:nvSpPr>
        <p:spPr>
          <a:xfrm>
            <a:off x="-301196" y="3074440"/>
            <a:ext cx="2438729" cy="2057400"/>
          </a:xfrm>
          <a:custGeom>
            <a:rect b="b" l="l" r="r" t="t"/>
            <a:pathLst>
              <a:path extrusionOk="0" h="4114800" w="4877457">
                <a:moveTo>
                  <a:pt x="0" y="0"/>
                </a:moveTo>
                <a:lnTo>
                  <a:pt x="4877457" y="0"/>
                </a:lnTo>
                <a:lnTo>
                  <a:pt x="48774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26"/>
          <p:cNvSpPr txBox="1"/>
          <p:nvPr/>
        </p:nvSpPr>
        <p:spPr>
          <a:xfrm>
            <a:off x="3031702" y="2398287"/>
            <a:ext cx="3080597" cy="308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High School Halloween Bash!</a:t>
            </a:r>
            <a:endParaRPr sz="700"/>
          </a:p>
        </p:txBody>
      </p:sp>
      <p:sp>
        <p:nvSpPr>
          <p:cNvPr id="171" name="Google Shape;171;p26"/>
          <p:cNvSpPr txBox="1"/>
          <p:nvPr/>
        </p:nvSpPr>
        <p:spPr>
          <a:xfrm>
            <a:off x="2961179" y="3037956"/>
            <a:ext cx="3221643" cy="362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You're invited to our high school Halloween bash,</a:t>
            </a:r>
            <a:endParaRPr sz="700"/>
          </a:p>
          <a:p>
            <a:pPr indent="0" lvl="0" marL="0" marR="0" rtl="0" algn="ctr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where spooky fun and thrilling costumes come to life! </a:t>
            </a:r>
            <a:endParaRPr sz="700"/>
          </a:p>
        </p:txBody>
      </p:sp>
      <p:grpSp>
        <p:nvGrpSpPr>
          <p:cNvPr id="172" name="Google Shape;172;p26"/>
          <p:cNvGrpSpPr/>
          <p:nvPr/>
        </p:nvGrpSpPr>
        <p:grpSpPr>
          <a:xfrm>
            <a:off x="3529031" y="3644468"/>
            <a:ext cx="2085938" cy="753545"/>
            <a:chOff x="0" y="0"/>
            <a:chExt cx="5562501" cy="2009454"/>
          </a:xfrm>
        </p:grpSpPr>
        <p:sp>
          <p:nvSpPr>
            <p:cNvPr id="173" name="Google Shape;173;p26"/>
            <p:cNvSpPr/>
            <p:nvPr/>
          </p:nvSpPr>
          <p:spPr>
            <a:xfrm>
              <a:off x="0" y="0"/>
              <a:ext cx="5562501" cy="2009454"/>
            </a:xfrm>
            <a:custGeom>
              <a:rect b="b" l="l" r="r" t="t"/>
              <a:pathLst>
                <a:path extrusionOk="0" h="2009454" w="5562501">
                  <a:moveTo>
                    <a:pt x="0" y="0"/>
                  </a:moveTo>
                  <a:lnTo>
                    <a:pt x="5562501" y="0"/>
                  </a:lnTo>
                  <a:lnTo>
                    <a:pt x="5562501" y="2009454"/>
                  </a:lnTo>
                  <a:lnTo>
                    <a:pt x="0" y="20094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4" name="Google Shape;174;p26"/>
            <p:cNvSpPr txBox="1"/>
            <p:nvPr/>
          </p:nvSpPr>
          <p:spPr>
            <a:xfrm>
              <a:off x="454818" y="262920"/>
              <a:ext cx="4652866" cy="1435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Calistoga"/>
                  <a:ea typeface="Calistoga"/>
                  <a:cs typeface="Calistoga"/>
                  <a:sym typeface="Calistoga"/>
                </a:rPr>
                <a:t>Join us this Saturday at 8 pm</a:t>
              </a:r>
              <a:endParaRPr sz="700"/>
            </a:p>
            <a:p>
              <a:pPr indent="0" lvl="0" marL="0" marR="0" rtl="0" algn="ctr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Calistoga"/>
                  <a:ea typeface="Calistoga"/>
                  <a:cs typeface="Calistoga"/>
                  <a:sym typeface="Calistoga"/>
                </a:rPr>
                <a:t>in the school courtyard.</a:t>
              </a:r>
              <a:endParaRPr sz="700"/>
            </a:p>
            <a:p>
              <a:pPr indent="0" lvl="0" marL="0" marR="0" rtl="0" algn="ctr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Calistoga"/>
                  <a:ea typeface="Calistoga"/>
                  <a:cs typeface="Calistoga"/>
                  <a:sym typeface="Calistoga"/>
                </a:rPr>
                <a:t>Costumes are a must!</a:t>
              </a:r>
              <a:endParaRPr sz="7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7"/>
          <p:cNvSpPr txBox="1"/>
          <p:nvPr/>
        </p:nvSpPr>
        <p:spPr>
          <a:xfrm>
            <a:off x="2679400" y="488475"/>
            <a:ext cx="378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4EBE1"/>
                </a:solidFill>
                <a:latin typeface="Jua"/>
                <a:ea typeface="Jua"/>
                <a:cs typeface="Jua"/>
                <a:sym typeface="Jua"/>
              </a:rPr>
              <a:t>S</a:t>
            </a:r>
            <a:r>
              <a:rPr b="0" i="0" lang="en" sz="4500" u="none" cap="none" strike="noStrike">
                <a:solidFill>
                  <a:srgbClr val="F4EBE1"/>
                </a:solidFill>
                <a:latin typeface="Jua"/>
                <a:ea typeface="Jua"/>
                <a:cs typeface="Jua"/>
                <a:sym typeface="Jua"/>
              </a:rPr>
              <a:t>POOKY</a:t>
            </a:r>
            <a:endParaRPr sz="700"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4EBE1"/>
                </a:solidFill>
                <a:latin typeface="Jua"/>
                <a:ea typeface="Jua"/>
                <a:cs typeface="Jua"/>
                <a:sym typeface="Jua"/>
              </a:rPr>
              <a:t>HALLOWEEN</a:t>
            </a:r>
            <a:endParaRPr sz="700"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4EBE1"/>
                </a:solidFill>
                <a:latin typeface="Jua"/>
                <a:ea typeface="Jua"/>
                <a:cs typeface="Jua"/>
                <a:sym typeface="Jua"/>
              </a:rPr>
              <a:t>PARTY!</a:t>
            </a:r>
            <a:endParaRPr sz="700"/>
          </a:p>
        </p:txBody>
      </p:sp>
      <p:sp>
        <p:nvSpPr>
          <p:cNvPr id="181" name="Google Shape;181;p27"/>
          <p:cNvSpPr txBox="1"/>
          <p:nvPr/>
        </p:nvSpPr>
        <p:spPr>
          <a:xfrm>
            <a:off x="2932925" y="2361249"/>
            <a:ext cx="31284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4EBE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You're Invited to a Night of Frightful Fun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4EBE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Join us for a spine-tingling evening of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4EBE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Halloween mayhem!</a:t>
            </a:r>
            <a:endParaRPr sz="700"/>
          </a:p>
        </p:txBody>
      </p:sp>
      <p:sp>
        <p:nvSpPr>
          <p:cNvPr id="182" name="Google Shape;182;p27"/>
          <p:cNvSpPr txBox="1"/>
          <p:nvPr/>
        </p:nvSpPr>
        <p:spPr>
          <a:xfrm>
            <a:off x="2989850" y="3285425"/>
            <a:ext cx="15024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4EBE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When: Saturday,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4EBE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7:00 PM until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4EBE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the witches go home</a:t>
            </a:r>
            <a:endParaRPr sz="700"/>
          </a:p>
        </p:txBody>
      </p:sp>
      <p:sp>
        <p:nvSpPr>
          <p:cNvPr id="183" name="Google Shape;183;p27"/>
          <p:cNvSpPr txBox="1"/>
          <p:nvPr/>
        </p:nvSpPr>
        <p:spPr>
          <a:xfrm>
            <a:off x="4785050" y="3285426"/>
            <a:ext cx="9915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4EBE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Location: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4EBE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Add your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4EBE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</a:t>
            </a:r>
            <a:r>
              <a:rPr b="0" i="0" lang="en" sz="1200" u="none" cap="none" strike="noStrike">
                <a:solidFill>
                  <a:srgbClr val="F4EBE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ddress here</a:t>
            </a:r>
            <a:endParaRPr sz="700"/>
          </a:p>
        </p:txBody>
      </p:sp>
      <p:sp>
        <p:nvSpPr>
          <p:cNvPr id="184" name="Google Shape;184;p27"/>
          <p:cNvSpPr txBox="1"/>
          <p:nvPr/>
        </p:nvSpPr>
        <p:spPr>
          <a:xfrm>
            <a:off x="3396950" y="4160276"/>
            <a:ext cx="23502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4EBE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Costumes Encouraged: Dress to impress in your most ghoulish, creative,</a:t>
            </a:r>
            <a:endParaRPr sz="700"/>
          </a:p>
          <a:p>
            <a:pPr indent="0" lvl="0" marL="0" marR="0" rtl="0" algn="ctr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4EBE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or eerie attire. Prizes await the</a:t>
            </a:r>
            <a:endParaRPr sz="700"/>
          </a:p>
          <a:p>
            <a:pPr indent="0" lvl="0" marL="0" marR="0" rtl="0" algn="ctr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4EBE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best-dressed souls!</a:t>
            </a:r>
            <a:endParaRPr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9F4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400" y="-152400"/>
            <a:ext cx="9521075" cy="535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8"/>
          <p:cNvSpPr txBox="1"/>
          <p:nvPr/>
        </p:nvSpPr>
        <p:spPr>
          <a:xfrm>
            <a:off x="998425" y="1058325"/>
            <a:ext cx="34167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E00018"/>
                </a:solidFill>
                <a:latin typeface="Bangers"/>
                <a:ea typeface="Bangers"/>
                <a:cs typeface="Bangers"/>
                <a:sym typeface="Bangers"/>
              </a:rPr>
              <a:t>The Scary Clown</a:t>
            </a:r>
            <a:endParaRPr sz="700"/>
          </a:p>
          <a:p>
            <a:pPr indent="0" lvl="0" marL="0" marR="0" rtl="0" algn="l">
              <a:lnSpc>
                <a:spcPct val="10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E00018"/>
                </a:solidFill>
                <a:latin typeface="Bangers"/>
                <a:ea typeface="Bangers"/>
                <a:cs typeface="Bangers"/>
                <a:sym typeface="Bangers"/>
              </a:rPr>
              <a:t>Halloween Party</a:t>
            </a:r>
            <a:endParaRPr sz="700"/>
          </a:p>
        </p:txBody>
      </p:sp>
      <p:sp>
        <p:nvSpPr>
          <p:cNvPr id="191" name="Google Shape;191;p28"/>
          <p:cNvSpPr txBox="1"/>
          <p:nvPr/>
        </p:nvSpPr>
        <p:spPr>
          <a:xfrm>
            <a:off x="1091113" y="769848"/>
            <a:ext cx="2108695" cy="259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34184B"/>
                </a:solidFill>
                <a:latin typeface="Oswald"/>
                <a:ea typeface="Oswald"/>
                <a:cs typeface="Oswald"/>
                <a:sym typeface="Oswald"/>
              </a:rPr>
              <a:t>A Night of Horror Unleashed:</a:t>
            </a:r>
            <a:endParaRPr sz="700"/>
          </a:p>
        </p:txBody>
      </p:sp>
      <p:sp>
        <p:nvSpPr>
          <p:cNvPr id="192" name="Google Shape;192;p28"/>
          <p:cNvSpPr txBox="1"/>
          <p:nvPr/>
        </p:nvSpPr>
        <p:spPr>
          <a:xfrm>
            <a:off x="998436" y="2414488"/>
            <a:ext cx="3004026" cy="346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34184B"/>
                </a:solidFill>
                <a:latin typeface="Oswald"/>
                <a:ea typeface="Oswald"/>
                <a:cs typeface="Oswald"/>
                <a:sym typeface="Oswald"/>
              </a:rPr>
              <a:t>You are invited to a spine-chilling night of fright, where laughter meets terror and the circus turns sinister!</a:t>
            </a:r>
            <a:endParaRPr sz="700"/>
          </a:p>
        </p:txBody>
      </p:sp>
      <p:sp>
        <p:nvSpPr>
          <p:cNvPr id="193" name="Google Shape;193;p28"/>
          <p:cNvSpPr txBox="1"/>
          <p:nvPr/>
        </p:nvSpPr>
        <p:spPr>
          <a:xfrm>
            <a:off x="998437" y="3773680"/>
            <a:ext cx="3842432" cy="698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34184B"/>
                </a:solidFill>
                <a:latin typeface="Oswald"/>
                <a:ea typeface="Oswald"/>
                <a:cs typeface="Oswald"/>
                <a:sym typeface="Oswald"/>
              </a:rPr>
              <a:t>Step right up and join the sinister circus of the macabre. Bring your friends,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34184B"/>
                </a:solidFill>
                <a:latin typeface="Oswald"/>
                <a:ea typeface="Oswald"/>
                <a:cs typeface="Oswald"/>
                <a:sym typeface="Oswald"/>
              </a:rPr>
              <a:t>but beware, as this night promises to be a carnival of horror you won't soon forget.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34184B"/>
                </a:solidFill>
                <a:latin typeface="Oswald"/>
                <a:ea typeface="Oswald"/>
                <a:cs typeface="Oswald"/>
                <a:sym typeface="Oswald"/>
              </a:rPr>
              <a:t>Come, laugh, scream, and shiver...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34184B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1352371" y="2881426"/>
            <a:ext cx="1847436" cy="718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34184B"/>
                </a:solidFill>
                <a:latin typeface="Oswald"/>
                <a:ea typeface="Oswald"/>
                <a:cs typeface="Oswald"/>
                <a:sym typeface="Oswald"/>
              </a:rPr>
              <a:t>Date: [Date]</a:t>
            </a:r>
            <a:endParaRPr sz="7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34184B"/>
                </a:solidFill>
                <a:latin typeface="Oswald"/>
                <a:ea typeface="Oswald"/>
                <a:cs typeface="Oswald"/>
                <a:sym typeface="Oswald"/>
              </a:rPr>
              <a:t>Time: [Time] </a:t>
            </a:r>
            <a:endParaRPr sz="7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34184B"/>
                </a:solidFill>
                <a:latin typeface="Oswald"/>
                <a:ea typeface="Oswald"/>
                <a:cs typeface="Oswald"/>
                <a:sym typeface="Oswald"/>
              </a:rPr>
              <a:t>Location: [Address]</a:t>
            </a: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392A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/>
          <p:nvPr/>
        </p:nvSpPr>
        <p:spPr>
          <a:xfrm rot="-194934">
            <a:off x="134920" y="130190"/>
            <a:ext cx="4297147" cy="4883122"/>
          </a:xfrm>
          <a:custGeom>
            <a:rect b="b" l="l" r="r" t="t"/>
            <a:pathLst>
              <a:path extrusionOk="0" h="9766243" w="8594294">
                <a:moveTo>
                  <a:pt x="0" y="0"/>
                </a:moveTo>
                <a:lnTo>
                  <a:pt x="8594293" y="0"/>
                </a:lnTo>
                <a:lnTo>
                  <a:pt x="8594293" y="9766242"/>
                </a:lnTo>
                <a:lnTo>
                  <a:pt x="0" y="9766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29"/>
          <p:cNvSpPr/>
          <p:nvPr/>
        </p:nvSpPr>
        <p:spPr>
          <a:xfrm rot="-1812261">
            <a:off x="3910735" y="261972"/>
            <a:ext cx="596008" cy="1232057"/>
          </a:xfrm>
          <a:custGeom>
            <a:rect b="b" l="l" r="r" t="t"/>
            <a:pathLst>
              <a:path extrusionOk="0" h="2464115" w="1192015">
                <a:moveTo>
                  <a:pt x="0" y="0"/>
                </a:moveTo>
                <a:lnTo>
                  <a:pt x="1192015" y="0"/>
                </a:lnTo>
                <a:lnTo>
                  <a:pt x="1192015" y="2464115"/>
                </a:lnTo>
                <a:lnTo>
                  <a:pt x="0" y="2464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29"/>
          <p:cNvSpPr/>
          <p:nvPr/>
        </p:nvSpPr>
        <p:spPr>
          <a:xfrm rot="-2404615">
            <a:off x="-70715" y="4612500"/>
            <a:ext cx="596007" cy="1232058"/>
          </a:xfrm>
          <a:custGeom>
            <a:rect b="b" l="l" r="r" t="t"/>
            <a:pathLst>
              <a:path extrusionOk="0" h="2464115" w="1192015">
                <a:moveTo>
                  <a:pt x="0" y="0"/>
                </a:moveTo>
                <a:lnTo>
                  <a:pt x="1192015" y="0"/>
                </a:lnTo>
                <a:lnTo>
                  <a:pt x="1192015" y="2464114"/>
                </a:lnTo>
                <a:lnTo>
                  <a:pt x="0" y="24641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29"/>
          <p:cNvSpPr/>
          <p:nvPr/>
        </p:nvSpPr>
        <p:spPr>
          <a:xfrm rot="4798252">
            <a:off x="5355273" y="4364773"/>
            <a:ext cx="624203" cy="1155932"/>
          </a:xfrm>
          <a:custGeom>
            <a:rect b="b" l="l" r="r" t="t"/>
            <a:pathLst>
              <a:path extrusionOk="0" h="2311864" w="1248407">
                <a:moveTo>
                  <a:pt x="0" y="0"/>
                </a:moveTo>
                <a:lnTo>
                  <a:pt x="1248406" y="0"/>
                </a:lnTo>
                <a:lnTo>
                  <a:pt x="1248406" y="2311865"/>
                </a:lnTo>
                <a:lnTo>
                  <a:pt x="0" y="23118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29"/>
          <p:cNvSpPr/>
          <p:nvPr/>
        </p:nvSpPr>
        <p:spPr>
          <a:xfrm rot="7114063">
            <a:off x="6496086" y="-468732"/>
            <a:ext cx="744946" cy="1379529"/>
          </a:xfrm>
          <a:custGeom>
            <a:rect b="b" l="l" r="r" t="t"/>
            <a:pathLst>
              <a:path extrusionOk="0" h="2759058" w="1489891">
                <a:moveTo>
                  <a:pt x="0" y="0"/>
                </a:moveTo>
                <a:lnTo>
                  <a:pt x="1489892" y="0"/>
                </a:lnTo>
                <a:lnTo>
                  <a:pt x="1489892" y="2759058"/>
                </a:lnTo>
                <a:lnTo>
                  <a:pt x="0" y="27590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29"/>
          <p:cNvSpPr/>
          <p:nvPr/>
        </p:nvSpPr>
        <p:spPr>
          <a:xfrm rot="-4244497">
            <a:off x="8245130" y="2973159"/>
            <a:ext cx="541276" cy="829541"/>
          </a:xfrm>
          <a:custGeom>
            <a:rect b="b" l="l" r="r" t="t"/>
            <a:pathLst>
              <a:path extrusionOk="0" h="1659083" w="1082552">
                <a:moveTo>
                  <a:pt x="0" y="0"/>
                </a:moveTo>
                <a:lnTo>
                  <a:pt x="1082552" y="0"/>
                </a:lnTo>
                <a:lnTo>
                  <a:pt x="1082552" y="1659084"/>
                </a:lnTo>
                <a:lnTo>
                  <a:pt x="0" y="16590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29"/>
          <p:cNvSpPr/>
          <p:nvPr/>
        </p:nvSpPr>
        <p:spPr>
          <a:xfrm rot="-4244497">
            <a:off x="5055183" y="70934"/>
            <a:ext cx="541276" cy="829541"/>
          </a:xfrm>
          <a:custGeom>
            <a:rect b="b" l="l" r="r" t="t"/>
            <a:pathLst>
              <a:path extrusionOk="0" h="1659083" w="1082552">
                <a:moveTo>
                  <a:pt x="0" y="0"/>
                </a:moveTo>
                <a:lnTo>
                  <a:pt x="1082552" y="0"/>
                </a:lnTo>
                <a:lnTo>
                  <a:pt x="1082552" y="1659083"/>
                </a:lnTo>
                <a:lnTo>
                  <a:pt x="0" y="1659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29"/>
          <p:cNvSpPr/>
          <p:nvPr/>
        </p:nvSpPr>
        <p:spPr>
          <a:xfrm>
            <a:off x="8262707" y="221032"/>
            <a:ext cx="733885" cy="767462"/>
          </a:xfrm>
          <a:custGeom>
            <a:rect b="b" l="l" r="r" t="t"/>
            <a:pathLst>
              <a:path extrusionOk="0" h="1534924" w="1467771">
                <a:moveTo>
                  <a:pt x="0" y="0"/>
                </a:moveTo>
                <a:lnTo>
                  <a:pt x="1467772" y="0"/>
                </a:lnTo>
                <a:lnTo>
                  <a:pt x="1467772" y="1534924"/>
                </a:lnTo>
                <a:lnTo>
                  <a:pt x="0" y="1534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29"/>
          <p:cNvSpPr/>
          <p:nvPr/>
        </p:nvSpPr>
        <p:spPr>
          <a:xfrm rot="-1046890">
            <a:off x="4395933" y="3804998"/>
            <a:ext cx="733886" cy="767462"/>
          </a:xfrm>
          <a:custGeom>
            <a:rect b="b" l="l" r="r" t="t"/>
            <a:pathLst>
              <a:path extrusionOk="0" h="1534924" w="1467771">
                <a:moveTo>
                  <a:pt x="0" y="0"/>
                </a:moveTo>
                <a:lnTo>
                  <a:pt x="1467772" y="0"/>
                </a:lnTo>
                <a:lnTo>
                  <a:pt x="1467772" y="1534924"/>
                </a:lnTo>
                <a:lnTo>
                  <a:pt x="0" y="1534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29"/>
          <p:cNvSpPr/>
          <p:nvPr/>
        </p:nvSpPr>
        <p:spPr>
          <a:xfrm rot="-2132133">
            <a:off x="-365973" y="583171"/>
            <a:ext cx="1358511" cy="350618"/>
          </a:xfrm>
          <a:custGeom>
            <a:rect b="b" l="l" r="r" t="t"/>
            <a:pathLst>
              <a:path extrusionOk="0" h="701236" w="2717021">
                <a:moveTo>
                  <a:pt x="0" y="0"/>
                </a:moveTo>
                <a:lnTo>
                  <a:pt x="2717021" y="0"/>
                </a:lnTo>
                <a:lnTo>
                  <a:pt x="2717021" y="701236"/>
                </a:lnTo>
                <a:lnTo>
                  <a:pt x="0" y="701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29"/>
          <p:cNvSpPr/>
          <p:nvPr/>
        </p:nvSpPr>
        <p:spPr>
          <a:xfrm rot="9544759">
            <a:off x="7126183" y="4549549"/>
            <a:ext cx="1358511" cy="350618"/>
          </a:xfrm>
          <a:custGeom>
            <a:rect b="b" l="l" r="r" t="t"/>
            <a:pathLst>
              <a:path extrusionOk="0" h="701236" w="2717021">
                <a:moveTo>
                  <a:pt x="0" y="0"/>
                </a:moveTo>
                <a:lnTo>
                  <a:pt x="2717021" y="0"/>
                </a:lnTo>
                <a:lnTo>
                  <a:pt x="2717021" y="701236"/>
                </a:lnTo>
                <a:lnTo>
                  <a:pt x="0" y="701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29"/>
          <p:cNvSpPr txBox="1"/>
          <p:nvPr/>
        </p:nvSpPr>
        <p:spPr>
          <a:xfrm>
            <a:off x="4027763" y="702599"/>
            <a:ext cx="50283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700" u="none" cap="none" strike="noStrike">
                <a:solidFill>
                  <a:srgbClr val="EFA114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A Night of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700" u="none" cap="none" strike="noStrike">
                <a:solidFill>
                  <a:srgbClr val="EFA114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Magic Awaits!</a:t>
            </a:r>
            <a:endParaRPr sz="700"/>
          </a:p>
        </p:txBody>
      </p:sp>
      <p:sp>
        <p:nvSpPr>
          <p:cNvPr id="211" name="Google Shape;211;p29"/>
          <p:cNvSpPr/>
          <p:nvPr/>
        </p:nvSpPr>
        <p:spPr>
          <a:xfrm>
            <a:off x="4923346" y="2644581"/>
            <a:ext cx="2599732" cy="345056"/>
          </a:xfrm>
          <a:custGeom>
            <a:rect b="b" l="l" r="r" t="t"/>
            <a:pathLst>
              <a:path extrusionOk="0" h="690111" w="5199465">
                <a:moveTo>
                  <a:pt x="0" y="0"/>
                </a:moveTo>
                <a:lnTo>
                  <a:pt x="5199465" y="0"/>
                </a:lnTo>
                <a:lnTo>
                  <a:pt x="5199465" y="690111"/>
                </a:lnTo>
                <a:lnTo>
                  <a:pt x="0" y="690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29"/>
          <p:cNvSpPr/>
          <p:nvPr/>
        </p:nvSpPr>
        <p:spPr>
          <a:xfrm>
            <a:off x="5560713" y="2644581"/>
            <a:ext cx="2599732" cy="345056"/>
          </a:xfrm>
          <a:custGeom>
            <a:rect b="b" l="l" r="r" t="t"/>
            <a:pathLst>
              <a:path extrusionOk="0" h="690111" w="5199465">
                <a:moveTo>
                  <a:pt x="0" y="0"/>
                </a:moveTo>
                <a:lnTo>
                  <a:pt x="5199465" y="0"/>
                </a:lnTo>
                <a:lnTo>
                  <a:pt x="5199465" y="690111"/>
                </a:lnTo>
                <a:lnTo>
                  <a:pt x="0" y="690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29"/>
          <p:cNvSpPr txBox="1"/>
          <p:nvPr/>
        </p:nvSpPr>
        <p:spPr>
          <a:xfrm>
            <a:off x="5251954" y="2664830"/>
            <a:ext cx="25800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41392A"/>
                </a:solidFill>
                <a:latin typeface="Calistoga"/>
                <a:ea typeface="Calistoga"/>
                <a:cs typeface="Calistoga"/>
                <a:sym typeface="Calistoga"/>
              </a:rPr>
              <a:t>High School Halloween Bash</a:t>
            </a:r>
            <a:endParaRPr sz="700"/>
          </a:p>
        </p:txBody>
      </p:sp>
      <p:sp>
        <p:nvSpPr>
          <p:cNvPr id="214" name="Google Shape;214;p29"/>
          <p:cNvSpPr txBox="1"/>
          <p:nvPr/>
        </p:nvSpPr>
        <p:spPr>
          <a:xfrm>
            <a:off x="5130837" y="3258912"/>
            <a:ext cx="2822116" cy="897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4EBE1"/>
                </a:solidFill>
                <a:latin typeface="Calistoga"/>
                <a:ea typeface="Calistoga"/>
                <a:cs typeface="Calistoga"/>
                <a:sym typeface="Calistoga"/>
              </a:rPr>
              <a:t>You are cordially invited to a mystical and enchanting Halloween celebration.</a:t>
            </a:r>
            <a:endParaRPr sz="700"/>
          </a:p>
          <a:p>
            <a:pPr indent="0" lvl="0" marL="0" marR="0" rtl="0" algn="ctr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F4EBE1"/>
              </a:solidFill>
              <a:latin typeface="Calistoga"/>
              <a:ea typeface="Calistoga"/>
              <a:cs typeface="Calistoga"/>
              <a:sym typeface="Calistoga"/>
            </a:endParaRPr>
          </a:p>
          <a:p>
            <a:pPr indent="0" lvl="0" marL="0" marR="0" rtl="0" algn="ctr">
              <a:lnSpc>
                <a:spcPct val="140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4EBE1"/>
                </a:solidFill>
                <a:latin typeface="Calistoga"/>
                <a:ea typeface="Calistoga"/>
                <a:cs typeface="Calistoga"/>
                <a:sym typeface="Calistoga"/>
              </a:rPr>
              <a:t>Join us this Saturday at 8 pm in the school courtyard – costumes are a must!</a:t>
            </a:r>
            <a:endParaRPr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22B0D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0"/>
            <a:ext cx="9243900" cy="519967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0"/>
          <p:cNvSpPr txBox="1"/>
          <p:nvPr/>
        </p:nvSpPr>
        <p:spPr>
          <a:xfrm>
            <a:off x="5102644" y="1035273"/>
            <a:ext cx="2786812" cy="5446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100" u="none" cap="none" strike="noStrike">
                <a:solidFill>
                  <a:srgbClr val="D7FCA7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You're Invited! </a:t>
            </a:r>
            <a:endParaRPr sz="700"/>
          </a:p>
        </p:txBody>
      </p:sp>
      <p:sp>
        <p:nvSpPr>
          <p:cNvPr id="221" name="Google Shape;221;p30"/>
          <p:cNvSpPr txBox="1"/>
          <p:nvPr/>
        </p:nvSpPr>
        <p:spPr>
          <a:xfrm>
            <a:off x="4759340" y="1746336"/>
            <a:ext cx="3473420" cy="430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58D30A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Join us for a spooktacular Halloween party that's sure to send shivers down your spine!</a:t>
            </a:r>
            <a:endParaRPr sz="700"/>
          </a:p>
        </p:txBody>
      </p:sp>
      <p:sp>
        <p:nvSpPr>
          <p:cNvPr id="222" name="Google Shape;222;p30"/>
          <p:cNvSpPr txBox="1"/>
          <p:nvPr/>
        </p:nvSpPr>
        <p:spPr>
          <a:xfrm>
            <a:off x="4759340" y="3387257"/>
            <a:ext cx="3473420" cy="649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58D30A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Come for the tricks, stay for the treats, and prepare for a night of ghoulish delight with friends and fiends alike!</a:t>
            </a:r>
            <a:endParaRPr sz="700"/>
          </a:p>
        </p:txBody>
      </p:sp>
      <p:sp>
        <p:nvSpPr>
          <p:cNvPr id="223" name="Google Shape;223;p30"/>
          <p:cNvSpPr txBox="1"/>
          <p:nvPr/>
        </p:nvSpPr>
        <p:spPr>
          <a:xfrm>
            <a:off x="5102644" y="2456737"/>
            <a:ext cx="1502308" cy="649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4EBE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When: Saturday,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4EBE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7:00 PM until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4EBE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the witches go home</a:t>
            </a:r>
            <a:endParaRPr sz="700"/>
          </a:p>
        </p:txBody>
      </p:sp>
      <p:sp>
        <p:nvSpPr>
          <p:cNvPr id="224" name="Google Shape;224;p30"/>
          <p:cNvSpPr txBox="1"/>
          <p:nvPr/>
        </p:nvSpPr>
        <p:spPr>
          <a:xfrm>
            <a:off x="6897852" y="2456737"/>
            <a:ext cx="9915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4EBE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Location: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4EBE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Add your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4EBE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</a:t>
            </a:r>
            <a:r>
              <a:rPr b="0" i="0" lang="en" sz="1200" u="none" cap="none" strike="noStrike">
                <a:solidFill>
                  <a:srgbClr val="F4EBE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ddress here</a:t>
            </a:r>
            <a:endParaRPr sz="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EBE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 txBox="1"/>
          <p:nvPr/>
        </p:nvSpPr>
        <p:spPr>
          <a:xfrm>
            <a:off x="2686325" y="1287765"/>
            <a:ext cx="3771351" cy="419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MYSTIC HALLOWEEN GATHERING</a:t>
            </a:r>
            <a:endParaRPr sz="700"/>
          </a:p>
        </p:txBody>
      </p:sp>
      <p:sp>
        <p:nvSpPr>
          <p:cNvPr id="231" name="Google Shape;231;p31"/>
          <p:cNvSpPr txBox="1"/>
          <p:nvPr/>
        </p:nvSpPr>
        <p:spPr>
          <a:xfrm>
            <a:off x="3357200" y="1921775"/>
            <a:ext cx="2361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EFE2D3"/>
                </a:solidFill>
                <a:latin typeface="Economica"/>
                <a:ea typeface="Economica"/>
                <a:cs typeface="Economica"/>
                <a:sym typeface="Economica"/>
              </a:rPr>
              <a:t>EMBRACE THE ENCHANTMENT! </a:t>
            </a:r>
            <a:endParaRPr sz="700"/>
          </a:p>
        </p:txBody>
      </p:sp>
      <p:sp>
        <p:nvSpPr>
          <p:cNvPr id="232" name="Google Shape;232;p31"/>
          <p:cNvSpPr txBox="1"/>
          <p:nvPr/>
        </p:nvSpPr>
        <p:spPr>
          <a:xfrm>
            <a:off x="3004505" y="2505993"/>
            <a:ext cx="3134990" cy="435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You are cordially invited to a night of mystical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wonder and eerie enchantment under the stars.</a:t>
            </a:r>
            <a:endParaRPr sz="700"/>
          </a:p>
        </p:txBody>
      </p:sp>
      <p:sp>
        <p:nvSpPr>
          <p:cNvPr id="233" name="Google Shape;233;p31"/>
          <p:cNvSpPr txBox="1"/>
          <p:nvPr/>
        </p:nvSpPr>
        <p:spPr>
          <a:xfrm>
            <a:off x="2681625" y="3863650"/>
            <a:ext cx="388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Dress Code: </a:t>
            </a:r>
            <a:r>
              <a:rPr b="0" i="0" lang="en" sz="1000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Adorn yourself in your most bewitching and mystical attire.</a:t>
            </a:r>
            <a:endParaRPr sz="700"/>
          </a:p>
          <a:p>
            <a:pPr indent="0" lvl="0" marL="0" marR="0" rtl="0" algn="ctr">
              <a:lnSpc>
                <a:spcPct val="13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Think witches, wizards, fortune tellers, and otherworldly beings.</a:t>
            </a:r>
            <a:endParaRPr sz="700"/>
          </a:p>
        </p:txBody>
      </p:sp>
      <p:sp>
        <p:nvSpPr>
          <p:cNvPr id="234" name="Google Shape;234;p31"/>
          <p:cNvSpPr txBox="1"/>
          <p:nvPr/>
        </p:nvSpPr>
        <p:spPr>
          <a:xfrm>
            <a:off x="2845050" y="3137912"/>
            <a:ext cx="4575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Date: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 [Date]</a:t>
            </a:r>
            <a:endParaRPr sz="700"/>
          </a:p>
        </p:txBody>
      </p:sp>
      <p:sp>
        <p:nvSpPr>
          <p:cNvPr id="235" name="Google Shape;235;p31"/>
          <p:cNvSpPr txBox="1"/>
          <p:nvPr/>
        </p:nvSpPr>
        <p:spPr>
          <a:xfrm>
            <a:off x="4325057" y="3137912"/>
            <a:ext cx="493886" cy="435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Time: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 [Time]</a:t>
            </a:r>
            <a:endParaRPr sz="700"/>
          </a:p>
        </p:txBody>
      </p:sp>
      <p:sp>
        <p:nvSpPr>
          <p:cNvPr id="236" name="Google Shape;236;p31"/>
          <p:cNvSpPr txBox="1"/>
          <p:nvPr/>
        </p:nvSpPr>
        <p:spPr>
          <a:xfrm>
            <a:off x="5672361" y="3137912"/>
            <a:ext cx="676907" cy="435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Location: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 [Address]</a:t>
            </a:r>
            <a:endParaRPr sz="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2C92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/>
          <p:nvPr/>
        </p:nvSpPr>
        <p:spPr>
          <a:xfrm flipH="1">
            <a:off x="-8015622" y="-3174775"/>
            <a:ext cx="17144348" cy="10197670"/>
          </a:xfrm>
          <a:custGeom>
            <a:rect b="b" l="l" r="r" t="t"/>
            <a:pathLst>
              <a:path extrusionOk="0" h="19332076" w="31457519">
                <a:moveTo>
                  <a:pt x="31457519" y="0"/>
                </a:moveTo>
                <a:lnTo>
                  <a:pt x="0" y="0"/>
                </a:lnTo>
                <a:lnTo>
                  <a:pt x="0" y="19332076"/>
                </a:lnTo>
                <a:lnTo>
                  <a:pt x="31457519" y="19332076"/>
                </a:lnTo>
                <a:lnTo>
                  <a:pt x="31457519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32"/>
          <p:cNvSpPr/>
          <p:nvPr/>
        </p:nvSpPr>
        <p:spPr>
          <a:xfrm>
            <a:off x="980436" y="193202"/>
            <a:ext cx="1638635" cy="1626345"/>
          </a:xfrm>
          <a:custGeom>
            <a:rect b="b" l="l" r="r" t="t"/>
            <a:pathLst>
              <a:path extrusionOk="0" h="3252690" w="3277269">
                <a:moveTo>
                  <a:pt x="0" y="0"/>
                </a:moveTo>
                <a:lnTo>
                  <a:pt x="3277269" y="0"/>
                </a:lnTo>
                <a:lnTo>
                  <a:pt x="3277269" y="3252690"/>
                </a:lnTo>
                <a:lnTo>
                  <a:pt x="0" y="3252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32"/>
          <p:cNvSpPr/>
          <p:nvPr/>
        </p:nvSpPr>
        <p:spPr>
          <a:xfrm>
            <a:off x="-1425953" y="193202"/>
            <a:ext cx="4684200" cy="5412416"/>
          </a:xfrm>
          <a:custGeom>
            <a:rect b="b" l="l" r="r" t="t"/>
            <a:pathLst>
              <a:path extrusionOk="0" h="10824832" w="9368400">
                <a:moveTo>
                  <a:pt x="0" y="0"/>
                </a:moveTo>
                <a:lnTo>
                  <a:pt x="9368400" y="0"/>
                </a:lnTo>
                <a:lnTo>
                  <a:pt x="9368400" y="10824832"/>
                </a:lnTo>
                <a:lnTo>
                  <a:pt x="0" y="108248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32"/>
          <p:cNvSpPr/>
          <p:nvPr/>
        </p:nvSpPr>
        <p:spPr>
          <a:xfrm>
            <a:off x="6038680" y="1565241"/>
            <a:ext cx="2942716" cy="3556152"/>
          </a:xfrm>
          <a:custGeom>
            <a:rect b="b" l="l" r="r" t="t"/>
            <a:pathLst>
              <a:path extrusionOk="0" h="7112304" w="5885432">
                <a:moveTo>
                  <a:pt x="0" y="0"/>
                </a:moveTo>
                <a:lnTo>
                  <a:pt x="5885432" y="0"/>
                </a:lnTo>
                <a:lnTo>
                  <a:pt x="5885432" y="7112304"/>
                </a:lnTo>
                <a:lnTo>
                  <a:pt x="0" y="7112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32"/>
          <p:cNvSpPr/>
          <p:nvPr/>
        </p:nvSpPr>
        <p:spPr>
          <a:xfrm>
            <a:off x="6294593" y="1587348"/>
            <a:ext cx="2942716" cy="3556152"/>
          </a:xfrm>
          <a:custGeom>
            <a:rect b="b" l="l" r="r" t="t"/>
            <a:pathLst>
              <a:path extrusionOk="0" h="7112304" w="5885432">
                <a:moveTo>
                  <a:pt x="0" y="0"/>
                </a:moveTo>
                <a:lnTo>
                  <a:pt x="5885432" y="0"/>
                </a:lnTo>
                <a:lnTo>
                  <a:pt x="5885432" y="7112304"/>
                </a:lnTo>
                <a:lnTo>
                  <a:pt x="0" y="7112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32"/>
          <p:cNvSpPr/>
          <p:nvPr/>
        </p:nvSpPr>
        <p:spPr>
          <a:xfrm rot="2543393">
            <a:off x="7560559" y="408087"/>
            <a:ext cx="1535044" cy="836599"/>
          </a:xfrm>
          <a:custGeom>
            <a:rect b="b" l="l" r="r" t="t"/>
            <a:pathLst>
              <a:path extrusionOk="0" h="1673198" w="3070088">
                <a:moveTo>
                  <a:pt x="0" y="0"/>
                </a:moveTo>
                <a:lnTo>
                  <a:pt x="3070088" y="0"/>
                </a:lnTo>
                <a:lnTo>
                  <a:pt x="3070088" y="1673198"/>
                </a:lnTo>
                <a:lnTo>
                  <a:pt x="0" y="1673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32"/>
          <p:cNvSpPr/>
          <p:nvPr/>
        </p:nvSpPr>
        <p:spPr>
          <a:xfrm>
            <a:off x="3105846" y="2170610"/>
            <a:ext cx="3175321" cy="4610267"/>
          </a:xfrm>
          <a:custGeom>
            <a:rect b="b" l="l" r="r" t="t"/>
            <a:pathLst>
              <a:path extrusionOk="0" h="9220533" w="6350642">
                <a:moveTo>
                  <a:pt x="0" y="0"/>
                </a:moveTo>
                <a:lnTo>
                  <a:pt x="6350642" y="0"/>
                </a:lnTo>
                <a:lnTo>
                  <a:pt x="6350642" y="9220533"/>
                </a:lnTo>
                <a:lnTo>
                  <a:pt x="0" y="92205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32"/>
          <p:cNvSpPr/>
          <p:nvPr/>
        </p:nvSpPr>
        <p:spPr>
          <a:xfrm>
            <a:off x="3392687" y="2170610"/>
            <a:ext cx="3175321" cy="4610267"/>
          </a:xfrm>
          <a:custGeom>
            <a:rect b="b" l="l" r="r" t="t"/>
            <a:pathLst>
              <a:path extrusionOk="0" h="9220533" w="6350642">
                <a:moveTo>
                  <a:pt x="0" y="0"/>
                </a:moveTo>
                <a:lnTo>
                  <a:pt x="6350641" y="0"/>
                </a:lnTo>
                <a:lnTo>
                  <a:pt x="6350641" y="9220533"/>
                </a:lnTo>
                <a:lnTo>
                  <a:pt x="0" y="92205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32"/>
          <p:cNvSpPr txBox="1"/>
          <p:nvPr/>
        </p:nvSpPr>
        <p:spPr>
          <a:xfrm>
            <a:off x="2619070" y="739278"/>
            <a:ext cx="5290923" cy="526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B1D847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Fright Night to Remember!</a:t>
            </a:r>
            <a:endParaRPr sz="700"/>
          </a:p>
        </p:txBody>
      </p:sp>
      <p:sp>
        <p:nvSpPr>
          <p:cNvPr id="250" name="Google Shape;250;p32"/>
          <p:cNvSpPr txBox="1"/>
          <p:nvPr/>
        </p:nvSpPr>
        <p:spPr>
          <a:xfrm>
            <a:off x="4361623" y="415435"/>
            <a:ext cx="1805818" cy="304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B1D847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You're Invited to a</a:t>
            </a:r>
            <a:endParaRPr sz="700"/>
          </a:p>
        </p:txBody>
      </p:sp>
      <p:sp>
        <p:nvSpPr>
          <p:cNvPr id="251" name="Google Shape;251;p32"/>
          <p:cNvSpPr txBox="1"/>
          <p:nvPr/>
        </p:nvSpPr>
        <p:spPr>
          <a:xfrm>
            <a:off x="3177013" y="1446234"/>
            <a:ext cx="4175038" cy="82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4EBE1"/>
                </a:solidFill>
                <a:latin typeface="Calistoga"/>
                <a:ea typeface="Calistoga"/>
                <a:cs typeface="Calistoga"/>
                <a:sym typeface="Calistoga"/>
              </a:rPr>
              <a:t>You are cordially invited to a mystical and enchanting Halloween celebration.</a:t>
            </a:r>
            <a:endParaRPr sz="700"/>
          </a:p>
          <a:p>
            <a:pPr indent="0" lvl="0" marL="0" marR="0" rtl="0" algn="ctr">
              <a:lnSpc>
                <a:spcPct val="1400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4EBE1"/>
                </a:solidFill>
                <a:latin typeface="Calistoga"/>
                <a:ea typeface="Calistoga"/>
                <a:cs typeface="Calistoga"/>
                <a:sym typeface="Calistoga"/>
              </a:rPr>
              <a:t>Join us this Saturday at 8 pm in the school courtyard.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F4EBE1"/>
              </a:solidFill>
              <a:latin typeface="Calistoga"/>
              <a:ea typeface="Calistoga"/>
              <a:cs typeface="Calistoga"/>
              <a:sym typeface="Calistoga"/>
            </a:endParaRPr>
          </a:p>
          <a:p>
            <a:pPr indent="0" lvl="0" marL="0" marR="0" rtl="0" algn="ctr">
              <a:lnSpc>
                <a:spcPct val="1400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4EBE1"/>
                </a:solidFill>
                <a:latin typeface="Calistoga"/>
                <a:ea typeface="Calistoga"/>
                <a:cs typeface="Calistoga"/>
                <a:sym typeface="Calistoga"/>
              </a:rPr>
              <a:t>Dress Code: Adorn yourself in your most bewitching and mystical attire.</a:t>
            </a:r>
            <a:endParaRPr sz="700"/>
          </a:p>
          <a:p>
            <a:pPr indent="0" lvl="0" marL="0" marR="0" rtl="0" algn="ctr">
              <a:lnSpc>
                <a:spcPct val="1400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4EBE1"/>
                </a:solidFill>
                <a:latin typeface="Calistoga"/>
                <a:ea typeface="Calistoga"/>
                <a:cs typeface="Calistoga"/>
                <a:sym typeface="Calistoga"/>
              </a:rPr>
              <a:t>Think witches, wizards, fortune tellers, and otherworldly beings.</a:t>
            </a:r>
            <a:endParaRPr sz="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6EA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5467" y="0"/>
            <a:ext cx="9279468" cy="521970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3"/>
          <p:cNvSpPr txBox="1"/>
          <p:nvPr/>
        </p:nvSpPr>
        <p:spPr>
          <a:xfrm>
            <a:off x="1235339" y="593898"/>
            <a:ext cx="66657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900" u="none" cap="none" strike="noStrike">
                <a:solidFill>
                  <a:srgbClr val="FFB8A9"/>
                </a:solidFill>
                <a:latin typeface="Economica"/>
                <a:ea typeface="Economica"/>
                <a:cs typeface="Economica"/>
                <a:sym typeface="Economica"/>
              </a:rPr>
              <a:t>BOO-TIFUL HALLOWEEN BASH!</a:t>
            </a:r>
            <a:endParaRPr sz="700"/>
          </a:p>
        </p:txBody>
      </p:sp>
      <p:sp>
        <p:nvSpPr>
          <p:cNvPr id="258" name="Google Shape;258;p33"/>
          <p:cNvSpPr txBox="1"/>
          <p:nvPr/>
        </p:nvSpPr>
        <p:spPr>
          <a:xfrm>
            <a:off x="1650800" y="1741575"/>
            <a:ext cx="5757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3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GET READY FOR A NIGHT OF SPOOKY FUN WITH FRIENDS!</a:t>
            </a:r>
            <a:endParaRPr sz="700"/>
          </a:p>
        </p:txBody>
      </p:sp>
      <p:sp>
        <p:nvSpPr>
          <p:cNvPr id="259" name="Google Shape;259;p33"/>
          <p:cNvSpPr txBox="1"/>
          <p:nvPr/>
        </p:nvSpPr>
        <p:spPr>
          <a:xfrm>
            <a:off x="2039775" y="2326725"/>
            <a:ext cx="507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Prepare for a night of eerie enchantment and wicked fun.</a:t>
            </a:r>
            <a:endParaRPr sz="700"/>
          </a:p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Bring your friends and your courage to face the darkness.</a:t>
            </a:r>
            <a:endParaRPr sz="700"/>
          </a:p>
        </p:txBody>
      </p:sp>
      <p:sp>
        <p:nvSpPr>
          <p:cNvPr id="260" name="Google Shape;260;p33"/>
          <p:cNvSpPr txBox="1"/>
          <p:nvPr/>
        </p:nvSpPr>
        <p:spPr>
          <a:xfrm>
            <a:off x="1650799" y="4109096"/>
            <a:ext cx="5834836" cy="59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Costume Required: Dress up in your most bone-chilling, terrifying, or whimsical Halloween attire.</a:t>
            </a:r>
            <a:endParaRPr sz="700"/>
          </a:p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Prizes await the most frightful and creative costumes!</a:t>
            </a:r>
            <a:endParaRPr sz="700"/>
          </a:p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261" name="Google Shape;261;p33"/>
          <p:cNvSpPr txBox="1"/>
          <p:nvPr/>
        </p:nvSpPr>
        <p:spPr>
          <a:xfrm>
            <a:off x="2298062" y="3205316"/>
            <a:ext cx="639079" cy="566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Date:</a:t>
            </a:r>
            <a:endParaRPr sz="700"/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[Date]</a:t>
            </a:r>
            <a:endParaRPr sz="700"/>
          </a:p>
        </p:txBody>
      </p:sp>
      <p:sp>
        <p:nvSpPr>
          <p:cNvPr id="262" name="Google Shape;262;p33"/>
          <p:cNvSpPr txBox="1"/>
          <p:nvPr/>
        </p:nvSpPr>
        <p:spPr>
          <a:xfrm>
            <a:off x="4251843" y="3205316"/>
            <a:ext cx="632749" cy="566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Time:</a:t>
            </a:r>
            <a:endParaRPr sz="700"/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[Time]</a:t>
            </a:r>
            <a:endParaRPr sz="700"/>
          </a:p>
        </p:txBody>
      </p:sp>
      <p:sp>
        <p:nvSpPr>
          <p:cNvPr id="263" name="Google Shape;263;p33"/>
          <p:cNvSpPr txBox="1"/>
          <p:nvPr/>
        </p:nvSpPr>
        <p:spPr>
          <a:xfrm>
            <a:off x="5989996" y="3205316"/>
            <a:ext cx="903219" cy="566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Location:</a:t>
            </a:r>
            <a:endParaRPr sz="700"/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[Address]</a:t>
            </a:r>
            <a:endParaRPr sz="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