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Poppins"/>
      <p:bold r:id="rId9"/>
      <p:boldItalic r:id="rId10"/>
    </p:embeddedFont>
    <p:embeddedFont>
      <p:font typeface="Butcherman"/>
      <p:regular r:id="rId11"/>
    </p:embeddedFont>
    <p:embeddedFont>
      <p:font typeface="Poppins Black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Butcherman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PoppinsBlack-boldItalic.fntdata"/><Relationship Id="rId12" Type="http://schemas.openxmlformats.org/officeDocument/2006/relationships/font" Target="fonts/PoppinsBlack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16.png"/><Relationship Id="rId5" Type="http://schemas.openxmlformats.org/officeDocument/2006/relationships/image" Target="../media/image12.png"/><Relationship Id="rId6" Type="http://schemas.openxmlformats.org/officeDocument/2006/relationships/image" Target="../media/image9.png"/><Relationship Id="rId7" Type="http://schemas.openxmlformats.org/officeDocument/2006/relationships/image" Target="../media/image3.png"/><Relationship Id="rId8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12.png"/><Relationship Id="rId13" Type="http://schemas.openxmlformats.org/officeDocument/2006/relationships/image" Target="../media/image7.png"/><Relationship Id="rId1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0.png"/><Relationship Id="rId9" Type="http://schemas.openxmlformats.org/officeDocument/2006/relationships/image" Target="../media/image17.png"/><Relationship Id="rId5" Type="http://schemas.openxmlformats.org/officeDocument/2006/relationships/image" Target="../media/image14.png"/><Relationship Id="rId6" Type="http://schemas.openxmlformats.org/officeDocument/2006/relationships/image" Target="../media/image1.png"/><Relationship Id="rId7" Type="http://schemas.openxmlformats.org/officeDocument/2006/relationships/image" Target="../media/image9.png"/><Relationship Id="rId8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B9774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1547468" y="506740"/>
            <a:ext cx="4465064" cy="4481360"/>
          </a:xfrm>
          <a:custGeom>
            <a:rect b="b" l="l" r="r" t="t"/>
            <a:pathLst>
              <a:path extrusionOk="0" h="4481360" w="4465064">
                <a:moveTo>
                  <a:pt x="0" y="0"/>
                </a:moveTo>
                <a:lnTo>
                  <a:pt x="4465064" y="0"/>
                </a:lnTo>
                <a:lnTo>
                  <a:pt x="4465064" y="4481360"/>
                </a:lnTo>
                <a:lnTo>
                  <a:pt x="0" y="44813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85" name="Google Shape;8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7300" y="-2600"/>
            <a:ext cx="7556499" cy="75564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6" name="Google Shape;86;p13"/>
          <p:cNvGrpSpPr/>
          <p:nvPr/>
        </p:nvGrpSpPr>
        <p:grpSpPr>
          <a:xfrm>
            <a:off x="0" y="5577544"/>
            <a:ext cx="7560000" cy="5114458"/>
            <a:chOff x="0" y="-47625"/>
            <a:chExt cx="2709333" cy="1832906"/>
          </a:xfrm>
        </p:grpSpPr>
        <p:sp>
          <p:nvSpPr>
            <p:cNvPr id="87" name="Google Shape;87;p13"/>
            <p:cNvSpPr/>
            <p:nvPr/>
          </p:nvSpPr>
          <p:spPr>
            <a:xfrm>
              <a:off x="0" y="0"/>
              <a:ext cx="2709333" cy="1785281"/>
            </a:xfrm>
            <a:custGeom>
              <a:rect b="b" l="l" r="r" t="t"/>
              <a:pathLst>
                <a:path extrusionOk="0" h="1785281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1785281"/>
                  </a:lnTo>
                  <a:lnTo>
                    <a:pt x="0" y="1785281"/>
                  </a:lnTo>
                  <a:close/>
                </a:path>
              </a:pathLst>
            </a:custGeom>
            <a:solidFill>
              <a:srgbClr val="181D1E"/>
            </a:solidFill>
            <a:ln>
              <a:noFill/>
            </a:ln>
          </p:spPr>
        </p:sp>
        <p:sp>
          <p:nvSpPr>
            <p:cNvPr id="88" name="Google Shape;88;p13"/>
            <p:cNvSpPr txBox="1"/>
            <p:nvPr/>
          </p:nvSpPr>
          <p:spPr>
            <a:xfrm>
              <a:off x="0" y="-47625"/>
              <a:ext cx="2709333" cy="18329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9" name="Google Shape;89;p13"/>
          <p:cNvSpPr/>
          <p:nvPr/>
        </p:nvSpPr>
        <p:spPr>
          <a:xfrm flipH="1">
            <a:off x="0" y="5085644"/>
            <a:ext cx="2731560" cy="854233"/>
          </a:xfrm>
          <a:custGeom>
            <a:rect b="b" l="l" r="r" t="t"/>
            <a:pathLst>
              <a:path extrusionOk="0" h="854233" w="2731560">
                <a:moveTo>
                  <a:pt x="2731560" y="0"/>
                </a:moveTo>
                <a:lnTo>
                  <a:pt x="0" y="0"/>
                </a:lnTo>
                <a:lnTo>
                  <a:pt x="0" y="854233"/>
                </a:lnTo>
                <a:lnTo>
                  <a:pt x="2731560" y="854233"/>
                </a:lnTo>
                <a:lnTo>
                  <a:pt x="273156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>
            <a:off x="2695560" y="5085644"/>
            <a:ext cx="2731560" cy="854233"/>
          </a:xfrm>
          <a:custGeom>
            <a:rect b="b" l="l" r="r" t="t"/>
            <a:pathLst>
              <a:path extrusionOk="0" h="854233" w="2731560">
                <a:moveTo>
                  <a:pt x="0" y="0"/>
                </a:moveTo>
                <a:lnTo>
                  <a:pt x="2731559" y="0"/>
                </a:lnTo>
                <a:lnTo>
                  <a:pt x="2731559" y="854233"/>
                </a:lnTo>
                <a:lnTo>
                  <a:pt x="0" y="8542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3"/>
          <p:cNvSpPr/>
          <p:nvPr/>
        </p:nvSpPr>
        <p:spPr>
          <a:xfrm flipH="1">
            <a:off x="5427119" y="5085644"/>
            <a:ext cx="2731560" cy="854233"/>
          </a:xfrm>
          <a:custGeom>
            <a:rect b="b" l="l" r="r" t="t"/>
            <a:pathLst>
              <a:path extrusionOk="0" h="854233" w="2731560">
                <a:moveTo>
                  <a:pt x="2731560" y="0"/>
                </a:moveTo>
                <a:lnTo>
                  <a:pt x="0" y="0"/>
                </a:lnTo>
                <a:lnTo>
                  <a:pt x="0" y="854233"/>
                </a:lnTo>
                <a:lnTo>
                  <a:pt x="2731560" y="854233"/>
                </a:lnTo>
                <a:lnTo>
                  <a:pt x="273156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3"/>
          <p:cNvSpPr/>
          <p:nvPr/>
        </p:nvSpPr>
        <p:spPr>
          <a:xfrm>
            <a:off x="5591214" y="2293672"/>
            <a:ext cx="2573634" cy="3815361"/>
          </a:xfrm>
          <a:custGeom>
            <a:rect b="b" l="l" r="r" t="t"/>
            <a:pathLst>
              <a:path extrusionOk="0" h="3815361" w="2573634">
                <a:moveTo>
                  <a:pt x="0" y="0"/>
                </a:moveTo>
                <a:lnTo>
                  <a:pt x="2573634" y="0"/>
                </a:lnTo>
                <a:lnTo>
                  <a:pt x="2573634" y="3815361"/>
                </a:lnTo>
                <a:lnTo>
                  <a:pt x="0" y="381536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13"/>
          <p:cNvSpPr/>
          <p:nvPr/>
        </p:nvSpPr>
        <p:spPr>
          <a:xfrm flipH="1">
            <a:off x="-604848" y="2293672"/>
            <a:ext cx="2573634" cy="3815361"/>
          </a:xfrm>
          <a:custGeom>
            <a:rect b="b" l="l" r="r" t="t"/>
            <a:pathLst>
              <a:path extrusionOk="0" h="3815361" w="2573634">
                <a:moveTo>
                  <a:pt x="2573634" y="0"/>
                </a:moveTo>
                <a:lnTo>
                  <a:pt x="0" y="0"/>
                </a:lnTo>
                <a:lnTo>
                  <a:pt x="0" y="3815361"/>
                </a:lnTo>
                <a:lnTo>
                  <a:pt x="2573634" y="3815361"/>
                </a:lnTo>
                <a:lnTo>
                  <a:pt x="2573634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13"/>
          <p:cNvSpPr txBox="1"/>
          <p:nvPr/>
        </p:nvSpPr>
        <p:spPr>
          <a:xfrm>
            <a:off x="646019" y="5930835"/>
            <a:ext cx="6267963" cy="42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1EA"/>
                </a:solidFill>
                <a:latin typeface="Poppins Black"/>
                <a:ea typeface="Poppins Black"/>
                <a:cs typeface="Poppins Black"/>
                <a:sym typeface="Poppins Black"/>
              </a:rPr>
              <a:t>ADD VENUE PRESENTS</a:t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 rot="-1200326">
            <a:off x="5828629" y="725530"/>
            <a:ext cx="1384255" cy="669476"/>
          </a:xfrm>
          <a:custGeom>
            <a:rect b="b" l="l" r="r" t="t"/>
            <a:pathLst>
              <a:path extrusionOk="0" h="669476" w="1384255">
                <a:moveTo>
                  <a:pt x="0" y="0"/>
                </a:moveTo>
                <a:lnTo>
                  <a:pt x="1384255" y="0"/>
                </a:lnTo>
                <a:lnTo>
                  <a:pt x="1384255" y="669476"/>
                </a:lnTo>
                <a:lnTo>
                  <a:pt x="0" y="6694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13"/>
          <p:cNvSpPr/>
          <p:nvPr/>
        </p:nvSpPr>
        <p:spPr>
          <a:xfrm rot="1201911">
            <a:off x="511741" y="725777"/>
            <a:ext cx="1384255" cy="669476"/>
          </a:xfrm>
          <a:custGeom>
            <a:rect b="b" l="l" r="r" t="t"/>
            <a:pathLst>
              <a:path extrusionOk="0" h="669476" w="1384255">
                <a:moveTo>
                  <a:pt x="0" y="0"/>
                </a:moveTo>
                <a:lnTo>
                  <a:pt x="1384255" y="0"/>
                </a:lnTo>
                <a:lnTo>
                  <a:pt x="1384255" y="669476"/>
                </a:lnTo>
                <a:lnTo>
                  <a:pt x="0" y="6694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7" name="Google Shape;97;p13"/>
          <p:cNvSpPr txBox="1"/>
          <p:nvPr/>
        </p:nvSpPr>
        <p:spPr>
          <a:xfrm>
            <a:off x="5893289" y="9450099"/>
            <a:ext cx="1254934" cy="2080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85" u="none" cap="none" strike="noStrike">
                <a:solidFill>
                  <a:srgbClr val="FFF1EA"/>
                </a:solidFill>
                <a:latin typeface="Poppins Black"/>
                <a:ea typeface="Poppins Black"/>
                <a:cs typeface="Poppins Black"/>
                <a:sym typeface="Poppins Black"/>
              </a:rPr>
              <a:t>FEATURING</a:t>
            </a:r>
            <a:r>
              <a:rPr b="1" i="0" lang="en-US" sz="1185" u="none" cap="none" strike="noStrike">
                <a:solidFill>
                  <a:srgbClr val="FFF1EA"/>
                </a:solidFill>
                <a:latin typeface="Poppins"/>
                <a:ea typeface="Poppins"/>
                <a:cs typeface="Poppins"/>
                <a:sym typeface="Poppins"/>
              </a:rPr>
              <a:t>: </a:t>
            </a:r>
            <a:endParaRPr/>
          </a:p>
        </p:txBody>
      </p:sp>
      <p:sp>
        <p:nvSpPr>
          <p:cNvPr id="98" name="Google Shape;98;p13"/>
          <p:cNvSpPr txBox="1"/>
          <p:nvPr/>
        </p:nvSpPr>
        <p:spPr>
          <a:xfrm>
            <a:off x="5741234" y="9733959"/>
            <a:ext cx="1559045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1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73" u="none" cap="none" strike="noStrike">
                <a:solidFill>
                  <a:srgbClr val="FFF1EA"/>
                </a:solidFill>
                <a:latin typeface="Butcherman"/>
                <a:ea typeface="Butcherman"/>
                <a:cs typeface="Butcherman"/>
                <a:sym typeface="Butcherman"/>
              </a:rPr>
              <a:t>DJ Spooks</a:t>
            </a:r>
            <a:endParaRPr/>
          </a:p>
        </p:txBody>
      </p:sp>
      <p:sp>
        <p:nvSpPr>
          <p:cNvPr id="99" name="Google Shape;99;p13"/>
          <p:cNvSpPr txBox="1"/>
          <p:nvPr/>
        </p:nvSpPr>
        <p:spPr>
          <a:xfrm>
            <a:off x="4208729" y="9450099"/>
            <a:ext cx="1254934" cy="2080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85" u="none" cap="none" strike="noStrike">
                <a:solidFill>
                  <a:srgbClr val="FFF1EA"/>
                </a:solidFill>
                <a:latin typeface="Poppins Black"/>
                <a:ea typeface="Poppins Black"/>
                <a:cs typeface="Poppins Black"/>
                <a:sym typeface="Poppins Black"/>
              </a:rPr>
              <a:t>FREEBIES:</a:t>
            </a:r>
            <a:endParaRPr/>
          </a:p>
        </p:txBody>
      </p:sp>
      <p:sp>
        <p:nvSpPr>
          <p:cNvPr id="100" name="Google Shape;100;p13"/>
          <p:cNvSpPr txBox="1"/>
          <p:nvPr/>
        </p:nvSpPr>
        <p:spPr>
          <a:xfrm>
            <a:off x="3877593" y="9733959"/>
            <a:ext cx="1917206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1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73" u="none" cap="none" strike="noStrike">
                <a:solidFill>
                  <a:srgbClr val="FFF1EA"/>
                </a:solidFill>
                <a:latin typeface="Butcherman"/>
                <a:ea typeface="Butcherman"/>
                <a:cs typeface="Butcherman"/>
                <a:sym typeface="Butcherman"/>
              </a:rPr>
              <a:t>Free drinks</a:t>
            </a:r>
            <a:endParaRPr/>
          </a:p>
        </p:txBody>
      </p:sp>
      <p:cxnSp>
        <p:nvCxnSpPr>
          <p:cNvPr id="101" name="Google Shape;101;p13"/>
          <p:cNvCxnSpPr/>
          <p:nvPr/>
        </p:nvCxnSpPr>
        <p:spPr>
          <a:xfrm rot="10800000">
            <a:off x="3760950" y="7755825"/>
            <a:ext cx="0" cy="2376000"/>
          </a:xfrm>
          <a:prstGeom prst="straightConnector1">
            <a:avLst/>
          </a:prstGeom>
          <a:noFill/>
          <a:ln cap="flat" cmpd="sng" w="38100">
            <a:solidFill>
              <a:srgbClr val="59CCA7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02" name="Google Shape;102;p13"/>
          <p:cNvCxnSpPr/>
          <p:nvPr/>
        </p:nvCxnSpPr>
        <p:spPr>
          <a:xfrm rot="10800000">
            <a:off x="456819" y="8994825"/>
            <a:ext cx="3140701" cy="0"/>
          </a:xfrm>
          <a:prstGeom prst="straightConnector1">
            <a:avLst/>
          </a:prstGeom>
          <a:noFill/>
          <a:ln cap="flat" cmpd="sng" w="38100">
            <a:solidFill>
              <a:srgbClr val="59CCA7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03" name="Google Shape;103;p13"/>
          <p:cNvSpPr txBox="1"/>
          <p:nvPr/>
        </p:nvSpPr>
        <p:spPr>
          <a:xfrm>
            <a:off x="356386" y="7913940"/>
            <a:ext cx="3241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1EA"/>
                </a:solidFill>
                <a:latin typeface="Poppins Black"/>
                <a:ea typeface="Poppins Black"/>
                <a:cs typeface="Poppins Black"/>
                <a:sym typeface="Poppins Black"/>
              </a:rPr>
              <a:t>THURSDAY  OCTOBER 31, 2024</a:t>
            </a:r>
            <a:endParaRPr/>
          </a:p>
        </p:txBody>
      </p:sp>
      <p:sp>
        <p:nvSpPr>
          <p:cNvPr id="104" name="Google Shape;104;p13"/>
          <p:cNvSpPr txBox="1"/>
          <p:nvPr/>
        </p:nvSpPr>
        <p:spPr>
          <a:xfrm>
            <a:off x="463591" y="9323235"/>
            <a:ext cx="3026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1EA"/>
                </a:solidFill>
                <a:latin typeface="Poppins"/>
                <a:ea typeface="Poppins"/>
                <a:cs typeface="Poppins"/>
                <a:sym typeface="Poppins"/>
              </a:rPr>
              <a:t>123 Street name, Anywhere city</a:t>
            </a:r>
            <a:endParaRPr/>
          </a:p>
        </p:txBody>
      </p:sp>
      <p:cxnSp>
        <p:nvCxnSpPr>
          <p:cNvPr id="105" name="Google Shape;105;p13"/>
          <p:cNvCxnSpPr/>
          <p:nvPr/>
        </p:nvCxnSpPr>
        <p:spPr>
          <a:xfrm rot="10800000">
            <a:off x="4020863" y="9193875"/>
            <a:ext cx="3140701" cy="0"/>
          </a:xfrm>
          <a:prstGeom prst="straightConnector1">
            <a:avLst/>
          </a:prstGeom>
          <a:noFill/>
          <a:ln cap="flat" cmpd="sng" w="38100">
            <a:solidFill>
              <a:srgbClr val="59CCA7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06" name="Google Shape;106;p13"/>
          <p:cNvCxnSpPr/>
          <p:nvPr/>
        </p:nvCxnSpPr>
        <p:spPr>
          <a:xfrm rot="10800000">
            <a:off x="4006625" y="8350185"/>
            <a:ext cx="3140701" cy="0"/>
          </a:xfrm>
          <a:prstGeom prst="straightConnector1">
            <a:avLst/>
          </a:prstGeom>
          <a:noFill/>
          <a:ln cap="flat" cmpd="sng" w="38100">
            <a:solidFill>
              <a:srgbClr val="59CCA7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07" name="Google Shape;107;p13"/>
          <p:cNvSpPr txBox="1"/>
          <p:nvPr/>
        </p:nvSpPr>
        <p:spPr>
          <a:xfrm>
            <a:off x="2457232" y="7764397"/>
            <a:ext cx="6267963" cy="375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1EA"/>
                </a:solidFill>
                <a:latin typeface="Poppins"/>
                <a:ea typeface="Poppins"/>
                <a:cs typeface="Poppins"/>
                <a:sym typeface="Poppins"/>
              </a:rPr>
              <a:t>9:00PM - 3:00AM</a:t>
            </a:r>
            <a:endParaRPr/>
          </a:p>
        </p:txBody>
      </p:sp>
      <p:sp>
        <p:nvSpPr>
          <p:cNvPr id="108" name="Google Shape;108;p13"/>
          <p:cNvSpPr txBox="1"/>
          <p:nvPr/>
        </p:nvSpPr>
        <p:spPr>
          <a:xfrm>
            <a:off x="2293138" y="8541637"/>
            <a:ext cx="6267963" cy="375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FF1EA"/>
                </a:solidFill>
                <a:latin typeface="Poppins"/>
                <a:ea typeface="Poppins"/>
                <a:cs typeface="Poppins"/>
                <a:sym typeface="Poppins"/>
              </a:rPr>
              <a:t>$10 ENTRANCE FEE</a:t>
            </a:r>
            <a:endParaRPr/>
          </a:p>
        </p:txBody>
      </p:sp>
      <p:sp>
        <p:nvSpPr>
          <p:cNvPr id="109" name="Google Shape;109;p13"/>
          <p:cNvSpPr txBox="1"/>
          <p:nvPr/>
        </p:nvSpPr>
        <p:spPr>
          <a:xfrm>
            <a:off x="-1034241" y="6517575"/>
            <a:ext cx="9464400" cy="984900"/>
          </a:xfrm>
          <a:prstGeom prst="rect">
            <a:avLst/>
          </a:prstGeom>
          <a:noFill/>
          <a:ln>
            <a:noFill/>
          </a:ln>
          <a:effectLst>
            <a:outerShdw rotWithShape="0" algn="bl" dir="4200000" dist="66675">
              <a:srgbClr val="0B4432"/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399" u="none" cap="none" strike="noStrike">
                <a:solidFill>
                  <a:srgbClr val="59CCA7"/>
                </a:solidFill>
                <a:latin typeface="Butcherman"/>
                <a:ea typeface="Butcherman"/>
                <a:cs typeface="Butcherman"/>
                <a:sym typeface="Butcherman"/>
              </a:rPr>
              <a:t>HALLOWEEN PARTY</a:t>
            </a:r>
            <a:endParaRPr/>
          </a:p>
        </p:txBody>
      </p:sp>
      <p:pic>
        <p:nvPicPr>
          <p:cNvPr id="110" name="Google Shape;110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279350" y="1008067"/>
            <a:ext cx="2837200" cy="46484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81D1E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14"/>
          <p:cNvGrpSpPr/>
          <p:nvPr/>
        </p:nvGrpSpPr>
        <p:grpSpPr>
          <a:xfrm>
            <a:off x="756000" y="1975180"/>
            <a:ext cx="6048000" cy="3204397"/>
            <a:chOff x="0" y="-9525"/>
            <a:chExt cx="2702632" cy="1431929"/>
          </a:xfrm>
        </p:grpSpPr>
        <p:sp>
          <p:nvSpPr>
            <p:cNvPr id="116" name="Google Shape;116;p14"/>
            <p:cNvSpPr/>
            <p:nvPr/>
          </p:nvSpPr>
          <p:spPr>
            <a:xfrm>
              <a:off x="0" y="0"/>
              <a:ext cx="2702632" cy="1422404"/>
            </a:xfrm>
            <a:custGeom>
              <a:rect b="b" l="l" r="r" t="t"/>
              <a:pathLst>
                <a:path extrusionOk="0" h="1422404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403203"/>
                  </a:lnTo>
                  <a:cubicBezTo>
                    <a:pt x="2702632" y="1408295"/>
                    <a:pt x="2700609" y="1413179"/>
                    <a:pt x="2697008" y="1416780"/>
                  </a:cubicBezTo>
                  <a:cubicBezTo>
                    <a:pt x="2693407" y="1420381"/>
                    <a:pt x="2688523" y="1422404"/>
                    <a:pt x="2683431" y="1422404"/>
                  </a:cubicBezTo>
                  <a:lnTo>
                    <a:pt x="19201" y="1422404"/>
                  </a:lnTo>
                  <a:cubicBezTo>
                    <a:pt x="14109" y="1422404"/>
                    <a:pt x="9225" y="1420381"/>
                    <a:pt x="5624" y="1416780"/>
                  </a:cubicBezTo>
                  <a:cubicBezTo>
                    <a:pt x="2023" y="1413179"/>
                    <a:pt x="0" y="1408295"/>
                    <a:pt x="0" y="1403203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4"/>
            <p:cNvSpPr txBox="1"/>
            <p:nvPr/>
          </p:nvSpPr>
          <p:spPr>
            <a:xfrm>
              <a:off x="0" y="-9525"/>
              <a:ext cx="2702632" cy="1431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8" name="Google Shape;118;p14"/>
          <p:cNvGrpSpPr/>
          <p:nvPr/>
        </p:nvGrpSpPr>
        <p:grpSpPr>
          <a:xfrm>
            <a:off x="971000" y="2234026"/>
            <a:ext cx="2574470" cy="402786"/>
            <a:chOff x="0" y="-9525"/>
            <a:chExt cx="1150437" cy="179991"/>
          </a:xfrm>
        </p:grpSpPr>
        <p:sp>
          <p:nvSpPr>
            <p:cNvPr id="119" name="Google Shape;119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14"/>
          <p:cNvGrpSpPr/>
          <p:nvPr/>
        </p:nvGrpSpPr>
        <p:grpSpPr>
          <a:xfrm>
            <a:off x="3821411" y="2234026"/>
            <a:ext cx="2574470" cy="402786"/>
            <a:chOff x="0" y="-9525"/>
            <a:chExt cx="1150437" cy="179991"/>
          </a:xfrm>
        </p:grpSpPr>
        <p:sp>
          <p:nvSpPr>
            <p:cNvPr id="122" name="Google Shape;122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" name="Google Shape;124;p14"/>
          <p:cNvGrpSpPr/>
          <p:nvPr/>
        </p:nvGrpSpPr>
        <p:grpSpPr>
          <a:xfrm>
            <a:off x="797411" y="5567837"/>
            <a:ext cx="6048000" cy="3977019"/>
            <a:chOff x="0" y="-9525"/>
            <a:chExt cx="2702632" cy="1777186"/>
          </a:xfrm>
        </p:grpSpPr>
        <p:sp>
          <p:nvSpPr>
            <p:cNvPr id="125" name="Google Shape;125;p14"/>
            <p:cNvSpPr/>
            <p:nvPr/>
          </p:nvSpPr>
          <p:spPr>
            <a:xfrm>
              <a:off x="0" y="0"/>
              <a:ext cx="2702632" cy="1767661"/>
            </a:xfrm>
            <a:custGeom>
              <a:rect b="b" l="l" r="r" t="t"/>
              <a:pathLst>
                <a:path extrusionOk="0" h="1767661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748459"/>
                  </a:lnTo>
                  <a:cubicBezTo>
                    <a:pt x="2702632" y="1753552"/>
                    <a:pt x="2700609" y="1758436"/>
                    <a:pt x="2697008" y="1762037"/>
                  </a:cubicBezTo>
                  <a:cubicBezTo>
                    <a:pt x="2693407" y="1765638"/>
                    <a:pt x="2688523" y="1767661"/>
                    <a:pt x="2683431" y="1767661"/>
                  </a:cubicBezTo>
                  <a:lnTo>
                    <a:pt x="19201" y="1767661"/>
                  </a:lnTo>
                  <a:cubicBezTo>
                    <a:pt x="14109" y="1767661"/>
                    <a:pt x="9225" y="1765638"/>
                    <a:pt x="5624" y="1762037"/>
                  </a:cubicBezTo>
                  <a:cubicBezTo>
                    <a:pt x="2023" y="1758436"/>
                    <a:pt x="0" y="1753552"/>
                    <a:pt x="0" y="1748459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 txBox="1"/>
            <p:nvPr/>
          </p:nvSpPr>
          <p:spPr>
            <a:xfrm>
              <a:off x="0" y="-9525"/>
              <a:ext cx="2702632" cy="17771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4"/>
          <p:cNvGrpSpPr/>
          <p:nvPr/>
        </p:nvGrpSpPr>
        <p:grpSpPr>
          <a:xfrm>
            <a:off x="2534176" y="5777387"/>
            <a:ext cx="2574470" cy="402786"/>
            <a:chOff x="0" y="-9525"/>
            <a:chExt cx="1150437" cy="179991"/>
          </a:xfrm>
        </p:grpSpPr>
        <p:sp>
          <p:nvSpPr>
            <p:cNvPr id="128" name="Google Shape;128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0" name="Google Shape;130;p14"/>
          <p:cNvGrpSpPr/>
          <p:nvPr/>
        </p:nvGrpSpPr>
        <p:grpSpPr>
          <a:xfrm>
            <a:off x="4622547" y="2853745"/>
            <a:ext cx="801136" cy="679737"/>
            <a:chOff x="0" y="-7730"/>
            <a:chExt cx="1068181" cy="906317"/>
          </a:xfrm>
        </p:grpSpPr>
        <p:grpSp>
          <p:nvGrpSpPr>
            <p:cNvPr id="131" name="Google Shape;131;p14"/>
            <p:cNvGrpSpPr/>
            <p:nvPr/>
          </p:nvGrpSpPr>
          <p:grpSpPr>
            <a:xfrm>
              <a:off x="204287" y="-7730"/>
              <a:ext cx="659607" cy="667337"/>
              <a:chOff x="0" y="-9525"/>
              <a:chExt cx="812800" cy="822325"/>
            </a:xfrm>
          </p:grpSpPr>
          <p:sp>
            <p:nvSpPr>
              <p:cNvPr id="132" name="Google Shape;132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181D1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4" name="Google Shape;134;p14"/>
            <p:cNvSpPr txBox="1"/>
            <p:nvPr/>
          </p:nvSpPr>
          <p:spPr>
            <a:xfrm>
              <a:off x="0" y="748698"/>
              <a:ext cx="1068181" cy="149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5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5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#181D1E</a:t>
              </a:r>
              <a:endParaRPr/>
            </a:p>
          </p:txBody>
        </p:sp>
      </p:grpSp>
      <p:grpSp>
        <p:nvGrpSpPr>
          <p:cNvPr id="135" name="Google Shape;135;p14"/>
          <p:cNvGrpSpPr/>
          <p:nvPr/>
        </p:nvGrpSpPr>
        <p:grpSpPr>
          <a:xfrm>
            <a:off x="3821411" y="2855828"/>
            <a:ext cx="801136" cy="677654"/>
            <a:chOff x="0" y="-7730"/>
            <a:chExt cx="1068181" cy="903540"/>
          </a:xfrm>
        </p:grpSpPr>
        <p:grpSp>
          <p:nvGrpSpPr>
            <p:cNvPr id="136" name="Google Shape;136;p14"/>
            <p:cNvGrpSpPr/>
            <p:nvPr/>
          </p:nvGrpSpPr>
          <p:grpSpPr>
            <a:xfrm>
              <a:off x="204287" y="-7730"/>
              <a:ext cx="659607" cy="667337"/>
              <a:chOff x="0" y="-9525"/>
              <a:chExt cx="812800" cy="822325"/>
            </a:xfrm>
          </p:grpSpPr>
          <p:sp>
            <p:nvSpPr>
              <p:cNvPr id="137" name="Google Shape;137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2B977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9" name="Google Shape;139;p14"/>
            <p:cNvSpPr txBox="1"/>
            <p:nvPr/>
          </p:nvSpPr>
          <p:spPr>
            <a:xfrm>
              <a:off x="0" y="748698"/>
              <a:ext cx="1068181" cy="14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5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5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#2B9774</a:t>
              </a:r>
              <a:endParaRPr/>
            </a:p>
          </p:txBody>
        </p:sp>
      </p:grpSp>
      <p:sp>
        <p:nvSpPr>
          <p:cNvPr id="140" name="Google Shape;140;p14"/>
          <p:cNvSpPr txBox="1"/>
          <p:nvPr/>
        </p:nvSpPr>
        <p:spPr>
          <a:xfrm>
            <a:off x="871981" y="1343847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41" name="Google Shape;141;p14"/>
          <p:cNvSpPr txBox="1"/>
          <p:nvPr/>
        </p:nvSpPr>
        <p:spPr>
          <a:xfrm>
            <a:off x="1614586" y="822675"/>
            <a:ext cx="4330828" cy="4819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142" name="Google Shape;142;p14"/>
          <p:cNvSpPr txBox="1"/>
          <p:nvPr/>
        </p:nvSpPr>
        <p:spPr>
          <a:xfrm>
            <a:off x="1026043" y="2769591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1067859" y="4712817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44" name="Google Shape;144;p14"/>
          <p:cNvSpPr txBox="1"/>
          <p:nvPr/>
        </p:nvSpPr>
        <p:spPr>
          <a:xfrm>
            <a:off x="1329797" y="3172144"/>
            <a:ext cx="1857000" cy="13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BUTCHERMAN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POPPINS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POPPINS</a:t>
            </a:r>
            <a:endParaRPr/>
          </a:p>
        </p:txBody>
      </p:sp>
      <p:sp>
        <p:nvSpPr>
          <p:cNvPr id="145" name="Google Shape;145;p14"/>
          <p:cNvSpPr txBox="1"/>
          <p:nvPr/>
        </p:nvSpPr>
        <p:spPr>
          <a:xfrm>
            <a:off x="1329797" y="2335670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46" name="Google Shape;146;p14"/>
          <p:cNvSpPr txBox="1"/>
          <p:nvPr/>
        </p:nvSpPr>
        <p:spPr>
          <a:xfrm>
            <a:off x="4180208" y="2317247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147" name="Google Shape;147;p14"/>
          <p:cNvSpPr txBox="1"/>
          <p:nvPr/>
        </p:nvSpPr>
        <p:spPr>
          <a:xfrm>
            <a:off x="2892973" y="5879031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1378212" y="9827125"/>
            <a:ext cx="4886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grpSp>
        <p:nvGrpSpPr>
          <p:cNvPr id="149" name="Google Shape;149;p14"/>
          <p:cNvGrpSpPr/>
          <p:nvPr/>
        </p:nvGrpSpPr>
        <p:grpSpPr>
          <a:xfrm>
            <a:off x="4180208" y="3771257"/>
            <a:ext cx="801136" cy="677654"/>
            <a:chOff x="0" y="-7730"/>
            <a:chExt cx="1068181" cy="903540"/>
          </a:xfrm>
        </p:grpSpPr>
        <p:grpSp>
          <p:nvGrpSpPr>
            <p:cNvPr id="150" name="Google Shape;150;p14"/>
            <p:cNvGrpSpPr/>
            <p:nvPr/>
          </p:nvGrpSpPr>
          <p:grpSpPr>
            <a:xfrm>
              <a:off x="204287" y="-7730"/>
              <a:ext cx="659607" cy="667337"/>
              <a:chOff x="0" y="-9525"/>
              <a:chExt cx="812800" cy="822325"/>
            </a:xfrm>
          </p:grpSpPr>
          <p:sp>
            <p:nvSpPr>
              <p:cNvPr id="151" name="Google Shape;151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EE282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3" name="Google Shape;153;p14"/>
            <p:cNvSpPr txBox="1"/>
            <p:nvPr/>
          </p:nvSpPr>
          <p:spPr>
            <a:xfrm>
              <a:off x="0" y="748698"/>
              <a:ext cx="1068181" cy="14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5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5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#EE2828</a:t>
              </a:r>
              <a:endParaRPr/>
            </a:p>
          </p:txBody>
        </p:sp>
      </p:grpSp>
      <p:grpSp>
        <p:nvGrpSpPr>
          <p:cNvPr id="154" name="Google Shape;154;p14"/>
          <p:cNvGrpSpPr/>
          <p:nvPr/>
        </p:nvGrpSpPr>
        <p:grpSpPr>
          <a:xfrm>
            <a:off x="5004570" y="3771257"/>
            <a:ext cx="801136" cy="677654"/>
            <a:chOff x="0" y="-7730"/>
            <a:chExt cx="1068181" cy="903540"/>
          </a:xfrm>
        </p:grpSpPr>
        <p:grpSp>
          <p:nvGrpSpPr>
            <p:cNvPr id="155" name="Google Shape;155;p14"/>
            <p:cNvGrpSpPr/>
            <p:nvPr/>
          </p:nvGrpSpPr>
          <p:grpSpPr>
            <a:xfrm>
              <a:off x="204287" y="-7730"/>
              <a:ext cx="659607" cy="667337"/>
              <a:chOff x="0" y="-9525"/>
              <a:chExt cx="812800" cy="822325"/>
            </a:xfrm>
          </p:grpSpPr>
          <p:sp>
            <p:nvSpPr>
              <p:cNvPr id="156" name="Google Shape;156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F1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8" name="Google Shape;158;p14"/>
            <p:cNvSpPr txBox="1"/>
            <p:nvPr/>
          </p:nvSpPr>
          <p:spPr>
            <a:xfrm>
              <a:off x="0" y="748698"/>
              <a:ext cx="1068181" cy="14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5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5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#FFF1EA</a:t>
              </a:r>
              <a:endParaRPr/>
            </a:p>
          </p:txBody>
        </p:sp>
      </p:grpSp>
      <p:grpSp>
        <p:nvGrpSpPr>
          <p:cNvPr id="159" name="Google Shape;159;p14"/>
          <p:cNvGrpSpPr/>
          <p:nvPr/>
        </p:nvGrpSpPr>
        <p:grpSpPr>
          <a:xfrm>
            <a:off x="5469723" y="2855828"/>
            <a:ext cx="801136" cy="677654"/>
            <a:chOff x="0" y="-7730"/>
            <a:chExt cx="1068181" cy="903540"/>
          </a:xfrm>
        </p:grpSpPr>
        <p:grpSp>
          <p:nvGrpSpPr>
            <p:cNvPr id="160" name="Google Shape;160;p14"/>
            <p:cNvGrpSpPr/>
            <p:nvPr/>
          </p:nvGrpSpPr>
          <p:grpSpPr>
            <a:xfrm>
              <a:off x="204287" y="-7730"/>
              <a:ext cx="659607" cy="667337"/>
              <a:chOff x="0" y="-9525"/>
              <a:chExt cx="812800" cy="822325"/>
            </a:xfrm>
          </p:grpSpPr>
          <p:sp>
            <p:nvSpPr>
              <p:cNvPr id="161" name="Google Shape;161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7A05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3" name="Google Shape;163;p14"/>
            <p:cNvSpPr txBox="1"/>
            <p:nvPr/>
          </p:nvSpPr>
          <p:spPr>
            <a:xfrm>
              <a:off x="0" y="748698"/>
              <a:ext cx="1068181" cy="14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5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5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#F7A051</a:t>
              </a:r>
              <a:endParaRPr/>
            </a:p>
          </p:txBody>
        </p:sp>
      </p:grpSp>
      <p:sp>
        <p:nvSpPr>
          <p:cNvPr id="164" name="Google Shape;164;p14"/>
          <p:cNvSpPr/>
          <p:nvPr/>
        </p:nvSpPr>
        <p:spPr>
          <a:xfrm>
            <a:off x="2313101" y="8077414"/>
            <a:ext cx="634738" cy="890577"/>
          </a:xfrm>
          <a:custGeom>
            <a:rect b="b" l="l" r="r" t="t"/>
            <a:pathLst>
              <a:path extrusionOk="0" h="890577" w="634738">
                <a:moveTo>
                  <a:pt x="0" y="0"/>
                </a:moveTo>
                <a:lnTo>
                  <a:pt x="634738" y="0"/>
                </a:lnTo>
                <a:lnTo>
                  <a:pt x="634738" y="890577"/>
                </a:lnTo>
                <a:lnTo>
                  <a:pt x="0" y="8905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5" name="Google Shape;165;p14"/>
          <p:cNvSpPr/>
          <p:nvPr/>
        </p:nvSpPr>
        <p:spPr>
          <a:xfrm>
            <a:off x="1981592" y="6726138"/>
            <a:ext cx="751182" cy="886588"/>
          </a:xfrm>
          <a:custGeom>
            <a:rect b="b" l="l" r="r" t="t"/>
            <a:pathLst>
              <a:path extrusionOk="0" h="886588" w="751182">
                <a:moveTo>
                  <a:pt x="0" y="0"/>
                </a:moveTo>
                <a:lnTo>
                  <a:pt x="751182" y="0"/>
                </a:lnTo>
                <a:lnTo>
                  <a:pt x="751182" y="886588"/>
                </a:lnTo>
                <a:lnTo>
                  <a:pt x="0" y="8865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6" name="Google Shape;166;p14"/>
          <p:cNvSpPr/>
          <p:nvPr/>
        </p:nvSpPr>
        <p:spPr>
          <a:xfrm>
            <a:off x="1092369" y="8077414"/>
            <a:ext cx="1048612" cy="934218"/>
          </a:xfrm>
          <a:custGeom>
            <a:rect b="b" l="l" r="r" t="t"/>
            <a:pathLst>
              <a:path extrusionOk="0" h="934218" w="1048612">
                <a:moveTo>
                  <a:pt x="0" y="0"/>
                </a:moveTo>
                <a:lnTo>
                  <a:pt x="1048612" y="0"/>
                </a:lnTo>
                <a:lnTo>
                  <a:pt x="1048612" y="934218"/>
                </a:lnTo>
                <a:lnTo>
                  <a:pt x="0" y="9342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7" name="Google Shape;167;p14"/>
          <p:cNvSpPr/>
          <p:nvPr/>
        </p:nvSpPr>
        <p:spPr>
          <a:xfrm>
            <a:off x="5807795" y="6589748"/>
            <a:ext cx="742658" cy="1219289"/>
          </a:xfrm>
          <a:custGeom>
            <a:rect b="b" l="l" r="r" t="t"/>
            <a:pathLst>
              <a:path extrusionOk="0" h="1219289" w="742658">
                <a:moveTo>
                  <a:pt x="0" y="0"/>
                </a:moveTo>
                <a:lnTo>
                  <a:pt x="742658" y="0"/>
                </a:lnTo>
                <a:lnTo>
                  <a:pt x="742658" y="1219289"/>
                </a:lnTo>
                <a:lnTo>
                  <a:pt x="0" y="12192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8" name="Google Shape;168;p14"/>
          <p:cNvSpPr/>
          <p:nvPr/>
        </p:nvSpPr>
        <p:spPr>
          <a:xfrm>
            <a:off x="2824553" y="6596696"/>
            <a:ext cx="735343" cy="1090132"/>
          </a:xfrm>
          <a:custGeom>
            <a:rect b="b" l="l" r="r" t="t"/>
            <a:pathLst>
              <a:path extrusionOk="0" h="1090132" w="735343">
                <a:moveTo>
                  <a:pt x="0" y="0"/>
                </a:moveTo>
                <a:lnTo>
                  <a:pt x="735343" y="0"/>
                </a:lnTo>
                <a:lnTo>
                  <a:pt x="735343" y="1090132"/>
                </a:lnTo>
                <a:lnTo>
                  <a:pt x="0" y="10901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9" name="Google Shape;169;p14"/>
          <p:cNvSpPr/>
          <p:nvPr/>
        </p:nvSpPr>
        <p:spPr>
          <a:xfrm>
            <a:off x="1264381" y="6817795"/>
            <a:ext cx="494176" cy="763475"/>
          </a:xfrm>
          <a:custGeom>
            <a:rect b="b" l="l" r="r" t="t"/>
            <a:pathLst>
              <a:path extrusionOk="0" h="763475" w="494176">
                <a:moveTo>
                  <a:pt x="0" y="0"/>
                </a:moveTo>
                <a:lnTo>
                  <a:pt x="494176" y="0"/>
                </a:lnTo>
                <a:lnTo>
                  <a:pt x="494176" y="763475"/>
                </a:lnTo>
                <a:lnTo>
                  <a:pt x="0" y="7634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0" name="Google Shape;170;p14"/>
          <p:cNvSpPr/>
          <p:nvPr/>
        </p:nvSpPr>
        <p:spPr>
          <a:xfrm>
            <a:off x="4685768" y="6693964"/>
            <a:ext cx="793982" cy="1010857"/>
          </a:xfrm>
          <a:custGeom>
            <a:rect b="b" l="l" r="r" t="t"/>
            <a:pathLst>
              <a:path extrusionOk="0" h="1010857" w="793982">
                <a:moveTo>
                  <a:pt x="0" y="0"/>
                </a:moveTo>
                <a:lnTo>
                  <a:pt x="793982" y="0"/>
                </a:lnTo>
                <a:lnTo>
                  <a:pt x="793982" y="1010857"/>
                </a:lnTo>
                <a:lnTo>
                  <a:pt x="0" y="10108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1" name="Google Shape;171;p14"/>
          <p:cNvSpPr/>
          <p:nvPr/>
        </p:nvSpPr>
        <p:spPr>
          <a:xfrm flipH="1">
            <a:off x="4281945" y="8476869"/>
            <a:ext cx="947204" cy="296217"/>
          </a:xfrm>
          <a:custGeom>
            <a:rect b="b" l="l" r="r" t="t"/>
            <a:pathLst>
              <a:path extrusionOk="0" h="296217" w="947204">
                <a:moveTo>
                  <a:pt x="947205" y="0"/>
                </a:moveTo>
                <a:lnTo>
                  <a:pt x="0" y="0"/>
                </a:lnTo>
                <a:lnTo>
                  <a:pt x="0" y="296216"/>
                </a:lnTo>
                <a:lnTo>
                  <a:pt x="947205" y="296216"/>
                </a:lnTo>
                <a:lnTo>
                  <a:pt x="947205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2" name="Google Shape;172;p14"/>
          <p:cNvSpPr/>
          <p:nvPr/>
        </p:nvSpPr>
        <p:spPr>
          <a:xfrm>
            <a:off x="3161528" y="8327005"/>
            <a:ext cx="899512" cy="435037"/>
          </a:xfrm>
          <a:custGeom>
            <a:rect b="b" l="l" r="r" t="t"/>
            <a:pathLst>
              <a:path extrusionOk="0" h="435037" w="899512">
                <a:moveTo>
                  <a:pt x="0" y="0"/>
                </a:moveTo>
                <a:lnTo>
                  <a:pt x="899512" y="0"/>
                </a:lnTo>
                <a:lnTo>
                  <a:pt x="899512" y="435036"/>
                </a:lnTo>
                <a:lnTo>
                  <a:pt x="0" y="4350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p14"/>
          <p:cNvSpPr/>
          <p:nvPr/>
        </p:nvSpPr>
        <p:spPr>
          <a:xfrm>
            <a:off x="3801589" y="6682759"/>
            <a:ext cx="646053" cy="1060685"/>
          </a:xfrm>
          <a:custGeom>
            <a:rect b="b" l="l" r="r" t="t"/>
            <a:pathLst>
              <a:path extrusionOk="0" h="1060685" w="646053">
                <a:moveTo>
                  <a:pt x="0" y="0"/>
                </a:moveTo>
                <a:lnTo>
                  <a:pt x="646054" y="0"/>
                </a:lnTo>
                <a:lnTo>
                  <a:pt x="646054" y="1060685"/>
                </a:lnTo>
                <a:lnTo>
                  <a:pt x="0" y="106068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4" name="Google Shape;174;p14"/>
          <p:cNvSpPr/>
          <p:nvPr/>
        </p:nvSpPr>
        <p:spPr>
          <a:xfrm>
            <a:off x="5561963" y="8077414"/>
            <a:ext cx="954422" cy="957905"/>
          </a:xfrm>
          <a:custGeom>
            <a:rect b="b" l="l" r="r" t="t"/>
            <a:pathLst>
              <a:path extrusionOk="0" h="957905" w="954422">
                <a:moveTo>
                  <a:pt x="0" y="0"/>
                </a:moveTo>
                <a:lnTo>
                  <a:pt x="954422" y="0"/>
                </a:lnTo>
                <a:lnTo>
                  <a:pt x="954422" y="957905"/>
                </a:lnTo>
                <a:lnTo>
                  <a:pt x="0" y="9579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81D1E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5"/>
          <p:cNvSpPr txBox="1"/>
          <p:nvPr/>
        </p:nvSpPr>
        <p:spPr>
          <a:xfrm>
            <a:off x="1271913" y="3165607"/>
            <a:ext cx="4989101" cy="471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3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80" name="Google Shape;180;p15"/>
          <p:cNvSpPr txBox="1"/>
          <p:nvPr/>
        </p:nvSpPr>
        <p:spPr>
          <a:xfrm>
            <a:off x="2524934" y="7854963"/>
            <a:ext cx="2483061" cy="2608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728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181" name="Google Shape;181;p15"/>
          <p:cNvSpPr txBox="1"/>
          <p:nvPr/>
        </p:nvSpPr>
        <p:spPr>
          <a:xfrm>
            <a:off x="756685" y="5126452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182" name="Google Shape;182;p15"/>
          <p:cNvSpPr txBox="1"/>
          <p:nvPr/>
        </p:nvSpPr>
        <p:spPr>
          <a:xfrm>
            <a:off x="756685" y="6776225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183" name="Google Shape;183;p15"/>
          <p:cNvSpPr txBox="1"/>
          <p:nvPr/>
        </p:nvSpPr>
        <p:spPr>
          <a:xfrm>
            <a:off x="1525276" y="2642879"/>
            <a:ext cx="4482375" cy="460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5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184" name="Google Shape;184;p15"/>
          <p:cNvSpPr txBox="1"/>
          <p:nvPr/>
        </p:nvSpPr>
        <p:spPr>
          <a:xfrm>
            <a:off x="1915715" y="6318935"/>
            <a:ext cx="3701498" cy="372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74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185" name="Google Shape;185;p15"/>
          <p:cNvSpPr/>
          <p:nvPr/>
        </p:nvSpPr>
        <p:spPr>
          <a:xfrm>
            <a:off x="2294989" y="4253034"/>
            <a:ext cx="2942951" cy="735738"/>
          </a:xfrm>
          <a:custGeom>
            <a:rect b="b" l="l" r="r" t="t"/>
            <a:pathLst>
              <a:path extrusionOk="0" h="735738" w="2942951">
                <a:moveTo>
                  <a:pt x="0" y="0"/>
                </a:moveTo>
                <a:lnTo>
                  <a:pt x="2942950" y="0"/>
                </a:lnTo>
                <a:lnTo>
                  <a:pt x="2942950" y="735738"/>
                </a:lnTo>
                <a:lnTo>
                  <a:pt x="0" y="735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